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1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2.xml" ContentType="application/vnd.openxmlformats-officedocument.presentationml.notesSlide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notesSlides/notesSlide3.xml" ContentType="application/vnd.openxmlformats-officedocument.presentationml.notesSlide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notesSlides/notesSlide4.xml" ContentType="application/vnd.openxmlformats-officedocument.presentationml.notesSlide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notesSlides/notesSlide5.xml" ContentType="application/vnd.openxmlformats-officedocument.presentationml.notesSlide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notesSlides/notesSlide6.xml" ContentType="application/vnd.openxmlformats-officedocument.presentationml.notesSlide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3"/>
  </p:notesMasterIdLst>
  <p:sldIdLst>
    <p:sldId id="2452" r:id="rId2"/>
    <p:sldId id="2963" r:id="rId3"/>
    <p:sldId id="2721" r:id="rId4"/>
    <p:sldId id="2964" r:id="rId5"/>
    <p:sldId id="3057" r:id="rId6"/>
    <p:sldId id="6781" r:id="rId7"/>
    <p:sldId id="2411" r:id="rId8"/>
    <p:sldId id="6780" r:id="rId9"/>
    <p:sldId id="2453" r:id="rId10"/>
    <p:sldId id="6782" r:id="rId11"/>
    <p:sldId id="2564" r:id="rId12"/>
    <p:sldId id="1876" r:id="rId13"/>
    <p:sldId id="1877" r:id="rId14"/>
    <p:sldId id="2464" r:id="rId15"/>
    <p:sldId id="6776" r:id="rId16"/>
    <p:sldId id="6771" r:id="rId17"/>
    <p:sldId id="2465" r:id="rId18"/>
    <p:sldId id="2467" r:id="rId19"/>
    <p:sldId id="6769" r:id="rId20"/>
    <p:sldId id="4701" r:id="rId21"/>
    <p:sldId id="6770" r:id="rId22"/>
    <p:sldId id="2468" r:id="rId23"/>
    <p:sldId id="2965" r:id="rId24"/>
    <p:sldId id="1873" r:id="rId25"/>
    <p:sldId id="3086" r:id="rId26"/>
    <p:sldId id="3087" r:id="rId27"/>
    <p:sldId id="3089" r:id="rId28"/>
    <p:sldId id="3088" r:id="rId29"/>
    <p:sldId id="3090" r:id="rId30"/>
    <p:sldId id="3092" r:id="rId31"/>
    <p:sldId id="3091" r:id="rId32"/>
    <p:sldId id="6774" r:id="rId33"/>
    <p:sldId id="6775" r:id="rId34"/>
    <p:sldId id="2409" r:id="rId35"/>
    <p:sldId id="2530" r:id="rId36"/>
    <p:sldId id="2972" r:id="rId37"/>
    <p:sldId id="2722" r:id="rId38"/>
    <p:sldId id="2969" r:id="rId39"/>
    <p:sldId id="3098" r:id="rId40"/>
    <p:sldId id="2723" r:id="rId41"/>
    <p:sldId id="2724" r:id="rId42"/>
    <p:sldId id="2726" r:id="rId43"/>
    <p:sldId id="2587" r:id="rId44"/>
    <p:sldId id="2548" r:id="rId45"/>
    <p:sldId id="2725" r:id="rId46"/>
    <p:sldId id="3056" r:id="rId47"/>
    <p:sldId id="3070" r:id="rId48"/>
    <p:sldId id="2947" r:id="rId49"/>
    <p:sldId id="2970" r:id="rId50"/>
    <p:sldId id="3067" r:id="rId51"/>
    <p:sldId id="2948" r:id="rId52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2F18"/>
    <a:srgbClr val="FFFFFF"/>
    <a:srgbClr val="73C5EF"/>
    <a:srgbClr val="BBE0E3"/>
    <a:srgbClr val="23993B"/>
    <a:srgbClr val="FFFF99"/>
    <a:srgbClr val="C5E7CD"/>
    <a:srgbClr val="BAE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951"/>
    <p:restoredTop sz="96208"/>
  </p:normalViewPr>
  <p:slideViewPr>
    <p:cSldViewPr>
      <p:cViewPr varScale="1">
        <p:scale>
          <a:sx n="124" d="100"/>
          <a:sy n="124" d="100"/>
        </p:scale>
        <p:origin x="154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9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30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33:34.8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1 190 24575,'14'0'0,"-4"0"0,3 2 0,-5 0 0,2 0 0,-4 0 0,0-1 0,-2 0 0,0 0 0,-1-1 0,2 0 0,0 0 0,1 0 0,7 0 0,-5 0 0,5 0 0,-6 0 0,-1 0 0,-1 0 0,0 0 0,0 0 0,0 0 0,1 0 0,12 0 0,-6 0 0,17 0 0,2 0 0,1 0 0,13-4 0,-13 3 0,6-3 0,-8 4 0,-6 0 0,-3 0 0,-6 0 0,-1 0 0,0 0 0,1 0 0,-1 0 0,1 0 0,-1 0 0,1 0 0,-1 0 0,8 0 0,-6 0 0,12-4 0,-4 4 0,-1-6 0,6 2 0,-13 1 0,6 0 0,-8 1 0,1 1 0,-1-1 0,0 2 0,1 0 0,6 0 0,10 0 0,1 0 0,13 0 0,-6 0 0,15-5 0,2-1 0,14-4 0,1-1 0,1 0 0,-9 1 0,-10 4 0,-13 2 0,-10 4 0,-8 0 0,-8 0 0,1 0 0,6 0 0,3 0 0,6 0 0,8 0 0,1 0 0,8 0 0,14 5 0,-4-4 0,6 4 0,-16-5 0,-17 0 0,-9 0 0,-12 0 0,-1 0 0,-3 0 0,0 0 0,12 0 0,10 0 0,13 0 0,20 0 0,5 0 0,21 0 0,-6 0-377,-30 0 0,1 0 377,45 5 0,-44-4 0,0 0 0,0 2 0,-2-1 0,31-2 0,-4 0 0,-22 0 0,-1 0 0,-7 4 0,7-3 0,1 8 754,15-8-754,2 9 0,6-4-473,-28 0 0,1 0 473,1 0 0,1 0 0,7 1 0,0-1 0,-4-2 0,-1-1 0,-3 0 0,-2-1-31,38-2 31,-9 0 0,-16 0 0,-17 0 0,-15 0 0,-13 0 0,-10 0 944,-3 0-944,0 0 33,3 0-33,11 0 0,11 0 0,9 0 0,15 0 0,2 0 0,7 0 0,6-5 0,3 4 0,0-4 0,-2 0 0,-1 4 0,-30-3 0,-1 2 0,-32 2 0,1-2 0,0 2 0,-1 0 0,4 0 0,8 0 0,20 0 0,17 0 0,17-5 0,7 4 0,7-9-598,2 3 598,6-5 0,-39 6 0,0 0 0,43-6 0,-46 6 0,-2 0 0,29 0-168,12-3 168,-31 8 0,22-8 0,-19 8 0,8-4 0,8 0 0,0 4 0,7-10 0,2 10-477,-34-1 1,1-1 476,-2 0 0,-1 0 0,1 3 0,-2-1-25,42-10 25,-21 6 0,-9-2 563,-17-1-563,-15 8 165,-10-4-165,-10 4 988,3-2-988,-3 1 28,3-1-28,15-2 0,3 3 0,22-3 0,-6 4 0,13 0 0,-12 0 0,5 0 0,-1 0 0,-11 0 0,2 0 0,-20 0 0,-6 0 0,-10 0 0,-1 0 0,-2 0 0,5 0 0,15 0 0,7 4 0,22 2 0,16 4 0,3 1 0,13-4 0,-7-2 0,0-5 0,0 0 0,-22 0 0,0 0 0,23 0 0,10 0 0,-45 0 0,-21 0 0,-6 0 0,-8 0 0,0 0 0,1 0 0,10 0 0,3 0 0,13 4 0,3-3 0,6 3 0,1-4 0,0 0 0,-8 0 0,-1 0 0,-8 0 0,1 0 0,-8 0 0,-1 0 0,-11 0 0,-1 0 0,0 0 0,1 0 0,3 0 0,8 0 0,1 0 0,15 4 0,-6-3 0,6 4 0,14 5 0,-2-3 0,13 4 0,-17-7 0,-8-4 0,-18 0 0,-3 0 0,-12 0 0,1-1 0,-1 1 0,5-2 0,8-1 0,13 2 0,16-7 0,8 7 0,8-4 0,-1 5 0,15 0 0,-33 0 0,2 0 0,-36 0 0,-5 0 0,0 0 0,11 4 0,2-4 0,20 4 0,1-4 0,8 0 0,-1-4 0,1 3 0,-15-4 0,-7 4 0,-16 1 0,-6-2 0,-1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2:12.4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80 24575,'0'-16'0,"0"4"0,0-2 0,0 5 0,1 6 0,-1-2 0,2 2 0,-2 1 0,0 9 0,0 3 0,-3 13 0,2-3 0,-3 7 0,0 5 0,1-9 0,1 5 0,2-16 0,0 1 0,0-2 0,0-1 0,0-5 0,1-1 0,4 1 0,0-1 0,1 0 0,-2-2 0,-1-2 0,1 0 0,1 0 0,1 0 0,3 0 0,-3-1 0,3 1 0,-4-4 0,0 2 0,-1-1 0,-3 0 0,1-4 0,-1 1 0,0-10 0,2-4 0,2-9 0,4-1 0,-2 7 0,1 8 0,-5 10 0,0 0 0,1 2 0,-1 0 0,2-3 0,-2 3 0,2-5 0,-2 3 0,1-5 0,-1 0 0,0-1 0,-2 1 0,-1 5 0,0 0 0,0 2 0,0 1 0,0-1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7:07.5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724 91 10416,'6'4'1030,"-2"-1"-430,-4-3 783,0 0-1063,27-38 128,-19 27 5,19-28 539,-26 38 1758,-1 1-2403,-3 0-150,-2 0 10,-6 0-90,-3-1-89,-14-2-28,4 1-28,-12-1 23,8 3-102,-3 7 57,-3 7-287,-28 30 337,11-1-3526,-20 18 3520,21-11 6,1-2-2069,5 1 2058,5-6-239,5-1-47,5-4 23,5-1-23,2-3 2354,4 2-2555,-5 16 263,6-9 2850,-1 10-3058,7-16 233,5-5-328,2-4-610,6-1 952,8-13 196,5-2 90,7-10-85,-1-2 146,10 0-95,-9-3 23,5-2-74,-11-2 74,0-1-79,-3-2 0,1 0 106,-2-3-33,-1 0 235,-1-2 319,-5 0-117,-1-2-118,-4-3-67,-7-10-218,-5 11-107,-7-3 0,-5 16-79,0 4-913,-12 12 225,7 6-459,-5 16-617,9 9-1462,5 2 3305,3 0 0,8-20 0,4-8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7:08.21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235 50 10181,'6'3'2408,"-2"-1"-767,-4-2-1450,-13 1-40,4 1 230,-19 6-381,13-2 84,-6 5-84,5 1 5,2-1 57,-5 7-62,3 3 0,-3 5 0,0 5-51,0 3 51,3 5-330,3 1-1042,7 13 195,5-17 472,13 3 503,10-24 202,14-8 168,7-6 297,6-11 90,0-8-68,1-13-151,-4-3 353,12-28-387,-13-8-61,-5-2 6,-21 6-29,-15 27-50,-8 9-34,-12 9 164,-36 11-80,0 7-123,-26 16-89,22 10-12,1 14-605,9 6-1253,10 16 1864,11 21 0,13-35 0,6 5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7:27.58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52 141 7688,'-26'5'577,"6"-2"-264,20-3 433,-2 0 111,1 0 1747,1-9-1484,2 2-481,1-6-527,-2 8 117,-1 1 1,0 4-230,-1-3 84,-1 3-6,-1-2-78,2 2 1698,-1 0-1189,2-2-397,0 1-39,0-1-45,0 0-683,0 2 549,5-2-6,8 1 112,28-3 39,-3 1-39,16-1 56,-18 1-51,-3 2 79,-3 1-50,-2 0 11,2 0 78,3 0-117,4-2 167,6-2-139,3-3 33,16-8-67,-21 3-101,7-3-28,-33 10 40,-4 2-628,-10 3-936,-1 0-83,0-3-2134,0-1 3870,0-1 0,0 1 0,0 2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7:28.19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40 10584,'8'0'2179,"-2"1"-1944,-6-1 448,0 0-509,-16-14-168,12 9 55,-13-10 163,17 14 1922,0 1-1654,0-2-10,0 1 380,0-2-996,0 28 140,3 5 27,0 32-33,0 6 0,0 7 22,-3-24 1,0-1-23,0 21 0,0 8 0,1-41-6,3-9 6,1-8-56,4-4 56,-2-7 0,0-2 0,-4-7 0,-1 0-61,-2-1-863,2-7 117,-1-3-604,1-7-891,6 2-1720,1 4 4022,5 5 0,-6 4 0,-2 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7:29.7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254 88 4243,'7'16'1730,"-1"-4"931,-6-12-2331,0 0 443,-4-9 937,3 7-1301,-4-8 661,2 8-790,0-2 2100,-6 1-2374,3 0 27,-3 2-33,3 1 45,0 0-90,2 0 17,0 0-17,2 0 594,1 0-190,-1 0-113,1 0-5,-5 0-152,-7 0-33,0 1-56,-7 3-78,8 2 78,1 2-112,5 0 56,1 4-11,3-1 61,1 5 6,1-5 0,0 1-61,0 0 72,0 1-11,0 4 0,0 1 39,0 3-28,0 2-11,1 0-5,5 13-1,1-9 6,10 20-6,-2-17 1,5 9 5,7 3 50,-6-12 6,23 29-45,-12-23-11,4 6 0,-10-18 51,-6-8-51,-7-6 5,0 2 18,-10-7 16,0 4 101,-3-2-6,-8 15-128,-2-7 39,-8 7-45,-5-8-39,-3-2 33,-7 1-134,-1-3 134,-5-2-72,2-3 72,1-3-5,3-2 11,4 0 11,-2-15-5,11 1-12,0-16-33,11 2 39,3-2 123,3 1-195,2-8 66,1 13-235,0-5 236,1 12 5,7 0-180,22-17 130,1 4 50,18-15 140,-9 8 17,0-2 56,2-1 173,20-23-380,-27 26 33,11-12 17,-34 36-23,-5 3-33,-3 6 0,-2 1-100,0 0 100,-2 3-68,4-8 124,2-7 23,0-5-6,3-8 117,-6-8-156,-1 10-68,-7-3-100,-2 16-96,-15 4 224,5 2 12,-7-1 39,4 1-465,-3 2-275,-2 1-1836,-17 7 760,8 8-357,-18 12 2128,2 16 0,21-16 0,1 3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7:30.58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244 196 10780,'8'10'1619,"-2"-1"-1412,-6-9-22,0 0 22,-19-14 40,10 9 223,-14-10 73,14 12-134,0 0 5,1 0-167,-1 0-74,1 0 46,0 1-213,0 0 44,-4 1-61,0 1 11,-4 0 0,2 0 0,-1 6-61,-2 2 38,4 9 18,-1 2-1,2 4-44,3 2 50,1 4 0,5 1-28,0 0-12,3-1-11,0-2 51,0-4-16,7 8 10,1-11 6,14 8 85,-2-16-52,8-1 90,-1-8-16,2-2-18,2-1 158,16-19-180,-12 1 95,11-19-156,-18 3 61,-3-4 62,1-24-23,-12 15 12,-1-17 56,-20 4-174,-7 15-73,-35-14-11,5 34 45,-20 4-45,18 17-448,3 17-1390,-6 39-335,20 16-499,12-21 1,4 3 2755,8 33 0,2-37 0,3-15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34.52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1 189 13194,'13'8'2734,"-3"-1"-2253,-10-7 354,0 0-796,-7-9-6,6 7-33,-6-7 0,7 9-425,0 0 419,8 0 6,7 0 140,16 0 73,13 0 33,17-1-111,8-4-79,4-3-17,-3-2-39,-12 1 0,-10 3-39,-13 2 72,-9 3-33,-6-2 0,-5 3 51,1-3-51,4 0 0,5-1 0,7-2-45,7-1 45,16-3-6,-13 2-184,8-1 151,-25 3-101,-5 2-140,-4-2 67,-3 2-207,-1-2 78,4-1-78,3 0-129,2-1 207,2 2-425,9-3 134,-12 4 633,2-5 0,-17 7 0,-3-2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35.17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22 6 13861,'-12'-3'-846,"3"1"756,9 2 466,0 0 240,48 6-84,-13 3-208,43 10-16,-22 0-11,-1 3-207,1-3 84,-5 1-140,-4-4-29,-4-2 23,-5-1-22,-1 0 22,-4-3 17,10 8-45,-13-8 0,8 6 0,-16-6-45,1 3 34,-4-1 11,-3 2 0,-2-2 16,-5-1-55,-1-1 39,-4-3 0,1 0 6,-1 0-1,1 7-5,1 0-84,1 20 84,-3-6-3392,-2 13 3443,-11 11-29,-4-13 225,-16 11-180,-5-20 95,-12-3-151,-34 6 213,16-7-44,-22 6-29,33-6-151,6 0-123,8 2 2635,1 14-3996,20-14 1484,1 7 0,17-24 0,0-3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0:05.66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27 18 2244,'-15'-10'0,"3"2"0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0:06.42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1097 6602,'11'12'207,"-1"-2"-112,-10-10-61,19-72 184,-3 27 154,1-9 1,2-3 540,13-15 297,5-8-233,-10 24 0,2 0-1771,11-21 973,4-5 57,-28 54 377,-10 17-423,-5 16-184,-7 13-6,-3 15 0,-7 13-191,-3 10 119,1 8 55,4-11 0,0 0-5,-8 32 38,8-28 1,0-1 0,-6 22 982,0-5-887,-2 6-78,6-31 27,1-3 169,11-33-68,1-7-162,3-4-252,0-12 6,0-12 201,0-23 40,8-23-51,6-29-818,0 33 0,1-4 804,4-13 0,2-7 83,-1 6 0,1-5 0,-1 5-10,2-5 0,-1 3 50,3-12 0,-2 12 37,-2 22-90,-5 28-157,10 10 95,-2 14 6,12 21 56,-2 21 129,5 27-123,3 23-1,-13-5 1,-1 6-4,-7-18 1,-1 2-313,6 25 1,-2-2 309,-9-26 0,-2-4 20,1-2 0,-2-1-783,0-4 0,-2 1 766,1 10 0,-1-2 53,4 23-245,0 10 178,-5-50 6,1-12-1155,2-15 818,-2-11-557,-1-33-3677,-5-14 5396,-3-25 1,0 30 0,0 6-1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2:17.4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24575,'0'11'0,"2"4"0,1-1 0,-1 1 0,2-2 0,-3-1 0,0-2 0,-1 0 0,0-4 0,0 0 0,0-2 0,2-1 0,0 3 0,1 2 0,-1 6 0,2 6 0,3 23 0,-3-17 0,44-67 0,8-20 0,-31 39 0,31-52 0,-15 20 0,-44 66 0,0-2 0,-4-2 0,3-3 0,1-3 0,2-1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0:06.65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69 257 11497,'-38'-21'1725,"8"3"-1719,30 18-6,0 0 263,120-20-115,-59 13 1,8-1-1153,11-3 0,16-3 0,4-1 0,-10 3 1004,-8 1 0,-7 2 0,4-2-131,20-2 0,3-2 1,-13 2-174,-17 1 1,-12 1-2918,20-3 3221,-25 1 0,-32 9 0,-12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0:07.03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21 62 11990,'9'-12'2677,"-1"1"-2229,-8 11-386,0 0-438,-4-19-44,3 15 152,-3-12 128,8 35-3180,14 68 3426,-13-25 1,-3 9 0,1 1-317,2-4 0,-1 0 0,-2 3 232,-3 15 1,-3 4 0,-1-9 7,-4-3 1,-1-8-31,2-15 0,-1-2-193,1 4 0,1-2-832,2 16-844,0 7 1869,25-42 0,-15-23 0,16-8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0:07.88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212 76 3665,'15'2'1299,"-3"-1"1721,-12-1-2185,0 0-639,14-34 1207,-11 24-1095,11-25 509,-14 35-784,0 17-1342,-4 28 1791,-8 53-384,2-23 0,-1 8-608,2-17 0,-1 4 0,0 1 525,0 7 0,0 2 0,0 0 0,1-1 0,0 0 0,1-1-15,0-4 0,1-1 0,-1-1-582,2-3 0,-1-2 1,1-1 600,-4 23 1,1-4-20,0-8 0,0-4 582,1-13 0,1-5-582,-5 30 1405,2-19-1355,3-11-117,-2 10-202,5-25 3287,-1-2-3018,5-29 1130,0-7-1415,0-29 273,0 3-133,0-29-202,0 6 67,0-9-323,-2-13 1,1-5 431,1 23 0,-1-1-154,0-35 1,0 0 324,2 30 0,0 4 0,3-2 0,1 1 2,1 3 1,1 1 232,12-34-72,0 21-158,-3 24 169,-2 21 180,-4 12-164,0 20 56,0 31-145,-4 7-45,1 23-22,-3-17-34,1-5 0,7-9-28,15-12 28,3-15 616,16-22-611,-2-21-5,5-20-3448,2-13 3448,-7-2-13,-5 6 7,-12 12 1,-8 16-337,-6 11 168,-1 14 174,1 10 3391,0 5-3352,1 6-24,-2 1-15,1-4 0,-2 1 84,2-1 151,1 1 79,3 3-23,3 3-156,5 3 16,15 11-224,-8-9-661,13 2 734,-7-17 0,-17-8 0,0-2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0:08.07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79 33 11705,'-37'-7'2566,"8"2"-1215,29 5-3687,0 0 1007,-13-13-3493,20 15 4886,-10-12 0,16 15 0,-6-3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0:11.35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113 978 9346,'-13'-16'-156,"3"3"156,10 13 1310,0 0 673,18-67-953,-11 39-156,11-51-135,-15 59-133,-3 4-489,0 7-72,0 5-179,0 3-186,0 11 96,0 17-11,0 35-208,0 22 12,0-30 0,1 5-486,-1 15 0,0 0 1093,1-10 1,-1-4 164,1-5 1,-2-5 963,1 0-806,0-44-309,0-8-190,-2-12 56,-15-35-129,-10-39 11,11 38 1,1-2-251,-1-10 0,2-1 228,5 8 0,2 1 19,1-5 0,2-4-1409,0-28 1,4-2 1473,5 22 0,3 0 16,0-20 1,5 4 43,3 31 0,3 6 13,18-37-68,-2 23-5,-6 21-123,-4 19 77,-6 13-200,0 7 1332,3 8-1086,3 15 3407,8 18-3320,-1 31 0,-1 12-54,-6-16 1,-1 3-579,-1 0 1,1 4-1,-3-3 545,-1 6 0,-3-4 5,-1-9 1,0 0-1440,3 18 0,0-2 1364,-5-26 0,-1-1-20,5 16 0,0-3-251,4 3 33,-2-14-34,-6-18-50,-1-10 101,-4-12 22,-4-4 73,-2-7 970,-2 0-1789,-1-17-1785,0-7 2800,0-19 0,0 18 0,0 3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0:11.56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16 149 12892,'-8'-13'11,"1"4"-11,7 9 118,0 0-118,89-4 56,-22-4-56,4 3 0,4-3-28,-25 1 0,0-1-944,19-5 0,1-1 972,-10 1 0,-3 1 0,38-8 0,-43 6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0:13.05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51 739 11738,'15'6'364,"-3"0"-359,-12-6 1,0 0-4258,-34 70 4196,25-26 56,-9 7 0,2 1 651,15 9-674,1-3 18,5-2 5,4-5-56,11 2 39,-3-21-56,4 0-106,-6-25 3313,1-1-3134,3-6 338,3-16-332,6-10 50,7-27-2221,7-16 2165,5-13 0,1-5-730,-20 35 0,-1 2 763,5-12 6,-3 4 118,-23 46-157,-5 9 84,-2 6 1713,-12 16-1780,1 0 1878,-8 10-1721,5 1-163,7 0-11,1 2 34,6-4 11,2-8-45,4-1 0,4-3-101,12 1 101,-1-9 140,8-1-134,0-7 39,6-12-45,4-8-17,23-40-174,-17 10 191,10-21 84,-29 27 191,-9 9-129,-7 15-146,-7 14-40,-10 21-116,-1 14-52,-7 17 12,2 6-179,5 18 83,3-26-77,6 2 318,11-35 51,5-6 292,13-15 419,22-30-229,-12-1-331,12-18-44,-25 23 5,-7 10-112,-8 9-40,-7 10-458,-1 3 767,-3 4 33,0-3-11,0-5-128,0-5-102,0-9 29,-2 0-90,0-2 0,-3 4 0,-1 0-129,1 5 124,-2 1-79,1 4 84,-3 0-45,1 2 28,-4-2 17,-2 1 0,-3 0 0,-3 4 11,-2 2-11,-14 28 0,9 11-11,-9 33-241,17 5-177,11-18 1,2-1-99,0 22-184,13 12 157,9-57 554,15-16 711,37-50-106,-8-13-379,-16 4 1,0-5-181,-10 3 1,-1-2 34,3-2 0,-2-1-78,-1 0 0,-1 0 16,0 1 1,-1-3-3,6-15 0,-1-1-17,-10 19 0,-2 1 2,5-11 1,-3 3-47,0-4-1,-8 13-6,-4 7 1,-7 20 322,-2 4-614,-5 15 342,0 1 112,-3 13-634,-9 13 612,-10 27-17,-14 24-73,15-29 0,-1 2 28,-1 6 0,1 2-28,1-2 0,3 3-194,1 17 0,4-2-106,4-22 1,3-3-9,2 10 0,6-4-56,12-4 95,26-17 975,19-19-292,2-19 79,3-16-22,-16-11-174,1-4-286,3-3-460,-2-1 449,0 1-342,-5 1-300,-2 4-220,-9 0-376,-5-10 1238,-9 1 0,-10 11 0,-5 10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0:13.2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90 1 8557,'-24'96'343,"0"0"1,1-6-1,7-6-343,14-32 0,3-3 381,3 43 426,8-15-208,49-13-2401,-5-54 1802,1-26 0,-3-10 0,-10-9 0,6-24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1:20.50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1981 2 10679,'5'12'1854,"0"-2"-1310,-5-10-259,0 0-223,-4-8 22,3 5-39,-3-6-40,4 7 533,0 1-40,-2 1-44,0 0 330,-5 0-520,1 0-231,-1 0-33,-1 0-22,-1 0 22,-1 0-146,-14 4 135,1-1-17,-12 6 28,4-2 101,-5 0-96,-3 0 186,-4-2 22,-2-1-73,-4-1-28,0 1-112,-2 2 0,2 2-17,-19 10 17,20-2 0,-10 5 5,27-7 18,-5 4 10,-5-4 18,-25 2-51,4-9 39,-18-3-1704,30-4 0,-1 0 1715,-27 0-462,27 0 1,1 0 450,-10 0 34,8 0-62,12 0 17,4 0-28,15 0 0,1 0-16,11 0 2928,-3 0-2912,-2 0 1398,-12 0-1398,6 2 5,-7 0-5,11 2 17,1-1-6,0 0-11,4 0-145,-4 0 139,1 0-61,-5 0 67,-4-1-17,-19 0 17,9-1 45,-14-1-40,20 0-10,1 0-12,9 0 11,1 0-257,9 0-84,1 0-101,5 0-919,1 0 0,0 0 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1:21.07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413 55 10007,'19'3'101,"-4"-1"-191,-15-2-27,0 0 117,14-16 493,-8 9 386,9-13 6,-13 15 308,-2-1-700,0 3-493,0 0-146,-5 3 146,-4 0 0,-7 5 79,-15 16-79,5 0 0,-11 14 0,9-7 0,-2 1 95,-30 23 95,19-22-179,-22 16 96,29-26-90,3 0-1,-2 4-16,14-10-134,2 1 72,14-11-167,2-2 61,1 0 67,0 2 101,1 1 101,2 2-40,2 0 96,0 0-106,2 3 5,1 2 33,0 1-33,3 1 364,16 8-229,2-7 201,46 5-303,-15-13-22,33-2-22,-17-5-17,6-5-28,-2 1-784,19-3-64,-19 23 0,-19-12 0,-29 15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2:21.1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46 24575,'0'12'0,"0"0"0,0-5 0,0 0 0,0-2 0,0-1 0,0-1 0,0 0 0,1 0 0,-1-1 0,3 3 0,-3 3 0,4 5 0,-1 3 0,-1 1 0,3 1 0,-5-5 0,2 0 0,-2-1 0,0-6 0,0 1 0,2-4 0,-2 0 0,1 0 0,11 35 0,-20-63 0,19 56 0,-19-61 0,11 40 0,2 3 0,-1-1 0,0 1 0,0-4 0,-1 1 0,1-5 0,-1 0 0,-2-2 0,2-1 0,-2 0 0,3 0 0,1 0 0,0 1 0,1-1 0,-2 0 0,2 0 0,-2 0 0,0 1 0,1-3 0,-2 1 0,4 1 0,-4-2 0,3 2 0,-1-2 0,5 0 0,-2 0 0,3 0 0,-3 0 0,2 0 0,-5 0 0,-1 0 0,-1 0 0,0 0 0,0-1 0,-2-1 0,0-1 0,1-1 0,2-4 0,2-2 0,2 0 0,0-2 0,-1 6 0,-1-3 0,-1 5 0,-2-1 0,0 3 0,0-1 0,-2 0 0,0-3 0,-1 1 0,0-6 0,0 1 0,0-2 0,0-1 0,0 1 0,0-1 0,0 3 0,0 1 0,0 2 0,0 0 0,0 1 0,0 2 0,0 1 0,0 0 0,0 0 0,0-1 0,-1-4 0,0-2 0,-3-5 0,3-2 0,-3-2 0,2 2 0,-3 2 0,3 5 0,0-2 0,1 6 0,1-1 0,-2 4 0,2 1 0,0 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1:25.03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7927 40 11396,'3'0'1165,"0"4"-442,-4-13 458,-2 9-503,-2-1-241,-2-2-241,-2-1-184,-6-2-7,-16-1 1,2 2-6,-14 1-107,7 3 107,-3 1-61,-3 2 106,-24 8 11,-12-1 106,1 0-56,1-5-3318,-5-4 3217,17-2 79,-20-3-28,1-5-56,23 2 22,5 4 1,2 0-23,5 1 28,-21 2 11,40 1 17,0 0-5,-16 0 3458,10 0-3509,-15 0 73,15 0-73,-3 0-3370,-23 0 3376,7 0-6,-21 3 6,13 1-1,0 3-5,-3 2 73,-33 2-73,21-3 0,26-4 0,1 0 6,-19 0 100,2-1 3286,4 0-3364,-21-1 22,23-1-27,-13-1-23,28 0 5,-1 0-38,2 1 27,-3 2 6,2 3 28,-23 6-28,18-1 0,-15 3-33,1 1 44,16-6-11,-17 3 129,17-6 117,-3-2 191,-47 2-370,31-2-298,15-1 0,1 1 231,-11 6-34,-4 2 37,17-1 0,-1 2-3,-26 7 0,26-8 0,2 1 17,-15 4 33,3-4-44,1-3-1,-25-3 175,16-4-136,-18-2 74,-2-1-121,34 0 0,1 0 71,-36 0-68,4 0 0,51 0-51,15 0 62,0 0 479,11 0-338,-9 0-1,2 0 46,-32 0-197,8 0 11,-21-2-11,11 0 56,-2-1-3443,3 2 3387,-15 1-53,16 0 59,-10 0-6,16 0 0,2 0 50,-14 2-44,12-1-6,-15 1 90,-14-2-90,9 1-3,0 2 0,-2 0-3,-19 5 6,25-4 0,0 2 0,-26 5 3338,3 0-3333,19 0 1,0-1 0,-11 2 0,22-3 0,2-2-6,8-3 34,-2-1 5,-31-1-39,11 1-11,-29 1-6,18 4 17,-7 5 0,-3 6 5,22-3 1,-1 1 0,-27 9-9,34-9 0,3 0-103,-13 7-3286,28-7 3352,-3 7 7,25-8 55,-6 7-22,2 0 0,-10 6 39,-24 26-39,6-9 0,-17 19-5,19-17-12,3-1-17,7-4-230,0 18 259,13-18 3324,-1 15-3319,14-21-11,1 0 61,0 37-44,4-25-6,0 31 0,5-31 0,0 1 106,15 28-89,3-18-17,17 19 45,1-23-45,6-3 0,1-2 56,27 13-51,-17-18 69,21 8 38,6-9 50,-11-11-123,-5-7 1,2 0-256,23 2 216,-28-11 0,0-2 50,32 1-50,5-7-1638,-48-6 0,0-1 1666,0-2 0,1 0 3,-1-1 0,0 1-921,45-1 941,-7-1-201,-5-1 150,-4 1 17,-23 0 0,2 0-34,34 1 17,-31 0 0,1 0 0,33 0-20,-47 0 1,4-1-815,27-3 0,3-3 834,-20 2 0,1-2 5,22-3 1,0-2 826,-27 3 1,-4-2-833,-1 1 0,-1 0 852,39-6-818,7-2-34,-32 9 0,5-2 5,-29 5 263,3-1-263,6 1 85,46-7-85,-11 3 12,-24 1 0,1 0 145,-12 2 1,-2 1-160,2-2 0,2 0-1110,16-1 1,1 0 1112,29-3-6,-40 5 0,-2 1 33,7 2 1,-7 1 2240,-5 0-2268,-1 2 100,1-2-1304,32-3 1248,-15 2-11,27-3 2765,-20 0-2801,-20 1 0,1-1 92,30-3-95,-32 3 0,0 1 79,34 0-2822,-8 1 2743,-3 4 6,-12 1 1270,-12-1-1270,8-2-2218,10 0 2228,7-3 35,7 2-464,-6-1 1,3 0 412,-33 3 0,0-1 925,26-1 1,-2 0-808,8 0-118,-24 1 106,11-3-106,-29 3 2771,0-2-2681,-3 2-147,0 0 101,2 0-10,1 3 5,3-3-22,0 3-11,3-3 27,17-1-33,10-3 39,1-1 23,25-3-56,-8 6 10,5 0 1983,-3 4-1999,-23 1 0,0 0 61,29 0-61,-25 0-222,15 0 244,-38 0 12,-11 0-6,-11-3 196,-7 0-6,-10-2-128,0 1-57,-1 0 258,6-3-291,8 0 0,29-10 39,-7 7-39,22-6 6,9-1-3381,-19 3 3375,15-5 0,-26 4 39,3-3-28,-16 4-11,3-1 6,-9 0-1,-4 2-5,10-3 0,-4 0 3398,5 0-3398,4-2 0,22-14 67,-14 3-61,14-16 33,-20 1-34,-3-9-3346,-2-10 3341,-3-5 0,-1-3-23,5-11 29,-11 28-6,0-2 6,-12 32 10,-7 11-4,-1-1-7,-5 6 3471,-1-6-3431,0-6-45,-1-31 67,-9 7-61,-3-22-1,-11 17-5,-3 3-16,-9-8 4,8 19-10,-4-5-12,12 20-10,-1 3-12,1 1-45,-15-6 56,3 4 45,-14-8-6,3 5 12,-6 1-6,-5-2 0,-32-7-34,19 8 18,-24-6 10,30 11 0,-4 2-173,-1 2 128,-6 4-39,-6 1-56,4 5 1,-6 1-998,3-1 1,-5 1 1024,1 1 1,-8 2-1,-7 2-249,13 3 1,-7 1 0,-4 3 0,1-1 0,3 1-580,-6 0 1,3 0 0,0 1 0,-6 2 594,17-2 0,-5 1 0,-2 1 0,1 0 0,0 1 0,5-1 351,-4 2 0,1 1 0,3-1 0,4 0 0,8-2 0,-2 1 0,9-2 0,-1 0 0,-2 1 0,0-1 0,-1 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2:20.17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52 125 9934,'-1'-19'2527,"5"12"-2522,-21-18 1098,10 3-727,3 9-29,-1-11 381,5 17-577,-3 3 67,3 1-453,-1 3 202,1 14 33,0 11-34,-3 24 34,1 15 0,-3 14-6,1 10 34,2 4-28,0 0 0,2-6 0,0-9-5,0-11 5,0-13 0,0-13-6,0-11 101,3-11 505,0-9 666,18-13-1132,6-21-44,27-23-1761,-21 13 0,1-4 1699,8-6 0,1-1-51,4-4 1,4-1-564,18-14 1,1 3 400,-19 18 0,-1 3-143,10-6 1,-3 7-654,1 9-716,-14 17 1697,-11 26 0,-16-7 0,-7 14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2:20.70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60 10517,'20'-14'1461,"-3"4"-1270,-17 10-925,0 0 191,9-35 543,-7 42 95,7-15 163,-5 94-101,3-8-487,-1-21 0,2 1 425,10 31 269,2 4-201,-3-2-37,-6-30 0,-1 1-114,3 22-18,-7-33 0,3-1 46,20 20 301,-8-37 600,24-5 290,-3-55-1002,17-25-151,-22 15 1,1-4-1772,4-4 0,1-3 1718,0-3 0,-1-1-154,-2 3 0,-2 0 45,-5 6 0,-3 1-200,17-23-360,-15 20-1048,-10 22-4223,5 22 6724,-10 14 1,3 0-1,-14-1 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2:22.15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38 944 9016,'-13'-6'1389,"2"2"-1389,11 4-555,0 0 555,-14 21 73,19-10 202,-4 14-18,27-18 415,6-4 73,5-2-145,1-1-197,3-7-22,-4-4-152,0-11-3425,-4-2 3376,0-6-141,-2-3 34,-2-4-73,-2-3-6,-4-1-184,-5-12-40,-10 21 224,-3-5 12,-15 27 3380,-4 5-3419,-12 3-124,-17 18-22,8 3 100,-7 20-44,18 6-39,6 7-40,9 33 79,6-22 117,14 19-22,7-37 28,13-10 90,5-10-84,7-13-248,8-5 499,7-14-10,7-12-268,6-15 83,5-19 38,-3-9-78,-25 14 1,-2-2-90,17-21 67,-27 27 0,-3 4 0,-4 0 50,-12 13-50,-8 10-179,-6 8-112,-3 5 95,-3 4 1335,-2 0-601,1 0 108,0 0-1497,15 2 717,4 7 123,16 7 5,3 13-140,2 8 74,10 25 88,-16-12-16,-1 11 6,-20-27 11,-6-7-12,-3-7 130,-2-2-135,0-8 73,0 1 83,-9-6-156,-7 4-431,-60 11 308,28-6 45,-33 5-12,54-12-722,13-4-393,19-2 1205,19-6 51,25-9 206,20-14 107,16-17-89,-38 17 0,2-4 147,23-23 1,0-4-325,-17 11 0,-2-3-501,16-16 0,-5-3 406,-23 17 0,-6 1-3,-2-1 0,-4 0-48,-4 3 0,-4-1 101,-5-7 1,-4 1 500,2-13-212,-8 3-342,-10 51-387,-4 19 107,-17 78 531,4-3-341,6-7 1,3 2 10,5-21 1,3-2 78,1 1 0,1-2 73,5 32-73,11 12-5,-1-12 150,2-8-16,-8-16 17,-14-18-3257,-8 0 3116,-10 1 326,-8-4-348,1-4 17,2-11 134,7-9-100,2-7-68,3-14 3281,0-11-3326,-3-16 6,-5-16-268,-8-6-1,-5-6-3055,-7 2 3397,1 2 162,4 8 213,11 0-420,17 21-83,31 1 128,38 14-6,-6 6 0,10-1 54,20-6 1,11-4 0,-3 0 44,-19 5 1,-4 1-1,5-3-13,21-5 0,5-3 1,-8 1-73,3-4 0,-9 1 23,-22 8 0,0 1-113,25-7 1,-2 5-927,14 8 1008,-30 20 0,-6 5 0,-16-1 0,-10 23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2:24.51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103 62 8445,'11'13'2666,"-1"-2"-1701,-10-11 66,0 0-768,-8-25 384,6 15-14,-6-19 38,8 20-116,0 5-39,0-2-247,0 5-454,0-1-341,0 6-3084,0 58 3610,0 31-62,1-7 0,-2 8-508,-1-26 1,-2 2 0,-1 0 320,1 2 1,-1 2 0,-2-2-105,-4 26 1,-2-3 52,0-11 1,1-7 248,-3 18 51,5-19 0,7-38 39,1-11-39,2-6 101,0-14-39,2-3 3002,6-11-2997,10-16 67,18-20 241,17-30-1182,-19 27 1,2-2 898,4-7 0,1-2-50,3-2 0,1-2-262,-2 1 0,-1 0 220,0 3 0,-2 2-17,-5 4 1,-1 3-94,-6 6 1,0 1-706,0-3 1,-2 1 814,8-21 0,-7 16 0,-17 24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2:25.02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32 11435,'13'1'1362,"-2"1"-1060,-11-2 437,0 0-739,-8-16 0,6 13-5,-6-13-85,8 16-22,0 0-45,0 14 157,4 17 291,1 39-39,2 21-165,-3-3 0,-2 3-325,0-28 0,-1 1 224,0 24 0,-1-3 14,0 10-72,2-11-253,8-7 325,0-37 453,10-8 331,1-35-122,7-23-405,12-24-3368,9-27 3181,-20 29 0,0-2-67,0-4 0,1 0 164,-1-1 1,0 0-339,4-9 0,-1 2-490,9-16-823,5 4-634,-22 55-2206,0 16 4324,-3 15 0,-9-7 0,-4 7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2:26.62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23 700 10853,'-6'-7'616,"1"2"-655,5 5-488,0 0 460,-5 25 67,3-5 123,-3 22 0,8-13 320,1 0-6,5-6-3482,1-3 3275,4-6-152,2-4 281,5-4 195,7-3-375,5-3-11,5-6-44,18-15-85,-16-5 3353,5-14-3499,-23 1 29,-8 0-68,-7-1 135,-3 6-50,-6 7 49,-9 13 7,-8 6-118,-10 6 123,-4 9-90,-11 16 84,15 4-89,0 16-45,19-1 11,6 3-67,2 5-3364,10-1 3527,7-3 5,11-5 28,7-9 106,5-7 23,3-10 123,2-5-73,-2-7 202,17-7 3095,-15-10-3314,15-10-111,-18-13-51,22-37-28,-18 11 0,-16 20 0,-2-1-51,0-15-10,-11 9 83,-6 8 12,-7 4 263,-2 15-225,-1 2 40,-2 12-44,1 3-1,0 3 78,2 1-111,0 0 33,0-2 62,0 0-95,0-3 190,0 1 61,0 0-223,0 3-40,0 2 6,6 6-17,3 9 23,10 12 44,16 37-10,-5-10-7,9 23-33,-15-25 6,-6-4-3359,1 0 3353,-9-19 0,-1-1-190,-7-19 184,-2 1-33,-1-1 0,-6 5 33,-4 2-224,-6 3-156,-1-2 3341,1 0-3420,2-6 264,1-4-617,1-6 812,5-10 6,0-3 135,7-7-51,0 2-78,2-1-6,7 6 11,6-2-6,10 4 46,8-4 38,6-6 331,33-28-56,-12 2-317,-18 10 0,-1-2 177,14-28-34,-4-10-145,-9-8-3360,-10-5 3309,-12-2 6,-9 4 431,-8 10 494,-4 18-376,-4 18-740,-4 20-150,2 12 394,1 17-143,5 11 3370,1 17-3526,0 12-297,-3 39 481,1-19 62,-7 27 90,0-29 33,-18 30-115,10-46 1,0-1 10,-1 0 1,1-1-14,-16 30-12,18-38-56,6-11-246,4-9 219,5-10 89,1-4 61,0-5-66,0 0-208,-20-14 213,2 1 6,-21-13 156,6 3-56,-2-5-106,0-5 224,-10-38-218,13 10 95,-2-30-101,18 25 123,8 4-3549,4 0 3387,12 27-11,10 5 27,19 24 23,12 5 6,16 1 159,-5 3 0,5-1-115,-12-1 1,2-1-83,21 3 0,1 0 166,-21-4 1,-2-2-82,-1-1 0,-2-2 15,38-9-601,3-15-1046,-34 3-4907,0-5 6486,-34 9 0,-12 11 0,-6 4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2:48.77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8773 31 9240,'-15'-9'2167,"3"2"-2044,12 7-123,0 0-290,-66 0 60,38 0 99,-54 0 64,43 8 229,10-4 320,-6 6 50,15-7 589,-6-2-470,6-1-259,-6 0-191,-3 0-156,-5 0-45,1 0-73,0 0-33,13 0 78,-11 5 28,8-1 101,-9 3-101,10-4 145,-5-2-3413,-5-1 3542,-32 0-392,7-1 134,-31 1-16,10-2 51,-9 2-1057,19 0 1,-1 0 1008,18 0 0,0 0 13,-17 0 1,2 0-362,-17 2 345,2-1 2075,7 1-1952,-23-1-67,29-1 163,-16 0 61,10-5-207,17 1-56,7 0 0,0 0-17,-12 1 209,8 1 1,1 1-283,-9 2 62,-12 3 11,33 3 0,7-1 6,-3 2-1,14-6 29,-1 2 173,11-3 3241,2-1-3404,-1 1 189,-4-1-222,-3 0-3414,-25 3 3369,2 0 34,-19 4 0,8 0 0,-6 2-28,-5 0 28,-9-2 42,15-4 0,-1 0 193,-34 0-210,31-3 1,1 1-249,-26-1 442,-2-3-49,19 1 1,-3-1-168,16 0 0,-2 0-1,-21 0 1,0 1-3,19 1 0,2 1 22,-2 0 1,-1 0-23,3-1 0,-2 2 11,-19 2 1,0 0-12,22-2 0,1 1-200,-13 3 0,2-1 200,-13 1 0,6-1 39,-22 3-39,26-2 362,-21 2-418,29 0 56,-3 1 3183,0 4-3222,-25 6 39,29-3 632,-11 2-627,38-6 23,7-3-28,11-1-22,2-3 27,9-1-5,-1-2 0,2-1 73,-5 2-112,-20 3 39,0 1-6,-19 6 6,7-2 0,-5 1 17,-1-1 22,1 1 3,-7-3 0,-2-1-42,1 0-25,3-2 0,-1 0 70,-17-1-45,9 1 5,-25 3-66,20-2 61,2 3 0,0-3-6,3 1 40,-8 0-249,22-3 254,-5 1-89,24-3 50,-2 0-6,-17 3 6,8 0 0,-14 2 0,11 1 215,1 1-288,-21 10 40,15-6 10,-28 12 23,33-15 6,-11 3 100,0-6-106,8-1 0,-15 1-11,8 0 5,-6 2 9,-5 2 0,-2 2 3,-16 5-6,16-5 0,4 1-6,10 0 6,8-2-3515,13-2 3464,8-3-150,10 0-258,5 4 279,1 1 180,2 8 56,-11 19-22,-1-5 3504,-10 19-3538,-5-12 134,-6 4-128,-6-1 55,-19 15-27,15-19-40,-9 6 6,26-22-112,4-2-28,3 6 140,8-4 17,-1 8 22,12-3-39,-2 2-17,3 39 17,2-22 0,-1 28 23,2-33-6,4 0-17,7 12-40,1-13 29,6 6-28,-4-18 39,3-2 6,2 0 50,19 11-56,-6-10 0,18 11 78,-8-15-78,3 2 0,3-5 90,23 7-68,-12-12-22,18 5 6,-14-12 78,6 0-84,7-3 0,6 2 56,-20-4 0,1 0-240,32 4 184,-32-3 0,-1 0 5,20 3-5,-21-3 0,1 0 0,37 2-522,-32-3 1,0-1 546,-14-2 0,-2-1-25,4-1 0,1 1 5,-1-1 1,4 0-6,19 0 0,1 0-14,-21 0 0,-1 0 14,13-1 0,-3 1 0,11-3 256,-14 0-256,-7-4-2175,-7 2 2180,-1-3 782,-1 2-787,36-6 0,-13 5 19,1 0 1,4 2-20,-26 1 0,0 2-79,20-2 0,1 1 59,-20 0 1,-2 1 19,50-3 0,-9 0 33,-31 2 1,-1-1-34,23 1 23,16-2-12,-38 3 45,-4-1-51,-1 0-5,1 0 40,1-1 4,5 1-38,5 0 2369,5 1-2363,3 1-3365,1 0 3353,-1 1 0,-4 0 148,-6 0-80,-6 0-29,18 1 34,9 1-34,0 0-39,5 0 0,-17 1 50,10 1-44,7 2-2275,3 1 2269,-1 2-39,-3 1 2299,-9 1-2260,-8 0 0,-11 0 68,-8-2-63,-8-1-5,-7 0 6,-5-3 50,-3 2-56,0-4-2090,19 3 2179,17 1-89,23 4 1154,-39-4 1,0 1-1127,30 6 17,-7-1 36,-19-4 193,30 1-201,-14-3 36,-7-1 0,1-1-81,16 1-28,-27-2 0,-1 0 51,20 4-51,-5 1 0,-4 2 6,22 4 39,-22-3 3347,19 2-3303,-2-3 141,9-3-146,-1-2 168,-5-2-151,-6-4-51,-19 1 17,13 1-27,-26-1 10,0 3-16,28 3 16,-14 1-50,24 0 67,11 2-84,-22-4 17,26 0 0,-32-3 112,0-3-3470,20 0 3358,-26 0 50,12 0-27,-34 0-23,-6 0 0,-5-2-34,7 2 34,-7-1 3392,11 1-3358,-5 0-23,8 0-11,3 0 45,32 0-12,-17-3 23,23 0-56,-25-4 68,-1 0-3421,17-4 3353,-20 3-11,11-2 22,-25 6-11,1 1 0,-1 0 17,21 0-17,3-1 33,0-2 1,-10-1 16,-20-1 34,9-9 78,-12 1-150,17-11 16,-22 10 5,10-5-33,-12 7 0,2 2-50,6-3 3442,-7 6-3392,2-2 73,-4 2-73,-5 2 100,5-5 220,4-7 55,9-14-364,-5 6 23,1-3-34,-15 17 0,-3 3-56,5-2 56,-7 4 28,4-1 28,-5 3-56,0-1 67,3-4 236,11-15-236,-4 3 118,8-12 39,-11 6-213,-3 2 146,-1 0-107,1-6-16,-4 12-34,2-4 0,-7 13 11,1 3 56,3-6-16,-2 2-51,6-9 101,-4 2-68,2-5 34,-3-3 107,0-16-129,-5 8-45,0-11 5,-3 15-27,0 1 22,0 5-6,0-1 46,0 9-40,0 2 0,0 5 0,0 1-62,0-15 62,0 2 0,0-13-17,0 2 12,0-3 5,0-4-118,-16-21 17,4 16 34,-15-12-112,2 14 173,6 15-78,-7-8 6,12 21 83,-26-22-83,-13-1 78,-15-9-90,-11 0 17,26 22 1,1 1 33,-30-13-104,13 8 0,2 1 64,-5 1-61,-15-6 56,36 16 17,5 2-3325,5 1 3392,-11-6 11,11 6-22,-13-6 11,11 6 0,-7 2-56,-34-10 56,17 8-6,-22-4-89,31 8-40,4 3-72,3 1 50,-13-3 157,17 1 0,-11-2 0,21 3 3437,-4 0-3470,-4-3-343,-44-7 370,13 4-45,20 6 1,-1 0 50,-29-1-11,0 4-101,27 4 0,0 0-218,-28 1-226,31 1 0,1 0 259,-26 0-235,-16 2 184,37 2 1,-10 2-517,0 2 0,-10 1 0,-4 2 0,6-1-1404,-5 1 0,4 1 0,-5 0 2268,-6 1 0,-8 0 0,3 1 0,16-2 0,7-1 0,12-1 0,-34 4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2:54.97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118 82 7414,'12'-1'2884,"-1"1"-2324,-11 0-324,0 0-164,-3-19 1,-4 11 286,-3-14-315,-7 15-105,7 2-141,1 1 45,7 2 353,2 1 729,0-1-701,0 0 465,0 1-572,-2-1-117,-3 2 118,-3 0 11,-1-1-62,0 1-67,4-2-325,0 2 168,4 0 779,0 0-348,-2 0 85,0 0-152,-3 0-73,-2 0-128,3 0-6,-1 0 0,5 0 515,1 0-156,-2 0-280,1 0-825,-2 0 785,7-1 85,-3 1-119,3-1 85,-3 1-40,1 0-50,3 0-67,4 0 67,8 0 34,10 2-34,13 4 173,44 8-167,-12-4 118,26 2 38,-29-9-5,-6-2 128,-7-1 29,6-1-202,-25-2-101,0 1 23,-27 0-34,-3 2-34,-3 0 34,1 0 0,4 0 11,4 0 34,7 0-45,7 0 6,28 2 39,-6-1-45,24 1 0,-14-2 16,2 0 24,1 0-40,12-3 5,-26 2-33,1-3 39,-33 4-11,-8 0 140,-5 0 1563,-2 0-1344,-1-1-292,0-1-5080,0 0-1059,-3 1 6072,-5 2 0,4 0 0,-4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2:58.81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41 224 9974,'6'8'2330,"-1"-2"-1972,-5-6-83,0 0-270,-2-9 1,1 7-6,-2-7 0,3 9 1809,0 0-1445,0-2-185,0 1-78,-2-4-191,-3 3-5,-2-2-68,-2 2 79,1 0 84,2 2-61,0-2 5,5 2 1417,0 0-1310,1-2 33,1 1 95,3-1 50,2 0 91,5 2 184,15-5-208,1 1-122,16-3 33,0 2-112,7-1-95,8 0-143,36-2 143,-18 2 5,-25 2 1,-1 1 56,17-2-51,-3 1 0,16-3 179,-23 0-71,10-3 71,-27 1-16,-2 1 81,-3-1-159,9-2-63,-12 3-44,6-2 11,-12 6 0,1 0-3342,16 1 3348,-9 0-6,10 1 0,-15 1 39,-4 0-39,-3-1 67,0-1-61,-10 1 3526,-1 0-3409,-9 1-2448,-1 1-1618,-1-4 3943,0-2 0,0 1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2:22.4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3:01.70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52 8450,'14'1'1546,"-2"1"-12,-12-2 1665,0 0-2830,3 1-134,-3-1 108,3 2-383,-2-2 40,0 0 0,1 0 96,0 0 4,1 0-44,-1 0-22,1 0-34,5 0 73,5 0-62,15 2 364,67 5-370,-42-3 1,4-1-91,24 1 0,4-1 88,-9-2 0,-1 0 75,-4-1 1,-3 0 19,-8 1 0,-1-2-40,-5 0 1,1-3 101,12-2 0,-1-2-116,30-5 23,-38 3 1,-4 1-63,1 0-3288,-12 1 3283,-6 2-6,-3 1 6,26 3 0,-7 0-22,25 2 27,13 10-5,-22-2 280,16 6-285,-37-7 5,-10-3 3392,-9-2-3370,-9 0-22,-7-1 73,-8 0 101,-2-1 846,-3 0-5679,-19 1 4659,-18 5 0,10-4 0,-5 3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3:04.66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 1 12903,'6'11'1047,"-1"-1"-548,-5-10 128,0 0-627,-11-1 0,8-1 17,-9 0 134,12 1 197,0 0-270,0-1-650,0 1 919,1-1-391,1 2 38,1 0-22,4 0 28,3 0 67,8 5-67,8 2 11,8 4 136,9 1-91,6-2 330,34 2-296,-18-2 66,25-1-156,-26-3 79,1 0-68,0-2 56,32 6-56,-20-4-11,-25-1 0,-1 0 90,25 1-628,5-3 538,3-1-3061,3-2 3140,4 0 184,-2-2-129,-3-3-16,-8-1 184,-10-1-145,7 3-157,-26 0 67,6 2-61,-24 1 357,2 1-363,5 0 23,34 0-23,-12 0 3392,26 0-3342,-24 0-22,-1 0-28,-8 0 0,-7 0 90,-9 0-85,-10 0 96,-8 0-11,-8 0-85,-5 0-10,-1 0-6,-1 0 11,5 0-6,3 0 40,6 0-34,7 1 0,3 2 50,24 1-50,-12 1 0,15-2 50,-20-1-38,-5-1 72,3 0-73,-14-1 129,-1 0-101,-12 0 11,-2 0 170,-2 0 289,-1 0-481,0 0-28,2 0 0,3 0 11,3 0-11,2 0 0,10 0 34,-8 0 16,5 0-27,-14 0 55,-1 0 1451,-3 0-2604,0-8-2157,0-1 3232,0-12 0,0 10 0,0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3:10.80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2969 21 10466,'6'0'1260,"-2"-1"-1248,-4 1-63,-19-6 29,8 4 22,-16-3 0,13 8 521,2 0 336,1 0-157,2-2-213,1-1-128,-11 0-119,-9-6-234,-19 3-73,3-3 61,-7 4-33,12 2 39,-4 0-758,-9 5 758,14-2 106,-1 2-55,19-3 206,-6-2-257,3 0 0,-12 0 0,-1 1-11,-7 3 11,-4 3-2768,-6 6 2768,2 2-90,1 2-16,7-1 106,-3 2 0,17-7 470,2-1 74,20-8-130,2-2 3118,1 0-3464,-4 0-29,-13 0-39,0 0-62,-11 0 29,5 0-1,-2 0 0,1 0-16,-5 0 50,12 0 50,-2 1-50,15 0 185,-1 0-123,-1-1-40,-23 0 12,-1 1-34,-22 3 0,6 4-17,-2 2 17,-11 5 6,23-5-62,-2 1 44,29-8 12,5-1 0,5-1 140,2 0-11,-2-1-62,-1 1-61,-7 3-6,-9 2 62,-29 16-68,5-5 6,-19 10 0,23-9-11,7-3-23,6-2 29,13-7-124,5 1 129,8-7-34,1 1-11,-1 1 68,-4 1-23,-4 4 0,-9 5 33,-6 5 79,-6 5-106,-4 0-3359,3 0 3404,3-5-1,3-2-50,12-8-22,3 1-18,9-8-21,1 2 27,-2 3 3370,1 3-3297,-5 5 1,-6 13 122,-10 4-33,-1 1 95,-3-2 73,6-10-157,-1-2 33,0-1-72,-12 5-11,9-4-90,-9 6 0,10-3 50,2 1-44,-1 1 145,2 0 45,0 1-118,1 0 147,1-1-175,1-1 6,1-4 79,0 1-130,3-4 40,-3 6-39,4-7-62,-1 6 39,5-3 17,1 3-11,2 4 39,-2 14-28,3-8 0,-1 8-28,2-6 28,1-9 0,-1 4 33,2-8-33,0 3 0,1 5-11,0 26 17,0-6-6,0 20 22,4-15 29,1-2-29,2-3-16,-1 8-12,-2-17 6,-3 5 0,1-19-6,-2-3 57,0 12-51,0-6 5,0 13-49,0-3 44,0 0 0,0 3 44,0 11-44,0-16 0,1 7 6,0-23-6,2-1 0,-1-4 0,-1 3 67,-1 2-61,0 8 156,0 11-44,-7 8-118,-2 10 134,-14 36-134,9-17 0,-4 20 51,12-34-57,1-8 6,4-9-17,1 1 17,0-14 0,0 3 174,0-11-68,0 5 73,0 5-173,-4 9 39,0 4 78,-5 9-123,-1 4 0,1 2 0,1-2 34,2 13-34,3-25 0,2 9-34,1-27 68,0-1-34,0 0 5,0 15-5,0-8 0,0 12 51,0-11-107,0-2 61,1-1-5,1-3 0,0-3 34,1-7-34,0-5 0,0-7 0,-1-1 145,0-5 359,-2 1-224,2-1-733,-5-1-1048,-11-2 1501,-18-9 0,12 4 0,-6-3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3:11.67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12309,'2'15'2739,"-1"-3"-1904,-1-12 811,0 0-1332,0-10-129,0 7 27,0-8 646,0 10-264,0 0-656,2 14 51,4 23 11,0 5 0,3 19-11,-4-12 61,-1 0-50,-1 2 11,2 25 12,-1-16-23,2 19 0,-2-20 11,1-1-6,0 25-5,-1-26 45,0 13-45,-1-35 0,0-8 0,-2-9 51,3-4-51,-2-9 56,2 0-51,-1-4 124,0 0-118,1 0 219,7-15-230,0-2 73,7-16-73,-1-2 50,2-6-3420,17-35 3370,-7 11-20,-8 20 1,1 0-26,12-23 40,3 5-214,2 7-391,1 8-601,-1 9-950,6 2 2161,8 0 0,-23 17 0,1 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3:53.76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597 352 9128,'-5'-8'930,"1"1"-471,4 7 1989,0 0-1900,-6-65-16,4 28-257,-4-52 156,2 48-28,-2 5-89,-4 7-179,-2 8-135,1 9-90,-1 5-123,-4 10-1152,-4 15 1359,-12 14-145,-17 36 11,8-7 140,1 11 61,17 8 51,12-10-59,4-14 1,0 5 46,0 7 1,-1 3-1520,-3 24 0,0 6 1462,2-24 0,0 3 0,0 0-8,-1 6 1,0 1 0,1-1-103,0-5 1,1-2 0,0-2 100,-1 22 0,2-7-34,2-21 0,2-4-20,2-6 0,1-4 76,0 23 0,0 17 224,1-26-207,-1 6 198,-3 7 1,-2 2 2639,-4 8-2911,0-1 0,-2-7 45,0-34 28,2 2 84,6-38 1530,2-8-1446,-1-12-947,0-12-459,-4-16-2402,-5-31-1822,-3-9 5389,-3-11 0,8 36 0,1 16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3:54.28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21 177 11670,'-11'-2'1328,"2"-1"-1244,9 3-280,0 0 840,8 48-185,1-2-27,9 50-29,-1-5-863,-7-42 0,-1 2 538,1 2 1,1 2 224,6 22 0,0 1-242,-4-19 1,1 0 16,3 14 1,0-2-35,9 19 342,-3-11-246,1-11 0,3 2-33,-8-30-18,0-1 393,-9-31 1003,0-4-482,19-28-913,15-26-530,-3 0 0,5-8 443,-8 7 1,1-5 0,1-1-873,7-11 0,1-3 1,-1-1 856,2-4 1,-1-1 0,-4-3-342,-2-9 0,-4-2 0,-5 7-766,4-1 0,-13 5 208,-22-4 1,-18 13-4369,-37 22 5279,3 31 0,-2 6 0,-2-4 0,5 10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3:47.2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6585,'3'4'0,"-1"0"0,-2-4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3:47.40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7117,'88'8'5,"0"1"1,-10-3 0,2 1-193,-8-2 0,4 0 1,-4 0-947,13 1 1,-9-2 0,10 3 0,-30-4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3:47.71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0 265 10007,'9'17'-868,"-1"-4"671,73-64-587,-29 22-2413,7-6 1,4-2 2720,17-2-521,-5 2 1349,1 1 0,-36 18 0,-13 5 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3:49.8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6823 401 2123,'-47'-29'507,"-10"8"0,-2 4 1539,3 9-2043,-5-1 0,-3-1 1476,-21 3-1479,1 3 56,0-1-34,3 0-22,-2-1 495,-1-1-495,-5-1 56,-3-1 465,-2-2-336,-1 2 270,-4-1-318,27 6 0,-2 1 81,17 0 1,-2 1-149,-40 1 0,-1 0-262,40 1 0,2 0 144,-18-1 0,2 2 48,-24 1 140,34 1 1,1 0-157,-30 3 13,35-2 0,1 1-14,-20 0 12,-1 1 10,-3 1-374,-6 2 0,-4 1 397,30-3 0,1 0-283,-39 5 1,0 2 254,40-6 0,2 1-76,-26 7 1,-1 1 30,22-5 0,-1 2-62,-3 0 1,-5 3 0,7-2 1136,8-2 1,2 1-1126,-36 9 0,2 0-553,38-9 1,2 0 711,-16 4 1,2 0 148,-20 11 513,25-8 0,-1 0-642,-30 14-84,32-11 0,-2 2-81,-2 3 0,2 1-17,12-5 0,1 0-70,-15 7 1,1 1 105,-21 13-145,1-3 112,2-3-35,0-3-55,-1-3 185,2-2-165,2-4 283,3 0-73,3-1-45,2 0-62,-1 4 62,1 2 6,-1 3-43,21-8 1,0 2-311,-23 16 134,11-4 0,2 0 208,-7 8 5,23-17 0,2-1 0,-8 9 39,3 0 284,6 4-172,1 1 3299,5 5-3450,2 0 62,5 3 202,1-2-308,5-1-175,-4 19 135,8-16 79,-2 17 5,4-19 67,4 7 6,-4 6-40,2 6 113,0 7-510,3 1 453,3 1-58,2-25 0,2 1 92,5 25-70,8-12 0,5-2 49,19 10-100,-7-26 1,5-3-206,37 17 256,-28-34 1,9-2-11,16-3 0,12-3 0,-2-1-330,-12-4 1,-1-2-1,5 0 287,0-1 0,6 1 0,0-1 0,-4-2 9,1 0 1,-5-1-1,2 2-9,8 3 0,0 1 0,-4 1-1304,12 3 0,-3 1 1287,-19-4 0,1 2 1,-2-2-598,13 5 1,-1-1 613,13 1 0,4-1-166,-28-9 1,1 0 0,1-2 178,2-2 0,2-1 1,-1-1-14,2-2 0,1-2 0,-1 0 11,2-2 0,0-1 0,0-1-114,3-1 1,1-3-1,0 1 105,-1-1 0,1-1 0,0 0 35,-2-1 0,-1-2 1,0 1-38,-3 0 0,-2 0 0,-1 0 979,22-1 1,0 1-960,7 2 0,-5 0 72,-31 3 0,-3 0 59,10 1 1,-3 1 1598,18 0-1246,14 0 152,-45 0 1,1 0-585,10-1 1,2-1-294,8-2 0,3-2 224,11-3 0,5-2 17,-27 3 1,2-2-1,-1 1-265,32-6 0,-2 1 267,-8 0 1,-4 2-46,-20 3 1,-1 0 139,2 1 1,0-1-99,2 1 1,-2 0-12,-4 1 1,-1-1-9,3-1 0,-4 0 39,16-3 2255,-3-3-2294,-22 4 0,5-3 17,26-8 0,6-1-23,2 0 0,1 1-39,0-2 1,-3 1 44,-23 7 0,-6 3 0,17-4 89,-10 1 96,-9 3-2956,-11-1 3124,-9 0-180,-7-3-10,-2-5-163,2-6-11,7-8-129,-1 2 0,2-2 100,25-19 37,-19 17 1,1 1 452,15-8-450,-5 7 0,-11 6 3448,3-10-3409,-17 10 135,2-13-12,-17 9-84,-2-4-38,1-6-40,3-5-84,10-11-62,10-7-201,15-8 119,-22 37 0,2 1 164,1 0 0,2 1 5,9-6 0,1 3 65,12-13 156,2-1 124,-43 29-253,-10 1 90,-13-5-50,-37-30-78,-8 4-234,9 15 0,-5 0 228,4 6 0,-2 0-6,-6-4 0,-1-1-8,-5-2 0,-1-2 25,-3-2 0,-1-1-340,-3-2 1,1-2 311,0-3 0,0-1-821,0-2 0,1-1 880,2-2 0,0 0-17,1-1 0,1 0-1228,1 2 1,-1 1 1179,2 3 0,-3 1 31,-4 3 1,-3 1-38,-3 3 0,-8 1 31,15 15 1,-8 0-1,-3 1 1,5 3 8,-4-2 0,2 4 0,-8 1-328,6 3 1,-8 0 0,-3 1 0,2 2 0,9 3 138,-6 1 1,7 3 0,-3 1 128,-19 0 0,-4 0 1,7 2 89,-6 0 0,5 2-109,0-1 1,0 0 78,3 0 0,0-1 8,0-1 1,1 0-4,0-1 1,-1 0-6,-3-1 0,-1 0-34,-4 1 1,-3 1-106,28 4 1,-1 1 0,-1 1-120,-7 0 1,-1 0-1,-2 4-226,-8 5 1,-2 3-1,1 2-244,2-2 0,1 2 0,1 2 728,-2 5 0,2 4 0,8-2 0,10-4 0,9 0 0,-33 12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2:24.1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62 24575,'6'0'0,"58"-9"0,-33 2 0,41-6 0,-52 6 0,-1 2 0,-5 1 0,-1 2 0,-5 0 0,-3 1 0,-1 0 0,-2 0 0,4 1 0,-1-1 0,2 0 0,15-3 0,-15 3 0,11-2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3:51.13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74 2711 9733,'17'16'543,"-4"-2"-196,-13-14 252,0 0-251,20 9 184,-12-5 151,15 6 29,-19-6 105,-2-4 2505,-2 1-3126,0-8 128,-9-16-324,3-2 152,-8-11-29,6 6-123,-1-2 84,-1-2-3471,-1-6 3421,-2-3 134,-3-10-129,2-7 46,-2-23-622,10 27 1,2-6 541,-1-19 1,3-5-4,1 19 0,2-3 0,1 0 9,1-4 0,2-1 0,0 2 28,0 4 0,1 2 1,1 3 2,3-13 0,0 6 92,-3 17 1,-1 5 178,1-23 12,-6-15-67,-1 24-191,-2-16 2733,-4 34-2766,-3 3 22,-1 2-96,1-3 1577,4-3-1571,2-8 392,2-9-352,1-8-6,0-5 84,0 3-51,0 6 135,0 13-100,0 13 111,-7 1-146,2 16-33,-6-3 0,3 15-50,1 3-280,3 4-57,1 3 135,2 1-5965,1 0 6217,6 13 0,-4-10 0,4 11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3:52.35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1118 15093,'5'0'823,"1"0"-475,-2-3-63,2-2 141,-1-5-253,5-8-167,5-10 145,3-8 180,26-44-175,-3-8-136,-18 40 0,0-1 13,14-39-33,-11 23-17,4-12-16,7-12 49,-19 42 1,2-3 0,7-14 0,0 0 22,11-28-33,-3 11-6,-22 50 0,-12 28-980,-1 2 890,2 1 90,0 0-17,2 0-39,1 0 51,1 0 5,0 0 0,1 0 17,-1 2-17,-1 2 39,9 9-45,-3 0 6,9 8 0,-5-2 11,4 1-5,0-3 39,7 3 11,-7-11 33,3 1-16,-9-9-17,-3-1 157,-1 0-135,-4 0 124,0 0-28,-4 0 430,0 0-984,4 2 329,4 12 51,10 13 230,7 21 117,8 17-162,4 17 22,-9-15 1,-1 3-200,-9-16 1,0 1 61,5 15 0,-1-2-70,4 19 5,-4-12 1,1-11-3364,-1-12 3358,-3-12 0,-1-11 50,-6-12 12,-3-8-12,-6-6-50,-1-1-1485,-3-5 3472,-4-3-4760,-10-5 1925,-14-5 0,9 6 0,-2 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4:05.30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419 383 7850,'-15'-9'1042,"4"2"-784,11 7-157,0 0-95,-30 7 39,23-5 27,-22 6 438,29-8 2655,0 0-3233,0-4-10,0-1 28,0-3 50,0 0 33,0 1 158,0 3-85,0 1 656,0 2-958,-2 1 151,0 0-39,0 0 145,-1 0-21,3-4 156,0-2-84,3-9-6,1-7 555,6-23-325,-2 9-6,-1-9 7,-3 24-276,-4 7 29,1 5-101,-1 5-112,0 1-1,0 3 40,0-1 79,0-2 5,2-2-23,-1-3 23,2-2 6,0 0 61,-1 1 56,0 0-123,-2 5 0,2 0-140,-2 4 140,0-2 45,1 0-22,-1-3-18,3 0 1,-3 1 16,3-1-22,-3 4-123,1 0-286,-1 6 756,-20 58-151,-13 27-1003,6-18 0,-2 5 807,-2 0 0,-1-1-42,2-4 0,1-2-3,5-11 1,0 0-80,-2 6 1,3-4-112,0 5-73,0 3 84,19-54 184,12-12 35,8-5 5,14-12-45,9-12-17,8-16 1,2-13-68,2-10 1581,-1-8-1704,-14 13 0,0-2 204,-8 13 0,-1 0 14,9-15 1,1-2 13,-4 4 1,-2 3-3339,14-22 3475,-15 26 1,-2 5-6,-6 10 190,1 0-235,-18 31-123,-1 1-156,-4 9 212,-2 40 196,-9 18-160,2-9 0,-1 3 20,-4 5 0,-2 2 868,0 0 0,-1 1-924,1-5 0,0-1 25,2-4 0,0-1 294,-12 37-263,12-34-22,2-7-68,11-32 40,0 5 55,-1-5-61,2 7 1461,-3-8-1662,0-1 105,-1-3 96,-3-6 0,-2-1-140,-16-8-212,1-11 100,-18-15 33,5-14 186,-6-9 38,-1-5-5,1 1 269,7 5-28,6 11-168,10 15-73,9 11-476,5 10 302,9 12 168,28 24 12,4-2 0,28 10 212,-2-21 146,8-8-151,-16-13 0,1-5-424,27-8 205,-30 2 1,-2-2-651,10-11-626,-11 6 1282,-4 6 0,-24 9 0,-3 5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4:05.60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 0 10534,'8'14'1702,"-1"-3"-1354,-7-11 44,0 0-140,-15 4 61,11 10 96,-10 27-353,18 0-56,1 18-201,1-16-746,-3 9 947,-2 11 0,-1-27 0,0 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4:05.80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20 105 12797,'-11'-12'739,"2"2"-1030,9 10-2045,0 0-5394,11-29 7730,3 14 0,-1-16 0,-2 23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4:07.10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11 310 13351,'-1'-13'-162,"-4"-23"38,5 30 18,-4-20 100,4 26-128,2 0 134,1 7-34,4 5 107,1 10-50,2 9 33,5 20 11,5-3-67,0-3 11,-1-17-11,-6-19 84,-3-5 95,0-3 112,-1-5-83,6-25-152,-2 0-56,6-23 0,-4 9 0,-1 6-12,0 2-49,-6 18-152,1 4 101,-4 12 106,0 2-83,4 13 89,-3-3 5,1 9 18,-3-12 27,-2-2-44,0-5-1,5 2-5,0-2 0,6 1-5,0 1 5,4-3-112,4 1-6,1-1-78,3 0-50,1 0 235,1-4-45,1-4 56,3-7 0,12-15 0,-14 7 0,5-5-34,-20 15 28,-5 6-184,-4 5-270,-2 0 7,-1 7-57,-1 4 297,-1 9 40,0-1 122,0 3-397,3-5 448,2-3 163,4-3 94,4-2 124,0-1-51,0 0 12,5 2-297,-2 3 0,3-1-45,-2 1-62,-3-7-431,13-1 392,-4-3 85,36-35 144,-29 15 432,19-29-375,-36 33-118,-2 2-67,-9 12-84,-1 2-100,1 0-337,0 1 482,0 2-1,2 0 40,-4 1 62,3-2 5,0 0 101,1-1-5,2 1-74,1 1 23,2 0-101,1 1 29,3-1-7,0-1-33,0-1-5,-1-1-102,-1 0 130,1-1 49,-5-7 298,-1-5-5,-4-10-141,-2-5 151,0-3 297,-14-14-191,2 14-105,-11-3-197,7 21-179,3 8-235,3 2-230,4 3 286,2 8 78,3 10-179,-2 13-566,3 8 146,-2 0 621,4-3 247,1-15 68,1-5-40,2-13 146,-2-2-130,0-1-49,3 2-118,1-1-90,7 3-56,5-1-789,25 0-1110,7-1 1152,20-8 0,-33 5 0,-7-4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4:09.57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311 1 12875,'-4'6'991,"1"-1"-823,3-5-280,0 0-134,-2-5 184,1 3 62,-2 1 179,3 11 141,-2 9 206,-4 7-11,-5 9-173,-8 7-39,-5 7-169,-6 5-128,-4 2 78,0 1-84,2-2 0,2-3-6,7-6-190,2-8 90,8-5-113,2-7-168,6-7 85,3-6-73,2-6 168,0-5-68,5 0 270,4-2-57,24-8 56,0-5-198,13-14 0,1-1 260,-12 4 50,27-21 40,-60 44-23,-2 1 50,-3 14-105,-1-2-68,-1 14-107,1-6-162,3-2-123,1-5 101,0-3 185,1-4 67,4-3-1,4-2 80,4-1-18,2 0 168,0-1-89,0-5 73,-1-3-113,-1-4 1,-2 0-17,1 0-45,-2 1 101,2-6 39,-4 1 72,1-4-44,-7 1-11,0 0 129,-2-5 268,-2-9-218,-3 9-167,-4-2-18,-3 16-145,-2 6-6,-6 3-124,1 9-32,-9 10 15,2 14-111,-4 11 78,0 4-499,-3 9 556,16-19-107,2-1 11,14-23 174,7-5 22,5-4 17,8-2 56,4-1 169,1 0-197,1-3 11,-4-3-39,-4 0 101,-4-3-39,-6 5-62,-2 0-68,-4 4-312,-1 0 380,2 0 11,2 2-62,1 2 51,1 3-44,0 3 44,0 3-12,1 1 12,-1 1 0,2 0-33,3 2 38,2-6-5,6-1 107,5-7 27,6-10 113,9-7 346,26-31-324,-15 3-263,13-19 156,-27 17 118,-6 5-134,-8 7 134,-7 8-134,-6 8-79,-5 7-67,-3 5-39,-1 3-353,0 1 453,1-4 18,1-2-79,2-7 0,2-2-23,1-1 74,1 2 5,-3 3-56,-2 3 5,0 3-10,-3 3-1105,1 1 1329,-6 14 150,-6 5-206,-24 45-140,6-11-23,-13 24-74,18-24-194,5-7-231,8-11 225,5-11 128,5-12 146,14-6 291,8-16-55,21-12-7,11-19-1819,-8 2 1,2-3 1695,23-23-103,-25 22 0,-1 1 42,8-9 79,-11 9-119,-9 12 96,-10 7-56,-11 13-90,-5 3 3319,-6 8-2926,0 0-343,-7 9 191,-22 43-196,-10 20-552,7-9 0,-1 5 552,1 0 0,1 0 8,-4 5 1,1 1-15,4-7 1,1-1 2,-4 8 1,3-2 2,8-20 0,2-1-162,-2 3 0,3-4 162,-1 6 0,7-18-40,6-15 40,4-12 73,2-6 1176,1-5-1249,0-10-319,0-10 56,0-19 38,0-42 225,0 17 303,-1-23 184,0 39-274,-1 10-213,1 9 0,0 8 0,1 5-191,4 1 191,10 1-89,8-2-23,14-4 106,5-2-78,31-17 118,-15 5-29,20-12 135,-25 12-39,-3 1 190,12-10-291,-19 14 45,4-4-45,-21 17-431,0 4 369,-11 5-89,2 2 112,-9 5 33,1 4 6,-1 2-5,1 3 5,-1 2 0,3-2 16,1 1 57,6 0 67,3-5 62,2 0-96,-1-5-55,-3 0 72,4-3-123,2-7 123,24-22-67,-11-2 45,17-13 145,-20 14 163,-7 1 84,-9 9-135,-9 3-151,-5 6 17,-11 1-218,-7 3 112,-11 2-118,-8 2-12,-24 3-100,11 2 51,-13 1-113,23 0-89,7 1 157,8 2-51,8 0 17,5 0 140,5-1-51,1-1 46,2 3 5,0-1 0,2 8 173,7 4-105,6 11-29,15 10 386,10 3 46,14 4 258,14-5-234,-12-20 1,3-5-43,34 4-319,-31-10 1,-1-4 27,24-13-44,-4-5-118,0-13-451,-30 7 0,0-2-1392,33-9 1843,-26 9 0,-4 3 0,-9 6 0,0 2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5:55.11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829 363 8791,'-19'-51'2123,"4"28"-2123,19-12 146,-15 43-28,-8 5-107,-17 12 1429,-35 19-3752,37-23 2424,-17 9 168,48-29-291,3-1 129,-9 4-107,-2 1-5,-12 6 55,-1 1-55,-1 2 3386,3-1-3549,7-2 67,7-3-72,5-4 156,3 0-44,0 0 50,0 15 73,0-1-68,0 14 46,-5-3-51,-1 4 5,-3 1-10,3-1-12,1-1 11,4-3-122,1 1-175,5 1 68,24 17 437,36 14-130,-8-10-4,12 1-63,-37-31 34,1 4-39,1-4-56,0-1 56,0-7 6,-1-6 100,56-2-100,-30-5 207,19-18 0,-2-7-79,-26 3-44,34-32-79,-74 32 22,-1 1-21,-1-11 16,-2 8 11,4-9-28,0 6 23,3-4-29,3-3 522,15-36-281,-17 25-246,8-25-11,-21 36 11,-5 0 499,-18-12-488,1 11 79,-13-9 33,12 18-73,3 3 342,0-13-252,8 14-101,-4-12 79,-1 6-84,0 5 5,-11-11 0,-9-2 0,-3 1-22,-2-2 5,-5-1 1,3 3-1,18 16-22,-3 1 0,19 11 0,0 3-61,-1 2 55,-10 2-324,-12 15-410,-22 14 51,-23 29-200,30-20 1,-7 6-1,-1 3-1261,-5 11 0,0 4 0,0 0 1056,-1-2 0,1-1 0,3 2 977,6 0 0,3 1 1,9-9-1,-6 10 0,25-22 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6:31.87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15617,'91'23'16,"-1"0"1,-21-7 0,2-1 0,-8-4 34,33 0 16,-4 0 0,2 1-67,-40-4 0,-2 2 0,17 3 0,3 1 22,5 6 1,-4-1-4943,12 4 4923,-19-7 0,-2-2-3,-4 0-747,-4-2 775,6 4 1047,-16 1-1097,-5-2 147,-15-2-125,-10-3 33,19 5 2363,-2-1-2396,40 10 61,18-2-55,-18-4 72,3-2 2981,-50-9-3059,-5-1 0,-5-1 12,16 6 49,-6-2-27,22 6 111,1-1-66,42 8-46,-17-2-21,23 4-12,-40-8 0,-7 1 39,-12-2-56,-3 3 17,-15-7-17,-4 1 56,-9-7-39,-2 0 12,12 2 10,-1 1-22,10 3 0,-3-1 22,3 2-10,0-1 44,11 3-45,-16-6-11,4 0 11,-19-7 202,-5 1-488,0-2 275,1 1-56,1-1 56,0 0 0,2 0 12,-3 0-40,2 0 28,-4 0-163,1 0 118,-1-2 45,0-5 0,0-5 12,0-6 27,0-4-39,0-17 5,0 10 46,0-11-23,0 18-23,-1 4-10,0 6-46,-4 4-89,2 4-156,-2 1 184,0-1 112,-3 0 257,-7-11-66,1 2 49,-6-8-10,8 7-163,1 0 34,5 4-95,1 0 27,3 6 12,1 0-34,1 4 68,0-1-74,-1-1 18,0-1 33,-1 1-56,1 1-790,0 1 734,1 10-28,9 6 84,16 29 0,3-9 11,9 12-11,-9-18 0,-1-5 123,10 4-61,-10-11-40,7 4-10,-12-9 10,-1 2-22,1 2 22,8 9 12,-3-2-23,3 6-11,-6-7 0,-5-3-17,0-1 17,-4-2 90,-7-9-90,0 1 101,-8-9-96,2 2-38,-2 0-107,0 0 134,0 2-145,0 4 61,0-5 90,0 5 695,-5-8-152,-7 1-145,-35 0-398,0 2 6,-27 3 0,14 3-6,3 2 0,6 2 5,0 8-5,19-8 0,0 5-33,20-12 38,3-1-5,3-3 95,2-1-22,1-1-73,0 0 6,1 0-40,-1 0 6,1 0-84,1 0-113,1-3-10,0-1-980,0-5-841,0 4-4844,-3 0 6900,0 5 0,0 0 0,0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6:34.30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1202 202 8214,'-14'-4'308,"3"0"752,11 4 2446,0 0-2588,-4-37-39,1 23-419,-6-28-219,-2 32-11,-2 1-230,-5 2 5,-1 1 113,-9 2-208,-3 3 96,-1-1 33,0 2 499,-31-1-180,-5 1-50,-19-1-258,11 6 82,23 5 0,3 1-3508,-10 5 3376,-27 10 0,59-17-61,0 5 55,13-7 23,-6 7-6,12-3 342,-30 31-202,0 2-112,-9 11-5,8-13-68,4-6 3359,10-5-3291,0 0-1,9-3 359,5 2-123,-3 12-235,2-1 89,2 2-101,5 6-16,3-4 28,7 8 17,5-7 106,26 30 151,-4-16-146,18 26-128,-18-41 61,-2-9-3381,13-2 3432,-6-7-141,19 7 29,-9-10 0,0-4 10,-2-1 186,7 0-146,-20-8 106,3 3-139,-21-9 3469,0 3-3419,-2-2 28,20 7-67,1-6-62,25 4 140,2-8-140,14-2-1660,-14-5 0,1-1 1728,28-2-26,-33 0 0,-2-1 8,3-2 79,-8 1-51,-21 4-44,-5 2 33,-14 2-39,-1-2 3370,6-2-3298,47-26-100,-16 7 28,35-20 6,-33 18 56,-7 2-51,1 1 130,-20 10-169,0 2 56,-17 9-56,0 1 28,-2 1-62,1-1 34,1-2 0,3-6 34,6-5 33,9-10 532,41-54-369,-24 31 22,21-31 123,-42 52-241,-10 10 113,-3 0-242,-4 5 90,-1-5-95,-4 2 6,-3-1 72,-3-1-38,-3-2-40,0-3 0,-2 0 50,0-2-56,-1 0 6,1 0-3392,-1 0 3482,-10-7-90,6 7 0,-7-4 39,8 10-39,3 1 0,-8-6-39,6 6 45,-4-5-6,6 6 3392,-1-1-3381,1-1-39,-8-10 28,8 9-6,-7-6 34,11 11-28,0 1 0,2 2-101,-6-1 96,3 3-12,-4-2-22,4 2-96,-3 0 135,-11-7 6,3 1-51,-9-6 45,5 0-5,-3 0 5,-3-3-387,-32-13-50,7 10-492,-33-7-861,8 20-837,-14 5 747,34 22 1,-6 11 1879,7 3 0,-3 5 0,5-2 0,6-1 0,3 1 0,-9 10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2:26.2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24575,'18'0'0,"0"0"0,7 0 0,-2 0 0,-7 2 0,-1-2 0,-3 2 0,-2-2 0,0 0 0,-5 0 0,1 0 0,-3 0 0,-1 1 0,-1 0 0,-1 2 0,-3 0 0,1-2 0,-4 2 0,3-1 0,-2 1 0,2-1 0,0 0 0,1 1 0,-1-2 0,-1 14 0,-1-4 0,-4 20 0,0-10 0,-23 38 0,15-26 0,-13 14 0,15-28 0,7-5 0,-1-4 0,8-3 0,1-5 0,4-2 0,-2-1 0,-1 0 0,2-2 0,0 2 0,-1 0 0,1 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6:38.02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1911 453 8634,'13'5'-912,"-3"-1"844,-10-4 7686,0 0-7018,-3 0-164,0 0-256,-1 0-18,-1 0-95,4 0 2476,0 0-1915,-7 0-623,-5 0 51,-15 0-5,-6 0-51,-9 0 0,-5 0 89,-22-3-89,17 1 0,-12-2-5,29 0 55,5 1-44,8-3 38,-4 1 29,9 0-73,-6-2 0,6 3 45,-6-2-6,-2-1 163,-23-7-197,9 4 146,-17-6-151,14 6 0,-2-2 45,0 1-886,-18-6 869,18 6 17,-9-4 16,25 8-3056,-3-3 3247,11 4-118,-3-4 196,-4-2 261,3 1-518,-40-16-79,26 12 45,-22-6-39,29 11 6,-1 1-62,12 5 56,0-2 0,13 6-6,1-2 74,1 1-68,1-1-17,-19-6 3409,0-1-3392,-20-6-6,-1 2 40,-6-1-858,-23-3 830,22 5-51,-6-1 45,31 7 0,11 4-45,6-1 45,6 1-67,3 1-896,1 0 627,3 1 868,0 0-957,4 2-51,0 1 140,0 3-130,-1-3-88,-2 0-225,-2-3-201,-1 0-107,2 0-1685,10-3-2672,4-4 5444,13-5 0,-15 4 0,-1 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6:38.96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644 1 12029,'16'3'1277,"-3"0"-538,-13-3 342,0 0-778,4-2-107,-3 1 101,3-1-118,-4 2 650,1 0-157,1 0-314,-1 0-111,2 0 862,-3 0-952,-7 0 6,-22 6-163,-6 1 33,-18 4 23,8 0-5,-2-2-3443,-23 6 3403,13-4-6,-20 6-131,21-4 126,3 1 45,6-1-78,-7 4-1,26-9 17,0 2 3347,25-9-3246,3-1 37,0 2-261,3 3 73,4 5 67,8 7 89,11 7-38,10 9 89,31 23-135,-11-13 1,21 11 61,-23-20-16,3-5-51,2-1-2659,3-6 2715,1-2-170,19-7 170,-27-6-50,5-3 27,-39-4-447,-11 0-925,-11 0-1697,-6 2-3836,-3 3 6872,4 2 0,2-2 0,4-1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6:41.40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1600 155 12623,'3'3'2190,"-1"0"-1154,-2-3-1036,-29-25-4122,17 16 4648,-20-20 994,23 23-725,2-1-179,-3 1-206,-1-1-2146,-15-4 1909,3 3 2236,-11-4-2297,-8 1-118,-19-1-16,10 3 22,-10 2 0,26 6-12,-2 1 12,-28 11 2159,10 1-2115,-20 9 7,19-2-51,3-2 17,3-1 39,4-2-17,6-1-2525,7-2 2469,3 2-28,6 0-16,-2 5 61,1 3-6,-37 46 903,18-20-844,1 1 1,-1 2 41,-15 14-90,3-4 63,11-11-102,9-2 34,9-7-547,-14 36 547,19-23 84,-4 16-73,13-20 180,2-3-135,4-5 22,1-2 135,3-5 50,2 12-101,1-13-162,0 10 84,0-14-84,0-1 3392,0 2-3039,5 18-252,1-9 56,6 13-107,-1-15 113,1-1-84,0 0-74,1-4 96,3-2-95,1-4 38,2-4 18,15 7-6,-4-9-56,12 4 0,-5-11 73,0 0-34,3-3 39,-1-1-2798,0-1 2764,-3-2 8,15 5-52,-11-5 129,17 1-124,-7-5 63,9-1-57,12-7 39,7-7-31,-17-3 1,1-1-20,26-11 0,-33 10 0,-2 0 84,11-2-33,-27 7 2729,-6 3-2634,-22 6 84,-3 1-235,0 0 55,2-1-50,5-2 0,7-3 11,8-3-56,7-5 45,5-1 0,2-2 0,-3 2 34,-2-1-34,-9 3 17,-5 1-3376,-7 2 3460,-2 0-101,-2-1 11,6-14-2223,-3 3 2212,7-11 0,-3 6-17,12-16 23,-8 11-6,8-12 353,-6 9-96,-9 12-55,0-3 2128,-10 16-2129,-2 2-145,-1-2 0,0 2-11,1-5-45,0-1 3392,3-7-3386,2-5-34,1-6 28,5-15 50,-3 15 1,-1-8-1,-7 23 12,-2 3 22,-1-1-50,0 3-29,-1-2 63,0 2-35,-5-1 51,-3-4-33,-6-4-40,-3-2 34,-12-20-45,6 12 56,-7-10 16,0 0-72,10 20-67,-7-11 50,11 22-3414,-10-6 3302,1 5 129,-11-7-117,-1 5-80,-8-4 130,-9-1-2526,-10-6 2145,-7-6-28,-8-3-364,-4-3-690,-8 8-993,27 31 1,-9 10 0,3 2 2522,-10 7 0,2 3 0,-14 2 0,9 2 0,9 14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6:50.85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12 349 9307,'-6'-9'1787,"1"2"-1530,5 7 645,0 0-498,14-70 699,-6 42-347,10-52-118,-12 62-279,-4 7-135,-2 4-101,0 4 258,0 2 90,0 0-141,0-1-44,0-2-214,0-3 52,0-7-119,0 1-5,0-3 11,0 4 68,0-2-79,0 5 0,0-1-34,0 6 40,0 1-6,0 0 50,0 2-100,0-1-213,0 7 263,0 16-6,4 19 6,2 39-25,-1-24 0,-1 5 25,1 15 0,-1 8 0,-2-6 0,0 5 0,-1-4-703,1 7 1,-1-3 699,0 14 0,0-9 3,-1-10 0,0-14-22,0 16 22,0-23 0,0 7 22,0-33-22,1-6 0,0-4-11,4 0 1405,-1-8-1327,0-2 17,2-8 1373,24-35-1295,-2-7-128,27-42-9,-31 39 0,-1-3-25,2-5 0,-1-1-48,0-4 1,-2 0 44,0-2 0,-1-1-420,-2 1 1,-1-2 354,7-21 1,-1 1 53,-7 21 0,1 1-23,3-12 1,0 3-951,17-23-872,3 26 318,0 12-369,8 25-1277,-13 20 3187,3 0 0,-17 5 0,-8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6:52.27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433 77 8455,'-10'-7'1642,"2"1"-1105,8 6 135,0 0-50,-8-8 28,6 5 918,-4-8-885,7 8-72,2 0 448,-1 2 72,-1 1-946,-6-1-140,-1-2-40,-7-3-10,0 0 5,-1-1-34,-1 3-39,5 0-5,3 2-17,3 1 50,2 1-17,-4 0 62,-6 0 0,-9 0-5,-9 5 77,-7 2-72,0 5 0,4 1-112,7-4-296,9 6 4,8 8 152,5 4 45,15 10 62,36 21 145,-12-21-73,35 28 73,-45-39 196,6 18-196,-20-20 101,-3 24-101,-5-25 50,-3 9-50,0-20 6,0 3 27,-4-4-27,-4 6-6,-26 5 17,1-5-23,-17 7 6,10-8 0,4-5 22,4-1-22,8-5 0,8-3-140,1-2-134,3 0-645,-2-4-515,6-3 1434,27-9 0,-12 8 0,18-3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6:53.22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36 49 2163,'9'0'2184,"-2"0"1148,-7 0-1741,0 0 338,-22-10-1452,16 6 875,-17-6-1077,23 8 3453,0 2-3812,5 0 84,8 0 84,12 0 39,17-1-89,11 0 10,3-1 1,0 1-50,6-1-85,28 1 84,-73 1-134,-9 0 202,-5 0-2275,-3 0-2284,-4-4 4497,-6 1 0,4-2 0,-3 3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6:54.00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 12 11430,'-16'-6'2856,"3"1"-2161,13 5 291,0 0-986,6 0 0,5 0 78,9 0-72,8 1 223,27-1-223,-8 2 134,16-2-50,-21 0-85,-7 0 174,-8 0 68,-7 0 66,-11 0-117,-3 0 112,-6 0 112,0 0-700,4 0 219,2 0 66,4 0-5,3 0 0,-1 0-112,-2 0-61,-3 0-281,-4 0-145,-2 0 11,-7 1-1182,-16 6-992,-10 2 2762,-13 5 0,20-6 0,6-1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6:59.46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303 110 10416,'12'1'1025,"-3"0"-717,-9-1-163,0 0-145,-6-23-218,4 17 89,-4-18-179,6 23 599,0-2 107,0 1 1938,0 1-913,0 0-1031,-1-2-23,-1-2-117,-4-3-218,2 3-34,-3-3-34,5 6-128,1 0-68,1 0 135,0 2 95,0-3 45,0 0 201,0 0-145,0-1 11,0 3 207,0-1-1287,0 7 772,0 8 112,0 14 84,0 16 28,-4 17-23,-4 16-762,-11 11 773,-6 7 48,2-28 1,-2-1-62,7-17 0,-1 0-3,-5 10 0,1-1-354,-12 29 349,15-28-1,-1 3-39,13-26 45,4-14-33,1 0 823,0-11-936,3-1 108,-1-2-611,1 2-2382,0 0 3031,-2-1 0,2-3 0,-1-2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00.70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802 16 7817,'2'11'2857,"0"-3"-2202,-2-8 846,0 0-1120,5-14-90,-4 10-168,4-11 96,-5 14 2145,0 1-2488,-5 5 119,-3 3 5,-10 9 0,-4 4-39,-7 8 33,-19 18 0,9-10 6,-14 11-5,14-18 5,2-1-11,-9 7-6,11-9 17,-3 6 0,15-9-23,2 2 23,2 1 0,2 3 0,2 0-5,3 2 38,-4 8-33,5-10-39,-1 4-11,2-6 50,3-8-6,-2 5 57,1-6-51,0 0 0,-4 16-6,2-6-28,-2 13 34,5-10 0,1 0-84,2 0-22,2-4-34,1-3-45,1-4 179,0-4-78,0-4 28,3-3 50,0-3-66,3-1 66,-1 0-72,6 1 72,0-1-123,6-1 23,1 0 16,20-4 90,-5 0 6,13-1-6,-15-2 157,-3-4 201,-4-8-95,-11 0-173,-3-4 73,-9 2-57,-1-1-100,-6-3 83,-2 0-83,-8-3-6,1 3 67,-4-9-33,6 8-34,0-4 89,3 3-44,4 8 56,-4-5-45,3 7-45,-3 2-145,-17 1-146,-1 5-151,-20 1-298,1 12-206,-5 6-370,4 13 1305,8 10 0,19-17 0,10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04.6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10198,'5'15'2543,"-2"-2"-1905,-3-13 924,0 0-1562,9-2 6,5 2 33,14-1-33,9 3 55,8 0 18,28 4-74,-1-5 23,-5 2-28,-18-3 0,-28 0 0,-9 0-56,-5 0-728,-4 0-1078,-2 0 1,-1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1T07:49:18.00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5398 10224 7190,'6'1'1064,"-1"1"1535,-5-2-1322,0-8-1047,0 6-85,0-6-145,0 8-303,10 0 348,-3 0-34,11 0 315,1 0-141,-5 0 55,3 0-116,-9 0 251,10 0-297,-2 0 51,11-3-123,-1-1 27,4-4-33,3-1 112,19-7-56,-11 4 25,-9 3 1,0 0 2,0-2 84,5 1 44,-16 4-32,-4 2-113,4 0-34,6-2-33,2-2 62,9-2-263,-4-1 201,5-3 0,0-1 81,-8 2 0,-1 0 37,5-1-79,10-5 337,-35 14-180,-6 4-196,0 0 0,-1 1 50,5-2 174,0 0-224,4-1 11,-2-1 34,8 0-90,-6 1 45,8-1 6,-10 3-6,2-1 0,-1 1 16,2-1-16,2-1 0,2 1 0,0-1-5,0 1 10,5 0-5,-8 0-22,3 1 16,-10 0 6,-1 1 0,1 0 45,2 0-45,8-1 11,-1 0-5,3-1-6,-2 0-6,7 0-10,-3 1 10,5 0 6,-6 1-28,-1 0 17,22 0 39,-13 0 22,17 0-44,-14-1-6,2-1 39,20-4-39,-13 1 0,13-2-34,-19 2 51,-1 2-17,9 0 0,-12 2-17,10 0 17,-17 0 45,28-3-11,-21 1-62,13-1 28,-28 2-56,-10 2-95,4 0 151,-3 0 0,7 0 28,2 0 5,17 0 23,-3 0-56,12-1 11,-8-1-11,0-1 51,-1-1-62,10 0 11,-13 2-42,6 0 0,1 2 42,-8 0 39,27 0 11,-38 0-44,2 0-6,32 0-51,-25 0 57,28 1-6,-38 0 6,4 0-23,-7 1 17,2-1 0,1 1 5,1 0 85,39 1-118,-17-1 0,1 2 22,4-1 1,1 2-12,-1-1 0,-2 1 53,-7 0 1,-4 0-37,10 0-9,-4-1 1,0 1 8,7 0-11,10 2-28,-21 0 39,-14-3 0,-3 0-23,3 2 23,-5-4-5,6 5-18,-9-5 23,6 3 0,-5-2 6,3 1-56,0 1 50,2 0 0,0 1 11,1 1 45,1-1-56,-1 2 0,0-2 33,-1 1-89,-1-2 51,-3 0-6,2 0 78,-4-1-62,4 1 23,-4-1-39,15 5 11,-10-3 0,12 3 0,-15-3-50,12 6 50,-11-6 0,7 4-17,-12-5 56,-2 1-39,8 3-11,-4-2-28,4 3 39,-5-4 0,-1 1 5,1-1 102,6 5-107,-2-3 5,5 4 29,-2-3-34,1-1 0,2 2 22,2-1 51,10 6-73,-8-3 6,6 3 5,-11-5-5,16 8 55,-11-6-61,13 6 0,-13-8 0,3-1-5,18 4 5,-10-5 16,14 2 57,-18-5-56,-3-1-17,-1 0-3386,-5-1 3380,0 1 6,-3 0 0,0 0 67,7 2-128,30 1-2140,-7-1 2201,5-2 56,-24-2-62,-23-2 2325,2 1-2331,11 4 12,-8-2-851,24 4 834,15-2 503,-21 0-447,19-2-33,-35-1-6,8 3 22,20 2 6,-5-1-28,5 0-56,-4-5 68,-21-1 163,9 0-175,-10 0 2472,-5 0-2466,7 0-2988,2 0 3032,-1 0-50,8 0 0,-5 0 829,15 0-829,2-3 39,13 0-39,-14-1 0,-4 1 0,-14 1 3358,5-2-3358,0-2 40,1 2-7,-3 0-3425,6-1 3370,-7 0 22,11-1 0,-8 1 0,2-1 50,2-1-50,12-6 0,-9 2 107,8-5-57,-3-2-2318,-10 5 2329,14-8-61,-20 11 2269,4-2-2286,-9 6 17,1-1 45,18-7-51,-12 4 6,14-5 0,-17 7-22,-2 0 3414,2-2-3392,-6 2 50,1 2 17,-8 1-67,-3 3 6,0-2 95,2-1-101,2-1 0,4-2-28,8-7 28,-2 3-3,12-6 0,2-1-3,-1 1 31,-2 1 1,-1 1-4,-1 2-16,-10 4 27,1-2 1,-10 7-34,-2 0 0,-1 1-11,6-4 11,-3 1 0,7-4 5,-1 1-5,2 0 34,15-10-40,4-1 6,0-1-3408,-4 3 3413,-7 3-5,-7 6 56,1-2-22,-9 7-34,-2 1 0,-2 0-23,6-2 23,-1-1 3387,8-3-3337,-2-1-50,3 0 0,8-7-11,-6 6 73,4-4-62,-13 6 145,-1 2-145,-5 1 196,0 1-145,-1-1 5,0 1-45,1-1-11,-2 1 56,7-6-95,-1 1 39,9-7 0,-3 3-51,2-2 85,0 1-34,6-8 61,-6 6-49,3-5-12,-8 9 0,-3 0 56,-1 2-23,0-2-16,-4 3 56,1 1-79,-3 3 6,2 1 0,0-1-101,13-14 101,-6 6-11,19-24 230,0-4-214,-5 8 107,-1-3-95,-15 25 50,-3 2-11,1 1-50,-5 4 61,2 1-61,-5 2-6,1 3 33,1-4-33,0-1 0,2-4 17,5-7-17,-3 3 56,8-9-39,-9 11-17,4-3-39,-6 9 50,0 1-11,-1 3 5,-2-1-5,1 0 0,1-1 34,3-9-34,2 0 0,4-6 34,-2 2-29,0 0-5,0 0 29,0 1 10,-3 4-39,1 1 0,-4 6 11,-1 1-73,0 2 74,-2 0-12,1-1 0,0-1 22,1-2 12,1-1-34,2-2 28,-1 1-78,1-1 50,-2 3 0,1 2-12,-3 0 24,2 1-12,-3 1 5,2-1-22,-1 0 17,3-2 0,0-3 51,8-10-51,-1 2 0,3-5 17,-2 2-17,-3 5-17,-1 2 22,-4 5-5,-4 4-124,1 1 136,0-1-12,0-1 40,4-6-40,0 0 0,2-4 16,-1 5 18,-2 2-34,1-1-6,-1 3-50,0-2 56,-1 3 56,2-5-56,0 1 6,2-6-23,2-1 17,1-3 0,3-5 90,8-12-90,-5 7 0,5-5 45,-10 14 11,0 4-56,-3 1 11,-1 2-11,-2 3 5,-1-1-27,9-16 22,-4 5 50,9-18-50,-1 3 112,-1 0-84,-1 2 12,-5 10-46,-6 12-44,-2 5-6,0 0-12,2-1 68,2-5-5,3-4 78,5-7-73,1-4 0,3-3 11,-1 1-39,3-10 28,-6 13 117,2-9-111,-9 22 0,0-3-79,-5 11 62,4-9-23,5-9 34,3-5 0,6-10-28,6-15 28,-6 12 67,6-13 0,-12 24 6,-2 4 146,-1-1-219,-5 13-56,-1-1-34,-4 14-476,-1 0 566,1-2 17,6-8-17,2-4-5,8-9 91,2-4 1,0 1-76,-2 3-11,14-22-16,-28 42 4,-2 2-212,-1 1 184,1 0 7,6-6 117,2-4-84,8-7 0,3-4 5,3-4 30,8-10-279,-11 10 284,3-3 32,-14 15-44,-4 4-162,-1 4-315,-3 3 158,0 2 291,2-3 249,2 1-238,4-4-11,-1 0 23,1 1 66,-1-1-89,-3 3 6,-1 1-62,-3 2-275,-1 1 281,4 0 11,1 0 39,6-2 0,4-1-3280,32-15 3319,-21 8-39,21-8-636,-36 12 636,-3 1-6,-4 2-201,-2 2-639,-2 1 746,2 0 3171,1 0-3049,3 0 1002,2 0-979,2 0 0,-1 0 0,3 0-45,-4 0 0,2 0 0,-6 0-51,-2 0-217,-1 0 228,0 0-10,3 1 50,1 2 78,6 5-22,-1-2-50,4 1-6,-2-4 123,-2-2-123,3 0 0,-5-1 90,0 1-90,-5-1 0,-1 2-45,-2-2-112,4 5 157,1-2 0,2 5 34,2-4 106,12 4-67,-10-4-6,8 4-67,-17-7 0,-1 2-28,-1-3-11,0 2 33,1 0-56,2 1 51,1 2 11,3 1 0,0 1 39,2 0-27,0 1-12,0-3 72,1 2-49,-4-5-23,-1 2 0,-3-4 39,1 2 73,6 3-123,1 2-3448,10 6 3442,-5-4 17,3 3 11,-4-4 45,-1 1-22,0-2-34,-3-1 11,1 1 3426,-4-3-3437,1 1 0,-5-3 22,0 1-22,-1 0-67,13 15 263,19 20-185,-9-9-11,7 4 45,-22-10-3437,-1 1 3397,0 5 74,-2-4 145,3 15-191,-5-23 7,5 22-7,-8-27 29,2 10 5,5 13-67,-3-6 0,4 5 34,-7-17 3358,2-3-3392,-3-1-17,1 0 207,-2 10-190,3 3-1637,0 9 0,2 1 1631,0-2 6,4 22 45,-8-46-45,-2-5 45,1-1-45,-1 2 0,0 0 3403,1 5-3403,0 10 56,1-4-78,2 17 38,-2-19 46,0 4-62,-1-16 28,0-1-28,0 1-34,0 2 85,1 0-51,0 4 50,0-1-67,0 2 17,0-3 0,0-1-28,0 0 73,1 1-45,-1-2 0,0 1 6,-1-2-6,1 0 0,-1 1 95,2 5 7,1 0-102,0 5 61,1-2-94,1 1 66,10 17 12,2 4-45,1 0-45,-3-6 45,-4-10 34,-4-7 11,4 4-45,-6-6 0,8 10 0,-6-7 0,5 6 33,-5-6-33,0 0 34,-1 1-68,1-1 34,-3-4 0,1 1-28,0-2 62,6 11-34,-6-10 73,7 13-73,-10-13 0,3 5 33,-1-4-22,1 1-11,6 6-28,-2-2 34,3 3-6,-3-5 0,0-3 11,-1 0-44,3 2 33,-3-3 16,0 2 46,-1-3-62,-1 1-56,15 12 17,-4-5 44,7 7-5,-6-9 12,-2-1-29,-3-3 17,4 3 0,-7-6 28,0 0 22,2 1-50,-3-1 11,4 3-27,-4-3 16,1 2 0,10 5 44,-5-2-44,7 4 0,-6-4 34,-1-1-107,1 0 84,14 8 29,-1-1-18,1 0-61,-7-3 39,-7-4-17,-5-2 73,6 3-56,-5-2 0,0-1-17,8 7 23,-4-5-6,5 5 33,0-1-33,0 1 6,1-2-6,1 3 0,-10-7 28,4 4 62,9 4-113,-2-1 23,5 2 23,9 6-23,-20-13 0,10 6 0,-11-6 0,-5-4 0,3 2-23,-5-2 96,0-1-73,1 1 0,2 1-34,6 4 34,-1-2 0,3 1-33,-6-3 100,0 0-67,-2-2-45,12 8-5,0-1 106,-2 1-51,1 2-38,-17-11 33,5 4 0,-6-5 17,1 1 67,3 5-84,0-2 5,4 4 40,24 14-34,-4-1-61,11 5 55,2 4 68,-26-19-56,14 12-6,-5-8-3369,-7-2 3358,8 2 0,-10-4-11,0-2 72,-1 2-55,0-2-6,0 1-51,22 15 51,-19-12 1730,1-1 0,0 1-1747,-1 0 17,-1-1-6,-4-2 17,-3-5-72,10 6 61,-3-2 22,2-2-22,-12-5 0,-6-5 6,0 1-17,-1-1 16,1 1-5,-1 0 67,2 1-67,-2 0 0,2 0 0,1 0-39,7 2 39,-3-2 0,5 2 34,-6-2-34,0-1 0,2 1-11,-1 0 11,-1 0 0,0 1 72,-5-1-72,9 3 6,-4-3-62,6 4 62,-4-4-6,1 2 0,1-2 11,7 3-11,-6-3 0,5 1-6,-7 0 6,-4-2 56,4 4-56,-5-2 0,3 2 0,0-1-17,2 0 17,1-1 0,2 1 96,10 1-108,3 0-32,17 4 44,-15-3 0,5 1 95,-18-3-101,2 1 6,-1-1-61,11 2 66,-8-1-5,10 0 0,-12-2 73,1 0-73,8 2 0,-7-1-45,5 1 51,-8-2-6,6 1 22,3 2-67,14 0 45,-17-3 0,7 0 68,-22-3-68,4 0 0,-6 1 0,2-1-51,1 2 57,1-2-6,8 2 33,-3-2-38,4 1 5,-6-2 33,16 0-16,-16-1 84,11 0-90,-22 0-11,0 0-11,0 0 11,-2 0 62,0 0-74,2 0 12,-3 0-22,5 0 28,0 0-6,3 0 61,15 0-61,-8 0 0,11 0-67,-11-1 112,2 1-45,2-1 17,14 1-23,-8 0 6,13 0 0,-12 0-45,1 0-3336,0 0 3381,0-1 40,27 0-40,-21 0-14,-4 0 0,2 0 25,18-1 22,-10 0-44,5 1 11,-12 1 3336,-7 0-3330,10 0-6,-8 0 36,4 0 1,3 0-284,18 0 264,-17 0 0,-1 0-17,5 0 0,-14 0 34,0 0-26,27-5 0,4-1-275,-12 2 250,-8 0 0,6-1 0,-10 1 29,-11 1 44,25-5 194,-24 3-250,11-1 0,-13 1 11,-5 1-11,12-1 0,-2 1 275,2 0-275,1 1 5,8-2 1,11-2 0,-7 1-6,9-1-1131,-8 0 0,6 0 1,-9 1 1124,2 0 6,-10 4 0,10-1-28,-2 2 28,-9 1 0,7-1 67,-2 0-67,-9-1 0,6-2 3370,-9 2-3337,20-4-33,-9 3 0,5-2-3420,-12 3 3471,-14 1-51,4-1 0,-4 1 17,2-1-23,3 1 6,3-2 0,2 1-22,2-2 27,3 1-5,-1-1 0,4 0-9,9 0 1,2 1 20,1-1-12,-3 0 0,-2 1 0,-14 2 16,6-2 3376,-7 2-3392,5-3 0,14 1 12,-21 0-7,16 1-5,-26 1 0,1 0-17,-3 0 17,1-1 0,1 0 12,-3 0-24,5 0 12,-4-1 0,3 1-16,15-3 16,-4 3 0,14-2 16,-9 2-66,2 1 50,16-1 50,2 1-50,0-1 0,-5-1 12,9-5-404,-19 1 387,17-3 44,-11 4-73,4 2-50,3 1 90,12 2-3229,-23 1 3228,9 0 257,-15 0-206,10 0-17,-10-2-39,7 0 0,-13-2-11,0-1 61,17-4-33,-15 4-28,9 0 0,2 0 2863,-8 2-2852,26-1 0,-30 1-23,0 0-138,2-1 161,12-3 40,-9 1-40,20-4 5,-21 4-33,3 1 0,0 0 17,4 1 5,21 0 6,-23 2 0,-1 2 6,0-2-12,-1 2 6,11-3 0,-12 2 25,1-2 1,1-1 79,0 0-138,19-3 195,-24 2-162,-1 0 62,-2 0 72,14-5-67,-17 4-89,8-3 460,-16 5-443,9 0 55,-4 0-50,9 0 0,-8 0 34,1 0-40,0-2 174,17-9-162,-16 5 156,12-7-123,-14 7-3045,-8 4 3006,6-2-34,-9 5 62,3 0-28,0 0 0,0-1 0,0 1 56,-1-1-45,5-3 101,-4 1 34,10-7-62,-9 5-79,3-3 3109,-3 2-3120,-6 5 51,0 0-79,-7 4-22,-1 0-677,0-3-1922,-2-11-6974,-4-6 8781,-4-12 0,3 14 0,0 3 0</inkml:trace>
  <inkml:trace contextRef="#ctx0" brushRef="#br0" timeOffset="10919">9356 8382 7951,'8'7'2896,"-1"-2"-2470,-7-5 2996,0 0-3500,3 0 78,-1 0 0,5 0 0,2 0 425,23 6-279,-10-2-141,16 6 152,-19-4-157,-2-1 11,-1 1 101,2 0-61,-4 0-6,32 9-6,3-4-22,5 2 39,-6-8 112,-16-3-112,-9-2-22,2 1 83,-13 0-111,-3 0-6,-3 1 39,1 0-28,1-1-11,2 1 0,3-1 6,3 0 56,4 0-57,11 0 46,-6-1-29,7 1-16,-13-1 100,8 2-95,-12-1 23,5 1-34,-11 0 0,2 0 11,11 1-11,-1 0 0,9 0 39,-4-2 34,2 0-73,-2-1 56,-2 0 90,-4 0-141,-4 0 51,-3 1-56,-4-1 62,4 2-62,-5-1 11,7 0 51,-3 1-62,14-1-2130,-4 0 2130,9 1 0,-8-2 0,-2 1 62,3-1-62,-5 0 6,-2 0 72,-6 0 2090,0 0-2112,0 0-5,5 0-18,3 0-27,5 0 39,6 0 16,3-1-49,2-2 144,13-3-150,-16 1 56,6-1 44,-21 2-50,-5 2 202,-4-1-130,-4 2-32,-2-1 10,2 1-100,0-1-6,5-1-6,24-7 6,-10 3-11,19-7 78,-19 6-67,-1 1 11,2-3 174,-9 4-118,1-3 84,-10 5 63,-2 1-214,-1 0 118,3-2-113,-2 0-22,6-3 17,-1-2 79,21-19-12,-12 10-33,15-16 162,-17 16-191,0 0 85,6-7-23,-7 9-50,5-2-17,-9 9 5,-1 2-77,-2 1 72,1 0-6,-2 1 73,2 0-50,-2 1-17,0 0 157,6-8-152,-2 2 96,5-6 17,-6 5 22,2-1-135,-5 6 18,2-3-23,-7 6 0,2 0 28,-1-1-3364,10-19 3336,-3 7-1125,7-17 1131,-5 16 162,-3 1-96,4-3 12,-5 6-84,-1 1 2758,-3 7-2691,-2 3-1537,6-9 1475,-1 1-364,20-35 667,-1 0-981,-1 4 673,-7 10-813,-17 31 853,1-3 60,3-7 323,7-11-435,4-9 468,-1 4-456,0 2-1396,-4 7 1390,-4 7 456,1 1-461,-5 6 1727,-1 2-1711,0 1-5,-2-1 112,3-3-73,11-17-5,-2 2 3233,13-22-3211,-11 19 474,2-6-396,-8 15-83,-2 2-35,-2 4-16,-2 4 0,-1 0-5,-1 4 72,0-2-56,3-2-39,4-14 28,1 2 34,4-10 101,0 2-113,-3 5-10,1-4 72,-4 9-84,-2 3 0,-1 2 0,-1 3 39,1-1-39,-1 2 0,2-4-51,0 0 57,1-4-6,2-2 67,5-11-72,-4 5 5,4-5 0,-6 11-45,7-10 45,-8 15 0,4-8-45,-8 16 45,1-2 0,2-3 84,2-3-78,2-5-6,8-13-17,-5 6 22,6-6-5,-8 9 0,-1 5 51,-2 2-51,0 1-11,-3 5-62,0 1 50,-1 2 91,13-18-68,-3 4-17,11-14 22,-9 10 91,9-12-102,-10 13 6,5-7 0,-12 19-56,-2 0 62,0 3-6,-3 1-6,3 0 6,-2-1-45,10-11 6,-1 1 39,9-11-6,-4 7 102,-1 0-74,-2 3-22,-2 1-45,3-5 45,-6 8 0,1-3 34,-7 11-40,-2 2 6,1 0-84,0 1 90,2-2-6,1-3 50,12-11-50,-3 0 0,9-8 6,-3 0 27,-1 2 46,-4 2-79,-6 8 0,-7 8-73,-1 4 73,0 0 67,1 0-33,0-2-34,2-2-67,3-7 72,4-5-5,-1-1 67,0 1-27,-4 7-40,-2 2 0,0 2-73,-1 1 78,-1 2-5,0 0 0,0 2-5,-1-2 5,2 1-6,0-4 1,2-1 5,1-3 61,4-8-89,1-4 28,0 0 6,3-8 11,-7 19-51,1-5 34,-5 14 0,-2 1-67,6-8 67,0 0 11,13-17-11,-4 6-17,13-18 28,-6 9-11,-1 2 51,-6 6-146,-7 10 139,-4 5-44,0 1 0,-3 2 23,3 0-29,6-10 6,1 0-22,5-8 27,0 1-5,-1 0-3341,5-10 3296,-6 8 45,3-3 0,-9 11 11,-1 4-11,-3 4-5,0 1 10,-1 1 3337,3-3-3342,2-1 0,4-7-39,4-3 55,3-6 1,0 0-2213,7-8 2224,-7 7 0,0 1-23,0-4-201,-3 5 196,-5 6-61,2 4 61,-7 7 0,7-4 56,15-16-56,-12 11 28,11-11-23,-19 17-5,0 1-56,-1 0 56,-3 5 2236,2-3-2230,-2 3-6,5-4 0,6-5 11,6-3-22,5-5 11,0 0 0,-3 3 100,-1-1-100,-10 7 0,-2 2-5,-8 6-74,0 2 40,-2 0-28,2 1 56,-1-1 11,1 1 0,2-3 50,2 0-33,30-20-17,-21 14-22,22-15 5,-32 22-28,0-2-29,-3 4 74,1-2 0,1 1-33,12-4 33,0-1 0,10-3 39,-4 1 12,7-4-45,-13 5-45,3-2 39,-16 8 0,0 0-52,0 1 58,2-2-56,3 0 50,0-1 61,8-3-55,-4 2-6,5-3 5,-4 1-10,0 0 5,0 1 0,-1-1-6,8-2 6,-8 2-61,5 0-29,3 0 163,-4 2-68,13-4 74,26-10-74,-30 10-5,18-6-56,-40 13-22,0 1 5,10 0 112,15-3-39,-2 0 51,10-1-1,-21 0-50,1 2 0,-8 0 23,-3 1-96,1 0 73,-2-1-17,7 1 17,0 0 0,6 0-3431,23-3 3459,-20 1 28,15-1-56,-25 3 0,-4 0 11,0 0-28,0 0 17,-2 1 3381,-1 0-3336,-1 0-45,0 0 0,1-1-79,2 0 85,3 0-6,3-1 56,19-2-45,2-2-11,3 0 34,-12 1-62,-12 4-62,-3 1 73,18 0 23,-1-2 44,13 0-50,-6 0 0,-1 0 34,-5 0-84,-1 1 50,-11 0-17,-2 1 67,-9 0-55,-2 0-124,3 0 67,7 0 23,3 0 84,42 0-73,-28 1 33,26 0-5,-38 1 0,-4-1 62,-3 1-62,-4-1 0,2 0-84,0 0 84,4 2 0,7 0 17,22 8-17,13 1 33,0 2-53,-19-4 1,-2-1 2,2 2-78,7 3 95,-21-5 39,8 2-39,-7-1-678,12 4 656,-6-2 22,0 0 0,-3-2-6,-5 0 51,-4-4-129,1 3 84,-7-4 684,3 2-735,34 19 51,-24-14 34,10 6 0,-1-1-40,-10-5 6,4 1 0,-9-4-39,4 3 28,-9-5 44,4 3-33,-5-4-78,14 11 78,9 4 89,6 3-77,-1-1-12,1-4-40,-8-3 40,-2-2-11,-13-4 6,-11-7 5,-3 0-17,1-1-84,4 4 101,0 1-3392,7 4 3470,-1 0-61,2 0-17,0 0 0,1 0 17,-2-2-17,-2-1 0,-2-2 45,-2 0 3347,-3-3-3392,-1 1 0,-1-2-67,4 4 67,2 0 22,17 13 0,7 4-229,-6-7 0,1 0 207,8 7 0,-2-1 79,11 0-85,-30-16-44,-6 1 10,-4-3 40,-2 0-11,0 0 6,3 1 5,10 11 414,-1-2-437,7 8 63,-5-7-40,-1 0 0,-2-3 67,-2-2-73,-3-2 6,-2-4 0,-3 0-33,-1-3 44,-1 2-17,1 0 6,0 3 0,1-1-67,1 2 78,2 1-11,2 1 0,0 0 73,8 6-67,-3-3-1,3 0-5,-7-4 0,-4-4 62,-3-1-96,0 1 1,0-2 33,5 8 16,0-2-10,12 11 0,-7-8-12,4 3 45,-7-6-39,-3-2 51,-1 0-57,-4-3 6,0 0 0,-1-3-95,-1 2 95,6 3 0,-3 0 50,8 5-55,-2 0 5,9 9-51,-3-4 146,23 24-67,-18-19-3420,22 18 3415,-24-23-18,6 3-845,-9-6 863,1-1 61,-2 1-28,0-1-56,0 0 17,4 6 16,-2-3 2943,4 5-2976,-5-4 17,2 1-17,6 6 1262,-8-8-1290,3 3 28,-10-10 0,-2-2-6,-2 0-28,-2-1-5,-1 2 73,3 0 5,13 21-39,-5-11 0,9 16-22,-9-15 27,7 13 62,-6-12-100,5 10 33,-9-16 11,10 16-11,-4-10 0,7 11 34,-8-12-40,0 1-39,11 15 79,-5-5 28,6 4-73,-13-16 11,-6-8 0,-5-4-34,-1-2-6,2 11 57,0-2 22,4 11-39,6 4 80,-1-6-75,5 6-5,-5-10 0,1-2 45,6 6-79,-9-7 34,5 3 0,-11-7 34,5 5-34,-1-1 0,4 6 17,0-4-23,13 15-5,-10-13 22,11 9-11,-15-15 0,0-2 56,-3-1-89,2 0 33,-3 0-23,2 0 57,-2 0-34,1 0 39,8 10-78,-2-4 39,13 15-11,-10-11-3370,11 8 3381,-12-11 50,3-1-78,-8-5 28,-1-3 0,-1 1-17,10 7 68,-7-5-51,8 6 0,-8-7 3392,-1 0-3426,5 3 34,-5-4 0,5 1 73,-5-3-73,-3-2-17,2 2 17,-6-2-28,2 0 28,-4 0 0,3-1 73,10 4-73,0-2 0,12 4-11,12 2 11,-4-3 0,10 2 28,-11-4 11,-3 1-39,8 0 11,-11 0-44,6 0 33,-12-1 0,0 0 33,12 2-33,-8 0-23,12-1 1,2 1 22,-2-1 14,4 0 0,-2-1-14,-8-1 0,6 0 34,-16-2-96,-1-1 62,5 1-22,-3-1 78,7 1-56,-4 0 0,5 0-22,20 1 22,-7 0 0,15 0-17,-14 0 42,-11-2 0,1 0-25,19 1 17,-20-2 0,2 1-9,13-1 1,-2 1-3401,-1-1 3392,-5 0 0,-4 0-35,-19 0-38,0 0 73,-1 0 0,2 0-2272,10 3 2272,-7 1 2255,8 2-2232,-11 0-33,-1-3 10,-2 2 22,4-2 56,-7 0 3314,8 0-3386,-10-2-40,16 2 62,10 1-28,0 1 6,8 3-45,1 0 39,-8-2 22,13 2 57,9-4-79,-27-3 0,0 0-28,1 0 0,0-1 28,-1 0 0,-2 0 0,12 0-34,-1 0 62,-11 1 0,2 0-28,17 1 3,-16 0 0,0 0-384,18 2 381,4 0 0,-27-2 0,2 1 0,-1-1 0,1-1 28,16 2 0,1-1-28,-12-1 0,0-1-1060,11 1 1,-1 0 1042,-14-1 0,-2 0 17,26 0-2577,-4-1 2572,-7-2 215,2-1-210,-16 0-6,1 0-95,-2 3 1560,-15 0-1459,10 1 3372,-16 0-3383,15 0 75,-9 1 37,10-1-85,-2 1-21,-9-1-1,20 0-25,-2 1 1,2 0 30,12 0-1696,-7 0 0,-2 1 1780,-4 0-84,-1-1 5,14 0 6,-12-1 17,1 0 0,0-1-28,-7 1 0,20-1-22,-10 1 3414,-21 0-3392,18 0-3204,10-8 3204,-16-6 0,-1 1 0,15 7 0,-12-9 0</inkml:trace>
  <inkml:trace contextRef="#ctx0" brushRef="#br0" timeOffset="13111">21019 6202 7044,'8'11'3305,"-1"-2"-2415,-7-9-95,0 0 130,4 0 397,-2 0-740,4 0-218,-5 0 5422,0 0-5831,-8-3-117,-11-3 162,-16-2 11,-2 2-11,-7 0 28,2 4 0,-8 1 0,5-1-28,7 1 0,0 0 11,-11-1 0,-5 1 1,3 0-12,5 1 0,3 0-206,11 0 1,0 0 213,-8 0 1,2-1 58,-4 1-67,9-2 0,7 1-11,-5 0 11,10 0-56,-9 1 90,7 0-34,-6 0 5,-30 4 29,23-2 0,-1 1-34,-1 0 0,1 0 50,1-1 0,1 0 34,-17-1 118,-2-2-135,13 0 215,8 0-305,22 0 23,1 1 151,-4-1-78,3-1-129,-12-2-117,-10 2-3483,-5-1 3600,6 3-11,15 0-45,16 0-750,0 0 862,-5 0 0,4 0 0,-3 0 0</inkml:trace>
  <inkml:trace contextRef="#ctx0" brushRef="#br0" timeOffset="14014">20108 5800 9750,'3'-4'4032,"-1"1"-2194,-2 3-1379,0-3 95,0 3 449,-6-3-824,-4 3-118,-12 6-55,-10 2 25,-15 8 0,-4 3 33,17-8 0,0 0-275,-4 1 0,-4 1 1,5-1 355,2-4 1,2 0-59,2-1 0,-4 1-13,-8 1 1,-5 1 0,3 0-27,0 2 0,1 1-1113,3-3 0,-3 0 1,6 2 1010,2 4 1,5 0 53,-2 3-168,-4 8 162,16-9 412,3-1-406,1-1-5,-11 9-57,12-11 3443,-7 4-3387,16-12-369,3-2 0,2 1 179,2 0 129,7 4 268,21 8 1,8 2-135,6 2 90,5 0 0,12 4 0,-9-3-258,-20-9 1,-1-1 100,24 8 0,-5 0 0,-19-4-11,5 8 11,-11-9 0,11 9 101,-17-14-185,18 1-1330,-3-8 0,3-1-396,-4-2 1,0 0 1809,11-3 0,-3-1 0,-10-3 0,-7 2 0</inkml:trace>
  <inkml:trace contextRef="#ctx0" brushRef="#br0" timeOffset="14506">20214 5969 5482,'10'5'7063,"-22"-33"-4243,5 19-2389,-15-25 994,17 30-994,3 1 218,2 1-907,0 1-33,-8 55 291,-3-8 22,1 1 1,-2 5-1,-5 4 0,-2 0 40,2-3 0,-1-1-20,0 4 0,2-2 39,5-17 0,3-5 2385,2-1-2684,6-19-880,0-15-2470,0-13 3568,0-17 0,0 13 0,0-6 0</inkml:trace>
  <inkml:trace contextRef="#ctx0" brushRef="#br0" timeOffset="15917">8721 6308 9817,'6'6'1237,"-1"-1"-1248,-5-5-1831,8-10 984,-1 5-368,10-8-157,-2 8 1383,-1 2 0,-6 1 0,-3 1 0</inkml:trace>
  <inkml:trace contextRef="#ctx0" brushRef="#br0" timeOffset="16304">8742 6329 9257,'-6'-6'2856,"2"2"-2240,4 4 1860,0 0-1221,253-38-1102,-194 33 0,-1 1 0,2 0 0,2-1-145,-12-1 0,3-1 1,1-1-1,0 0 1,-1 2-1,-3 1-750,16 1 0,-1 2 0,-6 2 1,-13 1 836,4 4-95,-11-1 0,0 0-122,1 3 172,-2-2 23,-4-1 16,13-3 35,-22-1-119,7 0-5,-25-1 0,-1-1 299,-2-2-808,1 0-4817,27-6 5326,9 5 0,-4-3 0,-5 6 0</inkml:trace>
  <inkml:trace contextRef="#ctx0" brushRef="#br0" timeOffset="17070">9969 6096 4613,'-9'-8'1541,"2"2"1321,7 6-2347,0 0 1706,26-13-1986,-19 9 494,20-9-656,-24 13 264,19 0-96,15 6 2409,10-1-2429,-11 1 1,1 1-43,-6-2 0,-1-1-11,28 4-162,-14-1 78,-15 5-118,-13-2 34,6 7-17,-11-1 180,15 26-113,-13-20-16,9 15-1,-18-31 180,-2-4 963,-1-1-587,-14 3-449,-24 12-140,6-2 0,0 2-1147,1-2 1,1 2 1140,-1 2 0,4-1-201,1 3-180,8-3-425,8-6 750,5-5 124,4-6-124,4-7-16,0-5 1918,1-6-5515,-10-13 164,-3 13 3511,-8-4 0,6 19 0,3 3 0</inkml:trace>
  <inkml:trace contextRef="#ctx0" brushRef="#br0" timeOffset="21572">9525 8446 9850,'5'4'-604,"-1"0"710,-4-4 762,0 0 22,-8 10 197,6-8 0,-6 8 156,8-10 2022,-7 0-2772,2 0-302,-22-4-191,14 2 11,-12-3-45,16 3 191,-11-1 113,-4-3 203,-12-3 0,-2-1-215,0 0-256,5 0 1,3 2 59,16 3-23,-4-3-39,9 3 308,-4-5-191,6 2 533,-13-14-359,6 6-207,-10-10-17,8 11 202,-15-8-269,11 8 146,-5-4 0,-1-1-6,7 4-129,-16-14 314,15 11-123,-8-5-202,3 3 0,0 1 5,14 13-77,-2-1 10,5 2 112,-3-4-50,4 3 68,-20-21-68,11 13 168,-19-20-73,15 19-129,5 3 34,3 3 0,8 8-50,0-2 50,-5-7 0,2 1-56,-6-6 157,-13-21-51,11 17-50,-12-19 6,15 25-6,-1 0-6,1 3 23,1 1 39,-11-6 11,11 6-28,-10-8-5,-11-11-34,13 14-6,-17-14 23,22 19-34,-4-3-56,8 6 73,-3-1 0,11 5 140,-4-7-106,1 2 16,-4-7 18,-17-16-68,12 16-6,-13-14-72,18 21 145,-5-4-67,5 4 45,-23-28-45,19 20 72,-16-19-44,18 23-112,-10-8 84,10 12-61,-4-7 117,-1 4-56,8 5 0,-9-8 11,-15-7-89,16 9 19,-11-3 0,1 1 59,10 6 0,-13-3-67,15 6 67,-3 0 50,-8-2-123,-14-3 73,12 3 0,-8 0 0,19 3 17,0 1-73,4 0-129,-2 2 185,9 0-5,-2 1 72,7 0-56,-4-1-50,0 1 73,-5-2-34,0 2-62,-17-3-11,8 2-67,-17 0 140,21 1 6,-3 0-6,-3 0-6,3 0 29,-12 0-23,7 0 0,1 1-56,-15 1 50,16 2 34,-9 1-28,17-2-62,-8 2 62,-2 0 0,-3 1 101,-22 2-162,7 0 66,-10 1-5,-2 2 34,-3 0-1304,12-2 1225,-5 0 90,27-6-6,-19 3-39,18-5 0,-15 4-39,21-4 84,-14 3-51,10-2-33,-20 4 67,16-3-28,-5 1-50,-22 2 50,25-4 44,-26 4 1226,25-3-1371,-14 4 101,14-3 36,-5 3 1,2 0-104,5-1 73,-22 5-1,10-1-5,16-5 0,-14 4-78,21-5 145,-4 2-73,3-2 6,-2 1-28,-18 5 28,13-2 56,-19 5-61,15-5 5,-13 5-3454,-17 4 3533,16-3-85,-3-1 6,31-9 0,0 0 17,-30 9-17,21-5-28,-24 7 39,28-9 39,-28 9-50,18-7 0,-21 8 45,-6-2-17,24-5-34,-3 0 1,1 0 3397,5-1-3423,-5 4 0,-3 0 3,-6 4 34,13-5 0,-1 0 5,-26 11-34,30-13 23,-18 9-61,4 2 61,18-9 5,-32 16-301,18-14-68,-3 2 364,0 7 0,-11 9 0,-1 2 0,11-8 0,-10 5 0,12-4 0,0-1 0,0 1 0,-1 0 0</inkml:trace>
  <inkml:trace contextRef="#ctx0" brushRef="#br0" timeOffset="26460">4466 13907 11206,'7'7'296,"-2"-1"-424,-5-6-248,-5-8 1082,2 6-174,-3-6 393,4 8 5163,2 0-6093,4 41-255,0-5 263,0 3 0,0 3-1653,0-6 1,0 2 1656,1 1 1,0 2-1,0 2 4,-1-1 1,1 2-1,1 3 207,0 6 1,2 5-1,0 1 1,-1 0-49,1 1 1,0 0 0,-1 0 0,1-2-118,-2-9 0,0-3 0,1 1 1,1 6-33,1-3 1,3 6-1,0 4 1,1 0 0,0-2-1,-1-5 1,-2-7 37,0 0 1,0-6 0,1 4-111,-1 0 1,3 7 0,0 3 0,0 0 0,0-3-1,-3-6 159,0 8 1,-2-5-1,-1-5 1047,0-7 1,-1 3-1054,-1 11 0,1 14 0,0 4 0,-1-5 0,-1-14-102,-1-14 0,0-2-11,-1 15 0,1 13 0,1-2 0,-1-19-34,4-15 45,-3-9 78,11 28-2125,-8-18 2053,4 11 522,-6-16-623,-2-15 95,0 0 39,0-6-167,-2 0 21,-1-3-974,0-1 39,0-1-1719,0-4-1166,1-12 3927,10-23 0,-7 19 0,6-10 0</inkml:trace>
  <inkml:trace contextRef="#ctx0" brushRef="#br0" timeOffset="27662">4699 16489 11082,'8'11'3848,"-12"-4"-2498,2-9-123,-8-2-6,10-1-1081,0 2 224,0-2-263,0 1-90,0 2 426,0-1-510,8 23 146,1-5-22,10 20 35,4-6 1,2 0 70,2 0-157,-2-2 0,0-3 90,-6-13 44,24 8-134,-19-10-34,18 6 90,-16-7-173,-9-6 89,3 3 28,-13-5 95,-5 0 1355,-2 0-1271,0-4-173,0-1 67,0-6-73,0-1 101,-2-8-95,1 9-6,-2-4-2117,2 11 2156,-1 0-39,1 1-235,-3-29 100,3-7-1188,-1 7 1,1 0 1087,1-15 50,0 13-347,0 17-442,0 6 974,-11-14 0,8 17 0,-7-11 0</inkml:trace>
  <inkml:trace contextRef="#ctx0" brushRef="#br0" timeOffset="29813">4318 14245 9873,'6'5'4256,"-2"-2"-4004,-4-3-89,-11-5-197,9 4-27,-9-6 33,11 5 1131,2-17-744,2 3-141,2-13 40,1 7-68,0 1 45,3-28-274,3 3 58,-4 10 1,-1 2 20,4-8 83,0 2-118,-8 27 79,1-1-140,-3 9-67,1 1 123,0 1 67,8-9 51,5-9 274,-3 4 806,0 1-1130,-11 13-91,-2 3 85,1-1 84,-1-1-101,2-1-39,-1-1 89,1 1-157,0 1 639,-1 1-583,1 3-100,-2-1 106,1 1 0,0 0-17,1-1-50,2 4 462,17 25 0,3 7-328,1 2-37,2 4 1,2 4-63,-7-9 0,-2-4 37,0 1 12,-3-7 0,-3-5 274,-10-18 0,-2-3-7298,-1-1 7007,-5-2 0,2 1 0,-2-1 0</inkml:trace>
  <inkml:trace contextRef="#ctx0" brushRef="#br0" timeOffset="31871">4487 10499 7038,'8'9'767,"-3"-1"6931,-5-8-6880,-3-7-201,2 6 72,-3-5-418,4 6-226,0 0 381,0 29-336,0-15-45,0 24-6,0-21-2666,1 9 2706,3-2-29,1 8 24,18 23-74,-13-26 688,13 21-592,-20-41-141,1-1 45,-4-7-891,0-1-3478,-11 0 3187,2 0 1182,-9 4 0,11-3 0,1 2 0</inkml:trace>
  <inkml:trace contextRef="#ctx0" brushRef="#br0" timeOffset="32920">4360 10626 11424,'5'2'2134,"-2"0"-1663,-3-2-96,5-3-17,1-4 847,22-33-992,-12 11 61,9-15-140,-18 27-201,-5 13 67,-1 1-3397,6-6 3397,5-7 56,2-4 890,4-4-873,-12 15-387,1-1 124,-7 10 61,0 0 3398,0 7-3213,3 1 112,1 6-163,2-1 46,0 0-34,0 0 22,-1-1 157,8 16-526,-6-11 403,8 19-101,-3-12-4005,-2-1 4033,-2 7 0,-5-19 0,-4 3 0</inkml:trace>
  <inkml:trace contextRef="#ctx0" brushRef="#br0" timeOffset="33920">4318 10837 10595,'2'10'1821,"0"-3"-1340,-2-7-83,0 0-398,0-14 0,0 9 140,0-12-28,0 14 134,0 0 6,0 2 471,1 0-824,15 1 101,-4 3 0,14-1 34,15 10-34,-21-7 67,19 5 17,-32-5-84,2 0 246,18 18-207,-11-12 12,16 12-23,-19-16-23,-2-4 2034,-3-1-1781,-4-2-292,-1 0-33,-3 0-213,1 0 291,6-6 62,-1-1-73,4-7 291,-4-13-190,-3-16-95,0 8-51,-3-7-358,0 29-56,9-13-247,-7 17-605,7-9 1311,-16 16 0,5 1 0,-5 1 0</inkml:trace>
  <inkml:trace contextRef="#ctx0" brushRef="#br0" timeOffset="48075">635 14520 6792,'5'6'-454,"-1"-2"740,-4-4 9505,0 0-9679,2-2-213,2 2 169,1-2-68,2 2 145,4 0-145,-4 0 0,3 0 67,-7 0 381,-2 0-325,1 0-140,0 0-16,2 0 33,0 0-28,10 0 112,9 0-135,0 0 57,1-2 302,-12 1 174,-4-1-538,-3 1 84,3 1-28,1 0 0,3-1 44,2 0-72,12-4 40,-10 1 105,26-17-66,-21 10-51,11-9 5,-14 12 57,29-11-62,-24 8 33,23-11 12,-28 9-45,-6 3 11,5-2 40,-4 1-51,10-4 0,-5 4-11,13-5 11,-13 9 0,6-2 106,16-13 0,1 0-106,-11 7-1699,12-8 1,-4 3 1737,-29 17-189,13-2 133,10-1 140,10-6-89,2-1 11,-12 2-68,-3-2 57,-17 8-34,11-3-28,12-1 22,-7 1 3357,17-3-3351,3-1 225,-25 6-236,8-1 0,0 0 45,-11 4-12,26-4 1,4-1-23,-9 2-34,2-1 0,-2 1-837,-9 1 871,-1 0 6,-2 0 72,-1 0-22,0-1-17,18-4 1,3 0 10,-2 1-50,0-1 0,4 0-14,-10 4 0,-4 0 14,6 0 0,-5 0 0,-1-1 67,-9 1-28,-4 0-39,-2 0 12,-2 0 954,-4 2-966,-3 0 0,-4 3 34,41-9-34,-30 7 16,11-3 1,-2 0-17,-17 4-61,25-4 61,-1 2 50,9-2-50,0 1-14,5-3 0,0-1 14,0 0 18,-10 2 1,7-2 0,-9 3-69,-7 0 50,-1 2 0,0 0-564,-7 3 581,12-1 0,2-1 5,-2 1-5,4-2 0,-2 0 39,-5-2-56,2-1 0,-14 3 34,5-1-40,-13 4 6,13-4-1612,5-1 0,2-1 1674,0 0 107,3-1 1,2 0-226,5 0-2179,6 0 2213,7 0 22,-14 2 0,-8 2 2268,-12 2-2257,16-1 1,2 1-35,-3 1 42,10-1 1,-2 1-20,-19 1 20,9-1 0,1-1-26,0-1 3,6-1 0,1 1 3395,-8-2-3358,25-1-68,-9 0 40,-8 1 19,-8 1 0,-1-1-3456,-6 2 3431,11-2 0,-24 3 84,2 0-117,-10 0-1,1 2 40,-6 0-6,0 0 33,7-1-66,4 0 38,0-1 1,30-2 3007,-22 1-3007,14 1 0,4 0 16,13-2-22,0 0 0,2 0 3,-19 1 0,-1-1-3,15-1 0,0 0-1382,6-3 1382,-24 4 0,-1-1-44,9-1-101,-8 1 128,21-1 17,-22 2 0,9-2 0,9-2 0,-8 1 283,-2 0-263,5-2 0,5-1-23,11-2 0,-3 2 20,-2 0-17,7-2 0,-3 1 0,-28 7-51,-13 0 85,-2 2-45,10-3-1946,36 0 1957,-21 1-821,-2 1 1,-1 0 854,-10 0-492,9 0 474,15-4-16,-18 5 28,26-6-6,-29 6 1,3-1-3,10-1 1,7 0 0,-2 0-24,9-2 0,-1 0 1,-13 3 0,1-1 1,-4 0 31,-4 0 1,-4 0-92,6 0 105,5 0-72,14-1 28,-28 4-5,14-2 50,-19 2-62,25-6 0,4-2 11,-3 2 31,5-2 1,-2 1 426,-19 3-452,0 0-676,3 1 0,2 0 692,-8 1 1,1 0-120,8 0 0,3-1 97,-2-1 0,3 1 1,-6 0-51,17-3 89,-1 0 1,-3 1 687,-17 0-744,26-4 23,-27 5 1081,-1 1 0,0 0-1081,4 0 349,24 1-329,-29 1 0,0 0 3295,20-1-3309,-3-1 191,-30 1-147,12 1-50,-19 1 0,4 1-39,-10 0 78,17-1-28,-7 0 3,24-4 0,5-1-3394,-2 2 3380,-2-1 0,-2-1-2269,-2 3 2336,6-1-67,-6 1 0,12-1-22,-14 2 0,0 1 22,10-2 0,-11 1 0,2 0-9,3 1 1,1-1 495,20-1-454,-19 2 1,-2 0-34,9-2 0,-15 2 11,0-1-5,20-1 27,-15 1 1,0-1-177,-6 1 1,0 0 142,5-1 0,-1-1 11,2 0-33,2 0 0,0 0 1733,6 0-1711,-9 1 0,1 0 3151,18 1-3151,-21 2 0,-1-1 0,0 0-679,-4 1 667,7-1 1,0-1 11,-6 2 19,8-2 1,-1 0-14,-16 1 483,14-1-489,-21 0 45,17 0-45,-10 0 0,14 0-45,-11 1 51,1 0 847,35-3-853,-17 1-20,15-4 1,1-1-1008,-10 2 1058,-1-2 0,1 0-70,5 2 50,2 1 0,4-1-25,-1 1 0,-1 0 14,-6 1 0,4 0 32,1 1 0,11-1 0,-3 1 1,-13 0-1562,-20 1 0,0 0 1529,11 0 0,9-1 0,0 1 0,-11 0-240,5 0 229,-22 1-531,22 0 564,10 0-22,-17 1 25,16-2 1,7-1 13,-15-1 0,-1 0-22,-2 2 0,0-1 8,0-1 0,-2 0-8,4 3-17,0-1-39,2 0 72,-19 0-33,2 0 0,0 0 34,25-4 27,-29 4-61,14-2 56,-35 4-61,-3 0 2691,5 0-2686,-3 0 1238,4 0-1171,-4 0 847,11-1-914,1 0 73,17-1-73,-6 0 5,10-1 1,12 1 0,-3-1-9,-3 1 0,0-1 3,3 0 0,4 0 0,-1 0-386,-4-1 1,-1 0 0,-6 0 380,12-2 5,-3 1 0,2 0 5,3 0 51,-13 2-3100,10-1 3044,-27 3-34,7 0 68,4 0-34,-1 0 5,24-2-369,-29 1 369,20-2 781,-5-2-842,-14 2 70,8 0 0,5 0 1576,-3 0 0,0 1-1590,-4 1 0,0-1 5,10-1 1,1 1-9,-6 2 1,1-1-1,11 1 0,0 0 31,-7 0 0,1 0-47,-1 1 1,3 0-1,-6-1-1387,13 0 1406,-4 0 0,-1 0 0,-3-1-1204,-15 1 1,0-1 1203,13-2 3,-11 2 0,0 0 69,0-1-72,15 1 20,-1 0 0,3 0-593,-15 1 1,1 0 558,20-1 0,5 0-312,-20 0 1,1 0-1,-5 0 317,-5 1 1,-1 0 355,19-2 0,-2 0-286,9 3-1509,-21 0 1448,23-1 34,-30 1 155,2-1-178,20 0 50,-17 0-61,16 0 0,-25-1 1297,-2 2-1247,19-3 435,-9 2-451,10-2 50,14-1 2307,-27 2-2347,21-2-44,-17 1-1689,-9 1 1644,7-1 267,-12 1-166,16-1-56,-14 2-44,34-2 980,-32 3-886,28-2-271,-27 2 237,14-2 1,12-1 0,-8 0-6,5 1-32,1 0 1,8-1 0,-12 1 2713,-15 2-2693,25 0 205,-27-1-261,3 1 0,0-1 56,10-1-3,-9 1 1,2 0 46,6-1 1,-2 0-106,4 0 86,14-1 0,-2 1-25,-23 1-20,9-1 1,-2 1 337,-14 1-318,14-2 654,-9 2-654,-7-2-51,32 1 46,-30-1 24,9 1 1,1 0-48,5 0 95,16-1-67,0 1-11,-13 0 11,-2-1 34,-1 1-34,-15 0 11,17-2-34,-5 2 23,0-1 0,-2 1 68,-10 1-68,1 0 0,-1 0-1257,7 0 1,1 0 1256,7 0 42,-7 0 0,4 0-70,23 0 0,1 0 36,-27 0 1,3 0-666,10 0 0,9 0 1,1-1-1,-10 1 699,-10 0 0,-2 0-905,27-1 0,-4 1 863,-15 0 86,1 0-83,0-2 1,10 0 0,-7 0-2,-15 0 1,-1 0 4,9 0 1,6-1 0,4 1 36,5 0 1,7 0 0,-1 1 0,-9-1-40,-2 1 1,0-1-9,6 1 0,11 0 1,-2-1-1,-15 1 1079,2-2-1076,-6 0 45,-12 0-90,10 1 31,-4 0 0,1 1 14,6 0 15,-3-2 0,8 0 0,-8 0 204,3-1-217,-2 0 1,-4 0-3,-17-1 67,4-1-134,10-1 62,6 0 2457,-5 3-2468,21-3 21,-31 3 23,9-2 0,1-1 1058,-3 1-1086,-2 0 0,2 0-34,15-1 45,-10 3 1,1 1 1884,15-2-1896,-23 4 0,-1 0-17,19-2-1093,-13 0 1110,13 0-398,-17 1 394,13 0 0,13 0 0,-7 1-1421,-14-2 1,0 0 1422,4 1 1,9 0 0,0-1-1,-11 1-173,-10-2 1,-1 0 170,20-1 0,9 0 0,-8 1 29,-17 1 1,0-1-32,15-2 0,11-2 1,0 0-1,-15 1-631,3-1 620,11-5 0,-5 0 11,-29 7 34,29-4 193,-24 4-255,26-4 101,-16 1 210,-8 2 0,1 1-288,18-5-314,-8 7 1,13 0-1,7 0 1,-4 0-1,-11 0 322,-6 0 1,1 0-111,-2 1 0,9 0 0,3 0 0,1-1 0,-6 0 96,10-3 0,-3-2 0,5 1 24,-9 1 0,4-1 1,3 1-1,1-1 1,1 2-12,-3 1 0,2 0 0,1 1 1,1 0-1,-2 0 0,-2-1 4,2-1 0,0-1 0,-2 1 0,-3-1 0,-1 3 293,-1 2 0,-1 1 0,-5 0 1,-9-1-255,8-6-90,13-1 1,0 0 1803,-16 3-1759,18-1 1,-9 2 2732</inkml:trace>
  <inkml:trace contextRef="#ctx0" brushRef="#br0" timeOffset="57276">12742 12509 12545,'-7'-3'1965,"2"0"-1634,2 3-63,3 0 4516,-3-1-4381,8 0-3879,1 0 3482,13-2-211,-1 1 289,7-2-89,-5 0 5,9-3-34,-8 2 68,3-1-34,-11 3 0,-2 1 16,3 0-44,36-2 28,-13 0 0,-6 2 0,3-1 36,10-2 1,-3-1-70,5 1 35,-1-1 1,-2 0-826,-6-1 823,-2 0-12,-1 0 1,2 0 2632,14 0-2634,-7 0 0,7-1 0,-3 1-1284,-9 1 0,-1 1 1291,23-5 0,-4 0 6,-18 4 0,-3-2 62,-16 7-73,21-2 0,5-2 863,7 0-839,0-2 0,10-1 1,-10 1 224,3-1-266,-2-1 0,-6 2 28,-20 4 3443,23 0-3469,2 1 1,5 0 45,-16 1 1,1-1 0,0 1-21,19-1 0,-2 0-26,-4 0 1,-7-1-1330,-3 1 1417,8-2-83,1 2 1,12 0-1,-9 0 57,-18 1 1,0-1-39,4 0 1,6 1 0,1-1-1,-7 0 2,1-2 0,-5 0-20,-10 2 1,2-1 56,10-2 1,6-1-1,-7 1-9,14 0-25,-12-1 0,1 2 70,7 4 1282,-27 0-1355,18-1 84,-26-1-17,-8 1 6,2-2-17,-8 3 778,-1-1-627,-2-2-207,-3-1-3431,-4-4 2994,-40-25 320,23 14 114,-1 1 0,1 0-288,2-4 140,-1-5 100,-4-14 51,8 5-2229,0-10 2341,13 24 2207,0 0-2196,3 16-123,4 3 67,-3 2-134,-4-6 67,3 3 0,-5-4 3487,7 5-3459,1 2-341,1 0 77,23 19 236,-6-7 3,18 11 0,3 1-3073,-8-6 3070,-2-2 0,1-1-1192,5 3 1262,-7-3 0,3 0-995,4 3 0,1 0 958,-3-2 1,-2-1-34,16 6 64,-13-13 1,-1-2-65,-3 1 75,24 3 1,7 0 101,-27-5 0,0-1-163,12 3 0,0-1-96,9-2 132,-30-2 1079,-16-1-1123,-3 2 72,-4-2-72,3 3 33,25 5 6,-1-2 952,9 3-997,-11-7-1014,-12 2 1064,-2-2 854,-2 3-876,-2-1-28,-3-3 22,2 2 713,-5-3-701,0 0-73,23 1 246,-17-1 3449,17 1-3382,-23-1-212,-1 0-3523,-19 0-6370,-14 0 9748,-5 0 1,7 0 0,19 0-1</inkml:trace>
  <inkml:trace contextRef="#ctx0" brushRef="#br0" timeOffset="59517">15007 13462 9156,'7'5'1109,"-1"-1"-1104,-6-4-5,0 0 0,0 0 0</inkml:trace>
  <inkml:trace contextRef="#ctx0" brushRef="#br0" timeOffset="66624">11240 14097 13452,'3'4'3316,"0"0"-2538,-2-5 1580,1-1-1641,-1 0-275,1 0 836,-1 1-1228,0 1 146,1 0 157,-1-1-168,0 0-23,0 0-246,0 0-4049,1-1-5698,7-20 9448,-4 1 1,3-4 0,-6 11 0</inkml:trace>
  <inkml:trace contextRef="#ctx0" brushRef="#br0" timeOffset="67708">11049 11980 9274,'12'4'-1032,"-3"-1"1738,-9-3 8368,0 0-12983,3 0 1847,6 0-1903,4 0 3965,3 0 0,-7-1 0,-3 0 0</inkml:trace>
  <inkml:trace contextRef="#ctx0" brushRef="#br0" timeOffset="69372">11049 11557 9010,'11'6'2476,"-1"-1"-2006,-10-5 1082,0 0-1552,0 4 45,0 1 50,1 12-213,4 18 1,-1 2 122,0-2 96,0 25 0,0-1-101,-4-30-9,2 13 1,1-2 86,-2-22-50,5 13 12,-6-12 951,0-11-437,0 8-217,0-16-7692,0 0 7355,0-6 0,0 5 0,0-5 0</inkml:trace>
  <inkml:trace contextRef="#ctx0" brushRef="#br0" timeOffset="80580">10499 11875 10520,'-2'-11'498,"1"2"626,1 9-1315,-6-6 608,4 4-423,-4-4-1005,6 6 1011,5 8 0,-3-6 0,3 6 0</inkml:trace>
  <inkml:trace contextRef="#ctx0" brushRef="#br0" timeOffset="81272">11134 14033 6210,'-9'-2'4022,"2"0"-1196,5 2-1538,2 0-1917,-2-2-8400,2-19 9167,0 5 1,0-6 0,0 13 0</inkml:trace>
  <inkml:trace contextRef="#ctx0" brushRef="#br0" timeOffset="81966">10922 12213 12410,'1'11'2604,"-1"-3"-2391,-4-8-286,3 0-5662,4 12 5735,5 0 0,1 2 0,-4-4 0</inkml:trace>
  <inkml:trace contextRef="#ctx0" brushRef="#br0" timeOffset="82464">10986 13695 10416,'7'3'3092,"-1"-1"-1283,-6-2-2403,0 0-469,3-21 0,-2 16 0,2-15 1</inkml:trace>
  <inkml:trace contextRef="#ctx0" brushRef="#br0" timeOffset="82822">11049 12404 4118,'8'9'672,"-1"-1"-1118,-7-11 446,0 11 0,0-8 0,0 9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05.26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201 10 4420,'15'7'2688,"-4"-1"484,-11-6-1755,0 0-197,0-10-1018,0 7 360,0-7-522,0 10 1859,0 0-1899,-5 0 50,4 0-33,-4 0-12,5 0 29,0 0-6,-2 8-28,1 5 258,-5 15-174,-1 12-12,-6 15-66,-4 9 16,1-14 1,-2 2-18,-10 22-5,-9 18 68,10-33-57,11-26-11,3-1-51,10-26 18,3-1-51,0-2 28,-1 3-67,-1 1-488,-2 8-498,2-3-666,0 3 1775,15-6 0,-10-5 0,9-1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06.62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805 62 10270,'13'12'2919,"-2"-2"-2354,-11-10 219,0 0-778,-16-14-6,8 9 17,-15-11 33,11 15-39,-1-1-11,3 2 0,0 0 560,-2 0-420,0 0-17,-7 0 57,-17 0-169,3 0-11,-13 4 28,16 1-28,4 4-39,6 0 34,3 4-91,-5 12-50,8-3 85,-11 19 61,10-8-17,-1 1 22,4-5-5,-2 4 0,4-5 62,-2 12-68,5 32-44,4-26 44,0 30 12,7-37 0,7 12 5,-1-16-11,6 9 0,-5-20-28,-1-2-6,0-2 17,6 10-33,-6-12 44,5 10 6,-8-15-123,-1 10 28,-3-9 95,0 11 39,-9-14 129,-39 17-168,12-14 0,-28 6 107,32-15-96,2-3-3353,1-1 3342,7-1 45,-3 0-45,8-3 0,-2-1 28,-13-10-28,7 1 73,-10-5 3319,10 3-3235,2-1-146,4-3 264,2-10-270,8 6 1,1-11-6,6 11-39,8-2 0,19-13 39,1 10-12,13-10 52,-10 14-40,0 2 0,4 4-17,15-4 17,-6 6 0,16-5-11,-11 5 22,5-3-11,1-2 173,20-13 29,-23 7-84,10-8 5,-33 11 90,-7 1-57,-2-14-133,-11 8-12,0-13 34,-8 10-45,-1-4 0,-1 1-23,0-12 23,0 14-50,-5-6-73,-5 19 89,-11 7-375,-13 6-762,-55 29 538,44 3 1,-2 6-2616,-17 7 1,0 6 3247,11 8 0,7-1 0,-9 6 0,21-15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07.86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11693,'5'12'2476,"-1"-2"-1748,-4-10 1025,0 0-1887,4-2-12,3 2 23,24-1 123,1 1 39,20 0-28,-2 0-11,2 0-5,3 0-1362,4 0-526,-29 1-2505,-1 2 4398,-36 3 0,5-3 0,-6 1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08.31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15 11799,'13'9'2666,"-3"-1"-2055,-10-8-482,0 0-135,40-1 6,-6 0-6,40 0 51,-13 1-95,4 0-197,0 0-688,-9-1-784,-12-3-4313,-15-2 6032,-16-3 0,-7 4 0,-6 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09.46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90 217 8954,'-5'-16'1535,"0"4"-785,5 12 1989,0 0-1876,-8 0-253,5 0-10,-6-2-175,9-4-251,0-2 5,2-3-179,-1 2 6,2-2-6,1 2-23,8-7-156,2 2-112,11-4 196,4 1-28,7 1 95,4 0-45,19-1 73,-20 7-73,6 2-73,-27 7 135,-6 1-134,-5 0-18,-1 4-101,-2 3 214,4 6-79,-3 3-16,3 0 145,-1 1-68,2-2 68,-2 0 0,0-2-16,-2 1 16,-1-1 0,-3 3 123,-1 13-123,-9-4 73,-7 13-73,-13-7 33,-6 2-10,-3 0-51,-16 9 16,14-12-94,-7 4 11,20-12 44,4-2-55,-7 11 78,7-6 28,-4 6-17,8-8 17,2-4 0,3 1-84,0 1 79,6-8-91,2 3-44,5-10 135,4 1 10,6 0-3268,27 4 3263,-1-3 123,24 2-123,-12-7 6,4-2-510,14-1-2476,-22-4 2980,5-3 0,-33 1 0,-8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10.42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276 71 10136,'3'1'2241,"0"0"-410,-3-1-1775,42-31-23,-31 23-27,32-22-6,-42 30 0,0 0 0,1 0 22,0 0 29,0 0 111,-2-1 465,3 0-1215,-3 0 572,-6 11 16,-5 5 100,-10 14-94,-6 4 140,-5 4-146,-7 2 0,0 0 67,-1-2-62,4-2-5,3-5 0,7-2 0,4-2-50,4-1-163,2 9 51,6-9-124,1 6 152,7-13-79,1-3 11,1-4 23,0-2 39,0-5 297,8 0-84,2-4 184,24 2-206,-2-2 44,14 0-89,-6 0 61,2 0-62,-2 0-5,15 2-795,-5-1 73,3 1-578,1-2-727,-12-3 1179,9-6 0,-24 3 0,-7-1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11.91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266 71 11138,'5'13'1547,"-1"-2"-1071,-4-11 907,0 0-1081,-3-19 68,2 14-11,-3-14-309,4 19-1210,0 0 1093,0-3-56,1 3 117,-1-4 6,3 4-16,-3-3 66,3 1-39,-2 0-5,1 0 33,-1-1-28,-1 2 84,0-2-89,0 1-1076,0 1 813,3 0 22,2-1 11,7-1-90,6-1-84,15-1 179,-8 0 130,4 1-292,-16 2-162,-7 2-695,-4 0 537,-2 0 578,-3 4 123,-1 0 84,-3 1 427,4-2 149,0-1 3289,3-2-3053,0-3-325,0 1-173,0-2 11,0 2 2700,0 1-3266,-1 5 107,-1 7 33,-3 9 6,-2 16 11,-7 11 22,-2 2 1,-2 3 16,-16 35-302,10-24 1,-2-1 262,6-15 0,-1-2 3,1 1 0,-1 0-26,-15 40 17,14-32 1,2 0-1,-7 21-150,-1 10 144,15-40-27,3-7-45,2 2 78,3-14-39,1 1 39,2-17-190,2-2 40,0-5 300,0 1-340,0-4-3126,0 2 992,7-2 700,1 1 1630,5-1 0,-6 2 0,-2-2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13.52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721 34 8158,'-3'-5'2605,"2"1"448,1 4-2482,0-5-162,0 2-163,0-3 40,0 3-230,0 0 22,0 1-44,0 1 1747,0 0-1938,-4 2-61,0 3 106,-4 6-78,-1 8 50,-3 8-90,-14 21 230,3-9-6,-10 8 6,8-19 17,-3-2 45,-15 5-62,9-8 0,-10 7-6,17-11-5,0 3 5,0-1-3386,0 3 3185,-3 1 50,0-1 29,-1 0 27,4-3 95,3-3-78,5-2 33,2-2-10,8-6 3447,2-1-3431,3-3 28,-3 4 17,-3 3 12,-6 4-7,-1-3-10,-1 2 5,1-1-6,0-2-50,9-3-207,1-3-79,7-3 96,0 1 246,0 1-90,0 5 90,0 1-162,0 4 162,0-2 50,0 0-44,0 0-247,3-1 151,7-1 90,13 0 135,13-3 162,48 4-141,-9-4-153,-23-1 0,0 0-3,23 3 39,-8 3 23,-7 1-62,13 8-818,-14-6-6170,10 6 6988,-21-13 0,-22-1 0,-8-5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17.05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218 114 8864,'7'9'1334,"-2"-2"-730,-5-7 3827,0 0-3983,1-3 107,1 2-152,-1-2-174,0 2-38,-1 0 27,0-2-212,0 1 128,0-8-100,0 3-17,2-8-12,-1 4-5,2-3 6,-1 3 50,-1-1-34,-1 2-145,0 1 117,0 2-117,-1 2 118,-3 2-29,-1 3-72,-2-1 66,0 1-83,1 0 118,-3 0-186,-2 1 135,-5 7 51,-5 6-158,-4 8 152,1 7-95,1 1-382,-2 18 12,5 1 353,3-2-141,6-11 175,6-17-130,1 1-27,3-3-40,0-3 62,1-6-89,1-2 122,17-2 191,-2-1 73,18 0-73,-6-3-56,2 0-17,12 0 73,-13-7 34,6-3 95,-15-10 179,-1-5 0,-5-2 666,2-13-536,-7 12 105,-2-5-258,-3 20-234,-4 5-51,1 5-1317,-1 2 1317,0 11-61,0 16 55,0 2-184,0 12 61,0-9-39,0-4-191,4-1 119,7-6 234,-2-8 0,4-3 12,-9-7 78,-1-1 90,2-1-79,1-8-45,5-2-39,2-12-11,4-1 0,3-3 0,0 0 0,2 4 17,-5 3-28,-1 4 11,-9 8 274,-1 2-212,-6 5 5,0 0-61,0 2-6,0 6-6,-3 19 6,2 0 0,-1 12 0,2-6-106,0-3 67,0-1-141,0-1 180,0-11-89,1-1 83,1-11-5,1-3-79,3-2 90,1 0 17,4-4-11,0-4-6,5-9-3392,1-5 3437,3-5-29,-2 3 35,-4 3 44,-4 6 191,-4 7-214,-2 4-21,-2 2-779,-1 2 3918,-1 5-3190,0 4-5,0 10 5,0 14-23,0-4 18,0 6-35,0-14-184,2-5 118,3-5 56,7-5 430,1-3-172,6-9-24,0-5-94,4-11-90,3-5 78,11-20-44,-11 15 280,4-6-208,-18 24-106,-5 7-129,-5 4-319,0 7 275,-2 7 173,0 7-34,0 9 68,0 0-23,0 7-11,0-13-6,0 1 6,0-14-515,0-3 515,0-1 0,0-3 0,0 1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17.47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813 8 12107,'4'3'2218,"-1"-1"-1198,-3-2-1664,14-13 644,-12 25 218,2 6 247,-24 41-3493,-18 23 3104,-1-5 0,-4 5-57,7-17 1,-3 1-275,5-6 1,-2 3-1,0-3 252,-6 7 1,0-4-43,0 1 0,1-1-34,0-1 1,1-2 25,2-4 0,2-1-34,3-5 0,2-3 81,-19 30 0,13-19-66,13-21-24,11-14-200,6-13-12,6-7 2904,1-3-2596,13-47 0,-10 36 0,10-37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53:17.3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 24575,'8'-4'0,"0"1"0,-3 3 0,10-3 0,19 2 0,29-3 0,24 4-514,-37 0 1,3 0 513,5 0 0,1 0 0,1 0 0,-1 0 0,4 0 0,1 0 0,-1 3 0,0 0 0,-5 0 0,3 1 0,29 9 0,1 3 0,-21 0 0,0 2 0,22 5 0,0 5 0,-3 13 0,-6 2 0,-21-11 0,-1 0 0,14 9 0,-3 1 0,-26-15 0,-1-1 0,1-2 0,1-1-391,35 18 391,-36-20 0,0-1 0,41 19 0,-37-18 0,2 1-753,6 8 0,2 2 753,7 0 0,3 2-1257,10 11 1,2 3 1256,-21-12 0,1 1 0,0 1 0,0 3 0,-2 1 0,2 1 0,2 1 0,2 1 0,-3-1 0,-7-3 0,-2 0 0,2 1-392,10 5 1,3 2 0,-5-4 391,1 2 0,-2-1-364,18 13 1,-4-3 363,-34-25 0,-2-2 0,8 8 0,1 0 0,-1-3 0,1 1 0,2 4 0,5 4 0,1-1 0,4 3 0,-1 0 0,12 12 0,1 2-308,-10-8 1,3 2 0,-4-2 307,10 14 0,-5-1 0,-6-1 0,-2 1 262,1 2 0,-3 2-262,-7-3 0,-2 1 0,-2 0 0,-3-1 300,-4-3 0,-2 0-300,1 5 0,-1 0 0,-3-5 0,1 0 0,3 7 0,0-1 0,-3-7 0,0 0 0,-1 0 0,-1-1 132,-2-7 1,-2 1-133,-1 0 0,-1 2 0,0 0 0,-1 0 0,-1 3 0,-2 1 0,-1 2 0,-1 2 0,3 4 0,0 5 0,-2-2 0,0 5 0,1-2 0,-2-10 0,0-2 0,0 4 0,4 20 0,0 4 0,1 2 0,2 4 0,0 0 0,-2-3-101,-8-16 1,-1-2 0,0 1 100,6 14 0,1 2 0,-3-6 0,-4-1 0,-2-5 237,-2-4 0,-2-3-237,-2-5 0,-1 0 0,-5 2 0,-1 0 0,0-6 0,-1 0 0,-1 6 0,-2 1 0,1-4 0,0 1 0,0 6 0,0 1 0,0 4 0,0 0-282,0 4 0,0 2 282,0 11 0,0 3-460,0-32 0,0-1 0,0 2 460,0 6 0,0 0 0,0 0 0,2-2 0,0 0 0,0 0 0,-1-1 0,0 0 0,-1 0 263,1 29 1,-2-1-264,-3-2 0,-6 3 0,-2-14 0,-4 4 0,0-5 0,-3 13 0,-1-2 0,2-19 0,-1 3 0,-1-2 0,-1-7 0,0-1 0,1-5 0,-4 6 0,-1 0-126,3-5 1,-2 5 0,1-6 125,-3 1 0,2-2 0,-3 13 0,1 2 0,0-7 0,0 0 0,-3 7 0,-1 0 0,-2 1 0,-3 0 0,-1 1 0,-2 0 0,-5 1 0,-1-2 0,1-2 0,-2-2 0,-1-5 0,-1-2 0,1-5 0,1-3 375,-1-2 0,1-3-375,4-8 0,1-2 0,-1 1 0,2-1 0,1-4 0,2 2 0,-1 4 0,-1 2 0,1-3 0,0 1 0,2 7 0,0 3 0,-13 18 0,0-1 0,11-18 0,-1-2 0,-10 16 0,-6 0 0,-8-3 0,-2-4 0,13-15 0,-2 0 489,-20 20 0,-1-3-489,22-23 0,1-3 0,-5 2 0,-1-2 570,6-5 0,1-1-570,-3 1 0,1-2 0,3-5 0,1-1 0,2 3 0,1-1 1560,-35 18-1560,8-2 0,7-8 0,10-7 1151,2-1-1151,6-1 1668,1 0-1668,-15 2 1070,5-5-1070,-14 2 0,1-6 0,16-7 0,0-1 0,-34 6 87,27-8 0,-1-1-87,6-2 0,3 0 0,-26 4 0,-11-2 0,50-6 0,2-4 0,6 0 0,1 4 0,-7-3 0,-10 2 0,-8 2 0,-21-4 0,-5 3-349,31-3 0,-1-2 349,-45-4 0,45 5 0,1-1 0,-38-4 0,3 5 0,7 0 0,6 0 0,10 0 0,2 0 0,20 0 0,-4 0 0,0 0 698,17 0-698,-8 0 0,25 0 0,1 0 0,4 0 0,2 0 0,0 1 0,-2 1 0,2 1 0,-5 0 0,3-1 0,-2 0 0,2-1 0,2-1 0,0 2 0,1-1 0,-1 0 0,0 2 0,-1-3 0,-2 3 0,3-3 0,-2 2 0,0-1 0,0-1 0,-1 3 0,-4-1 0,3 1 0,-1-1 0,2 1 0,2-3 0,0 2 0,2-1 0,-1 0 0,1 2 0,-1-3 0,0 1 0,-1 1 0,1-2 0,0 2 0,0-1 0,-2 1 0,0 0 0,0 1 0,-1-2 0,1 3 0,-8 1 0,5-1 0,-5 1 0,6-2 0,2 1 0,0-3 0,2 1 0,-1-2 0,-2 1 0,0 1 0,-4 2 0,-1-2 0,0 2 0,1-3 0,4 1 0,1 0 0,-1-1 0,2 0 0,-2 0 0,1 0 0,-2 0 0,1 2 0,-1-3 0,1 1 0,-4 2 0,-4-1 0,3 2 0,-6 1 0,6-1 0,-10 2 0,-2 0 0,-1 3 0,3-3 0,10-1 0,1-3 0,5-3 0,2-1 0,0-3 0,3 3 0,-2-1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18.23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153 72 10853,'16'10'-364,"-4"-2"358,-12-8-11,0 0 454,2 22 330,-1-11-133,2 22 32,-5-16-3615,-4 4 3111,-2 1-78,-4 2-84,4 1-90,3-2-122,3-2-29,2-3 241,5-7 5,5-4 3466,6-4-3258,4-3-157,0-10 89,0-8-106,-2-14-39,-1-11-151,-7-25 151,-3 15 353,-4-9-157,-11 31-134,-14 12-29,-4 9-72,-10 9 5,6 12 18,1 7 10,-1 6-67,-3 8 73,9-11 11,-7 10 29,22-13-7,-3 5 1,14-1 145,23 19-73,1-5-16,22 17 61,-7-15 437,1-2 18,1-5 721,23 0-930,-11-14-133,19 0-264,-16-14-1356,26-7 1356,-14-19 0,-11 13 0,-30-12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32.60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725 25 8255,'-8'-12'1843,"2"2"-1195,6 10-687,0 0 28,-7-1-51,2 1 175,-4-1-108,4 1 105,3 0 25,0 0 3669,1 0-3624,-2 0-180,0 0 0,-7 3-68,0 3 68,-7 6-33,1 0 66,-1 0-21,4-1 44,1-3-51,5-2 398,0-2-83,3-2 156,-4 1-437,0 1-39,-6 4 28,-3 2-28,-4 6 0,-4 2 56,-7 12-39,6-8-17,2 3 0,12-12 23,7-6-23,2-3 44,2-1 158,-1-3-68,1 2 29,-2 3-62,-3 1-6,-7 12-67,-2-1-23,-4 8 23,4-6-28,4-2 0,1-4 17,3-1-56,2-5 39,3 1 0,2-4 56,0 6 45,0 13 5,0-1-100,-2 13 134,0-10-101,-2-1-33,-1-4 27,2-4-27,-1-3-6,1-3 0,0-4 56,1 0-56,0-1 0,1 2 67,-2 8-61,1-1 150,-1 8 35,-1-3-90,2 0 22,-2 8-118,1-7 35,0 6-29,2-9-11,-1-1 0,2 1 5,0 8-5,0-6 0,0 9 90,0-11-90,0 1 78,0-3 23,0 3-28,0-8-73,0 2 17,0-5 39,0 1-56,0 4 33,0 2-33,0 2-5,0 3 5,0-2 0,0 3 5,2-4-10,2 10 5,2-8 90,2 8-90,1-7 135,1 1-79,-1 0 44,1 0 12,-3-3-106,0 1 22,-1-2 39,3 7-100,6-1 33,0-1 22,4-2 23,0-6-45,4 1 5,4 2 46,21 6-46,-9-5 1,11 5 56,-16-7-23,-7-2-28,0-2-145,2-1 72,-5-5-22,6-1 84,-6-4 17,6 0 16,24-5 40,-9-3-39,20-4 27,-19 1-55,2 1-6,-6 3 45,12-4-51,-18 4-39,8-5-145,-16 0 179,2-5-56,3-8 67,3-8-367,4-9 412,-1-4-23,-1 0-22,-6 4 0,-6 9 140,-5 4-34,-12 14 186,-1 2-119,-8 10 418,0 1-479,0-4-78,0-11-34,0-5-6,4-12-28,2-3 1,5-2 33,5-7-1942,2 3 1948,0-2 11,-2 8 0,-3 7-17,-6 8 123,-3 10 269,-2 2-207,-2 3-141,0-3 2004,-7-3-2048,-2-4 0,-9-6 28,-10-20-28,4 8 45,-4-11-45,10 18 50,-1 6-44,-1 4 117,-17 3-123,3 5 84,-14 2-50,7 2-34,-1 2 67,-19-7-101,15 0-16,-13-7 33,19 1 17,1-5 84,2 3-84,3 1 11,-12 2-11,13 8 0,-13 2 45,16 6-79,-4 0 34,-12 5 17,12-1-17,-7 4 0,17-4-5,1-1-40,-15-2-22,5-1 33,-13 0 28,6 0-173,-1 4-45,-2 11-151,-17 40 145,17 1-133,-9 27-136,27-20 264,7-7-17,4-9-3235,6-7 3487,-1-7 0,-2-5 33,-2 0 40,-4-4-34,-2-1 40,-6 7-79,6-1-6,0 13 12,10 4-12,5 11 6,3 8-112,6 3 112,6-2 3073,10-7-3141,3-10 68,4-10-16,-5-11 16,-3-9 5,-6-7 113,-5-5 212,-4-4-83,-3-1-29,-1 0 236,-1 1-269,6 7-62,2 1-112,9 9 23,2 1-34,5 1 0,2 1-129,18-1 123,-6-11 6,13-2 73,-8-9 95,6-5-84,25-13 0,-14 2-78,15-7 22,-28 13-28,-5 4 0,-5 3 56,14 1-62,-10-3-28,15-7-156,-11-8 184,7-13-50,5-11-263,-12 3 0,0-4-459,24-24-106,-23 22 0,-1 1-1266,19-14-2247,-7 8 4397,-2 11 0,-27 18 0,-9 11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33.65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41 143 7443,'-5'-9'1596,"1"2"90,4 7-1557,0 0 437,-14-20-196,10 6 612,-10-20-114,14 14-196,1 1 270,0 8 404,0 5-1083,-1 4-123,0 2-90,0 3-50,0 1 0,0 4-5,0 3 10,1 9 62,6 14-33,5 16-17,3 2 0,1 3-17,9 34-530,-7-25 0,-2-2 530,3 22 44,-3-7-44,-5-12-257,-1-3-303,-4-29-505,0-4-525,-4-25-1177,1-12 2767,0-6 0,-1 1 0,-1 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34.90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11 195 7022,'-1'-4'2672,"0"1"1763,1 3-3645,-3 4-145,3-2-153,-4 4-184,3-3-84,0-2-207,1 0 67,3-1-28,2 0 174,7 0-85,5 0-66,5-3 89,5-4-101,3-5 51,6-5-68,1-6-50,21-20-224,-16 11-549,8-9-314,-26 24-229,-12 7 56,-6 14-1512,-17 14 2377,-5 12 0,1-9 0,3-3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36.40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0 212 10489,'6'10'1489,"-2"-2"-1203,-4-8-297,0 0-213,-2 0 50,1 0 5092,-2 0-4918,3-2 0,2-2 129,3-3-123,6-2 50,7-5-56,6-4 44,2-2-44,3-2 23,-3 2-12,-3 4 11,-5 3-22,-7 7 45,-4 2-6,-6 4 29,-1 0-253,2-2-146,3-3-212,5-3-1059,7-6 1602,10-6 0,-11 8 0,1-1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46.3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 8 9201,'11'9'1463,"-3"-2"-587,-8-7-462,0 0-414,-11-3 336,8 2-286,-8-1 99,11 2 1744,0 0-886,0-4-440,0 0-103,0 0-27,0 0-291,0 4 1259,-2-1-1337,2 12 4,18 58 7,2-5-77,-2-8 1,2 2-3,16 31-1688,-18-42 1,0 0 1712,0 2 1,1 0-18,0 0 0,-1 0-75,0-1 0,0 0 168,18 45 162,-13-33 1,1 0-40,12 28-473,-13-34 0,0-3 255,7 12 61,-1-9 2896,-4-10-2997,-3-10 186,0-11-432,-9-12 280,-2-9 291,-9-28 910,-2-13-1173,0 5-28,0 3 17,0 27-23,0-11 6,0-25 6,4-10-6,7-43 8,-1 39 1,3-7-1138,5-16 0,3-10 0,-1 8 1126,-2 9 1,1 2-38,-1-1 1,1-5 0,-2 18-577,2 14-113,-5 15-217,0 10-1300,10 5 302,6-1 1944,29-15 0,-30 13 0,7-5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50.97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69 257 6134,'-9'-4'386,"1"1"1537,8 3-1542,0 0 561,-16 3 1081,10-3-881,-13 3 345,16-3-619,-1 0 1146,2 0-1426,1 0-488,1-3-100,0 1-44,0-2 32,0 0-212,0-2 224,0-5-39,0-5 78,1-7-11,6-5-28,3-4 6,7 0-51,2 2 12,1 6-40,0 5-140,8 6 213,-7 7-67,3 4-45,0 21 28,-11-3 22,6 18 62,-14-7 0,-1 0 196,-9 20-196,-8-7 101,-8 20-101,-9-5 0,0 6 0,-2 7 45,5 2-661,4 1 616,6-5-28,7-6 23,4-9-186,5-6 118,9-9-72,20-3 55,21-15 146,5-4-56,5-23-33,-18-6-1003,16-21 363,-17 7-2593,26-19 527,-31 22 2739,12-11 0,-29 24 0,-4 1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51.1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71 9004,'14'10'2521,"-3"-2"-2376,-11-8-615,0 0-616,24-39-1743,-17 29 2829,19-30 0,-24 40 0,-1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51.75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210 179 11917,'0'11'1283,"0"-2"-1110,0-9-122,0 0-46,4-31 2639,6-24-5784,-3 10 3207,2-2 73,-8 44 28,-1 3 6,0 6 16,-3 1-72,-7 10-62,-26 26-34,2 2 12,-16 30 22,13-5-56,6 3-45,8-2 40,12-8-186,6-9 3275,11-13-4282,29-14-2279,24-28 3698,-12-19 1,1-9-107,-5 1 0,-3-3-51,3-13 1,-3-3 7,14-21-66,-1 0 22,-5 5-22,7-14-6,-18 29-34,1-5-50,-23 35-179,-7 8-308,-5 6 3349,-2 4-3680,-1 0-2232,-3 16-1318,-1 0 4452,-3 14 0,2-16 0,1-4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52.25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82 10399,'9'5'2851,"-1"0"-2078,-8-5 1350,0 0-1541,11-41-290,-8 31-24,9-31-234,-12 41-12,0 0-94,0 7 72,2 3 694,7 15-207,5 13-66,10 17-214,5 19-162,4 13-1671,-16-38 0,0 0 1629,-2 0 0,1 3-1090,9 28 0,0 0 1138,4 11-51,-8-26 0,-1-8-135,-5-26 91,-5-14-652,-1-9 2242,-5-6-2593,0-5 3207,-4-4-4921,0-5 1913,0-10 0,0 11 0,0-3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53:18.9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2796 0 24575,'-11'0'0,"1"0"0,6 0 0,-1 0 0,1 0 0,0 0 0,-2 0 0,-3 2 0,-16 7 0,-14 5 0,-23 11 0,-17 4-779,-8 5 779,37-18 0,-1-1 0,-4 0 0,0-1 0,-4-3 0,-2-2 0,-5-2 0,-1-2 0,6-1 0,1-2 0,-3-4 0,2-1 0,8 0 0,2-1 0,-36-7 0,11 0 0,20 5 0,-4 1 0,-2 5 0,-10 0 0,17 5 0,-3 0 0,-36 3-12,33-1 1,0 2 11,-26 8 0,-6 1 0,13 0 0,-5-2 0,21-9 0,10-2 0,17-5 0,14 0 0,5 0 0,8 0 802,0 0-802,-1-3 0,-3 3 0,-1-2 0,-6-2 0,-2 0 0,-8-3 0,8 0 0,-5 0 0,4 1 0,-6-2 0,7 2 0,1 0 0,12 2 0,1 1 0,4 2 0,2 1 0,0 0 0,-2 0 0,0 0 0,0 0 0,0 0 0,2-2 0,-2 0 0,2-1 0,-2 0 0,3 0 0,1 1 0,1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52.87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205 74 12208,'13'10'3221,"-2"-2"-2577,-11-8 146,0 0-633,-1 8-124,-2-5-33,-2 6 112,-2-5-112,2 2 140,0 20-73,2 7 34,0 63-101,2-18 19,0-6 1,0-1-126,3 7 28,8 18-62,0-65-124,7-6 264,-3-22 185,1-15 11,2-10-17,9-52-179,-8 4-20,-6 19 1,-3-5-51,-5-3 0,-3-1 70,0 4 0,-3 1-17,-1 1 1,-2 4 16,-11-17 145,-21 41 169,1 15-141,-36 3-145,23 15 6,-13 6-68,29 10 23,10 11-112,12 8-1921,30 33-141,22-15-2178,23 14 4363,7-36 0,-32-19 0,-11-8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53.43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 18 12603,'7'-10'1792,"-2"2"-1351,-5 8 91,0 0-527,-2 24 149,-1-8-98,-3 21-39,2-16 27,1-4-38,1-4 162,2-1 258,0 4-123,0 8 119,2 14-75,2 16-61,1 20 61,-1 14-129,-2-2 1,-1 2-202,-1-36 0,1-1-29,0 27 1,1-7 11,3-25-235,9-17 235,0-27 515,22-53-346,-5-14-293,-1-10 0,1-3 124,-11 27 0,0 1-40,10-27 1,0 4-253,1 7-3723,4 1 3175,-14 37-496,2 5-613,6-3-3218,1 3 5167,2 0 0,-16 11 0,-6 4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54.5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95 453 7554,'-10'-14'2974,"2"3"-475,8 11-1939,0 0 260,-34 0-434,25 0 424,-25-1-312,34-1 1149,0 0-1435,3 1 225,8 1-213,2 5 141,11 7-236,1 7-56,5 8 44,16 17-61,-11-9-56,10 8-61,-20-18 61,-2-9-174,-1-8 219,-9-4-45,2-4 123,-10 0-73,-2 0-50,1 0 129,-2-5-45,1-5-22,0-10-12,1-12-22,0-9-28,3-16-3487,1-9 3481,1-5-55,4-13 27,-3 36-11,-2 4 129,-5 38-50,-3 15 173,0 6 3230,0 13-3364,0 10-6,1 5 39,3 18-106,-1-17-61,5 3 61,-3-28-202,2-8-307,5-7 509,-2-5 84,7-11 33,-3-9-66,3-12 66,1-4-66,4-15-40,-9 19 45,0-3-11,-10 26-45,-1 4 0,-2 5-275,0 1 236,0 4-23,0 1 96,3 12-28,2-1 89,4 9-95,1-3 5,-2-2 74,5 3-152,-5-12 39,1 0-408,-4-10 77,0-2 309,2-11 264,17-41-152,1-5-53,-7 13 0,2-2 81,10-25-79,-5 11 175,-7 22-102,-9 19-5,-6 24-17,-3 14 5,0 12 12,0 5-62,0 12-106,0-16 95,0 0-168,0-21 67,4-7 152,10 1 44,1-1-95,8 4 50,-4 0-44,2 3-1429,18 7-784,-12-9-3444,11 0 5651,-19-17 0,-9 4 0,-4-4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55.33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140 229 10634,'-3'-14'1815,"1"3"-1266,2 11 185,0 0 307,-12-73 679,9 39-1205,-8-45-324,11 63-68,0 15 347,0 29-27,0 9-289,2 33 0,0 17-1268,-2-7 0,0 6 0,1 1 1125,-1 1 0,1 0 1,-1 2-293,-2 10 1,-1 1 0,-2-8 280,-1-4 0,-1-8-295,-2-15 1,0-6 333,-5 28-48,3-23 43,2 17 2534,4-41-2748,2 14 823,3-50-5342,-7-13-404,2-8 5103,-6-10 0,6 10 0,1 5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56.55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36 1113 14852,'-15'-7'661,"3"2"-633,12 5 39,0 0 62,-4 0 487,3 0 151,-2-2-212,3 1-46,0-2-167,0-1-16,0 1-170,0-12-128,1 0-28,3-17 0,5-10-11,2-16 8,1-2 1,0-5-160,-4 11 1,0-2 135,4-23 1,-1-1-433,-4 20 0,-1 2 458,0 3 0,0 1-3,-1-1 1,0 4 52,0-9-55,-2 11-135,-1 42 341,-2 5-252,1 2 984,-1 5-900,0 5-33,0 15 164,-1 56-80,-4 0-489,2-20 0,-1 2 405,-4 34-494,5-44 1,1-4-196,3 8 286,12-10 403,10-43 39,10-22-33,9-13 84,-1-21-51,-1-11 109,-17 12 0,-3-3-148,7-32 0,-11 30 0,-2 0 17,-3-19 89,-1-2 135,-4 32-201,-3 5-29,-2 33-11,0 5 241,0 2-85,0 10 686,-1 9-579,0 23-3313,0 19 3131,-2 2 1,0 4-57,0-16 1,1 1-90,-2 20 0,1-2 58,0 11 1,2-15-2412,1-22 2069,4-14-486,2-16-1905,1-16-415,-3-14 3154,-3-17 0,-2 12 0,0 1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7:57.35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104 65 14135,'9'10'879,"-2"-3"-879,-7-7 67,0 0 96,0 8 347,0 5-112,0 15 111,-5 42-335,-2-10-62,-5 30-112,-1-29-400,6-8 328,1-14-460,6-15 532,11-14 280,40-68-230,-15 16-28,-5-2 1,-2-2 22,-6-6-40,-7 7 158,-8-4-74,-3 17-55,-4 0 89,-8 17 635,-3 4 59,-23-8-447,3 4-370,-13-7 45,7 5-45,1 2 0,3 3-39,7 4-96,8 4 130,8 17-57,5 8-268,12 19-102,4 4-94,20 14 386,-7-22 140,9 2 414,-12-29 62,-1-6 140,4-3 147,19-22-371,-5 0-258,17-18-78,-14 9-56,-1 7-73,25 4-475,-24 11-607,17 3-822,-26 6-2969,-5 0 4946,4-2 0,-17 2 0,-3-1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8:04.1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110 181 11480,'-6'-8'1641,"1"2"-1361,5 6 180,0 0-371,-21-7 555,15-3-313,-14-5 206,23-1-32,1 2-7,2 5-27,-3 0-219,0 5 67,-3 2-151,0 2-202,2 0-5,4 0 33,6 0-100,5 0 106,7-5 0,6-4 6,7-6-6,4-1-56,18-2 5,-15 10-195,8-1 50,-22 12-28,-7 12-3543,-3 35 3660,-11 4 1,-4 27-240,-17-11 189,-7 1 157,-16-3 0,-5-6 11,-7-6-637,-5-7 694,-2-8 2985,-2-5-2874,4-7-112,7-8 90,12-4-353,10-3 511,13-2-365,6 5-3031,15 0 2885,27 17 196,28-33 0,21-15 0,-11 6 0,11 22 0,-17-26 0,0-1 0,0 1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8:04.78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10 12976,'16'-4'1747,"-3"1"-1299,-13 3-55,0 0-349,3 0 259,-1 0 16,1-1 247,-1 0 66,-2 0-480,3 1-203,-3 3 29,3 0 11,-3 1 11,1-1-6778,-1-2 6778,-5-1 0,4 0 0,-4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8:05.76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485 17 10405,'-3'-9'1086,"0"1"-1007,3 8-303,0 0-4039,-32 16 4442,24-13 938,-24 13-719,32-16 3842,0 0-4615,-4 10 375,-4 10 112,-12 23-45,-11 19 62,-14 18-1238,18-34 0,-1 1 1131,-1 0 1,0 1-18,0-3 1,1 0 1808,-18 31-1848,7-13-78,16-18-218,9-15 5,9-13-275,3-10 544,5-5 3207,10-10-2995,10-8 737,14-11-821,6-10-66,3-3-6,12-7-106,-20 18 33,1 3 0,-22 21 73,-4 8 0,-2 10-56,6 25 6,-4-1-29,2 17 79,-5-18-151,6 21 28,-8-24 117,4 26 6,-11-33 118,-26 32-152,-1-17-574,-18 3 1,-7-1-1230,-12-1 1510,6-10 1,3-5-1,17-14 1,-1-4-1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8:06.16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27 12948,'16'4'2425,"-3"0"-1932,-13-4-174,0 0-324,-1-5-119,1 3-10,19 4 134,1 3 151,22 5-44,1-6 77,5-1-184,9-3-5287,32-17 5287,-28 7 0,2-8 0,-45 11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53:20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958 0 24575,'-12'4'0,"0"4"0,-2 5 0,-16 14 0,-9 7 0,-20 9 0,-8 1-880,-21 3 880,41-26 0,-4 1 0,-18 7 0,0-2 0,20-10 0,2-1 0,-7 6 0,4-3 0,-3-3 0,13-3 0,7-5 0,14-2 0,3 0 0,9-3 880,-3 1-880,3-1 0,2 1 0,1-3 0,0 2 0,2-1 0,1 1 0,1 5 0,0 1 0,0 2 0,1 1 0,1-4 0,3 1 0,1 1 0,8 5 0,18 18 0,9 8 0,15 15 0,5 0 0,-4 5 0,4-4 0,-7-2 0,-7-13 0,-3-8 0,-10-16 0,-8-2 0,-1-10 0,-14-4 0,1 1 0,-6-5 0,-1 2 0,1-2 0,-1 2 0,0 0 0,-1-6 0,-2 4 0,0-4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8:15.1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734 37 11284,'20'-11'381,"-3"3"-314,-17 8-67,0 0-62,-13-4-481,10 3-67,-10-3 27,13 3 488,0 1 532,0-3 185,0 2 2150,0-1-2509,-1 1-263,-1 1 0,1 0-156,-2 0-1581,3 0 1933,-2 1 129,1 4-140,-3 13-129,1 0-56,-3 7-185,4-6-106,1-3-706,1-2 997,0-6 0,0-3 369,1-5 79,1 0 12,0 0-1916,-1 1 1377,-1 0-22,1 1 85,2-1 228,4-1 96,-1 0-33,3 0-130,-4 0-49,-1 0-52,-1 0 1,-2 0 1720,0 0-1121,2 0 263,-3 0 236,3 0-1059,-3-2-84,0-1 146,0-3-146,0 0-23,-3 0-83,-6-1 106,-3 3 0,-4-3 95,3 4-190,0 0 50,1 2-291,-3 1 151,3 0 185,-2 0 56,4 0-50,1 0 223,-6 0-128,1 0-17,-9 0-11,0 0-73,-7 0 84,-4 0-78,-1 0 78,-14 10-84,14 0-68,-5 11 29,19-1-101,4 2-3257,2 3 3357,1 1 40,1 5 0,-1 5 6,-2 6-34,-1 9-2235,-11 35 2263,6-17 68,-7 19 2074,12-32-2142,1-6 0,4-7-62,-1 14 62,7-27 34,-2 10 3301,8-23-3335,0 2 239,0 18-239,0-7 0,0 12-11,0-13 39,0-5-34,0-2 6,0-3 34,0-6 10,0-4-21,0-6 856,0-3-885,3-3 1,-1 0-6,1 0 11,-2 0-185,-1 3 151,3 0 34,-3 0-1153,3 0 250,-10 0 903,-18 0 0,12 0 0,-11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8:18.76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57 441 9061,'-12'-2'-28,"2"1"-12,10 1-11,0 0 125,-15 2 396,11-2 942,-12 1-595,16-1 2533,0 0-3300,4 0 12,5-1-62,8 1 5,9-2 34,9 2-33,10 0-404,9 0 707,10 7-303,6 1 67,6 6 78,3-2 372,-11-7 1,0-2-238,17 1-155,-21-5 1,-4-3-82,1-5 17,2-7-44,6-1-1246,7 0 1240,4 0-17,9-1 133,2 4-166,6 1 33,-47 8 0,0 1-1451,1 1 0,1-1 1451,3 1 0,-1-1-14,0 1 0,0-1-250,1-2 0,1 0 264,-1-2 0,1 0 397,0-3 0,-1-2-349,0-1 0,1-3-217,19-8 1,1-1 168,-21 7 0,-1 1 19,13-6 1,-3 2 2410,13 2-2351,-8 8-74,-5 6 51,-2 3-22,-2 3-23,-1 0 751,29 0-762,-21 0-28,11-2 0,2-3-118,10-10-291,-3-3 1,5 2 436,-20 15 0,-5 0 0,27-17 0,-11 34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8:23.51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654 0 12410,'9'11'-829,"-1"-2"795,-8-9 12,0 0 22,-25-2-62,19 1-72,-18-1 156,24 2 779,0 0-425,-4 0-287,1 0 18,-5 0-107,0 0 5,1 2-10,-1 1 5,0 3-39,0 1-1,-2-1 113,-13 10 106,10-9-16,-11 8 380,3 0-470,2 4 50,-11 13-67,1 5-50,-3 11 50,-5 8-54,12-13 1,0 2-20,-14 24 17,-6 19 0,21-31 0,6 0 34,6 2-603,2 36 608,7-19-39,2-24 0,0-1 23,1 18-18,0-9-5,0-10-95,6-6-213,1-20 62,7-6 240,-1-15-145,2-3 918,11-20-722,-6 3 233,6-18-32,-14 9 101,-5 2-39,-4 4-190,-3 1-40,-8 3-78,-5 2 6,-13 2 128,-6 4-11,-5 2-3391,-15 3 3268,16 2-12,-3 1-380,23 1-224,9 8 118,3 6-2062,27 34 2560,21-1 0,-11-5 0,5-16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8:24.34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42 4 15608,'12'3'2011,"-2"-1"-1608,-10-2 34,0 0-443,0-3-145,0 2-196,0-3 145,5 4 202,9 0-45,10 0 12,14 0-6,5 0 39,3 0 0,-3 1-6,-5 1 23,-11 2-17,-7-2 45,-9 2-45,-5-4 252,-4 2-73,-2 0 11,0 2-55,0 2-96,0 5-22,-5 10 50,-5 15-62,-9 17 1,3 0 0,-1 4-74,-5 28-1631,8-27 1,3 0 1519,5 22 50,3-30-73,3-3 202,0-30-45,0-7 85,0-4-35,0-3 124,0-2 3336,-1-1-3460,-11 0-5,-2 0 40,-13 0 10,0-4-50,-5-6-3414,-11-22 3414,11 2 0,-3-12 0,17 18-79,8 5 46,5 8-141,3 5 90,22 4 90,1 2-6,22 0 3476,1 0-3476,4-3-6,24-9 6,-17-2 73,12-9-73,-28 4 0,-9 2 0,-6 4-34,-9 3 23,-1 6-2408,10-3-5174,-3 4 7593,10-3 0,-17 3 0,-5 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8:24.86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70 138 11278,'15'15'2549,"-3"-2"-1972,-12-13 548,0 0-1051,0 7 10,0-1-67,0 12-12,0 0 1,0 29-6,0-7 0,0 15-2199,2-20 2099,4-6 94,3-9-56,2-7 62,1-8-17,-1-3 90,8-11 56,-4-6 2042,6-14-2020,-4-36-3504,-8 7 3384,-3 3 0,-2 0 30,-3-9 970,-32-16-410,-9 56-621,-16 18-22,4 30-919,12 44-443,20-6 1384,19 32 0,6-54 0,12-3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9:15.40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1763 7 10702,'-13'-4'655,"2"2"-745,11 2 269,0 0 712,-15 1-319,11-1-130,-11 2 79,15-2 358,0 0-313,-3 1-561,-1-1-10,-7 3-135,-8 1-79,-8 5 113,-9 2-107,-22 14 90,15-7 123,-8 6 89,26-13 79,7-4 280,6-3-448,5-2 68,3-1-68,-1 0-51,-3 2 46,-7 3-163,-22 9 156,0 0-94,-17 8 61,11-3 45,0-1 0,5-3 84,0-1 6,15-7 33,1 0-112,10-4 191,0 1-79,-5 2-83,-4 1 61,-5 4-96,-9 3 79,-5 4 23,-8 3-68,-1 2 22,-26 11-55,23-8 16,-12 6 12,31-13-34,6-2 73,-1 3-6,8-4-61,-3 4-1,4-5 202,-1 3-173,-1 2 44,-4 3-50,1 3 12,-3 3-7,1 6-33,-3 3 0,2 2 17,0 4-17,1-1 0,2 2-6,1-1 57,2 0-51,3-3 0,-3 17 78,7-14-72,-5 32-6,8-30 33,1 20-3492,5 10 3442,2-14-55,2 24-730,23 6 802,1-24 34,22 18-6,15-15-22,-14-20 122,14 10-122,-23-21 61,-4-3-22,-3-1 56,4 14-101,-9-13 3014,4 10-2952,-8-15 1089,3 0-1107,29 13-44,-4-13 79,27 9-18,-9-20 79,5-3 101,4-3-163,-23-7 1,0 0-40,25 3-5,13 5-40,-41-6 6,-7 1 0,-3 1 51,22 7-51,-8-3 0,23 6 44,-10-10 1,6 0-1716,-15-9 1,0-1 1714,33 1-5,-31-3 1,-2 0-184,18-1 144,-9 1 39,-8-1-6,5 2-33,-20-2 17,4 0 34,-20 0 3339,1 0-3300,1-4-3157,5-6 3274,6-8-108,4-6 170,6-5 33,-1-1-151,0 0 185,6-5-330,-18 11 117,3 1-123,-22 12 3380,-2 3-3386,-3 0 60,9-3-54,-4-1 6,9-5 61,-4-4-67,6-5 0,6-10 90,26-27 44,-16 13-56,13-15-5,-29 27 185,-7 8-107,-6-1 50,-8 10-201,-4-4 68,-4 11-68,-1 0 5,0-4-33,0-21 28,0 3-5,0-19 72,0 10-28,3-3-5,0 2 162,3-15-146,-3 20-11,0-10-28,-3 22-11,-2 4 135,-8-7-79,1 8-62,-6-4 6,5 10 0,1 0 0,1-4 34,-4-15-34,3 4 33,-2-13-10,1 11-18,0 0 1,-7-10-514,5 11 519,-6-5-11,0 4-67,3 13 61,-6-13 23,10 16 61,-2-4-83,6 3 5,0-1 0,1-1 592,-10-22-592,4 18 56,-6-16-62,3 20-3386,-1 2 3292,-17-13 100,7 9 0,-11-8-6,11 11 56,3 2-2290,0 0 2240,5 0 0,0-3 2268,3 1-2262,0-5-6,2 1 0,-1-3 11,-6-9-11,1 8 3392,-6-7-3453,2 13-3578,-15-6 3589,6 7-101,-13-3 151,14 8 0,1 3 5,-2-3 57,3 0-57,-21-16-5,7 6-100,-22-12-91,2 14-195,-23 4 1787,30 13 0,-7 5-1653,-15 6 0,-10 4 0,4 2-552,-12 3 1,1 3 627,12-1 1,-5 1 0,11 2-313,13 1 0,7 2-167,7-2 0,2 1-3554,-41 18 4209,25-7 0,-9 4 0,10-4 0,-18 7 0,6-1 0,0-1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9:20.75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1 396 8937,'7'-1'2817,"-1"-1"-509,-6 2 403,2-2-2235,-1 1-252,3-1 45,-4 2 554,1 0-817,2 0 27,0 0 46,7 0 162,22 4-235,1-2 0,25 4 66,-6-4-38,4 1-3426,24-3 3370,-1-10 22,-2 1 0,-16-8-6,-30 5 96,-2 3-90,-10 4 44,4 1-38,-6 3 28,9 0 3358,4-2-3465,28-7-6,-10-1-134,17-7-134,-19-1 246,-5 0-56,7-12 224,-25 16 45,1-6-45,-27 18-16,-8 2 22,-12-1-73,2 2-34,-2 0 0,15 0 34,2 0-50,3-1-118,-2-3-62,0-2 230,-3-5 28,-6-11 12,-11-14-18,1 6-22,-8 0-6,-1 18 6,1 8 0,1 0-33,11 3-74,13 0 91,4-1 16,2-2 173,1-1-38,0-1 133,0 3 573,0 2-841,4 6 39,4 1-27,11 8 21,30 7-33,-4-4 0,22-1 11,-17-10 12,-1-5-18,-6-1 96,7 0-95,-21 0 78,2 0 257,-24 0-240,-3 0 146,-4 6-186,0 1-27,0 6-34,0-2 33,0-1 40,0 0-73,0-4 0,0 1 106,0 2-100,-13 9 134,-9 13-45,-14 5 0,-6 3 90,-27 25-282,18-18 0,0-1 102,-18 14 79,12-11-84,6-6-123,23-20-325,8-7-151,16-12-2280,4-3 2879,9-11 0,-6 8 0,5-9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9:23.7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0 519 13379,'14'11'543,"-3"-2"-744,-11-9 2917,0 0-2716,5 0 51,4 0-51,12 0 257,11 0-111,15-2 369,49-9-381,-15-1-401,-24 3 1,-1 0 440,22-4-135,-4 0 148,-11 5 1,2 1-48,17-3-137,-18 4 0,0 0 25,13-2-28,7-1 8,-14 0 1,2-1-9,-15 3 0,0-1-225,18-2 1,-1 0 219,25-2-79,-13 2 667,-14 4-762,-6 3 179,-27 2 112,-4 1 62,-20 0 11,-1 0-101,46 4 381,-13-3-443,40 3-22,-21-4 0,0-2-22,-1-3 27,-11-1-5,-9-3 34,-15 3 5,-10 3 186,-11 2 60,-3 1 130,-5 0-415,2 0 0,1 0 0,5 0-112,6 0-157,20-5 67,-6 1 197,11-5-169,-14 1 107,-6 1 55,-4 1 265,-8 2 21,-3 3-167,-4-1-107,-10 2-34,-3 0 34,-11 0 106,-13 0-128,10-1 22,-6 1-134,16-3 61,4 0-336,-5-9 409,4-2-74,-4-10 69,5-1-34,-2-6 39,1 0 224,-4-7-123,6 12-90,-1 3 45,9 15-112,0 4 40,3 2-344,0 0-155,0 1 162,0-1 253,0 0 100,0-2 212,0 2 1083,0 0-1262,6 10-21,5 0-12,11 8 33,10-4-33,10 1 0,7-3 45,27-1 0,-24-4-45,13 1-34,-34-2-33,-7 2 84,-1 5 50,-6-2-50,5 7 39,-4-3-51,3 1 63,20 4-57,-17-6-11,12 0 5,-25-8 23,-4-1 34,-2 0 280,-4 1-79,-1 1 95,-4 4-134,-6 5-129,-11 6 79,-35 23-135,4-9 28,-23 12-22,19-19-17,3-6-28,7-3-62,-2-1 51,21-7-129,1 4 39,18-10-257,3 3 0,2-5-1239,1 0-525,1-5-2494,1-11 4616,4-8 0,-3 5 0,3 2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9:17.80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52 86 11390,'13'8'-2072,"-3"-1"2016,-10-7 1932,0 0-1422,-33 3-359,25-2 247,-25 3 106,33-4 3215,0 2-3528,2-2 5,3 2 409,12 1-477,1 0 141,9 2-101,-3-3 0,0 0 51,1-1-46,7 1-27,-9-1-90,5 1 67,-8 0-61,0 0-1,3 1 90,23-2-33,-7 1 39,20-2-40,6-5-77,9-6 83,-15 4-67,-10-2 5,-35 9-33,-6 0 28,0-1 34,-2 1 16,7-3-50,-3 1 40,7-1 77,-8-1-117,-1 2 6,-1-1-1,-2 2-49,6 0-96,-2 0-297,10-2-549,-1-3-605,11-9 1591,12-13 0,-16 11 0,1-5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9:18.98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592 107 11217,'-5'-10'-325,"0"2"325,5 8 930,0 0-465,6-15 134,1 7 90,6-12-39,-4 14 78,-1 2-404,-4 3-200,0-1-91,1 2 6,7-5-39,0 1 0,7-3 0,-2 2-33,-1-1 33,-6 3 247,-2 0-90,-6 3 795,-2 0-880,-7 5-66,1-1-23,-8 6 17,-2 0 0,-5 5 0,-9 9-3358,-10 10 3358,-11 7 0,-7 9 2,10-11 1,-2 0 48,-27 23-40,26-24 0,1-1 219,-15 8-129,10-10 111,14-8-212,12-10-67,14-7 3386,8-6-3671,4-3 240,3 1 100,7-1 119,21 7-46,4-1-10,20 3 50,-6-4-62,19-4 22,-14 0-5,15-2 0,-18-5-56,6-3 45,31-10-39,-19 3-6,22-2-67,-8 0-281,-23 6-1035,4-9 1383,-34 1 0,-15 7 0,-6-1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33:37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0 24575,'-2'8'0,"1"0"0,1 2 0,0 1 0,0 11 0,0 1 0,0 15 0,0 1 0,0 15 0,-5 2 0,4 6 0,-3 1 0,4 0 0,5 14 0,1-11 0,0-3 0,-1-18 0,-5-22 0,0-1 0,0-11 0,0 2 0,0-2 0,0 11 0,0 8 0,4 10 0,-3 13 0,3-4 0,-4 18 0,0-31 0,0 3 0,0-29 0,0-5 0,0-1 0,0 0 0,0-1 0,0 0 0,0 1 0,0-1 0,0 0 0,0 0 0,0 1 0,0-1 0,0 0 0,0 0 0,0 1 0,0-1 0,0 0 0,0 0 0,0 1 0,0-1 0,0 0 0,0 1 0,0-1 0,0 0 0,0 0 0,-1 2 0,0-1 0,0 0 0,1-2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53:24.8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929 1 24575,'-4'11'0,"-1"9"0,-5 3 0,-4 22 0,-9 3 0,-10 16 0,-12 8-654,-8 4 654,0 6 0,0 1 0,6 4 0,24-42 0,-1-1 0,0 3 0,1 1 0,2-1 0,0 0 0,-3 4 0,1-1 0,-13 39 0,-3-3 0,16-24 0,5-16 0,12-20 0,1-12 0,1-16 0,-2-4 654,1-2-654,-3-1 0,-2 3 0,-1-1 0,-3-1 0,-11-9 0,-2-7 0,-12-16 0,2 2 0,-2-6 0,14 17 0,6 6 0,13 11 0,4 0 0,0-15 0,2-7 0,0-7 0,0 12 0,0 11 0,0 14 0,0 3 0,0 6 0,0 24 0,5 9 0,0 10 0,1 4 0,6 26 0,-3-22 0,-2-2 0,0 8 0,1-11 0,-5-23 0,2-12 0,-2-8 0,0-5 0,-3 0 0,3-2 0,-1 2 0,1 0 0,0 2 0,6 10 0,-2 9 0,5 14 0,-3 6 0,0-7 0,-2-8 0,-2-15 0,-1-8 0,-1-6 0,3-3 0,1-7 0,5-9 0,1-7 0,0 1 0,-4 5 0,-3 10 0,-3 4 0,0 3 0,1 1 0,-1-2 0,2 1 0,0-3 0,0 0 0,2-4 0,-3 1 0,2-1 0,-2 3 0,-1 2 0,2-1 0,0 0 0,1-1 0,8-9 0,-2 4 0,6-5 0,-4 5 0,-3 2 0,-2 2 0,-5 1 0,-1 2 0,18-20 0,2 0 0,12-18 0,-6 10 0,-7 8 0,-4 10 0,-7 6 0,-3 5 0,-3 2 0,-3 2 0,-1 2 0,1 0 0,-2 1 0,3-3 0,-1-1 0,1-1 0,2-1 0,-2-1 0,2-3 0,3-10 0,-3 6 0,1-7 0,-4 11 0,-4 1 0,-1 4 0,-1 1 0,0 0 0,0-1 0,1 2 0,0-2 0,0 2 0,-1-2 0,1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9:26.40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957 229 9083,'-5'-26'3147,"1"5"-2356,4 21 592,0 0-1249,-3-28-61,-5 19 45,-12-22-118,1 28 61,-7 0-61,8 1 140,1 2-39,2-3 95,1 3 292,4-2 38,0 1-100,1 0-169,0-2-251,-3 0-12,-3 1-106,-18 1 101,3 1-34,-13 0 45,9 5 0,4 0 73,-6 9-67,15-6 44,-1 0 129,18-5-16,1-3 61,2 0-11,-3 1-124,-3 1-89,-7 2-78,-7 3 72,-6 3 1,-28 16 5,11-5 11,-15 10 6,20-11-17,9-3 0,6-4-17,8-3 17,9-6 0,3 0-11,3-1 5,-2 4 6,-3 5-11,-10 17 56,1-2-12,-7 10-33,6-10 0,0-4-39,-1 10-39,6-9 72,2 8-100,6-7 100,3 1 6,0 2-34,3 10 40,3-9 0,2 8 78,4-11-40,-1 0-38,1-2 33,4 11 90,-2-10-129,6 8-17,-3-9-33,3 0 27,16 11 23,-6-10-16,10 8 16,-10-15 0,-1 0 89,-2-3-3324,-1-3 3302,0 0 56,-2-1-67,2 0-22,2 0-68,2 1 12,5-1 16,25 1 12,-10-6 39,19-1 5,-20-5-50,-3 0 163,3-1-79,-20-2 3464,-1 1-3441,-21 0 95,-3 2-39,-2 0-147,0 0-10,1 0-6,4-2 50,4-2 12,9-4-84,8-7-3370,8-6 3392,5-6 72,5-8 24,15-19 100,-19 14-28,8-11-17,-34 32-95,-3 5 151,-11 10-173,-1 4 66,-1-1 3432,0-2-3319,0-3-191,0-6 29,0-11-57,0-10 12,0-12 89,0-28-95,0 19 162,0-11-72,0 34-56,0 7 251,-5 3-201,-2 6-45,-3 0 23,0 6-23,3 1-39,-1 1-50,-5-15 50,1 3 0,-5-13 22,3 3 34,-2 0-28,0-1-28,-11-9-50,5 12 27,-9-7-21,7 14 4,-2 1-72,-11-3 112,7 6-16,-8-2-24,13 8-77,-1-1 44,-2 1-453,-24-10 5,3 3-397,-25-5-858,3 12-382,16 11 1,-4 5-1761,-1 6 0,-2 5 3918,-17 10 0,5 2 0,-7 7 0,17-1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9:30.56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18 12517,'3'1'1612,"-1"0"2869,-2-1-4481,2 0 0,-1 0-17,2 0 17,-1 0 2213,-1 0-2174,0 0-45,1-1 6,1-2-11,0 0-45,-2 0-45,0 0-346,-1 2-69,0-1-32,2 0-573,-2 1-391,3 0-174,-1 1-196,13 0 1882,14 0 0,-11 0 0,5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9:36.57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 98 11116,'3'3'56,"0"0"-1114,-3-3 906,-6-4 12,4 3 140,-3-3 6643,5 4-2571,1 0-6061,-2-5 309,1-9-2167,-1-6 3847,1-8 0,0 13 0,0 2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00:44.39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150 14 8483,'-15'-7'567,"4"1"-7,11 6-180,0 0 2511,2 2-2107,-1-1 61,1 3-173,-2-4 460,0 1-1154,0 2-152,0 0 118,0 7-67,0 4 112,0 9 11,-3 9-645,-6 22 186,1-12-230,0 11-61,5-24-433,3-6 511,4-10 504,21-8 454,0-15 84,18-8 28,-11-11 67,-2-3 61,-2-9-268,-10 13 134,-5-2 72,-10 18-161,-3 6-51,0 0 482,-12 2-437,3 0-152,-11-1-139,5 1 145,2 1-151,-1 2 0,2-1-201,6 2-281,1 0 235,5 4 68,0 7-51,3 21 73,1-4 152,3 9-79,-3-17 84,-1-5 0,0-4 5,-3-5 29,1-2 28,-1-3 218,0-1-280,0-10-56,0-15 56,0-3 224,0-4 17,0 18 61,-2 7-212,-13 13-23,-4 9-61,-13 15 78,-1 8-84,-3 5 0,1-1 50,2-2-95,15-17 34,5-6-342,12-14 258,3-3 95,10-11 95,8-6 57,11-15-63,15-22-89,-11 12-3392,-3 4 3504,-20 22-101,-10 16 34,-2 4-45,-6 4 28,-1 6 6,-8 5 106,0 2-84,0 0 0,1-5 3353,6-5-3409,2-7-129,4-1-252,1-2 179,1 1-22,0 2 61,0 2-55,1 2-191,3 2 56,2 2 141,1-3 150,-1-1 62,-3-5 0,0 0 560,-3-3 561,3 0-819,-3-7-291,1-2 112,-1-6-117,0 0 375,0 3-336,0 5-40,0 3 51,0 4 174,-4 0-129,2 0 16,-2 0-117,3 0-4592,1 0 704,6 0 3888,-1-3 0,3 3 0,-4-3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00:49.43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465 67 12802,'14'-2'756,"-3"0"-521,-11 2 650,-79-22-84,56 13-5749,-57-16 5312,76 21 1436,4 1-1637,0 3 618,-4 0-826,-3 0-280,-20 8 241,0 1-5,-15 11 3413,7 0-3363,2 2-28,5-2-247,10 10 219,8 32 179,8 5-84,6 7 0,0-22 0,2-24-213,-2-8 40,2-8 66,-2-6 107,2-3 152,-1-8 172,4-11-44,4-11 17,13-70-297,-13 38 230,7-37 16,-19 64-89,-1 14-95,-8 9-158,-1 14-413,-27 42 212,6 1-151,-15 32 129,17-22-371,7-6 612,10-24 78,7-9 129,9-17 190,5-11-84,21-23-235,-4-3-257,9-20-57,-11 13 185,-7 4-431,-3 6-571,-8 15 27,-3 11 763,-4 21-303,0 10 84,-1 13 274,-2 0 168,-1-5 118,0-9 437,3-10 56,-1-7 95,2-4 4285,0-3-4778,-2-3-167,-3 3 60,1-3-184,0 3-302,2 0 4654,2 0-4274,0 3-61,0-3-112,0 3 218,7-2 73,2 2 39,21 5-16,-4 1-23,14 5 0,-9 0 0,6 1 33,4 4-2592,7 1 2559,9 7-312,-2-5 1,4 0 311,-11-3 0,3 0-22,17 6 1,5 0 40,9 1 1,-2-1-1178,-20-6 0,0-1 1158,20 6 0,-3-1 782,-27-8 0,-2 1-791,14 5 1,2 1 5,-2 1 0,-1 1 11,1 0 1,-2 0 146,-3-2 0,-2 0-155,32 11 5,-39-17 1,2 0-12,3 0 1,1 0-1066,4 0 1,2-1 1070,1-1 0,1 0 0,1 0 0,0-2 969,1 0 1,-1-1-970,-3-1 0,-1 0 0,-4-1 0,3-1 0,21 4 0,-1 1 0,12 2-6,-29-5 1,-5 0 61,-18-1-56,-4-1 6,17 1-23,-8 0 17,47 2-6,-29-2 57,27-2-51,-30-1 0,0 0 219,16 1-219,-16-1 0,-3 0 0,1 4-11,-1-1 89,-4 2-111,-2-1 325,-3 1-292,-5-2-45,-3-1 45,-7-1 0,4 2 50,-12-2-55,5 3 3397,-11-3-3460,13 5 68,-7-1-5,24 9 72,-7-2-67,3-1 11,-4-1-5,21-1-12,-14-2 62,31 5-3397,19 6 3385,-17-4-5,-25-5 1,2 0-243,0 0 1,-3 0 224,25 7 67,-21-5 1,0 0-45,17 5 50,-2 2-61,-10-6-34,-16-6 84,23 4-84,-19-6 0,13 2 5,-31-8 3193,-8 0-3159,-8-2 902,-8-1-851,-4-1 167,-2 0 371,-2 0-757,-4-4-56,-6-17 185,-1-3-90,-5-18 90,6 4-16,-1-3-3376,1 2 3392,-2 1 0,1 7-40,-4-1 40,4 13 0,-3 0-44,4 12 44,2 2 44,-5-5-21,4 2 3374,-8-8-3391,2 2 112,-3-3-79,-1-2-11,-1 0 22,3 2 23,-2 0-73,10 9-118,1 0 113,7 8-477,1 0 449,7 11-107,9 5 106,30 31 34,-3-8 17,14 12 22,-16-17-39,-2-4 28,11 14-34,-12-9 6,10 12 0,-15-9 0,1 3 34,1 3-34,12 15 34,-15-16-34,8 6 0,-22-24 0,-5-7 89,-3-6-38,-7-7 55,0-2 28,-3-3-330,0 1 96,-4 4 94,-5 6-39,-7 7 6,-9 5-107,-4 6 29,-7 1 83,1-1 1,-2-2 33,0-5 0,-4-1 45,-36 5-45,13-2-12,-29 5-38,24-5-40,3-1-150,8 1-130,11-4 51,13-4 319,12-5-67,10-6 67,8-2-34,2-3 90,2-14 50,0-5-72,2-18 84,-2-3-118,2-7 0,-1 0-3392,1-1 3431,0 3-45,2 2 6,0 2-33,3-1-23,10-28 56,-1 9 56,8-26-17,-6 19 45,-2 1 3425,-3 9-3083,-6 3-269,-3 21-118,-2 8-33,-2 19-12,0 6-436,0 1 44,0 8 297,0 13 62,0 19 39,-2 11 0,0 4 50,-4 37-232,1-26 1,-2 1 181,-6 25 0,-1-10-3260,0-10 3316,1-14-56,0-10 33,1-3-49,3-17 16,2-2 39,5-15 276,0-5-292,2-1 3212,0-4-3722,-2-5-808,-1-6-357,-6-7 1652,-9-27 0,10 25 0,-6-13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00:50.75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542 106 12707,'6'10'1098,"-1"-2"-505,-5-8 657,0 0-1015,9-10 112,-7 7 219,7-7-107,-9 10 106,0 0-565,-5 2 6,-2 2 5,-12 4 112,-6 6-78,-14 6-11,-37 29-29,13-7-5,21-11 0,0 1 0,-12 15-89,5 2 55,7-3-363,-1 7 391,16-18-44,3-2 50,14-21 22,7-7 34,0-3-22,3-2-34,7-6 0,2-5 604,21-25-312,-4 2 72,11-18-173,-11 9-74,-1 0-3105,1-15 3088,-9 19-100,4-7-89,-10 23 83,5 3-302,2 0-247,34-8 370,-6 6 185,30-8 0,-16 11-106,3-1 100,-6 5-324,5 4 184,-23 5-27,-3 4 122,-25 7 3443,-7 8-3005,-33 63-315,0-15 1,1-7 0,-2 1-67,-18 17 44,4-1-28,18-27 1,2-1-6,-8 20-12,-3 11 96,15-26 190,-4 0-240,-3 2 73,-27 31-57,9-19-84,14-21 0,0-2 17,-12 8-67,3-8 45,0-4 22,15-16 0,5-3-17,13-12-17,6-1 1,-2 1-35,2 3 56,-2 2-234,0 5 61,1 2 12,1 4-158,29 8 314,33-10 241,14-1-224,23-22-244,-19-15-283,-1-16-3288,-25-15 1,-4-8 3814,-15 18 0,-2-1 0,2-8 0,-5 4 0,-12 8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00:51.40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576 0 12264,'7'14'2599,"-2"-2"-1742,-5-12 734,0 0-1210,0-3 67,0 3 1367,0-3-1815,-2 4 0,-9 9 45,-34 34 50,-5 9-338,10-9 1,-2 2 242,4-2 0,1 1-3,-1 4 1,0 1-57,1 0 0,1 1-137,-4 16 0,4 0 50,12-22 1,3 0 72,0 7 0,5-3-229,10-4 105,8-13-21,19-8 218,-3-14 151,18-2-45,-10-11 169,2-10 22,28-55-286,-26 14-17,-5 9 1,-4 0-34,-12-4 199,-4 9-194,-5 9 141,-14 5 66,2 14-167,-12 3 61,4 9-61,0 1 44,-26 18-50,15-6 0,-19 16-622,22-8-226,6 56 0,9-49 0,7 39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00:51.95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212 144 8623,'-23'-16'1463,"4"2"1164,19 14-1647,0 0-45,0-3-224,0 2 1171,0-3-1411,-1 4 27,-1 1-375,-2 3 79,-3 6-23,-16 26-16,-1 4-157,-12 22-12,7-6 6,5-1-443,11-6 129,7-8 34,11-11 280,12-7 6,11-13 44,15-3 432,4-10 40,5-12-136,-7-16 0,-2-8-335,10-21 27,-13 10 1,-4-3-3466,-11-16 3387,-9 4-33,-7-10 503,-59 29-392,-17 23-414,-25 37-436,6 31-2460,24 29-213,25-20 3445,7 16 0,26-47 0,4-6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58:13.6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0 252 24575,'7'-5'0,"1"2"0,0 2 0,3 1 0,11-4 0,15-1 0,11 0 0,22 1 0,1 4 0,7 0 0,0 0 0,1 5 0,6 1 0,-5 5 0,6 1 0,-30-6 0,1-1 0,37 1 0,-35-5 0,4-2 0,6-3 0,-2-4 0,31-10-218,-37 10 0,-2-1 218,3-6 0,-16 6 0,-8 0 0,-15 5 0,-1 1 0,-8 3 0,0 0 436,1 0-436,6 0 0,9 0 0,10 0 0,13 0 0,9-5 0,24-7-907,10-7 907,-42 7 0,2 0 0,-2 0 0,2-1 0,14-4 0,-2 0 0,-16 6 0,-1 1 0,11-4 0,-3 1 0,12 3 0,-16 3 0,-10 3 0,-22 4 0,-2 0 0,-10 1 907,-1 1-907,0 0 0,1-1 0,10-1 0,2 0 0,8 0 0,-1 0 0,0 0 0,1 0 0,-8 0 0,-2 0 0,-10 2 0,-1-2 0,-3 2 0,-1-1 0,1 1 0,-1 1 0,11 2 0,3-2 0,10 3 0,1-5 0,6 2 0,2-3 0,14 0 0,-12 0 0,3 0 0,-21 0 0,-2 3 0,-10-1 0,-1 2 0,-3-1 0,-1 0 0,1 2 0,-1-2 0,-1 2 0,0-2 0,-2 1 0,2-1 0,3-1 0,3 1 0,4 0 0,-1-1 0,7 4 0,3-2 0,-1 3 0,-2-1 0,-6-2 0,-2 0 0,-3 0 0,-1 0 0,-1-3 0,3 1 0,10-2 0,3 0 0,6 0 0,-7-2 0,6 1 0,-6-4 0,7 4 0,1-3 0,-1 4 0,0 0 0,-7 0 0,6 4 0,-6 0 0,0 2 0,-1 0 0,-11-1 0,-3-3 0,-3-1 0,-2-1 0,0 0 0,1 0 0,-1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58:21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211 1268 24575,'14'-1'0,"0"-3"0,0 3 0,0-1 0,1 2 0,6 0 0,-5 0 0,6 0 0,-8 0 0,0 0 0,8 4 0,1 0 0,7 4 0,15-4 0,3-1 0,28-3 0,-3 0 0,6-5 0,-10 4 0,-14-7 0,-8 7 0,-14-4 0,-15 5 0,-5 0 0,-6 0 0,-1 0 0,1 0 0,3 3 0,8 0 0,19 0 0,26 1 0,24-4-403,-36 0 0,1 0 403,0 0 0,-1 0 0,0 0 0,-1 0-121,38 0 121,-3 0 0,-14 0 0,-8 0 0,-10 0 0,-14 0 0,-1 0 801,-8 0-801,-7 0 126,-1 0-126,-12 0 0,0 1 0,0 0 0,1 0 0,17-1 0,-3 0 0,5 0 0,-2 0 0,-12 0 0,6 0 0,-8 0 0,0 0 0,1 0 0,-1 0 0,0 0 0,1 0 0,-1 0 0,7 0 0,3 0 0,20 0 0,4 0 0,15-5 0,-1 4 0,0-8 0,-7 4 0,-1-5 0,-8 1 0,0-1 0,7 2 0,-12 0 0,3 3 0,-14 2 0,7 3 0,-4 0 0,11 0 0,2 0 0,17 0 0,15 0 0,9 0 0,0 0 0,-8-5 0,-17 0 0,-9-5 0,-13 2 0,-4 1 0,-16 3 0,-4 2 0,-9 2 0,-1 0 0,4 0 0,1 0 0,3 0 0,15 0 0,17 0 0,26 5 0,15-4-513,7-1 513,-7-6 0,-8-5 0,-17 1 0,-9 0 0,-21 5 0,-7 1 0,-16 4 0,-4 0 513,-1 0-513,12 0 0,11 0 0,26-5 0,18-2 0,17-4-382,-38 5 1,1 0 381,45-6 0,-2 0 0,-22 2 0,-26 1 0,-21 3 0,-16 2 0,-4-4 0,-1-1 763,1-6-763,-3 1 0,3 0 0,-5 3 0,2 2 0,-2 5 0,0 1 0,0-1 0,0-4 0,-2-1 0,-2-13 0,-3-8 0,0-2 0,-2-6 0,3 15 0,0 2 0,1 6 0,2 5 0,0 0 0,2 4 0,-1 2 0,1 1 0,0-1 0,-1 0 0,-1-4 0,-1-3 0,-2-3 0,1 0 0,-1-8 0,-3-1 0,0-7 0,0 7 0,3 5 0,2 8 0,1 5 0,0-1 0,-1-3 0,-2-2 0,-2-3 0,-4-8 0,4 6 0,-1-2 0,5 10 0,1 3 0,0 2 0,0 0 0,1-1 0,-1 1 0,1 0 0,-2-2 0,-3-3 0,-1-3 0,-7-7 0,1-5 0,-5-4 0,1 0 0,4 5 0,0 7 0,7 7 0,1 3 0,2 2 0,-1 1 0,0 1 0,0-1 0,-1 2 0,2-3 0,-3 0 0,1-1 0,-2-1 0,-2-1 0,-1 0 0,-10-6 0,5 4 0,-6-2 0,8 5 0,0 1 0,-1 1 0,1 1 0,0 2 0,-1 0 0,-6-4 0,-2 4 0,-15-8 0,-1 3 0,-14-5 0,-10 0 0,8 0 0,-3-1 0,-30-8 0,28 7 0,-1 1 0,10 0 0,3 2 0,-21-3 0,-12-2 0,35 9 0,7 1 0,1 4 0,8 0 0,-1 0 0,1 0 0,0 0 0,7 0 0,-6 0 0,6 0 0,-8 0 0,1 0 0,-7 0 0,-2 0 0,-8 0 0,-6 0 0,5 0 0,-13 0 0,13 0 0,-12 4 0,-3 2 0,-29 5 0,23-1 0,-12-4 0,35-2 0,-1-4 0,1 0 0,7 0 0,9 0 0,8 0 0,8 2 0,-1-2 0,5 3 0,0-3 0,3 1 0,-3-1 0,3 3 0,-3-2 0,3 1 0,1-1 0,-1 0 0,-2 1 0,-2-2 0,1 2 0,-10-2 0,8 0 0,-16 0 0,12 0 0,-13 0 0,6 0 0,0 0 0,1 0 0,8 2 0,-7-2 0,4 2 0,-4-2 0,-14 0 0,9 0 0,-18 0 0,6 0 0,6 0 0,-5 0 0,-1 0 0,6 0 0,-5 0 0,6 0 0,8 0 0,2 0 0,6 0 0,1 0 0,-7 0 0,-3 0 0,-13 0 0,-2 4 0,-15-3 0,-1 8 0,-7-3 0,0 0 0,-1-2 0,8-4 0,2 0 0,6 0 0,1 0 0,0-4 0,-1 3 0,8-3 0,2 1 0,6 2 0,1-3 0,0 1 0,-1 2 0,1-2 0,-7 3 0,-10 0 0,-1 0 0,-5 0 0,14 0 0,-6 0 0,13 0 0,2 0 0,8 0 0,8 0 0,3 0 0,1 0 0,4 0 0,-1 0 0,1 0 0,-1 0 0,1 0 0,-11 2 0,5 1 0,-9-1 0,4 2 0,5-4 0,-1 2 0,7-1 0,-1 1 0,1 0 0,-1 1 0,1-2 0,-4 3 0,3 1 0,-7 2 0,7 0 0,-7 2 0,3 0 0,-7 6 0,3-4 0,-3 4 0,4-5 0,3-2 0,1 0 0,3-1 0,2-2 0,1-1 0,-1 0 0,0 2 0,-2-2 0,2 3 0,-1-2 0,2 0 0,0 2 0,1-4 0,-1 3 0,1-2 0,0 2 0,0-1 0,-1 0 0,1 1 0,0-2 0,0 2 0,1-2 0,-1 2 0,1-3 0,-1 4 0,1-4 0,-1 2 0,3 0 0,-3 0 0,1 0 0,-1 4 0,0-4 0,-1 8 0,0-5 0,0 5 0,0-5 0,2 2 0,-1-4 0,1 1 0,0 2 0,-1-1 0,1 5 0,-2-2 0,1 4 0,-2 6 0,4-5 0,-5 5 0,6-10 0,-4-1 0,4-3 0,-3 2 0,3-2 0,-3 3 0,2-4 0,0 4 0,1 1 0,-4 11 0,4 1 0,-4 7 0,0 8 0,3-6 0,-3-2 0,4-9 0,0-10 0,0-2 0,0-4 0,0-2 0,0 0 0,0 2 0,2 3 0,0 0 0,3 5 0,-2-6 0,1 3 0,0 0 0,-2-2 0,1 2 0,-2-5 0,2 0 0,-1-1 0,-1 0 0,2 1 0,-1-1 0,1 0 0,-1 1 0,1-1 0,-1 1 0,1 0 0,0 0 0,-1-2 0,1 1 0,-1-1 0,1 0 0,0-1 0,-1 1 0,1-1 0,-1 1 0,1 0 0,0 0 0,1 2 0,-1-1 0,0 0 0,0 0 0,1-1 0,-1 0 0,0 0 0,0 1 0,1-3 0,-1 2 0,0-1 0,0 1 0,1 1 0,-1-1 0,0 0 0,0-1 0,1 1 0,-1-1 0,0 1 0,2 0 0,0 0 0,0 1 0,1-1 0,-1 1 0,2 2 0,-2-1 0,-1-1 0,0 1 0,-1-1 0,0 0 0,0-2 0,1 1 0,-1-3 0,0 3 0,0-1 0,1 1 0,-1-1 0,0 1 0,0-3 0,-1 3 0,1-2 0,-1 0 0,1 0 0,0 0 0,1 2 0,-1-3 0,2 3 0,-2-1 0,2 0 0,-2 1 0,2-3 0,0 3 0,1-1 0,1 1 0,-2-1 0,-2-1 0,-1-1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53:26.3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46 24575,'18'-5'0,"7"-1"0,5-1 0,16-2 0,9 3 0,8 6 0,13 14 0,-25-3 0,7 6 0,-28-9 0,8-4 0,8-1 0,9-7 0,8-2 0,6-10 0,2 4 0,22-4-576,-43 12 0,3 1 576,6 0 0,1 1 0,0 4 0,-1 1 0,-2 0 0,-3 1 0,33 7 0,-18 0 0,-30-4 0,-14-2 0,-15-3 0,-3-2 1152,-1 0-1152,1-1 0,3-2 0,1-3 0,10-4 0,10 0 0,8-2 0,7 7 0,-7 1 0,-8 4 0,-13 0 0,-11 0 0,-4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18:11.7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31.40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6703,'13'7'1909,"-2"-1"29,-11-6 460,0 0-1861,6 0-161,-5 0-108,6 0-100,-7 0 1955,0 0-1770,1 8 129,-1 4-264,2 13-72,-2 10-135,0 9-11,0 41-34,2-15-111,4 26-242,3-29 7,1-4 301,-1-9 51,-1 6-17,-5-23 29,3 1 16,-6-25 50,2-5-50,0-5 0,0-2-34,0-1-307,0 0-522,1-2-1052,2-9-2942,0-5 4857,2-5 0,-4 8 0,0 4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46.61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1156 7 10656,'12'3'2325,"-2"0"-1553,-10-3-761,0 0 96,-16-6 117,4 4-224,-15-3 255,1 12 243,9-3 660,-2 3 472,8-6-1446,6-1-88,-5 0-96,4 0-34,-12 3-56,-1 2 85,-13 7-62,-1 5 67,-9 3 44,-22 11-4,15-11 111,-9 0-95,26-15 123,11-3-50,3-2 106,-2-2-235,5 2 0,-5-1-56,5 1-62,-3 6 118,-2 6-140,-1 10 79,-2 6 55,1 3-111,1 2 117,2-5-6,2-2 68,-5-2 5,7-10 22,-4-2 79,8-6-140,-2-3-28,-1 2-5,-4 2-85,-9 10 90,5-3 0,-5 8-33,11-8-85,4 6 118,4-8 6,3 2-6,2-9 5,2-2 85,-5 4-51,0-1-39,-3 5 17,-2 2-51,-2 4 40,-1 5-6,-10 15-23,11-8 23,-6 7 0,13-16-11,1-4 6,0 0 61,2-6 5,-1 2-10,1-4-51,-1 1 22,-3 17-22,-1-5 0,0 14-6,2-7-106,3 1 6,2 2-34,1-2-3381,6 1 3521,16 12 0,0-12 323,34 38-289,-33-39 140,21 29-141,-31-40 6,18 14-39,-1-17 3410,17 3-3410,4-12 332,6-4-282,6-2 191,20-2-162,-24-1 10,7-1-55,-32 2 5,-7 2-17,3 0-22,-9 0 17,5 0 17,-8 0-34,2 1 0,4-1 17,20 2-17,-7-2 0,16 0-6,-17 0 51,1 0-23,-5 1 40,-1 2-57,-4 0 74,0 2-79,0-1 0,3 0 50,6-3-11,34 1 6,-9-2-39,23 0 100,-19-2-95,-7 2-11,-5-1 84,1 1-50,-19 0 11,3 1-6,-17 4 28,3 3-67,5 5 95,28 4-89,-5-6 28,26 0-34,-10-8 67,4-3-62,-21-6 1,1 0-6,21-1-28,15-6 73,-44 9-45,-10 2 0,-7 2-3387,-3 0 3393,-3 0-6,3 3 0,1-1 34,7 2-1,6-3-27,7 1-6,5-2 5,3-7-27,1 1 22,-4-4 3392,-7 1-3398,-6 6 29,-2 0-23,-10 3 11,3 0 45,-5 3-56,7 0 5,6 0 96,38 0-56,-12-4 0,32-7-40,-23-2 46,2-5-51,-8 3 0,-6 2 39,-10 5-33,-9 3 27,-9 2-33,-3 0 0,-5 0 17,27 0-17,-3-4 218,31-3-162,1-8-817,13-3 775,-43 7 0,2-1-1559,16-4 1,1 0 1549,24-7-5,-39 9 0,-4 2-309,-8 3 309,-17 3 146,-10 3-146,-8 0 581,7-5-581,0-1 3186,10-9-3186,2-3 78,14-19-11,-12 7 668,6-11-331,-21 8-236,-5 1-39,-6-4 27,-11-21-77,-3 12-79,-10-12 0,-1 18-34,1 3 40,-1 2-6,2 0 0,1 3-11,-1-2 11,1 3 0,-4-1 33,-2 2-72,-21-10 39,6 12 0,-21-2-45,11 16 40,-5 4 5,-2 4-40,-25-2 40,21 4 0,-16-4 73,27 0-39,1-2-1,-28-11-21,16 4 21,-24-7-16,36 12 0,1 1-17,-30-5-17,13 7 0,0 2 17,-7 3-11,-15 2-39,40 4 55,9 0-5,10 0 62,-4 0-23,10 0-39,-10 0 6,3 0 44,-8 0-16,-8 0-18,-36 0 52,14 0-74,-25 0-3386,27 1 3392,3 2-547,-8 3 547,26-1 50,-7 0-28,35-2-22,-2-1 107,-4 0 3056,0-1-3163,-18 2 0,-4 1 39,-14 3-45,-11 2-2592,-8 6 2598,-1 2-51,5 2 57,9 0-6,14-5 0,15-2 50,9-5-44,14-5 44,4 0 3561,8-2-3561,-2 0 45,1 0-11,-14 0-95,1 0 11,-12 0-39,2 0 5,-3 0 1,-9 5 33,11-1 39,-1 3-45,14-3 6,2-1 0,1 0 17,-13 2-17,3 0 0,-15 0 45,3 1-51,-8 0 6,-2 0-33,-20 3 33,17-1 0,-8-1 0,25 0 16,9-5-16,2 2 6,9-4 33,-2 1-33,2-1-6,-4 0 0,-4 0 17,-40 0-17,17 0-40,-28 0 46,35 0-6,4 0-11,9 0 5,10 0 6,3 0 0,6 0 6,1 0 55,-7 0-61,1 0 6,-11 0-12,-3 0 6,-10 0 0,-5 0-3453,-2 0 3453,0 0 0,4 0 0,6 0-11,9 0-23,8 0 34,5 0 62,3 0-23,-2 0 3353,0 0-3392,-3 0 11,-5 0-17,-3 0 6,2 0-28,-2 0 40,8 0-12,1 0 0,3 0-101,1 0 67,1 0 68,-3 0-62,-13 0-6,0 3 34,-12 4 0,4 4-11,1 3 45,-8 5-34,13-10-163,0 3 158,13-10-147,5 0 68,1 1-16,0 2 100,0 1 11,-2 4 28,-2-1 6,-1 1-45,-2 0-6,-5 7-22,4-6 28,-1 4-45,6-4-95,1 6 129,2 10-39,0 12-124,7 12 40,1 10-157,4 4 111,-3 1-10,-3-5-382,-3 13 158,-2-24-163,-1 4-431,0-30-785,7-4 337,15-7-112,55-4 1489,7-6 0,3-1 1,13 0-1,-34-1 1,1-1-1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55.69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2162 256 10007,'4'2'286,"-1"-2"324,-3 0-22,-3-10 84,1 3-3439,-4-16 3339,0 8 931,-4-7-1503,2 12 84,-4 0-84,5 8-6,-3 1 1,4 1 3330,-1 0-3325,0 0 0,-1 0 22,-2 0 516,-20-16-364,4 4 22,-18-16-73,-9 6-89,9 6-34,-15 0 0,17 10-34,2 3 40,-9 2-6,16 1 0,-3 0 16,19 0 18,6 0 179,1-3 425,-11-3-509,0-1 11,-15-2-140,-1 2 168,-8 4-168,-5 1 0,-5 2-17,0 0 56,4 2-39,2 1 0,9 3 45,5-3-34,-1 0-11,12-3 129,-7 0-6,6 0 85,-9 0-57,-9 0-17,-50 9-39,17 0-195,21 0 0,1 0 122,-19 5-22,10 0 0,9-2 0,11 0-11,6 0 6,5-1 5,6-2 0,4 0-51,6-4 285,-3 5-234,5-1-11,-6 6 5,4 1 6,-1 3 0,0 2-44,-3 14 32,5-7 12,0 11-33,3-9-18,4 0 46,-1 3 5,1 2-39,2-2 61,-1 1-22,1-5 0,0-1 34,-1-3-62,0 11 28,1-8 16,2 9-4,2-5 10,6 1-22,9 5-106,24 22 106,0-13 0,17 14-12,-11-21 68,1-4-56,2-3 0,-1-3 6,-2-3-6,-4 2 0,-1-2 0,-2 3-28,1-1 73,27 15-45,-10-13 33,27 10 29,-15-18-62,5-2 39,0-3 68,21-3 83,-30-6-33,9-1-157,-34-5 201,-4-1-110,0-1 60,2-1-11,8 0-84,9 0 129,11 0-84,10 0-62,8-5 17,-20-1 0,0-2 22,28-7-19,-33 6 0,-4-1-26,3-1 91,-13 2-124,-15 3 0,-7 3 0,-9 2 0,3 0 28,-4 0 22,7 0-50,6 0 0,8-2 6,8-1 16,7-3 12,3-2-34,0 0 196,-3-2 291,0-3-291,-18 4-90,-2-1 90,-19 7-190,-4 2-6,-1 0 28,2-2-28,2 0 0,4-4 0,0 4 28,2-3-28,-1-2 44,3-6 1,-3-2 62,0-7-74,-5 1-22,-2-1 73,-2-12-84,-1 9 17,-1-6 39,0 11-28,0 2-28,0 2-61,-4-11 61,1 7 0,-4-10 0,1 6 67,-1 0-67,-3-14 5,1 11 96,-2-8-67,2 12-29,-1 3 23,0-2-3364,-1 3 3370,-2 0-34,0 1 6,-1 0-57,-1 0 51,1 0 0,1 0 0,0 0 39,3 0 3353,0 1-3392,1 0 6,2 2-12,0 1 6,-2-4 18,1 5 77,-3-3-95,2 8 0,0-1 6,-1 2-40,2-1 34,-2 2 0,1-1-5,0 1 55,-3-6-50,1 3 0,-1-5-6,-1 4 12,3-1-6,-6-2 45,2 1 56,-6-2-90,-17-6-62,4 5-5,-16-5-11,10 9-11,-2-1-29,0 1-644,-23-8-234,8 4-377,10 5 0,-7 3-335,-17 2 0,-11 4 1528,-14 5 0,-11 3 0,9-1 0,13-3 0,3 2 0,8 2 0,0 1 0,0-1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02.1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242 0 10046,'6'8'-2464,"-82"-4"2464,25-4 0,-38-1 0,58 1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02.81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37 13 4068,'13'-7'2034,"-3"2"795,-10 5-2572,0 0-257,-19 0 34,12 0 1174,-13 0-1208,17 0 1554,3 0-1330,0 2 2526,0 10-2391,0 10-3533,-2 17 3185,0 11 79,-2 16-90,2 23 20,1-30 0,2 4-643,6 18 1,2 5 622,-2-21 0,1 3 0,1-1 22,2 3 1,2 0-1,0-2-11,6 29 1,0-5-12,-4-20 0,-1-5-64,-1-16 0,0-4 215,6 21 2889,1-14-2614,1 0-202,-3-4-62,-1-4 1925,-2 6-1981,-5-18 131,0 4-287,-6-22 44,2-6-257,-3-6 263,1-3 196,-1-1-56,0 0 101,-2 0-12,2-4-22,0-5 29,8-26-203,0-2-22,8-24-5,1-3-12,5-15-95,-10 29 1,1-5-199,2-12 0,2-7 0,-1 2 201,4-9 0,-1-1-1010,-2 9 1,0-3-1,-1 8 1077,0 4 0,-1 9-989,3-15 622,-3 19-358,-14 37-1876,-3 9 2632,7 5 0,-6 0 0,6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03.67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376 17 12752,'6'-9'705,"-1"2"-565,-5 7-16,0 0-124,-33 9 61,24-7 320,-25 7 235,33-9 1417,1 0-1949,-2 0-84,-4 0-44,-6-1 38,-4-2 6,-5 0-6,-11-2-145,7 4 62,-7 0 55,9 1-39,7 0 45,-1 0-101,6 3 129,1 9-84,-3 7 17,1 22-90,4-9-27,3 14-114,11-17 80,6 2-3852,23 11 3986,-4-11 79,9 8-35,-17-17 40,-5-3 0,-5-3-2262,-2 0 2385,-2-3 2156,-2 0-2189,0-2-90,-1 0-84,-1 6 263,-3 6 17,-7 0 3269,-10 5-3359,-12-6-50,-10 3-44,-3 1-865,-2-3 865,4-3 21,3-3-94,16-9-376,5-2-1994,13-6-700,2 0 3131,7 0 0,-5 0 0,5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04.16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11301,'5'9'3237,"-1"-2"-2442,-4-7 85,0 0-869,4 0-11,1 0 23,6 0-18,2 0-5,4 1 45,19 2 11,-5-1-5,16 1-3443,-10-3 3408,1 0-16,0 0-302,0 0-499,-2 0-465,1 0-1451,-5 0 2717,-4 0 0,-14 0 0,-6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04.52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20 11637,'5'11'1316,"-1"-2"-1170,-4-9 173,0 0-156,0 4-7,0-1 29,7 2 207,8-4 73,16 1 101,14-2 39,15-3-605,11-6 0,5-4-1496,-1-1-3136,-12 4 4632,-18 6 0,-21 2 0,-15 2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09.21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27 35 7772,'-15'-11'717,"4"2"-723,11 9 2309,0 0-1234,5 0-122,-4 0-258,4 0-174,-5 0 756,0 0-1159,3 0-112,-1 0-44,2 0 44,1 0-6,3 0 6,7 0 56,5-1 17,9-2 90,3 0-57,3-1 29,13 2-96,-12 1-34,8 1-5,-17 4 51,2 2-51,7 8 0,-9-3 0,6 1-67,-14-6-157,-1-3-231,-1-2-1012,-5-1 1467,-2-16 0,-7 12 0,-2-13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53:27.9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561 1 24575,'-18'11'0,"-14"4"0,-7 5 0,-9 4 0,-6 1 0,8-2 0,7-6 0,1-4 0,8-2 0,7-4 0,1 1 0,8-3 0,0 4 0,0-4 0,-8 7 0,-15 5 0,11-2 0,-6 1 0,24-10 0,5-3 0,1 0 0,4 0 0,-1 1 0,4-1 0,-1 0 0,0-1 0,0 1 0,-1-3 0,0 2 0,2-2 0,18 0 0,12 4 0,21 7 0,13 11 0,-5 4 0,-18-4 0,-2 1 0,12 10 0,7 6 0,-40-18 0,-9-6 0,-8-5 0,-1-4 0,-2 1 0,1-2 0,-1-2 0,5 3 0,1-1 0,8 11 0,4 7 0,11 14 0,10 27 0,-5-14 0,-3 8 0,-18-36 0,-8-9 0,-10-32 0,2 14 0,-4-15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10.37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 18 11715,'5'5'2997,"-1"-2"-2331,-4-3 1726,0 0-2269,-4 0-123,1 0 56,-3 0-56,3 0-605,2 0 650,11-4-34,-2 3-5,10-3-6,-3 4 6,4 0 44,22-1-50,-6 1 11,17-4-44,-12 2-1,-3-2 0,-4 1-16,-7 2-140,-10-1 78,-8 2 0,-5 7 112,-7 8 184,-22 32-3492,0-5 3353,-17 17-796,11-23 773,6-6 6,4-8-22,6-4 61,2-7-11,0-1 3043,2-6-3099,-2 2 1184,1-3-1184,1 1-61,-7 4 61,9-3-11,-5 3-57,12-5-402,0-1 112,3-1 128,21-1 224,0 1 6,24 0 0,-2 3-5,4-1 10,-3 4-44,1 10-45,-18 1 51,-6 12 33,-17-1 89,-8 6 6,-22 16 12,1-14-29,-19 8 68,10-22 134,2-4-275,0-4 40,-13 6-11,14-5-68,-5 2-44,20-7-650,6-3-2168,15-3 129,11-2 2767,13-7 0,-10 3 0,-2-4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11.07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191 0 9481,'9'9'571,"-2"-3"-241,-7-6 4224,0 0-4487,0 4-28,-5 10 12,-3 11-51,-16 35 22,4-11-22,-9 17 0,9-26-6,1-5 12,1-7-12,2-3 6,2-7 0,2-3-5,4-5-51,3-6-67,2-1-314,6-3 263,8 0-27,9-3 201,11-5-51,9-4 118,0-3-67,17 4-56,-18 5 45,4 7 11,-24 10 0,-5 7 90,-5 19-90,-5-8 218,-1 10 488,-10 1-516,-6-7-134,-11 13 62,-8-9-118,-27 17-499,-4-3-161,0-3-416,14-20-8755,31-36 9706,9-12 0,8-1 0,1 5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11.39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81 14247,'13'3'1759,"3"0"-1031,7 0-78,6-2-74,4 1-268,6-4-3504,4-7 3196,3-3-179,1-8-963,-1 1-1776,-9 4-3949,-8 5 6867,-15 6 0,-7 3 0,-7 1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14.87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63 6806,'11'12'2101,"-1"-3"-979,-10-9-702,0 0-258,-9 0 221,6 0-304,-6 0 172,9 0 2460,0 0-2202,3 0-504,0-1 163,4 0-95,1 0 50,1 1 51,3-1-124,2 1 130,5-3-136,4 1-10,4 0 50,21-5-84,-8 2 6,13-5-6,-16 3 0,-1-2 33,-6 2 517,5-3-270,-16 5-51,1 0-50,-14 4-173,-3 1 100,-1 0-55,-1 0-51,1-2-6,-1 2 29,2-2-23,1 1 0,3 0-6,0 1-123,1 0-218,0 0-2263,0 0-2044,-4 2 4654,-1 4 0,-3-2 0,0 1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15.74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514 28 6938,'-10'-12'6945,"2"1"-6189,8 11-202,0-3-178,-2 3 61,-2-1-191,0 1 1,-5 0-107,2 0-135,-3 0 40,1 0-45,-3 0 0,0 5 6,-14 19-6,4 6 151,-12 23-117,6 3 122,-5 14-3447,0 9 3386,5-12 1,1 2-94,7-15 1,1 1-153,-9 20 1,2-1 149,10-19 0,2-2-6,-1 1 1,1 1-1097,3-1 1,2-1 1025,1-1 1,2 0-200,-1 47-23,4-12 108,3-7 117,8-15 2191,4-9-2219,9-16 96,5-10-264,2-10-570,3-11-947,7-4-2544,0-12 4330,4-2 0,-20 1 0,-7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25.48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6 7414,'5'16'6055,"-1"-3"-5103,-4-13 1501,0 0-2095,2-3-173,-2 1-185,2-2 0,1 1-168,2 1 6,1-1 162,-1 0 157,0 1-12,0 0-27,-2 1 72,1 0-190,-1 1 34,1 0-34,2 0 50,4 0-11,4 0-39,8 0 0,6 0 56,7 0-56,24 0-33,-16 0 55,10-1-27,-27-1 5,-7-1-241,-8 2-1193,-3-1-325,-4 2-2587,-2 6 4346,-4 3 0,1-2 0,-2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26.3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246 11 7106,'15'9'2459,"-3"-3"-510,-12-6 1870,0 0-2737,17-11-455,-13 8-78,12-8-230,-16 11 84,0 0-403,-4 2 79,-6 6-46,-6 9 118,-7 11-151,-2 9-3330,-4 6 3336,0 7 27,2 1-175,2 2 142,5-3-123,4-1 22,4-3-369,1 13 190,4-17-28,2 8 219,4-20 3290,1-2-3599,5 19 359,0-20 33,5 15 148,-3-28-147,1-2-169,7-5 107,1-4-17,6-2 50,0-1 29,-1-5 10,0 0-5,2-8 17,-10 5 17,2-1-29,-12 2 264,0-1 28,-3-3-11,0-2-46,-8-3-66,-4-2-96,-7 2 124,-3 0-202,2 6-95,3 3 50,1 4-106,4 2 28,0 12-493,-1 7-566,0 17-163,-1 4-150,0 4-1693,-3 2 3188,-6 7 0,11-24 0,-2-1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27.20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327 1 7442,'5'10'5539,"0"-2"-4906,-5-8 1350,0 0-1641,-5 5 50,-7 7-101,-7 8-185,-7 9 18,-14 23-124,9-9 95,-10 18-84,16-17-22,3 2 11,2 0-28,6-1 28,0-2 33,3-3-27,3-2-12,2-3-33,2-1-95,2 9 67,1-13 27,1 9 24,3-20-12,1-1 22,2-6-61,5-2 5,-3-6 1,4-1 61,-1-3 33,0 0-27,0-6 100,7-4-151,-3-1 45,1-3-16,-3 6 16,-4-2 5,2-5 449,-5 1-29,0-6 46,-5 2-85,-1-1-128,0-3-73,-4-1-185,1 8-79,-3 0 6,2 12-78,1 2 22,1 1-72,1 0 94,-1 0 107,-2 0 90,-5 0 28,-6 1-113,-5 6 40,-20 14-90,11-1-464,-9 10-791,21-10-806,9 0-1954,5-3 4060,14-4 0,-8-5 0,8-4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27.9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611 101 6882,'-17'-20'5259,"3"4"-4055,14 16 1681,0 0-2185,-39-26-314,30 19-134,-29-20-190,38 27-28,0-1 50,0-1 2336,0 1-2432,3 12 12,3 5 0,5 17 90,1 4-90,3 11 151,11 44-151,-5-11-409,-7-24 1,-2 0 408,3 32 5,-5 1-5,-6 2-3,-2-27 1,-2 1-26,0 33-164,1-35 1,-2-1 185,0 20-111,0-4 83,-2-5-83,-4-5-85,-6-5-263,-8-3-224,-15-4-207,-11 0-303,-15-2-582,8-18 0,-4-2 213,11-12 0,-1-3 1640,-23 6 0,3-5 0,13-11 0,3-6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50.5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8343,'8'9'543,"-2"-2"-543,-6-7-33,0 0 33,-2 33-56,-3 16-219,2 20-184,-1 15-526,4-19 985,8 8 0,-6-36 0,5-9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53:29.4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24575,'0'12'0,"4"22"0,9 14 0,4 23 0,5 7 0,1 8-731,6 1 731,-5 0 0,5 6 0,-7-13 0,-4-2 180,-3-16-180,-9-15 0,-2-17 0,-3-12 0,0-8 0,0-5 551,-1 0-551,1-1 0,0 1 0,2 1 0,-3 1 0,2-3 0,-1 2 0,-1-3 0,2 1 0,-1-1 0,0 0 0,1 0 0,-1 1 0,0 0 0,1 0 0,-2 1 0,0-3 0,-2-1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51.21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6719,'10'15'1445,"-2"-3"-1299,-8-12 38,0 0-184,99 99 0,-74-74 0,25 24 0,0 1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52.1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196 213 8959,'-10'-7'-45,"2"1"-1013,8 6 812,0 0 5500,-58-81-4386,36 60-524,-11-24 1,1 7 276,19 38-99,3-2-13,4-1-402,3 0-68,2 0-39,1 0 5,0 3-268,4 1 246,4 7 17,10 6 0,6 4 6,8 4 11,23 10-17,-10-8 129,17 9-124,-16-12 90,2 2 68,1 1 33,23 10-129,-19-8-67,14 5 112,-24-10-106,-1-3 72,-4 0-11,1-2-61,-6-2 27,0-2-27,-8-4-6,-3-2 90,-6-3-79,-3 0 50,-5-3-61,-2 1 6,-2-1 5,2 0-11,1 0 0,6 0 45,13 1-45,-4 0 0,9 0 39,-11-1-33,-4 0-6,-5 0-34,-4 0 34,-4 0-2571,-1 0 0,-2 0 1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0:52.80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 6 10018,'2'3'2997,"0"0"-12,-2-3-2705,-3-6-44,3 5-29,-3-4 123,3 5-324,0 0-6,0 4 73,3 6 67,5 7-51,7 9 141,5 4 11,4 7-29,2 5-27,1 5-56,12 37 73,-10-17-68,5 26 63,-14-27-197,-1-8 5,-2-7 46,3-2-51,-5-18 0,0-1 11,-6-16 62,-2-5-68,-4-1 23,1-3 90,-4-1-118,1-2 302,-1-1-1350,2-1-374,-10-8-343,0 0-1265,-12-14 2182,-5-5 0,11 10 0,-1-1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1:00.46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8842,'5'15'1244,"0"-3"-768,-5-12-471,0 0-240,5-1 235,0 1 22,5-2-10,0 2 72,-1 0 39,0 0 280,-2 0-95,-4 0 286,-1 0 2010,-2 0-2710,2 0 106,2 0 0,4 0 33,7 0 18,6 0-51,5 0 0,7 0 89,14 0-89,-11 2 34,7 1 11,-18 2 0,-1 1 335,35 6-268,-15-7 45,37 2 39,-18-7-145,13 0-1632,-18 0 0,0 0 1586,32 2 15,-34-1 0,-3 2 36,10 5-56,-13 4 0,-9 3 50,2 7-50,-13-7 39,4 5 135,-7-10 3285,5-1-3319,9-5 6,34-1 10,-14-3-144,18-4 55,-31-1-50,-10-1-12,-7 1 62,-16 3-61,-3 1 56,-11 1 134,1 0-336,-1 0 140,1 0-62,3 0 28,9 0 68,0 0-34,6-2 0,-3 1 6,-4-1-6,6 1 0,-8 1-51,6 0 57,-7 0-6,3 0 0,0 0 84,9 0-84,-6-1 0,3 0 11,-8 0-5,-5 1 72,-1-1 17,-4 1-78,-1-2-1182,-13 2-2128,-3 0 3293,-12 0 0,12 0 0,3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1:03.05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10282,'12'7'-73,"-3"-2"-661,-9-5 101,0 0 0,0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1:05.49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8571 647 10310,'-66'-30'1116,"0"0"1,4 3-1,8 7-1189,11 19 17,-3 1 51,1 0 10,2 0 79,3 0-28,-17-9 286,8-3-219,-23-13-50,5-2 341,-18-3-221,11 10 1,-5 3-577,15 6 1,-1 1 362,-23-1 1,0 2 13,24 7 1,4 2-105,0-1 1,1 2 106,4-2 1,-1 2-264,-15 0 0,1 0 266,19-1 0,1 1 8,-13 1 1,-1-2 159,7-4 0,-3-3 112,-34-8 0,-3-1 36,17 4 1,0 0-517,8 1 0,-2-1 0,5 2 222,2 5 0,3 2 321,-5-1 0,-3 1-335,-20 1 1,1 1-9,21-1 0,1 0-203,-16 2 0,4-1 113,29 0 1,4 0-118,-42-2 39,9-4 212,24-1 1,1-1 45,-29-6 365,29 4 1,0 1-277,-21-6-173,-6 4 112,-5 2-3249,-9 5 3131,47 3 0,0 1 168,-49-1-2,8 2-133,14 0-33,18-1 11,12 0 1,19-5 516,9 1-220,7-4 3450,-1 0-3456,-25-11-3397,-36-3 3134,15 9 1,-8 2-293,-3 4 0,-6 4 0,3-1 124,-9 0 0,1 1 101,-21 4 0,7 3-73,-4 3 90,3 1 11,31-1 0,-1-1 56,15-1 0,1-1-53,-16 1 0,0 0-23,-29 3-8,44-1 0,0 2 28,-2 0 0,-3 4-6,-27 13 1,-1 3-1,22-7 1,0 2-143,-19 10 1,5 1 147,30-10 0,5 0-40,-31 21 2820,15-2-2786,13-6-11,8-5 1006,9-5-994,3-4 143,3-2-138,-4 2 84,-29 21-84,5-6 0,-29 17-56,13-9 61,-3 0-5,2 2 20,25-19 0,0 0-76,-16 14 559,-7 6-503,31-20-34,7-5 51,-5 10-3375,6-7 3397,-10 12 45,2-3-374,-7 5 324,-6 7-2182,-2 3 2165,1 0-17,7-2 50,-4 10 2076,18-18-2126,-1 11 28,10 1-23,7-7 447,-2 21-127,3 24-180,4-38 1,0 2-129,1-1 0,-1 0 1690,2-1 0,1-1-1724,0 0 1,3-2-18,8 29-1735,-2-24 1,4-1 1684,25 25 84,17 4-188,1-24 0,6-3 283,-12-13 1,3-2 30,19 11 0,7-3 90,7-8 0,1-5-96,-20-11 0,2-1-53,20 6 1,0-3 52,-25-12 0,-3-4-19,3 1 0,0-1-101,0-2 0,0-1-201,1-1 0,-1 0 201,-2 0 0,2 0 0,16 2 0,0-1 20,-23-1 0,-1 0 1396,10 1 0,-1 0-1349,27 4 84,-30-4 841,9 0-936,-28-2 100,-2-2-150,3 1 190,32 1-196,-8-2 726,32 1-726,-9-2 0,-39-1 0,2 0 17,3 0 0,1-1-17,2 1 0,1 0-572,1-1 0,-1 0 572,1 0 0,-1-1 11,1 0 0,0 0-131,0 0 1,-1 0 150,1 0 0,3 0-1337,26 0 0,1 0 1323,-22 0 0,1 0-17,19 0 0,-2 0-276,-28 0 1,-2 0 291,-2 0 1,-1 0 342,-1 1 0,1 1-357,19 2 1,1 0-12,-18-1 1,1 0 8,15 2 0,0-1 0,28-2-139,-2-1 201,0-4 5,0-2-5,-3-6-57,-3 0 803,-6-2-808,-4 2 73,-6-1-2102,-3 1 2071,-22 3 0,1 0-42,24-3-9,-25 4 1,-1-1 14,18-1 2124,2-2-2114,-19 3 1,2-2 34,26-6-51,-27 5 0,-1-1 0,16-6 150,-7 0-54,14-3-1,-22 4 3252,13-1-3342,-22 4 660,2 1-665,6-3 34,38-11-28,-11 4-6,-22 7 0,0-1 0,29-6-633,-1 0 599,-10 3 34,6 0 34,-31 9-1,1 1 1,-28 5 156,2 0-33,24-9 498,-1-1-643,29-7-74,-4 1 56,8 1 6,7 0-28,-28 9 0,0 1 23,22-3 5,13 1 33,-35 5-27,-19 1-3303,23-11 3331,-23-1-43,14-6 1,8-2-59,-7 4 0,1 0 64,11-4 0,-1 2-11,-9 5 0,-3 4-3,32-10 17,-26 7 286,15-19-118,-37 11 50,4-17-139,-9 6-12,-2-5-134,0 0 3279,9-9-3217,-15 16-242,5-2 141,-18 19 28,-1 3 27,-1 1 51,-1-2 0,1-2 95,-2-5 73,1-8-162,-2-7 39,2-9-107,1-35 23,-2 16-95,1-23-85,-5 33 219,-1 6-67,-1 10 67,0 4 0,-1 10 39,0-7-39,0 11 0,0-8 84,-1 8-28,-6-3-45,-5-3 23,-18-18 22,3 9 0,-9-13-6,-2 4-44,13 10-6,-7-8 0,14 11-112,1-2 106,-1-6-229,-9-30 174,1 12-382,-18-25-1879,-23 18 1650,14 32 0,-15 5 39,-8 12 0,-14 4 0,-6 4 0,5 2-246,14 4 0,3 2 0,-1 2 1,-4 1 624,-5 2 1,-5 0 0,-2 2 0,3 2-1,8 3-230,-11 8 1,8 4 0,3 3 165,4 1 1,4 2-1,8-3 1,11-4-1,6-1 1,-34 20-1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1:07.26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1971 1 11659,'0'11'1037,"1"-1"-964,-1-10 156,0 0-83,7-3 335,-5 3 119,6-3 1248,-8 3-67,0 0-1540,-8-1-101,-5 1-79,-18-2 1,-12 2 58,-6 0 1,-3 0 255,-38 0-262,26 0 1,-2 0 31,15 0 0,2 0 139,-47 0-111,4 0-3275,13 0 3146,12 2-45,-4 3 0,20 1 0,-11 7 0,11-2 8,3 2 1,-3 0-168,-37 7 159,24-5 0,-2-1 1276,12-5 0,2-1-1276,-1 0 0,-1-2-4,-12-2 1,2 0 75,-19-1 91,-5-2-163,55-1-11,13 0-997,8-4-528,7 2 137,3-2-1855,7 0 5,5 2 3249,8-5 0,-7 5 0,-1-2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1:07.9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619 17 10321,'-22'-9'4105,"5"2"-2637,17 7 710,0 0-2172,-13 0-6,5 2-90,-29 12 90,8 3-196,-19 10 107,4 1 55,-6 1-3397,-24 17 3431,18-14 0,-14 11 112,30-20-112,4-3 78,9-5-27,4-2-107,11-4 3397,3 1-3637,7 3-147,1 3-565,6 16 784,8-5 269,50 30-2759,16-24 2924,-29-12 0,2-3 81,47-4-190,-17-12 128,7-2-2492,8-2 2275,0-4-12,-2-4-404,-35 2 1,0-1-975,21-4 0,-30 5 1,-1-1 1377,19-8 0,-32 8 0,0-3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1:09.77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1421 12107,'18'6'421,"-4"0"-388,-14-6 23,0 0-44,5 0 111,-2 0 140,4 1 224,-4-1 208,-2 1-85,2-1 1552,-3 2-1512,1-1 1843,-1 1-2057,2-14-380,3-6 179,3-20-117,4-8 134,1-10-45,3-27-22,-6 24-146,-2-12 56,-7 35 79,-1 5-157,0 5 67,0-13-118,5 4-16,4-19 33,8 1 17,6-14 106,3-10-3464,1-6 3482,-3 1-62,-7 4-57,-9 14 174,-4 8-173,-10 2 140,-2 18-141,-6-2 118,2 18-123,1 2 34,5 5 3302,0 2-3336,5 4-6,-1 2-10,2 3-309,0 2 325,-1-1-112,1-4 11,-2-10 83,2 3-66,0-7 84,0 10-33,0 2 27,-1 5-173,-2 0 0,0 2-348,-1 0-72,1 0-498,0 0-786,2 0-1550,-1 3 3433,2 6 0,0-4 0,0 4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1:11.2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1230 12107,'5'2'2543,"-1"1"1737,-4-3-4000,3 0-6,0 0-173,2 0 190,5-10-291,6-8 34,13-19-17,11-15 44,13-13-21,8-9-7,-14 18 1,0 0-32,-12 13 1,-1 1-136,10-13 0,-3 0 133,8-14 127,-10 0-121,-9 9 543,-6-10-398,-13 26 179,-2-4-263,-9 29 17,0 5-84,0 7 45,0 3 265,1 1-310,-1 3 20,3-1-71,-3-1 46,1 2 251,1-1-84,-2-3 62,6-13-111,0-3-29,2-8-17,-2 8 101,-3 5-162,-2 7-6,-1 4 22,0 2-89,0 2 162,3-2-95,-2-4 68,6-7-68,-1-5 0,4-6 22,3-9 28,-4 13-50,0-1 0,-6 16 12,-2 4-1055,0 1 1043,5 8 11,0 0-78,7 12 50,1 0 17,4 10-50,4 6 151,19 36-84,-6-8 11,-11-20 0,0 0 0,14 23-28,0-1 0,-9-20 0,0 2 56,17 24-56,-16-25 0,0-2 0,10 16 0,-4-5-40,-3-4 46,-1 8 11,-9-21 50,-2 5-39,-10-24-28,-3-3 0,0-5 28,-1-2-22,0-2-6,-1-3 67,1 1-28,0-3-5,-2 0 0,1-1 106,-4-2-134,2 0 111,-4 0 79,2 0-941,-2-6-868,-6 0-1675,-6-3-3271,-5 1 6559,-7 5 0,13 0 0,0 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53:30.8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49 912 24575,'-14'-8'0,"1"3"0,8 0 0,0 3 0,2-1 0,1 1 0,0-2 0,0-5 0,2-2 0,-2-3 0,2 4 0,0 2 0,0 3 0,0 0 0,0 2 0,0-3 0,2-3 0,10-29 0,7-5 0,6-40 0,-7 10 0,-3-4 0,-4 18 0,-1-1-404,4-25 0,0 3 404,-1-5 0,2 25 0,-8 28 0,-2 18 0,-1 13 0,3 8 0,4 10 808,7 11-808,4 12 0,6 5 0,-5 3 0,-1-7 0,-10-9 0,1-5 0,-8-10 0,4-2 0,-1 1 0,6 1 0,17 18 0,10 8 0,15 15 0,-2-6 0,0-2 0,-8-9 0,-3-4 0,-16-11 0,-6-8 0,-12-9 0,-5-4 0,-2-3 0,0-2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1:12.56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132 347 13413,'5'-1'1596,"-1"0"-84,-4 1-1282,1-3 190,-1 0 196,2-2-213,-2-2-67,0-1 225,0-5-203,0 0-27,-2 0 21,1 2-200,-1 2 122,-1 3-168,2 2-106,-1 3-5,0-1 5,0 2 33,1 0 68,-2-1-51,0-2-22,-3-1-22,-1-3 89,-1-2-72,-1-1-12,-1-7-11,4 5-67,-1-6 55,5 1-77,1-3 50,1-20 39,0 11-34,0-6 34,0 20-101,0 8-324,0 5 425,0 13 0,0 1 0,-1 12 0,1-4 134,-3 18-134,3-7 0,-2 21-11,2 3 11,0 20 3,1-2 0,-2 5 11,1-18 0,-2 1-293,-1 22 0,-2-2 324,0-29 0,-1-3-34,-9 36-202,3 11 191,5-47-34,2 4 1,5-45-6,0-7-230,0 1 677,0-1-755,0 3-153,0 3-626,0 4-493,0 3-476,0 0 2095,2 6 0,-2-10 0,1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3:44.2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1177 24575,'13'-4'0,"-1"2"0,-4 0 0,0 0 0,0 2 0,-1-2 0,-1 2 0,-2 0 0,0 0 0,0 0 0,0 0 0,1-2 0,0 0 0,6-3 0,-1 2 0,7-2 0,-3 1 0,4-2 0,-4 1 0,-2 0 0,-3 3 0,-1-2 0,-2 4 0,0-2 0,-2 0 0,1 2 0,1-4 0,4-2 0,13-6 0,7-4 0,8-3 0,-8 3 0,6 2 0,-15 4 0,6 3 0,-13 3 0,-3 0 0,-5 3 0,-2-2 0,2 0 0,0-1 0,2 0 0,5-1 0,-4 1 0,4-1 0,0 0 0,-6 0 0,4 2 0,-7 0 0,2 0 0,5-2 0,12-6 0,15-9 0,12-9 0,0 1 0,7 0 0,-17 8 0,8-1 0,-9 2 0,-10 5 0,-6 5 0,-12 4 0,-3 3 0,12-9 0,14-8 0,25-12 0,2 1 0,7-6 0,-9 16 0,0-7 0,-10 15 0,-14-4 0,-15 9 0,-15 0 0,0 2 0,1-1 0,0 2 0,0 0 0,2 0 0,-1 0 0,1-1 0,-2 3 0,0-2 0,-1 4 0,0-4 0,6 1 0,21-10 0,0-1 0,25-9 0,-7 1 0,8-1 0,-8 1 0,-2 5 0,-19 8 0,-6 4 0,-10 5 0,-7 0 0,2-1 0,3-5 0,12-6 0,16-11 0,19-7 0,13-8 0,8-2 0,0 1 0,-18 8 0,-4 3 0,-32 15 0,-5 2 0,-18 9 0,-2 0 0,-6 2 0,-1 0 0,-5 0 0,-11 0 0,-7 0 0,1 0 0,2 0 0,8 0 0,6 0 0,0 0 0,6 0 0,1 0 0,2 0 0,0 0 0,0 0 0,0 0 0,0 0 0,0-2 0,-2 2 0,-1-4 0,-1 2 0,0-4 0,-1-1 0,1-1 0,2 2 0,0 0 0,2 3 0,1 5 0,2 3 0,1 3 0,1 0 0,2 1 0,3-3 0,4-2 0,13-2 0,7-2 0,8-4 0,1-2 0,0 1 0,-1 1 0,-8 4 0,-3 0 0,-13 0 0,-3 0 0,-5 0 0,-2 0 0,2 0 0,5-3 0,11-2 0,-1-4 0,2 2 0,-11-3 0,-5 5 0,-5 1 0,-10 4 0,2 3 0,-5-1 0,7 0 0,1 0 0,0-2 0,0 2 0,1 0 0,-1 0 0,-2 2 0,-1 2 0,-4 5 0,-8 7 0,-11 15 0,-11 6 0,-1 8 0,0 0 0,8-8 0,11-11 0,6-12 0,10-10 0,4-2 0,-2 2 0,4 0 0,-5 7 0,5 1 0,-3 13 0,-1 2 0,-2 10 0,-2-10 0,1-1 0,3-14 0,2-7 0,3-8 0,4-13 0,-2 3 0,4-5 0,-7 10 0,2 0 0,-2 3 0,0 2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3:50.1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3:50.4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4:01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4:05.2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4:13.5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51 24575,'9'-2'0,"-2"2"0,-3-2 0,1 2 0,-1 0 0,0 0 0,0 0 0,0 0 0,0 0 0,0 0 0,2 0 0,1 0 0,-1 0 0,0 0 0,-2 0 0,1 0 0,-1 0 0,0 0 0,2 0 0,5 0 0,2 0 0,15 0 0,-8-3 0,7 3 0,-8-3 0,-1 3 0,-4 0 0,-2 0 0,-5 0 0,-1 0 0,0 0 0,0 0 0,2 0 0,1 0 0,-1 0 0,0 0 0,1 0 0,-1 0 0,-2 0 0,0 0 0,5 0 0,1 0 0,15 0 0,2 0 0,10 0 0,-9-3 0,-3 3 0,-13-3 0,-2 3 0,-5 0 0,-1 0 0,-2 0 0,6-3 0,2 3 0,6-3 0,10-1 0,-8 3 0,3-6 0,-10 7 0,-7-2 0,0 2 0,-2 0 0,2 0 0,-1 0 0,3 0 0,-4 0 0,4 0 0,-2 0 0,3 0 0,-1 0 0,0 0 0,1 0 0,-3 0 0,0 0 0,-2 0 0,0 0 0,2 0 0,1-2 0,5 2 0,2-5 0,0 5 0,-1-5 0,-5 5 0,0-2 0,0 2 0,-1 0 0,-1 0 0,-2 0 0,0 0 0,0 2 0,2-2 0,1 2 0,5-2 0,2 0 0,4 0 0,1 0 0,-1 0 0,-4 0 0,-2 0 0,-3 0 0,-3 0 0,0 2 0,0-2 0,-1 2 0,1-2 0,-4 0 0,0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4:22.9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0 920 24575,'9'-6'0,"-1"0"0,-4 2 0,2 0 0,5-1 0,3-3 0,4-2 0,-4 0 0,-1 2 0,-5 2 0,-2 2 0,0 0 0,-2 1 0,0 0 0,1 2 0,-1-3 0,0 4 0,0-4 0,2 2 0,5-3 0,3-3 0,13-4 0,-7 1 0,17-7 0,-17 8 0,7-2 0,-13 4 0,-1 3 0,-7 2 0,0 0 0,-1 0 0,-1-1 0,6-1 0,2-3 0,19-11 0,0 1 0,11-9 0,-3 8 0,-10 3 0,-2 3 0,-13 5 0,-1 3 0,-7 1 0,0 0 0,-2 0 0,7-4 0,1 0 0,6-5 0,0 4 0,0-2 0,1 4 0,-1-2 0,-6 4 0,-2 0 0,-6 3 0,0-2 0,1 2 0,1-4 0,4-3 0,4-1 0,0 0 0,3 1 0,-3 1 0,0 3 0,-2 0 0,-5 1 0,1 0 0,3-4 0,2 0 0,6-4 0,8-4 0,-7 3 0,8 1 0,-10 3 0,-4 4 0,-2 0 0,-5 1 0,-1-1 0,0-1 0,5-2 0,15-12 0,9-5 0,17-11 0,-4 1 0,22-10 0,-14 7 0,10-7 0,-27 20 0,-12 6 0,-16 12 0,-5 4 0,-2 0 0,0 2 0,-2-3 0,0 2 0,-2 0 0,0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4:26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1 658 24575,'15'-5'0,"-4"-1"0,2 0 0,-5 0 0,0 2 0,-2 2 0,0-2 0,-1 4 0,-1-4 0,0 4 0,0-4 0,2 2 0,0-4 0,3 1 0,-1-1 0,0 2 0,-1 0 0,-1 0 0,-2 2 0,0 0 0,0 2 0,0-2 0,0 0 0,2-4 0,1 1 0,5-2 0,2-1 0,4 1 0,-4 0 0,-1 2 0,-7 0 0,0 1 0,-2 0 0,7-1 0,1 0 0,6-4 0,9-3 0,3-5 0,-1 4 0,8-5 0,-17 11 0,7-5 0,-13 6 0,-1 3 0,-7 0 0,2 0 0,-1-1 0,1 0 0,0 0 0,5-4 0,-4 3 0,8-6 0,-3 5 0,0-2 0,-1 3 0,-7 1 0,0 2 0,-2-2 0,2 2 0,5-6 0,12-4 0,15-11 0,7-5 0,13-2 0,-5-4 0,-3 11 0,-2-4 0,-19 14 0,-6 2 0,-10 8 0,-5-1 0,5-2 0,10-6 0,6-4 0,1 0 0,6-2 0,-6 6 0,-1-1 0,-6 7 0,-10 1 0,-7 1 0,0-1 0,-2 1 0,0 0 0,-3 2 0,-7 4 0,0 0 0,-1 3 0,5-4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4:36.9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53:35.0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21610,'96'24'0,"0"0"0,-5-2 0,-1-3 0,-10-4 0,-2-4 0,0-6 0,-6-2 0,7 1 0,-16-10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06.4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0 368 24575,'30'-5'0,"1"4"0,8-7 0,-1 7 0,1-4 0,0 5 0,-1 0 0,-8 0 0,-7 0 0,-11 0 0,-3 0 0,3 0 0,11 0 0,7-4 0,17-2 0,-6-8 0,16-4 0,-16-2 0,-3 5 0,-11 5 0,-8 8 0,-6 2 0,0 0 0,-6 0 0,-2 1 0,0 0 0,-1 1 0,2-2 0,0 0 0,1 0 0,0-2 0,-2 1 0,1 0 0,-2 1 0,0 0 0,0 0 0,1 0 0,0 0 0,0 0 0,1 0 0,-2 0 0,0 0 0,-5 5 0,4-3 0,-5 3 0,8-5 0,5 0 0,3-3 0,13-2 0,12-9 0,2 3 0,-3-3 0,-11 6 0,-13 5 0,-3 0 0,-5 3 0,-2 0 0,0 0 0,1 0 0,0 2 0,2 0 0,6 6 0,18 11 0,1-1 0,16 4 0,0-13 0,1-4 0,19-11 0,-16 0 0,-4-4 0,-25 4 0,-12 2 0,-5 3 0,-2 1 0,0-2 0,0-1 0,0 1 0,0-1 0,1 2 0,-1-1 0,0 2 0,0 0 0,2 0 0,0 0 0,1 2 0,-1 0 0,-2 2 0,0 1 0,0-1 0,0-2 0,0 0 0,1-2 0,-1 0 0,0 0 0,0 0 0,0 0 0,-13-2 0,7 0 0,-13-4 0,9-5 0,-4-3 0,2-13 0,-7-3 0,0-8 0,-1 8 0,4 7 0,4 11 0,4 5 0,0 1 0,-2 4 0,0 0 0,-3 2 0,1 0 0,0 0 0,1 0 0,1 0 0,2-2 0,0 0 0,0-2 0,0-2 0,0-1 0,-2-1 0,1 0 0,-1 1 0,2 2 0,0 0 0,0 3 0,0 0 0,0 2 0,12 8 0,1-1 0,12 7 0,7-3 0,1 0 0,10-2 0,-1 5 0,-8-5 0,-7 3 0,-11-9 0,-3 0 0,-3 0 0,0 1 0,-2 0 0,0 0 0,1 0 0,-1 0 0,0-1 0,0 0 0,0-2 0,0 1 0,0-1 0,1 2 0,-1 1 0,0 2 0,0 0 0,2 3 0,-2-1 0,1-2 0,-2 0 0,0-2 0,1-1 0,0-2 0,-6 3 0,2 1 0,-13 16 0,3-4 0,-8 19 0,-5-3 0,-11 11 0,10-15 0,-2-3 0,20-20 0,0 0 0,2-3 0,-1-2 0,1-1 0,0 0 0,-2 2 0,0 1 0,-3-1 0,1 0 0,2-2 0,0 2 0,4-4 0,0 4 0,2-4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30.07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1 129 13340,'18'-10'-39,"2"3"44,-9 7 1,2 0 11,-9 0 111,-1 0 24,0 0-186,1 0 28,6 0 6,1 0-11,5 0 11,2 0-11,2 0 11,-2 0 0,-1 0 0,-10 0 6,2 0 66,-8 0 343,2 0-499,0 0 28,4 2 0,4 1 50,5 2-33,2 0 39,-1-3 6,0 2-6,-9-4 16,1 2 35,-8 0 274,2-2-398,0 2 39,4-2 29,3 1 5,7 2 0,0-1 0,1 1 0,-1-2 0,-10 0 0,2-1 0,-8 0-56,2 0-34,0 4 84,4-3-50,7 4-28,6-1 34,2 0 5,4 0 45,-5-1 0,3-2 6,-6 0 61,-5-1 39,-6 0 236,-4 0-969,-3 2 588,6-2 33,-1 4 6,5-4-6,-4 2 6,1-2 0,-3 0 0,2 0 0,-5 0-212,2 2 94,0-2 84,4 2 34,7 0 6,0-2 56,0 2 61,-4-2 67,-7 0 1827,0 0-1888,-21 0-96,5 0 6,-14 0-39,10 0-11,10 0 6,1 0-461,6 0 466,0-7 6,0 2 61,0-6-17,0 1 57,0 0 22,0 0 45,0 1-96,0 3-67,-7 1-11,3 2-5,-6 2-46,6 1-178,1 0 162,3-5 44,0 0 23,0-6 79,0-1 55,0-1-28,0-3-27,0 3 10,0-1 1,0 4 0,0 3-12,-3 1-56,-1 4-22,-3 0-33,1 2-18,2 0-318,1 0 374,-9 0 51,9 0-50,-9 0 67,12 0-1222,0 0 1144,12 4-68,-6 0 73,10 5 0,-10 3 0,1 2 5,-3 1 1,-1-1-6,-3 1 11,0-3-5,0-1-1,0-1-5,0-4-5,3-1-1,4 1-11,4 0 12,5 1-1,2 1-5,12 3 5,-11-2 1,7 2-1,-15-5 1,-1 1 5,-7-3 11,1 0 0,-4 0-45,3-4 29,0 3-29,1-2 34,2 2 0,-5-1-5,2 4-1,-3 0 6,0 3 6,0-1-6,0 2 0,-3-4 0,-1-2 5,-3-1 34,4-2 107,0 0-140,-1-1 10,4 0 18,-6 0-28,-1 2 22,-7 2-23,-3 0 6,-7 3 23,0-1-34,-4 0 6,4 0 27,-9-2-33,26-2 6,-16 1-6,27-2 0,-13 0 0,5 1-34,1-1 34,-3 2-39,5-1 33,-2 2-16,3-2 22,0 1 62,-3-2-51,-1 1 34,0-2-12,-5 0-27,1 0-6,-11 0 0,0 1-6,-7 1 6,8 1-56,-2-2 51,9 1-7,4-2-38,4 2-1904,3-2-130,15 4 2084,8-4 0,-4 4 0,0-4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35.52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60 106 14057,'-33'-25'134,"7"4"-201,26 21-2499,0-2 2449,3-5 44,7 0 73,1-4 218,3 3 275,-7 2-16,-4 4 1225,-3 1-2648,0-3 845,6 3-5,-2-2 50,9 3 56,-8 0 39,4 0 202,-8 0 3382,2 0-3723,0-2 100,1 2 50,-1-4-2935,0 4-1483,-12-2 4368,7 2 0,-7 0 0,9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37.30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6411,'0'0'0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37.44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6899,'0'0'0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37.57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6809,'0'0'0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38.16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20 1 6406,'-20'20'0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55.94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1654 88 8847,'-14'39'-11,"-3"-6"527,-8-21 671,8-5-274,4-3-599,9-2 1657,1-2-1791,0 0-136,-1 1-44,-3 0 45,0 1-45,4-2 1523,0 0-1298,-3 0-7,-8 0-5,-10-7-17,-11 0-112,-3-8-28,-9 3-56,1-1-33,-4 3-57,2 2-112,0 4-178,3 3 60,-2 1 124,5 0 196,1 0 168,7 0 73,3 0-112,4 0-118,-13 0 45,-8 0-17,-21 0 29,-13-2 88,-5-4-251,1-2 274,11-2-106,20 1-73,14 1-96,24 2-223,8 3-157,9-1 123,0 4 605,15-4-252,10 0 90,26-2 0,5-1 0,3-1-12,-11 0 146,-17 2 79,-14 3 262,-11 1-83,-6 2-521,-13-2-129,7 0-90,-10 0-56,10 0-5,-1 2 123,-3 0-56,-1 0-34,-9 0 17,-4 0 84,-13 0-83,-11 0-7,-11 0-50,-6 0-117,-1 0-124,2 0-150,11 0-30,6 0-172,19 0 918,8 0 0,13 0 0,4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56.98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1196 177 13743,'-55'-11'314,"10"1"-152,45 10 941,0-2-693,0-3-114,3 0 74,1-6-68,3 1-173,-3 0-62,2 1-61,-6 1-6,3 4-1322,-3 1 1255,3 1 67,7-4 224,8-2-5,6-7-7,4 1 18,-4-3-51,-4 5-72,-6 3-23,-7 5-84,-4 2-695,-3 2 494,-12 7 66,-3 5 79,-19 8 56,-4 6 23,-13 0 49,-7 4-60,-17 1 10,-11 2-19,36-15 0,-2 0 33,-3 0 0,-1 1-33,-1 0 0,1 0 22,2 0 0,1-1-22,5-1 0,1-1-3,-32 14-106,14-3-102,11 0-201,9 2-78,4 0 39,7-2 257,6-4 152,11-7 39,7-9 11,7-3 62,3-4-78,3 5-51,16 3 50,22 4-100,31 3 103,-22-9 0,3 0-460,10-1 1,4 0 554,8-2 1,1-1 21,5-1 1,0 0-40,-2-1 1,-3 0-48,-7 0 0,-4 0-28,-11 0 0,-5 0-56,16 0 56,-25 2 185,-26-2-22,-8 3 61,-6-2 701,0 2-925,0 1-79,-9 4-710,6 7-2157,-6 1 2946,9 3 0,0-8 0,0-5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10.48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778 104 13569,'-19'-52'1288,"3"10"-946,2 37-112,4 3-113,6 0-548,1 2 347,18 0 84,14 0 6,22 0-1,18 0 6,10 0 29,1 0-40,-11 0 0,3 0-6,-24 0 0,5 0-50,-22 0 17,-10 0 28,-5 2-45,-5 3 50,2 7-66,4 4-68,-3 5 84,3 0 44,-6 2-122,-4 3 134,-4-5 274,-28 1-134,-23-3-61,-45 4-541,33-9 1,-4-1 483,-6 3 1,-2-1-23,1 0 0,-2-1-28,-9 4 0,3 0 11,25-7 1,3 1-25,-1 2 0,6 0-139,13-1-88,19-1-63,8-5 169,6-1 162,21-4 537,49 0-301,3-2-192,-21 0 1,0 0 936,16 0-981,-16 0 0,-15 0 46,-10 0-119,-13 3 28,-1 8 12,-9 9-197,-1 31 1,-3-5 184,0 16 34,-6-20 22,-2-8 11,-8-7 247,-5-6-84,-12-5 5,-61 9-151,-1-7-754,21-3 1,-2-1 714,11-3 0,2-2 0,2 1 0,1-1-35,7-1 1,3 0-213,-25 3-117,27-1-504,24-4-431,15-3 61,64-1-829,10-16 2353,-3 5 0,-1-2 0,4-7 0,-10 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53:41.0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1928 1 24575,'-14'0'0,"-15"0"0,-10 0 0,-16 0 0,-7 0 0,-36 5 0,20-4-335,26 3 1,-2 2 334,-38 1 0,3 4 0,35-7 0,-1-1 0,4 2 0,-1 1 0,-3-3 0,0 0 0,3 3 0,1 0 0,-7 1 0,0-1 0,2 0 0,0 0 0,-7 1 0,0-1 0,3-2 0,0-1 0,2 0 0,-1-1-86,-1-3 0,3-2 86,-12 2 0,12-3 0,51 4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11.41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629 153 12573,'-10'-34'1344,"0"4"-913,3 17-11,-2 1-62,1 0-39,1 4-100,4 3-466,3 3 197,9 0 5,12 2 17,20 0 28,14 0 6,14-5-6,0-1 5,-4-4-5,-10 2-95,-20 4-28,-12 2-23,-16 2 62,-4 9 84,-15 10 196,-19 16-123,-21 12-17,-17 3-50,-4 0-6,2-4-11,-10 12 16,19-14-5,-10 10 0,20-10 0,-9 2-216,-1 8 278,-7 2-57,7 0 1,4-4-6,10-6-6,13-9 6,9-10 39,15-10 141,5-9 201,6-5-39,0-3-342,0-14 42,0-4-350,0-17-12,0 0 164,0 0 32,0 6-38,6 8 50,-2 8 11,6 5 101,-3 6 0,-3-3 73,-1 1 22,-3-5 23,0-5-29,0-5 1,0-5-51,0-6-33,-9 1 33,1-2-39,-9 6-6,9 5-66,2 11-108,6 3 40,0 6 135,0 7-34,18 9 39,11 9 0,20 7 0,12-2 170,-13-16 1,3-2 120,35 2-196,-32-9 1,0-2-40,35-3-56,-23-2-342,-18-3 342,-42 0 0,-10 0 0,-14 3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4:50.1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 24 24575,'-7'-9'0,"-8"-1"0,3 8 0,-4 0 0,4 2 0,7 2 0,2-2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4:52.7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 9 24575,'-8'0'0,"0"0"0,4 0 0,0 0 0,-2 0 0,-1 0 0,1 0 0,-2-2 0,2 2 0,-1-4 0,5 4 0,8-2 0,6 2 0,1 0 0,-1 0 0,-3 0 0,3 0 0,2 0 0,0 2 0,3-2 0,-3 5 0,4-2 0,0 3 0,0 0 0,1 3 0,8-1 0,3 3 0,8-6 0,1 0 0,-1-5 0,-8 0 0,6 0 0,-15 0 0,1 0 0,-4 0 0,-11 1 0,5 2 0,-7-1 0,1 2 0,0-4 0,0 4 0,3-2 0,20 0 0,8 0 0,21-7 0,19-3 0,-14 2 0,5-1 0,-20 3 0,-19 3 0,-2-3 0,-8 4 0,-6 0 0,0 2 0,-5 0 0,1 2 0,-1-2 0,0 2 0,5-4 0,10 2 0,6-2 0,10 0 0,8 0 0,-6-4 0,16 3 0,-25-3 0,8 4 0,-27 0 0,1 0 0,-10 0 0,0 1 0,6 3 0,11 2 0,9 2 0,17-2 0,3-2 0,9-4 0,-9 0 0,-2 0 0,-10 0 0,-8 0 0,-7 0 0,-6 0 0,-8 2 0,4 0 0,-7 0 0,0 0 0,0-2 0,5 3 0,3-2 0,4 4 0,9-4 0,-6 1 0,6-2 0,-9 0 0,1 0 0,-1 0 0,-4 0 0,-2 0 0,-3 0 0,3 0 0,-2 2 0,7 1 0,-3 5 0,4 2 0,0-1 0,9 6 0,3-6 0,8 5 0,1-4 0,0-5 0,-1-1 0,-8-1 0,-3-2 0,-13 1 0,-2-2 0,-5 2 0,1-1 0,-2 2 0,2 0 0,13 10 0,-5-3 0,10 7 0,2-1 0,-8-6 0,16 3 0,-15-9 0,6 3 0,-9-6 0,10 6 0,1-2 0,10 5 0,-1-1 0,-8 2 0,6 3 0,-15-1 0,19 13 0,-14-4 0,11 10 0,0 0 0,-6-3 0,1-4 0,0-3 0,-2-5 0,8-2 0,1 3 0,0-8 0,-1 4 0,-8-6 0,-3 0 0,21 20 0,-9-4 0,25 20 0,-17-3 0,-5 1 0,-1 5 0,-6 0 0,-7-15 0,-7-6 0,-4-17 0,6-1 0,-2-1 0,6 0 0,-9-3 0,-4-2 0,-1 0 0,-5 1 0,0 1 0,0 0 0,-1 2 0,1 0 0,-2 2 0,4 5 0,0 1 0,-1 0 0,-1-3 0,-4-5 0,0-4 0,0 2 0,0-4 0,0 2 0,1-2 0,-1 0 0,0 0 0,0 0 0,0 2 0,0-2 0,0 2 0,2-2 0,1 0 0,42 13 0,19-4 0,-19 2 0,4-1 0,46-2 0,-20-7 0,-11-2 0,-18-4 0,-11 5 0,-16 2 0,-11 0 0,-5 2 0,-1 0 0,-4 2 0,2 1 0,-2 1 0,0 0 0,2-1 0,-2-3 0,1-1 0,-2 0 0,-1 1 0,-1 0 0,-2 0 0,1-2 0,0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4:55.4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1 588 24575,'2'-9'0,"6"0"0,22-9 0,11 1 0,18-17 0,9 2 0,2 0 0,0 1 0,-2 6 0,-18 8 0,-2 5 0,-19 8 0,-6 4 0,-10 0 0,-7 0 0,6 3 0,10-2 0,25-5 0,23-3 0,12-7-528,15 0 528,-15-5 0,-3-1 0,-2 6 0,-16 3 0,-11 11 0,-18 0 0,-21 0 0,-3 0 0,2-2 528,22-4-528,18-4 0,20-3 0,10 0 0,-10 6 0,7-5 0,-16 11 0,-11-5 0,-18 6 0,-19 0 0,-7 0 0,2 0 0,12 0 0,41 0 0,-13 0 0,6 0-967,19-3 1,5-2 966,7 2 0,2-3-1096,8-5 0,0-2 1096,-7 1 0,-1-1 0,-6-3 0,-2 0-407,-8 0 1,-4 1 406,-14 3 0,-4 2 0,21-8 0,-29 12 1619,-28 3-1619,-7 5 2300,2-2-2300,-3 2 1019,1-2-1019,-2 2 0,0 0 0,0 2 0,0 0 0,4 7 0,1 1 0,-1 2 0,3 3 0,-4-8 0,3 2 0,-1-5 0,-1-2 0,0-2 0,-1 2 0,0-4 0,0 4 0,1-2 0,0 1 0,5 4 0,-4-2 0,9 7 0,-7 1 0,2-2 0,-2 6 0,-2-8 0,1 4 0,3-6 0,1 0 0,4 0 0,0-4 0,-4 0 0,-1-3 0,-5 1 0,5 3 0,0 1 0,15 7 0,1 1 0,19 14 0,2 1 0,9 7 0,0 0 0,9 3 0,2-12 0,9-7 0,-9-13 0,-2-12 0,-9-5 0,-1-11 0,-17 2 0,-10 1 0,-19 11 0,-5 4 0,-1 2 0,-2 4 0,2 0 0,14 1 0,14 4 0,16-6 0,9 4 0,0-5 0,-1-5 0,1 4 0,0-4 0,-9 5 0,-2 0 0,-10 0 0,28 6 0,16 9-533,-33-2 0,3 2 533,7 4 0,0 1 0,1 2 0,0 0 0,5-2 0,1-1-972,8 2 0,2-3 972,8-5 0,1-1 0,2 1 0,1-3 0,7-7 0,0-4 0,-12 2 0,-3-3 0,-8-5 0,-4-2 0,22-3 0,-33 1 0,-34 5 0,-12 1 959,-5 1-959,-2 1 2051,0 0-2051,0 2 0,0-1 0,0 0 0,1 2 0,-1-2 0,0 2 0,-2-2 0,0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4:56.6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24575,'0'17'0,"3"10"0,5 2 0,3 19 0,-1-7 0,-4 16 0,-2-17 0,-4 17 0,0-16 0,5 6 0,-1-17 0,2-7 0,-2-10 0,-1-7 0,-2 0 0,2-2 0,-2 0 0,1 0 0,-1 0 0,0 1 0,1-1 0,0 0 0,0 2 0,3 5 0,0 3 0,1 4 0,2 9 0,-4-6 0,0 6 0,-4-9 0,0 9 0,0-6 0,0 6 0,-2-13 0,0-1 0,-1-7 0,2 0 0,1-2 0,-2 2 0,-3 14 0,-2 5 0,-1 5 0,0-3 0,5-13 0,0-9 0,3-19 0,5-21 0,2-23 0,0-13 0,-1 1 0,-6 2 0,0 35 0,0 7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4:58.5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1 186 24575,'0'9'0,"0"0"0,2-2 0,7 14 0,3 5 0,2 3 0,-2-2 0,-6-8 0,0-1 0,-1-4 0,2-4 0,-3-4 0,2-3 0,-1-1 0,-1-2 0,0 0 0,2 0 0,0 0 0,3 0 0,-3 0 0,0 0 0,-2 0 0,2 0 0,0-2 0,7-1 0,1-5 0,0 0 0,3-4 0,-8 3 0,4-1 0,-3-2 0,-3 4 0,1-2 0,-4 6 0,0-2 0,0-1 0,6 3 0,2-5 0,2 4 0,-3-5 0,-5 1 0,-2 1 0,-2 2 0,0 0 0,-2 0 0,0-1 0,0-5 0,0-2 0,-2 0 0,2 1 0,-4 5 0,2 0 0,-2 1 0,-2-1 0,-1 4 0,-1-4 0,2 2 0,-2-3 0,3 1 0,-1 0 0,0 0 0,2-1 0,-4 1 0,3 2 0,-1 0 0,2 2 0,0-1 0,0 3 0,0 0 0,0 2 0,-2-2 0,-1 2 0,1-4 0,0 4 0,2-4 0,-2 2 0,-5-6 0,2 3 0,-2-3 0,5 4 0,2 2 0,-2 2 0,-1 4 0,-1 1 0,0 3 0,-1-4 0,3 2 0,0-2 0,2-1 0,0 0 0,0 1 0,-1 1 0,1 3 0,-2-4 0,2 4 0,-2-1 0,2-1 0,1 0 0,1-2 0,2 0 0,-1 0 0,2-1 0,3-5 0,-1 1 0,3-3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01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1 230 24575,'8'0'0,"0"0"0,-6-2 0,2 2 0,-2-2 0,4 2 0,1 0 0,-1 0 0,2 2 0,-3 0 0,1 1 0,4 1 0,2-3 0,15 1 0,12-2 0,11 0 0,0-4 0,-3-1 0,-17-1 0,-3 2 0,-13 2 0,-3 2 0,-5-2 0,-2 2 0,0 0 0,0 0 0,0 0 0,2 0 0,1 0 0,1 0 0,-2 0 0,0 0 0,-2 0 0,1 0 0,-1 0 0,0 0 0,0 2 0,0 0 0,0 0 0,2 0 0,-1 0 0,7-1 0,0 0 0,15-1 0,-6-5 0,6 1 0,-9-5 0,1 3 0,-1 3 0,-4 0 0,-2 3 0,-4 2 0,1-2 0,-1 4 0,5 2 0,5 10 0,2-2 0,3 3 0,-10-9 0,5-2 0,-9-4 0,4 1 0,-7-3 0,0 0 0,-2 0 0,0 0 0,0 0 0,2 0 0,1 0 0,6 3 0,0-3 0,6 3 0,8-3 0,2 0 0,6-13 0,-7 4 0,-5-10 0,-5 9 0,1 2 0,-6 4 0,-2 0 0,-5 3 0,-2-1 0,1 2 0,-1-3 0,3-6 0,12-18 0,12-2 0,10-12 0,12 11 0,-9 3 0,4 6 0,-18 8 0,-8 4 0,-11 6 0,-5 3 0,-2 0 0,-1 2 0,0 0 0,0 2 0,1 0 0,-2-1 0,0-2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02.8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24575,'3'17'0,"-1"-4"0,4 4 0,2-3 0,-1 4 0,7 9 0,-5 3 0,6 18 0,-5-8 0,-4 17 0,-1-7 0,-5 0 0,0-3 0,0-17 0,2-7 0,-2-11 0,4-3 0,-2-1 0,0 0 0,2 1 0,-4-1 0,2 0 0,-2 5 0,0 1 0,0 4 0,0 0 0,0-4 0,0-1 0,0-7 0,0 0 0,0-2 0,0 0 0,0 0 0,0 2 0,0 1 0,0 1 0,0 5 0,0-4 0,0 4 0,0-5 0,0 0 0,0 1 0,0-1 0,0-2 0,0 2 0,0-1 0,2 1 0,-1 5 0,0 0 0,-1 1 0,0-1 0,2-5 0,-1 0 0,1 1 0,-2-1 0,0 5 0,0-4 0,0 4 0,0-5 0,0 0 0,0 0 0,0 1 0,0-3 0,1-2 0,2-2 0,1-4 0,0 0 0,0-4 0,-2 1 0,0 3 0,-4 8 0,2 1 0,-2 5 0,2-3 0,0-3 0,0 0 0,0-2 0,0 0 0,0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03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 1 24575,'-11'1'0,"-3"3"0,8-2 0,-2 1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17.44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218 20 9817,'-26'-4'-661,"12"0"661,24 4 168,8 0 470,-4 0 410,-1 0-29,-9 0 1619,-1 0-2459,-12 0-56,0-1-89,-7-2-34,5 0 0,4 0-90,4 2-1550,3 1 1640,0 7 0,0-1 5,0 9-5,0 3 6,0 5-1,0 7 1,-9 9 28,1 4-34,-9 1 0,6-3 5,1-9 146,4-7 113,-1-9-68,0-5 0,0-7 22,3 1-56,-2-4-38,5 0-119,-2-1-128,3 4 45,0 2-51,0 4 28,0 1 23,0 2 44,0-2 34,0-2 0,0-3 6,0-4 442,0 1-325,0-1-112,-3 2-11,-10 3 0,10 3 0,-14 7-56,12 6-157,-8 5-22,2 1 0,1-4-118,6-4 353,1-9 202,3-5 402,0-5-615,0 0 11,0 1-5,0 2-1,0 2 0,0-3-150,0 2-164,0-4 444,0 1-124,0-1 84,0 2 67,0 0-17,0 0-55,0 2-79,-3 0 39,2 1-39,-2-1-79,3-2-453,0-1 527,0 0-34,3 2 39,-2-1 0,5 4 39,-5-2 62,2 1 11,-3-2 50,0 0-72,0-5-130,6 2-4,-1-2 10,5 0 34,-1 0 0,-1 0 0,2 0-5629,-6 0 5629,-1 3 0,-3-2 0,0 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53:42.2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350 4 24575,'-8'-2'0,"1"0"0,3 4 0,0-2 0,0 3 0,0-3 0,-1 2 0,2-1 0,0 0 0,-2 2 0,-3-1 0,-7 10 0,-10 5 0,-14 21 0,-14 6 0,-2 5 0,9-9 0,18-18 0,14-10 0,9-9 0,0 1 0,3-1 0,-1 0 0,3 2 0,-3-2 0,3 2 0,-2-2 0,2 2 0,0-1 0,0 0 0,3 1 0,1 0 0,6 3 0,4 6 0,12 5 0,4 7 0,4-4 0,-4 2 0,-7-10 0,-9 0 0,-4-7 0,-2 3 0,6 5 0,3 4 0,12 10 0,15 5 0,22 9 0,-16-19 0,4 0-656,5-2 0,3 0 656,5 1 0,1-2 0,-7-4 0,-3-2 0,29 8 0,-23-11 0,-38-8 0,-11-4 0,-14 0 0,-2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18.53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8304,'0'0'0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20.41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12589,'28'27'342,"-3"-5"-23,-24-17-168,2-3-100,-3 0-51,3-2-28,1 2-67,9 2 11,1 0 84,13 5 0,4 1 0,7 3 5,6 6-5,-5-1 0,-2 2-5,-9-5-18,-11-4 23,-7-3 129,-7-4-123,-3-1 27,3-2-33,1 1-67,3-1 22,6 1-11,7 4-28,8 2 45,10 3-73,-3 1 45,-1 1 11,-7-1-84,-12-1 140,-6-1 17,-9 1 72,0-3 219,0 0-269,0 3-201,0-4-124,12 7 286,15-4 56,22 4 23,19-3-23,8-1 5,0-1-61,-7-1-33,-17-2-12,-18 0-28,-17-2 73,-11-1 23,-6 3 245,0 0-161,0 3-107,0 1 0,0 2-67,9-1 39,-10-1-118,28 1 107,-14-3 39,21 2 5,-7-1 18,4 3-29,6 12 6,-14-3 56,-1 9 6,-18-7 235,-4 0-62,0 0-174,-7-3-61,6-3-274,-5 1 308,15-5-34,15 4 5,14-6 79,14 1-33,0 1-51,14 8 0,-27-4-23,3 5 23,-29-9 185,-9-1-17,-1-3-62,0-1-94,1 0 44,9 0-56,4-1-28,11 1 28,12 1 72,12 1-32,10 2-7,7-3-33,-10 1 0,-5-1-89,-22-1 89,-9 2 112,-17-3-28,-2 1 100,-4 0 52,0 0-147,0 6-240,0-3 145,0 4 6,0-5 56,9-1-16,8-1 44,14 3-79,4 1 57,0 0-62,-8 1 106,-10 5 73,-7-4 62,-7 7 34,-3-7-275,0 7-101,0-3 101,0 3-39,12-2 5,46 9 113,2-7-76,-13-7 0,2 0-3,23 7-40,6 5-5,-29-5 39,-11 0 6,-28-12 147,-10-3 9,0-4-156,0 1 17,3 1-67,7 2-6,10 4-79,11-1 135,7 3 0,6 0 34,-5-1-40,8 2-66,-24-2 72,-1-2 84,-19-3 100,-3-3-49,0 1-135,0 0-28,0 0 28,0 1-6,9 0-100,15 5 145,6-3-22,10 4 11,-9-3-28,-1 1 0,-5 0-6,-5 0 1,-6-1-1,-4-2 12,-6-1-1,2-3-5,-2 0 28,9 0-22,1 2-6,13 2 5,1 1-5,24 6-39,-13-2 39,10 4 0,-21-4-73,-11 1-11,-7-2 84,-7-1 12,-3-1 116,0-2-16,0-1-106,3-1-12,4 0-4215,16 2 3286,-12 1 935,-14 6 0,-3-5 0,-15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45.69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220 79 9268,'16'-9'1316,"-2"2"-353,0 7-672,-7 0-111,-4 0 1220,-3-1-823,0-3-207,0-4-208,-6-4-67,-2 2 23,-5-1-118,5 3-28,2 4 908,6 1-1570,0 1 690,0 10-5,0-1 5,0 14-6,0 4 0,0 6 1,0 7-6,0 3 11,0 1 0,-6-5 0,1-2 0,-5-10 0,7-4 0,-4-6 0,4-2 11,-1-4-11,-2 0 0,5-4 0,-5 3 5,2 2-5,-3 3 0,0 4 0,1 10 6,-1 4-12,3 8 12,1 1-6,3 11 0,0-19 0,0 3 0,0-24 11,0-1 23,0-4 5,0-1-5,0 1 134,-15 3-101,2 3-62,-14 5-5,7 2 0,-1 3-5,4 2-29,3 2-33,7 2-90,4 5 152,3-10 5,0 0 0,0-13 5,0 0 23,0-3-22,0 1-12,0 3 1,0 11 5,0 1 0,0 11 5,-3-3-10,2 0-57,-2 0-151,3-4 17,0-6 90,0-5 106,0-9 448,0-3 213,0-4-454,6-4-27,-4-2-108,7 0-4,-8-1-29,2 4-50,-3 0-45,3 3-101,1-4-129,2 2-414,26-7-4400,5-3 5100,27-7 0,-29 8 0,-4 1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47.89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1 202 12673,'48'-23'1619,"-9"5"-1401,-39 18-207,0 0-190,6 0 162,4 0 17,11 0 0,0 0 12,3 0-12,-7 0 16,-6 0-16,10 0 0,-8 0 6,14 0-6,-1 0 0,2 0 6,10 0-1,3 0-10,7 0-85,0 0-44,0 0 83,-4 1 46,-12 0 5,-5 2 11,-13-2-6,-8 0 46,-3-1 22,-3 0-73,7 0-28,-3 0 28,12 2 0,2 0 33,6 2-38,3 0 5,-2 0 0,-5-1 28,-6 0-23,-4 0-5,-6-3 168,-1 2-185,0-2-39,0 0 17,4 0 28,-3 2 11,23 0-45,-5 2 0,18-2 40,-10 1 5,-5-2 0,-8 2 73,-4-2-68,-9 0 18,-1-1-449,0 0 314,7 0 78,4 0 29,7 0-34,-4 2 39,0-1 50,-9 0 118,-2-1 17,-6 0-465,3 2-34,1-2 174,3 2 140,-1-2 51,1 0 206,-3 0 281,-1 0-712,-3-3 62,0-2 11,0-4 101,0-3 28,0-6 140,0-4 129,6-7 0,2 2-84,-1 0-107,-1 6-5,-6 2-6,0 7-28,0 2-61,0 5-1703,0 3 1641,0 14 56,0-2-5,0 12 5,0-5 0,4-1 0,2 1-6,5-3 0,0-3-50,-1 1 56,-1-4 0,-1-1 0,2 1 6,-3-4 5,0 1 0,-1-1-5,1 0-6,-3 0 34,2 2-34,-5 0 0,5 1 0,-5 3-6,5-1 6,-2 6 6,3-6-6,-4 2 0,0-7-152,-3 0 152,0-2 236,-39 1-147,5-1-16,-39 1 0,17 0-51,1-1-22,10 4-33,8 0-119,10 1 29,6 3 56,5 0-51,2-1 18,3 1 100,4-4-40,4-2-77,3-1-1805,0-1 768,0 2 0,0 0 1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49.11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232 6 12230,'-19'-3'-408,"5"0"-18,14 3 140,0 0 382,0 6 16,0-2 168,0 6 145,-7-4 7,3 1 38,-6-5-195,6 4-174,1-6-264,3 5 79,0-1 84,0 9 0,0 5 6,-3 9 61,-4 6-61,0 2-1,-15-1-5,15-3 39,-14-6-39,16-4 40,-8-7-40,5-3 0,2-5 0,2-2-6,4-1-28,0 1 29,0 2 5,0 7-6,-3 3 6,3 5-5,-3 4-35,0-3-16,2-2 51,-2-4 61,3-6-45,0-5-263,0-3 151,0-11-44,0 7-242,0-6 28,0 8 326,3 0 27,-2 3 6,2 0 28,-3 2 751,0-3-1452,-9-14 673,-12-8 0,7 2 0,-4 1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51.12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40 138 12118,'-22'-23'-593,"4"4"593,18 19 39,0 0 17,9 0-56,0 0 0,7 0-6,1 0 12,-2 0 33,4 4-39,-4-2 0,2 5 6,-4-2 67,-5-1-68,1-1 135,-8-3 1082,2 2-1077,0-2-268,-2 0-118,5 2 174,-3 0 33,10 4 29,2 0-68,5 1 34,1 1 39,-4-2 0,0-2 0,-6-1 50,-1-2 23,-7 0-17,4-1 230,-7 0-1048,3 2 678,0-2 84,4 2 39,1-2-33,5 0 100,-6 0 96,0 0 285,-4 0-369,-3-2-57,0-1-5,-9-2-17,-2-2-39,-7 3 0,5-2 0,3 4-11,6-1-190,1 1 77,3-2-150,0-2 61,0-2 196,0-1 17,0-5 202,6 1 173,-2-1-72,6 1-35,-6 3-44,-1 1-44,-3 1-175,0 0 107,0 2-381,0-3-929,0 6 1472,0-2-268,0 17 67,0-4-68,0 11 68,0-10-73,0 1 6,0-3 33,0 1-33,0 0 38,3 1-38,7-1 44,5 0-10,8-1-35,-5-2 6,2-2 51,-12 1 0,-2-4 582,-6 2-880,0 1 203,0 0-74,0 3 74,0-3 33,0 1 0,0 0 106,0-2 286,0 2-358,-12-4 44,0 2-72,-9-2-6,4 0-6,7 0-50,3 0-11,1 2 28,2 1-23,-3 5 12,-6 4-34,-4 3 84,-8 1 0,-2 1 0,0-5 0,2-1-6,2-5 6,5-1-5,7-2-1,2 0-123,9-3-878,-3 2 1,3-2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53.61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1670 1 7677,'22'0'1401,"-9"0"-1222,-7 0 1277,-6 0-1193,-12 1-101,-3 3-150,-9 4 44,0 2-51,7 1 34,3 4-39,4 5-5,0 6 5,0 9 0,-13 7-79,-8 8 79,-20 3 0,-15 1 140,-10-6 34,-3-7 89,7-7-112,7-9-67,10-4 135,7-6-11,1-1-141,5-3-67,-2 2-56,0 5-214,-10 5 13,-11 9-426,-20 9-1312,0 0 1,-6 4 879,22-13 1,0 1 1114,4-3 0,-4 3 0,11-6 0,-15 6 0,24-11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53.69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369 36 8707,'-69'-7'0,"1"1"0,0-1 0,-14-1 0,0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54.50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8970,'0'0'0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58.49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7285,'0'0'0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53:43.8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2582 110 24575,'-39'4'0,"-19"3"0,-36 4-1722,29-2 1,-4 1 1721,-3-3 0,-2 0 0,-8 3 0,-1-1 0,10-1 0,2-3-27,3 0 1,2-2 26,10-2 0,2-2 814,-33-5-814,-10-9 0,44 5 0,-5-4 0,29 6 1716,6 0-1716,-15-1 966,6 5-966,-5 0 0,14 4 0,5 0 0,9 0 0,3-2 0,1 1 0,-5-5 0,-1-1 0,-3-1 0,-8 0 0,-1 2 0,-14 2 0,-37 0 0,4 4 0,-28 0 0,19 0 0,8-4 0,2-2 0,21-3 0,3 0 0,15-2 0,-1-1 0,8 2 0,2 0 0,6 6 0,4 1 0,-2 1 0,-5 2 0,-19 4 0,-11 2 0,-8 4 0,17-4 0,15-2 0,19-4 0,4 0 0,3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58.59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5913,'0'0'0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5:58.80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17 15 6109,'-9'-8'0,"1"1"0,8 7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02.20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 0 13653,'42'11'-1523,"-6"-2"918,-10-7 207,-16 0 225,13 2 173,-23-2 0,12 0 106,-12-2 3395,0 0-4957,-15 3-5902,-10 6 7358,-26 5 0,22-3 0,-1-2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03.52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42 109 15956,'-20'-34'772,"5"4"-665,15 28-51,0-4-11,0 0 11,0 0-51,0-1 34,0 3-39,0-2 0,-3 4-240,2 1-5754,-2-1 5994,12 1 0,-6 0 0,6 1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05.61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52 13575,'50'8'258,"14"-2"-68,15-6-100,18 0-481,-43 0 1,1 0 412,-2 0 1,-2 0-23,1 0 0,-2 0 34,36 0-29,-10 0 361,-15 0-327,-7 0 105,-12 0-133,-2 0 28,-2 0-5,3 2 22,10-2 0,13 4-23,15-4 35,17 2-334,-43-2 1,1 0 267,3 0 1,2 0 0,0 0 0,2 0 0,22 0 0,0 0-1,-24 0 1,-2 0 0,12 0 0,-5 0 2,-2 0-5,-12 0 6,-12 0-6,3 0 6,3 0-1,10 0 1,24 0 66,16 0-36,-35 0 1,4 0 301,4 0 0,1 0-319,5 0 1,1 0-363,0-1 1,0 0 347,-5-1 1,-1 0-6,-2 0 0,-2 0 3,-8-2 0,-2 1 2,45-2 40,-20-2-45,-18 1 0,-16 0 39,-15 2 285,-10 1-257,-9 2 639,-2-2-706,-8 3-50,2-2-40,0-2-55,4 2-118,4-4-264,-1 2-425,3 2-824,-8 1-2777,-2 1 4553,-28 0 0,16 0 0,-16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07.01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0 814 10965,'68'-59'344,"1"-1"0,-1 0 0,-3 4 0,-1 0 0,-3 8-157,4 9 1,-5 4-331,-4 2 1,-2 1 585,28-22 27,-27 16 147,-25 11-404,-17 8 55,-10 6-106,-3 1-95,0 2-22,0 1 318,0 1-363,0 1 0,0-1 0,3 0 0,1-3 39,-6-1-33,18-5 118,-6-9-119,11 8 62,-5-4-67,-12 13-39,-1 5-499,-3 0 488,0 23-29,0 3 29,0 23 50,0 5-6,0 8 1,0 8-1,0-1 6,0 2 28,-3-3-22,-4-2-6,0-8 33,0-5-33,4-10 11,3-6-5,0-10 0,0-6 22,0-5-28,0-3-56,0-3-79,0-1-61,0-1 482,0-2-213,9-10-29,9-8-38,16-17 50,5-4-56,8-7-39,-5-2 39,5-4 0,1-1-6,3-4-173,10 1-339,5-4 429,9 1 21,4 1-312,-6 5-606,-14 11 986,-22 9 0,-20 17 0,-11 6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08.32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1033 399 11116,'-29'4'599,"-11"5"-470,-9 12 56,-18 11 16,-15 14-712,34-17 1,-1 2 572,-8 5 0,-2 1-54,1 3 1,-1 1-9,-7 2 0,2 1-102,12-3 1,2 0-6,1-3 1,4-2-112,-10 21 95,17-17 123,22-21 381,19-10 476,38-26 123,30-17-616,-16 7 0,3-4-1022,6-6 0,0-1 728,2-2 0,-1 0-39,-1-1 0,-2 0-183,-4 2 1,-2 0 168,-4 1 0,-2 0-127,-4 3 0,-3 0 110,-4 2 0,-2-1 6,24-24-6,-13 8 39,-14 10-28,-10 11 1554,-10 6-1571,-5 9 1128,-2 5-1194,3 2 328,7-3-300,16-5 38,12-5 0,5-2 1,39-13 2,-26 9 0,1 1-8,22-5-23,-18 8-106,-26 9 79,-16 7 61,-19 5 39,-4 9 90,-3 13 5,-16 20-39,-15 20-27,-27 17-57,21-33 0,-2 2-529,-3 1 0,1 1 454,0 1 0,3 0 38,2-3 1,3-1-185,-19 38 204,12-11 1,13-9-29,3-7 34,-2-3 6,-9 3 33,-10 1 34,-12 4-73,-6-4 56,-2-6-45,3-8 28,11-13 991,6-7-996,14-12 193,8-4-227,12-7-107,5-1-10,6-8 33,0-8-207,0-15 218,0-6 11,6-7 62,8-24 0,-2 15 28,1-17 6,-10 26 55,-3 2 7,0 1-80,0 1 57,-3 1-11,-1-1-57,-3 5 141,0-6-146,4 19 0,0-1-146,3 19-83,0 2 167,15 4 29,4 4-18,9-2-10,29 5-74,-1-6 23,38 0-373,2-3 485,-45 0 0,-1 0 51,46 0-51,-23 0-28,-19-1-146,-30 0 141,-12-1-102,-12 2-61,0 0-17,-18 0 65,-8 4-1779,-13 5 1927,5 4 0,16-3 0,9-3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16.06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85 84 9268,'-35'-10'-488,"9"1"1144,27 9 4329,2 0-4862,-9-1-118,-2-1-5,1-1-89,1 2-1272,6 1 1165,15 0 168,13 0 28,27 0 73,17 0-17,14 0-56,1-2 50,-2-2 40,-19-2 5,-9 0 11,-22 1-44,-8 3-28,-11 0-23,-5 2-6,2 0 40,-2 0-45,8 0 6,6 0 5,9 0-11,43 0-6,-22 0-14,-3 0 1,1 0 19,10-2 0,8 0 0,-20-2 0,-17 2 17,-13 0 61,-11 2 12,-4 0 369,-6 0-459,7 0-5,-1 0 5,11 0 0,14 0 0,10 0 0,17-1-12,11-2-27,7 0 0,0-1 33,-5 2-66,-15-2-119,-12 4-33,-20-2 224,-11 2 230,-10 0 347,-3 0-667,9 0 51,3 0 39,11 0 5,2 0-5,2 0 6,-3 2 67,0 0-68,-4 2 1,-2 0 5,-4-2-11,-4 1 39,-4-2-33,-2 0 67,-1-1-73,0 2 0,1-2 0,12 4-6,2-2-16,16 4 22,4 0 0,4 3 0,2-1-6,-9 1-44,-5 1 39,-6-4-45,-10 3 56,-1-4 61,-9-2-16,-1-1-39,0 0 33,-2-2-34,5 2-5,-2 0 0,5 1 0,5 2 0,7 4 6,0-3-6,3 4 0,-7-1 0,0-3 0,-7 3 6,-3-4-6,-1-2 5,-5 1 29,2-4 5,0 2-39,-2-2-6,8 0 6,-1 2-89,24 3 94,-2 2 29,17 2 11,-6-1-40,-3-1 23,-3 1-22,-8-2-6,-7 0 50,-6-2-5,-7-2 45,-4-1-85,-3-1-5,6 2 0,5-1-28,15 2-95,12 1 151,12-1 0,4 0 23,33 3-483,-21-3 0,0-1 432,24 4-598,-11-2 547,-18 3-144,-20-2 190,-17 0 5,-11-1 95,-9-2 964,-1 2-1003,-3-4 589,3 2-685,4-2 184,9 1-194,15 3-1,23 2 51,22 0 84,23 2-81,-46-6 0,2 0-3,16 2 0,-2 1-56,17 1 56,3 2 33,-65-1 74,-11-3 61,-9 0 28,-1-2 62,-3 0-264,3-2-61,4 2 50,9 1-34,12 2 35,10 2 16,13 3 5,4-1 29,4 1-34,-5 1-28,-9-4 22,-14 2-39,-11-5 45,-13 2 79,-4-4-23,-3 1-56,3-2 0,4 2 0,4 1-51,8 2 1,6 3-40,15 1 85,9 3-1,12 1 6,2 1 0,1-1 0,-8 1-151,-8-3 145,-14 1-178,-13-3-80,-12-2-144,-6-1-1183,-45 6-3730,-20 3 5321,5-4 0,0-1 0,-9 2 0,8-3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16.48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141 35 8276,'-76'-19'-598,"12"5"1,70 13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16.56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5784,'0'0'0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53:45.1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571 0 24575,'-9'5'0,"-9"4"0,-2 2 0,-17 10 0,-3-3 0,-13 6 0,-2-5 0,0-3 0,8-2 0,17-9 0,12-2 0,8-3 0,3 0 0,1 1 0,-4 0 0,-1 2 0,-10-2 0,-3 1 0,-6-2 0,7 0 0,5 0 0,9 0 0,5 1 0,1 1 0,-1 2 0,1 0 0,0 0 0,1 1 0,2-4 0,3 1 0,1-2 0,1 0 0,-2 0 0,1 1 0,5 2 0,9 5 0,15 15 0,2 5 0,23 19 0,-10 1 0,13 7 0,-20-19 0,2-2 0,30 16 0,-27-20 0,4-3 0,7-10 0,-1-5 0,24 5 0,10-7 0,-46-14 0,-21 4 0,-6-4 0,-12 6 0,-4-2 0,-2 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18.05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14645,'20'34'5,"-1"-4"6,-2-10 1,-3-2-18,6 0-44,3 0 94,-4-6 29,4 2 22,-9-3 23,-3-3-73,-5 1 28,1-1-23,-7-2-44,3 1 50,-9-3-56,5 2 5,7 0 1,3 0-6,14 1 5,-3 4-5,5 1 6,8 4-6,-1 1 11,5-3-11,-3 3 0,-5-6 0,-3 1 6,-8-1-1,-2 1 1,-8-4-6,1 3 6,-5-5-6,3 2 5,6 1 1,4 1-6,14 3-39,31 8 39,-8-6 0,19 5-6,-25-10-16,-13-1 22,-11-3 33,-12 0-33,-8-2 0,-1 0 11,-3-1 62,3 6-73,4 0 0,10 4 0,10 0-5,11-1 5,13 3 0,11-1 0,7 0 33,25 4-33,-33-7 0,1 4 0,-42-9 67,-14-3-11,-2 1 119,-4-4-175,6 5 5,1-2-5,13 6 0,4 1 0,17 3 11,10 5 45,18-3-56,7 4 6,0-5-6,-5 3-6,-15-7 6,-15 1 0,-14-3 96,-17-2 72,-4 0-23,-6-3-38,0 1-68,0 0-34,0 2-5,3 0 0,4 3-5,10 3 5,10 3 0,14 6 11,17 2 45,11 4-39,10 0-17,-2-2 5,-9 0 1,-13-5 0,-5 2 16,-23-11-16,-2 2-1,-22-8-5,4-1 6,-1 2-6,8 1 5,7 0-5,9 5 6,11 2 0,41 14-1,-16-5-5,20 9 0,-35-11 6,-16 2-1,-8-3-5,-16 1 51,-5-4-1,-6 9-50,0-10 0,0 7-5,9-11-7,5 3 7,14 0 10,3 5 219,6 1-100,1 4-119,3-2-5,-6 0 0,-5-3-5,-3-2-1,-12-5 6,1-2 0,-12-6 0,-1-1 0,0 0 0,-2-2 0,5 2 0,7 1 6,-1 2-6,11 2 5,-6-1-5,7-1 39,-3 1-33,12 2-6,-16-4 6,2 0 117,-13-5 67,-5-1-2274,2 0-4234,0-7 6318,4-5 0,-3 3 0,2-1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19.12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617 2 11189,'-59'-1'-479,"1"0"0,-24 3 350,120 21 90,0 4 39,-20 4 0,-6 7 146,-12 3 240,-30 5 174,-14 0-269,-39 4-459,-3-5 353,-3-1-185,13-9-146,14-5-470,27-8-319,16-4-1955,34-4 2890,20-4 0,-9-5 0,5-3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19.43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699 1 10618,'-51'12'477,"1"0"1,0 0 0,2 0-108,-28 10-196,5 2-163,12 5-11,8 6-73,7 9-392,3 8-498,0 9-482,3 14-757,4-4 2075,9-2 0,11-32 0,8-15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19.73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392 0 7352,'-24'67'474,"0"0"0,-4-4 0,-6-7-466,-8-20 1,-4-6 16,3 0 1,1-2-26,-17 16-392,25-13-1025,19-12 1417,27-11 0,-9-5 0,9-3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20.84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7598,'0'0'0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21.03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8231,'95'21'-252,"0"-1"1,0 0 0,-7 0 0,-1-2 0,-21-7-1,-21-11 1,-12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21.26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5947,'0'0'0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21.41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0 385 9750,'43'-62'-712,"-1"0"1,0 0-1,16-23 1,-2 19 711,2 40 0,-24 13 0,-10 5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21.52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7716,'0'0'0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21.70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530 27 9117,'-88'-3'-216,"-1"0"1,1 0 0,9 0 0,3 1 0,20-1 215,21-2 0,19 3 0,13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33:41.4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0 162 24575,'9'-3'0,"-1"1"0,-2-1 0,1 3 0,-1-2 0,1 2 0,-1 0 0,-1 0 0,0 0 0,-2 0 0,1 0 0,-1 0 0,0 0 0,0 0 0,2 0 0,0 0 0,5 0 0,1-2 0,4 2 0,6-6 0,-5 5 0,6-2 0,-8 3 0,1 0 0,-1 0 0,8 0 0,1 0 0,8 3 0,6-2 0,10 2 0,23-3 0,-4-2 0,5-1 0,-10 2 0,1 1-655,19-3 0,0 0 655,-16 0 0,-4 0 0,-8 3 0,-1-1-75,0-2 1,-2 0 74,29 3 0,-23 0 0,-11 0 0,-22 0 0,-5 0 1300,-8 2-1300,-3-2 159,-2 2-159,1-2 0,2 0 0,3 0 0,11 0 0,16 0 0,3-5 0,13 0 0,-8 0 0,-6 1 0,-3 4 0,-7 0 0,-10 0 0,-4 0 0,-6 0 0,1 0 0,11 0 0,1 0 0,22 0 0,11 0 0,15 0 0,15 0-700,9 0 700,2 0 0,-46 0 0,0 0 0,44-5 0,-8 3 0,-15-7 0,-18 8 0,-27-3 0,-10 4 0,-12 0 0,0 0 700,0 0-700,0 0 0,18 0 0,6 0 0,31 0 0,12 0 0,23-6-880,1 5 880,-41-4 0,0-1 0,41-6 0,-1-1 0,-23-3 0,-11 10 0,-22 2 0,-8 4 0,-10 0 0,-6 0 880,6 0-880,3 0 0,6 0 0,8 4 0,1 1 0,43 0 0,-27-1 0,27-4 0,-29 0 0,-19 0 0,1 0 0,-24 0 0,-1 0 0,-4 0 0,1 0 0,0 0 0,3 0 0,-3 0 0,14 0 0,6 0 0,19 0 0,17 0 0,16 0 0,16 0-605,-41 0 0,3 0 605,2 1 0,2-2 0,-1-1 0,0-1-124,-7 2 1,-3 1 123,36-6 0,-30 6 0,-11-3 0,-22 2 0,-3-3 1194,-11 4-1194,-2 0 263,-2 2-263,5-2 0,8 5 0,6-4 0,13 2 0,10-3 0,9 0 0,-1 0 0,-1 0 0,0 0 0,-6 0 0,-1 0 0,-17 0 0,-8 3 0,-8-3 0,1 4 0,-4-3 0,2 1 0,-2-2 0,18 4 0,3-3 0,57 3 0,-11-4-303,-20 0 1,0 0 302,30 0 0,-2 0 0,-22 0 0,-10 0 0,-23 0 0,-13 0 0,-8 0 0,-5 0 605,0 0-605,-1 0 0,1 0 0,5 0 0,1 0 0,11 4 0,1-3 0,15 2 0,-6-3 0,6 0 0,-8 0 0,1 0 0,-8 0 0,-1 0 0,-11 1 0,-1 0 0,0 2 0,-3-2 0,3 1 0,-3-1 0,3 0 0,1 2 0,3-2 0,15 1 0,10-2 0,31 5 0,11-3 0,7 3 0,-2-5 0,-15 0 0,-8 0 0,-9 0 0,-22 0 0,-3 0 0,-18 0 0,-1 0 0,-4 0 0,1 0 0,6 0 0,13 0 0,23-5 0,23 4 0,16-10-540,6 10 540,-6-9 0,-9 9 0,-16-4 0,-17 1 0,-15 3 0,-10-2 0,-6 3 0,-1 0 540,1 0-540,6 0 0,-5 0 0,13 0 0,-5 0 0,6 0 0,1 0 0,-1 0 0,8 0 0,-6 0 0,34 0 0,-22-4 0,24 3 0,-22-3 0,1 4 0,-1 0 0,-6-4 0,5 3 0,1-2 0,3 3 0,5 0 0,-1 0 0,10 0 0,16 0 0,1-5 0,6 4 0,-14-4 0,-9 5 0,-17 0 0,-19 0 0,-9 0 0,-12 0 0,4 0 0,15 0 0,15 0 0,22 0 0,3-5 0,-2 4 0,-17-4 0,-15 5 0,-13 0 0,-8 0 0,-5 0 0,1 0 0,-1 0 0,2 2 0,-1-2 0,-1 2 0,0-2 0,-2 0 0,2 1 0,4 2 0,2-1 0,3 2 0,-3-4 0,-1 2 0,-3-2 0,-1 0 0,1 0 0,3 0 0,-3 0 0,13 3 0,-7-3 0,15 6 0,-12-3 0,5 1 0,-10-1 0,-2-2 0,-4 0 0,-2-1 0,-1 0 0,-1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5:29.76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745 316 6602,'-32'10'2032,"20"-6"-356,-41 6-545,35-13-476,2-5 578,-3-10-1127,8 9-106,-12-3-11,-11 22 16,-20 16 1,0 1 28,-5 8 5,24-14-39,8-6 73,7-5-73,8-5-23,7-3-10,1-1 27,2 1 6,-2 3-50,-14 20 50,-2 2 0,-13 18 0,4-2 0,1-1-56,3-3 56,1 4 11,7-16-67,2 4 56,8-13 0,1 1-45,0 3 107,-2 20-57,3-6 46,-2 14-102,6-13 51,-1 0-5,2-2-79,0 12 78,0-17 0,0 10-16,0-19 22,0 2 106,2 9 6,1-4-106,1 8 95,2-7-101,2-1 28,1 2-62,4 2-39,1 1 141,24 32 312,27 6-329,-9-4-12,12-11 73,-40-34-112,-1-3 140,8 8-134,-10-9-12,7 8-11,-12-10 17,1 0 17,5-1 89,22 3 96,-3-5 5,22 0 185,-7-9-263,5-3-39,4-1-34,-3 0 5,-5 0-32,6 0-18,-23 0-28,3 0 23,-11 0 27,-8 0 29,9 0-17,-8-3 28,7-2 11,3-8 218,36-19-190,-14 2 112,28-13-151,-30 10 156,-3 1-3458,-1-1 3475,-22 9-195,-2 1 16,-20 9-39,-1 0 56,0-5-2341,4-4 2257,0-7 2257,7-7-2273,4-9 49,5-7-33,5-6 247,-2 0 318,5-16-201,-17 24 3146,-3-5-3476,-15 27-18,-7 4-16,-6 0 68,-15-11 200,1 6-268,-9-13 73,10 8-146,0-6 73,-4-29 12,10 14 72,-2-21 72,9 27 96,0 4-196,0 8-3448,-3 5 3185,-2 6 73,-7 2 128,-5 3 12,-10-3-73,-8 1-2202,-8-3 2269,-4 1 51,-2-1-12,2 0 6,2-1 2285,4-3-2280,3-1-89,-20-20-45,15 13 28,-21-11-79,12 26-83,-20 9-152,-8 14-134,2 30 0,-3 13-401,21-1 1,2 8 525,2 3 0,-4 8 0,7 8-456,20-5 0,4 7 1,4 2-1,3-5-160,-1 0 0,4-3 0,3 3 995,-4 14 0,3 2 0,9-15 0,12 2 0,6-34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22.20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8545,'94'7'-216,"0"0"0,0 0 1,0 0-1,-6 0 1,2 0-1,-7-2 1,-16-1-1,27-4 0,-24 0 1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22.33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0 178 8987,'82'-19'-211,"0"-1"0,0 1 0,0 0 0,21-6 0,-2 2 0,-21 3 1,-6 1-1,-19 6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22.52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666 459 9178,'-60'-45'-51,"0"0"1,0-1-1,-24-15 1,18 7 50,39 18 0,-4 1-101,-21-5-1220,-6 6 1321,-26 0 0,40 17 0,5 5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22.64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31 69 6848,'-17'-38'0,"4"7"0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22.93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8791,'0'0'0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23.23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8926,'88'27'20,"0"0"0,0 0 1,-5-2-1,-2-1 0,-16-4-177,1 3 157,5-6 0,-6-5 0,0-7 84,0-3 880,12-2 637,13-17-1528,-13 8-3431,1-13 3358,-21 14-510,8 2-212,14 3 5,13-1 70,-34 0 0,2 1-1170,-1-1 0,-1-1 1817,8 0 0,-5-1 0,5-1 0,-21 2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23.32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7470,'0'0'0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23.55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161 186 9100,'-43'-51'-349,"0"0"1,9 5-1,6 13 1,16 28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59.13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119 71 17109,'-4'-26'353,"2"7"-487,-1 17 2066,3 2-1601,-3 0-331,2-3-28,-5 0 5,6-1 23,-6 3 90,2 1 11,-6 0 50,2 0 95,-5 0-44,3 0-28,-1 0 89,-2 0-151,5 0-45,2 0-11,0 0-51,5-2-66,-2 1-6,3-4-325,0 4 117,6-2 18,1 3 201,13 2 50,11 8 6,10 7 0,14 11 39,4 5 12,-1 4-12,0 1-33,-6 1-6,-1-1 5,-6 2-5,-1-1 0,-3 1 0,0 2-101,6 1 40,5 7 5,12 5-268,-25-23 0,1 0 240,5 4 0,3 1 53,4 2 1,2 1 30,4 2 0,0 1 2,1-1 1,0 1-3,0-1 0,1 0 3,-3-1 0,-1-1 0,-1-1 0,0-1-3,-2-1 0,-1 1 16,-2-2 1,0-1-17,-1 1 0,1-1 5,1 1 1,0-1-6,3 2 0,1-1-14,7 2 0,3-1 14,5 3 0,3-1-569,9 2 0,4-1 569,-25-13 0,2 0 0,1 0 0,3 1 0,1 0 0,0 0-23,1-1 1,0-1 0,-1 0-524,-1 0 1,0-1-1,-2 0 546,24 9 0,1 0 4,-24-9 0,2-1 0,-5-1-341,-1 3 1,-3-2 336,8 1 0,-8-2 353,-11-2-353,-8-4 877,-6-5-865,28 8 1753,-9-5-1821,27 4 56,-15-4 39,4-4 959,-7 1-998,-7-3 34,-14-3-34,-14 0 0,-10-4 6,-10 0-6,-4-2-174,-3 0-404,-21 0-2210,-52-5-1268,2-5 4056,19 3 0,4 0 0,9-4 0,14 5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00.15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164 41 12225,'-91'-23'700,"18"5"-207,73 18 1826,0 0-2358,13 0 39,5 12 6,19 6-6,5 17 33,9 4 34,-2 3 45,-5-1 68,-3-5-85,-7-3-22,-3-6 5,0-4-78,2-4-6,2 0 6,6-3-3386,6 1 3509,2 0-89,6 0-1,2 4-33,-4 2 0,4 3 0,-8 1 40,-4 0-35,-5-2 29,-9-4-34,-4-4 0,-6-5 0,-4-5 3386,-7-3-3447,0-2-7,-3-2 68,0 0 34,0 0 33,0 2-56,9 3-61,-7 0-79,7 2 28,-10-3 51,1-2 50,-3 0-364,-1-2-387,-9-9-307,-14-5-1077,-9-9 2135,-6-1 0,14 10 0,9 6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5:31.90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108 112 8791,'6'8'1474,"-2"-1"-1071,-4-7 527,0 0-930,-11-9 50,8 5-50,-9-6 202,12 7 218,2 0 207,0 0-313,3 2-112,-1-1-169,1 2 23,3 0-11,3 0-39,12 0-3152,10 0 3236,14 0 64,13-1 1,9-9 0,16-5 0,-11 2-110,14 1-185,21-9 0,-24 3 140,-77 17 134,-31 1-150,-6 1 3301,-26 3-3240,-2 2 209,-1 3-170,0-3-3420,8-1 3482,7-3-107,5-1 67,5-1-106,-1 0-33,-1 0 33,-3 0 0,-6 0 0,-3 1-56,-3 6 56,7 2 1896,5 6-2114,14-2-1154,11 6 1192,27-1 522,10 0-62,25-7 73,7-7 39,37-8-174,-20-3 538,-21 0 1,-4-1-718,-3-2-39,3 0-6,-34 8-11,2 1 17,-11 1 0,1 0 0,-4 0 45,1 0 151,-15 0-196,-6 1-185,-17 2 135,-11 3 44,-8 1 6,-3 2 0,2-2 40,6 0-24,3 0-21,20-3-146,4 0-432,19-4 174,2 0 869,24 0-220,2-2-133,28-3 83,4-4-145,12-7 168,9 0-3521,1-4 3381,-3 4-45,-10 2-28,-11 4-6,-14 4-190,-11 3 17,-14 2-62,-6 1 3258,-9 0-2631,-1 0 538,-31 0-924,-6 0 0,-40 0 0,-11 1-189,38 1 1,-1-1 188,-1 2 0,0 0-3258,-41 3 3258,21-2-39,23 0-314,25-3-347,14 0 387,8 0 668,25 5-277,2-1 3549,24 2-3448,1-4 118,5-2-84,5-1 5,30-10-218,-25 2 0,16-7 17,-42 7-17,-12 4-162,-13 3-353,-9 1 296,-3 0 219,-9 0 0,-8 4 34,-13 3 83,-12 4 158,-21 6 145,17-8-286,-7 2 91,30-10-220,4-1-5,1 0 107,-8 0-107,4-1 0,-3-1-6,10-1-61,6 0-219,3 2-414,2 0-767,2 1 1467,12 0 72,1 0 102,12 0 212,10 0-324,-13 0 33,2 0-95,-19 0-185,-6 0-733,-15 0-4191,-58 11 5109,14-4 0,-14 5 0,46-8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00.94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17 12371,'28'-10'2251,"-8"3"-1792,-17 7 757,-3 0-1300,6 0 0,-1 0 84,11 0 0,1 0 11,8 0 23,5 0-34,4 4 73,4 3-56,7 7-12,2 3-5,5 6 56,9-1-22,4 4 44,11 0-3459,6-1 3421,4-2-12,0-4-95,-7-4 67,-8-5 56,-18-4 107,-13-4 195,-16-2-190,-14 0-56,-4 0-230,-6 0 2794,3 0-3724,7 0-286,29 0-2379,12 0 3713,18 0 0,-28 0 0,-14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47.30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5734,'30'9'0,"-5"-2"0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47.83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12405,'76'4'14,"1"0"0,-1 0 0,1 0 0,17 2 0,-4-1 0,-24-1 221,-31-2 62,-12 1-68,-16-2-134,-4 0-61,0 1-34,4-2 6,6 4-1,11 0-5,10 2 0,14 3-123,11 1 33,15 3 79,9-1-395,13 3 406,-45-9 0,0 0 2,3 1 1,-1-1-3,0 0 0,0 0 3,-1-1 0,-1 0-9,42 6 6,-11-5 0,-11 3 0,-9-3 0,-7 2-61,-7-1-85,-1 1 34,-5 2-201,8-2-405,-1 3 136,5-3 582,4-2 949,-5-3 127,-5-3-29,-11 0-386,-16-3-252,-8-7-157,-10-4-84,-9-12-202,-8 9-117,-7-5 11,-3 14-95,3 1-555,4 5 790,4 20 0,5-13 0,2 16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50.31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486 34 11295,'-22'-19'95,"4"4"253,18 15 291,0 0-533,0 6-5,0 8-62,-3 12-33,-7 14-1,-5 12-5,-8 13-39,-8 14-107,-7 10-124,14-40 0,-3 0 270,1 1 0,0-1 8,-3 0 1,0 0 72,4-1 1,1-2-4,-20 37-78,13-4 51,11-14-81,7-5 30,9-12-6,1-6-94,3-11-80,0-6-184,0-8-325,3-7 689,7-5 611,25-13-101,4-15-185,21-18 347,-9-13-442,1-8-118,-4-2-8,-10-1 92,-5 3 151,-8 4-39,-5 8-151,-3 8-124,-3 7-33,-1 5-89,7 1 10,11-3 46,13-6 33,21-9 0,8-3-250,6-4 290,-7 5 100,-10 5 56,-17 10 33,-15 9-22,-16 6-33,-8 7-68,-6 3-106,0 5-1094,0 0 1127,0 13-27,0 1 44,-3 10-50,-7 0 73,-1 5 50,-12 6-33,2 9-34,-10 9-11,-3 8-45,-1 7 0,1 5-163,3 2-313,7-1 107,7-6 156,7-10 146,7-12 67,3-11 0,0-12 5,0-6 1,0-7 5,0-2 1036,0-1-980,9-13 51,5-9-17,20-24-51,14-15-5,14-15-287,-26 34 0,0 0 270,2 0 0,0-1-11,-3 3 0,-1 1 78,27-26 67,-16 12-111,-11 12-12,-17 11 11,-4 6 130,-9 4-91,-1 3 440,-3 0-524,0 0 18,0-12 44,0 5-61,6-11-1,2 7 29,5 0-28,-2 3-6,-1 7 6,-6 6 27,-1 5-157,-3 2 68,0 19 56,-6 10-5,-14 28-96,-15 11-201,-14 15-256,-6 0 362,7 2 157,7-8 39,13-7-5,12-7 5,6-9 0,6-4 0,1-4 0,3-5 5,0-5-5,0-3 317,0-8-457,0-2-258,0-9 129,6-5 269,17-8 185,25-24 101,37-19-557,-30 9 1,4-5 379,8-4 0,0-1-81,-1-4 0,0-1 6,3 3 0,-3 0-6,-13 2 0,-4 1 70,-3 7 0,-3 1 182,11-24 28,-24 16 28,-16 13-145,-8 9-118,-6 10 27,0 3 850,0 7-2334,0 0 1440,-6 5-51,-2 5-5,-9 9 118,-6 10-62,-11 13-6,-11 14-5,-13 14-179,26-30 1,-2 1 77,-1 2 0,-2 1-325,1 0 1,0 0 344,1-1 0,2 0-267,-26 34 34,17-15 40,12-14 10,20-19 382,4-14 247,9-8-287,7-5 724,7 0-802,4 0-39,3-3 83,-6 0-83,-5-4 78,-3 1-11,6-19-62,5-2-5,20-28 111,13-8-348,-19 22 0,3-1 236,5-4 1,3-1 13,2-3 1,0 2 14,-1 3 0,0 0-4,6-3 1,-3 2 154,8-7-79,-4 4-106,-44 38-67,-7 8-360,-3 1 902,0 10-525,-3 5 302,-7 13-252,-11 14 5,-13 18 1,-8 21-681,17-33 0,-1 3 621,2 2 1,0 2-98,0-2 0,3 0-284,-10 40 340,14-18-12,11-21 6,15-21 101,12-14 230,11-12 1218,3-3-1325,-5-2 366,-10 0-383,-3 0-11,-6 0-28,-4 0 52,-1-4-119,-5-2 0,5-5-119,0-6 52,8-10 67,10-13 34,13-14-29,15-15-365,10-9 362,-28 39 1,1-3 84,3-8 0,-2 1 87,10-14 5,-5 0-72,-34 45-68,-4 11-768,-3 5 679,-16 13-129,-9 10 360,-20 15-332,-6 8 50,-1-3 45,10-5 51,9-12 5,15-6 0,5-5 5,0 5 62,-4 6-22,-10 13-34,-8 8 29,-6 8-40,-1 2-6,4-5-84,8-6-61,9-14 140,11-13 11,4-11 336,9-11-123,19-16-118,35-38-95,-2 1-79,-18 19 1,-2 0-196,6-13-6,-4 4-280,-9 8-543,-4 5-421,-10 10 1524,-5 9 0,-5 9 0,-1 5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6:51.03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 0 9514,'-2'15'560,"5"-3"-380,0-7-46,4-1 79,6 0 67,8 0 145,13-2 214,17 0-90,17-2-190,15 0-158,13 0-111,1 0-641,-5 0 607,-6 0-28,-14 1-372,-5 3 344,-2 4 11,1 3-5,11 3 61,9 3-64,-36-9 0,3 0-239,5-1 1,3 0 257,7-3 1,1-1-369,5 0 1,0-2 381,4-1 1,-1 0 8,-4-2 0,-2 0-1,-6 0 1,-3-2 107,-2 0 1,-5 0 133,8-2 203,-13 3-439,-40 3 437,-3 0-493,3 0 808,7 0-796,10 0 67,51 15-73,-8-6-20,-14 2 0,3-2-178,38-3 223,-44-4 1,0 0 2,2-2 0,0-2-133,0-3 0,-1-1 107,-2 0 1,0-2 59,44-14-56,-17 5-6,-18 2 67,-20 5 6,-17 2-51,-14 5 735,-7 1-1384,-3 2 811,-6 0-727,1 0-560,-11 0 1103,-7-5 0,9 3 0,-4-3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02.97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617 0 15933,'-4'52'-5,"0"11"-1,4 22-218,0 14-363,-8-45 1,-5 0 586,0 0 0,-4-2 0,-7-1 0,-3-4 0,-28 36 11,3-14 0,1-13 67,6-14-72,4-6 352,10-12-358,8-5 190,6-6-156,3-2-34,0 3-242,-17 13 114,6-3 490,-17 11-738,17-9 225,4-7 151,8-4 0,9-9 6,1-2-258,3-13 252,0-19 0,0 13 0,0-10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03.70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600 1 16532,'-35'66'-28,"-12"15"53,14-30 1,-2 3-406,-4 4 0,-2 2 285,-3 0 0,-1 0 19,3-4 1,1-2 30,4-9 0,2-3 40,-17 23 5,19-23-6,16-16 253,7-10-253,3-4 81,3-2-80,1 2-85,3-1-145,0 1 302,0-1-487,0-1-425,0 1-567,6-4-531,20 0-1838,11-5 3781,14 0 0,-21-2 0,-9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04.32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742 38 13569,'-12'-21'-16,"1"4"16,11 17 1388,0 0-1332,-6 2 0,-8 16 269,-16 17 12,-21 32-248,18-22 1,-3 3-600,-8 7 0,-1 4 513,-2 5 0,0 1-3,-1 0 0,0 0-59,6-2 0,2-1-20,4-6 1,3-2 18,8-8 0,2-2 15,-7 25 45,13-21 0,10-17-51,4-14 46,3-10 1007,-3-3-1176,2-4-192,-5 0-883,6 0-1456,-4-10-846,11-3 3551,12-12 0,-8 12 0,7 1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9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 24575,'30'0'0,"32"0"0,3 0 0,10 0 0,-27 0 0,-11 0 0,1 0 0,-8 0 0,-1-5 0,-8 4 0,8-4 0,-6 1 0,13-3 0,11-5 0,-5 0 0,5 5 0,-24-3 0,-3 9 0,-6-3 0,1 0 0,-3 3 0,-3-2 0,5 3 0,5-4 0,-3 3 0,8-8 0,-14 8 0,4-3 0,-2 0 0,-3 3 0,3-3 0,-4 4 0,1 0 0,-2 0 0,-2-3 0,-5 2 0,-4-2 0,0 16 0,1-10 0,3 10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52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24575,'0'41'0,"0"-3"0,0 43 0,0 4-1514,0 15 1514,0-50 0,0 0 0,0 35 491,-7-5-491,6-29 251,-6 15-251,7-16 0,0 18 0,-1 11 0,2 7 0,3-20 0,1 0-291,-1 26 1,2-1 290,3-19 0,2-7 0,6 26-280,-8-22 0,-1-2 280,2 3 0,-4 7 0,-6-48 0,0-14 0,4 3 1313,-3-3-1313,10 32 600,-2 9-600,0 27 0,-1-16 0,-1 0 0,-5 28-294,2-27 1,-1-2 293,-3 6 0,0-2 0,0-28 0,0-1 0,0-24 0,0 1 0,0 3 587,7 13-587,4 38 0,0 8 0,1 4 0,-1 3 0,-2-2 0,-9-16 0,0-3 0,0-23 0,0-18 0,0-7 0,0 5 0,0 12 0,0 11 0,0 4 0,0 45 0,0-27 0,0 28 0,0-47 0,0-2 0,0-7 0,0-16 0,0 0 0,0-16 0,0 1 0,0 12 0,0 21 0,0 9 0,0 6 0,0-10 0,0-9 0,-5 9 0,3-15 0,-7 0 0,8-17 0,-3-7 0,4 4 0,0 3 0,0 5 0,0 8 0,-6 3 0,5 6 0,-9 11 0,5-21 0,-1 9 0,-1-26 0,6 8 0,-3-15 0,4 4 0,0-10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5:36.2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1 379 5109,'19'6'2117,"-3"-1"504,-16-5-2178,0 0-165,9-1-362,-7 0 463,3 0-99,-10 1 819,-1 0-567,2 0-263,3 0 823,1 0-1260,0-2 168,1 1 0,2-2 67,3 2-44,2 1 268,4-3-168,4 2 107,1-3-174,4 0 16,2 0 1,6 1-28,4-1-45,9 1 22,9 0 12,9 2 44,5 1-78,6 0 0,0-1-3375,3-2 3409,-4-4 187,23-6-149,-30 1 63,7-1-129,-40 5-6,-14 4 45,-8 2-68,-7 2 3378,-1 0-3198,-4 0 23,3 0-567,-3 0 387,11 0 6,-2 0-6,10 0 57,1 0 15,8 0-60,5 0 60,7 0-32,1 0 44,2 0-45,-5 0 0,-9-1 151,-9-1 6,-9 0-72,-5 1-102,-2 1-28,-3 0-10,2 0 16,-4 0 67,4 0 39,-1 0-716,-1 0-180,-10 0 683,0 0 107,-9 0 34,8 0-34,1 0-230,4-5 169,4-13 61,1-1 151,2-12-140,0 7-11,-3-1-73,-2 2 28,-7 5 45,-3 1 12,-6 4 189,-2 0-201,-1 1 34,1 2 106,-5-1 17,11 3 179,-1 1-101,13 3 118,-1 0-106,3 1 145,-4-4-392,4 4 0,0-1-90,4 2-868,1 2 1037,9 0-79,-1 0 0,12 5 218,1 3-106,9 6 23,9 2 66,28 9-89,-12-7-112,13 4 0,-28-9 51,-7-2-51,-8-1 0,-5-1-23,-6-2 90,-5-4-44,-6 1 44,0-4-67,-3 2-101,0-1-168,0 0 258,0 2-95,-5 3 106,-4 2 201,-11 8-3273,-23 25 3077,5-5 23,-14 14-28,19-16 90,5-9-51,5-4 11,-1-6-44,-2 0 44,-8 0-44,-6 2-6,-10 5 3392,-1 0-3414,-17 12 10,24-10-189,-3 8 94,30-15-380,8-1-95,5-6 436,4-3 202,0-4-61,0-2-455,3-1-4278,-1 0 4738,0 0 0,0 0 0,-2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7:55.6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7811,'12'14'0,"-3"-3"0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7:56.3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192 0 10478,'-18'60'2478,"-1"0"0,-31-28-2506,20 32 0,0-3-5666,-15-38 5694,47 24 0,11 7-1021,-4 12 1065,-1-12 1,0-2 1174,-5 1-1074,-2 1 34,-1-2 45,0 1-218,10 21 5,3-18 45,13 18-56,20-1-56,-9-15-89,12 15 5,-20-24 16,-4-5 2129,0 6-2218,-12-18-106,-1 1-6,-11-22 196,-2-5-330,-11-4-280,-6-2 263,-11 0 3487,-2-2-3157,-3-6-470,15 1-2650,3-3 3266,16 5 0,0 3 0,0-1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7:57.6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319 188 8545,'9'4'1479,"-1"-1"-1373,-8-3 2051,0 0-975,-13-61-68,8 43-313,-9-45-403,11 60-398,2 2-73,-2 1-5,1 0 61,0 7-51,-3 7-3497,-5 37 3313,-2-4 50,-4 26 152,1-19 50,4-5 0,2-7 246,5-1-84,3-14 3292,1 4-3454,5-12-95,5-1 84,9-3-185,23-6 11,-6-3 140,15-18 45,-18-9 196,-4-20-73,-10-15-265,-12 4 1,-4-3 186,-6-31 168,-2 28 1,-3 4 284,-14-6-201,-4 21-84,-17 21-213,10 26 11,-13 18-11,13 16-45,3 4 260,5-4-551,8-3-56,9-16 392,4-4 6,13-9 252,8 5 111,40 39-184,-6 7-466,-13-8 1,-1 5 325,-11-5 0,-4 1-1593,1 10 1,-3 3 1564,-4-2 0,-2 1-1065,-3-2 0,-2 1 1068,-1 0 0,-2 0-18,-3-8 1,0 1 47,0 11 1,-1-3 167,0 18 461,-1 1 138,-9-51 1620,-9-16-2437,-19-6-73,-15-9-28,-17-3-92,13-13 0,-1-6 75,-26-12 101,29 2 1,7-6-18,2-21-5,22-8-191,50-13 37,23 22 1,21-6 0,2 1 257,-5 6 1,1 1 0,7-2-125,-12 8 1,6-2 0,2-2 0,0 2 0,-4 2 38,0 0 1,-3 1-1,-1 3 1,-2-1 17,12-8 0,-2 1 0,-4 1-155,11-10 0,-9 3-577,-23 15 0,-10 1-873,1-22-2208,-42 15 3815,-29 13 0,9 17 0,-4 10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7:53.5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403 121 10640,'-13'-27'3618,"12"13"-8349,-15-28 5292,16 29 1167,0-1-1689,0 8 703,0 3-2277,0 2 1877,-1 1-297,1 5 3436,-2 5-3386,2 14 113,0 44-152,0 3-271,0-16 0,0 3 220,0-5 1,0-1-3,0 5 0,0 1-1,1 0 1,0-1-1625,0-2 0,1-2 1622,-1 39 0,2-19 298,-3-1-46,0-19 61,-4 16-106,-3-15 1,-2 3-147,0-4 1,0 3-45,-4 21 0,-1 1 5,4-9 0,0-2 122,1 1 0,1-1-147,1-6 0,1 3 0,-1 18 0,0-1 1500,4-28 0,0-2-1497,-2 14 0,2-3 212,1 3 40,1-3 219,-3 32-264,-1-16-355,1-23 0,-2 0 277,-4 29-57,-1 4-38,-1 3-34,5-24 0,0 0 3,2-15 0,1 0 88,-2 15 0,1-2-85,-1 20-6,2-6 131,0-29 1,1 1 87,-2 27 38,2-27 0,-1 0-22,-4 29-112,-2 8-56,-3 5-42,2-22 1,0 3-10,3-19 1,1 2-266,-3 17 0,1-1 244,0 26-74,5-7-61,1-7 87,7-35 0,1 0 59,6 21 246,11 12-184,-1-29 38,0-2 0,-3 1 240,-4-1-254,-4-3 0,0 2-58,1 15-29,-2-14 1,0 0 0,0 11 5,2 4 509,0 9-512,-3-14 1,0 1-6,-2-13 0,-1 0-3,1 18 0,-1-1 50,-2 28-690,-2 0 814,-1 2 61,-5 0-600,0-2 416,-4-2-46,7-33 1,0-1-6,-1 30 2,3-35 1,0-1 3,4 17-66,1 1 66,2 4-1,-4-20 1,-1 2 39,0 28-45,-1-32 0,-2-2 6,-1 12 38,-5-8-38,-3-5 0,-4-3-1,3 1 1,-2 4 655,1 5-661,2 6 448,0 6-448,4-15 0,0 2 0,-4 29-322,4-27 0,0-2 288,-4 19 1,1-3 27,-2-6 6,-4 15 0,2-19 6,-4 12 61,6-21-67,2 1-6,1-1 6,3-2 650,2-8-695,2-7-61,1-3 72,0-14 34,0 1 6,0-13-1,0-1 1,0-2 44,0 2-16,0 2-17,0 4-17,-1-5-135,1 1-402,-2-7-640,1-2-1561,0-24 2738,-4-32 0,3 21 0,0-14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7:55.0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75 215 13547,'-13'-14'1523,"3"3"-1400,10 11-235,0 0 34,-23 0-4179,17 0 4218,-17 0 898,23 0 603,0 0-1422,5 0-7,5 0 1,13 0 179,41 0-107,2-1-39,-16-2 0,4-1 2761,44-4-2789,-44 2 0,0-1-17,3 2 1,4 0 27,26-1 1,2 0-18,-21 2 1,-1 0-6,21 0 0,-1 1 5,-28 1 1,-4 1-17,1 1 0,-1 0 2,-2 0 1,2 0-3,21 0 0,1 0-17,-17 1 0,-1 0 0,20-1 0,0 1 2,-17 1 1,0-1 0,9 1 0,3-1-1584,10 0 1,2-1 1583,4 2 0,0-1-309,-2-1 0,-4 0 311,-10 2 1,-4 0-36,-12-1 1,-3 0 29,42 4 0,0 1-3,-15 0 1,4 1 2,-15-3 0,2 0-76,-6 0 0,5-1 0,-2 0 76,21-1 0,1-2 488,-25 1 0,2-1 1,1-1-493,3 0 0,0-1 1,5-1-10,-2 0 0,4-1 1,1 0-1,-6-1-590,3 1 0,-4-1 0,2-1 588,18 0 0,3 0 0,-9 1-16,-5 1 0,-6 2 57,-7 0 1,-3 1-27,-11 1 0,-3 0 132,36 0-143,-7 0 6,3 0-1,13 2 3,-45-1 0,1 2 3,8-1 0,2 0 0,6 1 0,7-1 0,11-1 0,10 0 0,-4-1 58,-20 0 0,-3-1 0,3 0-56,24-1 0,4 0 0,-10 0-2,-9 0 0,-8-1-3,-13 0 0,-2-1 1079,3 3 1,-3 1-1082,32-1-4,-33 0 1,-1 2 8,28 1-11,1 1-1272,-22 1 0,2-1 1283,-10-1 0,2 0 3,27 0 0,3 0-154,-5-2 1,2 0 150,11-4 0,2 0 0,-32 1 0,0 0 0,3-1 0,9-1 0,3-1 0,-5 0 3,3 1 0,-4 1 2,10-1 1,-6 2 409,9 3-427,6 0 12,-44 0 0,5 0 8,32 4 1,4 1-6,-10-2 0,3 1-200,-8 0 1,6 1 0,-1-1 197,-9-1 1,-2-2 0,1 1 0,5-1 0,0 0 0,5-1-1,-5 0 0,5-1 1,0 0-1,-5 0 124,4-1 0,-4 0 0,2-1-125,16 1 0,3 0 0,-7 0-3,1-2 0,-6 1 152,-6 2 1,-2 1-178,-8-1 0,0 0 25,6 1 1,-2 0 2,-17 0 0,-1 0 0,15 0 0,1 0 0,-9 0 0,0 0 0,11 0 0,3 0 0,12 1 0,3-2-849,6 0 1,2-1 769,-32-1 1,1-1 0,-1 0-412,32-4 1,-1-1 410,-7-2 1,-2 0 319,-9 2 1,-2 1-245,-10 1 1,-4 1-486,-10 2 1,-3 1 436,33 0-55,-14 2-235,18 5-1883,-33 4 2704,4 7 1,-46-5-1,-10-1 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04.4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1365 9716,'14'-4'118,"-2"1"-258,-12 3-516,0 0 308,0-19 96,0 14 252,0-14 1452,-3 19-926,1-1 62,0-3 134,0-5-447,2-3 700,0-3-398,0-7-443,0 5-134,0 0-22,0 10-124,-1 4-207,-1 1 236,-2 2 201,2 0 1226,0 0-375,2-1-778,0-1-11,0-2-90,0 1-56,0-1 0,0 2-264,0 1-133,0-3 307,6-6 90,9-16 230,18-29-3348,13-21 3269,-15 23 1,1-2-29,1-5 1,0-1-464,-1 0 1,-1-1 389,-1-3 1,-1 1-23,-5 6 0,-3 1-28,-3 1 0,-1 2 0,6-40-615,-11 20 710,-7 21 2549,-3 17-2784,-2 18 664,0 8-861,0 7 343,0 2-1,0 0 1200,1-1-975,-1 0 22,3-1 134,-3-1-246,1 0-140,-1 0-39,0 3-1339,0-1 980,0 15 269,-1 2 85,-1 13 4,0-3 40,0-2 40,1-9-35,1-3 79,0-1 146,0 5 128,0 12-3537,-3 15 3308,-1 15-17,-6 19-630,-4 17 551,4-40 1,1 2-31,-1 4 0,-1 0-3,1-2 0,0 1-160,2 11 1,2-3 120,-3 15 3018,5 1-2979,4-55 877,5-9-704,8 7-139,1-5 22,7 10 284,-5-3-307,2 4-33,1 5-157,10 18-61,-7-15-231,9 5-301,-8-28 84,11-14-182,18-42 0,-22 23 0,4-22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05.4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114 130 8270,'-1'-8'2639,"0"2"-2197,1 6-274,0 0-269,-23-46-235,18 34-218,-18-34-34,23 46 3512,0 0-2521,0-2-22,-2 0-157,1-2-224,-2 2-319,1 1-113,1 1 1776,0 0-1428,-1 0-28,1 4 51,-3 8 61,1 13 5,-8 48 1,3-5-6,2-18 0,0 0-6,1 26-44,2-8-23,2-8-3319,1-11 3392,3-7 79,5-3 16,6-1-34,6 2-49,3 5 94,18 25-72,-7-10-34,12 19-6,-12-20-156,-1-3-40,0-7 3180,7-4-3303,-14-20 162,3-5 158,-22-17-1295,-13-2-2834,-16-1 4134,-18-5 0,14 4 0,1-4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06.9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617 87 9150,'22'-13'2509,"-4"2"-2251,-18 11-471,0 0-168,0-28 308,-1 21 73,0-21 773,0 28 936,1 0-1844,-4 0-94,-8 12 229,-13 12 39,-20 23-5,-16 24-32,23-29 1,-2 2-3,-4 6 0,1 1-1084,-2 0 0,1 0 1084,3-1 0,1-2 0,5-7 0,2-1-50,-15 22-1,17-23-2587,15-15 2638,9-16-6,6-4-67,1-2 1572,0 0-1393,6 5-55,18 14-18,7-2-33,20 10-33,9-8 33,15-8 358,17-5-117,-18-17 0,2-5-205,-20 5 1,-1-3 1334,16-7 0,-6-2-1371,-2-3-280,-26 7 274,-19 10-632,-16 3 274,-16 12 5,-10 7-532,-13 16 371,-5 7 520,-4 5 0,21-20 0,4-4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07.3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59 244 6283,'4'-14'-633,"-1"2"2313,-32 6 342,21 3-1272,-21-4 165,29 6-747,1 1 132,16 0-205,5 0 724,21 4-780,7 2 0,11 0 12,13 0-3376,7-5 3398,3-12 44,-2-8-44,-12-11-73,-13-3-56,-20 2-779,-19 4-834,-11 5-342,-32 3 2011,-26 2 0,16 9 0,-8 1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07.9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1 365 7251,'82'-29'0,"1"0"0,-1 0 0,0 0 0,1 0 0,-1 0 0,0 0 0,11-3 0,-1-1 0,0 1 0,0 0 0,0-1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5:37.60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 0 10321,'10'16'980,"-2"-3"-829,-8-13 1530,0 0-1060,-13-1 197,10-1-157,-10 1 0,13-1-3131,0 2-325,6 0 2795,15-7 0,-11 5 0,11-6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3.6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0 129 8035,'7'0'4633,"-2"1"-5563,-6-1 4346,1-2-3645,1 1-303,0-2 44,0 1-178,-1 0 324,4 0 146,2-2 191,5-1 5,2-2 397,3-4-184,-7 3 11,1-2-50,-9 8-85,1 0-49,-2 2-80,1-1-245,6-4-57,2-2-257,6-4-331,4 1-341,2-2 67,5 2-124,-2 3 573,-3 3 0,-10 3 0,-5 1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3.9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13 180 10625,'-7'-6'364,"2"2"-189,5 4 189,0 0-364,35-54-154,-15 33-608,29-40-1115,-26 47 1881,-2 3 0,-9 7 0,-6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5.3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47 11995,'19'-26'0,"-4"5"0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5.3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1 122 12763,'46'-21'0,"-10"3"0</inkml:trace>
  <inkml:trace contextRef="#ctx0" brushRef="#br0" timeOffset="1">333 1 12377,'-3'0'0,"0"-1"0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5.3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12371,'0'8'0,"0"-2"0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5.3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65 9442,'21'-36'0,"-4"8"0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5.3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1 175 12864,'33'-48'0,"1"-1"0,19-29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6.4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1 142 9565,'34'-60'573,"-23"51"0,18-64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6.4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66 12942,'76'-36'0,"-15"6"0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6.4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1 350 12813,'59'-48'0,"1"-1"0,-1 1 0,1-1 0,3-3 0,1 0 0,-1 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6:19.87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2434 31 11581,'4'1'1372,"-1"-1"-364,-3 0-890,-18-5 201,14 4 432,-14-6 44,18 7 23,-1-2-56,-1 0-382,-3-1-49,-3 0-79,-14-1-163,-1 2-89,-12 0 6,-9 2 61,9 0-67,-18 0 6,24 0 89,-3 0-95,13 0 78,-3 0-43,-2 0-30,-8 1-5,-7 3 0,-10 3 0,-4 2 12,-29 8-12,22-7 56,-16 5-6,30-7 17,7 0 23,-2-4 313,14-1-162,-3-3-23,13 0-50,-3 0-162,-2 0 106,-6 0-112,-4 0 5,-9 0 12,-4 0-11,-8 0-6,0 0 101,-22 3-101,24 1 0,-11 2 0,31-3 61,4-1-22,1-2 140,-9 2-173,6-2 89,-10 0-95,7 1 39,-1 2-128,-1 1 89,1 2 0,1 1 0,4 0 33,2 1-33,0 0 0,3-1-16,-14 6 16,9-4 0,-10 4 0,11-5 84,1 1-73,0-1-50,-7 7-34,8-3 39,-4 4 34,11-3 0,0 0 23,2 3-63,0 0 40,-2 1 0,1 1-33,-2 1 33,1 0 0,0 1 0,0-3 22,2 2-61,2-3 39,1-1-117,3-1-124,0 8 118,4 9 78,2 2 45,2 6 0,2-3 0,0 0-6,7 2 1,1-2 5,6-3 0,3-3 5,2-5 18,4-3 16,4-3 73,23 3-107,-4-5 23,20 1-5,-13-5 44,1-1-45,-1-1-22,-1 1 0,-5-1 6,14 6-6,-17-6 0,12 3-3314,-17-7 3331,1-4-17,3-1 23,17-2 21,-12 0-44,8 0-2268,-19 0 2290,-4 0 2241,0 0-2263,0 0 0,0 0-22,19 0-2247,-10 0 2269,13 0 2342,-15 2-2342,-1-2 0,-3 1 0,-5-1 112,4 0 11,-14 0 3330,3 0-3335,-8 3-51,-1 0 95,21 5-156,-4-3 123,19 3 5,-5-6-134,7 1 168,2-3-45,21 0 113,-24 0-230,8 0 78,-35 0-84,-7 0 73,-8 0-62,3 0-11,-2 0 50,10 0-16,5 0 33,10 0-3308,8 0 3247,6 0 156,2 0-162,-1 0 34,6 0 11,-22 0-45,3 0 0,-25 0 3437,4 0-3437,-3 0 0,9 0-45,2 0 95,8 0-50,9 0-2758,24 1 2752,2-1 20,11 3 20,-26-3 61,-12 2-11,-17-2-50,2 0 55,4 0-680,8 0 591,7 0 89,10 0-44,7 0-45,4 0 0,2 0 28,18 0-28,-24 0 0,8 0 22,-32 0 29,-4 0-51,-3 0 3453,16 0-3413,-7 0-40,16-2-23,11-1-3313,6 0 3336,1 0 51,-9 2-85,-4 0 34,-15-2 50,13 0 6,-13-4-39,-1 2-17,-1-2 28,12 0 3364,-18 4-3403,21-1 28,-26 4-17,10 0 0,-9 0 11,2 0-3431,5 0 3420,26 0-55,-16 0 122,15 0-67,-24 0 11,-9 0 129,7 0-134,-15 0 50,11 1 78,-10 1 3295,8 1-3395,5 0 5,32 2-28,-12 0 63,22 1-74,-24-2 12,-4-3 72,-3 1-84,-6-2 0,-5 0 39,-7 0-73,-2 0 34,-6 0 0,3 1 118,16 0-118,-3 2 0,16 0 33,-5 0-66,3 0 33,4-2 117,19 1-111,-24-2 162,7 0-34,-33 0-128,-7-3 184,-4-1-190,-4-5 34,0 0-17,-2-2 56,1 1-73,-2-2 0,1 2 11,2-5-6,-1 2-5,5-7 12,-1-4 61,3-4-73,2-7 45,6-19-12,-8 12-33,1-9 0,-12 24 79,-3 4-23,-2 7-28,-1 2-28,-1 3 50,0-2-83,0 0 33,0-3 0,-6-1-28,-15-18 22,-3 4 6,-13-15-17,3 12-72,0-2 66,1 5 23,-6-3 79,15 14-85,-3-1 6,13 12-34,1 2-50,-3-1 45,-3 2 28,-5-3-40,-6 2 6,-31-8 45,8 4-51,2-1 1,-1 1 50,-11-4 0,-19-3 0,34 7 68,6 1-68,5 3 5,-2 1-89,11 2 51,-7 2 27,-11 0 73,-50-4-61,15 1-15,24 1 1,1-1 14,-10-3-6,1 0 39,-15-3-39,23 3 0,-9-1 0,27 5-67,4 3 61,2-1 0,-22 2 62,9 0-56,-20 0 0,7 0 0,-7 0-3459,-7-2 3465,-7-1-6,-1-3 25,26 2 0,0 0-30,-34-3-436,-3 1 441,42 4 0,20 2 0,13 0 3196,-19 0-3213,-21 0-67,-5 0 62,-12 0 22,18 1-11,0 2 28,8 0-17,7 1 0,9-2 597,7-1-597,4-1 0,-10 0 0,5 0-39,-26 0 39,16 0-84,-30 0 16,27 0 63,-24 4 38,31-3-33,-11 3 0,22-4 0,-13 0 0,10 0 0,-10 0 68,3 0-102,-2 0 34,-1 0-78,-13 0 83,10 0-5,-6 0 0,16 0 45,7 0-39,-10-1-40,11-2 34,-17 0-151,3-3-577,-18 2-588,-28 0 366,22 3 1,-5 1-1918,-23 9 1,-5 3-363,-6-1 0,-2 3 3229,27 0 0,0 2 0,7-1 0,5-3 0,6 0 0,-25 7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6.4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41 14482,'2'-23'0,"0"5"0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7.6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13009,'55'33'0,"0"1"0,-10-8 0,-1 1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7.6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11878,'1'20'0,"0"-4"0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7.6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 0 10136,'-18'13'0,"3"-3"0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7.6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85 1 12528,'-47'16'0,"10"-2"0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7.6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12545,'8'9'0,"-2"-2"0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8.2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8970,'12'8'-795,"-2"-2"56,-10-6 739,0 0 0,0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9.0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12981,'0'0'0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9.1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23 13228,'10'-13'0,"-2"3"0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9.1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1 10791,'-10'0'0,"3"1"0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7:37.10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4842 37 10489,'0'4'913,"0"-1"7841,0-3-8754,-2 0 0,0 0 0,-2 0 6,-1 0 0,2 0-6,-2 0 44,-1 0 7,-2 0-51,-15-1 5,2-1 68,-14 1-67,6-1-6,-4 2 50,-10 0-33,10 0-17,-6 0 6,16 0-6,2 0 33,0 0-3425,-1 0 3499,-2 0-102,-3 0 158,-3 0-96,-6 0-62,-3 0 74,-4 0-68,-3 0-11,1 0 0,2 0 50,6 3 3348,7-1-3398,7 3-23,5-2 57,9 1-28,1-2 139,4-1-89,-3-1 90,-6 0-141,-26 0 141,3 2-140,-21 0 33,12 3-39,1 2 39,-1 0-28,5 1-11,3-1 0,7-2 17,7-2 22,7 1-39,5-3 0,1 0 62,-4-1-68,-5 0 6,-7 0-33,-23 0 38,9 0-5,-34 0 79,34 0-74,-9 0 1,23 0 16,-1 0-11,10 0-11,-3 0 0,3 0 56,-43 0 51,-5 0-74,-14 0 136,17 0 173,22 0-342,16 0 0,2 0 50,17 0-22,-16 0-39,1 0 11,-20 0 0,1 0-22,-57 1 66,11 6-47,32-5 1,1 1 2,-17 7 50,11-3-44,16-4 5,-7 1 11,17-4-72,-40 0 56,19 0-6,-40 0 39,13 3-45,4-1-11,0 2 62,30-3-45,23 1 11,3-2-11,4 0-39,-32 0 45,9 2 44,-58 1-50,48 0 0,-23 1 0,49-3-5,10 0 38,5-1-33,4 0 0,1 0 34,-1 0-51,-3 0 17,-5 0 0,-6 0-11,-5 0 39,-7 0-28,-16 0 61,11 0-66,-8 0 5,19 0 0,5 0 0,1 0 0,6 0 0,-1 0 45,3 0-17,-1 0-28,-2 0 22,-14-3 12,7 1-34,-12-2 0,9 3 5,0-1-38,-1 2 33,1 0 0,3 0-45,0 0 73,3 0-28,2 0 0,1 0 45,0 0-45,2 0 0,-2 0-34,0 0 17,-3 2 17,-5 2 6,-20 8-51,8 2 45,-16 7 0,13-1-34,-1 2 62,0 1-28,-13 6 0,14-7-33,-7 2 33,20-10-11,6-4-157,0 7 168,9-1-34,-2 9 34,4 1-50,0 4 50,-2 3-6,-2 18 28,3-12-22,-2 9 0,6-19-11,0-8-34,1-4 45,1-7 0,1-3-5,1-2-12,0-1 17,0 1 0,0 5-56,0 10 22,0 0 34,2 6-5,7 0-18,4 0 23,8 1 6,18 12 22,-4-13-28,13 7 0,-6-16 56,1-4 0,4-3-22,27-6-29,-12-1 135,24-3-134,-16 0 72,5-1-1721,-17-1 1,1 0 1642,32-1 0,-31 1 0,-1-1 5,21 3 46,-3-4-46,-1 1-2240,-4-4 2370,-2-2-135,-3-1 117,-4-3 18,0 0-46,-1-1 63,-1 0-152,2 1 5,-1 2 46,-2 3-46,-6 5 2264,-5 0-2269,-7 3-2302,13 0 2352,-14 2 2218,14-1-2172,-10 1-91,6-1 74,9-2-74,-11-6 1,2-2 139,26-2-145,-26 0 0,-3 0 0,10-1-28,-10 5 40,-11 2 3380,7 3-3387,-11-1-10,13 3 10,-6-4-5,8 0 28,9-5-603,7-3 620,2-2-45,3-3 0,-6 3-23,-7 1 23,-11 3 0,-7 3 40,-17 4 585,1 0-625,-8 3 6,6 0 11,8 0 33,34 0-22,-6 0 22,27 0 18,-17 0 4,2 0-32,13-4-35,-28 3-5,1-2 62,-36 3-57,-4 0 57,-4 0-62,13 0 50,-1 0-38,14 1 21,0 2 6,10 1 6,3 0 0,32-1-39,-23-1-6,14-2-6,-37 0 6,-11 0 84,-9 0-123,-7 0 39,-3 0 0,1 1-11,2 2 16,6 1-5,18 6 51,-3-3-18,12 3-33,-5-5 0,1 2 0,4-4 51,15 1 89,-14-2-140,9-1 117,-21-1-117,-3 0-17,5 2 17,-6 2 0,6 1 0,-6 0 51,2 0-46,5-2 1,15 0 67,-13-1-68,6-2 63,-21 0 83,-6-2-106,-4-2 174,-3-2-214,-1-1 1,-2-1-6,2 2-11,-2-1 11,3-1 5,7-4 23,-1 1-28,5-6 0,-5 3 56,0-6-17,-2-3-27,2-31-29,-4 8 17,-2-20 5,-4 17 1,-3 4 78,0 8-78,-4 4-6,-2 9 0,-6 3 0,-1 2-40,-2 3 29,-3-1-28,-19-10 28,0 2 11,-20-10 0,4 4-6,-7 1-5,-2-1 11,0 6 0,5 3-62,-5 4 62,20 8 0,-2 3-78,16 6 39,-2 1 39,-11 0 0,-8 5-62,-14 3 40,-10 6 22,-12 1-213,15-3 0,-4 1 47,16-2 1,-1 0-863,-22 5 0,-1 2 457,21-2 0,2 1-191,-3 2 0,-1 3-977,-7 7 0,0 2-807,5 1 1,0 0 1955,-2 5 0,6-2 1,-6 4-1,22-13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29.1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10242,'7'0'0,"-1"1"0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30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 30 8077,'-15'-16'0,"3"3"0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34.4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51 13093,'44'-20'4767,"-8"3"-4857,-36 17-817,0 0 610,1-2 135,-1 0 162,3-2 112,-1 2 5,-1 0-61,2 1-313,-3 0 262,3 1-5,-2 0 0,3 0 11,1 0-5,-1 0-6,2 0-56,-3 0 17,1 0-124,-1 0 29,0 0 128,0 0 1,-2 0-1,2 0 12,-3 0 67,2 0-180,-1 1-55,1 1 55,-1 2-246,3 2 291,-3-1 62,4-1 6,-3-2 0,1-1 33,-1 0-28,-1-1 393,0 0-371,0 2 91,0-1 4,-1 2-161,0-2 27,0 6 1,1-2-35,1 5-60,2-5 55,-1 0 34,1-1 5,-2-3 6,-1 2 56,-1-3-106,0 3 5,0-2 0,0 2 39,0 0-27,1 1-102,1 8 130,1-3-1,-1 4 6,-1-8 0,0-3 95,-1-1-117,3 0-28,-3 1 50,2 1-12,-2 0-50,0 1-218,1 0 191,-1 1 38,1-2 46,-1-1 94,0-2-145,0 3-476,2 1-4010,-2 17 700,1 1 3842,-1 11 0,0-17 0,0-4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34.7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11144,'11'3'1249,"-3"0"-997,-8-3-336,0 0 84,4 2-5,0 8-62,4 4-399,-2 7-6102,6 18 6568,-4-10 0,1 2 0,-5-20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35.4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9682,'50'54'0,"1"1"0,-10-12 0,-1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35.5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7537,'40'40'0,"-8"-7"0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35.9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24 9346,'-7'-13'-1860,"1"3"6723,6 10-3094,0 0-6054,42 94 3288,-26-61-211,7 19 0,2-4-551,-3-31 1384,-4-7 73,7 2 229,-7-2 297,1 3 39,-8-2-67,-1 1 56,-8-5 2447,-1 0-2133,-1 0 2736,0-3-3246,0 1-56,0-5-247,0 2-279,3 0-633,1 1-1983,5 3 3142,0 0 0,-3-3 0,-3-1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38.8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 11648,'11'3'-62,"-3"0"-83,-8-3-398,0 0 251,-3 0-10,3 0 134,-3 5 134,3-1-27,0 4-68,1-4 123,1-2-111,2-2 61,2 0-314,4 0-706,12 0 1076,20-15 0,-17 11 0,6-11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39.0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41 7043,'-6'-16'968,"1"3"276,5 13-4162,0 0 863,39-4 1331,-12 2 1,16-2 0,-25 2-1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39.3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9447,'26'7'302,"-14"0"1,6-11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5:42.10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347 39 6591,'1'15'1719,"0"-3"-1719,-1-12 7444,0 0-7646,8 0 202,3 0-34,12 0 96,31 1-56,-7 0 151,27 0-157,-20-1 39,0 0 45,8 0-84,-19 0 0,6 0 6,-19 0-46,3 1 40,6 3 0,41 9 34,-10-3-34,-20-3 0,2 0-286,25-2 319,1-2 46,-7-1-74,-5-5-5,-11-3 213,-13-1-151,-14-2 173,-14 3 6,-7 2-101,-6 3-140,-1-2 107,-2 1-208,-5-2 95,-4 1 12,-2-2 112,1 2-180,-5-4 51,7 5 11,-5-3 50,5 3-44,-15-2-6,-6 1-101,-20 0 101,-7 1-157,-14 2 101,-14 0 33,17 0 1,-3 0 0,18 0 0,0 0-349,-18 0 0,2 0 371,-13 0-11,11-1 28,18 0 50,10-5-33,21 3 5,6-1-39,13 2-45,-2 2 708,-3 0-1290,-11 0-163,-12 0 112,-14 0 96,-11 4 246,-11 5 168,-2 4 140,-16 6 33,33-7-10,2-2-225,40-8-240,7-2 470,5 0 72,10 1-16,5 1 140,16 2-134,8 1 78,10 2 73,10 0-152,8 0 85,6 0-79,5-1-567,3-2 623,1-1-112,0-2 152,-2-1 189,-4 0-156,-6-5 208,17-9-365,-28 1 50,9-5-89,-35 8-2886,-5 4 2886,-8 1 12,5 3-12,-8 1-17,5 1-39,-6 0 17,1 0 39,2 0 3459,1 0-3454,-7 0 51,0 0 96,-12 0-152,0 0-308,-10 0 302,-8 0-168,-15 0-22,-14 0-487,-43 0 594,17 0-7,-25 0 96,39 0-72,10 0 150,12 0-67,12 0 62,8 0-67,7 0 16,-1 0-22,-2 0-162,-7 0-3578,-11 0 3141,-9 0 151,-7 0 134,-2 0 191,3 3-96,10-2-867,13 5-12,16 1 4546,23 1-2977,19-1 5,22-3-107,13-3-16,-15-1 0,2 0-84,29-1-124,-31 0 1,-2-1-12,9-2 186,-9-2 279,0-2-503,-28 4 150,1-1 202,-27 3-448,-1 1-207,-9-3-3661,-10-2 3476,-17-3 241,-18-1-52,-14-1 203,-12 1-44,-4 2 128,-14 0-84,37 6-723,5-2-178,43 4 3486,9 0-3190,4 0-140,8 4 694,-1 0 51,7 1 118,1-2 218,4-2-50,8-1-3420,6 0 3498,6 0-162,3-2 33,-1 0-185,-2-1-44,-4 2 128,5 1-16,-15 0-34,5 0-79,-17 0 3595,-3 0-3455,-5 0 600,-3 1-745,-2-1-174,0 3-145,-4-1 319,-4-1 146,-4 2-90,-3-3-56,4 1-107,4-1-469,3 0-124,2 0 123,2 0 605,4 2 67,0-2 140,1 2 185,-1-1 23,-2 0 1113,-1-1-1443,-6 0-35,3 1-78,-4 0-297,5 0-1607,1 0 2010,3 0 152,-2 0 112,2-1-85,0 0 258,-3 0-151,3 0-392,-2 0 3961,1 0-5160,4 0 409,8 2-778,23-1 1568,27 1 0,-25-2 0,6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0.5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0 255 10046,'57'-71'0,"-1"0"0,-11 15 0,0-1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0.5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41 12797,'42'-22'0,"-9"4"0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0.6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39 15816,'37'-21'0,"-7"3"0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0.6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367 1 9257,'-68'59'0,"1"1"0,-1-1 0,13-11 0,1 0 0,-1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0.6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52 13525,'54'-14'0,"-1"0"0,32-9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0.6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 14348,'30'-3'0,"-6"0"0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1.9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13 10836,'-1'-7'762,"1"1"-762,0 6 0,0 0 0,0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1.9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0 192 13429,'82'-53'0,"-1"-1"0,-15 12 0,-1-1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1.9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41 12825,'45'-40'0,"-74"66"0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2.0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0 293 7834,'64'-58'0,"1"-1"0,-1 1 0,0-1 0,0 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5:43.28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0,'46'8'0,"19"-4"0,1-2 2866,-13-2-2530,10 0 1,0 0 1591,-9 0-1715,-12 0 679,-15 0-892,-13 0 2397,-23 0-4571,-17 2 2174,-22 0 0,18 0 0,2 1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2.0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 13614,'7'-10'0,"-2"2"0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2.0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234 1 13301,'-65'27'0,"0"-1"0,13-4 0,0-1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2.2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196 7 10276,'-16'-4'2375,"2"2"-2084,14 2-291,-73 39 0,54-29 0,-55 30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2.3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0 219 13385,'70'-48'308,"1"0"0,-30 26 0,23-28 0,1-1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2.5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1 116 10416,'62'-32'0,"0"0"0,-12 6 0,0 1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2.7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0 13989,'1'16'2723,"0"-3"-2723,-1-13-656,0 0-2239,0-3 917,-5 14-10,2-3 1988,-2 12 0,3-11 0,2-3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3.0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0 107 14947,'57'-14'-617,"-1"1"1,24-2 0,-16-8 0,-4-1 0,-9 7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3.4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24 12959,'14'9'90,"19"-13"-4953,-16-3 4863,17-8 0,-19 11 0,-4 1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8:43.6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1 183 11900,'17'14'123,"-4"-4"393,-13-10 5,0 0-6419,74-72 5898,-56 34 0,22-2 0,-6 3 0,-34 18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0:21.0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63 0 9178,'5'3'2324,"-1"-1"359,-4-2-2128,-5-1 33,4 0-44,-5 0-113,6 1 3915,0 0-4402,-1 2 56,0 0 230,-1 5 72,1-4-61,1 3-107,0-3-55,0 0-29,0 3 6,0 10-56,0 0-6,0 7 6,0-2-5,0 4 16,0 5-5,0 21-6,0-12 5,0 11-5,0-26 0,0-7 6,0-3 5,0-5 17,0 1-28,0-2 0,0-1 0,0 3 6,0 11-6,0-2 0,0 11 0,0-5-6,0 0-16,1 0 55,1-8 23,-1 2 79,2-5-1,-2 4-16,1 4-62,-1 4-50,-1 3 28,0 1-29,0 3-5,0-2 0,0 3-11,0-2-39,1 14 16,0-17 12,1 8 22,-1-21 5,0-3 1,-1-2-1,0-1 29,0 4-28,0 2-1,0 3 1,0 1-1,0-2-5,0 2-5,0-2-29,0 0 23,0 1-23,0 6 1,0-6 38,0 7 1,0-13 33,0 5 6,0-2 5,0 5-16,0 4-28,0 1-1,0 2 6,0-3-11,0-1 0,-1-2-11,0-3-39,-1 4 44,1-7 6,0 2 0,1-6 0,0 0 0,0 7 51,-2 20-46,0-4 1,-2 17-6,-1-16-6,2-1 6,-1-2-5,1-1-1,0 0-39,1 2-5,-1-1 50,0 0 0,1-3 0,0 5 5,1-12 7,0 3 38,1-12-44,0 2-6,0 1 0,0 10 0,0-7 0,0 5 0,0-8 0,0-1-6,0 2 6,0 2-6,0 1 6,0 0 0,0-2-11,0-2 11,0-3 6,0 8-1,0-7 46,0 8-51,0-9-34,0 0 34,0-3-39,0 8-45,0-4-57,0 8 63,0-7 16,0 3 62,0 3 6,0-5 33,0 4-33,0-8 61,0 0-56,0-3 0,0 2-5,0-6-1,0 0-5,0-6-291,0 0 17,3 0 274,-3-1 28,4-2 89,-4 0 18,2-1 27,-2 2-128,0 1-90,1-1-90,-1 1 6,2-1-28,-2 0-3523,0 1-2268,-7 0 5959,-5 1 0,3 0 0,-1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5:44.85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 52 9240,'-4'-6'2638,"0"1"-1910,4 5 347,0 0-1069,1-13-6,3 10 0,6-10-62,9 13 62,41 0 0,0 0 56,37 0-56,-9 0 0,7 0 134,-24 0 1,0 0-48,-18 0 0,-1 0-43,15-1 1,-2 1 34,9-2-12,-9 0-3459,-12 1 3431,7 1-72,-17 0 33,12 3 0,-18 2 0,2 4-152,0 2 152,6 1 6,-15-7 3487,0 3-3381,-20-8 442,-6 2-447,-7-2-225,-11-4 40,-10-3 78,-16-5-56,-11-1 56,-8 1-68,-3 5-3380,1 3 3152,5 2 94,9 2-268,-1 0 290,4 6 169,-2-1-22,-5 6-74,-3-1 102,-11 0-35,-13 1 68,20-6 0,-1-1-22,-28 2 36,35-3 0,4-2 137,1-1-173,18 0 3386,14 0-3683,9 0 285,6 0 12,9 0 78,8 0 5,13 0-89,8 0 79,10 0-79,5 0 0,3 5 128,3 0-122,-3 6 56,1-2 201,18 4 22,-20-7-44,14 1-118,-25-6 90,-2-1-213,0 0 101,10-1-51,-13-2-38,6-1-12,-21 1 0,-2 0-45,-5 3 22,-3 0 12,-2 0-168,-3 0 173,-4 0 6,-1 0 532,-4 0-301,-13-1-231,-3-6-73,-20-2 67,-8-7-174,-5 6 1,-3 2 179,-34-5-37,25 6 1,1 1 31,-21 3-34,15 0-465,17 3-314,18 0 359,14 0 212,9 0 152,5 1-62,2 2 157,1-1 12,-1 2 408,0-4 520,0 1-1124,7-1 307,53 2-50,26 1-549,-9-1 0,7 1 521,1 0 0,2 0-17,3 0 0,-1 0-1463,-11-1 0,-4-1 1488,-13 0 0,-5-1 87,38 0-93,-37-1 1,-1-2 64,19 0-45,13-4 455,-58 0 411,-20 2-933,-22-2 3392,-19 2-3358,-25-3-90,-17 0 56,8 4 0,-3 0 0,17 2 0,0 0-157,-17 0 1,2 1 145,-15 1-152,9 0-101,4 0 152,2 7-117,2 0 178,5 5 18,9-2-7,12-1 40,12-3-100,10-2-18,10-3 118,3 1 106,4-2 202,5 0-252,6 0-45,12 0-11,13 0 157,11 0-151,11 0 50,5 0-56,-2 0 5,-8 0 35,-13 0-40,-15 0-404,-13 0 197,-18 0-95,-17 0-426,-20 0-297,-19-2-420,6 2 0,-2 0 597,-20-1 0,-6 1 0,60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0:28.17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188 16 6949,'-8'-9'577,"1"3"-577,-70 40 0,58-25 0,-57 25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1:32.00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146 10035 9806,'-12'-11'1937,"2"2"-1802,10 9-68,0 0-67,-49-3-6,35 3-128,-39-3 134,49 3 5,1 0 4023,3 0-4056,0-2-50,0 1-57,0-3 79,2 1 16,5-1-83,9-7 50,-1 3 23,5-6 50,-5 3 39,4-5 118,1-4 112,18-19-213,-7 9-22,13-14-23,-9 15-11,1-2 6,3 0-12,22-12-27,-12 10-23,15-7-12,-20 11 29,-1 1-3386,-2-5 3531,13-16 112,-18 7 152,8-13-124,-21 17-89,-3 2-106,4-8-51,-4 10-6,7-6-39,0 9 3432,6-1-3477,10-2-3492,5-1 3369,6 1 90,2 1-37,-2 0 160,-4 1 0,-9 2 252,1-10-145,-15 11-1,0-5 3285,-14 13-3391,0-1 138,0 2-177,11-13-12,-3 9-21,13-10-108,-6 10 57,5-1 56,1 0 84,12-17 123,-10 7 56,6-15-34,-15 13-55,-3-2-3466,1 4 3365,-4 3-6,0 3-39,1 3 39,12-8-2280,-8 10 2157,20-17 78,-20 20 45,7-9 84,1-3 252,10-25-302,-7 12-34,1-9-6,-19 31-50,9-8 2085,-4 9-2393,30-25 252,-25 25 112,15-13 3400,-15 6-3182,-9 3-5,8-13-45,-8 5 226,0-1-360,2-1-29,12-13-10,-7 11-1,16-13-28,-10 15-3419,6 0 3162,12-10 184,-11 13 146,32-31 113,-37 31 167,28-37-235,-35 32-51,7-13-33,-10 16-11,-2 0 3403,1 4-3453,-1 2-35,0 6-60,-2 3-46,-3 6-78,-2 3 168,-4 4 95,2-1 107,-7 4 67,4-5 33,-7 6 12,3-6-74,3 0-116,10-13-18,0 3 6,6-9-62,-3 8-44,3-1-28,-1 2-12,2 3-5,-1 4 39,-2 0 101,-1 4 11,-3 1 44,-3-1 203,-4 3 274,1-6-348,-6 3-100,4-6-62,-3-1-11,5-3-3392,2-4 3325,3 0-56,2 0-308,11-5 235,-7 9 61,8-4 130,-11 10 5,-1 0 5,-2 2 51,-2 1 3459,-5 1-3195,-1 1-253,-6 3-22,1-2-45,0 3 0,1-2-45,3-1 11,0 0-212,8-4 106,-3 1 28,4-1 78,-3 1 34,0 0 0,1-1 51,0-2 229,3-6-118,-6 5 0,-1-3-27,-7 11-34,-2 0-101,-2 5-717,-1-1 672,0 2 45,1-1 90,1 0 173,-2-1 45,2 1-191,-3 1-122,4 0-1,1 0 1,4 2 5,3 4-6,14 9 6,-5 1 0,11 6 0,-8-1-6,3 3 1,16 14-46,-11-10 51,10 8-33,-18-18 33,-5-2-6,-4-5 1,-1 2-1,-4-4 0,2 2 1,-3 0 5,5 0 0,2 4-6,5 0 12,2 2-6,4 1 0,1 0 0,0 0 0,-2-2 5,2 4-5,-11-9 6,-2 1 0,-9-8 5,-5-2-6,1 1-33,-1-2 28,2 3 6,3 1 0,2 3-1,2 1-5,3 2 0,8 8 0,-6-5 0,4 5-5,-9-9 5,-4-1-17,-1-2 11,-2-2 6,-1 0 6,-1 0-1,-1 0 7,1 2-1,5 8-6,-1 0 1,3 9 0,-1 0-6,2 2 0,-1 4 5,6 12-5,-6-13 6,2 7-6,-7-20 0,-1-2 0,0 1 0,1-3 5,0 6-5,1-2 0,2 4 0,2 3-5,7 13-1,-2-9 6,2 8 0,-6-17 6,-2-3-6,-4-5 0,1-2 5,-2-2-5,1 1 0,-1 1 0,3 1 0,-1 4 6,2-1-6,-1 0 0,2-1-34,-2-2 23,2-3 11,-4 0-5,1-3 5,-2-2 5,0 2-5,-1-3 6,1 2-12,1 0 1,2 1-1,0 2 0,1 0 1,1-2-141,0 1 68,-1-1 11,1-1-6,-4-1 22,3-1 1,-3 0 50,4 0-11,-1 0 5,5 0 1,3 0-40,6 0-45,7-4-39,8-4-27,6-7-113,7-7-202,30-21 409,-18 6 62,16-13 298,-24 9 10,-21 15 22,-4 0-140,-19 17-100,-4 2-51,-1 4-39,0-2-33,0 2-12,1-1 6,1-1-62,2 0-11,1-3 39,2 0 62,8-7 16,-3 2 29,4-6 11,-5 3 61,-2 0 101,2-2-117,-6 7-56,0-2-34,-3 8-62,1-1 17,22-15 34,-6 4 5,22-16 6,-10 5 0,3-3-3392,1-4 3448,-1-1 12,-3 0 290,2-6-201,-15 14-51,2-1-16,-12 14-90,1 5-34,2-3 3421,3 2-3449,3-4 56,3 0-10,17-11 16,-11 4 11,13-8 39,-18 7 17,1 2 185,-2-4-100,-7 9-80,-1-1-38,-8 9-28,0 1-6,2-3-40,12-9 35,0 1-29,11-7 1,-3 4-1,2-1 34,1-1 0,14-11 6,-13 8 27,8-9-27,-15 10 61,-2 0 6,-3 3-62,-2 0-11,-1 3 0,9-9-6,-5 7-44,11-9-51,-7 8 12,4-1 33,2 0 11,2-1 45,1-1 0,-1 0 11,-3 0-3302,-6 3 3436,-5 3 203,-3 1-175,-6 5-50,-2 1-117,0 1-6,2-5 0,6-4-123,23-20 3476,-5 6-3387,19-10 34,7-4 34,-14 12 16,9-8 34,-26 17 124,-5 7 346,-6-1-346,-8 9-91,-2-1-117,-4 6-5,0 0-29,5-3-39,2-1 17,3-4-22,1 1 72,2 0 6,-1 1 45,4-5 50,-7 4 51,4-3 5,-8 2-33,1 0-34,6-12-84,-2 6 0,6-8-51,-1 7-10,6-1-35,3-2 35,5-1-46,2-2 57,0 4-842,-3 1 937,-4 3 89,-3-4-11,-9 9 17,-2-5-39,-8 10-34,-1-2-55,0 0-12,2-4 824,2-1-835,7-4-95,3-4-135,23-13 140,-11 7 51,14-5 16,-19 15 34,-4 4 163,0-3 10,-11 6-33,2-2-45,-9 4-22,1 0-73,1-3-67,9-13-62,2 4 23,8-12-51,1 7 56,2 1 34,4-1 67,1 1 0,0 1 28,0-1-28,-4 1 50,-2 0 62,-6 3 252,6-13-274,-13 15-90,5-9 0,-9 17-353,35-29 208,-6 14 66,31-25 29,-16 19-3337,26-19 3393,-22 14 33,10-9 488,-25 7-376,-22 20-45,2-8-106,-20 22-50,3-3-118,0 1 3336,8-4-3347,7-6 67,9-6 61,8-3 51,4-4 0,1 1 6,-4 1 27,-6 3 68,-8 7 146,-5 3-152,-11 8-95,-3 4 0,-6 4-286,0 2 73,3 0-5,2-2 84,6-1 94,6-6 40,5-1 0,15-10 34,-7 2-34,9-4 11,-17 6 62,-4 6 95,-5 0-162,-8 7-6,-2 0-34,-4 3-44,1 0-40,3 0-61,17-2 179,5-4 0,20-5 33,1-7-27,7-2 5,0-4 23,7-6-29,-23 11 85,-3 0 0,-25 14-29,-8 3-33,0 1-465,-2 1 437,2 0-5,-1 0-29,4 4 34,-3 0 0,3 8 0,2 1 0,4 6-3386,3 6 3391,13 27-5,-6-11 34,10 17-34,-14-24 0,-1-6 45,-5-6-45,-3-10 11,-4-2-5,-3-6 3419,-1-1-3425,0 0 0,0 2 6,0 4-6,1 4 0,1 5 5,2 2-5,-1 3 6,1 0-6,-1-4 0,0-2 11,0-5 28,-1-6-33,-1-1 145,-1-4-100,0 5-46,0 1 1,0 8-1,0 6 29,0 7-34,0 6 0,0 0 0,0-1 6,0-5-1,0-8 1,0-6-1,0-8 7,0-1-12,0-5-12,0 3 7,0 0-1,0 1 6,1 8 0,2-1 0,1 5 0,2-2-5,0-2 5,0 1-6,-1-3 0,0 0 6,-1-3 0,-1 0-5,0-1 5,1 1-6,0 1 1,6 9 5,-1-2-6,5 8 6,2-5 0,1 1-84,15 3 50,-9-9 6,7 0 28,-13-11 6,-4-2 39,-2 0 11,-5 0-56,0 0-6,-5 0-33,3 0 28,1 0 5,4 0 6,7 0-50,6 0-23,4-1 11,5-6 18,17-13 38,7-14 12,-1-3 38,-6 0-38,-19 11 0,-5 2 27,-1 4-3425,-4 0 3387,3 3-46,1-1 46,8 0-35,4-2-27,8-2-2291,2-1 2246,3-2 62,1-2 2313,16-22-2263,-17 11 56,7-13 235,-15 2-151,-14 16-90,1-10-50,-12 20 3392,-3 2-3487,14-5 11,-3 5-34,15-7-72,-1 8 56,5-4 94,3 2 40,-1-2 23,-2 1 22,-6 2 27,-6-1 270,-5-2-196,-8 7-51,5-12-123,-5 9-39,10-10-12,0 3-50,6 1-128,0-1 94,4 4-22,1-1 118,-1 2 61,2 0-22,-5 0 28,-1 1 101,7-10-12,-11 6-33,8-9-4,-14 9-41,3-1-11,-2 0 0,21-10-63,-9 8-4,15-6-50,-13 12 49,1 2 40,3-1-3364,-1 1 3404,2-2 21,-1-4 74,-2-3 134,-3-5 22,-2-2-50,-5-3 78,6-15-212,-12 14-79,6-8 3313,-9 18-3374,5 2-303,23-12 129,-7 11 44,16-10 123,-15 16 68,-1-2 45,-1-1-33,-5-1 117,-2-2 106,-7 2-28,-5 0-22,-5 2 39,-4 2-118,4-7-106,-6 8-134,7-9-28,-1 11-107,4-3-39,8 2-3343,5-5 3646,8-1-79,9-7 68,5-5 50,5-6-28,-3 1 44,-8 1 63,-10 5 116,-10 9 79,-5-2 3082,-10 13-3379,0-5-11,-5 10-106,1 0-89,3 0-131,0 1 102,1 0 123,14-14 163,8-9 100,1-4 35,0-7 38,-12 11-11,-4 1-84,-1 4 45,-1-6-185,-5 12-50,3-5-96,-2 12-184,1 0-377,15-5 483,-7 3 140,11-3 73,-7 1 11,2-4 17,2-5 257,8-12-83,-14 12-12,0 0-49,-18 17-80,-4 9-50,-3 1-1266,-1 3 1238,2 0 28,4-4 39,4-3 28,8-6 51,3-4 162,7-7-56,-4 4-140,-4 1-79,-10 10-5,-7 6-45,-1 2-100,0-1-141,3 2 163,4-4 117,10-1 6,9-8 0,11-6 6,8-7 179,30-18-23,-22 10 6,11-7 45,-36 18 45,-12 8-56,-8 6-96,-5 4-106,-5 4-1238,1 1 1137,0 0 101,3 0 0,2 0 34,1 0-1,2 0 1,-1 0 72,1 0-44,-4 0-17,-2 0-45,-2 0-146,-2 0 29,2 12 117,1-2-12,4 10 12,-1-5 0,3-3 0,-2-2 40,5 0-35,-2-5 34,1 1-33,-5-4 0,-2 0-18,0 1 12,1 3 0,2 4-11,2 3 6,3 7 5,4 4 0,-2 4 0,3-1 0,-2-2 0,-2-8 5,-2-3-5,-4-5 101,0-4-67,-3-2 10,-2 0-38,-2-3-6,0 4-56,1-1 50,2 5 6,2 5 0,0 6-33,1 5 33,-1 4 33,0 8-3419,-2-13 3386,1 2 34,-2-17 22,1-4 84,-3-2 67,1-1-140,0 3-5,0-1 3402,0 5-3464,-1 3 34,0 7 28,0 7-28,0 26-28,0-9-6,0 14 0,0-26 0,0-9 5,0-8 23,0-7-28,0-4 6,0 0 11,0-2-17,0 3 0,0-2 5,0 10 1,-1-3 5,0 9 23,0-4-23,0 0 45,1-3 285,-2-3-16,2-4 1013,0-2-2620,-2-16-2734,1-3 4016,-1-16 0,2 16 0,0 3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1:37.5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59 35 7761,'0'-8'3691,"0"1"-2705,0 7 778,0 0-1573,-19-7-191,14 3-140,-14-4-152,19 7-268,0 2 538,0 21 184,4 50 1,2 23-40,-5-19 0,0 5 0,-1 8-748,2-11 1,1 7-1,0 4 1,-1 2-1,-1 0 656,-2 5 0,-1 1 1,-1 2-1,0 1 1,0 0-199,1-13 0,0-1 1,0 2-1,-1 0 1,1 2-1,0 3 167,0 0 0,-1 5 0,0 2 0,1 0 0,0-1 0,0-3 0,2-5-391,1 9 1,0-6-1,2-3 1,0 1 0,2 2 357,-1-7 0,0 3 1,2 1-1,0-3 0,3-4 1,2-8-77,10 21 1,4-11 0,4-3-279,0-5 1,2-3-1,2-3-13,-1-7 1,0-3-1,2-2-647,16 26 0,1-6-544,-10-15 1,-1-3 1590,-4-6 0,-4-6 0,1 1 0,-15-19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1:38.20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7716,'9'2'1513,"31"79"-802,-26-23-888,6 10 1,-2 6 490,-13-12 0,-3 2-761,0 24 1,-2 6 573,-2-18 0,-1 4 0,0 2-801,1 11 0,1 3 0,-1 7 695,0-16 0,0 6 1,0 3-1,0-1 1,1-5-487,0 1 0,1-4 0,0 0 1,1 4 443,0-2 1,1 3 0,-1 2 0,1-3 0,1-6-9,0 15 0,1-7 1,1-1-45,0-5 0,0-1 0,0 2-84,0-12 0,0 2 0,0 0 0,0-7-188,2 30 1,0-4 45,-1-18 0,1 1 1,-1-10-548,0-15 0,-1-6 1313,6 48 0,-6-52 0,-2-12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1:39.38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395 62 8304,'9'-1'5361,"-2"0"-5109,-24-23-180,11 17-72,-14-19-72,17 24-7,-1 1 96,2 1 185,-1 0 195,1 0 29,-4 10-421,-2 22 79,-14 65-1073,10-37 0,-1 9 0,0 5 998,0 0 1,-1 5 0,-1 4 0,1 3 6,1-2 1,-1 4 0,1 2 0,-1 2 0,1 0-416,2-10 1,-1 1 0,1 1-1,0 1 1,1-1 0,0 0 370,1 0 0,0 0 0,0 0 0,1-1 0,1 1 0,0-2-371,-1 12 0,2 0 1,0-1-1,1-1 0,0-2 162,1 10 1,0-1-1,1-3 1,2-2-335,0-10 0,2-1 0,0-2 0,0-3 141,2 10 1,1-4 0,2 1-441,3 0 0,2 1 0,1-5 1029,5 17 0,0-9 1,-2-17-1,-1-8 1,2 10-1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1:39.97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71 23 10175,'-8'-13'140,"1"3"-78,7 10 307,29 92-3875,0-14 3819,-11-19 1,2 12 0,-2 1-155,-3 3 1,-3 1 0,-2 6 15,-1-4 0,-2 3 0,-2 4 0,-1 2-107,-2-6 1,-1 0-1,-2 4 1,-1 3-1,-2 4-281,-2-2 0,-2 4 0,-2 5 0,-1 1 0,0 2 0,0-2 0,1-1 186,1-3 1,0 0-1,0 0 1,0-1 0,0 1-1,0-1 1,0-1-191,-2-1 1,1 0 0,-2 1 0,1-2 0,0-1 0,2-2 0,1-3 139,-1 15 1,2-2 0,1-4 0,2-5 0,4-9-173,6 2 1,3-9 0,2-2 378,6 20 1,5-1-1248,4-22 1,4 0 0,-1-5 1116,-1-1 0,0-5 0,3 3 0,-4-9 0,-9-21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17.6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93 28 8170,'6'12'145,"-1"-3"-145,-5-9 723,0 0-482,2-3 3198,-1-1-2862,0-3-269,-6-2 17,-3 0-51,-2 2-123,0 1-195,5 4-18,1 0 297,4 2 454,-1 0-711,0 0 318,-2 0 86,1 0-85,0 0-185,1 0-112,0 4 5,1 0-5,0 3 0,0 0 0,0 1-5,0 5-40,0 14 39,0-3 6,0 12-61,0-8 61,0 0 0,0-1 5,0-2 29,0-2-1,0-1-21,0 0-12,0-1-62,2 2-22,5 12 78,3-4 6,4 10 6,-1-10 5,5 11-5,-5-12 50,0 6-45,-7-17 28,-2-4-28,-2-3 141,-1 1-102,-1-2 17,0 13-61,-2 10-96,1 30 124,-2-16-34,3 11 0,2-30 33,0-3-33,3 1 40,-1 10-7,-1-4-27,-1 15-3342,-2 30 3297,0-7-11,0-2 0,0 4-31,0-14 0,0-3 78,0 1 0,0-3-42,0 27 45,0-23 6,0-13-6,0 18-6,0-8 6,0 11 3379,-2 11-3500,-2-12 1,-1 1-214,2-14 1,-1 1-28,-3 16 0,0-1-127,0 18 276,2-13 140,3-17 55,2-15 11,0-13-44,0-4 50,-9 32 0,-7 30 0,-1 4 0,4-20 0,-1 13 0,-4 14 0,0-1 0,0 1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38.87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174 0 11463,'3'4'-28,"-1"0"2358,-2-4-2492,-7 1 162,-3 12 11,-10 8-5,-6 14-6,-3 3 61,0-2 169,4-7 688,7-8-402,9-11-191,4-5-319,5-5 61,0 0 0,2 0-39,2 0-22,0-2 44,-1 1-44,-1-1 72,-1 1 213,0 1-403,3 0 62,3 0 50,9 0-6,5 6 6,7 2-5,5 9-124,32 27 129,-22-12 11,24 21 151,-33-19 303,-1 1 84,15 25-151,-14-10-29,11 18-89,-17-17-5,-2 0-51,-5-4-39,-2-4-56,-5-4-51,-1-4-38,-1-2-35,2 0-5,0-1 17,9 13-17,-4-10 6,8 11-1,-9-16 57,0-4 240,-4-3 230,-3-6-263,-3-7-73,-4-3-62,-3-6 90,-1-1-89,3 0 89,-3 0 100,3 0-94,-2 0-101,-1 0-129,3-1-56,-3-1-314,2 0-582,-2-3-902,0-9-3007,-6-3 4861,-2-13 0,1 15 0,-1 1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42.27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802 179 7928,'13'8'1132,"-3"-2"-113,-10-6 1143,0 0-1257,-15-28-177,11 17 11,-11-21 123,14 24-100,-1 2 452,-1-1-1214,0 4-6,1 0-386,0 3-145,-1 0-1010,3 0 2102,-1-1-62,1-1-45,0 1-134,0-2-135,1 3-929,-1-1 414,6 1 285,-3 0 51,3 0 0,-1 0 67,-3 0 124,2 0-96,-4 0 1311,2 0-1110,-8 0-94,3 0-96,-8 0-22,1 0-39,-6 2-45,-24 7-5,4 0-7,-21 5 12,15-2 56,3-3-5,6-1 61,2-5-51,10 0 7,-1-3-7,9 0-16,-1 0-34,2 0-11,-1 0 6,2 0-6,1 0 0,-2 0-11,4 0-29,-4 0 1,1 0 39,2 0 6,-1 0 27,6 0-27,1 0 33,0 0 0,2 0 63,-1 0-102,0 0-6,1 0-10,-3 0-86,3 0-4,-5 0 66,0 0 35,-1 0 5,-1 0 5,-1 0 40,-1 0 17,1 0 22,-1 0 51,3 0-34,0 0-12,2 0-145,3 0-2067,0 0 1681,-1-3-185,-5 1 144,-5-3-1079,-13 0 683,6 1 150,-6 1 186,12 2 509,4 1 275,3-3 281,4 0 127,2-4-33,1-2-280,6-7-336,-1 3-95,19-15-112,-2 12-34,3-2 135,-6 10 419,-7 5 1401,-7 2 101,0-2-1311,-5 2-90,0-1 1,-2 1-309,1 1-106,-2 0-246,0 0-258,0 0-84,0 0 106,1 0 208,-1 0 94,0 0 68,1 0 112,0 0 96,-1 0 10,1 0 51,-2 0-146,4 0-5,-3 0-1,2 2 1,-3 3 50,-3 5-67,-7 10 11,1-1 0,-5 8 5,6-8 1,1-2-6,-3 0 11,6-6 28,-3-2 34,6-6 28,1 0 0,3-3-661,-1 1 420,2 2 100,0 0 29,-1 3-34,0-1 45,-4 1 45,2-2 134,-2 1-67,3-4 0,-1 1-184,3-2-584,0 2 309,0 1-135,4 3 68,2 2 363,6 0 51,0 2 101,-1-2-56,-2-2 44,-2 0-5,-3-5 6,-1 1 72,-1-1-10,-1-1-152,3 1 0,-1 1 0,5 1 5,2 1 29,3 3-29,3-1-5,-1 1 6,-1-2 5,-1-1 34,-3-3-6,-2 1 35,-1-1 49,-1-1-50,-1 1-40,0 1-22,-1-2-5,3 3 67,10 1-68,-3 1 1,11 3 33,-6-2-39,1 0 0,-3-2 6,-2-1 44,-5-2-11,-4 0-39,-4 1-235,-2 1-1776,0 0 2011,0 1 0,0-2 0,0-1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0:31.21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164 66 9262,'7'8'2957,"0"-1"-1691,-7-7-1182,0 0-3949,-49-19 4297,37 14 752,-36-15-1078,47 19-55,-2-1 5,-2-1-605,2 1 11,1-2 2441,2 3-2682,0-2 459,0-1 320,0 0 325,0-1 185,0 2 151,0 0 2700,0 2-3462,0 6 28,0-1-22,0 4 11,0-1 78,2-1 6,0 1-11,1-3-22,-2-1 27,-1 0 6,0-3 112,0 3 347,0-2-341,0 1-118,0 2 11,0-1-5,5 14-6,-1-2-90,4 9 45,-1-6 40,-1-2-79,0-3-28,-3-3 112,-2-4 67,-1-3 146,0-1 156,0-1-201,0 1-162,0 0-1,0 2 46,2 2-51,0 3 0,2 4-73,4 8 62,-5-5 5,4 2-33,-5-9 39,0-2 0,-2-3 11,2 2 40,-2-2-1,0 2 6,0 1-22,0 2-34,1 1 11,-1 2-11,3 3 11,-3 1-11,3 1-6,-3 0 1,1 0 5,-1 3 0,0-5 0,0 0-6,0-3 6,0-2 6,0 1 139,0 5-94,0-4-18,0 3-27,0-2 5,0 1-11,0 2 0,0 3 0,0 1 0,0-1-5,0 1-1,0-6 6,0-1 0,0-6 0,0-1 0,0-3 39,0-1 96,0 1 61,0 3-45,0 0 39,-2 7-145,-1 0-45,-2 5 0,0-2 0,0 2-3454,1 0 3404,1-1-40,2-3 74,1-3-7,0-2 29,0-5-1,-2 3 74,2-2 3380,-2 4-3448,1-1 28,-1 0 6,1-1-50,0-1-35,1-1 29,0-1-17,0-2-2296,0-2 2335,0-9-5,-1-4 212,-1-10-38,-2-2 284,-2-9-346,0 10-34,1 0-78,-1 14-6,3 3 0,-1 2-56,0 0 50,1 0 6,-2 0-34,1-2 34,1-2 84,-4-4 521,0-9-330,-1 3-96,1-3-28,2 9-112,2 6-39,-1 1-5,2 5-29,0-1-89,1 2-28,-1 0-292,1 3 247,0 4 185,6 6 0,9 18 11,1-3-6,4 8 40,-6-10-34,-3-4 73,0-1-34,-1-1-6,-1-2-27,2 0-6,2 4 0,1 0 0,1 4 6,0 1-1,1-3-5,-2 1-28,-2-7-17,-2 1 45,-4-10 168,-2 0 0,-1-7-11,-2-1-218,0 2 55,1 1 0,2 5 6,1 1-112,2 1-72,1-2 10,-1-2 17,4-4 443,-5-1 123,1-5-51,-2-3-72,1-5-46,-1-3 85,2-9-234,-3 8-63,0-4-28,-1 9-51,0 2-734,11-16 701,-1 2 73,10-14 11,-3 5 67,-2 0 163,0-1-79,-8 14-28,-2 4-39,-6 13-3539,-1 1 1730,2-9-1989,1-4 3714,-2-8 0,2 8 0,-3 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5:47.05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889 9 9470,'6'14'2901,"-1"-2"-2162,-5-12 325,0 0-1053,-6-16 12,3 13 66,-5-13-16,7 16 174,-1 0-242,1 0-5,-1 0 308,-2 0 34,1 0-275,-1 0 73,1 0-140,0 0 0,0 0-39,1 0 39,0 0 0,-1 0-17,2 0 79,-6 0-29,-7 0 1,-47 9-40,-5 2 6,12 0 0,-3 0-192,7-1 1,0 0 193,-2 1 1,0-1 3,2 0 0,1-1-6,-6 2 0,3 0-62,-14 4 56,1 0-61,44-8-90,8-2-16,7 0-85,4 0 157,2 0 395,0 0-355,0 2 55,0-2 12,0 2 167,0-4-122,0 0 133,0-2-139,-2-1 101,1 0-6,-1 0-667,1 2 264,1-1 263,2 5 0,3 0 0,3 3 191,3 2-186,1 0 113,3 2-3454,2 1 3336,3 3 196,5 2-118,6 2 180,7 2 28,8 1-191,7 0 191,7-3 3158,6-1-3198,5-4 146,2-4-112,25-6-157,-31-4-117,8-2 156,-47 0-122,-11 0-7,-10 0-66,-4 0-23,-3 0-506,2 0-267,3 0-543,14 9-12,-2 0-565,6 9 1949,-7-1 0,-10-7 0,-2-1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0:34.14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9 236 5666,'-4'-15'1047,"0"3"1772,4 12 1360,0 0-3154,0-14 234,0 11-716,0-11 153,0 14 32,0 0 94,0-3-906,0 2 790,0-1-712,4 2-5,6 0 11,5 0 6,13 0-6,-5 1 0,4-1 0,-7 2 0,2-2-6,5 0 17,32 0-5,-5-3 0,26-1-1,-17-2 6,2-1-5,-4 1-6,-6 1 0,-9 1 0,-8 2 11,-11-1 23,-10 1-29,-7 1 63,-5-1-57,-3 2-73,-1-1-162,-1 0 73,1 0 78,1 0 68,2 1-1,2-1 6,-1-1 0,-1 1-6,-2-1-27,-1 2 33,1-1 5,0 1-33,1-3 28,-2 3 0,2-1-5,-2-1-1,2 2-27,0-1 38,0 1 29,-2 0-29,1 0 981,-1 0-1865,-1-3-768,2-13-2140,3-4 3787,2-17 0,0 19 0,-1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10.8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105 1 8494,'10'5'2975,"-2"-1"-3434,-8-2 459,0-1 3500,0 1-3500,0 2 123,0 5 141,-2 32-231,-4 4-58,-1 7 0,-1 3-82,-4 23-142,5-26 0,0-2-473,3 14-68,3-12 151,1-10-475,0 8 285,-8 14-4703,-5 15 5532,-9 12 0,8-41 0,2-11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11.8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0 352 7699,'2'5'3232,"0"-1"-1260,-2-4-1933,0 1 6,0 17-34,0-2 0,0 15-5,0-8 0,0-2-1,0 6 29,0-8-34,0 5 17,5-5-12,4 3-3391,8 2 3397,21 8-50,-1-9-163,15-2 17,-9-14 185,0-7-1702,11-27 2340,-16 4 2048,5-23-2322,-23 12-45,-4 1-123,-4 1 57,-2-8-46,-5 10-140,-3-7 45,-2 11 3274,0-1-3374,0-3 270,-2-22-271,-2 7 57,-1-16 436,-4 5 128,-1 15-576,-2 6-56,-2 22-5,-16 12-29,2 1-319,-43 22-1495,28 39 1848,15-6 0,5 2 0,5 18 0,14 2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1:24.09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43 14 7626,'-24'-8'73,"5"2"0,19 6 0,0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1:24.1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6787,'9'10'-28,"-1"-3"0,-8-7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47.37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0 425 11402,'13'-2'1882,"-2"1"-1843,-11 1-140,0 0-95,0-13-95,5 5 185,-1-9 66,4 9 35,-3 2 5,-1 1 5,0-1-5,2-2 0,1-1 0,4-5 0,2 0-5,15-13-2787,-3 8 2231,10-13-1225,11-4-617,10-17 1780,12-15 0,-26 24 0,-14 10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1:35.65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 5 10550,'3'1'1613,"0"-1"-1691,-3 0-275,0-3-201,0 3 1697,0-3-219,-3 3-241,1 0-314,-2 1-262,1 0-57,2 0-145,0 3-140,1 10 0,0 37 232,0 14 0,1 24 0,1 10 0,0-3-847,0-1 1,0 0 0,1 4 0,0 9 791,-1-19 0,0 7 1,0 5-1,0 3 1,0 0-1,1-1 1,-1-4-517,0-6 0,0-1 0,1 0 1,-1-1-1,1-1 0,-1 0 0,0-1-95,0 7 1,0 0 0,-1-1 0,1-2-1,0 0 1,-1-3 593,0 11 1,1 0 0,-1-2 0,0-7 0,-1-9 0,1-1 0,-1-9-1,1-6 1,-1 3 0,0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1:36.42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9150,'10'15'1104,"-3"-3"-830,-7-12 342,0 0-353,-9-11 101,7 25 589,-2 27-1360,9 17 1,3 15 592,-2-1 1,1 9 0,-1 11-445,-1-8 1,-1 10 0,1 7 0,-1 4 0,-1 1-1,1-2 259,-2-10 1,1 1 0,-1 1-1,0 1 1,-1 0 0,1 0 0,0 0-368,-1 2 1,1 1-1,0 0 1,-1 0 0,1-1-1,-1-2 1,0-3 302,-1 3 1,0-1-1,0-2 1,0-3-1,0-5 1,0-8-121,0 16 0,-1-10 0,2-4-180,0-7 1,1-2 0,1-5-1024,2 11 0,1-5 1173,2-13 0,1-7 0,2 1 0,-2-25 1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23.1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41 0 16734,'-8'51'-5870,"1"-6"5870,-7 38 0,7-47 0,2-6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24.1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 6 6904,'-16'-3'-293,"3"0"1,13 3 0,0 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33:52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5938 242 24575,'-18'-7'0,"1"1"0,3 1 0,3 1 0,-3-1 0,3 1 0,-3-3 0,-8 1 0,6-2 0,-6 2 0,8 2 0,0-1 0,-1 0 0,-6-1 0,-10 3 0,-16 0 0,-8 3 0,-15 0 0,-9 0 0,-8 0-663,-8 0 663,0-6 0,0 0 0,7-11 0,9 0 0,9-5 0,15 3 0,8 0 0,2 5 0,6 2 0,0 4 663,-6-1-663,5 4 0,-6 1 0,-15 4 0,-4 0 0,-28 5-929,-4-3 929,42 1 0,-1-1 0,4-1 0,1-2 0,-1 1 0,2 0-251,-45 0 251,7 0 0,2 0 0,14-4 0,2 3 0,-6-4 0,10 5 0,-10 5 0,13 0 0,-14 6 0,-11 1-400,37-6 1,-2 0 399,2 0 0,-1 0 0,0-2 0,2-1 513,-45 2-513,0 0 0,0-3 0,7 3 0,9 0 0,17-4 246,8 4-246,7-5 0,1 0 0,-8 4 832,-2 2-832,-6 4 0,-15 1 0,-4 6-356,31-8 0,-2 1 356,-7 2 0,0 1 0,-2 2 0,0 1 0,-6-3 0,0 1 0,3 1 0,1 1 0,3-3 0,0-1 0,0 0 0,2 1 0,5-1 0,2 0-274,-44 12 274,9-1 0,14-6 0,10 2 0,15-9 0,9 6 0,15-8 0,1 1 1084,1 0-1084,5-3 290,-13 5-290,6-1 0,-1-3 0,-5 7 0,13-8 0,-5 4 0,7-3 0,3-1 0,2 2 0,3 2 0,-2 1 0,2 10 0,-4 10 0,-1 1 0,1 13 0,-2-20 0,5 0 0,3-15 0,2-3 0,2-2 0,0 0 0,0-1 0,2 2 0,0 0 0,1 4 0,2 1 0,-1 3 0,7 15 0,-2 4 0,4 13 0,-4-6 0,-2-10 0,-2-12 0,-1-8 0,-1-5 0,1 0 0,-2-2 0,0-1 0,0 1 0,2-1 0,-1 1 0,2 0 0,-2 2 0,5 4 0,-1 2 0,0 3 0,2 0 0,-4-3 0,1-1 0,-1-3 0,0-2 0,5 0 0,28 5 0,-2-2 0,24 5 0,-20-5 0,12 2 0,-11-1 0,13 1 0,-8-1 0,-6-1 0,-2 4 0,-1-3 0,-4 6 0,11-5 0,10-2 0,11-4 0,13-4 0,1-5 0,0-1 0,-15 0 0,-3-4 0,-14 5 0,-15 0 0,4 1 0,-20 4 0,9 1 0,-10 2 0,2 1 0,-2 1 0,-1 0 0,8 1 0,1 0 0,8 2 0,6 0 0,3 1 0,-1-4 0,-1-1 0,-8-1 0,-6-2 0,-3 3 0,-6-4 0,6 0 0,-4 2 0,11 2 0,-4 2 0,13 2 0,3 1 0,14 1 0,-6-1 0,13 2 0,2-6 0,1-1 0,6-4 0,-7 0 0,-1 5 0,1 1 0,-7 0 0,5-2 0,-6-4 0,8 5 0,0 1 0,6 10 0,3-4 0,7 9 0,0-3-536,7 5 536,1-5 0,8-1 0,0-11 0,0 0 0,0-6 0,0 0 0,0 0 0,-15-5 0,-3 4 0,-21-4 0,-10 5 0,-8 0 0,-7 0 0,6 4 0,-4 1 536,11 4-536,-4-1 0,7 2 0,-1-1 0,8 1 0,1-5 0,8 0 0,-7-9 0,-2 3 0,-15-7 0,-1 7 0,-15-2 0,-1 3 0,-8 0 0,0-2 0,-3 1 0,-1-1 0,-3 2 0,2 0 0,-1 0 0,5 0 0,-2 0 0,10 0 0,17-5 0,10 0 0,15-6 0,0 1 0,-8 0 0,6 4 0,-13-2 0,6 7 0,-7-8 0,-15 8 0,-3-3 0,-15 4 0,-3 0 0,-1 0 0,0 0 0,8-2 0,5-2 0,7-2 0,0-2 0,1 4 0,-8-2 0,-5 4 0,-8 0 0,-5 0 0,0 2 0,-2-1 0,0 1 0,2-3 0,4 2 0,2-4 0,10-3 0,10-6 0,8-4 0,8 0 0,-1-1 0,1 5 0,0-4 0,-8 8 0,-8-1 0,-10 7 0,-10 2 0,-2 1 0,-5 0 0,0 0 0,-1 1 0,0-2 0,5 0 0,2-4 0,12-4 0,-6-1 0,12-3 0,-1-5 0,-3 5 0,4-10 0,-9 7 0,1 0 0,-2 2 0,-7 8 0,-3 1 0,-3 3 0,-2 0 0,1-2 0,-1 0 0,0-2 0,1-3 0,0-1 0,1-3 0,-1 3 0,0 1 0,-2 3 0,-1 2 0,-2-1 0,-1 1 0,-2-5 0,0-1 0,-2-11 0,0-1 0,-3-15 0,1 6 0,0-6 0,4 8 0,0 7 0,3 4 0,0 9 0,-1 5 0,1 1 0,-2 0 0,1 0 0,-1 0 0,0-2 0,0 1 0,-2-2 0,0 1 0,-1-4 0,-2-1 0,3-4 0,-7-6 0,0-10 0,-3-1 0,0 1 0,5 10 0,4 10 0,2 2 0,1 3 0,-2 1 0,0 0 0,0 0 0,0 3 0,2-1 0,-2 2 0,0-3 0,-1 0 0,-4-3 0,-5-7 0,-11-5 0,-4-7 0,-8-2 0,11 8 0,-5 0 0,9 7 0,0 3 0,-6-4 0,6 6 0,-1-1 0,3 2 0,10 3 0,1 2 0,0-2 0,-4-2 0,-8-1 0,-5-6 0,-3 1 0,-1-3 0,1 3 0,-1-3 0,-6 2 0,-3-4 0,-21-4 0,4 1 0,-6 4 0,9 1 0,8 6 0,-1 0 0,8 0 0,1 1 0,7 0 0,8 2 0,2 0 0,6 1 0,4 1 0,-2-1 0,2 1 0,-4-1 0,7 3 0,2-1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5:48.63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322 29 9873,'16'-8'2705,"-4"2"-2475,-12 6-146,0 0-90,0-6 6,0 4-151,0-4 151,0 6 1529,0 0-1563,1 4-5,5 3 0,3 5 39,4 3 17,10 10 33,-5-5-50,9 8 0,-5-7 39,5 4-22,3 1 28,6 4 0,0-1-45,4 1 44,-3-4 18,1-2-56,-8-5 223,-2-2-190,-14-9-5,-3 0-34,-10-8-95,-1 2 95,-2 1 151,-2-1-140,0 1 79,1-2-51,2-1 28,1 2-106,-3-1 39,-14 9 45,-8 3-45,-16 12 0,-6 0 33,-2 5 7,-2-2-46,-5 4 6,21-12-17,0 1 17,24-14 0,3-2 6,2-1-1,-4 2 35,-7 5-40,-11 8-34,-15 6 23,-9 7-280,-9 3-768,-18 15 51,27-13-1104,3 7-1293,41-20 3405,27-5 0,-9-9 0,8-5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24.27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9750,'0'0'0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49.07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1512 8724,'25'-14'3854,"-5"3"-3495,-20 11-236,0 0-123,47-70-1574,-21 42 1493,6-14 0,2 0 140,0 20-390,2 0-122,0 3-343,20-12 735,-23 9 61,14-12 28,-27 8 397,0-3 707,8-15 422,-7 13-1426,5-8-77,-11 18-46,4 2-21,6-4 16,-3 8 0,7-5 0,-9 9-84,8-6 84,-9 3 11,5-5 45,-6-1 78,0-4 493,14-22-285,-9 12-56,21-25-286,-22 36 0,9-7-34,-12 22-11,7-3-16,-4 5 5,20-17 235,-14 1 963,12-16-4024,-18 10 3118,-4 0-462,-10 14 226,2 0-50,-3 3 39,11 0-51,-6 4 57,5 0-208,-1 1 39,-6 2 3329,3-3-3205,-4-2 478,2 0-422,2-1 5,0 2-11,-1 0 0,3 0-56,-4 3-5,4 1 21,2 3 34,-5 1 6,4 0-5,-7 0 5,0 0 56,9-5-50,-6 1 27,5-4 57,-8 2 56,-3 0-40,7-3-106,-3 2 0,7-4-6,-3 5 1,-1-2-169,4-2 73,-3 0 29,1-3 44,-2 0 28,-2 0 0,2-1 84,-3 2 22,0 2-33,-4 4-62,1 3-11,-4 1-11,1 2 11,0-2-51,2 0 46,-1 1 5,0-3-6,-2 4 1,1-4-1,7-3 6,-2-1 39,4-2 45,-5 3 135,-3 3-7,-1 1-21,-2 2-107,1 1-56,-3 0-28,2-1 0,3-2 5,1-2 1,3-1 50,2 1 403,3-5 12,-7 6-1,0-2-240,-7 6-1933,0 0 269,-1-4-845,-13 2-2903,-4-4 5182,-12 5 0,14-1 0,4 2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31.15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 4399 9004,'-6'-12'-202,"1"3"-850,5 9 917,0 0 326,8 4 5,-3-5-12,7 5 309,-8-4-493,-1 5-190,-3 4-409,0 2-62,0-1 661,0-6 403,0-1-481,0-3-12,0 1 180,0 2 89,0-1 1042,0 0-1221,2-2 0,3 0 5,10 0 29,-2 0 207,9 0 269,-5-4-174,6-11 241,2-12-3409,7-15 3162,3-10-235,3-1-22,1-2-67,1 4 27,3 1-27,1 4 0,3 0-6,16-16-136,2 0 0,-1-2 264,4-8-19,-22 22 1,-2-2-20,-10 10 0,-2 0-15,0-2 1,-2 0-93,0 1 1,-3 1 251,18-33 358,-3 5-553,-17 25-40,0 5 0,8 5 0,-4 8 284,18-10-259,-6 2 0,0-1 48,18-17 75,-11 8 1,-1-2 349,11-22 73,1-3-190,-3 0-230,-6 6-72,7-4-68,-16 23-11,5-4 111,-12 22-285,21-14 62,-11 11 62,17-9 10,-18 7 35,4-3 5,4-14 47,-9 7 1,2-3-104,-11 9 1,1 0 88,10-12 1,-2 2 3276,11-12-3304,-10 11-3277,0 3 3266,-14 16-91,2 0-49,-12 13 239,-1 0-257,0 0 57,2-2 67,0-2 33,6-6 6,5-9 6,5-7 3453,7-6-3381,1-1-108,10-10 41,-16 19-6,4-6 7,-19 24-12,-2 1-79,7-7-27,-7 6 33,5-6 17,-8 8 50,4-3 1,43-48 145,-17 18-6,-6 8 1,0 0 122,11-14-44,-1 3-90,-15 16 0,-1 0-123,6-6-5,14-13-29,-39 39-117,1 5-214,2-3 231,-3 6 328,2-3-194,-2 3 5,2-3 1,6-6 240,20-22-32,-10 8-41,11-12-94,-20 20-46,-8 8-44,-2 6-56,-10 8 5,-1 2-22,-5 4-314,0 0 421,4-2 117,1-4 924,12-11-745,-7 7-100,3-5-96,-9 12-61,-4 2-214,3 1-10,-2-2 5,5 1 17,3-3 28,5-3 67,6-2 45,3-5 6,3-1 50,-3-1 196,-3 2 952,-3 1-599,-9 7-538,-2 1-22,-6 5 1848,0 0-1943,-1 2 16,1 0 29,-2 1-1658,2-2 1601,0 1 0,0-1 62,0 3 0,0 3 0,0-2 5,0 2-5,0-5 6,0 0-6,2 1-6,1 2 6,1 0 0,2 2 6,0 2-12,1 2-27,2 10 27,-1-5 0,2 5 1,-4-10 5,-2-2 11,-1-3-5,0-3-6,-3-2 0,1 0 0,0 1-6,0 1-5,6 10 11,-1-3 0,4 8 0,-3-4 0,-2-3 0,0 1 5,-2-7 23,-2 2-28,-1-7 0,0 1-11,1 1 0,1-1 11,-1 3-11,2 2 11,0 3 0,1 2 0,6 15 0,-5-10 0,2 7 5,-6-15-5,0-3 12,1-2-12,1-1 0,-1-1-6,0 1 0,1 1 6,1 1 0,2 3-5,0 1 5,3 10 0,-1-4 5,2 9 1,-3-8 33,-1-1-5,-2-1-29,1-1 1,-1-2 28,0 1-22,13 14-7,-7-8-5,9 9 0,-10-14 6,-1-2-1,2 6-5,-4-7 6,1 3 0,-4-6-1,0 0 6,7 10 1,-1-4-7,6 9 1,-2-7 5,-1 0-11,2 1 6,-3-1-6,1 0 0,-1 1 5,-2-1 1,0 0 83,-1 4 7,-3-5-35,0 3-16,-1-5-45,1 0 11,0 0 17,2 1-22,3 4-1,-2-3 7,3 4-7,-5-6-5,1 1 6,-1-2-897,-1 0 818,38 56 0,6 9-39,-25-37-34,64 98-111,-88-136-264,0 0-1148,0-14-79,0-10-2122,0-14 3870,0-8 0,0 22 0,0 4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28.74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41 12931,'12'3'650,"-3"-1"-863,-9-2 112,0 0 101,9-11 45,-7 8 0,7-9 218,-9 12 980,0 0-1114,3 0-129,4 0 0,7 0 0,12 0 0,12 0-39,16 0-82,-3 1 1,6-2 69,4 0 1,1-2 47,0 2 0,0-1 3,-7-1 0,-5 0 0,8-1 0,-12 2 6,-10 1 5,-8 1 40,-3 0-46,-3 0 34,6 0-33,6 0 39,12 0-3432,10 0 3393,42 0-12,-20 0-193,-25 0 0,-1 0 199,20 0 17,-7 0-6,9 0 0,-28 0-5,4 0 0,-25 0 3194,4 0-3194,34 3 190,-4 2-201,31 4-51,-16 4 56,1 0 5,-4 2-3253,15 1 3259,-30-5-2158,8 0 2153,-33-8 61,-4 0 28,1-3 57,25 1-141,1-1-6,25 0 1,-7 0 28,4 2-54,-12 5 0,-1 1 15,12 2-15,-21 1 1,-5 0 19,-16-1 2164,-7 0-2164,-4-3 246,18 4 3122,-3-3-3363,19 3 69,-5-1-74,5 0-40,26 11 34,-21-4-3238,13 7 3244,-30-5 0,-6-2-199,-5-3 211,-4 0 56,-3-2 100,5-1 162,25 6-252,-5-3-44,24 4-23,14 5-11,-20-4 6,17 8 3142,-30-8-3148,-4 0 11,22 8 775,-14-7-746,20 5-7,-16-10 1,3-1-23,31 2-28,-31 1 0,-1 1 0,-17-6 1,-1 0 16,9 5 0,-7 1 0,-16-1 5,3 2 1,5 1 39,5-1-6,38 8-6,-34-16 1,0-1-34,1 0 0,-1 0 11,45 3-5,-40-6 0,-11 1 66,-11 0 68,2 2-67,-7 0 28,15 6-45,2-1-22,14 7-1711,-7-6 1,3 0 1681,31 11 20,-27-11 1,0 0-1039,19 4 1024,-3-2 29,-10-1 184,7 3-79,-26-5-66,2 0-35,-22-5 2864,-2 0-2908,5 0-527,28 8-4118,-13-3 4645,14 0 0,-36-8 0,-10-4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30.44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182 610 8993,'-10'-6'2297,"2"1"-2096,8 5 51,0 0-616,-55-4 79,39 3 72,-41-3 134,54 4 3104,2 0-2370,-2 0-235,2 0-173,-5 0-107,-1 0-140,2 0-45,-2 0-84,6 0-2240,-1 0 2246,10 0 123,3 0 342,9 0 1114,28-5-1524,-19 3 337,17-6 11,-28 5-45,-4-1-72,-1-1-23,-2 2-56,1-3-34,2 1 57,14-11-46,1 2 393,14-13-364,-3 1 95,25-25-118,-14 12 0,13-12-61,-26 21 33,-6 7-28,-8 6 34,-3 3-45,-3 5-6,0 1 1,5 2-34,5 2-3393,31-1 3432,-10 4 0,42-3 6,-41 2 56,14-3-29,-19-1-27,-14 1-6,3 0 3397,-11 1-3397,5-1 6,8-2-12,43-3-226,-12 2 226,31 0 6,-26 5 0,-2 1 0,-6 1 0,4-1 0,-27 0 12,1-1-7,-28 1 23,-1-1-33,51-8-1,-22 5-33,48-3 28,-35 6 39,25 3 204,-21 0-226,15 0-6,-30 0 5,-6-3 1,-5 0 67,3-5-73,-6 0 0,8-2 0,0 2-6,7 1-73,13 3 1,5 2-51,16 3 101,-12 1 0,-1 3 28,3 9 0,-6 1 6,11 2 0,-28-7 5,8-1-6,-23-7 29,4-1-3387,9-1 3353,10 1 0,14 1-238,-12 0 1,3 1 226,36 3-28,-35-1 0,3 0-1092,-4 1 1,-3 0 1125,28 0 5,-32-2 0,-1-1 0,16-3 5,-1-4 2166,4-7-2440,-6-6 1,3-3-760,-13 3 0,0 1 937,25-9 0,-4 3 0,-12 3 0,-16 6 1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33.17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34 1 10730,'4'12'1075,"-1"-3"-1075,-3-9-11,0 0 2145,4-1-1294,-2 1-62,2-3-32,-3 3-937,-1-1-150,0 11 173,0 9 77,0 18 35,0 15 98,1 7 0,-2 3 15,-1 12-38,1-14 1,0-4 19,-3-13-33,2-7 28,0 10-34,1-11-6,-1 10 6,0-10-157,-2 2 45,0 3-84,-6 18 78,3-16-140,0 7-218,5-23-1019,6-10 1495,18-3 0,-13-9 0,13-1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35.86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1 284 9772,'1'6'202,"0"0"78,-1-6 1047,0 0-762,-1-9 102,0 6-17,0-7 50,1 10 1177,0-1-2152,1-1-151,6 2 342,1-1 84,6 1 67,-2 0-61,1 0 50,-2 0 5,-1-1-55,1 0 50,0 0-56,1 1 0,3 0 11,3 0 63,34 0-74,-13 0 0,25-1 0,-23-2 61,1-3 6,18-6-27,-17 2 60,8-5-4,-24 6-24,-6-1-66,-5 3 28,-2 1-34,-5 3-34,-1 2 28,-2 1-27,1 0 16,13 0 28,-3 0 34,11 0-39,7 0-1,-14 0 46,10 0-46,-17 0-5,-3 0 0,1 0-5,-2 0-96,18 0 106,-13 0 46,12 0-51,-18 0 5,0 0 46,-1 0-18,-1 0-27,2 0 0,-4 0-6,0 0 0,-3 0 0,2 0-40,3 0 35,5 0 5,6 1 33,5 1-38,14-1 5,-8 1 39,13-2 0,-21 0 62,-2 0-101,-13 0-6,-3 0-94,0 0 60,4 0 1,6 0-6,21 5 45,-3 0 56,38 3-50,-37-3 28,13-3 38,-33-2-10,-5 0 84,-4 0-342,-2 0 61,3 0 130,4 0-1,8 0 12,20 0-1,-7 0 29,9 0 11,-17 0-1,-8 0 46,-6 0-90,-4 0 157,-3 0-62,-5 0 6,-6 0-68,-6 0 18,-7 0-12,-2 0 51,-3 0-40,3-2 34,2-1 28,6-3-73,4-1 112,6-2 152,2-1-12,0-1-101,-1-7-134,0 4-1226,-31-20 1164,22 20-3386,-19-8 3392,28 15 6,-1-2 134,3 0 487,-12-10-571,11 13-112,-7-6-773,12 12 3449,-1-1-2682,8 1-3336,0-2 3393,9 10-1,19 17 6,0 1-5,16 13-197,13-3 202,-14-12 0,14 3 67,-24-15-56,-6-3 29,-6-4 16,-7 1-6,-9-3 3342,-5 1-3398,-6-2-89,0 0 84,0-2 1165,0 3-734,-3-1-12,-2 0-150,-7 1-40,-19 3-184,3-2-28,-13 3-1,9 0 1,4-1-3393,5 2 3443,7-4-50,5 0 33,3-1-33,2-1-1,1-1 1,-1 0 22,-4 1 3364,4-1-3398,-4 3 1,6-3-79,-2 3-101,2-4-22,-2 2-168,-5 1 201,3 0-425,-7 2 22,6-4-700,-4 3-1551,-1 4-943,-2 4 3771,-3 4 0,9-6 0,2-4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52.79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1585 30 11558,'0'7'3686,"0"-1"-2879,0-6-510,0 0-740,0-16 67,0 11-10,-4-11 291,1 16 95,-4 0 341,2 0 534,0 0-528,2 0 45,-1 0 431,-2-3-739,3 3-84,-3-3-62,2 3-162,1 0-5,-4 0-29,1 0 6,-4 0 140,-1 0 112,-2 0 67,-1 0-67,-33 1 0,-35 0 0,-25 0 0,-11 1 0,1 0 0,12-1 0,26 0 0,-5 0 0,0 0 0,-9 1 0,1-1 0,0 0 0,-1 0 0,1 1 0,-1-1 0,1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53.9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8590,'5'16'-565,"-1"-4"1,-4-12 0,0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54.68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799 1 7643,'5'16'6890,"-1"-4"-7204,-4-12 2252,0 0-5887,-95 59 4134,55-38 273,-15 10 1,-6 5-481,-16 12-379,28-9 1,0 2 310,3-4 1,0 0 69,3 5 0,6-4 20,11-12 45,11-9 1266,6-9-1082,4-5-139,3-1 3291,1-2-3420,-4 1 54,-1 2-122,-6 0 51,-1 2 45,-2 1 11,4-2 6,-1 1 33,6-5 274,-8 4-223,5-4-34,-12 4-56,11-2 0,-2 1-258,7 0-369,4 1-185,1 3 555,23 14 380,-2 0 11,24 10-44,-9-8-17,0-3 11,4-1-12,-14-7-72,1-3 6,-16-3 0,2-2 5,14 8 0,0-1 28,38 16-273,-20-7 245,21 8 36,-16-9 1,-2-2-48,-6 0 56,30 10-313,-70-26-214,-2 2-526,-2 0-1709,-4 5-1981,-3 1 4687,1 3 0,3-6 0,3-2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7:47.30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5025 527 10478,'12'2'532,"-3"-1"-555,-9-1 79,0 0 179,-3-19 40,2 10 50,-2-16 207,1 12 6,2 0 83,0-3-27,0 3 11,0 2-230,0 1-229,0 3-135,-6 0-11,-4 1 78,-35 0-72,2 2 78,-26 0 23,13-2 201,1-1 123,9-6-22,4-4 50,6-6-123,-2-6-286,-5-6-16,-8-4-34,-14-3-3392,-11 3 3403,-13 5-158,42 20 1,-5 2 146,-25 1 0,-3 3 3,21 3 0,-2 2 4,-12 1 1,-8 1-1,10 1 83,-28 2-87,26-2 0,6 1-2100,15 0 2097,-4-1-734,3-5 0,-5-1 731,8 3 1,-1 1 593,-24-5 0,-2 2-594,14 3 0,0 1-14,-3 1 1,-1 3 16,1 1 0,-2 4-45,-23 6 0,1 3 36,25-3 1,3 1-3,-15 4 0,6 0 11,-2 3 187,19-5-265,12-2 2156,-7 9-2078,10-4 3251,-15 12-3245,7-4 684,-8 3-640,11-7 1,-1-1 50,-26 13-79,-19 6 12,34-19 33,10-6-62,9-4 130,4-2-96,10-2-33,-4 3-6,1 4-124,-11 10 119,-10 8 5,1 2 0,-2 3 50,-29 23-272,23-18 0,0-1 2592,-22 16-2572,85-28 0,19 10 0,16 10 1,14 8-1,11 7 0,11 5 0,7 4 1,5 2-1,4 2 0,0 0 0,-1-2 1,-4-3-1,-6-4 0,-8-6 0,-10-7 1,-12-8 203,12 14 0,-13-11 0,-5-5 0,5 4 1,16 12-138,-15-15 0,11 10 1,8 7-1,7 6 1,5 4-1,5 3 1,2 2-1,0-1 0,-1-1 1,-1-4-1,-5-5 1,-6-7-1,-7-8 1,-9-9-1,-9-11 0,-13-14 149,14-10 0,-9-14-123,9 6 0,2-2 142,7 1 1,3-2-23,17 1 1,0 0-12,-23 0 0,-1 0-26,9 0 1,-6 0 31,-3 0 204,-21 0-160,-15 0-50,-13 0 2152,-3 0-2152,-2 0 3234,7 0-3228,9 0-6,33-1 50,-7-3-50,17-2 526,-25-1-526,-10 1-44,-9 3 44,-4 2-6,-10 1-11,0 0-50,-4 0 50,2 0-285,7 0 134,0 0 162,5 0-262,-2 0 172,0 0 91,1 0 5,12-5 17,-8 2 39,10-6-56,-6 4 0,2-4 50,7 0-56,28-13 6,-9 3 51,21-10-40,-16 0-11,2-4 28,-17 4 0,0-2 22,20-18 34,11-13-11,-37 22 146,-10 8-214,-9 3 46,-1-3-102,-6 8 46,4-3-96,-3 11-50,7-1 139,3-1-3402,9-5 3414,4-5 0,4-3 50,-2-5 18,-2-2-18,-8-3 28,-3-26-72,-13 11-6,-2-20 0,-9 18 22,0 4-72,-3 0 28,0-14-40,0 14 6,0-9 56,5 17 3386,6 0-3374,2 0-18,15-20 6,-8 18 106,3-10-61,-11 25-45,-5 7 6,0-2-29,-4 8 23,2-3 0,-2 8-11,0-3 11,0-3 0,0-25 45,0 4-73,0-19 28,0 12 0,0 2-56,-10-20 50,-1 21 1,-11-12-135,3 27-17,-1 5-168,1 6 84,-4-1 225,5 7 16,-5-5 50,7 3-44,-3-5 89,-6-4-185,-29-21 85,3 8-113,-31-13-583,6 17 606,-14 2-1592,15 12 1,-3 2 1686,19 3 0,0 1 0,-20-2 0,3 0 28,-13-2 34,15 2-57,18 3 46,1-6-51,16 4 0,-9-8 0,4 2-6,-14-2-364,-29-4 91,21 15 1,-12 3 0,2 1-635,-22-1 1,-3 2 837,8 1 1,-7 1-1,8 2-65,-5 2 0,8 3 1289,18 0 1,3 0-1150,2 0 0,3 0-331,-20 2 339,32-3 0,1-1 26,-20 0-34,-1-4 0,4-1-6,14 1 1,-2 0 10,-33-2 1167,26 3 0,-1 2-1172,-29-1 5,-5 2-89,2 3 39,31 4 1,-1 2 32,-26 6 9,35-2 1,2 1 2,-4 6 0,5 0 67,-18 10-33,13-4 44,-23 9 28,15-3-100,-3-1-6,0 4 5,24-11 1,1 1-73,-18 14 505,-9 8-455,32-16-16,8-5-29,4 0 62,-3 4 349,6-6-259,-5 6-90,-2-6 67,-6 2-3313,-49 21 3263,14-10-17,20-12 0,-1-1-52,-21 12 47,7-2-163,8 1 162,0 16-22,21-10 28,-1 12 0,20-15 11,3 1-28,-1 1 17,1 3 0,-2 4-5,-2 3 3435,-5 7-3430,-2 5 0,-5 7-1670,10-17 0,-1 1 1670,-12 28 0,14-29 0,3 0-16,-3 15 10,9-4 6,5-2 56,7 31 45,12-17-99,-3-25 1,4 1-3,23 26-113,12 1 113,13 1 101,0-24 0,7-1-99,-15-14 1,4-3 1240,25 14 0,3-5-1210,-16-15 1,1-5 41,3 0 1,7-1 13,6 0 1,7 0 0,-4-1-624,5 0 0,-1 0 618,-12-3 0,4 0 0,-10-2-67,-17-3 0,-6-2-157,39 13 140,-4 0 25,-8-3 0,5 0-22,-10-5 0,3 0 17,-4-3 1,5 1-1,-1-3 0,-10-5 1,-1-3 0,0-1-654,4 0 1,1 0 0,-1-4 673,-3-2 0,-1-3 1,3-4-25,15-8 0,3-5 0,-6-1-293,9-7 0,-3-4 264,-17 4 1,1-4-1,-6 1-53,-7-2 1,-4 0-591,7-4 0,3-3 442,-7 4 0,2-1 0,-6 3 1,-5 4-1,-2 2 0,10-7 1,1 1-1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55.08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31 12051,'16'12'331,"-3"-3"-236,-13-9 930,0 0-666,0-23-35,0 17 96,0-17-162,0 23-112,0 1 1193,6 58-768,5 37-487,-3-17 0,0 3-68,-2-14 1,0-3-14,0-4 0,-1-5-115,-3 19-1625,0-30 1737,-22-1 0,15-34 0,-16-3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55.78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39 110 13217,'6'4'2189,"-2"0"-1499,-4-4 967,0 0-5595,-19-46 4045,13 31 752,-14-33-1245,18 42-1233,1 5-1943,22 0-869,8 7 4431,22 2 0,-22 0 0,-5-2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57.62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24 17585,'7'1'-162,"5"1"117,9-2 45,16-2 5,25-2 1,6-1-6,21 0-876,-13 0 0,-1 1 837,2 3 517,-9 1-481,-10 11 1,1 3-32,22 4 34,-17 2 0,-1 1-288,23 7 293,9 0-127,-25-9 0,2-2 125,-19-3 0,-1-1-3,14 2 0,-3-1 0,6 3 819,-13-3-825,-12 1 1,46 24 5,-31-14 2,-7-1 1,0-1-3,14 2 3,-18-6 0,2-1-3,25 8 0,-11-3 0,-3 1 5,0-1-10,8 6 643,-43-14-655,0 2 305,21 17-288,-6-5 0,15 11-3392,-21-15 3386,-2-2-1809,-3 0 1820,6 1-5,-12-8 6,3 1 0,-11-8-1,-2-2 2494,11 3-2494,-5-3 2715,11 3-2709,-4 0-11,3 0 6,3 3-6,3-1 0,-3 0 0,1-1 6,2 0 27,-13-6 141,0 0-107,-15-5-5,-2 0-57,0 0-10,6 1 5,10 2 0,13 3-6,14 2-33,13 4 33,-13-3 1,2 1 5,23 4-17,-10-4 0,-4 0 23,-10-5 50,15 1-17,-45-6-39,3 0-11,28 0-34,1 0 11,32 0-128,-6 4-68,3 2-3442,0 3 3420,16 6 207,-30-6 45,6 2 6,-37-8-6,-8-2 0,-3-1 34,48-3-90,-17 1 30,-7 1 1,2-1 25,21 1-50,4 5-79,-20 4 0,4 3 84,3 1 1,1 2 41,2 1 0,-1 0 1696,-3-1 0,1-2-1696,2-3 1,-1-3 2,-14-1 0,1-2 0,14 1 0,-1-1 0,28-3 0,-3 0-3,-8 2 0,1 1 0,-32 0 1,0 0-85,27 2 0,-4 2-395,-9 3 51,-9 1 179,-12-3 128,-13-1 119,-9-5-90,-7 0-1182,5-4 1277,11-16 0,-12 13 0,4-13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7:59.3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199 85 0,'-55'-9'1367,"12"2"1204,43 7-2571,0 0 241,-53-13 2610,50 2-93,-41-7-1710,59 7-303,-7 4-163,-3 2 787,-3 3-887,-1 0 3879,-1 2-4434,4 0-39,2 0 106,9 0-5,8 0 6,40 2 10,-3 3 3,5 0 1,3 1-2992,26 7 2986,-27-6 0,11 1 2,-2 0 1,11 0 0,3 1-1,-8-1-786,-5 0 0,-6-1 1,8 1 780,14 2 0,11 1 0,-2 0 0,-11 0 0,11 2 0,-10 0-289,-5-1 1,-4 0 290,-12-1 1,-3 0 0,-9-3 0,-2 0-3,39 4 8,-23-6 1,1-1-9,-15-1 0,0-1 726,25 0 0,0-1-724,-20-1 1,-1-1-3,-1 0 0,-1 0 0,0 2 0,0-1-3,-1 1 1,-1 1-29,-1 1 0,0 1-17,0 2 1,0 1-40,0 1 0,0 1-17,-1 1 1,-1 0 24,0 0 1,0 0-630,-4 0 0,1 0 702,13-1 1,1-2-941,29 2 946,-22-5 0,-3-3 223,5-7-218,-16-1 1,-1 0-6,5-4 387,-12 3 1,0 3-433,9 9 2050,19 8-2045,-23 7 40,-4 5 1101,7 3-1000,-8-8-51,-9-4-50,-7-11 1543,-12-12-4674,41-5 3131,15 4 0,-16-1 0,-12 9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01.17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317 158 10791,'1'13'2655,"-1"-3"-2044,0-10 503,0 0-598,-44-56 27,29 34-3207,-33-41 4025,39 46-778,5 8 61,-3-2-566,5 10-145,-3 0-17,3 1-140,-3 5 3459,-1 11-3296,-4 20 55,-4 24 3,-2 8 1,-1 7-396,4-14 0,0 2 395,-6 25 0,2 0 0,6-26 1,2-3 2,1-6 0,1 3 0,2 21 0,0-1 0,1 13 0,2-26 0,1-6 0,1-13 0,2-11 50,2-4 23,-2-16 0,2-1-12,-4-12-576,0 0-1647,0 4-2313,0-1 4475,0 2 0,0-3 0,0-2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02.49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311 143 11329,'6'11'5422,"-22"-17"-5271,6 1 56,-17-15 12,16 16-63,-1-3-94,-7-2-140,3 4 44,-9 0-39,-8 4-3453,-4 7 3397,0 4-2185,5 9 1933,16 3 56,3 2 6,6 1-1707,3 8 1914,3-10 1589,1 2-1573,0-14 2080,0-6-1984,0-2 6,3-3 72,3 0 3376,7 0-3454,3 0 0,4-3-62,2-1 1,11-10 61,-8-1 39,9-9 28,-13-2-5,-3-4 27,-4-3-61,-8-12-28,-3 13 168,-8-3-106,-5 18-62,-6 4-269,-5 7-101,-20 7 365,17 8-51,-11 4-90,23 23 185,4-7 6,-1 19-6,-5 13-106,4-14-1439,-5 26 711,10-40 795,1-1 1080,44-56-693,-20 3-158,28-31-173,-32 16-56,-9 3-128,-3 5 128,-4 5 196,-1 7 112,-3 5-308,-1 6-112,-2 3-45,1 2 95,2 0 62,-1 0 224,0 0 62,-1 0-113,-1 0-117,-2 0-56,2 5-44,-1 6-68,0 11-639,1 45 432,4-26 263,6 28 17,9-46-286,10-10-157,14-10 482,13-39 0,-21 24 0,3-23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04.3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282 6 9750,'-3'-6'-695,"-65"18"-1237,23 5 1932,-6 0 0,1 1 0,14-1 0,8-1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04.69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12 140 10125,'7'4'1758,"-2"-1"-2172,-26-36 67,19 25-981,16-24 1698,4 32 1826,24 1-1927,-32-1-320,-3 0-44,0 0-191,14 0-28,2-1-229,30-4 431,-13 0 146,41-16 38,-39 5-72,7-1-330,-36 8-320,-12 9-198,-43 19 0,31-14 0,-31 14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04.8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10254,'13'0'0,"-2"0"0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06.07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7 234 8181,'-4'-17'4005,"2"4"-3210,2 13 701,0 0-1407,105 1 107,-64-7-107,22 4 1,-2-2-6,-30-8-84,-1 2 0,-2 2-5,0 3-1,3 3 1,6 1 5,6 1 0,10 3-3387,4 1 3415,4 0 0,1-1-465,15 2 452,-8-6 0,20-3 1,2-1-1,-16 1-504,-15 2 1,-2 0 488,30-4 0,13-1 0,-19 2 6,-3 5-2,-16-5 1,20-2-1,8-2 1,-1 0-1,-15 3-997,15 2 0,1-1 977,-13-1 0,14-2 1,3-1-1,-8 2 0,-21 3 1812,20 5-1796,-6 1 394,-39-1-388,8-1 27,5 0-33,-10-1 1010,20 1-1016,-13-2 1,4 2-12,29 2 3403,-21 4-3391,17 5-3398,-29 4 3397,-4-1-2268,-2-3 2274,-5-2-392,-5-3 432,-6-3 38,7-2-67,-9-1-873,7-3 862,-8 0 1645,5-3-1645,5 3 2448,32 1-2453,13 2 5,3 0 705,0 0-699,-26 0 2109,-1 0-2064,9-5-7,-24-1 46,1-1 33,-29 2-123,-3 2-5,1 1-57,26 1 56,-1 1-27,24 0 27,-11 4 1,1 2-1,0 1 6,16 2 0,-19-6 34,10-1-1,-26-2 6,-4 0-3375,9-6 3336,-4 2-5,11-6-1,-2 6 6,5 1-33,9 2-2241,3 1 2268,4 0 0,-3 0 6,-1 2 6,13 0 0,-3 1-6,-6-2 50,-10-4-50,-2-8 2268,-5 0-2268,18-2-33,-8 7-410,8 3 448,6 2-5,-16 1 0,1 1 0,30 3 0,-31-1 0,0 0 6,34 6-6,-31-4 50,3-2 57,-39-3-40,-10 0 466,-6-5-544,-4-1 3369,-1-4-3403,0 1-487,0 3-8177,13-7 8709,-3 1 0,5-1 0,-7 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7:50.28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12 10662,'16'10'807,"-4"-2"-690,-12-8 864,0 0-701,0-5-246,-1 4 128,0-4-22,0 4 644,1 0 11,0-1-649,0 0 16,0-1-162,0 1-5,-1 0-225,1-1 807,-2 3-3299,2-3 2122,0 8-55,0 3-487,-1 5 1142,-4 4 0,2-9 0,-2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10.97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69 143 8870,'6'11'3209,"0"-3"-2648,-6-8 340,0 0-357,0-42-24,0 27 674,-4-43-735,0 46-56,-2-5-128,1 10-102,2 2-246,-1 1-800,2 2-539,0 4-89,-5 22-4770,-2 9 6271,-8 18 0,8-22 0,0-8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12.02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33 29 5150,'-7'29'2639,"1"-6"205,6-23-2071,0 0-711,-8-33 1079,5 22-1141,-6-23 638,9 32-3326,0 2 3687,30 0-2903,4 0 1904,32 1 0,-31-1 0,-5 1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12.6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112 136 10634,'5'14'616,"-1"-3"-515,-4-11 1658,0 0-1216,-1-27-111,1 12 38,-2-31-459,2 26-11,-2-7-173,-3 14-1810,-12 4-3030,-4 5 4533,-15 7 0,18-3 0,0 3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16.74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722 123 10035,'-8'-7'3506,"2"2"-2822,6 5-539,0 0-369,-16-50-715,13 38 900,-15-37 204,13 55-160,-2 2 146,-13 5-67,5-4-33,-14 1-46,-38 18-2209,15-3 2204,7-1 0,0 2 0,-18 20 0,-2 4-20,23-12 0,0 2-114,-26 29 89,7-4 40,30-22-1,21-27-39,7-4 0,2 4 40,7-2-6,8 8-34,13 1 2716,13 5-2710,15 2-1657,1-10 0,5-2 1715,-13-5 1,2-2 25,21 2 0,0-3 83,27-5-4,-8-3-724,8-4-2183,-56 2 2783,-32-1 0,-62 1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17.14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16 10444,'3'12'269,"-1"-2"-6,71-12 336,-27 2-109,8-1 1,2 1 360,12 0-224,1 0-31,-8-4 1,2 0-1890,19-2 1307,-20 0 0,0 0-14,10 0-1383,2 4 0,5 4 372,-23 4 0,1 2 980,9 2 0,7 1 1,-13 0-1,8 11 1,6 2-1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17.70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1 116 9106,'15'2'2542,"-3"-1"-1662,-12-1-623,0 0-257,0-20 0,0 15 152,1-15 324,0 18 162,0 2 34,0-3-123,1 1-241,2-4 185,3-10-319,1 3-174,2-6-107,3 12-27,10 1 61,33 20 0,10 9 34,28 12-1691,-9-2 1,2 2 1701,-31-9 0,-3-2 28,-2-2 0,2-2-1134,14-1 0,-2-3 1011,25 3-387,-37-12 0,-4-1-2582,-1-5 3092,-19-1 0,-14 0 0,-11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20.47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7839,'15'9'-346,"-2"-2"0,-13-7 1,0 0-1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20.59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 14 7621,'-1'-8'-322,"0"2"0,1 6 0,0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21.73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74 50 7850,'2'6'2056,"-1"-2"-1921,-1-4-141,-2 0 6,-1 0 0,-4 0 157,-1 0 285,0 0 124,0 0-62,1-2-162,3-3-84,-1-1-107,1-2 392,-1 0-392,3 0-78,-1 1-650,-2 4 981,4 2-259,-4 1 90,5 0 1423,0 0-1658,0-4-347,0 2-174,0-2-123,0 2 577,0 2-241,3 3-353,5-2-286,10 1-235,10-2 29,14 5-450,1 7 755,2 4 0,-21-3 0,-9-5 1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21.84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8237,'9'4'0,"-2"-2"0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7:50.73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42 20 11194,'14'13'2409,"-3"-3"-1759,-11-10 997,0 0-1295,0-15-122,0 10 123,0-12-252,0 14-129,0 2-1849,0-1-1478,-11 2-23,0 9 3378,-12 1 0,12 1 0,1-3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34.68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105 0 7593,'6'2'-39,"-2"0"-96,-4-2 130,-17 12-1,6-6 6,-14 9 930,7-10-39,7-3 100,0-2-73,7-2-386,1-4 617,-4-9-1149,4 7-146,-2-4-128,5 16-3242,0 16 3466,0 70 27,0-36 1,0 5-779,0 35 1,0 5 452,0-8 1,0-1-955,1 2 1,0-3 990,-1-17 1,3-4-46,1-16 0,2-4 334,16 29 1,-9-45-1,3 0 1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35.30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 6 7789,'-10'-3'0,"2"1"0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35.79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62 151 7671,'1'11'3871,"-18"-76"-5187,13 44 789,-9-52 1922,19 71-1160,1 4-151,-2 0 28,-5 3 117,0 2-3419,0 7 3627,6 35-990,-1 7 659,7 37-95,-6 5 35,-6-15 1,-1 14 0,-1-10-44,0-17 0,-2 0-5,0 8 0,0 8 0,-3-3-143,-1-7 0,-2-3 0,1-11-68,1 12 133,-4 22 0,8-22 287,8-70 3003,-1-8-3081,-2-5 1039,-1-5-894,-1-2-145,0 2 658,-2 2-855,1 5 196,1 3-218,1 1-56,0 2-699,0-6-85,1-5-1053,5-1 1983,1-7 0,0 12 0,-2-1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38.83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1170 740 7979,'4'9'2751,"0"-3"-2292,-4-6 2157,0 0-2359,1-2-184,-1 1 3870,2-2-3909,-2 2-34,0 0-45,0-2-22,0 1 184,0 1 107,0 0-73,0-3-145,-3-1 5,0-2-5,-1 2-6,-1 1 0,3 1-11,-3 0 11,2 1-6,-1-3 12,-4-2 55,-6-5-55,-2-1-1,-6-2 1,4 2 0,-3 0-1,-1 0 12,-10-5-17,8 6 11,-9-4-11,11 4 84,-1 0 0,-2-2-3402,-1-2 3486,-4 0-95,-2-2 11,-1 0-12,-3 0-27,-1-1-2308,-3 2 2387,-19-12 2144,12 8-2268,-11-8 39,23 10-28,2 0 45,-10-13-5,10 5-40,-10-12-11,9 9-6,-1-1 1,-3 0 3330,-15-5-3365,16 12 29,-7 0 6,25 15 5,5 4-73,7 3-6,3 1-10,3 1-4465,1-1 3288,3 16-146,5 2-2122,26 32 1596,-3-16 1938,20 1 0,-30-23 0,-3-9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41.53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1725 636 9464,'19'5'1568,"-3"0"-1490,-16-5-94,0 0 16,0-7 235,0 2 218,0-6 102,-6 1-67,0 0 27,-5-3 34,-1 1 335,-6-7-760,8 10-80,-5-6-44,9 12 0,1 0-61,-4 1-1,2 0 51,-4-1 5,0 0 6,-1-1 0,-3 1 45,-3-4 11,3 4 34,1-2 89,5 0 67,4 2-27,-4-3-219,4 2 0,-1-1-11,4 3-39,-1 1-80,1 1 125,-2-1 5,0 0 0,1 0 39,1 0 74,-1-1 402,-1-2-274,0 1-62,0-1 0,1 1-45,1 0-78,0 1-39,-1 1-6,3 1-11,-2 0 12,0-1-1,-2 0 0,-3-1-5,-3-1-1,-5-1 62,-3-3 146,-13-5-123,6 4-23,-11-4-61,10 5-1,-3-1-3402,-16-1 3397,9 2-6,-17 0 6,11 3 0,-2 1 0,-2-1 0,-15-1 0,18 0 6,-9-1-1,24 4 3387,4-1-3386,4 0-1,-3 0-5,4 0 0,-4 0 6,2-1 28,0 0-18,-25-11-16,15 6 28,-16-9-22,22 9-12,-8-4 1,11 4-6,-5 0-45,13 6 56,1 0 11,-17 2-6,11-2 23,-15 0-22,14 0 0,-4-1-3337,-12-5 3331,7-1 0,-7-3 56,14 5-22,7 2-34,3 2 0,8 1-6,1 1 4165,3 1-4192,-1 1-74,0 0 35,-1 0 72,1-1 0,-1 0-56,1 0-28,-2 1-129,0 0-28,0 0-45,0 0-414,2 0 577,-1 0 342,-3-1-214,-1-1 1,-7-2-6,-1 1-6,-2-1 6,0 1-5,2 1-1,4 1-39,1 1-5,6 0 44,1 0 101,2 0-268,20 0 173,0 0 39,24 0 62,-4 0 16,5 0-3402,-1 0 3324,-2 0-39,-5 0 84,-2 0-50,-1 0 16,1 0-44,5 0-1,26 0 57,-8 0-17,20-1-1,-15-5 3388,-2-2-3427,-2-7 146,1-3 23,-23 6-51,-7 1 6,-23 9 28,-6 1-1042,-1 1 919,2-3 72,2-1-28,4-9-72,0 3-6,1-1 0,-5 6-67,-3 3-224,1 1-342,-1 1-219,1 0 398,3 0 180,4 0 173,1 0 101,4 0 230,-1 0 179,-5 0 179,-2 0-73,-6 0 191,0 0-796,-2 0-178,-6 0 172,-3 1 52,-9 5 38,0 1 6,-7 3 0,-26 7 6,6-6 5,-23 7-11,13-6 0,-2 1-28,-30 7-415,38-6-246,-16 6 84,48-10-22,4 1 229,7-3 309,0-1 162,5-4 11,-3-2-84,-3-1-370,-8 0-2610,-45 1 2980,-17 6 0,15-4 0,10 3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5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625 12 6899,'5'0'1898,"-2"0"-1584,-3 0-275,-5-5-5,4 4 16,-4-4-16,5 5 1243,0 0-1260,-5 0 39,-3 14-1640,-16 34 0,-6 17 1654,0 8 0,-2 10-50,-3 3 1,-2 9-1,1 2-463,9-24 0,1 0 1,0 1-1,1 1 444,-1 1 1,2 2-1,0 0 1,1-2 0,-6 21 0,3-2 0,2-2-1,3-7 1,3-3 0,3-2 1,2-12 1,3-3 0,1-1-1,1 18 0,2-5-72,3-16 1,1-5 68,4 32 0,9-22-95,9-14-174,18-6-403,25-18 672,-11-18 0,1-4 0,6-3 0,13-4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51.18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123 213 8752,'-10'-1'1675,"1"1"-1490,9 0-23,0 0-156,-19-38 89,13 23 504,-14-30 1340,15 14-1374,2 9-134,0-9-33,1 17-180,0 5-178,1 5-186,-1 1-352,2 3 223,0 16 202,0 15 57,6 44-1680,-3-17 0,1 8 1679,0 20 0,0 6 17,-1-20 0,-1 2 0,0 1-413,-1 4 1,-1 0 0,0-1 414,0-2 0,0-1 0,0-2 73,0 25 1,0-2 36,-1-9 0,0-2-932,-1-6 0,-1-2 892,0-4 1,0-1-23,-1-5 1,0-2 682,1-10 0,0-1-694,-4 40 1127,1-2-1141,2-42 1,1 2-1065,-1 6 0,1 0 1042,-1 2 0,0 2 900,2 14 1,0-1-899,-1 22-2,3-44 0,0-5 586,4-1-578,-2-22 28,4-1 12,-3-17 3284,-2-1-3128,1-5-537,-2 1-2667,5-2 2997,5 0 0,-3 0 0,2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8:57.88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33 16 8108,'-8'-4'-185,"1"1"-224,7 3 471,0 0 33,0-3 62,0 3 106,0-3 247,-3 3 179,0-1-235,-2 0-292,1 0-156,3 1-740,-1 0 723,2 4 0,0-2 11,0 4 39,0-5 213,0 0 919,0 1-1160,0 1-6,0 1 1,7 4 117,19 14-78,3-1 0,17 12-40,-7-5 35,-1 2-7,-2-3-10,6 11 16,-15-13 106,3 5 74,-13-11 38,3 1 186,52 29-432,-14-13-274,-8-7 1,2 0 307,20 4-40,-1 1-5,-1-2 0,-5 1 0,-7-2 0,-4 1 0,-7-2 6,-2 0 5,-2-3 203,34 12-69,-9-10-344,-18-10 0,3 0 272,36 7-39,6 1-1567,-28-8 0,-1 0 1527,26 8 3,-37-9 1,-3 0 335,0 2-378,-12 0 45,-6-3 6,-2 1-6,0 1 330,30 13-290,23 2-40,-26-13 0,3 0 2,-10-4 1,0-2-3,-2-2 0,0-1 6,35 7-6,-22-3-1132,-10-4 1,1 0 1131,17 4-3,-20-5 0,4 0-79,12 0 1,0-1 81,-15-1 0,2-1-39,31 5 0,-2 0 0,3 0 33,-34-5 0,-4-1 2149,5 0-2536,-5-1-659,12 2-1715,-2 0 2767,12 3 0,-34-6 0,-8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9:00.43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1277 612 7156,'14'6'1674,"-2"-2"-1303,-12-4 374,0 0-656,1 3-83,-1-2-6,2 1-11,-2-1 4340,0 0-4245,-7 0-78,-2-5 10,-20-6 18,5-1-23,-9-4 23,9 3 55,1 1 113,0-1 95,0 1-40,-1-2-10,-1-1 39,-2-1-45,1-2-12,0 3-55,-20-12-174,18 10 0,-17-6 0,23 11-11,-1 3 0,-12-3 11,9 4 0,-9-2 5,10 2 1,0-1 50,-3-2 45,1-1-17,0-1-12,-2-3-38,3 2-28,0-2-6,4 4 5,2 1 1,2 3-6,4 0 0,1 2 0,2 1 0,1 1 0,0-1 5,-5-2 1,2 0 0,-5-1 173,2 2 34,0-2-57,1-1-38,-2 0-62,1-1-50,0 0 5,-6-2-11,9 3-51,-10-1 51,13 4-5,-2 2-6,3 1 11,2 0 0,-3-1 0,0 1 0,0-3 16,-6 0 40,5-1-56,-4 0 6,8 2 0,1 2-6,3 1-616,2 1 627,0 0-6,-1-1 35,-2-1-35,0-1 6,-3-1 29,-1 0 10,0-3-44,1 1-6,-1 0-6,4 2-184,-1 1 27,3 1-10,-1 1 16,3 1-1625,-1 0 1665,4 0 162,17 3 55,1 1 29,15 3-28,-10 2 11,1 1-28,13 8-78,-7-2 33,13 7-34,-8-3 1,4 3-152,48 17 146,-32-18 0,31 8 79,-50-24 27,-8-3 124,-4-2-101,-13-1 45,-2 0 22,-11 0 610,0 0-772,-4 1-29,-1-2 1,-3 0-6,-1-6-6,0 0-44,0 0-28,1 3-124,2 2-408,0 1 318,3 1 124,-2 0 84,1 0 84,-1-1 22,-19-11 17,-9-3-33,-10-5-6,-6 2 17,-25-3-2529,37 11 2490,-24-9-34,51 16 96,1-1 28,2 0 55,2-1-17,-5-3-44,-1-1-57,-4-3 29,-4 0 2459,-2-2-2487,-9-2 90,10 4-102,-3-1-39,8 6 40,8 3-62,-1 1 11,6 2-1793,1 1 1188,2 4-229,10 12 42,12 14 0,-8-9 0,1 2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34.98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162 70 11110,'-24'-4'-806,"6"2"397,15-2 2016,3 4 1104,0-5-2341,0 2-146,0-1-101,-9-1-5,-3 2 33,-8-6-101,-1 3-10,4-3-40,3 3-146,4 0-61,6 4 537,1 0-190,0 2-3579,2 0 2112,-2 10-919,3 3 2246,0 7 0,0-8 0,0-5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7:54.9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103 8 6949,'-1'-4'1635,"0"0"-895,1 4-678,-17 0-51,13 0 134,-12 0 135,16 0 5377,0 0-5483,2 0-118,-1 0 1389,2 0-4486,-7 0-1899,-10 5 4940,-7 0 0,5 1 0,2-2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36.36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1 725 14085,'28'-5'-12,"0"2"1,-10 1-39,-1 2 50,0 0-11,-4 0 11,4 0 0,4 0-6,6-3-112,13-1-16,9-7-84,16-3 122,4-4 24,12-3 72,2 0 5,6-2 51,0 2 179,-6 0-39,-5 3-84,-15 3-28,-6 2-78,-15 3 33,-2 0-33,-6 3-6,3-1-90,38-8-44,-7 4-74,-17 3 0,2 0-16,33-3-168,3 2 140,0 3 207,-31 2 0,0 1 101,26-1 95,11-4-33,-44 5-23,-16-2 11,-9 4-16,-9-1-23,-3 1-33,15-6-40,3 0 159,22-2-349,8 1-95,10 0-79,10 0-28,4-2-418,3 2 816,-3-5 17,-4 1 235,-9-3-27,-18 3 223,-2-1-375,-27 5-68,6-1-5,-11 2 575,3-1-737,9-1-34,-1-1 28,3 1-158,10-1 142,-14 6-141,15-2 101,-18 5 134,21-4 90,-5-1 263,14-6 1,-7-2 10,-12 0 107,-6 4-33,-15 1-80,-6 4-72,-8 2-2408,-1 3 1887,-3-3 286,3 0 33,-2-4-1181,2 1 1187,-12-1 0,7 4 0,-7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37.11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1 206 12606,'2'-12'-852,"0"1"701,-2 11 101,6-2 50,2 2 0,5 0-6,1 0 6,-3 0 0,-1 0 0,-4 0-5,1 0 5,3 0 39,7 0-39,7 0-73,17-2-213,7-1-335,20-5 72,11-4-28,14-3 263,-42 6 0,3-1-165,17-4 1,2-1-281,-2 2 0,1-2 175,14-2 1,-5 0 0,5 0 0,-22 3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38.25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63 36 12864,'-35'-18'179,"7"2"-106,28 16 1153,0-2-1231,10 2 5,4 0 0,16 2 0,15 7 5,7 5-5,13 9 0,0 2 0,4 2-117,-7-2 44,-4-1 67,-10-5 6,-10-6 0,-11-2 0,-7-6 39,-7-2-5,1-3 5,0 0-39,3 0 0,0 0-56,4 0-95,-1 0-28,-2 0-28,1 2 5,-7 2-16,-5 2 134,7 1 84,-14 1 0,15-2 33,-14-2 18,2-2 10,-3-1-61,0 5 23,0 2 156,-12 7-118,-6 4-61,-17 8-67,-6 4-90,0 4-95,-7-2-56,10-2 146,-3-6 50,13-6 112,5-4 22,6-3-22,3 1-44,4 4-209,-3 4-55,2 6 22,-3 1 46,1 0-12,-1-3-493,-9 2 336,7-10 364,-7-5-56,16-8-1333,1-4-481,6-9 1915,0-5 0,0 3 0,0-1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38.71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113 39 8567,'-66'-17'1300,"19"3"-852,68 12 6,2 0 151,-11 2 195,-2-1 159,-7 0 1034,-3-1-2122,6 8 90,10 14-50,16 15-102,9 19-22,10 8-5,-2 2 72,-4-8 107,-5-9 39,-12-13-5,-4-13-35,-13-6-340,-5-6-942,-6-1-807,-9 0 2129,-9-2 0,5-2 0,-2-3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39.52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126 19 11788,'-70'-10'-95,"14"2"-650,56 8-50,0 0 795,9 0 73,0 0 487,4 0 106,-6 2-274,-1-2-84,-5 2 34,2-2-375,0 2 33,4 0-152,10 5-67,13 3-251,15 7-415,17 1-453,16 3 379,9-5 525,-37-10 0,2-1-4049,42 1 4483,-5-5 0,-42-1 0,-16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39.82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11334,'37'0'-817,"9"0"817,5 0 0,-21 0 0,6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40.04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8142,'93'26'-7,"0"1"0,-1 0 0,-6-2 1,-3-2-1,-21-7-1270,-21-11 1277,0-2 0,-18-2 0,-5-1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40.27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6641,'0'0'0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40.50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93 8545,'74'-12'-137,"0"0"1,0-1 0,0 1 0,19-3-1,-2 0 1,-29 5 0,-40 8 0,-3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40.80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40 12735,'57'-20'1585,"-11"4"-1585,-46 16-2347,0 0 840,21 0-2452,3 0 3959,17-1 0,-19 0 0,-7-1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7:55.88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14 0 10864,'15'8'549,"-3"-2"-493,-12-6 717,0 0-106,-12 0 27,7 0-212,-10 0 89,11 0-370,1-3-178,2 2-23,1-4-2767,0 4 1008,3 10 1759,5 2 0,-3 2 0,2-4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41.84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93 68 13536,'-22'-3'84,"-3"0"-437,6-1-207,3 1-348,9-1-873,4 0-174,3-2 35,0-1 1511,6-1 409,1-2 1075,1 3-1075,-2 2-8,-6 2 1,0 3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42.67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23 0 10444,'-13'11'-392,"3"-3"286,10-8 2323,0 0-2480,6 8-6,-1 3 107,8 10 145,-6-1-11,6 2 28,-5-2 56,-1 1 6,-4-4 44,-3 2-50,0-3-56,0 3-101,0-3-134,0 3-756,0 1-1748,0 1 2739,0-1 0,0-9 0,0-4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42.92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50 0 8242,'-27'45'0,"5"-10"0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43.20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6585,'0'0'0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43.48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9576,'47'4'-629,"-4"0"0,-27-4 1,-4 0-1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44.76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122 322 6865,'-67'15'90,"16"-1"134,48-10-140,3 1-45,0 1 381,0 2 560,3-1 118,-2-2 3035,2-2-4021,-3-11-28,0 2-84,0-10-95,3 6-162,10-9-96,11-2 6,20-10 167,15-7 108,16-7-616,8-3 693,0 3-5,-8 7 73,-28 9 89,0 11 34,-37 7-67,9 7 50,-19 3-83,0 1-96,0 7 721,0-1-715,0 9-6,0 1 45,3 0-40,0-1-5,4 0 6,-3-3 27,2 3-33,-5-3 6,2 4 0,-3 0-6,0 3 11,3 2-11,4-1 28,0 1-28,3-4 0,-3 1 67,0-6-61,-3-1 50,2-4 5,-5 1-50,5-4 29,-6 1-35,3-4-5,-3 2-112,0-1-1137,7 7 196,9-3 1053,31 1 0,-23-5 0,13-2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45.44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6529,'0'0'0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46.22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11250,'80'36'-22,"1"1"1,-1-1 0,0 0-1,18 11 1,-3-2 0,-33-19 183,-42-24 101,-13 0 17,-4 0 112,-3-1-582,9 3-146,2 2-84,13 4 106,0 1 12,7 5-51,-3 3 11,2 4 46,-5 2 38,-8 4 174,-4-4 84,-6 0-6,-3-6 6,-1-5-56,0-3-219,-2-5-223,5-2-393,-3-2 360,1-2 3673,-1 0-2616,-15 0-195,0 1-7,-15 2-156,6-1-61,-6-1-34,6 1 11,-2-1-79,2 0 163,0-1 141,-2 0-57,-1 0-17,-7 0-89,0 0 145,-3 0-17,0 0-83,2 0-7,2 0-38,3 0-96,2 0-44,5 0-40,-6 0-50,10 4-5,-13 2-79,11 4 168,-9 1-11,6-1-124,0 1-134,8-5-179,6 3 17,4-3 151,3 0 67,0 2-258,0-2 85,0-2-880,0-1 78,6-3-945,-2 0 2133,3-3 0,-4 2 0,-3-2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57.63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3906 9957,'36'-10'5,"-7"3"981,-16 7 84,-7 0 1904,-6 0-2918,-3-6-56,3 5-118,-3-4 281,0 5-91,-4 0-60,-1 0-12,1 0-1888,4 0 2224,12 0 258,-6 0-73,6 0-835,-9 0 1524,3 0-1008,-2-3-12,2-2-33,-3-1-101,0 1-1440,0 3 1239,3 0 61,1 0 84,2 2 11,1-2 241,-3 0 302,-1 2-262,-3-3-415,3 0-57,-2 1-49,5-1 55,1 1 168,3-4 1,10-1 5,-5-3 67,8-2 23,-11 1 83,-2 1 74,-7 2-34,-3 4-213,0 3-269,0-3 22,3 2 57,0-4 134,7-1 56,1-1 39,3-4 23,-1 1 44,-5 1 62,1 2 29,-8 2-18,2 3-56,-3-1-846,0 2 421,3 0 268,1 0 34,3-2 162,2-3 1,2-3 22,0 0 56,2 1-39,-9 1-68,2 0-11,-6 2-44,0 1-74,0 3-621,3 0 397,4 0 62,4 0 118,6-5 39,3-1 62,4-7 44,1-1-11,-2-2 40,-5 3 17,-1 2 16,-10 3-17,2 2-17,-8 3-67,2 2-1025,-3 2 807,3-1 106,1 2 45,6-5 6,4 0 67,0-2 22,3-3 67,-4 2-39,-2 0 1,-1 3-1,-3 1-16,-3 2-57,-1 0-195,-3 0-29,3 2 11,4-5 157,9-1-33,12-6 39,7-3 0,9-3 0,-2-1 6,-1 2 44,-7 1 17,-7 3 46,-6 3-29,-8 3-6,-3 3-27,-6 0-23,-1 4-107,-3-4-55,3 2 67,10-5 56,8-5-1,14-7-22,9-6 34,1-4 96,6-2 66,-6 2-66,-7 2-1,-7 6-39,-11 2-6,-3 4 51,-6 3-101,-5 1 39,1 3-78,-7 4-560,3 0 588,-3 2-1,3 0 12,4-3 12,1-1 38,5-2 6,-6 0 11,3 2 56,-6 3-27,-1-1-259,-3 4 191,3-9 11,4-1 68,7-11 38,3-1-27,1-1-51,-2 2-5,-5 4-17,-1 1 11,-6 3-56,2 3 0,-5 1 0,2 3-40,-3 2-133,0 2 167,0-5 6,6-3 6,4-9 27,11-6 40,0 0 50,3-2-55,-4 4-1,-2 5-28,-5 3-28,-12 4 45,13 2-56,-14 0 6,13 7-6,-10-3-790,-3 4 829,3-2 17,4 1-50,0-2 39,6 2-45,-8-2 17,4 4-17,-8-2-465,2 2 465,6-5 134,5-1 34,11-9-78,8-1-6,-1-5-79,2 1 79,-6 1-28,-5 4 17,-8 3 39,-5 4-39,-4 5-11,-6 1-186,3 2 124,-3-5 45,7-5 6,6-6 27,6-5-39,7 0-33,-5-2-6,0 3 5,-4 1 7,-4 6 21,-2 1-33,-4 4 0,-1 5-5,-5 1-376,2 2 381,6-9 50,8-5-44,18-13 83,3-4-38,6-2-12,-5 4 39,-8 4-38,-8 8 32,-6 2-16,-6 7-50,-5 1 0,-2 4-348,-4 2 387,0-3 39,12-3-56,3-9-23,18-5 46,2-6-46,3 1 1,-3 0 28,-8 8-23,-6 1 28,-8 7-39,-6 3 6,-1 1-6,-5 4-376,2 0 494,3-3-62,8-3-22,7-7 22,3-3-17,0 2 11,-10 3 1,-1 4 5,-9 3-51,-1 2-167,-3 2 296,3-3-61,4-5-67,10-11 33,7-4-28,7-8-5,0 2-6,0 2 44,-10 4-44,-10 8 12,6 3-12,-17 5 0,13 3 0,-13 2-404,0 2 460,9-3-50,8-6 0,11-9 55,10-7-16,-4 1 22,-2 3 0,-9 6-11,-6 6 34,-9 1-90,1 4 34,-9 3-247,4 1 213,-4-2 50,9-5-44,5-7-6,17-10 61,0-2-55,7-5 72,-7 6 12,-4 2-40,-9 8 23,-5 4-34,-9 5-33,-1 4-661,-3 2 946,3-1-162,3-3-90,5-6 17,3-1-50,-1-1 27,1 2-33,-6 3-5,1 5 5,-8 0-516,2 4 802,-3-5-118,9-3-118,2-11-50,13-4 34,0-6-34,-6 1 6,14 4-6,-19 4-51,10 8 46,-16 3-68,-4 7-353,-3 1 650,6-8-140,8-3-22,10-15-62,10-1 33,1-2-27,-1 3 0,-6 4-6,-5 5-6,-8 3-44,-2 7-46,-9 2-49,-1 5-286,-3 1 610,3-4-101,13-5-11,6-7 17,12-5-78,0-2 0,-3 3-1,-6 3 6,-9 7-11,-6 3 0,-6 5-235,-1 0 235,-3 0 140,3-2 67,7-5-89,8-6-40,9-8 12,7-8-23,4-4-28,3 0-39,-3 1 34,-3 6-34,-8 5-28,0 4 28,-6 4-6,-1 3-106,-6 3-173,-7 3 55,-4 4 213,-3 0 146,3 0 106,1-1-111,6-5-91,0-2 18,1-3-18,2 1-33,-6 0 0,3 3-5,-6 5-7,-1-1-604,-3 4 734,0-2 0,6-3 33,2-4-95,9-5 11,0-3 0,1 1-16,-5 3 10,-3 3-50,-6 7-11,-1 0 280,-3 4-240,0-6 4,0 0 12,0-3-50,0 4-5343,0 2 3286,6 2-117,11 1 237,5-4 1931,2-2 0,-10 2 0,-8-2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58.65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6266,'11'40'0,"-2"-8"0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7:56.9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54 6 8489,'17'17'1983,"-4"-4"-1339,-13-13 572,0 0-824,-17-3-51,9-2-223,-13-4-45,14 3-45,1 1-23,2 3-5,1 1 0,1 1 1736,1 0-1629,0-2-107,-1 2 5,-1-1-72,-1 1-22,2 0-12,0 0-1613,2-1-56,0 8-1496,6 6 3266,2 8 0,0-5 0,-1-6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7:58.75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6551,'0'0'0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8:05.10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68 2197 6630,'-6'-7'465,"0"2"-365,6 5 7,-27 27-90,20-17 16,-14 20-33,34-22 549,3-4 504,3 0-302,-8-3-130,-4-1 3009,-4 0-2538,-3 2-1031,0 2-21,0-1-40,0 2-6,0-3 6,0 3-6,0 0 6,6 2-5,2-1 5,5 2-6,4-1 6,0 1 11,4 0-11,0 1 6,-4-1-6,0 0 6,-4-1-6,-2-3 0,-1 2 5,-3-2 6,0 0-11,-4-1 0,4 1 0,-4 0 6,4 2-6,0 0-6,3 3 6,1 1 0,5 3 0,5 1 0,0 1 6,3 1 22,2 4-28,-10-5 0,3 2 6,-15-10 27,2-1 29,-5-4-51,2 2 0,0-2-11,-2 3 6,2 1-1,0 4-5,1 3 0,6 1 0,-3 5 0,6-2 0,-2 3 0,2-1 6,4 0 28,4 7-29,-3-7-5,-1 5 6,-7-10-6,-4 1 5,1-3-5,9 8-5,-4-3-51,20 17 50,-9-7 6,11 9-28,-7-7 28,-3-4 0,0-2-28,-7-3 28,-3-5 0,-1-2 0,-5-1 6,2-2-1,-4 1-5,4-2 6,1 5-6,6-1 0,0 3-11,4-1-107,8 6 73,-9-8 45,6 3 6,-15-10 0,-5 0 167,1-4-16,-7 1 140,3-2-302,-3 2-1,3-2 6,4 2-5,1 1-46,5 0 46,-3 2-1,1-4 6,-4 1 6,-4-2 1730,-3 0-1725,-6-1 22,4 0-111,-4 0 84,3-1 27,2-2-27,-2 0 5,3-1-11,-3 2-11,3 0-23,-6 2-279,5 0 296,-2-2 17,3-2 56,0 0 11,0 0 17,0 1-325,0 1 45,0-2 185,0 0 5,0-2 6,0 0 45,3-3 0,1-1 33,2 0-16,1 1-17,-3 3-6,-1 2-229,-3 2 184,6-3 0,2-1 6,5-6 0,4-3 56,-2 1-5,1-3-18,-5 4 40,-1 1 17,-12 3-85,3 1 1,-7 2-6,6 2-521,0 2 488,12-1 21,-6 0-32,10-4 44,-6 3 39,-2-2 0,2 2-5,-7 2-936,1 1 790,-1 1 62,3-2 50,11 0 0,7-5 39,8-2 62,2-2-29,-3-1-66,-4 2 0,-6 3 38,-7 1-38,-7 4 33,-4 0 73,-3 2-61,3-5-46,6 1 34,9-11 12,9 3-46,5-7 29,2 1 5,-6 3 17,-5 1 51,-12 7-18,-5 3-414,-6 2 337,9-3-7,3-3 68,14-9-23,6-3-16,3-5 56,2 3-51,-9 0 17,-1 6 45,-13 3-51,-1 3 6,-9 4-50,2 3-6,-5 1-247,2 2 415,-3-5-112,9-3-45,2-8-5,13-3-6,0-1 6,-3 1 27,-4 5-27,-7 5-6,-6 3 0,-1 4-706,-3 1 801,3 1 12,4-2-40,9-4-11,6-4-50,5-3 78,-3-3-12,0 3 1,-6 1 6,-5 3-7,-3 1-66,-6 2 5,-1 2-207,-3 3 196,6-6 6,5-2 5,9-8 23,8 0-29,3-4 34,-3-1 34,-1 3-62,-10 0 101,-3 7-78,-7 2 0,-4 5-34,0 3-504,-3 0 509,6 2 85,1-3-23,4-3-67,9-6 34,1-2-34,6-1 0,-2 1 5,-5 3 1,-6 3 39,-7 4-45,-4 3-320,-3 1 399,9-5-18,2-4-10,16-6 5,7-6 22,11-6-33,7-2-45,3-6 34,-7 8-29,-4 0-5,-13 8 34,-7 5-34,-10 5 0,-7 5-6,-4 1-184,-3 2 268,9-6-44,5 1-29,11-9-5,5 1 6,-2-5-6,3 3 6,-10 1-6,-10 3 0,6 5 39,-17 3-39,12 2-6,-12 2-229,0 0 308,6-3-23,8-5-5,13-9-45,17-7 0,15-8 0,10-3 0,6-4 6,-5 4-1,-9 5-5,-13 7 0,-14 5 0,-10 9-5,-13 1-79,-5 6-51,-6 1 365,6-5-79,8-3-145,7-9 61,12-3 6,2-4-68,6 0 57,-6 1-17,-7 5 22,-9 6-34,-11 5-33,-2 4-212,-6 2 296,0 1 50,6-1-11,2-7-84,9-2-39,0-6 34,7 0 5,-6-1-5,2 3 16,-10 3-44,0 5-1,-6 3-262,-1 2 346,-3 0 29,3-5-79,7-3-28,10-7-11,9-4 6,5-1 22,-3-1-22,-1 4-6,-8 3 0,-3 5 0,-5 1-6,-6 6-39,-2-1-291,-6 5 342,0-4 83,6-3-89,11-5 0,17-12 0,21-8 6,17-8 0,14-8 10,-41 23 1,0 1 8,0 1 1,-1 0-26,32-19 0,-12 11 0,-19 8 5,-14 8-5,-18 7-106,-7 4-488,-6 2 661,0-1 152,10-5-169,10-6-16,3-8-23,28-4-11,-13-5 34,16 2-29,-16 4 62,-8 6-16,-12 6-51,-8 7-56,-7 2-252,-3 4 442,0-5-72,12-5-51,6-7 39,19-10-44,8-2 61,4-6-11,-1 4 11,-10 4 29,-14 10-96,-8 5 0,-12 9-572,-1 1 718,-3 0 89,0-2-123,12-7-112,6-10 39,23-10 45,4-9 51,7-5-79,-7 4 50,-8 5-5,-15 12-45,-7 8-246,-11 8-281,-1 4-195,-9 2 61,-14 9 230,-15 5 229,-7 8 146,1-2 0,17-3-1059,11-9-1175,10-3 2234,-10-3 0,10 0 0,-9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8:08.06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2927 10634,'39'3'1978,"-4"-5"-1855,-4-8 224,-7-2-168,0 1-106,-4 1-34,-2 3 12,-1 1-46,-7 0 51,3 0-22,1-5 50,12-6 67,19-15 224,17-11-162,-21 15 0,3-2-687,2-2 0,2-1 619,1-2 1,1 0-6,-3 2 0,-1 0 120,30-25-30,-15 14-102,-23 11 35,-11 11-29,-17 10-50,-4 3-84,-6 7 907,0 0-867,3-5-29,10-1-6,9-13 1,12-1 5,4-3 45,0 2-50,-4 2-1,-7 7 29,-6 1-28,-7 6-6,-8 2 0,-2 2-124,-4 3 136,0-4 184,9-2-90,8-10-56,17-11 1,20-10 44,9-9-84,10-1 79,-5 3 50,-9 7 33,-14 8 12,-15 8-62,-16 9-22,-5 3-101,-8 7-425,2 0 397,0-3 22,13-3 12,12-9-6,23-6 5,11-6 1,10-4 55,-2 2-55,-6 0 112,-15 8-34,-12 4-45,-13 7 28,-14 5-67,-4 5-353,-6 0 359,4-3 179,5-1-141,9-11-44,15-4 73,6-9 11,3-6-17,17-1 1,-15-3 10,13 5 34,-15 2-67,-11 10-40,-8 2-5,-9 11 0,-7 1-89,-4 7-242,-3 0 337,0-1 67,6-1-68,5-9 85,12-3-40,8-7-10,7-4 21,3 1-22,-6 2-39,-4 4 34,-8 7-34,-8 3 0,-5 6-50,-7 3-253,-3 1 337,9-9 39,8-3-40,21-15 40,13-9-11,15-7-57,6-11-189,3 3 229,-5 1-34,-9 8 28,-13 8-11,-11 5-28,-12 9 0,-6 5-67,-11 9-179,-2 3 139,-6 3 163,3-5 257,4-3-246,10-11-61,10-5 44,8-8 18,9-3-57,-2 0 45,-1 2-6,-10 6 34,-7 8-78,-10 4-6,-5 5-45,-5 6-106,-1 1-84,-3 3 291,3-5 67,7-5-84,14-11-33,14-8 27,14-10-22,9-3-5,1-3 44,-3 5-50,-8 3-5,-10 8 5,-7 6-51,-9 6-105,-9 7-63,-9 5-274,-4 3 241,-3 2 667,3 0-292,1 0-117,3 0-6,-3 0-560,-1 0 364,-3 5 106,0 3 40,0 4 50,0 0 5,0-5-5,0-1 611,0-4-331,3 0-387,-2-1-89,2 5 123,-3 4 62,-3 3-45,-4 3 56,2-4 28,-1-3-28,6-5 45,0-2-123,3-1 33,-2 5 45,2-1 45,-3 2 5,0-5 499,0 0-639,0 3 40,0 5 16,0 11-22,0 10-17,0 13-22,-15 10-129,-10 9-78,-11 2 128,-1-7 68,15-12 95,9-14 11,10-11 61,3-7 118,9-5-27,6-3-102,9-1-11,16 1-39,-10 0 0,7 2-33,-14-1-91,-2 3-44,-1-2 73,-2 1 95,2-3 112,21-2 0,1-4 23,31-12 5,-10-5-34,6-10-33,-14 5-17,-11 5-51,-19 8-5,-9 5-39,-12 2-666,-1 2 587,-3 16 23,-9 8-219,-12 19-95,-14 7 174,-7-3 162,4-5 67,11-13 6,13-12-5,8-8-1,6-7 28,0 0-22,-3 1 12,-1 2-7,-3 2-5,0 1 45,4-2 61,0 0 545,3-4-562,21-16-33,6-3-17,20-14 6,-5 7-39,-8 6-6,-13 8-11,-11 4-40,-7 4-862,-3 2 112,0 6-929,0-2-998,15 2 2728,13-2 0,-6-4 0,2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7:28:12.19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3604 12965,'78'-6'72,"-7"-2"147,-16-3 61,-10-1 89,-11-1 40,-14 3 90,-7 1-124,-9 1-157,-1 0-95,-3 0-72,0 1-51,0 1-51,0 0-161,0 2-136,9-1 91,6-3 44,15-5 118,42-22 100,-7-1 121,-16 8 0,2-2 154,28-22-758,0-8 674,-1 4-129,-12 2 96,-5 10 89,-7-1-134,-20 19-62,-8 1-23,-17 17-27,-9 4 618,4 3-702,-4-1 72,3-5 12,3-5 33,8-11-39,7-3 5,6-6 51,4-1-16,3 2 16,-2 1 11,-5 6-17,-7 1-16,-3 8 44,-6 0-27,-4 5 10,-4 2-50,-3 4-5,0 3-23,3-3 12,1-2-1,12-7 0,2-8 6,18-6 12,6-10 44,13-2-23,3-1-27,4 0 61,-6 6-67,-5 6 45,-13 7 44,-11 5 1,-13 5-17,-8 5-28,-6 2-45,0 4 0,0-3-6,6-3-33,4-4 28,8-5-29,9-1 40,1-5-5,9 2 5,-2-2 0,5 3 0,-8 1 5,-1 4 1,-11 1 56,-9 3-1,-2 4 6,-8 2-61,2 1-62,-3-2 22,9-5-5,2-6 34,22-12-1,6-10-22,19-11 28,7-6 39,7 0 12,-6 2 16,-5 9-62,-16 7 91,-8 9-40,-12 8-51,-6 4-5,-5 5-5,-6 2-51,-2 4-68,-6 3 74,0-1 50,3 0 0,4-7 6,9-3 61,12-11 62,28-21-68,-6 7 18,13-13-29,-25 19 23,-5 4 22,-12 6-28,-1 3-22,-9 9-45,-4 1 0,-4 6-398,-3 0 337,3 1 61,7-5 56,7-5 33,14-9 35,10-8-7,4-9-50,6-4 23,-6-1-23,-4 5 56,-10 6-16,-7 10-57,-13 4-44,-2 9-6,-9 3-672,4 3 683,-4-2 241,9-5-151,5-10 0,20-14-68,4-6-27,10-9 27,0 3-27,-3 3 50,-7 9-11,-8 7-45,-9 8-6,-7 7-39,-4 3-44,-7 6-387,0 0 476,4-3 33,3-3 74,14-12-29,10-9 12,17-14-85,8-9 85,13-6-34,-6-4-6,-1 6 6,-14 6-5,-10 10-18,-13 11-33,-12 10-44,-6 8-46,-6 7-890,-1 2 1282,0-1-72,4-5-140,10-8-46,-5-5-44,25-8 73,-9 0-28,13 0-45,-8 4 0,-15 8-6,-2 3-66,-12 8-136,-1 3-895,-3 3 1753,3 0-521,1 0-40,0 0-1002,-1 0 913,0 0 17,10 0-11,5 0 89,16 0-39,-3 0-50,10 0-1,-9 0 1,-2 0-1,-12 0 46,-8 0-40,-7 0-22,-3 0-40,6 0 51,4-3 96,14 0-46,1-4 6,8 1-11,-7 0-6,-6 2 45,-7 2-50,-9 2-208,-1 0 174,-3 7-34,0 3-22,0 11-33,0 1 44,0-1 45,0-3-6,0-9 1,0-1 5,0-6 0,0-1 0,0 3 0,0-2 0,0 6 5,0-1 29,0 5-34,0 3 39,0 5-33,-3 3-6,2-2-6,-2 2 1,3-9-1,0-1 6,0-9 549,0 0-2168,0-3 947,-15 0-3249,-7 0 3921,-25-4 0,21 2 0,-1-2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29:53.1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0 379 9302,'1'8'2441,"-1"-2"-2189,0-6 2605,0 0-2891,5 0 29,3 0-1,5 1 6,3 0 90,-5 0 156,-2-1 40,-5 0-281,-1 0-5,0 0 0,4 0 0,3 0 6,7 0-6,21 2-6,-4 2-100,12 0 100,-12 2-33,-6-3 5,5 1 74,-16-3-40,1 1-107,-12-2 107,1 0 17,21 0-11,1 0-1,20 0 1,-3 0-6,3 0-62,2 0-78,17 0 135,-20 0 5,7 0 28,-30 0-23,-7 0 146,-2 0-100,-5 0-46,6 0 1,-4 0-6,5 0-45,22 0-16,-6 0-23,16 0 28,-13 0-12,-1 0 68,-3 0 0,-4 0-5,-4 0-1,-5-2 79,7-3-34,-6-1 6,25-11-45,-6 5 0,23-6-6,-1 3-139,11 1 139,6 1-56,-18 5 1,2 1 5,30-3-172,-32 4 1,-3 1 227,13-1 0,-9 1 28,-10-1 16,6-4-4,-18 3-29,11-6 0,-11 4-11,5-2 6,32 1-12,-15 1 445,23 2-473,-24 3 0,-2 0 34,1 0-44,13-5 38,-21 4 12,5-5 10,-25 3 74,-7 0 5,0-2-11,11-3-84,-1 2-33,15-2-7,-1 5-10,5 1-23,37 3 79,-23 2-6,23 1 0,-36 0 0,-7 0 39,-8 0 39,0 0-33,-16 0 28,3-1-17,-7-2-45,5-3-11,9-1 0,6-1 0,8 1-67,4 3 56,3 0-45,1 2 56,0 1-6,14 1 12,-20 0 27,8 0-21,-27 0 66,-4-1 34,-1-1 45,15-5-118,-1 2-39,18-3-6,0 2-33,7 2 34,9 1-57,-16 2 0,1 1-33,34 3-66,-32 0 1,-2 2 126,22 8 29,-8 1 5,-7 2-6,-9-2 6,-7-2 34,-6-1-29,-2-2 46,23 2-1,-10-3-2208,26 2 2169,-14-4-5,8 2-194,3-1 188,1 1-2523,-5-2 2511,-4 3 12,-8-3-50,9 1 1461,-22-3-1411,6-1 89,-2-2-83,-9-1-1870,21 0 1870,-10 0 33,6 0 2235,3 0-2274,31 0 0,-24 0 0,18 2 0,-35 1 0,-5 0 0,-6 1 6,7 0-1,-17-1 3387,8 3-3386,-16-3-1,3 2 29,21 3-34,-4-1 11,17 4-11,-11-4 0,1 3-11,2-1-28,19 6 11,-20-5 28,13 5 0,-29-6 0,0 2 5,-1-2 7,0-1-12,2 1 0,2-2 5,2 3-5,1 0-73,0 1-1503,0 2 1576,13 9 0,5 4-2890,31 11 2909,-25-9 1,-1 0-56,20 3 41,-23-10 46,2-2-34,-4-1-17,0 1 988,23 10-988,-19-3 6,23 8 2711,-20-5-2712,8 1-1575,-13-6 1,1 0 1569,-15-6 0,1 0 0,18 7 0,0-1-589,24 7 622,-2 1-33,-7-3 0,-26-8 0,-1 1 0,30 10 114,-32-11 0,1-1-114,25 9 0,1-1 0,7 2 2922,-1 1-2922,5 1 0,-2 1-997,1 2 997,-3 0 0,0 1 0,-5 0 0,0-1 6,-4-3-6,-1 0-452,-23-10 1,-1-1 451,28 10 6,-17-7 0,-1 0 27,5 1 81,17 9-102,-29-12-1,0 1-2348,3 2 2353,-13-9 1,1 1-17,28 11 269,-24-11 0,0-1-269,25 9 681,2-4-633,-23-6 0,-1-1 47,25 7-45,-29-9 1,-3 1 143,7 2-77,-6-2 85,34 13-141,-27-9 2974,31 10-3035,-35-9 0,1-1-11,-6 0-28,-5-1 1118,-11-3-1079,-7-2 0,-10-4 95,-2 2-28,4-2-56,1 3-11,1-3 6,-2 2-6,-5-4 6,-2 1-1,-2-1-5,-2-1-2358,-3-3 2358,-14-13 0,9 8 0,-9-10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29:56.8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0 906 9906,'10'11'1602,"-2"-2"-1456,-8-9 2811,0 0-3226,-2-3 34,2 2 157,-1-1 27,3 0 51,0 2 129,7-2 101,-3 0-29,5-1-22,-3 0-27,2-1 16,17-5-118,0-2-50,18-5-6,1 1 1,5 1-7,-1 4 1,0 1 11,10-1 0,27-2 40,-54 8-7,-10 0 74,-4 0 285,-3-5-336,-1 2 6,10-7-62,5-1-11,14-6-175,45-12 18,-13 8 95,-23 10 1,0 1-7,20-3 79,-7 4 11,-7 2 1,-3-2 83,-22 5 45,-3-1 23,-20 4-96,-1-1-67,3-1-11,23-10-23,1 2 1,22-7-41,-5 6 1,2 1-39,23-2 101,-25 6 11,10-2 6,-34 8-6,-7-1 50,-7 0 17,-5 2-11,-4 0-56,4 0 6,1-1-45,29-6-411,30-2 413,-2 4 1,4 2-9,-19 0 0,0 1 31,12 1 0,-3 0-3249,22-3 3269,-26-1 38,11-3-38,-29 1 28,-6-2 5,1-1-39,0-2-6,7-2 6,7-1-33,8-1 225,6 2-248,4 4-70,-19 7 0,1 1 53,24 1 62,21-1-435,-36 6 440,-5-4 6,-5 1 34,10-9 38,-16 2 1,9-6-34,-16 5 3132,1-2-3176,26-4-46,-11 5-16,21-3 33,-19 9-22,-2 1-67,-3 4-28,17 1 151,-28 0 0,10 0 56,-33 0 696,-2 0-668,2 0-45,-1 0-5,3 0-29,0 0 18,4 0-23,8 3-34,29 4 0,-6 2 1,21 5 27,-18 0 12,2 1 27,36 9-33,-36-11 6,23 6-6,-49-14 0,-4 0 11,-1-1 0,19 3-11,-6-1 6,22 3 56,-7-1-65,2 0 0,1 0-3,15 3-11,-18-2 1,-2 1-18,-6-1 29,-10-1-1,-6 0 6,0 0 6,-9-1-1,3 0 1,-5-1-6,5 0 33,23 2-27,-7-2-6,15 3 0,-16-2-11,-2 0 5,-5 0-33,0 1-28,-13-3 61,-3 1 6,-12-5 0,-1 2 84,1-3-89,3 3 5,7-2 5,6 3-5,8 1-11,25 7-28,-10-2 28,16 5 11,-18-3-6,-2 0 0,1-1 6,7 5 0,-12-7 0,5 3 6,-17-7 0,-1 1-6,0 0 11,19 5-6,-6-3-5,18 6-16,-9-4 16,2 3-107,16 5 40,-20-4 61,5 3 6,-23-9 0,-9-2-5,-4-3 55,-5-1-50,-2 0-11,0 1-28,3 0 33,7 2 6,30 7-33,0 1 33,26 3-34,-13-5 34,1-4 0,-6-2 22,4-3 124,-24-2 179,-1 0-40,-23 0-122,-4 0-163,-1 0-101,12 0 51,8 0 38,21 0-83,13 0 6,17 0 38,-12 2 1,3 0 50,-16 0 0,1 0-3,16 1 0,-3 1-30,14 1 33,-12 0 39,-12-2-6,-6-2-33,-15-1 0,3 0 0,-3 0-11,12 0 6,17 0-23,0 0 0,4 0 22,-11 1 0,0 2-207,22 0 0,-1 1 215,-19 1 1,-3 1 0,-1 0 0,0 0 33,12 2 1,-2-2-32,24 3 46,10-1 38,-52-7-50,-8-1-5,-5 0-23,24-4-11,1-2 0,31-3 0,-3 2-335,9 3 324,3 2-9,-28 2 1,0 0 19,31 4 0,-38-3 0,-2 0 0,9 5 0,-9-5 11,9 1-5,-17-2-6,16-3 412,-11-3-423,13-3-62,9-2-45,-16 5 1,3 2 16,33-2 36,-34 3 1,-2 2-14,20 1 16,-7 0 57,-5 1 5,17 1 5,-24-1 6,15 1-5,-25-2 33,6 0-11,-8-3 0,4-1-28,37-1-353,-27 0 1,1 0 352,-15 2 0,-1 0 0,0 2 0,0-1-56,48 1 50,-37 1 0,0 0 6,28 3 3,-37-2 0,-1 1 3,10 4-1,-5-2-5,-5 0-2229,26-2-3092,-20-1 5321,16-4 0,-45 3 0,-9-3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29:58.6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11217,'7'12'-527,"-1"-3"337,-6-9 112,0 0 223,7-1 992,-6 0-520,6 0-1,-7 1 974,0 0-1954,6 0 364,0 0 22,6 0-22,-3 0 0,1 0 196,3 0-134,-3 0 28,5 1-40,-1 4 0,5 2 23,22 8-39,-4-2-29,13 3 1,-12-4 56,-4-2-62,-3 0 0,-3 0 0,-10-3 67,-4 0 0,-10-2-11,-1-4 45,9 5-101,-1 0 0,13 6 0,1 0 45,6 5-397,22 10 352,-13-4 0,12 6 5,-20-12-5,-6-3 0,-2-2 0,3 2 6,-3-5-6,10 4 357,0-5-357,11 2-3308,36 3 3325,9 1-11,0 1-246,-15-2 245,-34-2-79,1 0 85,-14 0-11,2-1 0,-12-3 3234,1-2-3228,4 1-2981,6 1 2975,3 1 128,2 0-134,16 7 6,-15-3-11,19 9 11,-27-11 0,2 4 3431,-11-9-3425,1 1 67,5 0 5,33 5-32,-8-3-2,23 4 35,-20-2-29,-7 2 17,-6-1-67,-8 2 34,-7-3 39,-8 0 61,-1-2-128,-6-1 55,29 3-10,-9-1-46,24 3 46,-14-3-51,-2-1 5,1 2 7,-14-3-12,-4-1 5,-16-4 1,-3 0 83,-1-1-240,2 0-1037,-30 3-3376,-5-1 4564,-33 2 0,31-3 0,3-2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0:16.4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213 153 11318,'2'11'1451,"-1"-3"-1513,-19-27 2526,13 15-1349,-12-16-779,17 20-50,-4 0-236,2 0-140,-5 0-184,5 0-2599,0 0 2805,19-2 242,-5-3 291,14-2 162,-12 0 74,-6 1-13,-4 2-128,-2 2-336,-2-2-145,-2 1-6,-3-4-73,-3 0-12,-2-2-195,-1 1 0,6 2 17,0 0 190,5 3 0,0 2 240,0-2 220,-3 3-264,-3-1-96,-3 1 12,-1 0-67,0 0-45,3 0-336,3 0-140,1 1 269,3 8 140,0 7-6,0 9 39,0 3 40,3-1 72,-1-10 135,0-5 28,0-10-90,-2-2-554,4 0-185,2 0 6,5 1 133,3 0 292,15 0 331,-7-7 151,8-7 241,-14-11-129,-6-5-107,-5 1 404,-7-6-734,-8 15 0,-7 0 11,-5 15-11,-3 2-39,-1 2-12,8 2-10,1 1 10,11 0 51,3 0 6,0-1 33,-5 5-39,-4 3 6,-10 13 22,-3 4-28,-2 11-40,2 2-3452,8 0 3413,7-2-218,6-6-246,8-5-95,7-7 571,4-8 274,14-6 28,-11-3 101,3-3-45,-14-4 3208,-5-1-3432,0-5 28,-2 0-95,0 2-34,0 3-61,0 4-241,0 1 392,1-2 73,1 1 313,-1-2-290,1 1-1972,-2 1 1764,2 1 319,9 0 274,-4 0-10,6 0-186,-11-3-189,1-1-102,0-10-184,1 7-275,2-4-84,0 10-5,2 1 251,3 0 247,-2 0 163,0 0 430,-7 0 135,-1 0 403,-1-14-1041,-8 2-51,0-15-39,-8 8-28,5 1-22,1 6-40,4 4-117,3 5-107,2 1-145,1 2 616,-4 0-101,2 2-45,-5 3 45,4 21-56,0 1-117,2 18-46,1-9-229,0-2-431,13-2 823,-5-15 314,10-4 167,-10-12-128,-1-6-129,-2-5-50,-2-20-169,-2 4-5,-1-9-50,0 15 11,0 5 50,-1 6-11,-1 4-39,0 1 33,1 4 6,1-3 17,0-1 280,-1-6-68,-2 0 57,-1-2 44,-2 4-99,1 5-153,0 0-230,3 3-1444,0 0 930,7 0 666,-3 0 100,4 0-100,-5 0-459,-1 0 459,-37 8 0,28-6 0,-28 5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0:17.5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228 133 6496,'-1'-14'1232,"1"3"-45,0 11-1103,0 0-84,-32-4 465,24 1 364,-24-4 313,32-2-61,0 0 56,-3-2 6,-1-1 196,-5 2-706,2 0-169,-2 3-184,5 0-196,1 3-117,2 0-74,1 1-55,0 0 5,0 1 68,0 0 1001,0 1-1035,0 6 39,0 3 84,0 11 17,0 1 106,0 6 28,0 1-50,0 3-11,0 0-40,-1 3-22,0 3-28,0 4 0,1 27 0,0-14 0,0 18 39,0-29-27,0-7-12,0-9 112,0-4 16,0-9 63,0-1-22,0-5-29,-3 8-140,0-1-45,-1 6 39,1-4-55,2-3 5,1-1 56,0-4 5,0-1-5,0-6 101,0 1-157,-2 1 56,1 1 0,-1 3 0,1 1 0,1-1 0,0 1 11,0-4 34,0-1-51,0-2-100,-1-1-3653,-18 0-895,2-1 4654,-14 0 0,17-1 0,4 1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0:19.1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138 0 9007,'19'12'2089,"-3"-3"-1063,-16-9-986,0 0-148,0-4-116,0 3 2769,0-3-2657,-1 4 505,-1 0-399,-2 3 6,-2 0 34,-1 1 50,-2 2 33,-1-2-10,-1 2 50,-10 3-107,4 1-50,-7 2 0,8 0-11,2-1-62,2 1-185,2 8 46,6-2-35,0 10 118,4-3 1,4 4 27,12 9-39,6-8 84,3-2 56,-5-14 5,-7-11-5,-3-1-145,9-2 27,-3 0-16,9-7 27,-1-3 51,4-9 56,15-15 6,-12 7 196,4-6 346,-20 15 46,-8 4-292,-5 2 23,-16-3-381,-1 5-67,-14-3 123,2 5-39,2 1 0,2 3 39,0 1 78,8 2 62,1 1 34,7-2 39,0 2 123,-8-1-190,2 1-62,-5 0-84,5 0-28,4 0-589,1 29 225,5-6 17,3 25-140,8-16 111,6-5 371,4-7 229,8-8 73,-10-7 89,1-4-11,-12-1-100,-1 0-119,-4 0-581,1 0 27,2 0 107,1 0 157,6-2 89,4-3 78,11-8 29,-6 1 145,1-4 611,-14 0-695,-4 3 84,-9-4-179,-6 4 0,-8 1 39,-2 4-246,-3 3-297,11 3-157,1 2 230,11 0-17,2 1 95,1 1-526,4-1 386,10 1-1680,4-10 2173,9-4 0,-13 2 0,-2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03.8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 1 6938,'-5'2'-389,"1"0"1,4-2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0:20.8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151 459 12219,'-9'-7'2734,"1"2"-2550,8 5-301,0 0 50,-2-6 106,1 4 112,-1-4 196,2 6 236,0 0-740,0 7 157,-3 14 51,-1 20-46,-5 23-477,-3 16 332,-1 10-147,0-2 181,1 7 443,4-39 284,3-10 230,3-36-347,2-20-476,0-10-28,0-19-565,2-49 128,-1 14 272,0 22 0,0 1-43,0-18 620,-1 9-597,3-33 179,1 32 6,5-32 39,1 39-3363,0-3 3424,-3 4 7,-3 5 358,-2-2-342,-2 22-123,0 2-611,0 22 303,0 3 1512,0 1-1388,4 5 3458,5 5-3380,10 12-23,9 10-11,6 12-483,19 39 628,-13-16 17,-16-22 1,-3 0 39,2 11-1,-7-7 1,-2 5-28,-5-18-34,-1 6-34,-4-16 34,-2 2 45,-1 3 0,-1 3 39,-8 3 611,-6 3-655,-12 2 16,-6-2-45,-2-4 50,2-6 29,-7-7-90,11-11-140,-8-4 45,9-8 28,-5 0-286,-8 0-17,12 0-717,1 0-414,20 0 393,6 18 1108,25 21 0,-16-13 0,16 8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0:21.8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179 335 10685,'-30'83'1199,"0"1"1,0-1 0,2-1 0,0-3 0,11-43-1200,14-49-583,-3-35-429,3-5 754,-1-33 154,6 26 1,2-3-1821,3-3 1,1 0 1926,-2 1 0,1 3 16,2 8 1,0 8 872,-2 2-937,-1 15-72,2 12-180,1 10-11,10 5 367,7 7-176,13 9 3374,7 9-3486,25 24 229,-11-5-157,-6-2 146,-27-17 11,-23-14 67,-4 1-11,-27 15-51,-1-1 35,-23 14-40,8-7 11,7-5-11,6-4 50,7-6 12,11-7 78,4-4 145,7-5 757,1 0-649,0-2-365,1 0-28,1-2-90,1 2-134,-2 1-1221,6 1 1316,-1 7 129,7 4 173,1 11 85,2 1 28,0 3 38,7 10-262,-6-11-6,3 7-50,-6-14-1,-1-2 6,3 1 51,5 7-51,-5-4-11,3 6-358,-10-4-409,-1-2 767,2 4 0,-8-12 0,3-1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0:22.7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99 366 11099,'3'13'3126,"-1"-3"-3126,-2-10-112,0 0 39,-1 22 123,-4 1-44,-4 26 27,-4-1 166,-2 5 0,0-1 31,3-8 78,-9 32 50,21-76 12,-2-9-583,-1-9-622,-1-43 538,2 11 1,1-3 217,2-3 1,2-1-73,1-9 1,3 2 150,11-29 39,4 12-5,-5 16-28,-3 20-3472,-4 19 3354,-4 15-107,-1 12 113,2 14 212,14 34-16,-2 0-28,12 22 10,-9-18 208,2 0 134,2 16-212,-4-17 2927,0 12-3039,-8-23-57,-4-1 23,0-2-17,0 11-39,-3-16 51,-1 4-51,-4-20 101,-1-8 5,-1-3 515,0-4-2138,0-1 430,0-6-140,-2-4 466,-2-7 408,-3-6 179,0-6 174,-5-5 79,-4-4 1449,-44-27-620,18 29-247,-28-14-331,36 40-330,8 5-291,8 3 56,9 1-56,4 0 95,5 2 129,2 2 67,5 0 616,13-1-96,-2-2 29,8-1-22,-5 0-85,4-4-122,17-7-320,-7 0-28,12-4-320,-11 7-486,0 4-432,9 3-1837,-2 2 3103,1 4 0,-20-2 0,-8 2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0:23.4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122 131 8662,'12'10'544,"-2"-2"-230,-10-8 3948,0 0-2240,-4 1-1394,3 0-354,-4 0-207,5-1-67,-3 1-185,-14 23 180,2 2-1,-14 24-33,6 2-34,4 3-16,3 1-169,9 9 28,3-23-27,11 1 257,4-28 45,8-8 459,14-7-308,-6-12-90,12-10-106,-9-16-129,1-5-244,-5-2 1,-2-2 176,3-8 196,10-28 0,-31 52 106,-2 1 348,-12-9-258,-8 8-196,-12-9-5,-9 11 5,-5 4-62,-1 8-918,-13 28-146,23 41 137,15-5 1,4 7-2632,10 10 0,7 2 3620,4 4 0,3-5 0,-2 10 0,8-24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0:26.9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 50 10315,'-10'-10'3680,"2"2"-2694,8 8 1753,0 0-2297,-8-14-151,5 10-168,-6-10-117,7 14 1910,1 0-1983,10 0 28,3 4 33,45 14 0,-18-4-27,26 12-1,-28-10-22,-1 1 56,27 12 34,-10-7-29,29 10 29,-7-9 0,11-1-34,10-2-42,-25-8 0,1-1 25,-20-3 0,0 0-259,14 2 0,-4 0 270,8 2 1,-13 1-1,12 3-264,-20-5 270,16 3-95,-18-9-129,6 0 448,3-2-1020,28 0 438,-20-1 84,16-1 128,-30-1 62,-7 0 78,-5 0 1,-10 0 188,-3 0-183,-9 0-90,0 1 40,-5 1 44,23 1 1,-11-2-29,15 1 29,-18-2 5,-4 0 5,-4 0 141,-5 0 67,-4 0 78,-2 0-224,-6 0-61,-5 0 78,-11 0-3476,-6 0 3459,-5-3-56,-3-4-11,-15-16-129,13-1-2279,-8-12 2357,9-3 141,10 10 78,-7-1-73,13 16 2308,-1 5-1837,-11-3-465,14 5-101,-4-4 3398,16 7-3398,3 0 61,-1 2-139,-1-1 72,-3 3-33,0-1 28,-1 1-34,2 0 12,0 0 21,4 0 7,0 0 83,3 0 163,0-3 33,0 3-358,0-3-5,3 3 89,5 9 5,17 16 1,0 3 50,11 12-56,-7-10 0,0 1 0,15 15 0,-11-11-45,14 9 45,-12-13 6,0-3-6,3 0-3555,13 6 3393,-14-10-6,6 2 0,-18-10-2246,-11-6 2414,-2-1 17,-9-6 56,-2-1 1825,-1-2-2044,-6 2-11,-4 3 96,-23 8 3458,3 1-3330,-17 6 6,7-4 45,-6 1 33,-5-3 175,-37 8-237,18-6-83,-25 5-1,33-7 29,5-1-28,8 0 61,-2-2 67,20-3-50,1-2-84,22-5-33,5-1-1452,2 0-537,1 2-1411,-8 11-5124,-4 5 8557,-7 6 0,7-8 0,3-6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31.3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37 8618,'-7'-15'3405,"2"2"-2413,5 13 2380,0 0-3372,1-2-235,-1 0-208,1-1-8619,-1 2 9062,-2 1 0,1 0 0,-1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32.1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58 1 6414,'11'5'1092,"-3"-1"18,-8-4-427,0 0 1128,3 0-954,-2 0 2621,1 0-4027,1 5 690,0 1-186,3 7 6,-1 0-12,0 1 46,-2 6 94,-2-5 57,-1 6 44,0-5-78,-4 4-56,-2 0-39,-5 18-17,0-6 0,1 13-67,3-10 11,2 1 50,-2-1-5,1-3 11,-1-5-6,1-6-5,1-4 11,1-3 0,1-5 39,0 2-44,2-4-46,0 1 46,1-1-1,-2 0 6,2 3-39,-3 5-34,3-2 62,-1 2 11,1-6-6,0-3 6,0-4-2088,0 0-4768,0-16 6856,-3-1 0,3-2 0,-3 5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33.5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30 9380,'83'-8'2374,"0"0"1,-21 0 0,-11 3-2481,-15 5-51,-36 0-3276,0 0 3035,4 2-73,2 2 51,5 1 219,0-1 178,0-2 258,-3-2 202,-2 0 152,-2 0 100,-2 0 1299,-2 0-2000,2 0 12,0 0 6,1 1 0,-2 0-2952,-1 0 2313,0 3-1316,0-1 1949,0 4 0,0-3 0,0-2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34.7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212 0 11306,'-3'4'202,"2"-1"-68,0-3 135,-1 0-34,1 0 130,-7 0-455,2 0-33,-4 0-45,2 0 44,0 0 1,0 2 50,0-1 185,0 3 163,1 0 677,0-1-352,3-2-80,1-1 292,-6 0-386,0 0-353,-1 0-73,2 0-28,7 0-566,0 0 594,8 0-5,3 4 5,22 9 78,-4 2-39,11 7-33,-12-6 27,-3-2-27,-5-1 28,-4-4-29,-6-1 46,-3-3-12,-3-2 11,-2-1 561,-1-1-611,0 1-17,0 0-134,0 2 101,0 3 44,0 13-33,-1-2 33,-2 8-22,0-12 28,0-4 34,2-5 28,-1 0-57,2-4 79,-4 0 23,-1 1 72,-7 1-95,-5 2-84,-6 5-6,-2 1-201,-2 3-95,5-1 99,2 0 13,7-2 39,1 2 151,7-8 50,0 1-50,5-6 0,-1 0-84,-1 0-857,-9 0-240,0 2-164,-11 2-1988,4 1 3333,-1 0 0,11-2 0,2-2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36.0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311 92 7263,'-14'-6'218,"3"1"-308,11 5-582,0 0 672,-13-3 348,10 2 284,-11-2 141,14 1 79,-2-1 117,1-1-23,1 1-195,-2-3 5,1 3-162,0-1-57,-1 1-481,1 0-50,1 2 50,0-2 67,0 3 96,0-3 16,0 1-6,0-3 113,0-1 459,0-2-577,0 2-22,0 0-62,0 4-280,0 2-207,-3 0-152,1 0 180,-3 3 223,0 7 24,-9 19 66,1 0-22,-8 13 28,1-8 6,0 2 38,-5 2-27,-11 18-11,10-16 22,-5 10-28,16-23-95,8-7-493,5-3 386,17-10 84,11-1 118,20-10 51,7-7-51,3-6 17,9-8-17,-27 10 0,-2 2-180,-27 12 130,-6 1 50,-1 0 50,2 17-44,1 1 0,2 17-6,-1-8 0,-2 2 0,3 4-51,-5-9 51,2 6 51,-4-10 100,-5 2-39,-8 0-3359,-8 4 3315,-6-1-35,-4 1-33,-11 4 0,10-12 73,-5 2-17,11-14-330,7-3 3044,-3-2-3655,8-3-353,3-9 1238,4-12 0,4 8 0,3-3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04.75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 2 14897,'-5'5'5,"1"0"-5,4-5-1965,0 0-4807,-2-3 6772,-6 0 0,5 0 0,-4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36.5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38 10086,'14'0'481,"-2"0"85,-12 0 1574,0 0-1508,5-17 91,-4 13-51,4-12-291,-5 16-398,0 0-146,4 1 130,7 6 27,12 6-173,47 15-34,-5-6 3,-16-8 0,1-2-540,26 0-897,3-5-6584,-11-4 8231,-10-2 0,-27-1 0,-16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46.1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 1120 7970,'-7'-16'1266,"1"4"292,6 12-403,0 0 814,-4-2-1230,3 1 138,-2-2-350,3 1 583,0 0-886,0-1-168,0-12-163,5-2-16,9-18 22,13-6 23,18-18 78,15-13-398,-6 7 1,3-4 397,-13 15 0,0-2-31,15-20 1,-3 0 4,-18 23 1,-5 2 22,-3 3 1,-1-1 18,-1-3 1,-3 3 34,5-13-7,-8 4-44,-18 44-196,-4 7-425,0 6 134,-9 27 481,-3 5 0,-10 32 6,2 6 840,4 8-818,10-14 1,2 1-247,0 35 227,3-32 0,1-1 165,2 22-168,58-57 0,8-15 33,-25-15-16,29-17 0,-8-18-51,-49-22 1,-13-6-326,10-26 3,-6 33 1,0 3-1029,10-6-358,5 13-11,25 16 1753,34 10 0,-33 12 0,11 5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47.1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287 616 7749,'6'7'2330,"-1"-2"-890,-5-5-695,0 0-417,-15-15-356,11 11 118,-11-11-191,14 15 496,-2 0-367,-12 22 73,-2 2-40,-13 24-16,-1 0-45,-4 1-129,-1-3-3313,4-6 3442,7-10 33,6-10 68,8-8 84,5-7 117,3-3-100,3-7-40,13-33 3376,4-3-3247,15-34-123,3 6-50,2-7-48,-10 17 0,-1-2-31,12-31-463,-14 32 0,-1 0 418,4-16 1,-3 11-63,-2 12-172,11 7 105,-3 20 79,13 2 51,-8 16-57,4 4-117,-5 3-34,-4 1 163,-7 9 842,-8 10-792,-8 19 56,-5 17-6,-9 15-3369,-7 13 3325,-8 7-1,-2 3-509,1-5 504,5-7-33,3-12 39,6-11 207,-2-4-68,6-22 3185,-1-3-3094,3-19 698,1-5-800,0-3-72,0-2-263,-2 0-12,-3 0-313,-5 0-12,-5-5-296,-4-5 172,-5-9 7,-2-7 50,0-4 482,-16-31 537,18 26 583,-9-21-627,26 43-336,4 3-34,3 9-505,2 1 505,16-2 90,4 0 448,21-5 39,5-5 129,7-3 206,23-12-800,-21 9-112,10-6-677,-18 17-2561,-7 3 3238,5 7 0,-22-3 0,-8 3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56.8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2162 342 9503,'-14'-8'1529,"3"2"-1392,-19-35 0,-3-9-137,7 15-67,-12-18 0,2 3-499,19 32-72,1 5 341,3 7 751,-7-2 223,4 4 74,-5-3-354,8 3-21,-1-2 39,0-1-18,-2 1-212,-4-2-157,-3 3-28,-8 0-95,-9 3-101,-13 3 2,5 13 1,-3 5 59,-31 11 120,27-4 0,-1 2 117,8-5 1,2-2 199,-17 4 425,-20-4-426,42-18-56,-8-3-117,13-3-90,-2-1-33,0-2-6,0 1-34,0 3-27,1 2-146,-24 29 151,12-1 56,-18 27 5,19-10 1,3-4 33,-7 4 11,14-16-10,-10 4-29,-16 9-11,10-5-6,-18 18-44,25-10 11,8 3 33,7 3-140,4 31 141,13-19-62,1 21 33,12-32 34,0-6 45,2 5-6,-1-18-33,-2 8 5,0-18-6,-3 3-5,3 0-3397,-1 4 3346,3 5-4,-1 4-97,2 7-77,8-1 178,5 1-2501,25 12 2552,-6-18 51,13 8 94,-13-21 2122,-2-1-2267,-1-1-2274,-6 1 2274,-1 1 117,0 1 2152,1 2-2269,2 2-40,8 3-32,3 4 21,31 15 51,-15-14 67,19 9 40,-27-22 3374,-5-2-3475,-5-4 5,-8-2 28,-2-2 12,-4 0 38,15 8-89,-2-2-72,49 21 83,-16-13 19,-18-10 1,2 0 25,29 8-22,-2-2-34,-4-4 112,11 1-106,-32-10-6,2 0-6,-39-9 6,-4-1 34,-1 0-68,2-1 34,7 4 50,10 2-44,9 1 0,14 4 78,42-3-45,-17-4-14,-25-4 0,-1-3 14,20-11 62,-5-7 224,-7-12 442,6-24-447,-22 11-158,2-16 1,-24 17-102,-1 0-61,-2 0 0,17-23 0,-4 11 0,14-21 0,-4 15 0,2-4 53,-12 18 1,-1 0 159,14-22 128,5-14 219,-26 34-224,-7 6-134,-9 1 27,-3-13-229,-6 11-50,-4-12 44,-5 14 1,-3-4 5,-3-6-3387,2-6 3387,-1-9 6,1-6-37,0-4 36,4 23 1,-1-3-29,0 2 1,-1 1-73,-1 0 0,0 2-28,-14-33 72,5 36 51,1 8-5,1 8 3151,-3-3-3196,6 10 86,-4-5-36,3 3 0,-5-5 0,-8-9-1080,-9-8 990,-13-4-72,-15-5-490,23 29 1,-3 2 121,-2 2 1,-3 4-233,-6 0 0,-7 7 762,-11 16 0,-10 9 0,12-3 0,24-7 0,2 2 0,-38 16 0,1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3:03.9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6445,'8'8'-56,"-2"-1"0,-6-7 0,0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3:12.6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61 314 8158,'-8'-15'2359,"1"3"-1894,7 12 195,0 0-626,-17-8-34,13 7 0,-12-7 0,16 8 1485,0 0-998,-3-1-185,3 0-156,-4 0-129,3 1-1569,0 0 846,16-1 516,1 3 190,12 0 0,-4 4 78,-2-2 45,-5-1 337,-1-2-157,-10-1-79,0 0-196,-4 0 11,3 0-39,5 0 5,7 3 1,10-1-6,8 3-6,8 1-33,3-1 39,3 0 45,16-3-34,-21-1-3369,6-1 3509,-28 0 185,-9 0 101,-5 0 100,-4 0-537,0 0-39,5 0 34,5 0 3363,10 0-3683,31 0 230,-9 0 28,19 0 67,-25 0 5,-7 0 35,-7 0 66,-8 0 96,-7 0-46,-5 0-139,-2 0-17,2 0-5,9 0-119,35-1-83,4-1-233,4 1 1,3 0 25,18 0-1364,-26 1 1,-3 0 1721,9 0 11,-13 0 45,-10 0 101,-15 0 941,-7-1-521,-8 1-107,-3-2-61,-3 2 2949,2-1-3599,1 1 73,7-2 68,3 2-1,22 0 157,-5 0 5,13 0 147,-6-2 27,-12-1 62,2-3 16,-17 2 186,-2-2-337,-3 4-140,3-3 18,-1 3-96,6-1-224,0 2-504,8 1 582,-4 0 202,4 0 56,-6 0 6,-2 0 33,-2 0 140,-2 0 51,-4 0 27,-1 0-61,-3 0-123,-1 0-73,3 0-50,1 0 16,8 0-145,5 0-129,10 0 134,6 1 34,9 1 79,1 0 5,15-1 56,-18-1 67,4 0 157,-28 0 185,-6 0 39,-8 0-2414,0 0 1686,0 0 202,2 0 78,2 0 123,6 0 50,-4 0 107,1 0 107,-6 0 44,0 0 538,-3 0-1350,-6 0 129,-2-4 325,-4-1-73,2-6 0,6-1 140,-2-5 78,2-3-44,-1-2-68,0-4 23,-2-9-62,1 8 62,-3-5-95,4 16-34,-1 5-90,0 4-56,2 4-212,0 2-157,2 1 1534,1 0-649,1-3-191,0 0-16,-2-2 44,1-1-207,-2 3-134,1 0-2348,1 3 2544,6 2 11,-2-1-6,5 3 11,-3-3 34,15 10-106,2 0 27,14 9-33,-2 0 0,2 1-72,1 2 10,-2-1 6,-3-2 50,-5-4 6,-7-3 0,-3-5 45,-8-3 134,-3-2 572,-4-2-270,-1 0-699,-1 2-689,0 4 834,2 3-112,0 4 12,4 1 61,2-2 89,-1-3 124,0-4 179,-3-4 95,-1-2 202,-2 0-952,1 2-56,-1 0 139,5 4-206,0 3-376,7 5 695,-4-6 179,3 3 5,-7-10 332,-1 1 352,-3-2 683,1 0-1675,-6 0 68,2 0 235,-4 0 17,3 0 806,-5 0-498,-2 0-51,-10 0-16,-6 0-62,-9 0-44,-6 0-40,-25 9-112,19 0 0,-12 10 0,26-1 0,4 1-6,2 2 0,-6 9 6,10-9 0,-3 3-5,14-12 5,1-2 0,-1-1 5,0 2 1,-3 1-6,0 1 6,-1 2-6,0 2-157,3-2 11,3-4-11,7-4 51,3-6-1155,0-1-71,6-4-2870,4-5 4202,10-9 0,-8 6 0,0 1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3:19.6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45 544 8489,'2'3'4604,"0"0"-2610,-2-3-1630,-18 0-39,11 0-151,-12 0-174,16 0-667,1 0 790,9 0 158,-4 0-18,3 0 56,-4 0 359,-2 0-678,2 0-123,3 0 123,4 2-6,7 1-117,8 0-23,26 2 141,-7-3 5,14 1 5,-21-3 1,-5 0 44,-7 0-44,-1 0-1,-9 0 1,2 0-6,-3 0 6,6 0-6,28 0 0,-2 0 0,23-2 0,-12-1-6,-1-1-5,-3-2 5,9-1 6,-20 1 0,3 0 6,-23 2 5,-7 1 17,-2 1-28,7-1 6,-1 0-1,12 0-5,0 0 0,4 2 0,18-1 6,-14 2-1,9-1-5,-20 1 12,-4-3-7,-4 2 6,1-4-11,-8 3 0,2 0 0,-6 2 0,4-1-5,4 0 5,27-1 0,-4-1 0,21 0 0,-15-3-6,-1 2 1,6-4-35,-17 1 40,2 0 0,-22 4 6,-5 2-6,-1 1 6,-1-1-12,4 1 0,5-2 6,9 1 0,9 1-5,33-3 5,13 2-6,0-2 6,-11 0 0,-33 1 6,-11 0 5,-9 1-5,-5 0-1,-4 0-5,3-1 0,2-1 0,8-1 6,30-4-6,-5 1 0,24-2-11,-16 4 5,-2 2 0,-2 2 6,10 1-5,-17 0 5,8 0 0,-21 0 5,-4 0 46,5-4-40,-3 0-5,11-5-1,3-1-5,12 0 6,11 0-6,-9 3 0,3 1 0,36 0-220,-31 2 0,0 1 220,26 0 0,-6 2 0,-4-2 5,-8 0 1,-9 0-6,-5-1 33,-6 0-33,-2-3 0,4-1 0,37-5 0,-12 4-3,-22 3 1,0 0-4,33 0 6,1 2 6,-2 0-1,-29 0 1,-1 1 0,24-2 5,14-3-11,-42 1 11,-7-1-11,-2-2 22,20-5-16,-8 1-6,20-2 6,-13 5-6,3 4 5,4 3-10,27 0 445,-26 3-440,15 0 5,-38 1-5,-8 0 12,5-1-12,-15-1 5,11-2-5,-11 0 6,9-3-12,59-1 1,-32 4-139,-11 1 0,-1 2 105,3 1 39,-2 0 17,10 0-12,-17 0 1,9 0-1,-19 0 1,2 0 0,5 0 27,31-3-33,-10 0 282,24-3-282,-21 2 0,-2 1-3392,-2 2 3387,-6 1-1,-6 0 6,1 0 0,-18 0 6,2 0 5,-3-2 22,0 1-27,16-2 0,0 0 33,6 0-6,4 0-27,21 2-6,-25-1 3392,9 2-3386,-35 0 27,-8 0-27,-7 0 11,-4 0-17,-4 0 11,3 0-11,0 0-291,9-2 291,5-14 0,-9 10 0,-2-10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3:28.0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 26 13032,'0'-11'1282,"-2"2"-1013,-1 8-90,-1 1-56,-2-1-72,3 1-51,0 0 2022,3 0-2112,9-2 90,4 2-5,11-1 5,2 1 39,2 2 45,5 2-45,-12-1-28,-1-1-5,-15 0 39,0-2-45,0 2 0,2 0 5,6 2 1,23 4 0,-2 0-1,19 2-66,6-2-7,-18-4 68,9 0-5,-24-4 10,-6 0 35,-6 0-35,-5 0 29,-5 0-34,-3 1 0,-1-1-34,1 3-16,2-2 50,14 5 11,4 0 23,14 3-34,2-2 11,2 0 22,1-1-10,1-2-18,-14 0 63,-4-1 4,-16-1-27,-3-1 11,-2 0-50,3 1-6,3 3 0,9 1 39,13 5-5,9 2 10,38 12-38,-17-7-6,19 6 0,-33-12 6,-10-3-1,-8 0 12,-3-4-11,-9 0 33,1-1 11,-5-1-44,3 1 5,7 0 28,33 7-33,-5-3-6,28 5 11,-20-6-11,-2 0 6,0 0-1,-20-3 29,-3 0-29,-22-3-5,-5-1 6,-2 1-12,2 1 6,5-1 0,7 3 0,7 1 0,6 1 0,4 1 12,16 1-12,-15 0 5,6 0 1,-21-4-6,-6 1 5,-1-2 1,-9-2-6,1 2-6,-2-2 6,4 2 0,4 1 6,25 5 0,-5 0 5,21 2-11,-12-1 5,-1-3-5,-7 0 0,2 0 0,-17-2 0,0 1 0,-15-5 0,1 0-11,6 3 11,2 1 0,13 5 0,5 1 0,8 2 0,4 2 6,17 4-6,-17-4-6,9 1 6,-27-6 0,-5-3 0,-7-1-5,-3-1 5,-2-3 0,0 3-6,3-1 6,5 3-3392,29 9 3392,-4-3 0,23 8 34,-14-7-34,-2-1 0,-5 0 5,3 1-5,-18-4 3398,1-1-3398,-18-5 0,0-1 0,-2 0 5,1 1-5,2-1 0,-1 3 6,2-2-6,1 2 0,1 0 0,5-1-22,1 2 22,5 2 5,1 0 1,4 2-1,2 0-5,20 10 0,-9-3 6,18 6-6,-12-3 0,4 0-3392,3 3 3392,33 14 0,-19-8-134,-21-10 0,-1 0 134,22 10 6,3-2-6,-24-9 0,1 1 11,24 8-11,14 6 0,-33-14 3259,-8-1-3259,-1-1 6,14 10-6,-10-5 5,16 9 396,-15-6-401,4 1 0,-3-1 0,1 0 0,13 4-3,-15-6 0,-2-1 3,-9-4 6,-4-2-3398,-10-3 3392,-3-2 0,-2-1 0,1-1-6,5 4 6,6 2 0,9 4 0,6 2 3185,7 3-3185,5 0 0,26 12 0,-23-10-3322,15 7 3334,-20-8-12,-18-9 0,5 3 142,-23-11-147,-4 0-2264,-1 0 2269,-1 0 2263,4 3-2263,1 2 6,5 2-6,3 3 5,1-1-5,13 9 3398,-11-8-3393,4 2 1,-18-10 0,-5-5 72,-4-1-44,-5-3 16,-1-1-44,-2-1-6,-1 0 16,7 3-10,-2 0 5,5 3-5,-2-2-6,1 1 0,-1 0 11,0-1-11,0 0 11,-2-1-5,1 0 27,1 1-16,5 2 22,2 0-39,6 2 6,3 1 33,6 1-28,8 3 1,20 5-12,-13-5 5,10 5 1,-22-9-6,-6 0 0,-2 0-3392,-2 0 3397,0-1 1,1 1 5,1-1 23,1 1-34,-2-2 0,0 0 5,4 2-5,-6-3-5,4 2 3397,-7-1-3387,1 1 7,5 1-7,-9-2 46,2-2 33,-12-2 5,-2-3-83,-1 1 11,2 1-17,2-1 5,5 3 1,2 1-6,3 2 5,12 4 1,-6-2-6,7 4 0,-11-5 0,1 1 0,-2 1 157,16 5-56,-6-2 39,12 5-28,-7-5-33,1 1-46,4 2-16,15 6 17,-11-3-29,12 3-5,-21-6 0,-3-5 40,-8-1 10,-8-4 6,-6-3 308,-5-2-1042,-2-1-4766,-3-6 5444,-8-3 0,6 0 0,-5 2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4:36.0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7 8763,'2'11'1855,"0"-3"-1508,-2-8-140,-3 0-78,3 0 3707,-3 0-3892,7 0-28,2 0 84,7 0 6,5 0 0,22 0-1,-6 0 6,13 0 29,-17-1-7,-2 0 46,-6-1 55,-3 2 6,-2-2-22,-5 2-51,-2 0-11,-4 0-11,0 0-39,0 0-6,2 0 5,1 0 1,-1 0 0,4 0-1,0-1-5,1 1 0,1-3 11,-1 2 23,0-4-23,0 2-11,-4-1 6,-1 3-6,-4-1 11,1 2 6,-4 0-3214,1 0 1,-2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04.0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 22 10052,'3'4'2066,"0"-1"4830,-3-3-6711,-4 0-118,-2-1 39,-6-4-100,3 3-6,1-2-78,7 4-102,1 0 18,19 0 162,6 0 0,26 0 6,4 0 72,8 0-11,-1 0-3403,-1 0 3409,-8-1-72,-5 1 5,-7-1-1,-6 1-5,-5 0-2250,7-2 2256,-11 2 2266,7-3-2216,-14 2 122,-3-2 74,-5 0 538,-4 1-421,-4 1 2990,-2 1-3415,-1 9 56,-4 10 0,-6 18 5,-7 17 1,-10 17 0,-2 5-6,10-27 0,1 0-131,-12 31 0,2-1 131,1-1 0,8-5 0,1-9 0,6-5-56,2-8-425,4 8 229,4-18 28,0 3-3002,2-21 3131,3-5-6,0-4-56,4 0 90,-2-4-174,2-2 157,-4-5 11,0-2 23,-2-1 3935,0 0-3712,-1-4 51,2-1-89,-5-2-57,0 1-123,-1 2-67,1 3-61,1-1-426,2 2 599,0-5 168,0-2-68,0-9-44,0-7-5,0-8-40,0-35-11,0 11 0,-2-20-112,-4 28 28,-4 5-3549,-7-2 3594,4 14 39,0-2 0,7 17 56,2 3 39,2 4 180,0 2-180,1 3 3465,0 2-3426,0 1-100,-1 0-1,-1 0-27,0 0 0,1-1 27,0 0-27,1 0 16,1 0-50,3 0 28,7 0 34,10 5-3146,36 10 3241,-3-1-388,25 6 338,-15-7-74,-1-2 68,-3-4-2202,16-1 2275,-24-3-17,7-1-1,-30-1 2119,-11 0-2129,-5 0 386,-8 0-414,-3 0 3156,-1 0-3291,3 0 34,-3 0 5,4 0-240,-4-1-179,2-1-964,-10-1-1586,-14 2-2010,-10-1 4985,-9 2 0,18 0 0,8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05.34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50 38 14206,'4'1'2644,"0"1"-2411,-4-2-300,-11-5 146,8 4-73,-9-5 17,12 6-1407,0 0-126,-2-5-2114,-4 0 3624,-4-5 0,3 6 0,1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3:50.1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0 231 10259,'4'4'1283,"-1"-1"-292,-3-3-677,-3-32 352,2 15-178,-1-21-29,2 26-101,0 6 23,0 3 527,0 2-959,0 0 51,1 0-44,2 0-29,5 15 67,3 10-72,2 24 78,1 18 0,-1 18-3336,1 13 3338,-6-43 1,0 1-18,1 2 0,2 4-8,8 28 1,4 1 22,-5-20 0,2-1-267,7 20 1,2 1-28,-1-10 0,0-6 243,-9-21 1,0-1 50,3 8 0,-1-4-33,-3-1 3409,-6-16-3376,-5-10 58,-3-10-58,-1-9-73,-1-4 73,3-6 168,-1-4-11,14-32-124,3-5 1,15-35-287,3 2 259,6-11 44,-22 40 0,1-5-22,12-28 0,1-4-11,-8 16 0,1 0-506,-4 5 1,1-2-1,-1 2 517,4-8 0,0 2-28,0-1 0,0 1 22,0 4 1,-1-1 52,5-8 1,-2 2-31,-11 23 1,-1 2-13,2-5 1,-3 5-17,-5 6-12,-6 14 257,-2 8-312,-3 7-197,-2 5-1136,-1 3-3641,0 2 5024,0-1 0,0-1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3:51.0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332 68 6294,'26'6'5292,"-5"-2"-3953,-21-4 1215,0 0-2038,17-20-399,-16 11 287,8-16-35,-23 17 230,-10 0-487,6 5-112,-1-1-50,9 4-51,3 0-11,-12 0 112,3 6 56,-14 3-56,1 8 6,-4 2 39,0 0-17,-2 2-180,15-7-156,4 2-95,14-3 297,3 3-107,8 4-11,5 3 151,9 0 62,0 1 11,0-3 0,-3-2 0,-5-1-185,-4-1 236,-3 8-51,-2-5-6,4 6-72,-1-5 78,5-1 0,10 5 0,-4-8-6,9 2-106,-14-10-40,-1-2-61,-7-3-935,-3 8 964,-14-1 100,-12 13-157,-18 1 129,-12 7-3280,-6 3 3437,3 1-40,5-5-177,12-6 177,10-8 63,11-6-68,7-6-1687,11-5-1304,11-11 2991,6-1 0,-4-1 0,-4 4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3:51.6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60 9845,'-16'-3'3456,"3"1"-2790,13 2 280,0 0-817,23-21-39,-6 16-6,24-15 45,9 23-57,-10 4-16,15 4-5,-19 4 50,-1-1 6,-4-2 77,-3-6 7,-3-2-79,-2-4-67,-1 0-45,0-3-482,0-4-1647,5-9 2129,5-8 0,-13 9 0,0-1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3:52.1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9380,'71'6'1992,"0"1"1,0-1-1,3 2 1,-5-3-2338,-8-7 1,-10-4 344,-17-5 0,-20 4 0,-8 1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4:14.6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161 0 9514,'14'1'639,"-2"1"-208,-12-2-263,0 0-162,-6 0-6,4 0 56,-4 0 425,6 0 5451,0 0-6022,-4 14 85,-1 13 5,-6 28-1907,-3 20 1907,-4 16 16,4-18 1,-1 1-1394,5-19 0,-1 0 1377,-2 15 0,1-4-6,-2 7-1592,4-16 1598,2-15-152,2-16 85,2-10 606,2-10-2136,1 1 2473,1-2-3749,0 4 2873,0 1 0,0-4 0,0-2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4:16.5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38 415 9391,'2'3'773,"-1"0"-773,-1-3 375,-7-4 387,5 1 22,-6-3-5,8 2-68,0 1-123,0 2-190,0-2-1121,-4 4 712,2 2 11,-3 3 17,1 5 67,-1 3-51,2-1 253,10 59 117,6-46-128,34 47-270,-20-63 1,18 0-1,-24-7 29,4-1-84,19-1 50,-9-1 201,12-5 191,-17-2 247,6-8-398,-5 1-118,5-4-117,-8 5-6,-1-2-79,-1-1-66,2-4-18,7-7 29,23-34 134,-11 6 414,-10 2 1,-3-3 229,-4-9-67,-3-14-337,-23 37-200,-34 6-113,2 14 6,-30 5-3177,11 12 3238,-3 4-2311,1 1 2283,0 5-5,5 3-6,2 5-5,6 1 12,-7 45 1,-6 30 0,8-11 31,-5 8-11,6-8 0,-6 15 1,16-17-544,26-6-6,3-21 482,3 8 64,35-9 1,5-5 24,-18-11 129,19 9 1,-7-12-219,-34-27 84,-16 15 0,22-16 0,-8 11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4:40.0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39 199 12191,'14'6'1630,"-3"-2"-1411,-11-4 447,0 0-621,-4-47-45,3 34 6,-3-35-6,3 45 375,1 0 90,-3-3 84,2 0 459,-5-8-644,3 3-134,-3-2-113,5 6-89,-1 3-33,1 2-275,1 2-157,-3 0 162,2 10 175,-3 14 100,-1 34-509,1 5 0,1 7 512,0-9 0,1 2 27,0 18 1,0 0-31,1-20 0,1-4 3,-1-7 0,2 1 2,1 11 1,1 0 28,5 20-307,5 8 273,1-44 6,-1-10 0,0-7 5,-2-6 0,-1-7 0,-1-5 51,-3-6-1,-3-3 40,-1-2 1156,1 0-1150,3-6 256,5-12-358,5-17-5,8-18-39,6-16-28,7-15-54,-14 31 1,0-3-1529,5-13 1,1-2 1589,1-7 1,1-1 24,2-3 0,2-1-880,0-1 1,0 4 815,-10 28 0,-2 3-202,1 0 1,-2 9-822,-4 17-312,-4 10 978,-2 69 1,-6-41 0,1 43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4:40.5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0 11788,'4'13'919,"0"-4"-829,-4-9-90,0 0 0,0-6-6,1 4 6,-1-4 84,2 6 6,-2 6 1321,-14 81-1344,3-35-90,-1 14 1,0-1-3225,2-17 2743,3 7-1928,31-32 254,4-13 2178,22-17 0,-24 2 0,-5-8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4:41.2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132 0 8382,'-19'87'0,"1"0"0,0 0 0,0 0 0,-2 6 0,1-1 0,-1 1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4:41.4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18 10830,'1'-17'938,"-1"21"0,0 1 1,0 12-1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34:01.2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439 9 24575,'-8'3'0,"-3"1"0,0 0 0,0 0 0,-3 3 0,-4 2 0,2 2 0,-6-1 0,8-3 0,-1-3 0,1 1 0,-3 1 0,2 0 0,-3 0 0,4 1 0,-4 6 0,-8 6 0,-1 11 0,-3-3 0,3 9 0,4-12 0,-3 5 0,10-9 0,2-2 0,8-7 0,2-1 0,2-4 0,1 1 0,1-2 0,0 1 0,0-1 0,0 5 0,0-2 0,0 5 0,0-2 0,0 10 0,0-5 0,0 5 0,0-10 0,0 2 0,2-2 0,0 4 0,5 6 0,-2-5 0,2 13 0,-1-6 0,3 1 0,-3-3 0,1-6 0,-2-1 0,-1-3 0,0-1 0,0-5 0,-1 1 0,0 0 0,2 0 0,0 1 0,1-1 0,4 2 0,1 0 0,0 1 0,-1-1 0,-3-3 0,-1 1 0,1-3 0,-2 2 0,0-2 0,-2 1 0,2-1 0,3 1 0,10 5 0,13 3 0,30 7 0,5 2 0,27 3 0,-12 3 0,-2-3 0,-17 2 0,-8-7 0,-14-5 0,-3-1 0,-6-2 0,-8-4 0,6 3 0,-6 0 0,15-1 0,1 3 0,8-2 0,0-1 0,-1 0 0,1 1 0,-8-2 0,-1 1 0,0-1 0,-6 0 0,6 0 0,-1 1 0,-4 2 0,11-1 0,-11 1 0,12 2 0,-13-4 0,6 4 0,-8-9 0,8-1 0,1-3 0,15 0 0,1 0 0,1-4 0,-2-1 0,-8 0 0,-6 1 0,-2 4 0,-1 0 0,-4 0 0,4 3 0,-6 1 0,-1 1 0,8 2 0,1-2 0,22 0 0,4 0 0,6-5 0,-1-5 0,-7 4 0,0-9 0,-8 5 0,-1-1 0,-7 2 0,-8 4 0,-1 0 0,-8 0 0,8 0 0,1 4 0,8 2 0,0-1 0,-8 2 0,6-6 0,-6 3 0,15-4 0,-5 0 0,4 0 0,-13 0 0,-3-4 0,-6 0 0,-1 0 0,8 0 0,-6 4 0,6 0 0,0 0 0,1 0 0,1 0 0,-10 0 0,-1 0 0,-13 0 0,13 0 0,9 0 0,10-4 0,15-7 0,6-6 0,-4-4 0,5 0 0,-7-5 0,14 8 0,-11-7 0,11 9 0,-14-1 0,-8 3 0,-15 6 0,-15 3 0,-15 3 0,-2 1 0,2-3 0,9-5 0,-3 1 0,15-13 0,-10 4 0,31-23 0,-12 11 0,19-11 0,-13 12 0,-3 0 0,-12 8 0,-6 2 0,-15 11 0,1 0 0,-1 0 0,0-1 0,12-4 0,-5-8 0,1-3 0,-10-8 0,-5 1 0,-3-1 0,-3 1 0,0 6 0,-3 3 0,1 6 0,2 4 0,0 3 0,1 2 0,-3 0 0,-3 1 0,-3-3 0,-11 1 0,-8-6 0,-10-1 0,-6-4 0,-1-5 0,0-1 0,5-4 0,3 6 0,3-5 0,2 5 0,7 2 0,2 2 0,11 9 0,-8 0 0,-1 0 0,-8 2 0,1-1 0,-8 4 0,-2 0 0,1 4 0,1 0 0,1-4 0,-10-1 0,-9-10 0,-6 3 0,-8-8 0,-2 3 0,-7-6 0,1 1-638,-15 4 638,3 1 0,-5 10 0,9 2 0,7 5 0,1 0-100,6 0 100,-5 5 0,5 1 0,-7 6 0,8-6 0,1 4 0,7-9 0,0 8 0,8-8 0,-6 8 634,5-7-634,1 2 104,1-4-104,-13 4 0,15 2 0,-15-1 0,20-1 0,8-4 0,1 0 0,0 4 0,6-3 0,-20 8 0,11-8 0,-13 4 0,0-5 0,-1 4 0,-8-3 0,0 9 0,1-9 0,-8 9 0,5-9 0,-5 4 0,15-5 0,1 0 0,-13 4 0,8 2 0,-18-1 0,22 0 0,-6-5 0,13 0 0,-6 0 0,7 0 0,1 0 0,-1 0 0,0 0 0,-6 0 0,4 0 0,-5 0 0,1 0 0,-3 0 0,-7 4 0,8 2 0,1-1 0,7-1 0,8-4 0,1 0 0,15 0 0,-6 0 0,7 0 0,2 0 0,4 0 0,10 0 0,5-1 0,1-1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05.6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239 1 17067,'-64'32'168,"0"1"0,6 2 0,16-15-326,33-28-228,8 6-2453,1 1-3563,25 1 5560,-11 0 0,13 0 0,-19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4:42.4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486 36 11637,'-6'-20'4627,"2"4"-4639,4 16-262,0 0-292,-6 0 375,-2 0 191,-7 2 84,-14 4-22,4 1 0,-12 3 101,8-3 66,2-3 29,-7 3-510,-27 46 285,31-36-27,-17 34 700,40-50-443,0 0-39,-11 4-179,1-1-96,5-1-122,3 0 44,9-3 123,0 1 6,-3 2 11,-2 3 29,-4 2 116,-7 5-122,6-5-34,0 1-174,7-7-44,2-1 134,11-1 84,2 0 6,15 0 27,3 0-16,20 0 17,-15 0-1,7 0-27,-26 0 39,-6 0 89,-6 0-67,-3 0-106,-1 0-79,4 0-162,3 0-190,9 0-785,6 0-940,9 0-3804,1-2 5999,-2-3 0,-13 2 0,-10-1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4:43.4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 82 10534,'-12'-10'3528,"3"2"-2621,9 8 1256,0 0-1637,0-3-134,0 2-246,0-1-264,4 2 118,7 0 0,9 0 6,13-2-1,9 1-256,9-3 262,35-2-3316,-16 0 3221,23 0-755,-29 0 727,18-2 107,-15-1 66,-11 3 174,-27 2-72,-25 4 2952,-3 0-4443,-1 0 867,14 6-2984,3 0 3445,12 3 0,-13-4 0,-3-2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4:44.3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13 159 9834,'4'2'3187,"-1"1"280,-3-3-2863,-6-68-116,3 47-4460,-5-48 4017,7 65 658,-1 2-888,2 2 28,3 16 151,5 8-5,3 27-637,5 15 645,-6 6 0,1 23 1,0 5-1,0-18 560,2-13 1,0 0-571,-2 11 1,0 17-1,2-5 1,1-29-100,11-23-28,-1-7 28,-1-8-123,2-1 235,-11-12 0,-1 0 750,-12-11-822,0-1 2010,1 0-2089,2-5 28,8-15 89,0-2-33,7-14-1332,-4 8 1387,2-3-751,-3 0 752,8-14 56,-5 4 324,12-37-133,-12 23 27,4-20 0,-9 25 958,-5 5-935,-3 9 723,-3 11-869,-1 6-72,0 7-35,0 3-33,0 3-33,0 2 457,0 3-468,0-2-24,0 0-122,-1-7 33,-2 0-117,0-6 61,-1 2-179,2 2-1429,0 2-3051,2 6 4872,-2 16 0,2-8 0,0 11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4:45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190 108 11469,'6'-10'2974,"-1"2"-2224,-5 8 494,0 0-1137,0-40-107,0 30 0,0-29-163,0 39 247,0 0-173,-5 12 89,-1 13 33,-9 21-27,-3 15-6,-5 8-307,-1 0 307,-1-5 51,4-12-46,2-11 51,6-13-45,3-8-11,3-9 6,3-4 50,0-1-45,2-3 296,-1 1-307,3 0-135,-1 3 63,1-2 38,0 2 34,0-4 0,0-1 370,0-1-158,6-1 1,5 0 78,27 0-179,-2-1-61,20 0-1,-8 0-2303,2 1 2303,-1 0-44,-1 0 100,-3 0 236,-5-3 44,1 0-268,-16-1-29,-2 1-22,-15 2-32,-5 1 2224,0 0-2831,-3 0 29,0-3-213,0-1-314,0-9 1070,-13-9 0,10 9 0,-10-4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4:53.3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170 18 11710,'4'6'1753,"0"-2"-1131,-4-4 212,0 0-688,0-9-146,0 7-56,0-7 5,0 9 1922,0 0-1120,2-2-628,-2 1-6,1-1-117,0 0 1670,0 2-1799,0 10 124,-7 15-29,-5 25 28,-9 20 1,-4 19-23,-2 6 25,10-35 0,2-2-224,-4 19 272,1 4-45,12-47 0,0-8 11,-2 2 0,4-11-5,-3 1 61,4-10-61,0-3-6,1-2-4126,1-2 1382,2-7 2744,14-6 0,-9 3 0,8-1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4:54.3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19 11570,'-3'-3'1484,"0"1"-1607,3 2 22,-1-6 269,1 4 213,-2-4 45,2 6 906,0 0-1388,3 0 45,4 0 11,6 0 0,6 0 6,6 0-1,2 4-3385,4-1 3385,-1 4 29,0-1-29,1 0-5,-3-2 17,34 7-17,-31-7 11,34 7-11,-46-8 124,10 0 3722,-19-1-2821,-1-1-600,-8 0-212,-1-1-1876,6 0 1663,8 0 0,-5 0 0,2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4:55.9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38 106 12813,'11'11'3691,"-2"-2"-2968,-9-9-62,0 0-577,-26-17-28,20 11-56,-20-12 84,26 16 1143,0 2-1233,0-2-179,0 1-235,5-3 78,9 2 84,39-9 158,-2 0 10,5-1 0,1 0 34,-3 2 6,18-5-101,-53 14 95,-10-1 0,-1 2 45,-5 0 11,-1 7-6,0 1 6,-1 7 0,1 10 0,-1-5 0,0 6 6,-1-9-6,0 0-62,0 3 62,-8 3 56,-6 5 0,-12 4-22,-8 3 16,0-4-44,-1-3 61,6-7-11,6-7-11,8-5-45,6-4-17,5-3-157,3-1-16,1-1 123,11 0 67,6 3 0,18 0 5,9 5 1,9 1-1,5 3 12,-1 0-17,-2 1 6,-7 2-1,-6-1-5,-8-1-5,-7 1-46,-9-2 51,-6 3 6,-7 1 0,-3 7 55,-4 5-16,-10 8 11,-9 6 0,-31 19-22,7-16-29,-16 8 57,14-26-17,2-6 16,-4-8 1,0-5-1,-2-4 79,3-2 118,5-2-118,9 0-101,10 0-39,10 0-1321,7 0-774,4-2-1451,9-1 3546,5-2 0,-2 1 0,-1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00.4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10466,'46'84'0,"0"-1"0,0 1 0,0 0 0,0-1 0,0 1 0,0 0 0,0-1 0,0 1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00.5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11934,'21'96'0,"-1"0"0,1-1 0,-1 1 0,1 0 0,-1-1 0,0-3 0,-1 0 0,1 0 0,0 0 0,-1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11.0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55 5 6283,'3'1'3707,"0"-1"-2581,-3 0-1126,-27 0-235,20 0 229,-19 0-61,26 0 11,1 0 56,2 0 375,1 0 118,2 0 67,-2 0 73,2 0-28,-4 0 146,1 0-18,-2 0 993,0-1-1620,-1-1-56,1 1-10,0-1 1320,1 2-1488,4 0 128,4 0 0,8 0 33,7 0 12,5 0-39,1 0 50,-1 0-45,-6 0 28,-4 0-5,-4 0-23,-6 0-6,-2 0 7,-3 0-12,3 0 5,-2 0-5,6 0 0,3 2 6,3 1-1,7 1 12,2-1 22,3 1-33,-1-4 0,-2 2-1,-5-2-5,-5 0 6,-2 0-1,-8 0-5,-1 0-5,-6 0-18,0 0 23,3 0 0,1 0 12,2 0 105,0 0-38,-3 0 431,-2 0-348,-6 1-66,0 0-24,-5 1-16,2 1 12,0-3-40,4 1-28,1-1 481,3 0-330,-1 0-67,0 0-1630,-1 0-3131,-3-1-1898,-5-2 6575,-5-1 0,4 0 0,2 2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06.89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0 115 9794,'16'10'-1552,"-3"-2"1552,-13-8 2028,0 0-1624,5 0 77,-3 0 382,3 0 44,-5 0 1311,0 0-2218,2 0 0,0 0 0,1 0 22,0 0 135,-3 0 2123,3 0-2358,-2 0-438,2-2-396,1-2-1267,11-14-1249,2-6 3428,11-18 0,-13 22 0,-2-2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13.2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 63 11687,'-3'0'2795,"1"0"-1904,2 0-269,-14-23-17,13 15-157,-11-17 22,16 22 0,-3 1-89,1 1 757,-2 0-1138,0 5-135,0 6 18,0 16 117,10 29-3392,10 40 3400,3-5 1,3 5 13,-6-20 0,-1 0-19,5 17 0,-1-4-3,-10-34 0,-1-4 0,10 41-6,-1-7 1,0-11-1624,0-16 1540,-3-17 2576,7-9-2689,-12-17 11,2-4 191,-6-18 84,2-6 6,9-19 22,3-15-16,4-20-29,1-17-39,-11 14 0,-1-4-12,-5 18 1,-1 0-14,1-17 0,-2 3 47,0-12 2288,-5 19-2344,3 6 1,-4 26-1,5-2 0,-2 14 1,4-5 5,2-6-3392,-1-4 3420,0 1-544,-6 3-5169,-15 33 235,-7 15 5450,-9 28 0,9-17 0,7-6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14.4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366 18 8242,'17'10'6341,"-4"-3"-5848,-13-7-532,0 0-17,-4-4 56,3 2 184,-2-4 545,3 5-12,0-2 33,0 3 320,0-3-813,-5 2-77,-4-2-56,-10-1-108,-23 1-32,16 0-540,-16 2 556,32 1 0,-2 0 45,8 2 73,-7 4-118,2 0 0,0 2-263,4-2-12,4 1 208,1 3-263,22 15 145,-3-3-3207,19 10 3465,1 0-73,-16-10 0,5 6 106,-19-10-22,-1 0 0,5 26-95,-5-17 11,6 22 3347,-7-24-3414,0-1-348,-4-2 253,0-8 162,-3 0 39,0-9 157,-5 4-151,-8 3 28,-32 24-73,0-2 50,-23 16-50,13-10 39,2-4-22,-12 10-73,30-24-437,-1 3-229,32-22-684,8-3 767,16-7-2626,6-4 3265,12-6 0,-17 5 0,-7 4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15.0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26 9951,'-12'-7'1428,"2"1"-1109,10 6 1575,0 0-1088,-10 0 286,8 0-27,-9 0-180,11 0 583,0 0-1468,4 0-164,2 0-71,11 0 224,8 1 11,16-1 151,9 2-28,9-2-2912,-1 0 2923,8-8-134,-38 7 0,3-6 0,-35 8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15.8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26 13323,'75'-7'1223,"1"-1"0,-7 1 0,-13 4-1167,-32 6 0,-2 0-56,-3-2-7696,-25-1 7696,-15 0 0,-1 0 0,0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19.2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174 323 11922,'13'4'3720,"-2"-1"-2975,-11-3 632,0 0-1164,-32-14-213,24 8-123,-24-10 89,32 11 124,0-1 207,0 0 67,1-2-112,1 2-167,1-2-24,-2-1 68,2-2-129,-1 1 0,0 1-50,4 2-18,3-2 12,21-12 56,3 0 0,22-10 6,-4 4-6,26-9 0,-24 11-67,11-2-108,-38 20-278,-9 3 402,-10 5 51,-5 12 135,-4 12-40,-9 18-3481,-7 15 3386,-9 7-1037,-4 1 925,2-3 56,5-11-50,-10 9 106,11-23 78,-14 14-27,6-14-51,-8 9 22,7-6 1,-1 0-23,-17 21 2,18-22 1,2-1 14,-3 3 22,4-1-134,16-21-84,1 0 2889,12-14-2710,0 3 1500,1 17-1629,7 1 62,6 14 16,11-8 51,10 0 129,10-7-690,13-4 656,8-11-230,-16-8 1,1-6-437,22-13-1490,17-24 2061,-34-39 0,-27 35 0,-2-11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20.1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231 45 12528,'11'8'2150,"-1"-1"-1875,-10-7-471,0 0 196,6-17 33,9 13-2738,62-15 3371,-27 17 735,38-2-1009,-50 0-112,-10 0-45,-8 0 6,-6 3-779,-8 29 544,-2-2 84,-12 35-18,-5-13 1,-5 1 2009,-17 38-2043,-1-7 1,-2 2-138,15-33 0,1-2 8,-6 13 0,2-2-128,-1 22 168,14-28-79,3 6-134,9-38 173,1-1 1312,0-14-1098,0-3 811,0-1-829,0-13-240,-23-22-264,0-4 23,-45-28 375,4 25 151,-1 2-151,24 22-403,26 12 173,18 5 630,42 0 1,15 0-1781,11-2 1525,6-1 1,2-1-2693,13-9 2771,-2-6-117,-6-3-1938,10-8 1629,-30 6-2193,12-9 2395,-15 0 0,-27 14 0,3-2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28.9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5616,'12'2'-527,"-5"-1"1,-2-1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30.8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269 247 11278,'2'16'3098,"0"-4"-2639,-2-12-95,0 0-353,-10-26 45,7 18 28,-7-21 79,10 24 28,3-4 145,14-14-152,0 2-77,13-8-18,9-1-33,-6 10-50,51-15 0,-35 22-6,32-5 0,-34 13 5,-2 3-3453,10 0 3415,-18 2-141,2 7 17,-27 2 90,-4 9 39,-8 5 84,-17 23 67,-8 11-100,-9 5 13,1-12 0,-1 0-30,-9 7 1693,8-13 0,-3-1-1649,-17 8-50,-9 2 62,-5 1 22,-1-3-45,1-2-34,26-19 1,0 0-6,-15 11-246,-14 18-68,48-29 202,5 10 112,26 7 84,14-10 56,46 25-34,-3-31-379,-17-12 0,2-4 542,31-2-112,2-7-85,-1-4-72,-10-2-257,-18-12 0,-5-1 0,-6 7 0,19-20 1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31.8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150 0 11060,'84'31'1981,"1"0"0,-8-2 0,-13-6-1931,-27-13-5,-3-4-11,-3-4 27,-6-2 12,-7 0-17,-8 0-56,-4 0-258,-5 0 230,-44 19-44,19 0 10,-35 23 23,20 27-857,8-7 890,-7 26-44,10-21 50,2-2 50,-1-3-917,0-4 911,1-3-44,-14 18 0,12-14 0,-7 13-732,16-22 671,3-4-494,2 20 522,8-32 425,-2 8 535,6-38-849,-2-15-44,-2-7-1,-2-13-33,-4-7 844,-4-19-922,3 14-34,-1-8 11,8 23 40,2 8-35,3-14 96,-1 15 6,2-15 33,4 14 68,10-17 141,-1 9-159,5-9 29,-6 15 22,-6 6-84,-2 5-342,0 7 225,-1 2 27,6 12 567,3 2-477,33 25 22,-13-18-11,26 7 0,-22-22-67,0-4-224,3 0 224,8-4 0,-21 3 0,0-3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33.9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8461,'11'75'1960,"0"0"1,0 1-1,-2 34 1,7-43-1956,21-108 12,-11 6 39,-3 4-22,-2 2-23,-3 5 84,-2-1-89,-5 7 44,0-1 57,-5 8 581,5-21-760,-7 21 10,4-15 23,-8 26 1400,0 0-1361,-4 0-56,0 0 28,-1 0-353,2 0 174,2 0 246,6-2-50,18-4 5,-2-1 6,17-1 0,-12 4 45,3 1-45,-12 2-6,-3 1-162,-13 0 168,-1 0 230,-7 9-45,-12 30-129,0-3-23,-7 25-598,-7 26 565,16-34-90,-11 29 29,22-52-68,2-1 185,3-13 34,3-3 78,7-10-45,5-7 95,32-45-218,-17 14 616,19-34-616,-30 36-56,-3 9-62,-7 10-27,-4 7 77,-2 4 231,-2 3-734,-2 20 610,-2 2 34,-2 20-73,-1-3-51,2 0-100,3 6 157,4-16 78,8-4 39,6-18 56,10-6-22,4-12 95,5-7 79,16-36-286,-13 10-45,9-14-6,-22 24-27,-7 11-131,-6 9 80,-7 8 12,-2 5-80,-3 1-27,0 18 179,0-4-5,0 21-96,-1-6 34,-4 5 145,-8 21-78,2-12-157,-4 13-229,11-21-51,1-6 157,5-6 224,8-8 56,8-8 118,11-5-40,8-13 6,1-7-78,4-15 66,-1-6-3464,-4-2 3392,-5 6-67,-9 8-34,-8 12-44,-7 8-281,-5 7 426,-3 8 196,-1 7 23,-4 5 3329,-3 2-3363,-2-4 162,4 0-201,2-9-62,4-2-84,0-5 6,0 2-1,0 4-89,1 31 140,0-12-17,0 24-274,-1-12 106,5-18-1371,9-1-5042,4-33 6542,7-8 0,-13 3 0,-3 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13.96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3427 251 8091,'12'9'-1036,"-2"-2"1036,-10-7 320,0 0 844,-52 9-161,36-7 330,-39 7-168,51-9-112,-2 0-431,0 0-163,-3-1-162,-5 0 78,-17-1-196,3 1-89,-13 1 61,7 0-151,3 0 101,1 0-6,-2 0-39,10 1-50,-2-1 302,9 3 208,0-3-231,-1 1-106,-4 1-167,-4-1 44,-8 3-62,-9 2 6,-9 4 0,-9 3 17,-32 8 11,23-4-28,-17 1 56,35-7-123,5-3 67,4-1 0,5-3 420,4-1-152,5-2 80,4-1-136,3 0-200,2 0 88,1 0-100,-3 0 0,1 0-5,-2 0 10,2 2-5,0-1 0,3 2-16,-6 1 16,-1 1 5,-2-2 46,-3-1-51,2-2 190,-4 0-179,-7 0 152,-29 0-180,9 0 5,-7 6 1,-1 0 11,1-1 0,-29 10-61,64-9 61,9-2 0,8-1 50,1 0-50,4-3 0,-1 1 34,1-1-85,-4 1 51,-8 2-5,-28 9 27,1 1-22,-24 8 0,10-2 6,-1 2-3426,0-2 3420,4 2 0,4-4 11,9-3 34,5-3-45,9-5 56,5 0 50,-3-4 3321,8 1-3310,-4 0-61,10-1-22,0 0-34,1 0-34,-13 5-33,5-1 56,-11 4 11,6 1-11,0 1-57,-12 7 68,12-5 0,-9 2-34,18-8 46,1-2-12,2-1 67,-8 5-72,1-2 5,-11 6 0,-1-1-51,-3 4 57,-5 2-6,-10 6-74,18-8 69,-3 1-152,24-10-84,7-3 179,2 1-173,3 11 230,0 0-35,3 11 40,4-3 0,2 1-11,6-1-45,1 2 56,3 1 0,3 0 0,3 1 0,5-2 0,4 2 0,32 7-67,-8-9 67,29 5 0,-13-16 28,7-5-1685,-22-6 0,1 0 1657,28-2 31,-33 0 0,-3-1 36,12 0-56,-8 1 40,-3-1-2303,-3 1 2319,0 1-312,2 0 284,3-1 2110,7-2-2048,5-1-101,6 0 134,-17-2 1,0 0-124,29-4 31,-30 1 0,-1 0-42,15-5 11,-8 0-11,-7 4 0,-8 0 0,-6 5 399,0-1-331,-1 2-63,2 0-5,2-1-5,24-1 10,-16 0-5,16-2 3392,-21 0-3386,-3-1-6,-1 2 11,1-1-28,-14 2 17,-1 1 0,-14 1-11,2 0 56,24 0-45,0 0 0,25 0-17,-5 0 28,7 0-11,2 0 62,29 1-62,-25-1 0,16 2 5,-35-2 12,-7 0 17,-1 0-3426,-5 0 3392,2 0 50,0 0-50,3 0 0,5 0 0,6 0-33,41 0 33,-17 2-87,-26-1 0,0 0 126,24 3-39,-1-1 0,-2-1-6,-24-2 1,0 1 11,25-1-6,16 0 0,-32 0 3356,-2 0-3361,3 0 5,35 1-17,-17 2 19,-25-2 1,0 1-3,30 4 0,4-3 31,-27-1 0,1 0-31,32 0-120,-37-2 0,0 1 98,16-1 325,-7 0-303,0 0 112,24 0 73,-18-1-627,18-1 447,-25 0 12,-2 0-11,2 2-6,32-2 50,-20 2-53,-26 0 0,0 0 3,25 0 235,1 0-230,-23 0 1,1 0-6,26 0 0,-29 1 0,-3-2 67,12-1-67,-5 0 6,-7-2 117,25 1-90,-15 1-64,30 1 31,-13 1 56,13 0-39,7 0-17,-23 0 0,2 0 0,-19 0 0,1 0-82,15 0 0,-2 0 82,24 0 45,-9 0-40,-3 0 158,-6 0-79,-4 0-2819,0-3 2824,-4 1-83,2-3-6,1 1 31,-21 1 0,2 0-31,25-2 143,20 3-143,-38-1-33,-8 3 83,-6-3-50,-5 0 51,-4-2 3385,1-3-3352,0-3-84,5-1 0,2-1 34,31-3-34,-17 6 0,21-2-11,-24 6-29,-1 3 40,-4 0 0,21 2 34,-19 1-34,15-4 67,-5-4-3380,-2-10 3318,-3 1 40,-9-3-11,-6 1-1,7 4-83,17-2 50,-16 7 22,9 2-22,-31 3 45,14-5 89,-20-1-128,10-10 3666,9-20-3571,-10 8 61,11-15-162,-17 20 51,-4 3-68,9-2 0,-10 11 17,1 0 0,-10 9 67,-3 0-3397,5-8 3571,-1-2-145,4-7 122,8-14-67,-12 15-145,6-10-6,-15 25 123,-1 2-123,-2 5 3392,0 0-3319,-1-2-68,0 0-5,0-5 112,0-14-95,0 1-6,0-27 73,0 18-78,-2-10-6,-4 15 101,-7 0-101,-1 8-79,-16-11 57,9 14 22,-12-6 50,-4 0-50,3 3 0,-15-8 34,-16-1-28,15 5-3398,-16-3 3392,25 9 50,-8 0-50,14 5 6,-2 0-40,15 5 34,2 0 0,1 0 90,-9-3-90,7 2-62,-56-15 62,37 12 3386,-36-10-3391,43 15-1,3 1 6,-9 2-67,11 1 73,-10 0-6,11-2 0,-5 1 84,-3-2-84,-5 0 5540,-4-1-5540,5 4 0,-18 2 0,-17 1 0,-15 1 0,-11 2 0,-10 0 0,-7 0 0,-4 1 0,-3 0 0,0 1 0,2-1 0,5-1 0,7 1 0,10-2 0,11 0 0,15-2-679,-20 1 1,18-2-1,7 0 1,-7 0 0,-18 1 678,19 1 0,-15 2 0,-14 0 0,-10 2 0,-7 0 0,-5 1 0,-2 0 0,0 0 0,5-1 0,5 0 0,10-2 0,11-2 0,16-1 0,16-2 0,21-3 0,23-2 0,19-4 0,2 8 0,44-3 0,17 3 0,-13 0 0,4 0-127,3 3 0,0-1 127,0 0 0,0-1 0,2 2 0,6-1 0,34-4 0,4-6 0,-25-2 0,1-4 764,-9 1 0,4-2 1,-6-1-765,0-6 0,-4 0 0,-3 3 0,-1 2 0,-8 5 0,0 3 0,11-2 0,0 3 0,26 1-56,-35 0 0,-1 3 56,13 18 0,-1 1 0,27 17 0,-22-9 0,19-2 961,-34-11-961,-8-6 0,-16-3 0,-2-1 504,-12 0-504,4 0 0,-2 0 0,-5 3 0,0 5 0,-3 5 0,6 10 0,-1-7 0,7-2 0,0-10 0,3-4 0,6-6 0,-3-5-9831,2-12 0,-16 6 8689,-1 1 1545,-12 14 1166,0 2-1126,-62-6 755,31 4-812,-43-4-100,49 6-180,5 1 7,0 1-57,-6 0-17,-1 0 12,-7 0-51,-4-1-6,-7 0 0,-5-1-111,-8 0 72,-3 0-79,-7 0-145,1 0 269,-3 0-61,3 0 61,6 0 0,5 1 297,-21 2-6,31-1 107,-16 1-180,33-3-128,-3 0-112,-29 0-197,8-2-106,-26 1-112,16-1 135,-6 1-169,-4 1 317,17 0 0,-2 1 221,-32 2 59,30-1 0,1-1-107,-20 2 462,6-2 136,5-1-242,6 0 34,3-2-6,4-3-229,0-3-62,1-1-101,1 0-17,-15 4-313,19 2-22,-8 1 117,22 2-40,2 0 264,-2 4 307,-10 2-229,10-1-44,-6 1 313,12-6 157,2 0-112,-4 0-50,-1 0-23,-3 0-263,0 0 28,0-2-84,1 2 0,3-1-51,-2 1-10,11 0 55,-4 0 6,10 0-11,-2 0 22,0 0 264,-6 0-208,6 0 107,-4 0-51,7 0-117,-3 0 268,0-2-173,-2 2-95,-1-3 10,3 3 46,-2-1-68,0 1 6,-3 0-67,-19 0 67,8 0 0,-15 0 51,14 0-12,-4 0-22,-5-1 106,-37-1 62,11 0-141,-28 1-362,24 1 458,2 0-129,5 0-11,8 0 0,7 0 34,11 0-51,5 0 17,6 0 0,6 0 464,-4 0-458,11 0-6,-4 0 11,10 0-22,-1 0 16,-1 0 1,-6 0 72,3 0-78,-6 0 0,8 0 6,-3 0-23,-2 0 17,-2 0 0,-6 0 0,-5 0 39,-4 0 6,-4 0-11,-4 0-29,-5 0 186,-7 0-74,-5 0 12,-7 0-11,-5 0-118,-2 0 296,-2-1-220,23-1 0,0 0-76,-27-2 0,29 2 0,1-1 0,-17 0 0,1 0-23,1-1-3369,2 1 3426,1-1-516,3 1 544,-2 1-62,3 1 0,-5 1 72,-21 0-66,23 0-6,-9 2 0,36 2 3117,8 0-3117,9 2 729,-2-3-707,9 1-22,-1-3 0,4 2 0,-4-1 0,-4 0 0,-6 1 0,-7 1 0,-8 1 11,-9 2-22,-7 1 11,-6 3-78,-31 5 123,24-3-45,-16 1 0,36-6 33,9-2-38,7-3 5,4 1-12,10-4 18,2 2-6,3-2 0,-1 0 11,-18 0-11,3 0 0,-13 0-56,4 1 67,-4 3-11,-4 2 56,-27 6-61,17-2 5,-17 1 0,26-3-17,0 0 23,2 0-6,-21 9 0,12-3-6,-18 8 6,20-2 0,1 2-3470,-9 8 3470,17-7 0,-6 3 39,21-11-62,2-2 23,1 0-11,-5 4-168,8-5 3397,-3 8-3279,7-5-12,0 7 23,-1 2 50,-7 14 22,8-11-11,-3 6-11,10-17 79,2-3 55,-3-1-84,1-4-16,-6 3 78,2-2-67,-3-1-45,-2 4-123,-8 4 55,5 0-88,-3 6 21,10-1 130,5 5-147,4 6 63,2 21-40,11-11 129,4 12-84,11-22 62,4-7-12,28 7 34,-5-8 0,29 6 39,-3-6-773,-26-11 1,5-1 733,12 0 0,5-1-1492,22-2 0,6-3 1139,-23-2 0,3-1 1,-1-1-1859,2-2 1,1-1 0,-2-2 2210,-3-1 0,-2-1 0,-7 0 0,-6 2 0,-8-2 0,19-8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35.5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1195 1 9772,'-67'65'0,"1"1"0,0-1 0,-1 1 0,1-1 0,0 0 0,-1 1 0,1-1 0,-1 1 0,1-1 0,0 1 0,-1-1 0,1 0 0,0 1 0,-1-1 0,1 1 0,-1-1 0,1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37.2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404 112 0,'-7'-13'5707,"1"3"-2090,6 10-1752,0 0-1669,0-25 1310,-3 14-1349,-3-19 811,-3 23-884,0 0 3250,1 2-3306,3 2 6,-2 2 55,0 1 242,-44 0-326,14 4 40,-35 3-45,28 5-101,6 5-487,-9 41 510,25-15 78,-4 34 61,26-28 71,35-9 0,8-2-60,2-2-47,7-6 1,0-8 91,-6-19 169,8-35-252,-25 6-23,5-27 28,-25 13-28,-2 5 12,0-9 10,-4 21-27,2-5-1,-4 19 46,0-1-51,-1 0-303,-8-10 303,-10-2 6,-2 3-560,-13 22 206,21 19 348,-3 22 45,25 7 129,41 30-135,-13-35 28,25 14-11,-37-48-5,-7-3 33,-9-6-6,-5 1-11,-4-4-22,-1 2-179,0 6-3253,2 22 3471,4 5-78,7 21 55,12-5 18,10 3-2269,17-3 1929,19-14 1,8-4-5778,15 0 5966,-17-9 1,-7-7 0,-33-14 0,-19-3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53.6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1033 28 7503,'17'13'661,"-4"-2"-1484,-9-17 1075,-3 4 302,3-4 236,-4 6 45,0 0-1160,3 0 107,1 0-108,3 3-295,2 3 195,1 3 213,1 1 163,10-4 151,-2-2 190,6-2 465,-1-16 566,-5 0-728,-4-6-157,-7 6-331,-8 7-106,0 2-28,0 3-22,0 0-135,-2 2-34,1 0 40,-2 0 224,0 0-39,-1 0-1,-3 0 85,-7 0 307,-37 18-184,-1-1-1185,-4 7 1,-2 3 1010,-18 8-37,27-10 1,0 0-2623,-13 11 2623,18-8 0,0 2 3,-26 17-90,23-15 1,1 0 89,-21 13 8,-7-1 0,0-1-3,-2 3-9,8-8 1,7-4 3,29-15 0,7-5-6,9-4-135,6-3-10,6-3-57,3-2 1360,1-2-1510,3 5 3624,1-1-3334,4 4 244,-3-1-613,4 3-1703,-1 3 51,1-1 2083,0-3 0,-5-5 0,0-4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54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127 43 0,'31'-16'0,"-6"3"2219,-39 17-2112,5 3 1504,-12 3-642,8 0 180,6-6 749,0-1-565,5-6-997,0-3 2603,1-1-2927,0-7 77,1 8-89,0-1-5,0 7 94,-1 0-150,1-3 16,-2 1 45,2-1-365,0 2 130,0 12 229,-2 8 6,-3 15 107,-20 51-102,10-31-5,-12 30-28,17-50 28,3-9 51,3-6-51,-1 0 5,5-10 46,-3 2-51,3-8 0,0-2-202,0 1-571,0 0 773,0 1 0,0 1 0,0-2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56.4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118 5 5963,'4'2'12,"-1"0"234,-3-2 107,-27 22-135,21-15 202,-21 15-73,27-20-235,0 1 11,2 8-162,4 9-17,-1 0 56,2 5 6,-4-8-6,0-3 610,10-2-375,0-7-11,12-1 763,22-20-758,-19 9-173,17-12-56,-27 13-67,-1 3 28,0 2-90,0 1-173,4 3 1114,-1 4-415,-4-3-38,-5-2 178,-6-10-156,-2-7 359,3-18-740,-4 13-11,0-8 5,-2 21-307,0 3 189,0 1 124,0 3 0,0-2 34,0-1 492,-13-7-442,4 3-78,-14-2 0,-41 4-1,24 4-5,-36 0 0,40 1-5,5 1-63,5 3-27,7 2-325,4 9 151,8-3 162,2 4 18,5-4 94,13 13 46,-5-9 27,12 10-44,-10-15-17,-2-3 33,3-3 23,-2-3 0,8-1-28,4-9-39,7-2 5,6-10 78,12-8-10,-12 6-79,-5 3-258,-19 10 258,-10 9 79,-5-1-12,-1 1-17,-8 0 12,-7 0-57,2 0-10,2 0-118,6 0 10,6 1 51,-6 4 62,-7 7 6,-29 22-6,7-5-45,-28 26-190,36-27-241,2 4 476,23-23 190,14-2-44,7-7-3068,43-22 3102,-23 9 95,22-17-80,-39 14 152,-5 2 28,-6-3-336,-4 4-44,-2 1 5,0 7 190,0 2-139,0 1 3276,0 0-3327,0-1 149,0 0-546,0 1-1424,0 1 1020,0 12-363,3 10 1164,6 23 0,-4-19 0,4 3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59.1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7324,'79'26'0,"-15"-5"0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9:01.3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3 548 9004,'28'-30'8301,"-26"16"-7970,-2-27-231,-18 30-100,6 3-240,11 7 72,0-1 22,7 2 219,11 0-23,3 0 6,9 0-5,-7 0 33,1 0-34,-5 0-16,2-1-34,-3 1 0,8-2 0,5 2 0,14 0 5,13 2-5,-4 3 0,2 1 6,30 2-141,-26 0 0,-2-2 147,19-2 21,-6-2-33,6-2 34,-28 0-1,-5 0-33,-29 0-5,-6 0-51,2 0 258,21 1-208,-1 4 6,19 2 0,-6 2 0,0-1-16,0-4 16,-2-1 0,-7-3 11,-2 0 56,-11 0 39,-4 0 18,-8 0-35,-5 0 96,-3 0-532,-1 0 336,3 0 11,0 0 11,4-1 28,0-1 11,2 0 6,0 0-50,-2 0-6,1 1-50,1-1-1,3 2-262,17 0-51,-6 0 95,10 0 162,-12 0 107,-7 0 107,-1 0 307,-2-18-324,-3-1-40,1-22-39,-6 2-11,0-4 0,-3-22-16,0 30-192,-1-10 1,-1 36 56,1 7 151,-2-1 123,1-1-72,-2-3-7,-2-7-4,-2-5 21,-1-4 118,-3-4-61,1 2-112,0 0-6,-1 8-90,5 4-84,0 6-128,3 4-213,2 2 33,1 1 471,6 0 11,3 7 0,5 6 34,4 7-29,1 9 1,4 0 44,11 12-50,-7-11 0,7 7 6,-9-14-1,0-1 7,15 6 32,-10-10-4,8 4-35,-15-10 1,-3 0-1,-3-1 46,4 0-51,-8-3-34,2 0 34,-7-5 0,-1-1 84,-2 0-45,-1-2 17,-2 3-44,-1-3-12,0 3-129,0-2 39,0 1 17,0 1 73,0-1 40,0 3-40,0 1 0,4 2 11,0-3 56,0 0-11,0-3-22,-4-2-163,2 0 34,-2 2 95,0 0 33,0 1 23,0-2 1087,0 1-875,-3-1-172,-3 3-91,-5 2 141,-8 6 5,-6 6-3437,-29 24 3320,10-5-28,-17 15-40,23-16 34,3-5 0,7-6 6,-3-3-6,9-8 89,-2-3 152,6-6-34,2-2 3292,1-1-3420,-3-1 22,5-1-101,-2 1 0,5 1-12,0 2-16,-10 4 79,8-4-51,-3 3 0,12-7-9831,1 0 9553,5 2 1,-2-1 0,1 2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9:05.0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939 73 6277,'13'4'-39,"-2"0"1315,-11-4-520,0 0-756,-9 0-252,5 0-168,-5 0 51,8 0 4049,1 0-3389,-4 0-84,0 0 96,-3 0-303,4 0-191,1 0 1765,2 0-403,1-3-953,-1 1-27,2-2-119,-2 1-72,0 2-302,-2-1 196,2 1 1456,-1 1-1311,-1-2-45,1 2 1278,-1 0-1121,-2 0-62,2 0-61,-3 0-28,2 0-5,0 0 83,2 0 275,-3 0-129,-1-1-45,-5-3 28,-1-1-67,-12-6-106,4 5-23,-8-4-11,10 6 0,1 0-39,2 2-79,5 1 79,-1 1 39,-3 0 51,0 0-40,-8 0 90,-13 0-96,2 0 40,-18 0-45,8-2 39,-2 0 6,1-2-45,6 0 6,6 3-12,10-1 6,5 2-34,5 0-16,2 0 44,1 0-27,-9 0 38,3 0 40,-8 0-11,1 0-34,-4 0 0,-18 3 0,12-1 0,-7 2-6,19-2 6,6 0-11,6-2-129,3 2 106,3-2 79,1 0-45,-4 0 67,0 1-16,-3-1-12,2 2-39,-1-1 45,1-1-73,3 1-9803,0-1 9162,-5 0 0,5 0 0,-6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9:07.0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467 0 10058,'-87'39'0,"1"1"0,0-1 0,17-8 0,-1 1 0,1-1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9:07.7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358 1 9324,'-66'33'2457,"1"1"1,-1 0-1,-31 23 1,33-6-2318,65-26-146,9 17 1,29-14 10,3-6 26,16-4 0,4-1-3322,5 1 3316,-12-4 0,-7-4 42,-25-7-11,-21-2-5,-2 0-57,0 1-78,0-1-17,0 2 62,1-1 3381,4 2-3348,1 0 6,3 3 0,2 2 6,0 0-1,-1 1-5,1-3 6,-2 0 0,1 0 5,-4-2-6,-2-1 68,-2-2-168,-2-1-4168,-17 9 4263,-25 11 0,16-7 0,-12 5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6:04.40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98 181 5665,'-13'-3'2061,"3"0"-856,10 3-421,0 0-293,3 0-206,-1-1 1207,0 1 1891,0-1-3259,-2-1-247,1 2 123,-1-2 34,3 1 235,-3 0 330,3 1-257,-2-1-225,2 0-94,24-14-23,-1 3-6,25-13 9,-2 5 0,1 2 2,12-4-5,-13 4 0,-2 2 0,-12 6-89,-13 4-264,-11 4 230,-7 2 296,-17 21-33,-4 5 40,-16 28-147,-19 26-33,14-15-134,-9 13 128,26-34-44,5-9 50,6-9-51,1-7 96,0-4-45,-5-1 0,-5 0 0,-8 6-33,-6 3 33,-5 7-12,-13 16-156,18-11-291,-2 9 78,27-20-146,4-2 102,10 0 425,5-6 117,9 1-117,5-5 857,58 6-531,-22-8-326,-8-2 0,0-2-735,17-4-3504,-10 0 4239,-10-2 0,-25 0 0,-12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5:48.67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271 0 11934,'10'16'5130,"-17"-3"-4346,-24 17-772,-27 37-4264,6 10 4249,19-12 1,3 1 641,0 16-709,12 7 0,5 4-1034,8-32 0,2-2 1143,3 17 0,2-3-358,10 16 436,5-34-100,16 11 0,4-1-112,3-4 874,9 0 0,3-10-969,-3-37 293,0-16 1,2-7-15,16-16-47,-20 3 0,-2-2 14,17-20-56,-8-2 0,6-12-39,-19 13 6,4-16 33,-17 11-34,0-14-16,0-16 22,-7 9 0,-2-3 86,-4 19 1,-2-1 114,4-15 1,-2 4 353,-4 1 3050,-5 27-3179,-5 21 842,-1 11-1235,0 7-1932,0 0 1989,-1-4-17,0 2-45,0-2-28,1 1-275,0 3-1388,0-3 699,6 1 102,13 0-1284,6-1 2174,5 3 0,-13 0 0,-8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5:49.59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76 172 13648,'-12'-21'1646,"3"5"-1539,9 16-107,0 0-269,-24-8-45,17 6 79,-17-6 168,28 8 67,9-1 806,26-7-128,1-3-190,20-6-276,-14-1-167,-1-1-45,-5 3-952,3 0-353,-11 10-459,11 1-992,-12 5 2756,6 4 0,-18-3 0,-4 3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5:50.09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17 145 11936,'-4'-12'1412,"0"2"-1436,4 10-665,0 0 706,-3-1 358,2 1 322,-3-2 1846,4 2-2717,11 0 34,10-5-201,19-5-595,11-7-703,11-6-1721,-2 0 3297,-5 1 1,-25 10 0,-14 4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5:50.9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227 116 12107,'-20'-5'-246,"1"1"531,10 7 2163,-7 1-1961,9 1-251,-4-1-147,9-2-83,0 0-6,-2 1-67,-2 2 61,-4 4-33,-2 5 39,-4 8-6,-2 5-33,-2 7 5,-4 22 29,9-13-6,2 11-23,10-20 34,3-4 6,4 0 5,13 9-6,-1-9 1,12 6 0,-4-13 5,3-3 17,24 3-34,-8-9-61,17-1 11,-14-11 56,-2-4 90,-1-11 246,9-25-101,-17-2-106,3-17-45,-20 14-28,-5-1-17,0-30-39,-8 27 0,0-20-39,-5 34-6,-1 0-3997,-22-15 3958,0 10 84,-21-11 34,5 20-34,-2 8-6,0 9-1024,-17 70 1030,30 3 0,4 4 0,-18 25 0,29-34 0,0-1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6:03.27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57 10186,'16'12'3703,"-3"-3"-3043,-13-9 108,0 0-510,-5-35-258,2 27-74,-2-27-458,3 35-67,2 0 599,0 8 286,0 10 223,0 29-454,0 21 1,0 10 22,3-17 1,1 2-79,-1 31 0,4 3-11,10-15 0,3-4-183,-4-16 1,3-2-20,6 10 0,3-5-213,14 17 230,-3-21 196,-8-19 364,-6-19 208,-12-13-303,-5-12-185,-6-15 696,1-14-780,13-57-492,3 6 385,-4 19 1,2-1-43,0 9 0,1 1-11,0-5 1,1 0 75,1 0 0,0-1-185,4-18 1,-2 3 80,-7 24 1,-2 2-163,2-7 0,-3 7-1275,-5 20-2716,-3 15 4341,-1 16 0,-1-1 0,-1 2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6:03.79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104 59 12174,'-4'-19'2028,"1"3"-1524,1 7-84,-1 3-274,2 0-146,-2 5-73,0-1-229,-1 2-337,-4 23 594,-2 7 12,-4 34-1,1 8-291,-1 13-1883,7-27 0,1 1 1406,-2 21-671,7 9-146,13-54 1619,7-16 0,-5-10 0,-3-7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6:04.15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103 16 11116,'5'-5'2862,"0"1"-2235,-5 4-302,0 0-437,-2-7 112,0 18 28,-4 7-28,-3 27 73,-4 16 5,-1 12-617,0 2 1,0 2 174,0 17 157,3-22 0,2-5-258,6-16-1412,2-11 657,1-20-383,1-5 1603,6-29 0,-4 10 0,3-11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6:04.5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26 42 4597,'-14'-7'2990,"3"1"-480,11 6-2174,0 0-342,0 2 12,5 5 907,-2-1-678,4 2 503,-2-7-480,-4 1 1255,3-2-1569,0 0 56,9 0 39,7 0-39,13-2-492,11-2-3388,15-2 3012,21-5-913,3 0 1762,5 0 0,-41 5 0,-16 2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6:05.14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26 9 11530,'-6'-5'1289,"1"2"-1155,5 3-234,0 0 100,-6 0 33,4 0-27,-4 0 190,6 3 129,0 1-1,2 4 132,48 2 1,26-2-457,12 4 0,4 0 0,-10-3 0,-3 0 0,-5-1 0,-1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6:05.93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54 8244,'13'2'2935,"-1"0"-771,-12-2-1665,0 0-482,-5-26 546,3 20-635,-3-19 354,5 25-904,0 0 1458,-1 9-836,1 11 67,-2 32 169,7 36-138,-2-32 0,1 6-3,2 31 0,0 6-171,3-9 1,-1-1-1292,1 4 1,0-3 1108,1-19 1,2-7-68,9 18-8,9-10 333,-7-36 257,6-7 29,-10-32 28,4-19 184,28-60-392,-8-4 427,-10 19 1,1-3-531,-8 13 0,-2 1-1,3-3 1,-1 0 64,-1 1 0,0 1-67,-1 4 0,0 2 0,16-37-45,-6 19-2005,-1 9 45,-9 27 2005,11-2 0,-22 28 0,5-2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6:05.04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127 148 11284,'7'3'1451,"-2"-1"-1389,-5-2 2749,0 0-2805,-6 2 117,-5 8-95,-7 11-28,-5 15-11,-2 11-101,3 9-6,4 4-353,8 24 315,4-27 10,11 6 146,10-37 347,9-11 40,11-9-3566,4-4 3431,5-14-134,1-6 44,2-16-89,17-32-59,-32 28 0,0-2-14,29-39 0,-13 8 67,-24 31-67,-7 6 0,-8 4 3330,-8-8-3122,-36-6-169,0 4-39,-28 6-39,11 19-297,-15 11 50,17 20-583,-8 16-3939,25 36 4808,17-14 0,4-1 0,-2 9 0,3 9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6:06.6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222 41 11514,'11'-19'1910,"-3"3"-1910,-8 16-476,0 0 476,1-6 269,-1 7 128,2 6 214,-5 10 72,-4 15-112,-6 7-268,-7 12-1926,0-1 0,-2 3 1623,-11 33-31,9-26 0,1-1-370,-5 21-126,6-5-89,6-10-1327,7 0 1416,5-26 527,6-5 185,4-27 5,5-4 197,6-3 3995,13-9-4085,-2 2 313,43-18-386,-8 9-1769,-13 4 0,3-1 1648,-2 4 1,0 0-207,8-2 0,0 0 108,2 1 1,1 0-6,-2 0 0,-1 0-272,-5 1 1,-2 1 271,44-7 0,-48 8 0,-11 2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6:07.72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 0 8629,'-3'18'1714,"1"-4"-611,2-10 158,0-3 934,0-1-2699,0 5-134,0 41 649,6 20-437,-1-13 0,1 4 457,3 4 0,2 1-14,2 3 0,1 0-15,0-5 1,4 2-3,9 18 0,6 2-62,6-3 1,2-3 61,-7-10 0,2-1-1538,8 2 1,-2-10 1532,-5-14-90,7 5 11,-17-25 84,-4-10 741,-3-6-209,10-43-381,-4-11-64,-6-1 0,0-6-344,-2-8 1,-2-4 286,3-14 1,-2-5 3,-1-3 0,-1-3-36,-6 19 0,0-1 0,-2 5-1,1 3 0,-2 4-14,-2-4 1,0 10 2819,-3 22-4299,1 12-5231,14 38 6727,-3 11 0,4 6 0,-11-10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6:08.4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166 153 9778,'8'1'3511,"-1"0"-2788,-7-1 257,0 0-835,-1-57 158,-5 38-247,-3-44-56,-2 56-90,-6 2 90,5 3 11,-4 1 186,4 1-74,-3 0-16,-1 0-18,-8 0-89,8 0 0,-3 5-190,15 6 16,2 12-532,17 29 465,1-9 163,17 15 78,-7-25 50,0-7 6,-9-8-56,-3-5-67,-6-2-56,-4-1 123,-2 6 5,0 3 135,1 8-33,6 44-214,-2-28 85,3 27 22,-5-49 56,-2-5 174,-1-9 296,-4-3-301,-8-2-102,-10-2-62,-9 0-16,-2 0-330,-3 0-674,16 0-917,3 0-230,22 7-1680,9 3 3786,9 7 0,-7-8 0,-4-1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6:08.83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 30 12668,'-9'-5'3108,"2"1"-2576,7 4 336,0 0-789,0-9-79,0 7-62,0-7-128,0 9 33,0 1 79,4 6 33,7 4 11,10 8-223,27 9 212,-6-8 45,13 1 39,-15-13-39,-4-4-319,-2-3-2286,25-4 505,-13-7 2100,20-6 0,-38 4 0,-8 1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6:09.2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5 9845,'2'11'2890,"0"-1"-2375,-2-10-117,0 0-275,32-1 454,33-6-532,-1 1-45,12-2-342,-47 5-1910,-13 2-2357,-9 5 4609,-12 2 0,4-1 0,-4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6:17.32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28 9004,'21'-2'4750,"-4"-1"-4677,-17 3-67,0 0-1,0-10 1,0 8 27,0-9-33,0 11 1188,0 0-1239,0 3 152,0 18 134,0 6 158,0 25 49,0 5-95,0 16-128,0 9-99,0-16 1,0 2-121,0-18 0,0 0-196,1 16 1,2-3 201,3 13-1,4-10 46,-1-7-40,-2-9 0,-3-2 34,-3-3-45,1-1 62,-2-3 33,0-5-50,0-7-57,0 1 168,0-13-918,0 2-521,0-12-800,6-2 1235,14-1 0,-10-4 0,8 1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6:17.91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189 1 9430,'-52'59'0,"-1"1"0,11-12 0,0-1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6:19.15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749 50 9352,'10'6'1053,"-1"-1"-835,-9-5-201,0 0-17,0-13 6161,-31 9-6088,17-9-73,-23 12-11,23 1-28,0 0-12,-4 0 46,-2 0-7,-3 3 12,-2 2 152,-3 5 195,-2 0-3549,-1 3 3426,-2 1-61,-2 5-158,-15 18 6,11-4 23,-13 16-23,-1 9-5,12-15 5,-12 16-11,20-21-28,3 0-123,6-2 3330,3 20-3252,10-10 68,3 18-23,16-12 22,4 2-56,18 22 62,-5-20 0,5 12-5,-13-31 5,-4-8-51,-2-5-72,3-3 123,0-5 73,5 1-23,4-2-44,4 0 44,24 11-50,-9-8 6,13 7-6,-19-13 11,-3-3-11,-7-4 135,6-3-68,-12-2-28,5-3-39,-9-2 0,1-5 6,1 4-1,-1-1 1,1 4 44,-4-2-44,3-3 33,2-4 11,19-26-38,-7 4-7,15-22 34,-12 13-39,-1 2-33,6-5 78,-12 19-12,2-4 34,-15 17 197,-1-2-57,-3-2 17,5-22-219,-3 4 57,4-20-56,-2 11-6,-4 1-12,5-13 24,-8 25 32,3-7 40,-9 25 108,0-1 351,-1-12-302,0 2-141,-1-6-49,-4 6-46,-3 2 1,-2 0 0,-6-6-1,0 2 1,-1 0-1,0 4 7,-1-4-12,3 4 11,-5-9 50,5 11-61,-4-1-89,-3 5-3505,-6 1 3505,-4 6 83,-6 4-156,-4 4-242,-4 3 45,-2 11 29,-5 10 80,12 11 1,0 7-129,5 0 0,1 6-937,-16 32 1,3 7-269,9-6 1,3 3 1582,11-17 0,2 3 0,1-7 0,2-6 0,2-6 0,-6 31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6:36.25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1791 95 9845,'-16'-11'-51,"3"3"-77,13 8-35,0 0-134,-16-1 180,8 0 587,-10-1 1462,10-1-845,3-3-252,-3 0 341,-8-6-796,-2 4-77,-6-5-191,6 7-112,-2 1-219,-6 3-44,2 1-22,-8 3 66,5 5 57,-4 5 162,-3 3 386,-13 0-55,12-5-79,-10-4 56,14-4-101,-5-2-11,-3 0 51,-17 0-242,15 0-5,-8 0-67,21 3-90,2 3-44,1 9 44,-2 2 33,-2 6 74,-1 0 50,1 1 196,-9 2 191,-2-4-225,0-3-5,0-5 0,11-6-45,0 1-107,6-2-3397,2 1 3370,5 0-79,-1 4 45,0 5 17,-6 12 39,-3 8 6,-17 36-1,11-17 1,-5 15 39,17-31 44,4-10 303,-3 7-241,5-11 3393,-5 6-3410,6-9-72,-2 2-51,-2 5-6,0 6 46,-2 4-46,1 6-5,-3 20 174,5-17 89,1 10-61,7-28 27,-1 6 18,0-7 162,-7 22-134,-13 22-191,7-11-79,-8 16-5,16-10-3464,6 4 3503,8 1 6,13-7 72,21-2-66,-4-15-29,-4-3 0,0 0 18,-2-3 21,7 22-55,-18-39 3436,-1-1-3442,3-2 0,2-4 0,2 0 174,5-4-34,2-1-6,5 1 17,4 0-44,16 8-62,-13-7-6,9 4-3420,9 2 3387,-24-12 5,19 8 6,-9-5-6,-21-6 6,25 12-12,-32-13 29,6 4-29,-7-4 40,8 5-39,13 2 5,0-1 3426,27-2-3365,-16-8-32,19 0 10,-25-3-44,-5 1 38,-15 1-44,1 1 6,0-1 0,4 0 44,17-1-50,-7-1 28,10 0-28,-13 0 6,-2 0-6,1 0 0,10-4 0,-12 1 0,6-3 5,-17 2-10,-2 1 10,-1 0 1,9-2-1,0-1 23,12-5-28,1-4-5,6-3 5,34-24-474,-14 6 474,22-17 5,-27 13-30,-6 2 64,-8 5 67,-1-3-61,-17 14-39,2-5 27,-13 12-33,2-2 0,1 0 477,16-15-477,-3 3 79,13-12-79,-6 7 0,3 0 11,19-19-539,-19 15 612,11-10-2950,-19 10 3011,-10 11-63,0-3-9,-11 13-2159,-3 0 2091,1 1 250,1-2-255,0-2 2252,3-2-2258,0-1 56,2-2-44,3-2 33,-1-1 56,0-1-1070,1-7 1306,-4-1-225,-1 3-28,-6 2-78,-3 11 6,-1-2-6,1-14 0,0 7 2695,2-15-2689,-1 11-6,1-24 118,-4-2 2063,2-2-2047,-5-7-78,-4 31-11,-13-27-45,5 35-39,-8-12 39,11 20 0,-2 1 0,1-3 0,-1-1 33,-1-2-3425,-1-2 3387,-2 0 5,-3 0-6,-2 0-2262,-3 1 2201,1 4 16,-13-5 46,10 10 2239,-8-4-2278,5 5 44,7 5 0,-3-2 33,9 5 3365,1 0-3348,-1-2 1,-12-9-46,5 2-5,-11-11 0,4 7-11,-3-2-23,-3 1-3363,-1 1 3335,0 2-61,1 4-157,-1 0-56,2 4 11,-4 1-2363,-3 5 834,-56 9 926,46 8 1,-4 5-914,-30 5 1,-5 5-924,8 6 1,0 1 2961,-3 0 0,6-3 1,-12 7-1,31-16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6:43.00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311 13 11105,'-16'0'3506,"3"-1"-3148,13 1-218,0 0-78,-2-4-62,2 3-95,-1-4-152,1 5 3289,0-1-3037,0 7 1,0-2 89,1 7-95,-1-6 0,2-1 11,-2-2-5,0-1 0,0 4 44,0-2-50,0 7 6,0-1-6,0 2 5,0 0 6,2-2 90,-1-4-67,1 0 33,-2-4 325,0 0-431,0 1-23,2 5 96,3 22-34,0 2-6,5 17-5,-4-6 11,1-3-6,0 10-61,-4-21 67,1 6 56,-4-21-22,0 0-23,0 13-11,0-3 0,0 12 17,0-2-17,0 6-6,0 1 12,-5 21 44,1-21-5,-3 8 28,4-25 118,1-1 33,0 0 0,-3 17-174,0-5-50,-1 18 34,2-8 28,1 8-51,-1 33-500,1-16 494,-1 22 1,1-29 0,0-7-6,1-8 16,-1 1 52,1-15 10,-4 5 51,2-11 399,-2 5-517,0 7 28,-3 36-33,2-8-118,1-18 0,0 1 118,-3 34 0,-2 5-1663,2-27 1,1 1 1662,-3 26-4,3-34 1,1-3 42,-2 7-39,2-10 44,-2-8 129,0 11 21,1-12-160,-1 14 3352,5-13-3392,3 5 0,-1 5-34,2 33 62,0-16-17,3 22-11,1-33 11,1-6 62,3 4-11,-6-19 38,3 6-16,-4-14-33,0 2-12,-1 3-28,3 26-5,-2-11-6,4 18 5,-3-20-5,1-2 6,0-7-73,1 3 67,0-16 0,-2 4 50,0-11-44,-2 3 44,0 18-50,0-5 6,0 14-12,0-13 12,0 2-1,-2-3 1,-2 10-6,1-10-6,-1 7 6,1-9 0,3 1 0,-3 2 34,2 12-28,-2-14-1,1 7-5,1-19 0,0-2 6,0 1 5,-4 10-11,3-6 0,-5 9 0,3-10 0,-2-2 0,0 3 0,2-8 0,1 3 0,0-10 6,3 2-6,-2-1 0,-3 10 5,1-5 1,-3 9-6,1-5 5,-1 1-5,-4 11 0,1-6 6,-1 5-12,4-11 6,1-6-5,3-3-29,-1-5-16,4-1-846,-1-3 896,7 0 73,1 0 39,6 0-6,-3 1 129,0 2-162,-3-1-62,1 3-5,2-2-1,6 3 29,7 0-34,26 1 11,-6-4-11,18 1 6,-12-4-1,-2-5 40,21-7-39,-21 1-1,8-3-5,-29 9-11,-5 0 11,-5 3 6,13-3-6,0 1 0,19-3 5,2-2 7,11-2-1703,-12 0 1,2-1 1724,32-9-15,-28 6 1,-1-1-76,24-8 61,-5-2 1,-4 2 61,-8 1-16,22-5-811,-20 8 765,21-5 35,-17 6-35,7 1-5,6-2 6,6 1-4,-22 6 1,5 0 1505,3-2 1,0 0-1490,-1 1 1,1 0-189,5-5 0,-6 1 231,2-1 626,-17 3 1,0 1-633,8-4-51,12 1 29,-21 5 22,-2 8 0,2 1-50,19-1-1,-13 1 1,2 1-260,27-1 259,-28 1 1,7 0 5,-27 1-5,-20 2-6,4 0 5,-13 0-5,6 0 0,8 0 95,42 16-61,-6-2-17,-16-1 0,2 2 926,27 6-940,-25-7 0,2-1-632,-4-3 0,0 0 635,43 7-1,-21-7 40,-32-6-11,-2-1-1200,14-1 1205,-7-2-5,17 4 50,32 2-59,-16 1 0,3 0-25,-14-2 0,1-1 0,16 2 0,-6-2-11,0-2 17,-9-2 5,8 0-5,-25 0 1124,4 0-1136,-7 0 12,37 0-6,-12 0 0,-22 0 0,1 0 0,42 0-2035,-21-3 2037,-5 0 1,-3-1 3,-5-1 4,27-5 1,-54 6-2274,2 0 2263,3-2 0,37 4 0,-9 0 0,33 2-6,-42 2 1,-1 1-51,25 2-617,11 3 673,-73-11 0,-5 4 0,-26-9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6:12.25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56 10410,'6'1'1692,"-1"0"2772,-5-1-4346,-6 0-68,5 0-50,-4 0-252,5 0-622,0 0 914,4 0 27,-2 0 56,2 0-117,-1 0 688,-3 0-728,4 0 29,3 0 5,7 0 168,9 0-73,11 0-22,7-4 67,29-7-129,-19 1-11,12-5 6,-33 9-12,-7 2-56,-10 2-27,-4 2 89,-3 0 39,1 0-39,3 0 6,3 3 27,7-1-3425,3 1 3459,4-2 101,2-1-168,-4 0 124,-5 0-124,-10-3-4145,-29-1 4145,-37 0 0,20 1 0,-14 3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6:43.74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160 8 6703,'5'4'1052,"0"-1"-139,-5-3 6055,0 0-5976,0-2-164,1-2-290,2 0-325,0 1-213,0 2-151,-2 1 139,-1 18 177,-10 30 1,-5 9-133,-4 25-33,-1-8 0,0-2 0,-5 2 0,5-14 84,4-15-84,8-21-229,2-6-516,5-16-2100,-2 15-438,0-2 3283,-4 17 0,4-17 0,-1-1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6:44.07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0 176 12275,'3'11'3529,"0"-2"-3405,-3-9-292,0 0 168,22-19 89,56 15 1,14 5-548,-36-10 1,2-1 537,14 6 0,9 4 1,-10-3-39,-17-4 0,-6-1-42,41-14 56,-42-4 1,-4 0-1,-1 6 1,-2-18-1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46:53.9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2218 8332,'1'13'-1103,"0"-3"857,-1-10-342,0 0 565,0 6 23,0-1 1518,0 3-364,0-4-174,0-2 1619,0-1-3070,2-1 157,2-1 376,6-5 50,-1 1-39,3-3 50,-3 2 74,4-2-192,-3 1 40,5-1-45,-6 2 0,1 1 50,0-2-50,-1 1 40,-1-1-40,1 1 11,2-5 140,0 1-78,-2 0 11,-3 4-45,-6 4-33,1-1 5,1 3 56,1-4-67,0 2 11,1-3-22,-1 2 11,0-1-34,6-3 34,-1 1 34,6-4-40,-2 1 6,-1 1-28,-1 0 28,-1 1 6,-2 3 50,0-4-56,-1 4-6,1-4 1,1 1 5,0 1 5,2-4-5,0 2-5,1-3-12,3 0 11,2-2-22,0 1 28,0-2 12,-1-1-7,-2 4-5,-2-3 45,-2 4-51,-1 1 6,0-1-5,1 2 10,-5 3-5,2 0-5,-3 2 5,0 0 0,-1 0 0,1 0 0,1-1 11,1-3 39,1 0-50,-1-3-5,1 2-1,0 0 6,0 2 6,2-3-1,-3 4-5,0-2 0,-2 5-28,-3 1 23,4 0-6,2-3 5,1-1 6,3-2 6,-1 0-1,-2 1-5,0-1 6,-1 1 5,0 0 11,2-3-27,-2 2-1,3-3 1,-1 3-1,-3 3-5,3-3 5,-2 4 6,2-4 6,4 1 27,7-9-33,-4 2 0,4-3 0,-9 4 0,0 1 12,0 0-12,-3 1 0,0 1 0,-2 4 0,-3 1 0,1 1 0,1-1-28,1 0 22,2-2-61,0-2-84,4-1 61,0-4 90,5-3-6,-6 5 6,1 0-5,-8 7-1,-1 3-5,0-1 5,1 1 1,0 1-1,0-3 1,1 2 5,2-3-12,6-5 12,0 1 12,6-4-12,-4 2-12,0 0 12,-4 0 12,0 2 32,-4 3-4,-1 2-40,-2 0 5,0 0 6,5-5-5,0 0 16,7-4-22,3-1-5,4-3-6,7-4 5,16-12 6,-12 9 0,6-5 50,-19 13 18,-7 5 100,-3 2 11,-3 2-123,-3 0-39,1 1-12,-1 0 1,1 0-1,-1 0-5,11-7 0,-1-1 0,13-9 6,-1-3-6,5-4 6,1-4 50,11-14-51,-15 13 68,6-7 33,-20 18-16,-1 4-23,-3 2-67,2-1 6,-2 4-6,6-4-6,-1 4 6,7-6-56,27-26-50,-4-1 19,-11 11 0,2-2-1024,24-34 850,-28 32 1,1 0-68,1-4 1,0 0-1720,4-4 1,1-2 2046,8-11 0,-2 3 0,6-7 0,2-1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0:52.2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10 104 8343,'-6'-16'6755,"2"3"-6480,4 13-544,0 0 347,0 2 124,0-1 336,0 2-538,8-3 17,5 0 61,16 1-44,8 2-34,13 4 5,33 7-5,-14-3-56,19 4 56,-25-9 51,0-2-18,5-2 34,-12-4 1,2-1-35,36-8-235,-29 4 1,-1-1 201,27-6-39,-5 5-107,-33 9 1,-2 4-191,23 13 4,14 10 58,-33 9-12,-1-3 141,-2-1-79,26-4 224,-18-14 84,22-2-79,-25-15 96,1-6 67,-5-4 224,12-12-213,-18 9-39,12-4 342,-15 10-442,8-2 11,8 1 5,6-3-433,7-6 383,2-3-1,0-5 1,-5 1-1,-8 2-89,0 5-230,-25 10-364,-1 3-553,-11 13-5218,-1 2 6449,10 5 0,-16-5 0,-3-2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13.6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58 7268,'13'7'8043,"-1"-24"-7684,-10 11-409,1-17-80,-2 23-83,1 0 1,-1 0 542,-1-1 96,1-1 308,-1-1-538,0 0-51,0 1-55,0-1-45,0 1-45,0 0-1014,0 1-1070,-7 1 2084,-9 8 0,5-5 0,-3 5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14.5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7638,'1'14'-166,"1"-3"1,-2-11 0,0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18.6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1 238 12253,'5'-5'17,"-2"1"-689,-3 4-465,0 0 946,10-10 186,1 12 5,11-9 157,-3 14 139,4-4 119,-2 0 78,1-3-163,1 0-218,-1 0-101,4 0-11,6 0-78,1 0-353,7 0-101,-1 1-101,1 3 269,-4 3 246,-3 2 118,-7 1 67,-5 0 773,-1 4-156,-9-3-29,1 3-184,-5-6-303,3 1-84,4 0-23,9-2 7,35-1-2229,31-6 2161,7-10-333,-27-5 1,-2-5 332,7-13 0,-28 9 0,-3-1 45,7-9-17,-24 15-101,-3 3 73,-18 25 1999,3 9-1988,7 17 782,9 4-843,9 5 44,10-3-44,7-5-1,6-9 51,3-10 0,1-9 62,-2-6-3353,-2-13 3470,-5-4-1842,-2-11 1724,-3 0-61,-1 0-5,0 6-68,2 3-34,2 9-89,1 3-72,3 5 49,1 0 40,2 0 100,1 3 40,20-2 39,-22 1 2600,10-2-2382,-31-2 2641,-6-2-2808,-8-3-40,12-4-106,-3 0-174,22-4-157,0 1-168,11-1 62,7 0 353,-20 5 0,1 0 179,24-4 84,16-4 302,-41 8 85,-9 0 649,-8 1-700,-15 5-224,-1 0-162,-12 2 11,7 2-45,5-2-3387,10-1 3382,11-2-35,9 0-116,8-2 44,5-2 44,-1-1 68,0-2-2268,-8 1 2274,-8 1-1,-10 1 51,-7 3 2201,-11 4-2262,3 0 5,-3 2 0,9 0 0,4 0 3353,5 3-3521,5 0-174,19 3 292,-12-2 50,8 0 0,-22-1 28,-7 0 39,-7 0 134,-2 1-128,-5-1 0,2 0-67,3 0 27,7-2-5,30 2-33,-5-1-119,21-1 68,-18-1 51,-3 0 5,-6 1-6,3 2 6,-14 0 0,-1 0 6,-13-2 100,0-1 23,3 0-56,27 0-23,-3 0-50,23 0-56,-11 0 17,0 0-67,10 9 106,-21-3 0,1 8 0,-26-7 56,-8-1 72,-4-2 164,-1-2-242,-2-1-16,7-1-29,4 0 46,9 0-51,9 0 0,5 0-68,5 0 29,-2 0 6,-4 0 33,3 4 33,-19-3 270,2 3-197,-16-4-67,4 0 6,19 0-45,0 1 17,20 2-17,-8 3 0,0 2 0,1 2 11,5 6-11,-13-6 6,-2 2 83,-18-8 163,-5 0-73,-2-2-55,0 2-119,3-1 1,5 4 33,8 1-39,9 3 0,5 1-6,25 8 1,-15-4 5,11 4 0,-24-8 0,-8-1 0,-4-3 39,-4-3-39,-5-1 6,2-2 44,2-1-50,10-1 11,41-5-11,-2-1 6,30-6-12,-19 2 6,-4 3 0,-6 1-5,3 5 5,-25 0 0,0 1 0,-26 0 44,-7 0 35,1 0 128,10-2-201,2 1-6,14-3 0,0 0 0,6 0-101,22 3 67,-17-1 29,11 2 5,-28 0 0,-9 0 5,-5 0 46,-5 0-12,-6 0-34,5 0 1,2 0-6,11-3-34,12-6-324,39-11 140,-13 4 106,21-1 5,-30 11 68,-8 3 39,5 0 0,-19 0 56,0 2 157,-19-2 16,-6 1-122,-2 0-79,10-3-28,2 2-11,17-1-23,8 3 28,9-1-38,6 2 32,2 0 12,-2 0 0,-5 0 0,-7-1 0,-10-1 40,-9 1 60,-8-2-94,-5 2-6,-2-1 6,2 0-6,5 1 5,8-1-10,28 1-29,-10 0 23,19 1 11,-24 0 0,-3 0 0,-9 0 17,-7 0 128,-7 0 191,-7 0-173,-3 0-63,-1 0-100,-1 0-44,7 0 38,0 0-67,10 0 40,1 0 33,3 3-6,1 1 0,4 5 6,-10-3 0,-2-1 6,-10-3 0,-5-2 44,0 0-50,1 0 0,-1 0 0,3 0-6,3 1-5,4 2 6,3 3-225,15 6 68,-7-1 66,9 4 46,-12-6 50,-6-2 0,-4-3 45,-2-1 22,-2-1 28,-2-1-84,-1-1-5,0 0-6,2 0 0,2 1-6,5 1 1,5 4-34,4-2-62,4 3 67,-2-1 23,3 1 11,-10-2 0,-2 0 84,-9-3 168,-2-1 297,-1-1-677,-1 1 26,0 1 41,0 1 49,0 0 12,0-2 0,0 2 118,0-3-124,1 1 6,1-1-33,2 0 38,-1 0 1,1 0 5,1 0-5,-2 0-1,1 2 1,-1-2 0,-2 1 67,2-1 140,-3 0-185,3 0-90,-2 0 12,2 0-17,1 0-214,0 0-257,2 1 376,-4 0 72,2 1-162,-4-1-700,8 0-2223,0-1 3175,10-8 0,-9 6 0,0-5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20.9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 1 7755,'9'6'695,"-2"-1"-656,-7-5-17,0 0 12,0 24-29,0-9-5,1 22 6,3-17-6,0 0 0,1-4 0,-3-2 0,-1-1 0,-1 4 0,-2 5 0,-7 8-3437,0 6 2704,-7 17 733,1 26 0,6-34 0,0 7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21.2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7330,'12'1'-336,"-3"0"235,-9-1-28,0 0 131,8 10 4,-4-7 291,6 8 577,-6-11-155,-3 2-1072,1-2 1,-2 0-1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22.0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29 6171,'-5'-16'0,"1"4"0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6:12.9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79 8319,'2'-9'532,"-1"2"1053,-1 7 1098,0 0-1904,21-26 564,-15 18-839,16-19 172,-22 25 35,0 2 112,2 0-946,2 0 123,5 4-56,8 14 22,-4 4-151,3 16 185,-10 2-5,-2 8 10,-4 8 163,-14 34-129,3-22 12,-10 19-1,10-37-44,5-3-12,3-7-123,3-3 29,0-4 94,0-7-78,2-5 84,0-6 78,3-5-22,-1-5-56,-1-2 0,-2-1-1624,-1-2-314,0-9-2559,3-6 4497,3-11 0,-2 9 0,1 3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22.0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8181,'18'38'0,"-4"-7"0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22.5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5734,'0'0'0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23.7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117 1 9688,'-20'81'2206,"0"0"1,17-27-2204,-26 29 0,1-13-3,25-59-28,0 1 22,0 3 6,0 3-218,2 15-51,-1-8-184,2 23 419,0-27 135,-1 16-96,1-28-27,0 21 28,1-21 22,2 12-34,0-8 6,-1-4 0,-1 4 6,0-6-1,1 4-5,1-4 0,1 5 6,-1-5 5,2 0-11,-1 2-11,-2 2 22,1-3 39,-3 4 23,2-6 17,-2 1-12,0 0-22,2 1-50,-1-1-1,3 0-5,-4-1 6,2-1 5,3 4-5,-1-3-6,2 4 0,-2-3 0,-1 2 0,-1-1 11,0 1 6,-1-3 33,1-2 57,-2-3-283,2-1 1,-2 0-1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27.0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0 143 9178,'6'-2'4022,"-2"0"-3720,-4 2 617,0-1-1048,3 0 39,0 0 90,5 2-11,11 5-28,-1-1 39,7 2-6,-6-3 1,-1-1 55,-7-1 6,0-1 11,-10-1-28,0 0-33,1 0-6,1 0 0,2 0 17,45 7-17,-25-3 50,40 4-50,-45-7 0,2-1 157,-13 0 101,-2 0-6,-4 0-56,0 0 11,-3 0-314,3 0 23,-2 0 79,5 0 5,0 0-6,2 1 6,2 1 0,-1-1 6,0 2 27,-2-3-33,-3 1 6,0-1 0,-2 0-1,-1 0-5,0 0-45,2 2 40,3-1 5,4 3 0,3 1-11,12 2 11,-6-1-6,6-2 0,-12 0 6,-2-3 6,-5 0 0,0-1 27,-5 0 12,1 0-112,-1 1 61,0-1-33,4 3 39,0-1-6,4 0 1,1 1-1,1 0 1,3-1-7,-4-1 12,1-1 6,-5 0 0,-1 0-6,0 0 5,0 0 6,0 0-11,2 0 0,2 0 0,5 0-5,4 0-1,18 0 1,-6 1-1,12 0 6,-13 0 0,-5-1 6,-4 0 5,-4 0 151,-6 0 74,-3 0-46,-3 0 6,-2 0-84,-1 0-117,0 0-62,1 0-998,-1 0 1205,3 0 22,1-1 130,6-5-202,-3 2-57,3-2-33,-4 4-5,3 0-1,4 0-50,5-1-84,4 2-45,1-1 45,3 2 101,-2 0 39,-1 0 100,-1 0 68,-10-1 63,-3 1-7,-9-2-1334,-1 2 903,-3-1 168,0-3 39,-2-5 45,1-4-40,-1-3 68,-5-8 67,1 4 95,-2-2-95,4 9-67,3 5-73,0 2 0,2 3-6,1 2 1,1 1 10,0-3 29,-4-4 0,0-1 10,-3-4 46,2 3 16,-2-1 41,1 2-58,0 0-50,2 3-39,1 2-56,1 1-616,1 2 246,1-1 202,9 5-28,1-1 140,9 5 73,-4-1 33,-1-4 6,-6 1 0,-4-4 73,-3 2 50,-1-1 45,0 1-224,1 0 23,2 1 27,4 2 6,5 3-5,15 12 5,-3-5 0,9 8 5,-11-10-5,-4 0 6,-4-4-6,-3-1 5,-4-2 1,0-1 0,-1 0 33,2-2-39,0 3 0,4-2 5,-1 2-5,2-1 6,-2 0-6,-2 0 6,-2-1-1,-4-2 281,-2 1 1473,-1-3-1770,0 3-135,-1-2 40,-4 5 16,-6 1-28,-6 3 40,-12 9 151,5-5-68,-8 2 46,11-7 38,-6-4-72,-2 0 67,-7 0-11,0-2-67,0 3-6,6-3-17,7 1-90,8 0-161,6 1 38,5 0 0,3 2 51,1-1 111,0 2 29,0-5 39,0 1 67,0-4-8748,0 1 8681,-4-1 0,3 0 0,-3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29.1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171 31 7514,'6'0'1378,"-2"1"840,-4-1-1540,-2-12 11,2 8-28,-1-8-22,1 10 318,0 1-1242,-2 0-91,-2 9 158,0 5-51,-6 14 51,0 8 139,-3 8 74,-4 3-6,-7 20 5,5-17 6,-3 9 45,11-25-45,2-3-6,2-4-5,2 4 5,1-9-44,1 3-101,1-9-68,-1 0-526,0 3 191,0-6-264,1 2-56,1-8-168,1-3-604,7-2 1646,2-1 0,-1 0 0,0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29.9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71 235 9962,'15'4'622,"-3"-2"-622,-12-2-1546,0 0 1478,-3 2 68,0 1 186,-1 1 352,-1 0 72,3-1 40,0-1 27,1-2 438,-1 0-745,0 2-314,-4 3-51,-1 4-5,-5 7-173,2 4-12,-2 7-84,4 1 62,2 1 50,3-5 67,2-5-128,1-6 162,0-6 56,0-3 39,0-2 101,0-1-140,4-1 5,3 0 1,9 1-6,7 1-118,8-1-78,7 1 68,2-2 83,1 0 45,-2-2 420,9-15 292,-16 2-40,2-16-96,-19 4-279,-5-2-45,-4-4-33,-3-1-96,-3-1 95,0 0-134,-4 4-84,-1 2-50,-3 7-90,-2-3 67,2 9 17,-2-2 56,4 7 0,-2-1 11,1 2-5,-2-1-6,-1 2 0,-2 1-112,-6 2-140,-6 3-129,-6 2-229,-6 8-253,-3 12-353,0 13-458,2 16-539,5 1 2213,8 0 0,11-23 0,6-10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40.3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21 10058,'15'7'1108,"-3"-2"-1001,-12-5 531,0 0-352,-1-9 241,-1 6 184,1-6 163,-1 7-152,1 1-117,-1 1-106,0-1-85,-1-1-55,-1 1-18,0-1-330,0 1-11,3 1-1629,-1 0 1629,6-1 0,4 3 0,3 2 0,11 9 0,-7-1 0,6 2 0,-11-5 0,-2-2 0,-1-1 0,-1-2 0,0 0 0,1 0 5,3 1-5,4 3 0,5 1 0,19 9 0,-6-4 6,14 4-6,-13-6 6,-1-4-6,-6 0 5,-4-4 51,-7 0-50,-4-2-12,-5 0 1,4 0-23,1 2 28,9 0 0,4 3 0,5 1 5,7 0-5,0 1 6,2-2 5,10 3-11,-16-4-6,3 1 1,-22-3 5,-4-1 5,-5-1 7,-1 0-46,0 0 34,2 1 0,2 2 0,4 1 45,3 3-45,-1 1 0,4-1 5,-4-1-5,1-1 0,-4-1 6,-1-2-6,-2 0 0,-3-1 0,1-1 0,-3-1 6,1-1-6,0 2 11,5-1-11,0 2-6,5 1-44,1-1-936,4 1-2017,2-2 3003,-3-1 0,-7-1 0,-6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2:41.7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 8 0,'-15'-4'447,"3"0"2560,10 4 2645,2 0-4000,-4 0-1484,1 0 761,-4 0-929,4 0 2941,-1 0-3249,4 0 269,10 2 50,13 4-6,2 0 63,8 5-12,-12-7 16,-2 2 1,-4-3 90,4-1-130,-5 0 18,6-1-51,-1-1 0,6 0-3342,8 0 3381,4 0-5,5-2-1,15-4-27,-18 1 0,6-2-51,-19 4 45,-10 1 73,0-1 3565,-11 0-3268,-1 1-11,-4 1 10,1 1-436,0-1 61,1 0 6,1 0-16,1 0 16,-1 0 0,1-1-56,0 2 56,0-2-6,2 2-117,8 0-12,0 0-156,7 0-12,-5 0-33,-1 0-465,0 0-279,-8 3-2147,0 0 3227,-7 4 0,0-3 0,0-1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0:51.0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111 0 7867,'-26'79'131,"0"0"0,6-47 0,1 53 0,0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0:53.0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114 119 6019,'-22'-2'3865,"5"0"-812,17 2-2510,0 0-543,-33-51 864,24 38-1099,-24-38 417,33 51-412,0 0 2035,0 19-1732,0 1-34,0 25 123,0 2 68,0 17-73,0 26-1786,2-31 0,1 6 1651,0 17 1,-1 5 2,3 7 0,0 3-571,0 1 0,-1-2 549,0-12 0,1-6 5,-2-17 0,2-2-14,2 2 1,1-3-6,3 16-28,6 11-12,-8-46-38,-1-16 78,-5-12 2649,0-5-2924,-3-5 1348,0 1-2440,0-1-482,0 3 119,-8 6 1741,-2 3 0,0-3 0,1-3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6:14.71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298 181 10634,'11'3'2056,"-2"0"-1731,-9-3-39,0 0-398,0-3 397,0 3 141,0-4 145,2 4 2622,-2-2-2885,1 1-84,-5-1-107,-4-1-117,-7 1 0,-6-1 34,-2 1-34,-2 1 33,2 1-33,3 0 56,6 0-56,2 0 0,7 0-44,2 0 21,2 0 107,-1 0-84,2 1-84,-3 3 51,3 5-29,-2 5-16,-3 22 72,3-6-44,-2 16 16,4-10-56,0-1 85,0 0-1,0 0-89,9 12 61,1-11 34,9 8 68,-2-12-24,3-4-44,10 14 45,-4-13-78,5 8 33,-8-14 0,-3-2 16,2-1-10,-5-1-12,4 2-122,-10-6 83,1 3-258,-9 0 169,-12 9 44,-8 1-33,-15 5-73,-27 1 112,12-13 84,-32 1-179,39-17 61,-11-13 118,25-8 118,5-12 123,2-6-174,9 1-22,3-1-23,4 3 40,3 3-62,3-1 17,5 3-17,16-15-12,1 11 12,10-12 0,-3 15 62,4-3-34,6 3-28,29-20 112,-17 13-50,19-14 173,-18 2-140,-18 11 101,0-11-56,-21 14-67,-8-24-73,-3 10-3515,-8-17 3151,-17 4-1910,3 22 2274,-14-1-163,11 28 90,-1 7-128,-3 6-270,-21 31 1984,9-1-2242,-14 24-346,22-14 2938,9 2-4647,10-5 2784,6-1 0,3-20 0,0-6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0:54.3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1 153 11413,'99'-5'0,"-1"-1"0,1 0 0,0 1 0,0-1 0,0 0 0,-1 1 0,1-1 0,0 0 0,0 0 0,-1 1 0,1-1 0,0 0 0,0 1 0,0-1 0,-1 0 0,1 1 0,0-1 0,0 0 0,0 1 0,-1-1 0,1 0 0,0 1 0,0-1 0,-1 0 0,1 1 0,0-1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0:56.9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11525,'82'45'0,"1"0"0,-1 0 0,1 0 0,-1 0 0,1 0 0,-1 0 0,1 0 0,-1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0:58.3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627 110 9811,'8'1'773,"-1"0"-773,-7-1-179,0 0 257,5-12 337,-4 8 206,4-9-27,-5 10-45,0 0-84,0 1-213,0 0-269,0 1-879,0-1 442,5 2 219,3-1-62,8 0 135,2 0 89,3 0 56,0 0 17,-5-1 347,-3 0 1194,-6 0-808,-4 2-122,-2-3-270,0 3-341,1-3 0,3 0-156,15-4 66,1 1 17,13-2 40,-5 2 27,-4 0 6,-4 2 0,-8 0 101,-5 2 173,-5 1 398,-1 1-593,-11 0-12,0-1 51,-9 0-45,3-1-17,0 1-39,-10 0 16,-19 6 107,-7 9 6,-22 10 100,1 11-517,-10 6 657,-3 3-3347,3 0 3135,8-3-51,12-6-312,12-5 245,11-6-50,11-3-12,3 0 6,11-5 347,2-4-341,7-6 3255,3-4-3216,-5 1 384,1 0-396,-7 1 1,1 1-28,-1 0 38,2 0-44,4-2 0,2-2-257,4-1-1804,1 0-891,6 0-1137,8 0 4089,5-8 0,-5 7 0,-4-7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0:59.8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41 296 10640,'0'-7'3898,"-1"2"-2991,1 5 679,0 0-1379,-18-47-73,14 34-83,-14-37-57,18 48-39,0 0 45,0 0 34,0 2-23,0-3 17,6-3-33,9-3-1,13-9 0,18-3-27,13-3 27,14-1-3391,8 3 3346,2 4-16,-3 6-1070,-9 5 1053,-12 5-44,-13 2-259,-9 0 146,-20 4 225,-5 0 16,-12 7 3198,-7 4-2924,-8 3 23,-25 19-252,6-7 1537,-13 11-1537,17-12-39,-1 1-6,-1 1-129,-15 15 73,12-11-90,-9 8-67,19-20-27,7-3-292,4-6 173,8-5-45,2-4-38,4-2 28,0-2 173,2 2 168,22 3 73,2-2 11,24 1 28,-2-3 45,6-2-78,16 0-2474,-23 0 2334,1 3-1484,-33-1 1545,-9 3 73,-4 1 179,-12 14-22,-4 0-118,-10 13-33,-4-3 2013,1 2-1968,-3 1 329,-17 12-156,7-10 152,-36 21-326,27-27 1893,-13 4-2004,27-18-555,10-3-1176,12-2-1759,6-2 3551,17-2 0,-7-1 0,7-4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1:00.7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146 69 12124,'-5'-8'2313,"2"2"-2044,3 6 67,0 0-145,-39-24-12,29 18-101,-29-18-78,38 24-952,1 0 695,13 0 195,6 2 62,22 5 6,12 5-3309,14 2 3309,7-1-1,4-4 59,-2-3-53,-7-5 28,-10 0-33,-13-1 845,-9 0-117,-20 0-241,-4 0-387,-13 0-106,-3 0-582,-24 11 453,-4 12 56,-27 22 6,5 22 3022,-3 15-3006,29-38 1,2 4-68,-5 18 0,4 1 65,7-19 0,3 0 16,-2 11 1,4-4-12,4 4 48,6-15 34,1-13-17,3-3 16,-3-11-33,2 2 187,-2-6-254,0 3 11,-3 5 56,3-7 33,-2 1 197,3-11 521,-1-2 106,1-2-141,-11-17-587,-1-2-84,-11-19-45,-1-1 0,-7-6-213,1 1-3677,-2-4 3509,6 6 196,6 6 17,6 8-134,6 11-197,6 6-604,1 6 985,7 3 3510,7 2-3230,9-4 180,11 0 106,6-4 510,34-6-471,-8 1-184,29-2-197,-14 7-106,-2 3-778,19 3-712,-35 12-605,-3 10 2095,-42 20 0,-12-15 0,-3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1:02.3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5 101 14392,'-3'-54'-258,"1"10"258,2 42 165,0 1-294,2 12 286,-1 22-157,1 7 50,-1 18 154,-1-9-132,0 1-21,0 11-51,0-23 349,2 1-298,-1-26 128,2-7 202,-1-4 599,3-4-868,-2-10-44,5-9-68,2-12 0,3-6-163,3 0-3380,0 2 3537,-3 8 6,-3 7-89,-4 10 10,-3 5 23,-2 4-128,-1 1-175,0 8 3617,0 4-3258,1 11 5,2 7 23,4 7-28,2 0-84,8 9 78,-5-18 6,5-2 34,-7-19 196,0-4 548,4-12-481,-3-7-34,5-15-151,-4-6-67,1-2-45,-2 3-67,2 1-151,-5 15-326,0 6-184,-4 14 252,1 2 224,0 5 117,6 12 130,-4 2-12,5 7 17,-6-8 39,1-2 84,4 6-33,-1-4-17,5 5-12,0-4 1,3 1-62,3 0-168,10 4 168,-7-9 0,3-2 140,-12-11 90,-4-3-11,-4-11 329,0-22-262,-2-2-185,-3-13-51,0 19-50,-2 7-437,0 8-190,0 7-79,0 4 376,0 4 330,0 7 61,0-1 85,0 3 106,1-3-101,-1-4-151,2 1-6,-1 4 6,1 5 6,0 6 0,3 5 50,0 7-56,3 1 44,1 0 1,8 2-34,-3-15 169,6-3 190,-6-15-101,2-13 44,1-8 74,5-36-259,-6 11-49,1-16-34,-12 28-45,-1 9-34,-2 12-733,2 6 11,-2 6 330,3 10 112,0 3 163,0 11 145,2 8 12,-1-9 44,0 1 68,-2-11 78,-1-6-23,0-1-44,7 0-28,2-1-51,9 3 41,2-5-35,5 0 0,7-2 44,17-6 7,-11-9 38,7-7-44,-24-8 118,-8 1 525,-8-3-340,-5 13-326,-3 3-78,0 13-190,0 3 100,0 61-156,0-11-6,4 31-1395,30-37-1350,-8-43 2997,21-11 0,-31-5 0,-6 1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1:02.7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662 1 11189,'0'5'1322,"0"0"-2112,0-5 913,-3 10-3971,-2 4 4537,-9 15-1017,-9 12 1179,-14 18-1087,-12 20 404,18-31 1,0 2-52,-3 5 1,0 3-57,-1 3 1,0 0 752,1 1 0,0 2-954,-6 21 0,1 0 1013,11-25 1,2 0-1163,-3 11 1,3-4-373,2 2-1310,11-20 677,3-16 1294,-3-14 0,7-9 0,-3-6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1:03.5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91 43 9229,'35'1'6777,"-13"2"-6844,-37-22 229,-12 7-162,3 3-5,-2 3-7,10 8-21,-1 14-996,0 12 967,12 33 1,9 4 1176,12-9-211,14 6 1,12-10 131,51-43-694,3-2-197,-14-7 109,-36 0-209,-9 0-39,-3 0-6,-2 2-6,0 3 534,2 2-528,-1 2 6,-1-1-6,-3-1-3387,1 2 3197,-13-6-510,-3 2-1910,-42-2-6806,-16 2 9416,-37 0 0,35-1 0,4-2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1:05.2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0 110 10780,'32'52'2150,"0"1"1,19 32-2027,-47-81-7,1 0-201,-2-4 84,5 3 0,2 0 0,6 1-3381,14 3 3426,-4-3 22,9 0 40,-11-4 33,-4-3 124,-1-6 480,-3-18-402,-5 0-101,-2-11-135,-6 12 3342,-2 2-3448,0 5-39,-1 6-45,0 5-28,0 4 78,0 2 34,0 0 40,0 0-35,0-3 124,0-9-90,0 0-28,0-8-11,0 4-78,-4 1-230,-6-1 62,0 8-40,-3 1-61,4 7 11,1 2 134,-1 0 241,-2 0 6,3 0-6,0 0-39,3 0-39,1 4 28,-1 7 11,-3 10 6,-2 8-6,1 6 33,0 3-27,-1 11-6,3-8 0,2-6-90,4-15-6,1-15-21,0 0-264,3-1 381,5 0 0,7 3 78,20 6-38,16 4-136,-11-1 24,0-1 72,-30-8 39,-4-3-39,0 1-140,4 0-1171,15 3-2945,5 2 4256,10 2 0,-18-4 0,-5-3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3:07.5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7011,'11'19'431,"-2"-3"-107,-9-16 3356,0 0-2654,2 0-685,2 0-1780,9-1-1631,2-1 3070,8-2 0,-10 2 0,-3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6:15.45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230 202 12399,'10'-4'1305,"-3"2"-1014,-7 2 51,0 0-342,-16-7 229,11 6 152,-12-5 633,15 6-762,0 0-95,0 0 45,-2 0-197,-4 0 118,-3 0-117,-15 1-17,5 8-96,-10 5-55,10 12 95,4 6-219,2 7 253,7 3-74,3-2 34,4-3 34,8-5 39,3-9 123,9-5 337,11-9-248,-7-3-16,6-5-140,-12-6 112,1-5-168,2-9-3392,3-4 3409,3-4 56,0-1-79,0 0 6,-3 0 0,-3 2 45,-3 1-39,-4-1 3503,-4-17-3475,-5 9-224,-17-31 453,-17 18-258,-5 2 1,-8 18-236,4 22-3391,11 20 2361,-19 39 475,20 1-940,-1 2 0,-1 1 1158,-1 4 0,-4 4 0,23-45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3:07.9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11250,'6'3'1703,"-1"0"-1159,-5-3-1452,0 0-212,8 0 1120,4 0 0,-2 0 0,0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3:09.3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179 100 5761,'-28'-45'5701,"19"27"-4152,-15-18-1549,24 35-284,0 1 278,-2 10 310,0 32-304,-4 9 6,2 33-1,-5-5 612,1 11-612,-4 4 1,-1-1 44,0-2-50,2-11-39,1-8-39,4-10 72,3-8 12,2 10-1,1-20 1,0 9-6,1-24 11,2-2 17,0-3-28,0 9 370,-2-7-358,-1 7-7,0-10 6,-4 0 29,1-2-40,-3-2-51,2-2-10,3-5 55,-1-2-84,2-5 40,0-2 44,0 0 320,0-3-320,0 3 6,0-1 0,-1 4 0,-1 4 73,1 2-67,-2 2 67,3 2-12,-1-7 23,1-1-33,0-7 223,0-1-184,0 3-90,0 0 5,0 6 40,0 2-39,0 6-1,0 6-5,0 4-73,0 11-274,0-12-56,3 0 403,2-19 386,5-5 230,0-4-66,11-29-461,-5 0-212,9-43-824,-15 27 947,-1-19 0,-9 42 0,0 2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50.6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45 105 5891,'-2'-17'728,"0"4"-572,2 13-116,-15 1-40,8 0-40,-8 0-363,12-1 403,7 0 123,21 1 6,0 1 112,18-1 263,6 1-504,-14-2 56,23 0-56,-26 1-1394,31 1 1097,-39-1 297,11 0 1338,-39-21-845,-1 10-146,-5-17 45,3 17-140,1-1-398,3 6-290,0 0-203,3 5 494,0 0-522,0 3 673,0 0 526,0 1-79,0-3-872,0-1 419,0-5 0,0 4 0,0-4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35:52.2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71 163 5879,'9'5'-33,"-2"-1"33,-7-4 2984,0 0-2479,1-4 358,0-5-303,1-3-101,-1-4 286,-1-5-745,0 10-140,0-3-376,0 13-1001,0 1 1478,0 5 39,0-4 61,0 5 68,0-5 1355,0 0-1361,0-6-33,0 2-90,0-4 0,0 6-689,2 0 179,0 1 219,3-2 207,4 1 84,4-5 790,37-19-146,-27 12-51,20-12-267,-39 19-69,-3 5-33,-1-1-296,-2 2-1,-2 3 62,-3 6-6,-13 32-909,2 1 926,-11 29-6,5-9 1,0 7 5,2 1-48,6 0 1,1 0 2,-1 3 45,6-13 0,2-2 5,3-10 40,2 7-39,-2 0-1,1-1 68,0 9-62,1-31 118,0 12-39,2-38-12,1-4-44,0-2 813,0 2-964,0 1 111,0 5-644,1 14-1299,7 6 1949,3 9 0,-2-16 0,-1-7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53:25.2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130 25 9397,'-14'-2'3814,"4"-1"-2296,-19 2-1110,13 0 142,-17-1-1167,19 1-318,3 0 700,8 0 179,3 0 45,0 15 39,0-3 22,0 13-50,0-8-146,4 13-78,1-10-22,6 10-6,4-12-134,5-4-3673,16 4 3969,-8-10 51,8 0 39,-16-7 134,-6 0 152,-6 0 90,-4 0 10,-2 0 3432,-1 0-3824,0 0-39,1 0 45,1 0 107,-1 0 212,1-5 1310,0-9-1275,-1 3 38,-1-3-56,-2 11-179,-9 0-314,7 3 0,-7-1 45,9 1 78,-1 0-38,-3 0 38,-2 0 0,-5 0-5,0 4-6,-2 2-352,-3 10-13,8-5 7,0 2 134,9-10 432,0-2-29,0-8 12,0-3 55,0-8 119,0-10-146,-2 9-135,-1-5 11,-2 17-50,1 0 0,1 5-61,-1 1 156,-1 1 28,0 0-39,-2 0 784,-11-6-666,7 3-62,-6-4-107,10 6-33,3 1-1008,2 6 628,2 7-153,0 10 1,0 8 118,2-1-3365,13 5 3723,0-13 56,10-4 45,-4-13 129,2-5 520,18-16-509,-16 3-101,11-14-45,-23 9 3359,0 2-3359,0 0-34,-5 6 29,-2 1 28,-3 4 22,-3 0 1120,-2-19-829,-6 7-27,-5-15-7,-1 15 1,-4 0-471,5 8-185,1 1-201,6 6-353,2 2 44,0 3 679,1 3-23,0 3-28,1 3 106,2-4 45,0 2 34,2-2-73,2 0-5,3 4-23,3-3-919,17 7 779,-10-9 207,10 3 45,-15-10 213,-1 0 991,-4-13-879,-3 2-146,-3-11 241,-8 6-94,-3 2-74,-16 2-292,9 6-122,-4 2-102,9 4-161,-5 7 262,-2 5 90,0 0 57,4 5-91,8-6-167,-3 22-101,6-9 106,-1 14-78,5-18 44,0-3 281,9-4 470,-4-5 190,6-5-212,-7-4 27,0-46-458,-2 21-242,-2-33 247,-4 39-117,-14 7 55,8 7 17,-7 4 45,11 2 0,0 0 196,2 0 891,-1 0-594,0 0-118,1 0-179,-2 0-683,-3 9-140,-1 7-264,-1 15-117,2 8 0,6 6-4686,1 8 5313,6-19 381,2-2 414,4-25 662,0-4-141,0-3-257,-2-8-247,-1-15-431,-3-2 2194,-3-8-2194,-14 11 0,10 12 0,-10 2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53:26.4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61 7327,'6'6'224,"-1"-1"347,-5-5 924,0 0-1019,50-19 191,-30 13-123,40-16-107,-40 19-275,3-3-3383,25 3 2481,21 0 96,6 2-326,15 1 371,-19 0-786,-14 0 1,1 0 1288,32 0 93,-31 0 1,-1 0-4,21 0 6,-6 0-565,27-4-1244,-32 3 1809,15-3 0,-55 4 0,-9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7:53:27.5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6977,'15'4'1450,"-3"-1"-1366,-12-3-39,0 0 84,40 21-2360,-16-9 2326,33 20 548,-26-15-468,2 2 94,-1-2-653,-1-3 490,0 0-50,-2-3 50,3-1 102,-1-2-102,5 1 1085,25 4-1191,-5 1 5,23 3-5,-10 0 8,-15-6 1,3-1 187,0 0 1,0 0-155,-2-1 0,-2-1 395,31 4 560,-55-8-60,-10-1-865,-16-2-77,2 4-1,4 0 12,39 18 290,-13-6-290,37 14 0,-37-18 11,12 3 33,-30-13-50,3 2 129,0 1 118,56 11-214,-14 2-30,-9-6 0,0 0 8,13 5 45,20 3-50,-27-6 38,15 2 40,-48-12 734,-3 2-594,-18-6-224,2 2-17,13 3 17,4 0 0,14 2 11,12 3-5,-13-4 44,7 0 6,-24-6 667,-7-1-68,-8 0 40,-2 0-107,-3 0-778,-4 0 111,3 0-61,-3-1-84,4 0 235,0-1-5,0 0-6,-2 1-73,-3-3 6,-3 1-163,-15-7 85,4 3-433,-8-1-1174,7 5 1752,-1 2 0,9 1 0,0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9:06:56.8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8:52:18.0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8:20:42.58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7740 8186,'9'3'4286,"-1"0"-3945,-2-12 959,10 1-242,19-19-918,11 0-241,-5 2-1226,4 5 717,1 23 419,-5-3 236,34 7-861,-27-18 1007,20-7-11,-15-13 0,-3-5-108,-4 4-32,2-3-40,-21 15-28,2 0 928,-14 13-900,3-3-190,33-19 184,-13 5 6,26-22 0,-21 12 219,2-8 131,-1 2-199,-3 1-78,-2 2-73,-17 15-6,-2 5-83,-13 10-202,32-10 95,-7 2 16,29-13 85,-14 5 58,0-3 1,1-3 244,11-8-71,-13 8 0,-3 1-8,-9 1 0,-8 8-79,8 0-44,-13 9-6,16-4 39,-9 6-34,9-4-3391,29-13 3386,-10 1-150,21-13 285,-18 7 89,-3-1-17,-1 2-559,-8 3 442,-7 6 3027,-8 4-3112,-6 5 273,-4 2-278,-1 1 5,2 1-5,0-2 673,53-24-673,-32 12 22,13-7 1,0 0 16,-13 7-33,19-10-1,-34 21 1,23-7 39,-14 5-45,21-10 5,-20 7-5,2-3 0,37-20 0,-29 13 0,24-14 39,-40 19 40,-1 1-1,-1 1 1,1-1-68,2 2-5,5-3 0,4 0-1,4-3-33,5-2 0,2-1-34,17-9-49,-14 7 1,-1 1 105,2-1 5,-3 1 5,6-3 1,-21 10 51,1-1 4,-23 11-49,-2 2 208,1-3-209,25-15-72,-4 0 10,25-11-39,-6 6 0,4 1 28,-3 8 1,0 0 61,9-4 0,-14 8 0,-4 2 6,-14 3-1,-7 4 107,-9-1 45,1 1-117,-7-2-34,7-2-6,0-1-74,29-11-105,22-3 179,4-2 0,7 5 34,-24 9-29,14-3-341,-25 4 392,6 1-23,-30 5 57,-5 4 17,-1-2-1,29-12-100,-8 4-6,27-11-6,-16 7 376,2 0-431,2 1-29,18-6 90,-21 7 11,6-3-5,-30 10 212,-4 1-206,-7 2-7,3-2 6,4 0-5,9-4-3,19-5 0,6-2-9,18-7-339,-10 3 1,-1 1 338,8-1 6,-4 1 0,-6 2 6,4-3 100,-23 8 169,-1-2 66,-26 11 858,-3 0-1193,-5 1-1,2-1-5,4-1-5,8-4-219,50-24 218,-19 12-5,34-15 5,-37 19 6,-3 3 0,9-3 0,-15 6 39,6-1-27,-19 6-7,3-2-3341,22-8 3336,-6 3 0,22-7-485,-12 4 474,2-1-28,0 1 11,-9 2 0,-1 0 34,9-2 27,23-12 85,-53 18 3210,-7 1-2975,-4 1 386,-6 3-739,1-1 0,1 2-45,7-5-112,30-7 124,-3 0-23,23-5 50,-13 6-22,3 0 28,0-1 11,-10 2 0,0 0-5,8-4 0,24-9 33,-52 19-34,-5 1-10,9-1-34,-5 0 39,13-2 5,-2 1-5,6-3 0,47-16 0,-36 10 0,30-10 0,-54 17 11,-7 2 169,0-2-175,-8 5 1,8-5-6,-2 3-6,8-4-44,33-9 11,-9 4-12,22-5-16,-23 10 67,-6 3 0,5-3 0,-22 7 6,2-3 33,-22 6 0,-1 1 11,-2 1-50,33-12 0,-6 4-33,27-13-18,-13 10-217,43-11 189,-34 11 68,28-6 11,-48 12 6,-7 0 72,13-6-33,-17 5 11,11-6 11,-17 5-67,1 1-3386,2-2 3380,16-6 0,-7 4-44,13-6 11,-10 7 28,1-3 11,4 0 0,25-12 0,-11 6 0,14-7 0,-22 10 11,23-11-6,-27 12 3393,17-9-3359,-30 15-44,13-8-12,22-7 11,-12 1 6,14-2 23,5-7 72,-26 12-22,25-11-17,-39 17 11,-2-1-34,-3 2-27,-3 1 0,1 0-1,-1 2 6,0-2-11,6 0-5,2-1-6,7-2-101,33-6 112,-11 2 5,23-4 29,-23 6 44,15-8-637,-26 8 727,7-6 29,-31 12-23,-7 2-51,-4 2 6,5-7-135,-1 4-61,12-7 714,-1 3-692,8 2 34,7-3 11,6 1-646,4-1 646,3-2 11,-2 2-6,-5 0 12,8-4-261,-21 8 289,3-3-40,-21 7 1,-2 2 640,1-2-651,34-7-1,-14 4 1,29-7-1,-25 9 268,2-1-268,6-1 12,-14 3-6,-2-1 33,-19 6 18,-9 1 201,-2 1-95,-2 0-151,3-1 27,1-2-27,9-3-6,8-4-96,55-18 90,-24 9 6,38-10 0,-40 15 0,-3 3 18,13-6 32,-19 6-44,6-5 0,-18 8 5,-1-3-3398,3 2 3399,30-13-12,-8 7-175,26-8 141,-14 7 34,3 1 0,0 1-356,26-6 356,-30 8 5,14-5 3132,-39 9-3125,-8 0 111,7-4 166,-16 4-289,10-4-5,-12 5 5,4-2-738,34-6 732,-6 1-22,29-5-125,-11 4 158,9-2 3,-2 0 1,0-1-9,17-4-212,-21 5 1,-5-1 217,-18 4 0,-10 3 27,-13 2 1141,-4 3-1174,-9 0 165,2 3-165,-2-2 0,36-8 0,-12 3 494,29-10-494,-26 9 12,1-4 27,9-4 22,-16 5 7,3-3 27,-20 9-39,-1-1-3409,13-6 3353,18-5-6,3-2 1,13 0-12,-17 6 17,1 1-2268,-3 1 2279,-7 2 2291,-3 1-2269,-10 3 247,-1-3 415,-9 1-494,-1-1-117,-4 2 3314,-1-2-3398,4 3-34,7-5-83,23-9-865,-3 5 931,21-6 18,-12 9 27,3 3 40,17-4-29,-21 4 40,8-4-6,-29 6 57,-8-1-7,-6 2 12,-1-2-62,1-1 893,7-6-932,14-5-45,13-6-2100,30-10 2142,-27 15 0,5 0-1380,15-4 1,4 0 1376,6-2 1,2 1 2,0 2 0,-2 1-901,-11 6 0,-5 1 901,-15 5 0,1 0 224,23-8 1,-6 1-189,-17 6 891,43-15-963,-96 31 2139,1 0-2195,1-2 3431,1 2-3409,1-4 73,6-3 6,3-2-6,7-5 45,24-16-45,-11 9-6,21-13 6,-14 14-11,3 0-31,4 5 0,2 0 42,12-4 0,31-4 28,-55 15-23,-11 2 270,-12 3-118,-7 0 33,-6 3-3030,-1 0 1065,-3-6-1720,-1-3 3495,0-11 0,1 10 0,3-2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47.56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1381 12410,'9'6'700,"-3"-1"-644,-6-5-56,0 0 34,82-14-34,-29 10-798,8-4 1,4 1 791,14 6 6,0 4 193,-26 4 1,2 4-124,-5 1 0,1 1 190,-2 1 1,1 1 324,10-2 1,-1-3-245,24-3-1590,6-7 0,4-4 1291,-28 0 0,0-3-12,25-1 1,3-1 3,-1 0 0,-1 2 2,-2 1 0,2 3-47,-19 3 0,2 1 0,-3 1 273,8 1 0,0 2-231,-11 0 1,3 1 0,-4-1-10,7-1 1,-1 0 59,-4-2 0,5 1 0,1-2 545,6-3 1,2-3-1,-5 2-521,9 0 1,-4 1-79,14-4 0,-9 1 112,-6 2-84,-31 3 0,0 0 23,29 0-136,-25 0 1,1 0 56,27 4 67,13-2-48,-41 0 1,6 0-4,12-1 1,9-1 0,-2-2-698,19-3 0,1-2 694,-10 2 0,4 0 0,-7-2-13,1-4 0,-8-1 487,-14 2 1,-4 0-376,37-6-59,-37 6 0,-1 0 81,33-3-131,-31 3 0,0 0 143,27-1-141,-2 2 9,-23 4 0,1 1 3,-13 2 0,1 0-158,17-1 1,1 1 140,-18 1 0,-1 0 16,0-1 1,-1 0 739,-1 0 0,-1 0-756,43-5-605,-10-1 661,-10-1-11,-9-2-12,-9 0 236,9-7-95,7-5-174,1-3 5,7-2 1,-7 3-6,10-2 25,-15 3 1,2 0-69,-15 4 1,0 0 74,18-8 1,-1-1-33,-20 6 0,-3 0 8,0-1 1,-1-1 22,-3 0 1,1-3-7,9-6 0,-3-1-19,17-15 27,6-7 1009,-28 19-1048,-11 13 0,9-4 1,12 5 825,-14 4-877,18-6 46,-19 6 11,-2-1-473,-4-5 529,-3 1 163,0-11-129,-10 12 291,-3-4-331,-6 11-50,-2 5-95,9-1 422,3 3-517,7-1-107,7-2 38,17-7 259,-12 6 34,7-6 0,-22 4 50,-2-3 174,0-7 134,-9 9-252,-1-2-50,-10 15-90,-3 1-174,0 3-84,4 0 68,1 0 156,9 0-291,13 3 325,-6-1 17,16 1 39,-23-2-45,3-1 169,-14 0-124,-1 0 95,-4 0-112,1 0-78,3 0-11,3 0 50,8 0-96,8 1 96,30 3 0,-7 1-44,18 1 44,-22-3 0,-10-1 0,-9-2 128,-12 2-122,-6-2-6,-3 1 11,-2-1-44,0 3-158,4 2 112,2 4 79,8 6 0,3 2 0,6 3 50,3 1-50,11 9 12,-9-10-6,3 4-6,-15-12 0,-5-1 34,9 10-34,-5-7 5,11 12 1,-1-6 27,6 4-33,31 19 84,-9-8-84,19 11 0,-21-14 0,-2-1-28,-4-3 34,11 8-6,-16-9 62,8 5-68,-17-10 6,0 0 0,40 26 0,-25-16 0,33 19 67,-37-23-67,-1-3 0,8 7-33,-17-12 33,5 2 0,-23-12 5,-1-3 34,-5-2 90,11 3-129,0-2 168,16 4-162,3 0-1,14 0 59,11-1 1,6 0-65,22 1-483,-15-3 1,-1-2 527,17-2-6,5-3-1849,-6-14 1,8-8 1809,-29 2 0,0-5 0,-2 3 0,18-3 0,-5-1 0,-17-3 0,-1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8:21:04.01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155 2 8662,'11'15'-868,"-2"-3"1,-9-12 155,0 0-351,-78-12 0,59 9 1,-59-10-1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8:21:03.07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169 5948 6949,'-14'-20'1534,"3"5"-799,11 15-640,0 0 454,-53 3-521,38-1-28,-39 0-163,51 0 4605,1-2-4314,0 0-60,0 0-63,-3 0 51,3 0-117,-2 0-23,4 0 3271,-2 0-3271,6 0 44,-3 0 539,3 0-516,-3 0 459,0 0-447,1 0 5,0 0 22,-1 0-67,0-2 45,2 1 0,1-2 12,5-4-7,-3 5 29,0-5-29,-5 7-27,-1-1-17,3-2 39,0 0 33,3-3 40,1-2-34,-3 3-5,1-2 11,-3 6-12,-2-1-27,2 2-28,-1-1 22,1 0 5,2-2 1,1-1 5,1-1 34,3 1-40,-4 0 29,-1 2-28,-3 1-6,-1 1-51,1-2 40,3-2 11,0 1 11,1-3 0,-2 4 23,-1 0-28,0 1-23,-1 1 17,0-2 5,0 1 1,1-2 33,1 0-5,-2 1-163,0 1 129,-1 0 34,3-3-23,5-7 0,-1 2-5,3-3 27,-7 7 1,-1 3 78,-1 0-252,0 2 140,-1-2-28,2-1 28,4-6 5,3 0 29,4-6-34,-4 5 6,-2-2-6,-4 9 28,-3 0-34,0 3-61,2 0 16,0-1 40,17-14 17,-6 2-1,14-12 1,-10 8 0,-3 1 5,3-4-6,-8 9 1,1-1 0,-7 8-1,-1 2-5,-1 1-17,0 1 12,0-4-46,8-7 51,1-2 34,7-6-28,-1 3-6,-3 0 0,1 3-51,-2-1 51,-5 8 0,-1-1-5,-5 6-12,-1 1-22,3-2 39,1-2 22,5-3-16,2-5-1,12-12-5,-5 5-11,7-7-28,-10 12 39,-5 3 0,-1 2-39,-1 1 39,-2 3 0,-2 0 5,-2 3-5,-1 1-5,2-3 38,3-2-33,3-6 0,5-3 0,2-5 11,12-14-5,-7 7-6,5-3 0,-12 12 0,-2 6 0,-4 1-50,3 2 16,-6 4 34,5 0 0,-6 4 6,2-4 78,11-10-84,-3 2 0,9-11 5,-6 7 1,1-1-1,8-7-10,-11 10 5,8-4-34,-13 11 34,2 0-5,-1 1-1,1 0 0,-1 0 1,0 1 5,2-2 39,2-2-33,2-2-1,1-4 40,14-11-45,-9 6 0,6-8-6,-12 13-38,5-3 38,-7 9-33,5-5 39,-9 9-6,2-1 6,0 0 6,9-5-1,-6 2 57,6-6-56,-6 5-1,6-11-5,-4 7 0,3-5-5,-9 8 5,-2 4-12,2 1-21,-2 0 33,2 1-6,2-3 6,2 1 0,4-2 0,5-3 6,5-3 55,21-17-61,-9 4 6,13-11-6,-19 10 0,-5 5 101,4-6-101,-17 15 0,4-4-34,-17 16 29,2 0-46,13-5 90,-4 2-33,11-6 0,-7 2 44,2-1-5,10-14-45,-8 7 0,5-10 0,-12 11 0,-2 3 28,-3 2-23,-2 4-5,-2-1 0,-2 6-39,3-3 39,-2 3 6,3-2-1,10-6 7,-3 1 16,10-9-28,-6 3 0,0-5-3331,8-9 3337,-8 6 79,2-6 21,-9 11-50,-3 2-50,-3 3 38,3-2-44,-3 7 3387,2-2-3466,-1 5 74,0 0-1,12-8 40,-8 6-23,5-4 28,-10 7-39,-3 1 56,-1 1-45,-2 3-16,-1-1-85,3 2 34,-1-1 51,4-2 5,0 0 33,1-4-5,6-2-28,-5 0 11,5-2 45,-10 6-44,0 0-7,-1 1-5,0 3 0,0-2-5,1 1-63,1-1 63,0-1 10,5-3 1,-2 0 5,3-2-11,-4 1 6,0 2 44,-1-1 40,0-1-57,-3 2-33,-1 0 0,0 4-72,-2 1-40,3 1 78,-1 0 28,3 0-16,8-9 89,-4 3-39,7-9-22,-8 6-1,2-2 158,-3-2-102,-2 6-21,-1 0-35,-4 7-117,0 0 112,2 0-5,1-6 55,3 1-39,0-6-11,-1 1 6,1 0-1,0 0 7,-2 3-1,-1 2-11,-1 3 112,-2 2-118,0 3 6,0 2 0,1 3 0,0 1 11,4 8-5,-2-4-6,2 5 6,-2-8 27,1-3-38,-1 3 5,-1-4 0,0 1 33,-1-2-22,0 0 113,3 9-74,-2-2 0,3 9-44,0-5 5,-1 1-5,1 0 27,2 6-21,-3-8-12,3 3 44,-4-8-44,0-1 0,-2-2-5,2 0 5,-3-3 5,1 2 29,-1-2-23,0 3 34,4 13-34,-2-4-5,5 13 55,-2-10-61,-1 2-11,1-2 11,0-2 45,-1-3-45,-1-1 0,0-3 0,-3-1 28,1-1-28,-1-2 0,0 2 6,2 0 5,-2 0 28,1 5-33,-1 3-1,2-1 1,-2 2-1,1-7 40,-1-2-45,0-1 45,0 2-45,0-2 0,0 4 6,0 1 27,0 2-27,0 3-1,0 12-5,0-5 0,0 7 0,3-11 6,0-2 44,4 2-50,-4-7 12,2 0 27,-4-8-34,0-1 40,0-1-11,2 5-40,0-2 6,2 5 0,-3-2 0,1 1 17,-1 3-11,0-3-1,-1 1 46,0-5-51,0-3 5,0 0-5,0-2 6,-1 3-6,0 1-6,1 1 6,2 1 0,0-1 0,1 1 0,-1 0-5,0-3 5,0 3 0,-1-4 0,-1 1 16,-1-1-10,0 0-1,0-1 1,0-1 0,0 0-1,1 1 1,-1 1-6,3 1 0,-3-1 5,3 2-5,-3-1 0,3 1 0,-3-2 0,1 1 0,-1-2 0,0 0 40,0-1-46,1 1 0,1 1 1,2 2-1,4 11 6,-2-6 6,2 7-1,-5-7 35,0-6-40,-1 3 0,0-5 0,-1 0 0,-1 0-6,0-2 0,0 4-27,3 3 38,-1 2-5,3 4 0,0 0 0,-1 0 0,1 0 0,-1-2 6,1 0-6,-3-4 6,2-2 5,-4-4 0,1 1-11,-1-1 0,0 2 0,2 1 0,-1 1 0,2 0 6,0 1-6,-1-1 0,0-3 11,-2 1-11,2-3 5,-2 3-10,0-2 5,1 1-6,-1 1 6,3-1 0,-3 2 6,4 2-6,-3-4 0,1 4 0,-1-5 0,0 1 5,0 2-5,-1-4 0,0 4 0,0-4-11,0 2 11,0 0-5,0 0 5,0 2 5,0-2 1,1 0-6,0 0 0,0 0 0,-1 0 0,0-2 0,0 3 5,1-1 1,0 0-6,0 0 0,-1 1 207,0-3-207,2 1 0,-1-1-33,1 0-12,0 0 73,-2 0-79,3-1-33,-3 1 17,3-2-50,-2 1 117,1-1 0,-1 0 5,0-3 74,1 1 5,5-8-79,-4 5-5,4-4 0,-4 7-5,0 2-35,2-2 40,0 2-5,2-2 5,-1 0 0,-1 1-6,2-4 6,-1 2 6,2-2-6,-3 0 11,1 0 28,2-5-3397,2 1 3347,1-2 5,0 4 1,-1 1-1,0 0 0,3-3 6,9-9 0,-4 4 0,6-8 6,-6 7 3431,-1-1-3381,6-15-51,-8 12-5,4-9 0,-10 17 0,-2 3-39,5-3 0,-4 4 33,6-3 6,-2 2 0,2-1 0,3-5 51,13-11-12,-7 3-34,9-8 7,-15 7-7,0 5 40,-3-5-45,-3 11-6,-2-4 6,-4 11-5,0 0-29,1 1 23,20-18 17,-5 7-6,18-19 5,-12 10 1,2-4 61,7-9 23,-12 10 38,4-5-27,-17 18-28,-2 1-45,-2 6-28,-2 0 0,1 4-11,1-1-28,2-1 27,14-11 63,23-18-46,-7 4 7,9-8 44,-28 21-6,-5 3-297,-6 6 353,-3 3-100,2 3-18,1-3 7,4 1-1,4-5 6,2-2 6,18-12 381,12-12-381,-7 6 5,-1 0-5,-28 21 27,-3 3-27,1-1-12,-2 0 1,6-4-1,5-1-28,6-6 23,53-33 17,-26 18-4,-10 4 1,-1 1 31,-2 2-28,-7 4 106,-7 3 28,-11 11 45,-5 0-185,-8 8 0,1 0-11,-2 0-28,5-1 28,2-2 5,4-2 0,15-5-3380,2-5 3420,1 1-29,-4 0 40,-13 6-6,-3 1 6,-2 2-39,3-9-6,-3 6 3380,8-8-3419,-1 5 6,6-5-7,24-12 29,-5 4-17,19-9 28,-16 10 6,-3 3 67,5-6-23,-23 13-39,3 0-5,-24 13 5,1 1-50,1-3 33,1 1 1,4-2-1,0 1 0,-1-1-5,0 1 11,-1-1 6,-2 1 27,0 0-27,-2 0 5,0 0 6,0 1-17,2-1-11,1 0-28,0-1 33,3-1-44,20-11 50,-6 6 0,15-10 0,-16 9 33,-2 1 62,-2 0-22,-9 4-6,-2 2-5,-6 2-292,0 2 186,3 0 44,-1-1 5,3-2 6,-2 0 23,2-1-28,-3 1-6,0 0 0,6-5-6,-4 3-67,12-11 68,-9 9 5,6-5 5,-7 6 1,1 0-6,-1 0 45,0 1-40,-3 0-5,1 2 0,-4 1-5,3 1-663,-3 0 635,1 4 33,-1-1 0,0 1 0,0 2-6,0-3-27,0 3 33,0-1 0,0 1 0,2 7 5,-1-1 6,3 7 40,1 1-46,2 2 35,5 22-7,-2-9-27,4 14-6,-7-16 5,0-2 1,-1-4 16,1 12-10,-2-16-7,0 11 1,-1-19-1,-1-1 1,3 4-6,-3-6 6,1 1 5,-1-2 0,-1-3-17,-1 2 1,-1-1 5,0 1 0,1 2-6,8 23 1,-1-12 5,4 17 5,-4-20 6,-2-1 29,3-2-29,-5-6 22,1-1 1,-4-6-23,-1-1 17,0 1-84,0 0 51,0 1 5,0 0 0,1 2 0,-1 1 5,3 3 1,-3 2-6,3 0 5,-3 0 12,1-2 17,-1 0-34,0 3 0,0-4 0,0 5 0,2-4 0,1 2 5,4 13-5,-2-9 6,1 11 0,-3-14-1,-1-1 34,0 2-33,-1-7-6,0 1 6,-1-6-6,0 0 0,0 2 0,0 0 0,0 2 5,0 4 1,0-2 33,0 12-33,0-10-6,0 7 0,0-9 0,0-2 5,0 11 1,0-6-6,0 9 5,0-7-5,0 2 0,1 0-5,3 8 5,1-6 5,1 6 1,-1-8 68,-2 3-69,2-9 29,-4 0 11,0-9-45,-1 0-6,0 2-28,0 0 34,0 1-5,0-1 5,0 0 39,0 1-5,0-1 106,0-1 140,2-5-208,-2-1-16,1-3 12,-1-1-29,0 0-84,0 2 6,0 3 5,0 1-50,0 3 51,2-1-1,-2-1 28,3-3 6,-1-3 6,3-3 0,3-5-1,0-1 34,17-27-33,-9 15-6,13-18-6,-12 23 6,0 3-3403,4-1 3403,-4 5 0,1-1 0,-5 4 0,0 2 0,-2-2 6,11-5-6,-6 1 5,8-3 7,-8 4 3380,1 2-3448,25-22 22,-6 12 28,24-18 1,-11 15-1,7-3-3391,28-16 3408,-17 11-6,15-13 1,-34 16 0,-5 2-1,-8 4 62,-1-3-27,-14 13-29,-4-1-11,-9 10 3386,-3 2-3391,4-4-1,9-6 0,0-3 6,7-6 0,-2 1 6,0-1-6,1-1 6,6-8 33,-8 7-34,5-7-5,-6 8-39,3-3 0,23-19 0,-4 10-6,19-15 45,-10 16-6,4-2 1,24-12-639,-23 11 678,10-4 5,-34 20 40,-11 5-7,-8 5 1,-6 3-22,-3-1-23,-3 4-62,3-7 28,-1 5-72,3-4 615,4 0-543,-4 6 6,4-6 6,-4 8 0,-1-3 33,1 1-39,0-4 11,1-1-5,2-5-1,10-16-5,-1 4-157,42-49 124,-22 35-6,27-27 33,-29 38-5,0 5 11,2-2 45,-14 13 5,0-3 23,-15 10-6,-3-4-22,4-11-45,-1 2 0,3-6-6,-1 8-39,0 1-16,2 0-90,20-13 117,-15 12 34,13-7 0,-18 15 6,-3 3 94,5-10-49,-5 5-18,5-11-27,-6 6 0,1-2 10,0-2-16,-4 10-56,1 0-28,-6 11-11,2 2-466,-3 1 567,1 3 0,-1-3 5,0 3-11,0-2-6,0 0-16,2 2 11,-1 1 5,3 1-39,2 2 40,0 2 5,1 0-6,1 6 0,-1-5-5,0 3 0,-2-4 0,-2 1 5,5 5 6,-3 0 6,6 6-1,-1-1 1,5 6 44,16 30-50,-13-21 0,10 19-11,-19-34 6,-3-4-1,-2-5-5,-3-1 5,3-1 17,6 17-11,0-6 40,10 24-35,-6-18 1,2 7-6,-5-13 5,-4-1 12,1 1-17,-3-8 0,1 4 0,-2-9 0,0 2 0,15 21 0,-5-9 6,11 17-1,-3-6 7,-4-3-7,-1-2 1,-4-8-1,-7-9 1,-1-1 0,7 12-6,-3-5 5,6 12-5,-4-7 6,2 3-1,12 26-5,-9-20 0,6 16 0,-13-30 6,-2-4 34,-2-3-40,-1-5 0,-3 1 6,1-5-6,-2 1-12,0 2 12,1 0 0,0 2 0,1 0 6,0-2-6,-1 0 101,0 0 431,-1-3-532,1 1-67,1-1-6,1 0-78,5 3 151,-2 0 5,6 4-5,-4-1 0,0 1 67,-3-1-11,-2-3-11,-2-1-106,-1-2-40,3 0 95,-1 0 6,3 0 0,-2 0 6,2 0 39,-4 0 212,0 0-290,1 0-18,-1 0 18,2 0-1,0 0 40,1 0 33,-2 0 73,1 0-179,-1-1-1,1 0 63,3-4 5,1 1 11,3-3-5,2 0 10,10-5 1,2-1-11,-1 1 5,1 0-11,2-4 6,-3 1 5,11-8 22,-4 1-27,4-5 0,5-3 10,19-16 24,-15 11-35,10-6 1,-25 16 27,-5 4 29,10-14-56,-14 10-6,10-11 0,-13 15 0,1 1-17,13-14 11,-11 13 1,10-13 5,-16 18 0,1-4 11,4-6-11,-4 6 11,4-5-5,-8 11-6,0 0 0,8-9-6,-5 8-28,8-11 1,-6 10-18,3-2-5,27-24 56,-14 12 0,20-16 6,-25 19 0,0 1-3393,-6 1 3438,0 2-46,-5 3-5,0 2 0,-2 1-56,2-2-2212,3-1 2257,17-14 5,-6 5 2230,14-10-2264,-11 12 7,-1-1-12,21-17 51,-22 15 27,12-9 3365,-30 24-3365,-3 3-21,-1 0-12,-2 2 0,3-1-6,-2 1-56,3-1-38,17-19 21,-5 8 29,13-15 44,-7 10-5,0-3 5,30-44 6,-20 23-11,-8 9 0,-1 1 11,1-5 0,2 0-6,11-7-5,-13 15-45,8-3 11,-17 20-44,-2 5-248,8-4 331,-12 9 6,6-4 6,-13 10 28,-1-1-12,2-5-16,-3 5-6,3-4-6,-3 6 0,1-2-72,11-6 11,-4 2-40,10-6-10,-5 4 50,-1 0 50,16-13 22,-14 10 40,9-11-45,-16 15 6,-3-1-1,4-1-5,-4 4-44,2-3-12,0 6-146,17-7-100,1 2-3365,15-6 3561,-4 2 56,15-4 50,-16 5 162,6-5-72,-30 12-12,-6 1-28,-8 6 1202,-2 0-1173,3 6-74,2-1 29,5 9-34,0-1 6,2 4 33,4 15 12,-4-6-12,3 8 28,-7-11-27,-2-3 217,2 8-128,-4-10-51,1 8-44,-2-9 0,1 1 10,4 28-38,-2-17-6,2 18 34,-5-25-34,-2-4 0,2-4 5,-3-5 1,1-2-1,1-2 7,-1 3-12,1-2 28,4 31 28,-3-19-17,2 21-6,-4-23 1,1 0-28,-2 0-1,1-2 1,1 2-1,-2 1 40,1 3 45,-1 16-23,0-7 23,3 25-3471,-1-23 3386,2 17 23,-1-23-22,-1 4-6,1-11 39,-1-2-33,3 11-45,-3-10 39,5 8 5,-4-13 3393,1 2-3393,0 3 1,0-6 0,0 3-1,-3-9 29,1 0-34,-1 0 5,0-3 1,1 1 5,-1-3 135,1 0-146,-31-60 0,23 45 0,-24-45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8:21:04.5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8511,'8'16'2325,"-1"-2"-1272,-7-14-969,0 0-230,-2 0 146,1 0 112,-1 0-526,2 3-6,0 3-347,0 10-690,0 12-3817,2 6 5274,5 8 0,-3-19 0,3-6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8:21:13.7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996 3426 9940,'-11'-56'224,"1"1"0,-9-42 818,19 40-151,-3 14 122,2-13 40,-5 18-207,-1 1-174,-6 1-324,-11-15-292,3 10-56,-7-15-106,11 9-124,6-10-33,6-15 0,3-5 224,9-21 13,-4 16 1,2 4 20,11 2 5,-4 11-6,0-25 6,-7 37 0,0-21 290,-5 36-646,-9-13 1,-4-5 192,-2-26 23,-6-13 0,-1-4 87,9 41 0,2-3-428,-3-20 0,-2-12 0,3 10 534,2 16 0,0 3 11,-5-37 1,-1 5 25,-5 11 38,-3 6-66,2 29 0,-2 2-270,-10-25 197,-11-15-135,20 28 34,6 2-2796,0-23 2908,8 24 56,0-10 906,3 36-733,3 12-229,0 9-56,1 8 183,-2 3-166,-1 8 3431,-5 11-3325,-2 20 0,-7 21-36,1 1 0,-1 3-34,4-14 0,0 1-568,-5 18 1,-1-2 564,-7 12 1,4-13-3011,1-9 3055,2-2-673,-1 8 796,3 13-354,2 18 217,13-43 0,1 2 290,2 3 0,1 0-349,1-1 1,2 1-6,7 16 0,4-1 39,-5-20 0,2 0-20,6 11 1,0-2 821,5 18-802,-6 1-965,-8-14 0,0 1 959,-3-13 1,0 1 5,0 20 0,-1 1-225,-2-19 0,0-2 225,0-1 0,-2 4-6,0 34 0,0-1-30,1-37 0,-1-1-18,1 27 1,1-6 2034,1-13-1986,3-2 29,2 1-24,6 4 0,-2-12 0,0 2 6,7 31-6,-5-28 0,-1-2 67,3 18 2994,1-8-3084,-1-11 23,0-11 84,2-9 342,40 33 1268,-25-29-1044,31 33-437,-37-31-124,-4 9 191,6 32-439,-8-17 164,4 18-5,-7-32-50,3-9 50,3-4 90,3-5 100,6-3-44,3-2 78,20 7-124,-13-8-49,12 3-551,-1-15 253,-10-7 247,16-5 174,15-34-3179,-12 3 3055,-6-5 1,-1-3-23,6-5-102,12-6 18,-39 28 303,-10 9 50,-8 6-40,-8 3-150,-2 1 3247,-4-2-3534,0-1 436,6-47-222,5 9-28,8-43-1,4 23 40,0 2-3403,5-5 3363,-12 25 62,-1-1-11,-13 20-5,-2 1-18,-2-7-38,-19-30-6,3 0-57,-13-31 68,13 8-5,5-6 24,7 18 1,2-1 14,0-12 10,2 23 1,1 4 6,1 6 61,-1 3-2302,-3-2 2369,-13-28-146,1 15 2186,-10-24-2219,4 19-5,0-5-32,10 20 1,1-1 2,-6-25 29,1-13 10,7 40 29,2 12-28,-7-5-1,3 13-5,-5-8 3368,5 10-3374,-1-5 69,0-5-102,0-7-213,-6-36 196,5 16 22,-2-22 34,5 30 56,-10-13-22,8 31 10,-9-9 12,10 35-22,2 2-84,-8-2 50,5 6-96,-7-4-49,4 7-90,-2 0-3707,-13 1 3886,6 2 17,-13 12-28,8 15-17,-9 34-272,14-15 0,1 8-2835,-2 7 1,-1 9-1,1-4 3191,-2 7 0,1-2 0,-2 8 0,4-10 0,10-24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8:21:19.11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1715 151 10158,'-15'-12'1557,"-64"-18"-1467,29 15-90,-4 0 0,-1-1-4252,-20-2 4123,3 5 124,6 2 831,6 5-1028,9 1 40,5 4 111,-11 1 449,16 0 308,-8 0-140,13 0 3039,-1 0-3432,-13 1 1,-4 1-118,-20 9-250,11-3 1,0 3 143,-11 16-112,6 6-85,10 0-66,11 2 117,10-2 72,7 1 119,6-1-1555,2 2 1560,4 3 218,-10 26-61,6-11 204,-8 22-328,7-19-16,1 0-17,3-2-39,2-2-2888,6-4 2849,2-3-62,4-4-78,3-5-1818,1 20 2036,1-20 56,0 13-22,0-24 2047,0-3-1913,0-1-6,0 5-240,2-5 1018,3 5-968,5-7 3420,1 2-3308,22 25-73,-11-13-5,15 19-6,-15-22 50,0-2-3279,6 8 3357,-6-11 35,4 3-163,-6-11-6,3-2 6,8 0 185,11 0 28,13-2-180,14-1 68,14-1-90,9-3 40,5-1 16,-11-4 0,2-1-36,-36-1 0,-1 1-15,28-2 1,-5 1-11,-16-1 3386,-10 0-3386,-8 0-3320,-3-1 3314,0-2 0,8-3 0,11-4 0,15-6-1031,21-6 1,6-4 1032,-36 9 1,1-1 17,4-1 1,5-2 0,-7 2-55,-13 2 1,-5 1 67,42-17 1155,-29 9 0,0-1-1128,25-11-58,-36 15 0,-3 0 8,7-2 0,34-11-5,-26 11-4,-10 5 1,0 0 3350,14-2-3325,-2 0-23,-10 3 1,-1 1-6,9-2-6,24-9 244,-54 20-182,33-6-50,-16 4-6,33-3 0,-23 5 0,3 4-3,-1 1 0,1 1 14,19 1 37,-18 0 0,-1 0-194,9 0 359,0 0 8,-18 0 1,0 0-110,26-1-70,-26-1 0,-1 1-2,21-2-29,1-1-45,-6 2 1,2 2-18,15-1-198,-19 3 1,-4 2 248,-4 5 40,-7 6 10,-3 2-2966,-3-4 3000,-1 0 39,2-3 6,0-4 395,35-2-401,16-4-95,2-5-28,-2-2 0,-34-3 0,16 4 0,-8 2 0,0 3 25,-16 1 1,1 0 19,39-1-45,-37-1 0,0 1 0,35-4 5,-33-1-38,32 2 33,-43 1 28,25 2-23,-44 1 51,30 0 0,7 0-22,11 0-32,-1 0 1,-1 0 48,-5 0 514,23-8-285,-42 3-72,9-7-96,-44 4-56,31-20 3280,-14 11-3432,31-18 35,-21 16 195,40-30 230,-41 18 28,24-27-77,-53 22 133,-5-58-443,-8 31 0,-4 11 1,-2 2-6,-14-1-11,-6 5-73,-25-24-5,22 34 38,-21-20-106,-24 11 118,24 18 39,3 3 0,-1 3 11,-12 4 17,-5 8 0,-3 3 6,-20-1-128,18 3 0,1 2 128,0 2-29,6 0 68,-28-2-67,37-1 39,-21-2-45,42 1-6,3 1 0,-30 0 1,19 2-34,-24 0 221,19 1-249,-7 3-3426,-7 3 3448,-6 5 45,-3-2-90,3-3 146,3-3-50,2-1 33,-33-2-911,17-2 877,22 1 1,0-1 2288,-31-1-2294,-7 0 0,-1 2-1294,27 1 0,-1 0 1291,18 0 0,0 0-14,-15 1 1,3 1-124,-18 3 146,5 3 853,9 1-842,-13-1-11,24-5 33,-12 3-39,19-4 413,-7 3-416,-12 4 0,-4 2 9,-25 3 1287,18-1 0,0 0-1293,-11 5-56,6 0-1486,29-5 0,2 0 1509,-18 5 33,-12 3 5,40-13 46,8-4-2149,3-2 2142,-16-2-4,8-2 298,-19-3-338,5-3 2196,-6-2-2247,-8 0-537,10 4 1,0 0 543,-13-1 1337,11 2 0,1 1-1356,-11 2-305,1 1 362,-6 1-144,14 0 139,-10 7-1590,-8 7 1595,14 2 1,-2 4 2,15-5 0,0 2-114,-17 4 1,1 1 105,-19 8 5,9-2-232,22-6 0,2-1 193,-6 3 303,-20 8-252,57-22 113,4-5-108,-27-3 3217,9-2-3368,-30 0 309,14 2-449,-3 2-426,-26 9 331,21 3 151,-15 7 173,28-2-27,6-2 78,-14 11 34,22-12 5,-13 9 6,18-8-40,-3 4 29,-6 4 11,-16 17-40,13-11 1,-7 9-6,21-16-6,5-2-201,-1 13-45,8-9 112,2 8 101,6-12 28,3-2 5,2 5-34,0-6 40,1 3 0,0-6 6,0-1-6,0 0 62,0 9-62,0-4-11,0 9-28,0-7-63,0 3 13,1 1 33,8 8 56,1-11 11,6 5-11,-4-13 0,2 1 151,29 18-101,-6-12 108,29 17-52,-10-16-106,12-2 89,-10-8 1,2-1-426,37 2 384,-31-5 0,0-3-37,27-3 50,0-3-1599,-29-1 1,2-2 1570,-16 0 1,1 0-17,15-2 0,-1-1-91,28-6 79,2-4 29,1 1-1073,-31 5 0,1 0 1044,-15 1 1,0 1 0,11-1 0,0 2 67,18-1-67,-3 2 2178,-6 1-2184,-3-1-17,20-6 17,-22 1 61,16-8 127,-27 4-188,-2-4 12,15-3-1,-20 7-11,4 0 0,-27 10-34,-5 2 45,6 1 3312,-6 0-3306,16 0 17,-10 0 134,56 0-135,-27 0 184,6-1 0,2 0-212,5-2 1,24 0 8,-12-1 0,1 0-9,12 1 12,-16-1 0,13 0 0,-13 0-17,-25 1 0,-3-1-398,31-2 0,-2 0 404,8-5 33,-1 1-28,-5-1-147,-29 6 1,-2 1 135,20-2 5,10 2 1,-32 4 771,-3 0-765,24 0-7,-16 0 29,19 0 22,-22 0-51,-1 0-5,30 0 118,-30 0-45,21 0-34,-35 0 295,-2 0-283,19 0-46,-11 0 1,17 0 28,-12 0-34,4 0 5,-2 0 6,13 3-5,-20-2 28,4 2 33,-27-2 39,-6 0 101,10-1-139,3 0-29,24 0 6,11 0-40,20 0-1721,-16 0 1,1 0 1715,30 0 0,-35 0 0,-3 0 6,4 1-6,-12 1 11,-9-1 28,-3 1-39,-13-2-34,5 0 3421,-10 0-3387,9 0-140,53-10 67,-26 3-5,38-8-18,-49 8-21,-4 1 111,2-2-55,-11 3 55,4-6 0,-11 2 6,1-3 79,0-1 10,12-12-89,-7 6-5,11-9-1,-12 9-78,-1 3-5,-7 3 77,-2 5 91,-8 2 16,-4 3 17,-4 2 118,-2 0 392,2-3-504,1-4-118,4-4-6,2-6 0,2-4-195,15-26 122,-11 19 79,8-13 45,-18 30-6,0 2-5,-3 1 218,1-4-106,-1 3-51,0-7-90,-1 6 18,1-4-85,4-8-83,-1 5-79,4-7-52,-4 10 8,2-1 88,-4 0 180,1 3 73,-2 0-6,-1 3 124,-1 1 50,0-2-3263,0-8 3134,-4 5 45,1-7-118,-6 8-39,2 0-28,-1 2 22,-1 0-89,0 0 11,-1 2 3415,0-3-3365,-4 0 0,-2-2 85,-33-30-57,10 12-33,-29-26 33,14 16-44,-9-4 0,-11-1-3482,-11-1 3304,39 25 1,-1 0-160,-2 1 1,-1 1-338,-2 1 0,0 2-296,-1 0 1,-5 2-1488,-10 8 0,-9 2 0,3 2 2507,-9 1 0,3 1 0,-12 2 0,8 2 0,13 4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8:21:33.88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48 57 10192,'8'0'1781,"-1"1"-1613,-7-1-336,0 0-179,-19-22-163,14 16 152,-14-15-118,19 21-213,0 0 347,-2-3-1725,-3 1 2067,-1 0 0,2 0 0,1 2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8:21:06.49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7705,'4'9'-129,"-1"-2"-548,-3-7 189,0 0 578,25 0 162,-5-3-640,20-1 461,-12-2-68,-3 4-5,-1 0 0,-4 2 12,9 7-130,-13-1-100,7 6 656,-11 0-623,9 5 107,10 9 27,4 1 51,6 8 107,-7 0 128,-1 11 39,-13-1 1,-2 3-130,6 30-97,-11-23 0,-3 0 63,-3 22-55,-4-6 68,3 14-363,2-25 244,6 13-5,4-24-44,5 7 44,5 6 36,0 4 0,1 3 37,4 17 126,-7-17 0,-4-3 389,-11-4-201,-5-5 195,-5 14-453,0-17-11,6 16-51,5-17-62,9 7-75,11 11 0,3 5-3,-13-27 1,0 0-489,16 30 0,-1-1 455,-4 4 106,-9-10 185,-14-20 0,-3 0-18,0 9-99,-3 24-63,-4-45 1,0 1 50,0 34-56,0-8-183,0 31 194,0-14 1268,0 6-1273,0 2-2416,0-1 2416,0-36 0,0 1-4,-1-2 1,0-1-6,-1-1 1,-1 0-222,-4 42-2696,-2-17 2309,5-26 1,0 2 114,-1 0 0,1 2 477,0 8 0,1-4 1,-2 6-1,3-18 1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8:21:07.57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 0 9139,'8'14'-1115,"-1"-3"421,-7-11-331,0 0 935,-12 8-38,13-1-68,-6 7 196,14-4 1663,2 0 230,-6-5-594,0-2-571,-5-3-448,0 0-403,0 3-353,0 0 224,0 6 252,0 2 90,0 7-85,2 7-3436,5 24 3358,4-3-33,3 22 69,-1-8 1,1 7-9,-1-2 1,0 11-619,-1 7 1,2 15 0,0 5-1,-1-7 405,-1 2 1,-1-5 0,0 10-113,-2-21 0,0 8 0,0 5 1,0-1-1,-1-5 0,0-8-146,0 17 0,-1-10 0,0 2 516,-1-9 0,1 4 0,-1-5 0,-1-15 0,1 27 0,-1-35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8:21:07.70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2580,'24'61'0,"0"-1"0,-5-12 0,0 1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8:21:07.86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7464,'46'79'366,"-1"0"0,-25-29 0,1-4-3129,20 1 0,-7-7 2920,-26-9 1352,-5 1-1503,-3 1 904,0-7-904,-3 4 0,-5 21-41,3 11 35,4-11 0,2-1 0,0 2 0,6 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34:05.9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153 483 24575,'-2'14'0,"-1"0"0,-4 0 0,-3 8 0,-4 8 0,-7 10 0,1 6 0,-3 1 0,6-7 0,4-3 0,2-6 0,6-8 0,0-5 0,5-8 0,-1-3 0,1-1 0,0 4 0,0 1 0,0 4 0,0-1 0,0 0 0,3 8 0,1 1 0,7 8 0,8 14 0,4-4 0,13 15 0,-3-13 0,2 1 0,4 0 0,-10-5 0,5 5 0,-14-17 0,-2-2 0,-11-14 0,-1-1 0,-3-4 0,0-1 0,1 0 0,-1-2 0,0 1 0,0-1 0,2 2 0,4 1 0,5 8 0,6 3 0,9 13 0,2 0 0,8 14 0,7 9 0,4 8 0,13 8 0,-5-6 0,8-11 0,-14-16 0,2-11 0,-7-11 0,-1 0 0,1-9 0,7 4 0,1-8 0,8 3 0,0 1 0,-1 5 0,1 2 0,0 8 0,0-4 0,6 6 0,3-6 0,7-4 0,0-7 0,-1-5 0,1 0 0,0 0 0,0-5 0,0-2 0,-8 1 0,-1 1 0,-7 5 0,7 0 0,1 0 0,15 0 0,2 5 0,-20-6 0,1-1 0,-13 1 0,1 0-585,16-6 1,0-4 584,-13 0 0,-2-3 0,2-4 0,0-2 0,3 1 0,1-1 0,-4-1 0,0-1 0,-4 0 0,-1 1 0,-3 3 0,-2-1-77,38-21 77,-17 12 0,-10 3 0,-21 11 0,-10 3 0,-12 5 0,-9 4 1164,-4-1-1164,-1 0 82,12-13-82,8-13 0,19-15 0,-11 3 0,0-1 0,15-13 0,7-19 0,-32 40 0,-4 8 0,-8 8 0,-6 8 0,-2 3 0,-2 1 0,0-4 0,0-9 0,0-18 0,0-12 0,-5-13 0,0 6 0,-5 2 0,1 8 0,0 6 0,2 10 0,2 12 0,1 8 0,0 5 0,1 0 0,-2 0 0,-3-1 0,-13-11 0,-6-3 0,-17-14 0,-9-8 0,-9-14-959,-8-9 959,28 26 0,0-1 0,1 3 0,0 0 0,-1 0 0,0 1-103,-34-28 103,17 20 0,8 4 0,5 12 0,4 4 0,2 6 0,-5 0 953,-1 8-953,-24-10 0,-11 3-436,-14-2 436,8-3 0,1 4 0,7-4 0,7 5 0,10 1 0,8 7 0,7-1 0,1 1 0,-22 4 0,9 1 545,-17 4-545,6 0 0,-9 5 0,-8 2-436,36-4 1,0 0 435,-1 2 0,0 1 0,-4-3 0,1 1 0,2 2 0,2 0-88,-44 1 88,16-2 0,16-1 0,10-3 0,13 7 0,10-8 0,1 7 867,13-4-867,-6 3 92,1 4-92,-10 2 0,-8 9 0,-15 0 0,-2 3 0,-6-3 0,6-1 0,-5-4 0,20-3 0,3-6 0,17-1 0,10-2 0,1 0 0,3 0 0,1 0 0,-1 0 0,1 2 0,-2 3 0,-3-1 0,-8 7 0,-1 1 0,-3-3 0,5 3 0,4-6 0,-1-1 0,1 1 0,-1-1 0,5 0 0,-1-1 0,4 2 0,0-3 0,-3 7 0,-6 7 0,2 3 0,-13 12 0,5-1 0,-4-5 0,1 0 0,8-11 0,3-4 0,6-5 0,3-5 0,0-1 0,2 0 0,0-1 0,-1 2 0,1-2 0,-2 4 0,2-2 0,-3 1 0,1 1 0,-5 2 0,4-2 0,-3 3 0,4-4 0,0 0 0,0-2 0,2 0 0,0-1 0,-1 0 0,1 0 0,0 1 0,0 0 0,-2 1 0,0 2 0,-2-1 0,1 1 0,-2 3 0,0 1 0,-12 14 0,9-12 0,-6 7 0,13-15 0,0 0 0,3-2 0,-2 2 0,1 0 0,0 2 0,-1-1 0,1 1 0,-1-2 0,0 0 0,1-2 0,0-1 0,2-1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50.86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7483 81 2773,'-16'-15'3327,"3"4"28,13 11-2111,0 0-998,-10-13 1336,7 10-1414,-7-10 1078,10 13 345,0 0 2199,-5-1-3353,0-1-224,-8-2-208,0 1 51,-5-2-61,-23 0 5,2 2-84,-24 0 28,5 5 39,-5 6-185,-31 11-843,26-1 1045,-17 6 0,37-14 50,4-3-22,1-3-28,-24-1-56,8 0 56,-24 0 0,30 0 0,0 0 45,-28 4-48,13 0 0,1 1 3,-5 1-33,-17 4 66,33-6-33,0-4 0,3 1 96,-24-4-57,17 1 984,-22-1-967,21 0-56,-4 0-3398,-20 0 3348,14 3-63,7-1 113,25 2-28,20 0 73,-12 3-45,3 0 34,-17 0 3296,1-2-3330,-12-1 0,-11 3 42,7-1 0,-3 0-42,14-1 0,-1 0-434,-19 2 1,0-1 489,-28 5-56,4-3 0,36-3 0,2-1 28,-19 0-22,-8 0-6,43-4 11,9 0 73,6 0 6,-7 0-90,3 0 0,-12 0 1029,-3 0-1029,-8 0 0,-7 0 0,-4 0 0,-12 1 0,12-1 0,3 0-5,4 3 10,4-3-5,-13 2 62,18-2-23,-10 0-33,19 0 61,-4 0-33,-4 0 33,-38-3-67,11 0 0,21 0 0,-1 0 11,-28-1-11,-1-1-3381,-17 3 3381,34-1 0,-2 1 0,40 1 51,11 1-85,5 0 34,0-1-67,1 0 67,-5 0 3392,-26 1-3381,-1 0-17,-30 0 6,0 4-3392,-8 1 3398,-6 4 33,3-1-39,4 0 8,21-3 1,1-1-9,-7 1 0,-19 0-6,60-4 29,7 1-23,-9 1 11,-4 2-45,-18 5 3426,-11 3-3392,-14 6-78,-16 1 103,19-4 0,-1 0 14,16-4 1,1-1-253,-14 2 1,3-2 369,-7 2-151,15-7 72,15-1-134,9 1-17,12 0-72,3 4-34,3 4 603,1 4-474,-12 20 111,4-8 18,-7 9-29,8-15 84,-1-5-123,0-2 230,-35 10-218,17-10 38,-25 9-61,28-13-207,-6 11 11,17-7 28,-5 13 163,16-9 10,1 3 29,-4 12-34,4-5-17,-5 11 17,3-7 0,-2 5 17,-4 2-3359,2 3 3342,-2-5 0,4-1-5,0 8-7,5-14-27,0 54 39,8-41 56,0 39 6,3-33-62,-2 28 45,-1-19-6,-2 16-39,1-31 3392,1-8-3359,1-6-106,1-1 73,1-7 45,0 4 6,0 9-3415,0-5 3403,0 12-45,0-11 29,0 15 22,0-21 11,0 5-12,0-27 197,0-4 852,0-1 2332,0-3-3313,0-1-112,0-2-134,0 3-2006,0 2-2402,3 1 4542,4 0 0,-3 0 0,2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8:21:08.41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45 0 6635,'7'6'-241,"-1"-2"1027,-6-4-1178,0 0 387,-11-5 345,9 11-345,-8-1 183,10 14-178,0 0 179,0 9 56,0-7 577,0 7-716,0-1 27,0 14-50,0 28-929,0-6 0,0 14 0,0 0 874,0-8 1,0 1 0,0 5-10,-1 4 1,-1 6 0,0 2 0,0-4-10,0 8 0,0-3 0,0-1-28,-2-6 1,0-1 0,0 1 16,2 6 0,0 1 0,0-6-270,-1 0 0,2-5 264,4 9 1,2-7-96,8 4-107,13 2 65,-8-34 0,2 4 154,8 16 0,0-2 0,3 11 0,4 4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8:21:08.9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39 0 7850,'3'53'631,"0"-1"0,0 7 1,-2 6-554,-1 8 1,-2 7-1,-1 1-78,2-3 0,-1 1 0,-1-1-15,-1 3 0,0-1 0,-1-1-1562,2-8 1,-1-3 0,1-1 1416,-2 19 1,1-7-35,2-19 1,0-5 1123,1 30-1065,1-15-492,10-6 0,4 2 168,10 25-987,-3-23 0,2-2 1446,11 4 0,-15-35 0,-7-11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8:21:09.86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101 259 0,'14'-41'549,"-2"8"2022,-12 33-2431,0 0-336,0-56-263,0 42 1464,0-44-1145,-2 58 1000,1-4-765,-3 0 1378,-9-9 2709,2 2-3583,-8-2-95,5 5-173,0 5-326,-4 14 34,8 15-33,-5 25 5,12 20-8,2-23 0,0 8-1121,0 20 0,1 12 1,1-1 1117,-1-10 0,1-1 0,0 5 1,0 2 1,1 7-1,0 0 1,0-4 9,1 8 0,1-3 0,0-2-26,0-6 0,1 0 0,0 3-96,0-8 0,0 5 1,1-2-1,-1-9-229,1 16 0,0-5 321,-1-10 0,0 2 1,1-13-33,1 0-189,0-2-147,1-12 3083,0-8-2931,-2-12 67,-4-5 118,0-2 50,-2 2 40,0 0-29,0 5 777,-2-14-1500,2 0-324,-2-27 381,0-14-2737,-1-27 3812,0-7 0,-1-7-188,1 11 1,0-2-402,-2-26 0,0-2 205,0 18 0,0 3-36,0-1 0,0-5-19,-1-9 1,0-8-1,0 6-6,1 4 0,1 1 4,0 1 1,-1-6-1,2 10 18,2 18 1,1 5-37,0-45-12,5 39 1,1 2 50,5-15-62,7 1 62,-4 50 661,-6 38-255,-5 34 0,-4 30 0,-3 11 1,1-9-51,0-6 0,-2-3 0,1 8-343,0 1 0,0 10 1,-1 5-1,1-4 1,0-10-14,-2 7 0,1-9 0,0-3-13,2-8 0,0-2 0,1-4-994,-1 16 0,3-5 864,7-5 0,4-5-210,9 23-309,20-3-319,11-41-833,0-13 1814,6-17 0,-28-10 0,-8-8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7T08:21:39.28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397 1623 6079,'5'4'-784,"0"-1"2017,-5-3-1379,0 0 747,-45 0-427,34 0 1657,-35 0-772,46 0 968,-4 0-1220,1-1-214,-3-2 113,-6-8-807,1 3 28,-2-2-100,3 5 128,0 2-45,1-3 90,-6-1 0,4-3 129,-5-2 168,-11-7-202,4 3-11,-8-2-39,11 7-45,2 3-263,-8-4 223,10 7 40,-3-5-5,15 9-29,3-1 852,1 2-925,3 16 107,6 2 73,7 19-28,10 5 0,4 8-3387,21 29 3409,-11-18-16,14 16-1,-17-29 23,-1-7 0,-1-4 16,12 1-89,-12-13 0,11 1 0,-9-13 3378,8-4-3420,13-3 0,7-4-47,25-10 47,-14 1 0,0-4-97,-27-6 0,-3-3 142,1-1 0,1-4-1532,13-7 1,0-1 1540,25-14-12,-34 19 0,-3 3 0,7 1 11,-5 7 22,-2 1-173,23-7-61,-17-1-62,20-14 123,-23-4 140,-1-8-949,-15 7 0,0-3 1094,17-25-58,-20 24 0,0 2 2187,8-9-2274,-3 8 5,-2 9 57,21-12-62,-11 11-39,18-12-174,2-9 190,-3-16 315,-14 12 3414,-18-2-3292,-30 37 180,-10 1-73,-13-7-454,3 15-67,-5-4-34,17 18-94,4 2-365,1-4 347,2-2 17,6-5 68,2-6 22,8-1-1,1-3-128,2 1 392,-8 9-78,-1 4 100,-8 9-335,-2 1 5,0 2 84,0-1 134,0 4 23,0-2-73,0 0-34,0 0-33,0-1-17,3 0 6,0 4 5,4-1-5,-1 3 38,1 0-38,0 1 56,2 3-1,-2 0 18,3 5-18,-3 2-50,7 14 34,-2-5-45,4 10 0,-1-11 34,2 0 5,5 0 95,23 14-44,-7-10-40,19 8 6,-12-11 34,-2-2 179,11 13-112,-17-10-17,5 9-28,-16-9 5,-2 1 1,2 1 5,20 10-117,-5-12-1,19 3 51,-4-15 29,3-1-3326,37 5 3348,-22-4-77,-25-6 1,0 1-482,15 10 552,-2 1-12,-2 3-10,19 7-57,-18-9-22,17 1-50,-23-16-6,3-6 56,3-6 47,-13-11 1,2-3 36,28-10-100,-26 2 0,-1 0 83,17-11 3030,-5 1-3091,18-6-34,-24 9 747,14-6-831,-27 9 17,-2-5-12,-4-3-178,11-38 257,-15 11 33,5-28 1,-20 23 33,-8 5-3051,-4 0 3112,-6 25-94,-6 4 78,-4 24-84,-4 4 95,-3 2-95,5 1-526,3-1 289,5 1 41,2-3 3509,1 3-3318,0-2 55,0-8-44,0-1 27,4-9-33,4 1 0,6-2-45,18-23-5,-15 22-28,10-10-6,-23 31 84,-1 3 369,-3 2-369,0 3 56,0-1-50,0 1 112,0-2-287,0 0 164,0 1 5,0 0 45,1-1-45,5 0-6,-1 2 6,4 1 6,-1 3 39,1 1 34,7 8-29,4 3-22,1 4-28,3-2 0,2 3 34,-4-3-34,7 7-6,-6-3 6,1 4 39,2 4-5,13 24-29,-10-11 91,9 16 83,-11-21-84,2 1-33,4-3 55,22 16-38,-7-14 16,22 13-245,-10-17 290,9 0-1705,-12-10 0,4 0 1615,-15-7 1,1-1-18,18 6 1,-1-1-106,22 2 178,-6-3-10,-7-6-2153,15 1 2091,-25-5 16,15-2 50,-25-5-49,3-2 2164,1-1-2209,2-2-48,13-1 0,3 0 151,6-3-179,17-10 0,-4-5 87,-31-4-12,-14 0 1,-2-2-6,-6-2 3426,1-3-3393,23-18-499,-9 6 469,-16 12 0,1-1-3,30-17 0,8-5-6,-38 26 0,2-2 0,18-10 1,0 0-29,-17 9 1,-2 2-149,11-7 0,-5 3 92,-2-1 90,-16 10 274,-16 4-184,-7 4 413,-7 0-464,-3 0-39,-2 1-6,-2-3-83,0-8 38,4 2 256,6-13-283,7 1 11,6-9 11,8-6 22,11-25 40,-9 22 44,1-9 45,-16 35 118,-6 10 229,-2 10-324,-3 4-247,0 2 129,0 4-6,0-3 6,0 3 17,0-3-17,0 0-11,0 1 5,0 0-61,0-1-34,0 2 17,0-3 185,0 3-95,0-2-6,0 1-39,0 6 33,1-4 6,0 7 0,2-5 6,0 1-6,0-2 5,0 0 1,-2 0-1,2 0 1,-1 0 0,-1 1-1,3 5 46,-2-2-1,2 5 0,0 0-44,3 4 16,21 34-22,-4-14 0,17 28 0,-9-23 6,2-1-3398,20 17 3398,-14-17-1,15 11 40,-20-20-39,3 0 38,0-1 7,25 13-12,-11-11-33,21 10-1,-12-17 6,4-1 34,0-8 0,1-2-39,14 4 16,-17-8 0,-4-1-16,-8-2 3392,-4-1-3359,12 8-39,-11-2 61,15 4-55,-14-4 39,3 2-45,6-2 0,30 8 5,-18-10-10,19 3-51,-31-12 5,-3-2-184,31-18 235,-38 6 45,20-15-3398,-49 11 3432,-7 2-337,-1-2 258,-2 3 39,6-10-6,5-1-33,8-9 6,7-6-12,31-27-27,-10 12 5,-16 17 0,0 0 28,21-14 11,2 1-6,-10 11 1,0 1 0,10-5-6,-17 11 0,-4 4-11,-14 10 3202,-7 6-3236,-9 2 6,-5 4 6,-3-5 469,7-17-442,-1-3 0,9-16-3391,0 5 3391,1 2-39,2 4 45,-4 6 0,-2 4 0,-3 8-28,-2 1-22,-6 6 3403,3-1-3426,-5 3-5,7-5-90,13-16 112,0 2 44,9-6-72,-9 10-5,-3 8 16,-6 5 6,-3 6 33,-6 3 73,-3 1 258,-2 0-146,0 3-50,0-1-22,0 3-79,0-1 56,2 9 11,1-2-6,2 7-27,3-2 16,0 1-50,2 0 34,8 13-28,-2-5-1,16 35 1,-8-18 27,8 21-27,-5-14-6,0 5 6,2 1-1,16 29 1,-8-21-6,15 21 11,-10-30-5,4 2 8,1-8 0,3-1-14,15 13-264,-14-15 1,0-3 263,4-2 0,-1-4-3218,20 7 3224,-19-14 33,15 5 23,-25-15-57,3-1 79,0 0-2196,2-1 2123,5 1 230,-1 0-201,29 8 2228,-19-10-2288,-10-3 1,0-1 13,7-3-5,20 1-45,-29-7 22,1-2 29,-3-1-74,43-3 46,-36-3 3385,32-2-3352,-47-6 6,0-2-6,22-21 0,-13 5 0,19-18 0,-18 7 0,4-3 3,-9 4 0,0-1 30,8-7-30,-14 14 0,-5 3-3,-11 8 0,-8 6-34,4-16 34,-2 3-5,9-22-1,-1-2-95,7-13 45,4-11 36,-7 20 1,0-1 2,13-26-245,-15 32 0,-3 4 267,0 2 91,-10 15 240,-7 12-297,-6 13-39,-2 3-11,1 4-29,-1 2 559,1-1-519,0 1 107,-1 0-152,1 0 11,0 0 23,-1 0 11,2 0 908,-3 0-1715,2 1-140,-14-1-2150,-9 2 3097,-20-5 0,17 2 0,-2-1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5:27.85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124 663 7319,'0'-23'2134,"-2"1"-1871,-6 10-11,-3-2-50,-3 1-74,-2-1 46,5 4-23,0 0-112,4 3-39,1 4-44,1 0 44,2 3 364,0-1-202,3-2 40,0-1-68,0 0-28,0 1-716,0 1 610,0-2 73,0 2 56,0-4-23,0-1 6,0-2 45,0-5 11,0 0 61,0 1 153,-2-3-304,-1 5-11,0 1-67,1 6-100,2 2 508,-3 1-570,0 0 50,0 0-146,-1 0-476,3 1 818,-1 4-45,2-2 90,0 3 134,0-3-403,0 0-5,0 1 16,0 1 73,0 4 56,0 1 0,0 5 0,0-2 50,0 0-16,0-1-28,0-4 27,0 1-33,0-4 56,0 1-56,0-3 56,0 0-56,0 3 11,0 5-5,0 3-6,0 3 0,0-1-6,0 0-66,0 1 66,0-1 0,2-2 12,1 4 0,2-9-6,-2 2 0,0-7 39,-3-1-73,0 2 34,0-2 0,2 5 6,1-1 33,0 5-33,2 1-1,-2 7 6,2-5-11,-2 3 0,0-11 51,-1 3-51,-1-6-84,1 4 168,-2-2-6,0-2-11,0 1-61,0-2 56,0 4-57,0 0 6,0 5 1,5 3 16,-2-1-28,5 2-62,-2-4 62,-1-2 34,-2-3-29,2 1 1,-5-3 5,3 0 34,-3-2-23,0 0-22,0 1 0,0 2-11,2 2 5,3 1-66,1 1 16,5-1 22,-3 1 40,-2-4 66,-1-1-21,-5-1 134,0-2-151,0 2-34,0 0-6,0 2 6,2 0 0,-6 2 6,17 2 5,-12 2-11,16 5 6,-11-4-6,-1 1 0,-2-7-68,-3-3 483,0-2-415,0 2 0,0-1 0,2 5-28,1-1 22,5 6-100,0 0-45,5 4 106,1-1 39,2 0 6,-2-1 0,-1-1 56,0 0-56,-6-4 17,0-1 33,-7-6 169,0 1-275,5 0 56,1 1-11,5 4 11,-1-1 5,1 4-5,2 0-134,-4-1 134,4 1 56,-5-2-17,1-3-28,-2 0-11,-4-3 0,0 0 6,-1 0 27,-1 0-16,1 0-17,-2 0 11,3 0-11,0 2 0,2 1 34,3 1-28,0 2-6,3 0-45,-3 1 45,2-1 0,-1 0 5,-1-3-5,-3 0 73,-2-3-78,-3-2-12,5 6 17,-2-3 0,7 5 39,6 4-45,-6-6 6,7 8 0,-11-10 6,2 2-6,-5-4 0,0 1 6,-3-1-1,0-1 1,2 2-6,3-2 0,4 4 0,1 0-34,4 3-16,9 6 44,-5-2-78,6 2 84,-11-6 67,-2-3 12,-5-3-74,1-1 51,-7-1-33,3 0-18,-1 2 1,1 0 0,7 5-6,2-1-34,6 2 28,4 2-33,2-2 39,1 3 45,4-1 33,-12-3-66,-1-3 318,-11-2 79,-5-3-409,2 2-6,1-2 1,3 0-1,4 1 0,1 2 6,8 1 0,2 1-50,13 0 50,-9-2 6,3 0 106,-13-3-45,-6 0-22,-1 0 61,-3 0 152,-5 0-264,5 0 0,-2 0 1,5 0 5,3 0 0,3 1 0,-5 0 5,12 0 1,-12-1 0,16 0-6,-18 0 5,5 0-5,-12 0 23,3 0-23,1 0-6,0 0 6,9 0 0,3 0 6,6 0-6,10 0 0,0 0 0,4 0 0,-4 0 50,0 0-44,-14 0 38,-1 0 52,-12 0-57,-2 0-17,0-1-55,-1-1 33,1 0 33,19-2-33,-3 1 6,13-4-1,-6-1-5,-4-1 6,0 0 33,-3 0-28,-3 0 85,2-2-40,-6 3-51,1-1-5,-10 5 6,-1 1-12,0 1 1,-1 1-1,9-3 12,1-4-1,11-7 29,7-3-34,6-8 11,6 0 51,-1-3-51,-4 5 218,0-6-33,-15 13-11,-3-2-55,-11 8-125,-6 4-5,1 2 6,-2 2-6,3-1 0,2-5-6,8-8 1,23-21 5,-3 6 5,12-12 6,-15 17 29,-9 4 10,-7 6-16,-4 3 44,-7 3 23,-1 0-101,-2 5 0,0 0 0,0 3 5,0-1-5,3-3 6,2-6 0,6-5 61,15-19-28,-5 4-5,10-11 22,-12 14 11,-2 4 39,-4 4-67,-5 2-39,-3 5 40,-2-4-40,-3 9-6,0-3 12,0 4 5,0-2-11,2-4 11,4-3-11,2-3 6,3-2-1,0 0-5,-1 1 39,3-3-33,-4 6 39,-1 2-17,-5 8-28,-3 6-123,0-1 167,0 2-44,0-2 12,0-1-7,0-2 6,0-2 34,2-1-11,-1-4-34,3 5 5,-3-2 1,1 6-6,-2 2-90,0 0 158,0-2-57,0-5-6,3-6-5,2-4 0,1-2 6,2 0 0,-3 3-6,1 3 5,-3 11 1,1-2 5,-3 8-151,1-4 196,-2-4-56,0 0 0,0-6 6,3-2-1,0-3 46,0-8-12,2 8 11,-5-4 45,3 10-89,-3 4-6,0 3-140,0 3 174,0 1 5,0-2 28,0-2-33,0-1-29,0 0 34,0 0-27,0 0 44,0-1-45,0 1-11,0 1-28,0 3 95,0-1-28,0 0-39,-3-5 45,0 1-45,-2-3 6,2 3 83,-2 1-89,2 2 6,0 1-6,-2 1-67,2 2-45,0 0 16,-2 0-83,5 0-1003,12-8-2811,18-2 3993,19-17 0,-15 14 0,-5-4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6:11.77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150 0 11710,'-14'17'89,"2"-1"-83,12-2 33,0-1-39,0-4 45,0 0-6,0-4 34,0-2 342,3-2-320,0-1-95,0 0-50,4 0 50,-3 0 84,1 0-23,0 0-50,-5 0-11,5 0 6,-2 2-6,0-1 0,2 4 0,0-2-78,6 4 78,3-1 33,0 2-27,-1 1-6,-3-3 5,-1 0 12,-4-1 17,-2-4 347,-1 2-258,-1-1-168,1 2 45,-2-1-6,5 5 6,1-2 6,9 7 5,-5-4-5,2 2-1,-9-6 46,0-2-29,-3 0-22,0-2 0,2 2 0,-1 0-5,6-1 5,-1 4 0,2 0 0,2 5-6,-4 1 6,2-4-67,-5 1-6,0-4 73,-3-1 39,0-2 28,0 0-95,4 0 34,5 6-6,2 1 6,0 4-1,-1-1-5,-6-1-11,3-2-67,-7-2 27,3-2 102,-3-2-7,0 0-44,0 0 6,0 2-6,5 2-6,-2 2 12,10 9 0,-7-5 5,4 6 0,-4-4-11,-3-5-6,-1 1-38,-2-7 167,0 0-67,0-3-51,0 2-5,0 1 0,0-1 6,0 5 5,0 0-5,0 6 5,0 2 0,0-4 28,0 1-39,0-6 0,0-2 0,0-2 0,0 0 6,0-2-6,0 4-6,3-1 1,0 5 5,2 0 5,0 5 29,3 0-34,-2-1 0,2 5-6,-5-6-5,-1 1-45,-2-6-22,0-2 72,0-1 6,0-2 84,0 1-45,0 0-27,0 4-12,0 1 33,0 2-22,0-2-11,0 0 12,0-2-80,0-2 68,0-1 286,0 0-224,0-1-62,0 1 0,0 1 0,0 1-40,0 5 35,0-2 10,0 4-3363,0 0 3358,0-4 6,0 2-1,-2-5 51,-1-1-56,0-2-11,0-1 5,3 3 3393,0 0-3454,0 4 61,0-1-39,-2 1 0,1 1 34,-1 2-22,0-3 27,1 0 6,-1-5 90,2-1 223,-3 0-352,3 0 39,-3 1 0,1 0 0,1 1 6,-3 0 5,1 1-6,-3-1 29,1 2-34,-1-2 6,-4 4-1,4-3 6,-4 0-11,7-2 0,-5 3 0,7-1-5,-6 1-34,4 0 39,-2-1 0,-1 2 0,3-1 11,-2 2-11,2-4 11,0 2-5,-4-1 5,6 0 28,-6-2-39,6-1 6,-3 0-1,3 0-5,-1 0-11,-1 0 5,3 1-61,-3 1 62,3 0-7,-2 1 12,1 0-5,-1 1 5,-1 0 0,3 0 0,-5-1 5,2 1 12,-5-2 22,0 1 1,0 0-29,0-2-6,2 0-5,3 1-5,-1 1-6,-4 6 5,1-2 0,-5 3 6,6-5 6,-2-1 0,3-1-6,2 0 5,-2-1 1,2-1 5,-3-1 51,1-1-51,2 2 22,1-3-44,2 4 6,0-2-63,-3 4 29,0-2-45,-2 4 28,-3-1-28,0 5 84,-3-5 6,3 3-6,-3-7 0,5 2 0,1-2 5,0 0 35,2-2-40,-2 2-40,2-1-116,1-1 10,2 6 107,0-3 39,0 5-6,0-2 6,-3 0 0,0-1 51,-2-2 21,-1-2 68,-4 1-44,1-2-1,-9 2 84,-3 2-134,5-3-45,-1 2-34,14-4-391,1 1 425,2 3-6,0 0 6,0 2 0,0-3 370,0-2-286,0 2-90,0-1 6,0 4-6,0-1 6,0 2 0,0-1 6,-10 2 33,12-2-33,-12 0 11,9-1 27,-3-1 1,0-2-896,4-1-1334,2 4 2185,11-2 0,-8 3 0,7-5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6:19.93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161 42 6803,'13'-3'807,"-3"0"-802,-10 3 1928,0 0-1972,5 0 39,-2 0 0,3 0 5533,-4 0-5874,-2-4 61,0 2 610,0-2-554,0 1-50,0 1 223,-5 1-5,2-1-33,-7 1 89,1 1 61,1-2 6,0 2-61,5 0-2510,1 0 2370,-1 0 134,0 0 168,-2 0 123,-1 0-45,-1 0-77,1 0-23,-4 0-46,1 0-55,-2 0-39,3 0-1,3 0 516,2 0-442,1 0 21,-3 0 119,-11 0-107,11 0 0,-14-1-118,20-1-615,-9 1 621,6-1 0,-1 2 106,-2 0 0,-1 0 6,3 0-436,1 0-825,2-4 975,5 3 79,1-3 95,2 4 0,-3 0 606,-2 0-6308,2 0 5702,3 2 0,-1-2 0,0 1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6:23.74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15 56 10674,'-8'9'817,"1"0"-498,7-8-1439,0 0 992,5-1-7,-4 1 135,6 1 73,-6 0-263,1-1 134,13-8 56,0 0 0,14-8 112,-4-6 274,-4 14 68,-7-8 55,-4 17 51,-7-5 421,0 2-393,-3-1-588,-5-1-56,4 2-17,-6-1 73,6 2-588,-1 0 773,-3 0 50,4 0-95,-7 0-45,8 0-100,-2 0-40,2 8-101,0 4-78,0 10-185,2 16 281,3-9 128,6 8 5,-2-18-5,1-5 0,-7-4-5,0-2 5,-3-4 526,0 0-117,0-2-409,0 0-90,0 1 85,0 4-74,0 2-83,0 6-40,0 2 96,0-6 72,0 4 29,0-8-7,0 3 12,0-2 0,0-5 359,0 1-118,0-2-236,0 1-44,0 0 39,0 1 0,0 1 0,0 1 0,0 0 6,0 0 5,0 0-6,0 0 29,0 0-28,0 0 5,0-1-11,0-1 0,0-1-28,0 0-28,0 3 22,0-1 1,0 5 33,0-2 61,0 12-16,0-6-45,0 7 0,0-8 6,0-2 27,0-1-27,0-3 33,0-2 51,0-3 10,0 1-100,0 1 6,0 3-6,0 3 6,0 1-6,0 2 5,0 0 1,0 0-6,0-1 11,0-2-5,0-2-1,0-3 34,0-2-33,0 0 0,0-2-6,0 2 0,0 2-6,0-1-84,0 4 18,0 1 27,0 2 34,0 1 11,0 0-34,0 0 6,0 0 34,0 3 27,0-6-33,0 0 51,0-7 21,0 1-72,0 1-5,0 1-6,0 5 11,0 4 0,0-1 0,0 1 0,0-3 16,0-3-10,0-2 33,0-3 84,0-1-89,0 0-34,0 1-11,0 0 5,0 1-33,0 2 39,0 2 6,2 3-1,-1-2-5,1 3 11,-2-4 23,0 2-28,0-4-1,0 3 29,0-3-17,0 7-12,0-5 1,0 3-6,0-4 0,0 0 0,0 1 5,0 0-5,0 3 6,0 5 0,0-3-1,0 3 1,0-5-1,0-2 1,0 0 33,-2 0-33,-1 0 11,-3 7-23,3-4-39,1 5 6,2 0 39,0-4 11,0 1 34,0-2-28,0 2 22,0-3 0,0 2-28,0-4-5,0-1 5,0 1-5,0-3-1,0 4-49,0-2-91,0 1 124,0-1 11,0 2 45,2-2-34,-1 3 23,1-4-46,-2 0 12,0-2 45,0 1 62,0 0-74,0-3 6,0 3-33,0-3 11,0 2-17,0-2-39,0 0 39,5-2 0,-4-1 0,6 0-454,-6 0 454,1-6 0,-2 4 0,0-5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6:30.74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6843,'0'0'0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6:37.11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1 210 14230,'25'-58'0,"0"-1"0,14-34 6,-39 93-124,0 0 17,5 0 40,1 0-40,10 3 28,5 3 45,-10-1 28,15 2 0,-23-5 6,12-1 50,-12-1 33,1 0 124,-3 0-218,1 4 5,1-1 0,0 2 0,2-3 5,-2-1 51,-1-1-101,-2 5 45,0-2-5,3 3-1,0-1 1,2-2 5,1 0 50,-1-2-44,-2 1 83,-1-2 130,1 0-264,0 0 45,5 1 0,0 2 0,7 3 0,-3-1 0,2 1 0,-7-4 45,-1 0-40,-3-1 146,-1 0-156,1 0-1,0 1 1,2 1 5,5 1 0,11 6 0,0-1-40,8 4 40,-8-5-5,5 1 16,-8-4-11,0-1 0,-12-1 0,-2-3 0,-3 1 6,4 1-12,-2-2 6,2 3-6,3 0 1,0 0-1,1 3-5,1-3 11,-2 3 0,3-1 0,2-1 0,-1 2 0,8 0 6,-5-1-1,3 1-5,-4-3 11,-1 3-11,-2-3 0,2 4 0,3 1 0,-2-1 0,5 1 6,-1 0-6,-6-3 6,1 0-6,-10-3 5,1 1-5,2-3 11,2 3-11,3 0 6,12 3-6,-5 0 0,11 2 0,4 2 0,-8-3 0,6 3 0,-10-4-6,-2 1 6,-2-2 0,-4 1 0,-8-4 6,0-1 5,-4-1 0,3 0-11,-1 0 0,5 1 0,5 1 0,14 4 0,-1-1 0,6 4-5,-8-3 5,-3 1 0,-4-1 0,1-1 0,-9-1 0,6-1 5,-11-1-5,5 0 6,-8-1-6,4-1 0,-2 2 0,5-2 0,0 0 0,20 4 0,-6-1 0,14 5 0,5 2 0,-10-3 0,8 2 0,-15-4 0,-3 0 0,-7-2 0,-3 1 6,-7-3-1,-3 0-5,4 0 0,0 0 0,4 0 0,1 0 0,6 2 0,10 3 0,-2-1 0,5 1 0,-13-3 0,-5-1 6,-4 1-1,-1-3 40,-1 1 22,1-1-27,-1 0-35,0 0 1,3 0-1,3 0 1,3 0-6,2 2 0,2-1-6,9 5 6,-6-2 6,2 3-6,-10-4 11,0 1-11,-4-2 11,-1 0 1,-3-2-1,-2 0-11,0 0 5,9 0-5,-5 1 6,11-1-6,-7 3 0,12 0-6,-8 2 6,6-1-16,-3 2 10,-6-3 6,1 0 0,-5 0 0,-5-3 6,2 2 10,-4-2-10,3 0-6,-1 0 0,5 1 0,3-1 0,5 3 0,-6-1 0,16 1 0,-15 1 0,17 1 0,-16-2 0,-2 0 11,-5-3 258,-4 0-235,4 0-34,-2 0-12,2 1 12,3 0 0,0 1-5,3-1 5,0 1 0,-1-1 0,-1 1 17,-4-1 83,0 0 327,-4-1-439,3 0-21,2 0 33,2 0 0,5 0 0,1 1-6,9 1 1,-7 0-1,2 0 0,-13-1 6,0 0 28,-4-1-33,3 0-1,-1 0 6,3 0 6,-1 1-1,-2 0 1,-1 0 72,1-1-89,0 0 0,0 0-28,2 0 33,-2 1 6,2 0-11,-2 2 0,2-3 11,-2 1 5,0-1 29,4 0 16,-6 0-50,6 2 6,-6-2 190,4 1-196,-2 1 39,2-1-39,0 2 45,-2-1-51,0-1 6,-1-1 45,1 2-34,3-2-5,-1 1 44,-2-1-683,-1 0 583,1 3 50,0-1 0,2 4 0,0-4 0,-2 0 185,0-2-185,2 0 34,-2 2-29,5-2 62,-5 1 701,-1-1-1748,1 0-1233,0 0 2213,0 0 0,-1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53.70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6572 255 10982,'15'4'-2107,"-4"-1"2360,-11-3 1567,0 0-582,17-44-403,-12 30 189,12-36-240,-16 39-44,-1-1-180,0-6-526,0 7-34,0-3-11,3 7-62,0 1-67,5 2 61,0 0-55,2 1 56,-2 1 83,-3 1-5,-1 1 1574,-4 0-1440,-5 0-128,-7-1 27,-12 1 107,-10-3-78,-14 1 190,-10 1-151,-11-2 190,-11 3 56,15-1 1,-1-1-200,14 2 1,1 0-422,-17-1 1,1 0 328,-20-1 163,9-2-18,-13-2-117,28-1-78,-8-1-6,27 1 0,4 3 34,-2 0-34,-23 2 0,12 1 95,-23 1-90,17 3 85,-3 1-90,-2 5 62,-30 6-57,22-1-5,-20 3 51,32-5 717,2 0-717,-20 3-46,19-4 124,-17 2-129,26-6 145,0-1 102,4-2-18,-15 1-150,19-3-74,-8 1 12,21-2-17,2-1 0,0 3 51,-17 0-57,6 0 6,-17 2-50,6 1-6,-8 3 61,-37 7-5,17-3 33,27-4 1,-1-1-28,-23 1 50,-2-3-56,-4-1 33,24-2 1,0-1-34,-29 0-3,33 0 1,1 0 13,-12-2-11,6 2-3392,7-2 3364,-4 0 28,21 0 0,0 0 0,17 0 56,2 0-34,-8 0-22,3 0 3331,-8 0-3331,3 0 0,-2 0 0,-5 0 33,-15 0-33,8 0 0,-10 0-39,12 0 39,-4 0-11,-28 3 44,9 0-5,-22 2-28,-7-1-67,17 1 67,7 0 0,-2 1 0,-15 3 25,27-3 1,2 1-26,-14 3 0,12-3 0,11 0-51,10-4 51,11 1 0,8-4 0,7 2-45,5-1 40,0-1-12,2 1-56,-2-1 6,-3 3 67,-6 0 0,-7 7 50,-10 0-3436,-8 6 3386,-7 1 0,-2 1 0,0-1 34,4-3-34,6-4 0,8-1 67,5-6-67,13-1 3392,1-2-3482,7 0 90,-1 3 0,-6 0-5,-6 7-1,-13 3 6,-41 21 0,8-5-22,-29 11 27,4-2-5,24-15 56,-7 5-61,35-16 5,10-2-6,8-5-56,7-1 6,3 0 51,1 3 5,-3 5-6,-6 5 1,-6 6-3387,-4 3 3392,-3 0 28,3-2-23,2-5-5,3-2 0,3-4 11,2 2-72,-13 19 61,4 1 33,-14 22 18,1-5-34,-2 6 33,-2-5 3448,-10 6-3498,17-21 0,-3-3 51,18-20-51,8-7 84,2-3-123,6-3-3249,1-2 3288,-2-37 0,2 27 0,-1-27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6:38.44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6932,'0'0'0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6:38.69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6994,'0'0'0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6:40.63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13525,'23'10'11,"-5"1"-6,-10-2-5,0 2 0,-2-2-39,1-2-3358,1-1 3402,-2-1-5,2-2 0,-3 0-5,1 0 5,-1-1 0,-2 0 0,2-1 3392,0 1-3392,8 3 5,-1-2-5,6 6 0,-4-4-73,2 2 6,-2-1 62,-1-1 5,-5-1 5,-2-2 1,-1 1 223,-5-3-301,5 3 72,0 0 11,6 1-11,3 2-6,4 2 1,1 0-191,13 3 128,-9-4 68,6 2-5,-13-8 5,-3 2 11,-4-3-5,-1 2-1,-1-1 1,-1-1-1,2 2 7,-2-2-7,-1 0-5,-2 0 0,2 1-5,-2-1 5,4 3 5,14 2 1,0-2 5,8 3-11,-5-4-11,-3 0 11,-4-1 0,-1 0 50,-8-1-44,-3 0 33,0 0 17,-4 0-62,4 0 6,0 1-5,11 1 5,-2 1 0,7-1 0,-7 0-3387,-1-1 3421,-4 0-28,-2-1 27,-4 0 393,0 0-3479,-13 4 3053,-11 0 0,6 0 0,-4-1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6:41.80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86 12 11586,'-24'-1'-95,"6"0"-67,18 1 375,0 0 162,-5 0-90,1 0-66,-6 0-17,4 0-40,-2 0-16,3-2-107,2 2 90,1-1-67,9-2-29,-5 2-61,5-1 34,-3 2-1,0 0-5,9 0 6,-4 0 0,6 0 5,-4 0 34,10 1-45,-9-1 5,4 3 1,-8-3 5,-1 2-5,-1-2-6,2 0 67,-2 0 62,1 0-40,2 0-38,4 0-46,5 1 62,5-1-61,6 2 28,1-2 10,2 0-4,5 0-40,-11 0-118,0 0 118,-17 7 0,-5-6 0,-4 6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7:46.3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0 151 24575,'36'-3'0,"-2"2"0,-3-2 0,-1-1 0,-7 3 0,-1-2 0,-8 3 0,-3 0 0,-2 0 0,-3 0 0,0 0 0,1 0 0,1 0 0,2 2 0,1-1 0,3 3 0,8-3 0,8 1 0,9-2 0,0 0 0,-8 0 0,-10 0 0,-7 0 0,-3 0 0,-2 0 0,-3 0 0,1 1 0,-1-1 0,1 2 0,-1-2 0,4 2 0,1-1 0,11 1 0,8-2 0,2-4 0,13-1 0,-13 1 0,5-4 0,-14 8 0,-1-4 0,-11 4 0,-1 0 0,-5 0 0,1 0 0,-3 0 0,4 0 0,-1 0 0,1 0 0,1 0 0,2 0 0,1 0 0,3 0 0,-3 0 0,-1 0 0,-4 0 0,-1 0 0,0 0 0,-2 0 0,1 0 0,-1 0 0,0 0 0,2 0 0,10 0 0,4 0 0,53 0 0,-10 0 0,-3-4 0,1-1 0,17-2 0,6-3 0,-30 1 0,-21 8 0,3-3 0,-22 4 0,3 0 0,-11 0 0,1 0 0,6 0 0,-1 0 0,6 0 0,12 0 0,-4 0 0,5-2 0,-8 1 0,-8-1 0,0 2 0,1 0 0,-5 0 0,4 0 0,-7 0 0,3 0 0,7 0 0,2 0 0,25 0 0,6-2 0,4-1 0,44-4-585,-26 1 0,1 0 585,-20 0 0,-3 0 0,1 0 0,0 0-257,43-6 257,-7 0 0,-2 6 0,-13 1 0,-10 5 0,-16 0 0,-8 3 0,-9 2 1154,1 3-1154,-7-1 273,6 1-273,1-1 0,16-3 0,9 0 0,8-4 0,-1 0 0,-7 0 0,-1 0 0,-8 0 0,-7 0 0,-1 0 0,-8 0 0,-1 2 0,-5 1 0,-4 2 0,2 1 0,8 1 0,23 2 0,11-3 0,22-2 0,-6-4 0,5 0 0,-6 0 0,-1 0 0,-7 0 0,-8 0 0,-10 5 0,-14-4 0,-9 5 0,-8-3 0,-8 1 0,1-1 0,5 3 0,-4-3 0,12 2 0,16-3 0,6-2 0,11 0 0,-7 0 0,-8 0 0,-7 0 0,-2 0 0,-13 0 0,-3 0 0,-7 0 0,-3 0 0,-1 0 0,0 3 0,1-1 0,3 3 0,8-2 0,8-1 0,24-2 0,3 0 0,5 0 0,-9 0 0,-13 0 0,-10 0 0,-9 0 0,-10 0 0,2 0 0,-7 0 0,1 0 0,-3 0 0,-1 0 0,2 0 0,13 3 0,3-2 0,19 2 0,20-3 0,-16-3 0,14 2 0,-35-4 0,-1 4 0,-8-3 0,0 3 0,-3-1 0,-1 2 0,-2 0 0,-2 0 0,0 0 0,-3 0 0,0 0 0,1 0 0,0 0 0,0 0 0,1 0 0,-2-1 0,0 0 0,0 0 0,1 1 0,0 0 0,1-2 0,2 2 0,-1-3 0,1 3 0,2-3 0,-2 3 0,1-2 0,-3 2 0,-2-1 0,1 0 0,-1 0 0,0 1 0,0 0 0,1 0 0,-1-2 0,0 1 0,0-1 0,2-1 0,-1 1 0,0 0 0,0 1 0,-1-1 0,1 2 0,0-1 0,-1-1 0,-1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8:11.3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24575,'14'0'0,"-4"0"0,2 0 0,-7 0 0,1 0 0,2 0 0,-3 2 0,5-2 0,-4 3 0,1-1 0,3 1 0,8 3 0,5-3 0,21 0 0,-10-3 0,2 0 0,-15 0 0,-10 0 0,-2 0 0,1 0 0,-3 0 0,2 0 0,4 2 0,-1 1 0,12 3 0,13 0 0,-11-1 0,9-2 0,-21-3 0,-3 0 0,-1 0 0,0 0 0,-2 0 0,2 0 0,0 0 0,-3 0 0,6 2 0,1 2 0,1 1 0,10-1 0,33-2 0,2-2 0,25 0 0,12-4 0,-42-1 0,17-3 0,-40 1 0,-13 3 0,-1 2 0,-12 2 0,-1 0 0,3 0 0,5 2 0,-1-2 0,12 1 0,-2 2 0,-2-3 0,0 2 0,-6-2 0,-3 0 0,6 2 0,14 6 0,-4-1 0,9 2 0,0-1 0,-4 0 0,14-3 0,1-1 0,-1-4 0,-7 0 0,-1 0 0,-15 0 0,-2-2 0,-4 0 0,-1-1 0,1 2 0,3 3 0,-4 1 0,12 3 0,-5 1 0,14 2 0,-6-1 0,13 3 0,-12-3 0,-2 0 0,-2-1 0,-5 0 0,8 0 0,-1 1 0,0 0 0,1 2 0,-1 2 0,-7-1 0,-5-2 0,-2-3 0,-4-2 0,12 4 0,20-2 0,-1-2 0,17-1 0,-8-3 0,-11 0 0,-4 0 0,-16 2 0,-11-2 0,0 3 0,-4-1 0,1 1 0,-1 0 0,4 1 0,8 5 0,12 3 0,3 4 0,4 0 0,-7-4 0,0 0 0,-7-5 0,-2-1 0,-4 1 0,-2 0 0,2 2 0,18 19 0,-2-6 0,27 17 0,-13-18 0,3-2 0,30 11 0,-27-11 0,0-2 0,16 5 0,-14-7 0,-8-1 0,-17-7 0,-9-1 0,7 6 0,-3-1 0,15 12 0,18 11 0,-1 5 0,27 5 0,-31-16 0,2-2 0,39 6 0,-34-10 0,2-1 0,0-3 0,-2-3 0,34 11 0,-41-13 0,0 1 0,37 10 0,-44-16 0,10 8 0,-34-13 0,-6 3 0,5 0 0,-6 0 0,-1 0 0,35 11 0,-5-7 0,39 8 0,9-3 0,-23-7 0,12 1 0,-41-6 0,-10 0 0,-12 1 0,-10-2 0,-4-2 0,-3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8:14.7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14 630 24575,'-6'-8'0,"0"0"0,6 5 0,-1 0 0,4 1 0,-1 0 0,7 0 0,22-3 0,52-13 0,-3-5 0,-27 7 0,0-1 0,16-15 0,3-10 0,-22 15 0,-3-3 0,-25 20 0,-12 3 0,0 4 0,-4 1 0,6 0 0,-2 2 0,22 0 0,27-8 0,2 1 0,29-8 0,2-9 0,-23 2 0,12-8 0,-21 8 0,-18 12 0,2 2 0,-22 8 0,-8 0 0,-3 0 0,2 0 0,5 0 0,20 0 0,10 0 0,14-4 0,0-2 0,-7-4 0,-8 1 0,-10 1 0,-17 4 0,-3-1 0,-12 4 0,3 0 0,8-2 0,19-3 0,13-3 0,7-5 0,-1-1 0,-1-5 0,-5-2 0,6 1 0,-15 0 0,-9 7 0,-8 2 0,-11 5 0,-3 1 0,-3 4 0,-2 1 0,2 1 0,-2 0 0,2 0 0,0 1 0,3-1 0,10 2 0,40-2 0,-19 0 0,26 0 0,-35 0 0,-7 0 0,-6 1 0,-7 0 0,-5 0 0,1-1 0,0 2 0,0-1 0,11 5 0,10 4 0,26 5 0,11 1 0,-11-9 0,0-3 0,26 1 0,11-5 0,-38 0 0,-23 0 0,-7 2 0,-16 1 0,-3 2 0,4 2 0,-1 3 0,14 6 0,2 1 0,12 3 0,-11-9 0,-2-2 0,-6-4 0,-5-1 0,0-1 0,-3-2 0,-2-1 0,3 2 0,-4-2 0,2 3 0,-2-1 0,1-1 0,5 3 0,8 0 0,6-1 0,13 0 0,2-3 0,0 0 0,-1 0 0,-15 0 0,-5 0 0,-8 0 0,-5 0 0,0 0 0,-2 0 0,0 0 0,1 0 0,2 2 0,-1-1 0,14 5 0,7 0 0,21 3 0,29 1 0,-16-4 0,7-2 0,-30-4 0,-14 0 0,-5 0 0,-9 0 0,-4 0 0,-2 0 0,2 0 0,0 0 0,5 2 0,1 1 0,3 4 0,35 13 0,-12-8 0,30 10 0,-28-14 0,-8-1 0,-10-3 0,-11-2 0,0-2 0,-5 0 0,-1 0 0,1 0 0,-1 0 0,2 0 0,-1 2 0,12 2 0,3 1 0,17-1 0,9 4 0,10-6 0,6 7 0,0-8 0,-14 4 0,-3-5 0,-22 0 0,-7 0 0,-9 0 0,-3 0 0,-1 0 0,0 0 0,0 0 0,2 0 0,4 2 0,16-2 0,7 2 0,14-2 0,-7 0 0,6 0 0,-13 0 0,6 0 0,-8 0 0,0-3 0,-7 2 0,-1-2 0,-8 3 0,-3 0 0,-1-2 0,-4 2 0,4-2 0,1 2 0,9 0 0,11 0 0,1 0 0,5 4 0,-6-3 0,-1 2 0,-7-3 0,-5 0 0,-8 0 0,-5 0 0,0 0 0,-2 0 0,2 0 0,0 0 0,1 2 0,11 5 0,17 0 0,22 6 0,29-1 0,4-1-479,-35-2 1,0 0 478,-2-2 0,0-1 0,3 1 0,0-2 0,-3-1 0,-1-2 0,43-2 0,-29 0 0,-21 0 0,-26 0 0,-7-2 0,0 2 957,8-1-957,4-3 0,15-1 0,1 1 0,7-4 0,-14 7 0,-6-5 0,-16 6 0,-5-2 0,-1 2 0,0-1 0,-1 0 0,1 0 0,2 1 0,-1 0 0,-2 0 0,-2 0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8:17.9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 1 24575,'-3'7'0,"0"-1"0,1 3 0,1 1 0,-4 13 0,-3 14 0,1-11 0,-2 6 0,5-22 0,2-4 0,0 1 0,0 2 0,0-2 0,0 6 0,2-2 0,-4 18 0,-1 3 0,-5 21 0,1 2 0,3 0 0,-3-1 0,8-22 0,-3-7 0,4-16 0,0-3 0,0-3 0,0 4 0,0-2 0,0 0 0,1 1 0,0-1 0,0 0 0,1 1 0,-1-2 0,1 0 0,1 0 0,-3 0 0,3 1 0,-2-1 0,0-1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8:21.2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0 319 24575,'12'0'0,"-1"0"0,-4 0 0,3 0 0,-3 0 0,3 0 0,-4 0 0,1 0 0,-1 0 0,0 0 0,-2 0 0,-1 0 0,1 0 0,-1 0 0,3 0 0,0 0 0,5 0 0,0-2 0,3 1 0,-3-1 0,-1 2 0,-4 0 0,1 0 0,-2 0 0,0 0 0,-2 0 0,2 0 0,10 0 0,12 0 0,12-4 0,8-1 0,-1-4 0,0-1 0,-4 0 0,-14 4 0,-9 0 0,-13 5 0,2 1 0,10 0 0,5 0 0,1 0 0,-3 0 0,-7 0 0,1 0 0,-4 0 0,-3 0 0,-3 0 0,-2-1 0,3 0 0,-2 0 0,2 1 0,-1 1 0,0 0 0,5 0 0,15-1 0,14 0 0,24-5 0,1-1 0,5-5 0,-14 2 0,-8 3 0,-17 2 0,-12 2 0,-10 2 0,-1-1 0,1-2 0,6 5 0,-3-4 0,2 5 0,-8-3 0,-1-2 0,-3 0 0,-1-1 0,0 0 0,0 0 0,-1 1 0,0-1 0,-3 1 0,0-1 0,-4-5 0,0-2 0,-1-4 0,-3-8 0,2-1 0,-4-7 0,7 7 0,-3 1 0,8 11 0,-2 3 0,2 3 0,-1 3 0,0 1 0,1-1 0,-1 2 0,1-4 0,-1 2 0,0-3 0,0 3 0,2 1 0,7 4 0,-1-1 0,4 2 0,-6 1 0,1 0 0,7 4 0,2-1 0,5 1 0,-5-5 0,-4-2 0,-4 0 0,-2-2 0,0 3 0,2 0 0,-2 1 0,2 1 0,-2-1 0,1-2 0,-1 1 0,-1-1 0,1-2 0,-2 3 0,3-3 0,-1 3 0,0 0 0,1 6 0,-2-2 0,2 3 0,-4-3 0,3-2 0,-1 0 0,1-2 0,0-1 0,0-1 0,1-1 0,-2 2 0,-1 1 0,-1 5 0,-2 3 0,-1 4 0,1-5 0,-1 0 0,1-2 0,-2-1 0,-4 5 0,-8 9 0,-2-1 0,-6 5 0,10-12 0,5-7 0,7-5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8:25.5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14 24575,'21'0'0,"8"0"0,11 0 0,6-4 0,0 3 0,-6-3 0,-10 2 0,-12 2 0,-7-3 0,-5 5 0,1-2 0,2 4 0,9-4 0,5 6 0,7-2 0,1 0 0,-1 3 0,0-6 0,1 2 0,-8-3 0,-2 0 0,-10 0 0,-2 0 0,-2 0 0,2 2 0,3 1 0,10 0 0,8-1 0,9 2 0,8-3 0,13 8 0,-3-8 0,13 9 0,-15-9 0,-2 4 0,-14-5 0,-1 0 0,-15 0 0,-5 0 0,-8 0 0,-3 0 0,-1 0 0,1 0 0,3 0 0,8 3 0,12-2 0,9 6 0,28 3 0,-16 4 0,9 0 0,-29-3 0,-11-4 0,-10-5 0,-3 1 0,-2-3 0,0 0 0,5 0 0,8 0 0,5 4 0,7-3 0,1 5 0,-1-5 0,15 7 0,3-2 0,14 4 0,0 1 0,-6-1 0,-3-1 0,-7 1 0,-6-5 0,18-1 0,-34-4 0,14 0 0,-31 0 0,-2 0 0,-1 0 0,6 0 0,0 0 0,13 0 0,7 0 0,16 4 0,10 7 0,6 0 0,0 4 0,0-4 0,1-1 0,-1 1 0,-7-6 0,-8 0 0,-17-5 0,-9 0 0,-10 0 0,-1 0 0,0 0 0,1 0 0,3 0 0,14 0 0,4 0 0,14 0 0,0 4 0,0-3 0,1 3 0,6-4 0,2 0 0,0 0 0,-1 0 0,-15 0 0,-1 0 0,-8 0 0,-7 0 0,-1 0 0,-8 0 0,0 0 0,0 0 0,1 0 0,-1 0 0,0 0 0,1 2 0,6-1 0,-6 3 0,6-3 0,-4 1 0,-2-2 0,-1 0 0,-4 0 0,-3 0 0,-1 0 0,1 0 0,-1 0 0,1 0 0,3 2 0,0-2 0,5 5 0,6-5 0,2 6 0,15-6 0,1 8 0,0-4 0,-1 5 0,-1-1 0,-5-4 0,5 3 0,-14-7 0,-6 2 0,-7-2 0,-3 0 0,3 0 0,1 0 0,10 0 0,2 4 0,8-3 0,-1 5 0,7-1 0,10 0 0,1-1 0,5-4 0,-7 0 0,1 0 0,-1 0 0,-7 3 0,-1-2 0,-15 2 0,-5-3 0,-8 0 0,-4 0 0,7 0 0,-5 0 0,9 0 0,-4 2 0,2 0 0,3 2 0,-4-1 0,0 1 0,-3-3 0,-1 1 0,-5-2 0,0 0 0,-2 0 0,2 0 0,3 2 0,10-1 0,13 1 0,8 2 0,14 1 0,17 6 0,-18-8 0,4 0 0,-6 0 0,1-1 0,6-1 0,1-2 0,41-3 0,-39 0 0,-6-1 0,-34 0 0,-12 4 0,1-1 0,-2 1 0,-1 0 0,1 1 0,-1 0 0,1 0 0,-1 0 0,1 0 0,-1 0 0,1 0 0,-1 0 0,4 0 0,1 0 0,0-2 0,9 0 0,-8-2 0,9 1 0,14 1 0,-9 2 0,18 0 0,-14 0 0,-6 0 0,-6-1 0,-5 0 0,-2 0 0,0 1 0,2 2 0,-2-2 0,0 2 0,2-2 0,5-3 0,5 2 0,8-5 0,6 5 0,-5-3 0,6 4 0,-8 0 0,7 0 0,-16 0 0,3 0 0,-15 0 0,-2 0 0,6 0 0,-2 0 0,0 0 0,2 0 0,-5 0 0,2 0 0,0 0 0,0 0 0,5 0 0,-4 0 0,-1 0 0,-4 0 0,1 0 0,-1 0 0,1 0 0,-1 2 0,4-2 0,8 2 0,40-7 0,-5-1 0,30-4 0,-7-12 0,-25 9 0,0-6 0,-29 13 0,-11 3 0,0 0 0,-7 2 0,0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9:03.95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0 282 9162,'8'5'2788,"-2"-2"-2132,-6-3 839,0 0-1411,4 0-84,-3 0 0,4 0 34,-5 0 201,1 0-39,2 0-89,-1 0-102,5 0 320,2 0 185,39 8-431,-7-4 21,31 5-27,-16-7-73,3-2 101,4 0-1382,1 0 1320,1-4 51,-3 1-73,-4-3 5,-6 3-22,-3 2 28,-5 1-28,1 0 0,4 0 6,9 3 66,10-2 1215,13 2-1214,13-1-477,-19-4 1,3-1 397,-18-1 1,0 0 5,19-2 0,-1-1 0,-24 2 0,-3-1-6,45-3 39,-36 7 1,-1 1-6,24-2 12,15 3 27,-38 0-67,3 0 0,7 1 84,-8 0 0,3-1-14,-11 0 0,2 0-636,23-4 1,2-3 587,-17 0 1,-2-2-12,3-4 1,1-2-1369,-2 0 0,2 0 1360,19-3 0,-2-1 16,-23 6 1,-3 0 173,12 0 0,-4 1-193,2 1-11,-15 4-34,-5 3 45,-16-1 0,2 4 17,-10-2 837,2 2-854,7-3 3400,19-3-3400,-8 0 195,12-1-195,-18 2 51,-2 2-51,-5 1 5,9 2-5,-12 1 6,11 0-6,-7 0 123,12 0-39,50 0-62,-9 0-251,-22 0 0,2 0 245,-13 0 1,-2 0-17,2-2 0,-1 1 0,46-1 17,-36 1 0,-2-1-23,22 1 6,11 1 0,-46 0-22,-8 4-3213,-9-1 3235,-2 6 0,-3-3 56,2 2-56,5-1 318,4 2-306,5-2 44,16 3-56,-14-5 0,6 1 33,-22-1 3393,-6-2-3426,-3 1-23,-2 0 23,-4-1 0,3 3 51,0-2 22,4 2-6,23 5-62,-4-4 63,19 5-35,-11-4-33,2 1 17,-2 2 112,18 5-129,-17-4 45,11 6 67,-20-6-107,-2 2 90,3-2-3375,2 2 3314,7-2 67,4 2-12,6-3-83,3 2 67,1-1-2336,-1-2 2263,-3 0 0,-6-2 84,-7 0-90,-8-2 2275,-10 0-2269,-6 0 28,-6-2-28,-6-1 3397,0-1-3317,0-1-47,3 2-33,5 1-3386,4 2 3509,5 1-112,4-1 23,3 2-34,1 0 67,1-1-61,-4 1-6,-1-1 0,-3 2 3414,-4-2-3397,5 3 5,-7-4 107,15 8-107,-9-5-10,9 5 49,-3-2-27,2-1 11,1-1-6,19 4-28,-19-6-11,11 3 0,-23-5-17,-5-2 23,-5 0-6,-5-2 0,-2 1 56,-2-3-56,4 2 0,0 0 0,6 2 39,3-1-5,5 1-34,5-1 0,4 0 39,17 0-39,-10 0-34,21 0 40,-26 0-6,6 0 0,-11 1 89,1 1-89,6 1 62,34 5-23,-6-5-17,19-2 1,7 0-1,-19-3 1,-1-1-23,15 1 0,-2 0 0,-22-1 0,-4 0-17,31 0 17,-29 1-3392,9 0 3409,-32 2-23,10 4 6,-8-2-28,11 2-2207,14 0 2235,-13-2 45,19 0-39,13 2 39,-20-4-45,10 2 2268,-34-3-2285,-5 0-2251,-11-1 2262,9 2 2280,-10-3-2229,40 3-2330,4-3 2285,16 1-11,-13-1 44,14 0 18,-19-2-51,13 0 2268,-31-2-2246,21-3-22,-1-1-33,13-1 33,-15 1 0,-10 2 33,-9 1-33,-5 2 3437,-18-1-3420,-10 2-34,4-3 17,5 0 0,8-3-33,24-4 33,-8 2-6,36-8 23,-31 5-17,11-1 0,-23 3-112,-3 1-3443,18-14 3331,-5 2 40,24-13-332,3 8 0,4 2 267,-26 8 0,1 2-9,15-3 1,7 0-1,-8 2-358,29-3 616,-31-4 0,8-8 0,-13 6 0,2 3 0,-7-10 0,1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9:05.2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186 1 24575,'0'10'0,"-2"-2"0,2-2 0,-3-1 0,3 0 0,-2 0 0,2-1 0,0 0 0,-1 2 0,1-1 0,-2 0 0,1 1 0,0 2 0,0 3 0,1 3 0,-2 6 0,1 3 0,-3 0 0,4 5 0,-3-12 0,2 1 0,1-7 0,-2-4 0,2 1 0,0-1 0,0 4 0,0 1 0,0 11 0,0 1 0,0 14 0,5 24 0,2 5 0,4 26 0,1-5 0,-6-29 0,-1-1 0,2 21 0,-2 3 0,-2-30 0,2-10 0,4 12 0,5 21 0,1-14 0,1 23 0,-2-28 0,-3 6 0,-2-6 0,-3 14 0,-1-4 0,-5-3 0,0-16 0,0-8 0,0-15 0,0-2 0,-2-6 0,-2 6 0,-3 2 0,-1 42 0,4-4 0,0 38 0,1-25 0,0 2 0,2-21 0,1 0 0,-3 24 0,0 0 0,1-26 0,0-6 0,1 14 0,-3-5 0,3-45 0,-3 0 0,1-4 0,-3 5 0,1 6 0,-6 12 0,-5 30 0,-6 20 0,5-5 0,-1 3 0,5-17 0,-1 0 0,-4 16 0,1-2 0,5-14 0,1-7 0,-3 8 0,4-2 0,6-51 0,3-4 0,-1-2 0,0 0 0,1 0 0,-3 8 0,-3 14 0,-1 3 0,-4 30 0,7-30 0,-4 11 0,9-30 0,-4 4 0,3 13 0,-1 16 0,2 21 0,0 15 0,0-24 0,0 0 0,0 17 0,0 1 0,0-56 0,0-10 0,0-8 0,0-3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0:07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0:08.4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266 0 24575,'-5'9'0,"0"2"0,1 0 0,-2 10 0,-2-5 0,1 13 0,-5-6 0,0 7 0,-1 0 0,3-7 0,4-6 0,2-4 0,1-7 0,1 3 0,-1-4 0,1 2 0,-1-1 0,-3 10 0,-3 4 0,-4 10 0,-2 0 0,0 0 0,-6 4 0,7-11 0,-4 2 0,11-11 0,1-3 0,2-2 0,1-5 0,-1 1 0,2-1 0,0 0 0,0 1 0,-1-1 0,-1 2 0,0 0 0,0 0 0,1 0 0,1-3 0,2 0 0,2 3 0,1 0 0,2 0 0,8 3 0,6-3 0,14 4 0,6-6 0,0 0 0,-1-4 0,-15 0 0,-2 0 0,-10 0 0,3 0 0,-4 0 0,5 0 0,5 4 0,-7-1 0,3 3 0,1 0 0,-5-1 0,5-1 0,-8-1 0,-4-3 0,-4-3 0,1 1 0,-2-3 0,0 2 0,1-1 0,1 3 0,1-1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6:52.90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936 255 12707,'-21'-52'476,"3"11"-241,15 35-22,1 3 185,2-3 100,0 3-44,0-3 16,0 3-33,0-2-89,0 1-80,0-1-27,0-1-112,-5-1-73,-3-4-90,-1 3-122,-4-2-96,7 5-275,-4-2 354,4 1 49,-2-3 80,3-2 44,-1 0 0,-1 1-17,-4 1-107,-3 2-3458,-4 4 3414,-6 2 168,-9 1 0,-12 3-196,-21 8-34,-2 12 84,-21 14-269,9 10 320,37-21 0,0 3 75,-8 19 0,2 3 17,15-9 1,3 1-18,-7 14 1,7 4-51,16 1 0,5-1-110,-3 25 91,11 14 83,19-50 57,33-9-51,8-18 1598,-1-10 1,9-7-1599,25-15 0,-1-3 0,-37 10 0,-2-1 0,15-9 0,0 1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6:53.37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268 31 12612,'3'-15'1237,"-2"2"-1001,-2 12-449,-1-1 213,0 16 39,-1 11-3280,-3 23 3320,-1 16-215,-4 12 142,-3 6 5,-4-2 51,1-5-51,1-15 28,5-12-28,3-16 96,5-8-107,-2-13 3081,-5-1-3562,3-3-255,-22 12-1146,5 3 1882,-16 9 0,19-15 0,4-4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6:53.91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431 1 13508,'-6'56'442,"-7"3"-156,-11-10-12,-8 5-4312,-1 1 4183,-7-2 1,2-2 780,0-5-920,4-3 39,-6 10-23,13-13-22,-6 11-112,9 4-11,4-13 3369,2 15-3492,10-22 28,5-5 167,3-6 46,3-5-158,7-5-537,28 1-308,28-7-2404,22 0 3412,-34-12 0,-3-2 0,3 4 0,-9-8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6:54.43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482 0 12505,'-7'29'1003,"-10"4"-1362,-20 2 410,-7 9 120,-2 5-115,3 2-3275,5-1 3247,6-2-22,5-1 28,3-3 142,3-3-171,-1-2 1,3-5 0,0-3-6,3-2 5,0-2 1,0 2 3386,2 1-3426,1 2-151,7 1-246,1-1-22,5-1-399,27 0 852,32 2 0,-20-16 0,14-1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6:54.84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17 13217,'34'-9'1002,"-3"2"-767,-19 10-72,3 1-85,-1 4-16,5 0-62,0 1-34,5-2-464,3 1-835,19-3-6333,3-3 7666,15-2 0,-32 0 0,-5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6:55.21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40 71 13698,'-22'-37'644,"4"7"-392,18 28-33,0 1-214,12 0-5,3 6 6,17 4-1,1 4 1,7 4-6,1 0-218,2 1 218,40 8 0,-49-14 0,26 4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0:10.2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156 54 24575,'-14'5'0,"3"-1"0,7 0 0,0-1 0,1 1 0,0 0 0,0 2 0,-1 3 0,-7 15 0,3 1 0,-5 12 0,-4 21 0,6-7 0,-7 25 0,3 21 0,8-33 0,-3 17 0,10-51 0,2-8 0,0-11 0,2-1 0,0-5 0,-1-1 0,-1 0 0,1-1 0,-2 0 0,3 2 0,-1 0 0,2 1 0,-2-1 0,27 5 0,-1-7 0,31 3 0,9-10 0,-18 0 0,0-3 0,-30 1 0,-10 2 0,-4 2 0,-2 0 0,0 0 0,3-2 0,10-5 0,9-7 0,13-12 0,7-14 0,1-6 0,3-19 0,-26 14 0,-1-3 0,13-35 0,-18 34 0,-1 1 0,5-13 0,-12 32 0,0 7 0,-11 24 0,1 2 0,1-2 0,0 0 0,1-2 0,-3 2 0,2 1 0,-4 3 0,0 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9:59.70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190 7 9156,'1'3'-734,"-85"-6"0,63 2 1,-64-4-1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0:17.1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1 785 24575,'7'-6'0,"-3"2"0,-1 2 0,-2-1 0,2 3 0,0-6 0,0 2 0,4-4 0,-2 2 0,1-1 0,1 2 0,-1 0 0,1 2 0,-1 0 0,-1-1 0,1 1 0,-2 1 0,1 0 0,-1 0 0,1-2 0,2 0 0,6-4 0,-2-1 0,3 1 0,-1-1 0,-6 5 0,1 0 0,-3 1 0,-2 2 0,0-2 0,1 3 0,-1-1 0,2-1 0,0-1 0,4-4 0,-2 2 0,3-1 0,-4 1 0,-1 3 0,0-2 0,-2 3 0,0 0 0,-1-1 0,2 1 0,0-3 0,6-2 0,1 0 0,3-4 0,1 0 0,-1 1 0,0 1 0,-3 2 0,-1 2 0,-5 1 0,0 1 0,-2-1 0,0 3 0,2-3 0,0 1 0,12-6 0,3-2 0,38-15 0,-14 6 0,23-8 0,-11-2 0,-15 9 0,13-5 0,-29 15 0,4 6 0,-15-1 0,-3 5 0,2-4 0,-2 1 0,11-3 0,8-1 0,2-1 0,6-4 0,-8 4 0,0-6 0,-7 4 0,2-3 0,-15 6 0,1-1 0,-8 5 0,1 0 0,-1-1 0,3-3 0,3 0 0,10-7 0,4 1 0,1 1 0,0 0 0,-12 7 0,-1 0 0,-3 3 0,-3-1 0,3 0 0,-2-2 0,8-7 0,0-6 0,3-2 0,-6 3 0,-5 4 0,-2 5 0,0 0 0,-1 3 0,-1 0 0,1 0 0,-2-1 0,4-4 0,-1 5 0,0-3 0,0 6 0,0-1 0,0 1 0,1-1 0,-2 1 0,-1-1 0,1 3 0,-2-1 0,3 1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0:37.8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6051 340 24575,'-10'0'0,"-3"0"0,6 0 0,-7 0 0,3 0 0,0 0 0,2 0 0,3 0 0,0 0 0,3 0 0,-3 0 0,1 0 0,-2 0 0,-3 0 0,-1 0 0,-10 0 0,-10 0 0,-8 0 0,0 0 0,2 0 0,6 0 0,1 0 0,0 0 0,-1 0 0,8 0 0,2 0 0,6 0 0,1 0 0,-8 0 0,-1 0 0,-14 0 0,-2 0 0,-15 0 0,-15 6 0,-11-5 0,-7 4 0,1-5 0,8 0 0,7 0 0,8 0 0,10 0 0,14 0 0,1 0 0,9 0 0,-2 0 0,-12 5 0,-13-4 0,-22 9 0,-9-4-430,37 0 0,-1 0 430,-1 0 0,0 0 0,-6 1 0,-1-1 0,3 0 0,0 0 0,-3 0 0,1 0 0,-39 6-14,12 0 14,30-6 0,10-2 0,22-4 0,5 0 0,8 0 860,5 0-860,0 0 14,2 0-14,0 0 0,0 0 0,-2 0 0,1-1 0,-2 0 0,3 0 0,-2 1 0,2-1 0,-2 0 0,-4 0 0,-1 1 0,-5 0 0,-6 0 0,5 0 0,-6 0 0,11 0 0,1 0 0,4 0 0,1 0 0,-1 0 0,2 0 0,-2 0 0,2 0 0,-3 0 0,3 0 0,-2 0 0,1 0 0,-4 0 0,-1 0 0,-12-4 0,-1 4 0,-7-7 0,6 6 0,3-5 0,10 6 0,3-2 0,3 2 0,2 0 0,-1 0 0,0 0 0,-1 0 0,-5 0 0,-15 0 0,0 0 0,-11 0 0,5 0 0,1 3 0,0-2 0,7 2 0,5-3 0,8 0 0,3 0 0,2 0 0,-1 0 0,1 0 0,-5 0 0,-1 0 0,-10 0 0,-10 0 0,-1 0 0,-12 0 0,4 0 0,-6 0 0,1 0 0,13 0 0,4 0 0,17 0 0,1 0 0,3 0 0,1 0 0,-4 3 0,-1-3 0,-3 2 0,-1-2 0,-6 4 0,5-4 0,-6 4 0,8-4 0,0 0 0,-1 0 0,5 0 0,-4 0 0,7 0 0,-6 0 0,6 0 0,-6 0 0,-4 0 0,1 2 0,-5-2 0,7 3 0,-1-3 0,4 0 0,1 0 0,5 0 0,-1 0 0,3 0 0,-2 0 0,2 0 0,-1 0 0,1 0 0,-1 0 0,-2 0 0,0 0 0,-1 0 0,1 0 0,-1 0 0,-9 0 0,7 0 0,-7 0 0,9 0 0,1 0 0,-1 0 0,1 0 0,-1 0 0,-3 0 0,-1 0 0,1 0 0,-4 0 0,3 0 0,-10 0 0,-9 0 0,-10 0 0,1 3 0,-5-2 0,4 2 0,1-3 0,-5 0 0,12 0 0,-6 0 0,15 0 0,1 0 0,12 0 0,0 0 0,3 0 0,-3 0 0,3 0 0,-3 0 0,3 0 0,-3 0 0,3 0 0,-7 0 0,4 0 0,-5 2 0,4-1 0,-2 1 0,6-2 0,-7 0 0,7 0 0,-7 0 0,3 0 0,-3 0 0,0 0 0,-8 0 0,-1 3 0,-14-2 0,-3 2 0,1 1 0,2-3 0,14 4 0,-2-4 0,15 1 0,2-6 0,8 0 0,2-8 0,1 5 0,1-10 0,-2 6 0,3-3 0,-2 1 0,11-8 0,16-20 0,14-7 0,17-13 0,8 9-456,-1-3 456,6 8 0,-16 4 0,-16 16 0,-17 11 0,-17 9 0,-7 7 0,-24 16 0,-8 9 456,-21 15-456,-7 3 0,-8 7 0,-2-4 0,2 4 0,25-22 0,11-4 0,20-17 0,1-1 0,5-3 0,-4 3 0,0 1 0,-22 17 0,-17 11 0,5-3 0,-5 2-807,-6 4 1,-2 2 806,-9 2 0,-1 1 0,1 0 0,0-1 0,0-5 0,0-3 0,4-1 0,1-2-278,4-2 0,1-3 278,-32 10 0,24-9 0,31-16 0,21-7 0,16-2 1566,13-6-1566,6 3 603,13-2-603,2 3 0,0 0 0,-1 0 0,-8 0 0,-7 0 0,-5 0 0,-4 2 0,-7 0 0,3 2 0,0 0 0,-2-1 0,5 0 0,-2-2 0,3 2 0,1-3 0,6 6 0,2-2 0,7 0 0,1 3 0,13 7 0,-11-1 0,11 6 0,-21-7 0,-1-3 0,-8-2 0,0 0 0,-3-3 0,-1-2 0,-3 0 0,-2-2 0,0 0 0,-2 0 0,0 0 0,2 0 0,-2 0 0,2 0 0,-2 0 0,1 0 0,-1 0 0,0-2 0,-1 1 0,-1-3 0,-1 1 0,0 0 0,0 0 0,0-1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0:52.7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1 870 24575,'7'-5'0,"-1"0"0,-3 1 0,0-1 0,2-2 0,0-2 0,0 3 0,0-2 0,0 4 0,-3 0 0,2-1 0,1-1 0,0 1 0,3-3 0,2-1 0,0 0 0,0-1 0,0 2 0,-3 3 0,-1 1 0,0 0 0,-2 1 0,-1 0 0,2-2 0,-1 0 0,2-1 0,13-12 0,-2 1 0,5-3 0,-2 2 0,-12 11 0,5-4 0,-7 5 0,-1 2 0,0 0 0,-2 2 0,2-1 0,3-4 0,7-5 0,7-2 0,5-4 0,7-3 0,0-1 0,0 0 0,5-3 0,-17 14 0,1-2 0,-18 10 0,0 1 0,-2-1 0,3 0 0,0-1 0,2-2 0,2 0 0,1-3 0,3 2 0,0 0 0,-3 3 0,-1 0 0,-3 1 0,-2 0 0,-1 1 0,0-1 0,0 1 0,1-3 0,5-1 0,15-10 0,35-18 0,9-6 0,-23 15 0,3-2 0,10-5 0,-1 2 0,24-14 0,-31 19 0,-3 2 0,-2 1 0,-19 10 0,-10 4 0,-12 5 0,2-1 0,-2 1 0,0 0 0,-1 0 0,0-1 0,-4 3 0,-6 5 0,1-1 0,-4 3 0,6-3 0,0-3 0,-2 3 0,-3 0 0,1 1 0,-6 1 0,-11 6 0,-1-3 0,-5 4 0,6-6 0,14-4 0,-1 0 0,7-2 0,1 0 0,0-1 0,1-1 0,1-1 0,1-2 0,0-3 0,0-3 0,0 0 0,-2 3 0,0 4 0,-1 3 0,0 1 0,0 0 0,-1 0 0,0-2 0,-1 1 0,-2-3 0,1 1 0,-1 1 0,1-1 0,2 2 0,1-3 0,12 7 0,3 7 0,9 7 0,2 5 0,-4-5 0,6 1 0,-1-9 0,26 3 0,-7-8 0,17 1 0,-21-9 0,-9 3 0,-8-2 0,-11 2 0,-6 0 0,-4 0 0,-11 2 0,5 0 0,-7 1 0,8-1 0,-2 0 0,3-1 0,-2 2 0,2-2 0,-1 2 0,0-1 0,0 1 0,-2 2 0,-3 3 0,-1 1 0,-9 7 0,0 2 0,-3 6 0,3-6 0,4-3 0,5-8 0,5-1 0,0-2 0,5-1 0,6-2 0,-3 0 0,5-2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0:57.5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140 730 24575,'-10'0'0,"-6"0"0,5 2 0,-14-2 0,-4 5 0,8-5 0,-3 2 0,22-2 0,1 0 0,7-3 0,-1 1 0,7-5 0,6-2 0,12-10 0,9-3 0,4-6 0,2 0 0,-7 1 0,0 5 0,-12 3 0,-5 7 0,-10 5 0,2-2 0,14-10 0,-1 4 0,16-16 0,-11 15 0,3-5 0,-4 6 0,-7 2 0,-1 3 0,-12 4 0,-1 2 0,-4 1 0,-2 1 0,3-4 0,0 2 0,1-2 0,0 1 0,-1 2 0,1 0 0,-2 1 0,0-1 0,-1 1 0,1-2 0,2-2 0,3-1 0,1-2 0,3 2 0,7-6 0,-5 6 0,1-3 0,-8 6 0,-5 2 0,2-2 0,0 2 0,5-6 0,0 1 0,3-2 0,1-1 0,2-1 0,-7 4 0,1 0 0,-8 5 0,2-2 0,0 1 0,0 0 0,1 0 0,-2 3 0,2-3 0,-1 1 0,12-6 0,3-2 0,45-21 0,-19 11 0,28-13 0,-21 10 0,-19 9 0,-4 0 0,-25 12 0,-5 2 0,-10 3 0,6-3 0,-5 5 0,6-5 0,-1 2 0,0-1 0,-5-1 0,-2 4 0,-3-1 0,3-1 0,2 0 0,5-2 0,1 0 0,-1-1 0,2-1 0,0 0 0,0-1 0,-1 2 0,-1-3 0,0 1 0,-1 0 0,-2 0 0,1-1 0,-1 1 0,1 0 0,-1 0 0,1-1 0,-1 1 0,2 0 0,0 1 0,2 1 0,0 1 0,0 0 0,-5 0 0,2 0 0,-3 0 0,-4 2 0,5-2 0,-5 2 0,4 1 0,1-2 0,0 2 0,4-2 0,0 0 0,1 0 0,-2-1 0,0 2 0,0-2 0,1 4 0,2-2 0,0 3 0,4-2 0,1 1 0,2-1 0,5 1 0,1-2 0,10 0 0,3-2 0,6 0 0,0 0 0,0 0 0,-11 0 0,-4 0 0,-10 0 0,0 0 0,0-2 0,8 2 0,-2-3 0,3 2 0,-4-1 0,-5 2 0,0 0 0,-2 0 0,0 0 0,0 0 0,1 0 0,-1 0 0,0-2 0,0 2 0,-8 9 0,-5 4 0,-16 13 0,1-3 0,-4 2 0,10-8 0,5-3 0,5-8 0,4-1 0,2-2 0,1 1 0,1-1 0,-1-1 0,1 0 0,-1 0 0,-1 2 0,1-1 0,-1 1 0,-2 2 0,0 0 0,0 1 0,-1-1 0,2 1 0,0-2 0,2-1 0,-7 10 0,7-10 0,-5 8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1:01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1:05.0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85 24575,'11'0'0,"15"0"0,2 0 0,18 0 0,0 0 0,8 0 0,-6 0 0,-2 0 0,-16 0 0,-8 0 0,-11 0 0,-3 0 0,-3 0 0,-2 0 0,2 0 0,3 0 0,3 0 0,11 0 0,29 0 0,-7 0 0,30 0 0,-33 0 0,-4 0 0,-19 0 0,-8 0 0,-5 0 0,0 0 0,0 0 0,-2 2 0,6-2 0,-3 2 0,4-1 0,-4-1 0,1 3 0,-2-2 0,-1 0 0,0 1 0,-1-2 0,0 1 0,0 1 0,1-2 0,4 4 0,1-2 0,13 1 0,1 3 0,14-6 0,-5 4 0,13-4 0,-6 0 0,0 0 0,-8 0 0,-13 0 0,-10 0 0,-3 0 0,-2 0 0,0 0 0,2 0 0,-1 0 0,5 0 0,-4 0 0,8 0 0,-2 0 0,4 0 0,-1-2 0,0 1 0,1-3 0,-5 3 0,-1-1 0,-3 2 0,-2 0 0,2-1 0,2-2 0,10-2 0,6 2 0,6-4 0,0 3 0,0-3 0,8-2 0,0-4 0,-6 4 0,-7 0 0,-17 5 0,-3 4 0,-2-1 0,0 1 0,2 0 0,4-2 0,1 1 0,5-3 0,-1 3 0,0-3 0,8 3 0,-6-3 0,2 4 0,-10-2 0,-3 2 0,-2-2 0,5 2 0,-2-2 0,14 2 0,-8 0 0,17 0 0,1 0 0,9 0 0,15-4 0,15 3 0,-18-4 0,7 5 0,-30 0 0,-11 0 0,-4 0 0,-10 0 0,2 0 0,0 0 0,5 0 0,1 2 0,17-1 0,-3 1 0,20-2 0,-6 0 0,0 3 0,-1-2 0,-15 2 0,-2-3 0,-6 0 0,-5 0 0,0 0 0,-3 0 0,-1 0 0,4 2 0,1-1 0,11 1 0,8-2 0,23 0 0,11 0 0,15 0 0,-1 0 0,0 0 0,-25 0 0,0 0 0,25 0 0,5 0 0,-42-2 0,-23 1 0,-6-1 0,-6 2 0,-1 0 0,2 0 0,3 0 0,0 0 0,12 0 0,1 0 0,7 0 0,1 0 0,-8 0 0,-2 0 0,-6 0 0,-5 0 0,0 0 0,-4 0 0,-2 0 0,1 2 0,0-2 0,5 4 0,8-4 0,12 2 0,17-2 0,1 0 0,12 0 0,-12 0 0,-1 0 0,-17 0 0,-9 0 0,-10 0 0,-2 0 0,-5 0 0,0 0 0,0 0 0,1 0 0,5 0 0,8 0 0,6 4 0,6-3 0,35 2 0,-12-3 0,37 0 0,-26 0 0,-1 0 0,-10 0 0,-14 0 0,-1 0 0,-9 0 0,-6 0 0,-2 0 0,1 0 0,1 0 0,14 0 0,2 0 0,15 0 0,1 0 0,0 0 0,-1 0 0,-15 0 0,-2 0 0,-13 0 0,-7 0 0,-7 0 0,-4 0 0,-2 0 0,4 1 0,-2 0 0,6 2 0,6-2 0,6 4 0,13-4 0,9 3 0,10-4 0,-1 0 0,-2 0 0,-14 0 0,-8 0 0,-13 0 0,-10 0 0,-3 0 0,3 1 0,7 1 0,8 0 0,13 1 0,11 1 0,8-3 0,-4 2 0,2-1 0,20-2 0,24 0 0,-51-3 0,-15 2 0,-13-3 0,-8 4 0,-5-1 0,-1 1 0,0-2 0,-1 2 0,0 0 0,2 0 0,3 0 0,3 0 0,3 0 0,1-2 0,-4 1 0,-1-1 0,-5 2 0,-1 0 0,3 0 0,-2 0 0,3 2 0,2-2 0,1 4 0,0-4 0,-1 2 0,-5-2 0,-1 0 0,0 0 0,-1 0 0,0 2 0,0-2 0,2 2 0,-1-2 0,2 1 0,-1-1 0,1 2 0,1-1 0,-1 0 0,1 0 0,-1-1 0,-1 0 0,0 0 0,-2 0 0,1 0 0,0 0 0,0 0 0,1 0 0,-2 0 0,0 0 0,0 2 0,1-2 0,-3 1 0,1-1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1:37.1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515 20 24575,'-63'-6'0,"8"-2"0,9 7 0,1-4 0,6 5 0,-7 0 0,-1 0 0,8 4 0,-5-3 0,11 5 0,3-5 0,12 3 0,11-4 0,4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3:00.0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1771 6302 24575,'2'-8'0,"-1"1"0,-1 3 0,0 0 0,0 1 0,2 0 0,-2 0 0,1-1 0,2-3 0,0-2 0,4-12 0,-2-2 0,-1 0 0,-2 6 0,-1 7 0,0 3 0,0 0 0,-1 1 0,0-1 0,0 1 0,0 0 0,2-4 0,1-7 0,0 1 0,2-12 0,-4 12 0,2-6 0,-3 12 0,2 0 0,-2 3 0,2 1 0,-2-1 0,0 2 0,0-1 0,0 1 0,0-2 0,2-9 0,2-3 0,-1-18 0,5-10 0,-3-1 0,4 2 0,-4 9 0,2 6 0,-7 5 0,4 8 0,-4 6 0,0 7 0,0 2 0,0-2 0,0 0 0,2-5 0,-2-8 0,7-19 0,-1-11 0,8-35 0,-7 23 0,5-7 0,-11 36 0,3 10 0,-4 7 0,0 5 0,0 1 0,0 5 0,0 0 0,0-2 0,0 2 0,0-4 0,0 2 0,0-5 0,0 0 0,0-5 0,0 2 0,0 2 0,0 3 0,0 3 0,0 2 0,0 0 0,0-2 0,2-4 0,2-9 0,3-12 0,6-16 0,3-9 0,-1 7 0,-2 3 0,-6 22 0,-2 5 0,-3 9 0,0 5 0,-2-1 0,2-7 0,1 1 0,1-3 0,0 1 0,-2 6 0,0-2 0,1-1 0,6-8 0,1-5 0,5-8 0,16-12 0,-14 16 0,9-4 0,-19 21 0,-3 5 0,0 0 0,-1 2 0,0 0 0,0-2 0,3-3 0,7-7 0,4-4 0,6-4 0,2-2 0,-9 9 0,1-1 0,-12 12 0,0 0 0,-2 2 0,0-2 0,18-27 0,-2 5 0,15-23 0,-6 13 0,6-7 0,8-15 0,-8 16 0,-2-3 0,-19 32 0,-7 5 0,-3 5 0,-1-1 0,1 0 0,1-12 0,1 5 0,3-16 0,-3 12 0,1-5 0,-1 3 0,-1 7 0,0-2 0,-2 8 0,-1-1 0,1 1 0,-2-5 0,5-8 0,-1-5 0,4-15 0,3 6 0,3-13 0,-1 13 0,4-12 0,-3 5 0,4-8 0,-4 8 0,-2 2 0,-3 13 0,-3 3 0,0 7 0,-3 0 0,0 4 0,-3-4 0,3 7 0,-1-6 0,0 6 0,1-6 0,-2 6 0,1-3 0,-2 0 0,1 2 0,0-2 0,0 4 0,-1-1 0,0 2 0,0 1 0,0-1 0,0 1 0,0-2 0,0 1 0,0 0 0,-1 0 0,0 1 0,-2 0 0,3-1 0,-1 1 0,1 0 0,0-4 0,0 4 0,0-3 0,-2 2 0,2-2 0,-2 1 0,2-4 0,0 5 0,0-4 0,0 4 0,0-2 0,0 1 0,0-4 0,0-1 0,0-4 0,3-5 0,-3 4 0,4-1 0,-4 3 0,1 7 0,-1-10 0,2 9 0,0-5 0,-1 7 0,2 1 0,-1 0 0,1 2 0,1 0 0,-1-1 0,0 1 0,2 0 0,6-2 0,8-5 0,0 1 0,10-6 0,-3-3 0,12-12 0,-14 10 0,-2-4 0,-17 17 0,-2 1 0,2-2 0,-1 1 0,0 1 0,0 0 0,-1 0 0,0 1 0,0-1 0,-1 1 0,1 0 0,0 2 0,1 1 0,1 1 0,-4-2 0,1-2 0,-2-5 0,0-1 0,0-11 0,3-1 0,-2-21 0,2 11 0,-3-4 0,0 8 0,0 13 0,0-11 0,0 11 0,0-5 0,-2 7 0,2-8 0,-6-1 0,5-7 0,-2-8 0,-1-1 0,3-14 0,-3 4 0,4-11 0,0-9 0,0 4 0,0-4 0,0 23 0,0 1 0,0 7 0,0 6 0,0 4 0,0 13 0,0 1 0,0-7 0,2 6 0,-2-3 0,4 8 0,-2 0 0,2 3 0,0-3 0,0 0 0,-1 3 0,1-3 0,-1 5 0,1-2 0,-1 2 0,0-1 0,0-1 0,1 1 0,0-4 0,-1 3 0,2-3 0,0 0 0,1-1 0,0 1 0,-1 0 0,-1 4 0,1 1 0,0-3 0,0 4 0,-2-3 0,0 1 0,-1 0 0,0-4 0,3-8 0,-1-5 0,4-8 0,-4 8 0,3-5 0,-7 5 0,4-7 0,-4 7 0,0 6 0,0 7 0,0 3 0,0 1 0,0-1 0,0-9 0,0 3 0,2-7 0,-2-2 0,3 6 0,-3-12 0,0 11 0,0-11 0,0 12 0,0-6 0,0 8 0,0 0 0,0-1 0,0 5 0,0 0 0,0 0 0,0-8 0,0-11 0,0-2 0,-4-6 0,0-7 0,-4 11 0,1-11 0,-5-7 0,3 15 0,-3-7 0,5 21 0,-2 8 0,4 0 0,-2-1 0,2 1 0,0 3 0,0-2 0,-1 2 0,1 0 0,0 1 0,1 3 0,-4-2 0,2 3 0,-2-1 0,2 2 0,3 1 0,-3-2 0,2 3 0,-1-2 0,-1 0 0,2 2 0,-3-2 0,3 2 0,-2-1 0,2 1 0,-2 0 0,1 0 0,-2 1 0,1-1 0,1 1 0,-1 0 0,1-1 0,-2 2 0,-3-3 0,-1-3 0,-3 2 0,0-4 0,-1 2 0,-6-5 0,-9-3 0,-2 3 0,3 0 0,7 6 0,8 1 0,0 0 0,-1 0 0,5 1 0,0 0 0,3 1 0,1 0 0,-1 0 0,2-1 0,-1 1 0,1 0 0,-2 0 0,1-2 0,-4-2 0,-14-5 0,6 1 0,-10-1 0,7 0 0,4 4 0,-10-4 0,11 5 0,-5-2 0,10 4 0,-2-2 0,2 3 0,0 0 0,1 0 0,4 1 0,-1 0 0,1 1 0,0 1 0,0 1 0,1 0 0,-5 0 0,-8 3 0,-11 3 0,-10 3 0,-7 2 0,-28 11 0,0 7 0,-1 6 0,9 1 0,28-4 0,-3 1 0,4 4 0,0 0 0,-7 2 0,-1 1 0,0-5 0,1-1 0,13-8 0,6-7 0,10-5 0,6-3 0,3-5 0,0 7 0,1-7 0,0 6 0,-1 6 0,0 6 0,-8 19 0,4-9 0,-4 10 0,6-18 0,3-7 0,1-6 0,2-7 0,2 4 0,-1-3 0,0 2 0,0 1 0,-1 1 0,1 18 0,-5 3 0,1 21 0,-6 9 0,1 2 0,-1 6 0,-4-8 0,0-7 0,-13 19 0,12-29 0,-8 13 0,14-22 0,-2-4 0,-1 5 0,1 7 0,-3-10 0,0 9 0,3-5 0,-5 8 0,2 2 0,-6 13 0,3-13 0,-2 5 0,3-14 0,4-1 0,2-8 0,5-7 0,-1-1 0,3-8 0,-2 8 0,-5 21 0,2 0 0,-4 17 0,-3-6 0,-1 1 0,-3 14 0,1-10 0,-1-1 0,-1 5 0,1-8 0,-3-2 0,2 1 0,-2-6 0,4 5 0,0-6 0,1-1 0,-1 0 0,1 1 0,-1-1 0,0 7 0,-6 3 0,-1 6 0,4-17 0,-1 0 0,-12 24 0,13-25 0,-1 2 0,0 3 0,0-1 0,-12 23 0,14-23 0,1 1 0,-20 41 0,12-20 0,-8 20 0,10-28 0,7-7 0,-2 6 0,2-13 0,0 5 0,5-14 0,-3 6 0,1 1 0,1 1 0,1-1 0,2 5 0,4-17 0,-3 9 0,1-6 0,2-5 0,2 5 0,-1 7 0,6 3 0,-2 0 0,-1 10 0,3-23 0,-5 10 0,5-21 0,-2 5 0,-1-4 0,3 6 0,-2 7 0,3 3 0,0 6 0,0 0 0,0 21 0,0-15 0,0 7 0,0-8 0,0-24 0,0 8 0,0-14 0,0-6 0,0 6 0,0-7 0,0 8 0,0 1 0,3 7 0,2 8 0,6-6 0,-1 13 0,1-13 0,-2 5 0,-2 6 0,0-16 0,0 27 0,-1-27 0,3 24 0,13 16 0,-6-14 0,16 17 0,0-25 0,-12-21 0,4-1 0,-18-19 0,-1-1 0,1-1 0,0 1 0,0-1 0,1 0 0,-1 1 0,4-1 0,-3 3 0,13 2 0,0 0 0,9-1 0,15-6 0,-10-5 0,10 1 0,-8 1 0,-11 3 0,3 0 0,-7 2 0,-9 1 0,4 2 0,-6 2 0,1-2 0,4-1 0,6-1 0,-5-3 0,6-3 0,-8 1 0,0-3 0,1 0 0,-1-2 0,-3 3 0,2-5 0,-5 5 0,3-4 0,-6 5 0,2 0 0,-4 0 0,2 1 0,0-1 0,5-1 0,0-3 0,12 1 0,8-7 0,9 3 0,15-4 0,1 4 0,7 5 0,1 0 0,-8 9 0,-9 0 0,-15 1 0,-12 0 0,-10-4 0,-3 0 0,-1 0 0,17 9 0,13 3 0,20 7 0,14 6 0,2-3 0,8 5 0,-8-11 0,-9-2 0,-20-9 0,-16-4 0,-15-5 0,-7-7 0,-3-15 0,-1-15 0,0-15 0,0-21 0,0 25 0,0 0 0,0 33 0,0 8 0,0 4 0,0-1 0,0 1 0,0 1 0,0-2 0,0 4 0,0-2 0,0 3 0,0 1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3:23.2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2679 17 24575,'-9'0'0,"-1"0"0,4 0 0,-2 2 0,2-2 0,-1 2 0,2-2 0,1 0 0,-1 0 0,-7-3 0,1 1 0,-21-1 0,0 1 0,-21-3 0,-2 4 0,-29-3 0,20 6 0,-3 1 0,7-2 0,-1-1 0,-17 6 0,-3 0 0,6-3 0,3 0 0,19 1 0,1-1 0,-6 0 0,5-1 0,0-2 0,21-2 0,8 2 0,16-2 0,3 2 0,0 0 0,0 0 0,-12 0 0,-3 3 0,-17 2 0,-2 3 0,-28 2 0,15-1 0,-7-4 0,22-1 0,17-4 0,5 0 0,11 2 0,-7 0 0,0 2 0,-20 3 0,-8 1 0,-37 2 0,23-5 0,-12 0 0,39-5 0,7 0 0,7-1 0,6-1 0,3 0 0,-2-1 0,-6 1 0,1 0 0,-15 0 0,-33 2 0,5-5 0,-30 4 0,8-8 0,31 8 0,-1-5 0,37 6 0,3-1 0,2 1 0,-1 0 0,1 0 0,-1 0 0,-5 0 0,-16 0 0,-28 0 0,2 0 0,-9 0 0,20 0 0,19 0 0,4 0 0,14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3:26.1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62 472 24575,'-3'-10'0,"1"2"0,-1 4 0,3 0 0,-5-2 0,5 1 0,-3-3 0,3-2 0,0 3 0,0-6 0,0 6 0,0-3 0,-2 5 0,2-1 0,-1 2 0,-1-2 0,2 2 0,-3 0 0,3-1 0,-2 0 0,2-11 0,0 3 0,0-8 0,0 1 0,0 7 0,0-3 0,0 8 0,0 3 0,0-2 0,-1 4 0,0 0 0,-2 0 0,2-2 0,-3 0 0,3-2 0,-2 1 0,2-1 0,-2 1 0,3-2 0,-1 3 0,-1-2 0,2 4 0,-2 0 0,1-3 0,1 0 0,-2-5 0,2 0 0,0 0 0,0 1 0,0 5 0,0 1 0,0 0 0,-1 0 0,0-1 0,0-2 0,1-6 0,0 5 0,0-3 0,-2 6 0,2 2 0,-3 1 0,3-2 0,-2 1 0,2-1 0,0 0 0,0 1 0,0 0 0,0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30.04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2528 522 8746,'-10'-13'-501,"-35"9"0,-11 7-5714,0 8 6215,-8-2 0,0 0 112,4 4 2815,14-6-2126,12-5 983,10-10-1163,4-2-324,2-9-11,-5-1-197,-6 2 550,-10 3-639,-12 6 0,-13 3 17,-9 5-20,13 5 0,-4 5-120,-4 5 0,-1 3 123,-1-1 0,1 0-1247,4 6 0,5-2 1247,-18 2 751,-20-8 242,26-7-920,-22-5-67,20 0 44,-11 3-409,16 6 0,-2 2 359,17-1 0,-1 2-76,-31 15 0,3 6-248,1 14 169,34-14 1,5 3-165,3 28 151,10 10-45,7 10 2183,7 5-2031,4 1 5,4-6 11,4 13 79,3-31-29,3 7 1580,12-28-1456,12 1 39,24 9 34,19 8-398,-25-29 0,5 1 198,9 5 1,5 0 42,11 5 0,5 1-45,-18-14 0,3 0 0,3 0 1,4 1 1,3 0 0,1-2 3,3-3 1,0-1 0,1-3-784,-2-3 0,0-3 1,0-3 788,-5-4 0,0-4 0,-1-1 43,-2-2 0,-1-3 1,0-1-649,-1-2 0,-1-2 0,1-1 665,1 0 0,1-2 0,-1-1-104,1 0 0,0-1 0,5-1 51,1-1 0,4-1 1,2-1-1,-5 1-24,5 0 0,-4 1 0,4-1 4,-6 1 1,5 0 0,-2 0-1,-5 2 2,-2 0 0,-5 2 0,-1 0 0,30-1 0,-2 1 830,-9 2 0,-1 0-830,7 1 0,-4 1 3,-27 0 0,-3 0 16,10 0 1,-3 0 2231,18-1-2004,9-2-62,2 1-2154,4-4 2008,0 2-17,-47 2 1,2-1 452,1 1 0,2 1-453,2 0 1,1 0-23,1 1 0,3 0 0,26 2 0,0 3-9,-21 1 1,-1 1-206,19 2 1,-4 2 213,-28 1 0,-4 1 0,44 10 405,-9-1-329,-23-8 0,1-1-71,35 6 12,-29-9 0,0-2 1352,-13-3 1,-1-2-1370,2-1 0,0-1 225,1 0 1,-1-1-223,-3-3 0,-1-1-9,43-10 6,-16-11 0,-15-6-61,-14-5 912,-17-7-857,-8-34-55,-13 13 21,1-22 40,-5 27-89,9 4 50,5 0-174,13 1-304,10-7 478,10-6 78,5-7 42,-18 22 1,-2 0 2,13-21 78,-22 30 0,-4 2 135,-6 2-67,-5 10-219,-7 6-11,-2 5-106,-1 2 188,4-11-239,-2 3-5,6-16 162,-4 1-6,1-7 12,-6-6-303,-11-29 179,-19 18 118,-22-16 45,-22 26 67,-13 6-93,36 25 1,-1 1 25,-2 1 0,-1 2-180,2 0 0,-1 2 135,2 1 0,-1-1 28,-17-5 0,-1 0-28,18 4 0,0 0 0,-16-7 0,-1-1 0,13 1 0,0 0-1639,-14-6 0,-6-1 1635,8 8 0,-4 0 1,-4 1-16,-14-2 0,-5 1 1,-3 3-527,12 6 1,-3 2 0,-2 2 0,0 1 521,-4 0 1,-1 1 0,-3 2 0,-4 5-272,17 4 0,-5 3 1,-2 2-1,0 1 0,2 1 1,5-1 293,-15 2 0,5 0 0,1 1 0,-3 3-202,7 2 0,-4 2 1,1 1-1,3 1 1,9 1-7,-7 5 1,8 2 0,1 1 357,-5 6 0,1 1 0,9-2 0,11-6 0,7-1 0,1 1 0,0 1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3:14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24575,'9'0'0,"0"1"0,-4 1 0,1 0 0,-1-1 0,0 1 0,-2-2 0,0 3 0,2-1 0,-1 0 0,0-1 0,0 0 0,-1 1 0,2 2 0,0-1 0,1 0 0,4-1 0,1-1 0,3-1 0,1 0 0,-3 0 0,-3 0 0,-3 0 0,-3 2 0,0 0 0,2 1 0,0 0 0,2 0 0,3 3 0,1 1 0,10 2 0,2 3 0,15-3 0,8 3 0,2-7 0,-2 0 0,-15-5 0,-10 1 0,-12 0 0,-2 0 0,-2 1 0,0 0 0,12 3 0,10 5 0,12 4 0,22 6 0,10 1 0,16-3-323,-36-8 0,0-3 323,38 0 0,3-2 0,-28-5 0,-18 0 0,-17 0 0,-18 0 0,-3 0 0,-1 2 646,-2 0-646,5 2 0,0 2 0,12 4 0,8 4 0,51 19 0,-10-9-246,-14-6 0,-1 0 246,17 4 0,-3-5 0,-24-3 0,-15-7 0,-14-3 0,-8-2 0,-4-2 492,-2 0-492,5 2 0,2 1 0,11 3 0,9 5 0,10 2 0,13 7 0,2 0 0,7-4 0,8-1 0,1-4 0,0 0 0,-8-5 0,-10 3 0,-7-8 0,-14 3 0,2-1 0,-10 2 0,6 2 0,15 7 0,-5-1 0,14 3 0,-8 1 0,1-6 0,-1 2 0,0-4 0,1-4 0,-8 3 0,-9-7 0,-9 2 0,-10-3 0,-2 2 0,-3-1 0,-1 1 0,5 2 0,8 3 0,19 6 0,12 5 0,20 9 0,2-4 0,15 5 0,-6-6 0,-2 0 0,-9-5 0,-14-1 0,-16-10 0,-15 0 0,-15-6 0,-3 1 0,9 4 0,4 0 0,25 5 0,4 4 0,15 2 0,-1 5 0,0 0 0,-7-6 0,-1 4 0,-15-10 0,-12 0 0,-10-5 0,-12-4 0,0 1 0,-1 0 0,5 2 0,2 0 0,3 2 0,-3-1 0,-1 0 0,0 0 0,1 0 0,0-2 0,-1 0 0,-4-2 0,-1 0 0,0 0 0,-2 0 0,0 0 0,1 0 0,-1 0 0,0 0 0,2 0 0,-2 0 0,2-1 0,-2-2 0,-1 1 0,0-1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3:17.5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2228 565 24575,'-7'-2'0,"1"-1"0,1 2 0,0-1 0,-2-1 0,1 2 0,-1 0 0,-10-2 0,-2 2 0,-32-6 0,8 2 0,-17-3 0,-21-7 0,26 1 0,-33-2 0,33-3 0,-1 8 0,3-8 0,14 10 0,8-2 0,10 5 0,7 3 0,-1-1 0,1 3 0,-7-1 0,4 2 0,-11 0 0,5 0 0,-8 0 0,1 0 0,7 0 0,-6-3 0,13 2 0,-5-5 0,10 6 0,-3-4 0,7 3 0,-3-2 0,5 2 0,-1 0 0,1 1 0,-2 0 0,1 0 0,-4-2 0,2 1 0,-5-3 0,2 1 0,-3-2 0,0-1 0,-8-1 0,-1-5 0,-7 4 0,6-2 0,3 4 0,7 1 0,-1 3 0,1-1 0,-14 3 0,3-3 0,-11 2 0,5-6 0,-6 3 0,-2-9 0,-8 3 0,1-8 0,7 9 0,1-7 0,8 7 0,0-5 0,6 7 0,-4-4 0,12 8 0,-13 0 0,6 3 0,0 0 0,-6-4 0,6 0 0,0 0 0,1-1 0,8 2 0,0-2 0,-8-1 0,6 1 0,-5-1 0,10 2 0,1 0 0,3 1 0,1-1 0,-4 1 0,3 1 0,-7-1 0,3 1 0,-3 2 0,-8-6 0,6 5 0,-5-4 0,10 4 0,3-1 0,3 1 0,3-1 0,1-1 0,6 1 0,3 1 0,6 1 0,0 0 0,1-3 0,-5 3 0,0-4 0,-5 4 0,0-1 0,0 1 0,-2 0 0,2 0 0,0 0 0,0 1 0,5-1 0,1 2 0,10-2 0,2-4 0,8 0 0,-1-7 0,-7 2 0,-5 0 0,-8 1 0,-3 5 0,-2-2 0,-1 2 0,0 1 0,-1 0 0,0 2 0,0-1 0,1 1 0,-1-2 0,-1 1 0,-1-1 0,-1-1 0,0-1 0,-1 1 0,0 1 0,0 1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3:20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0 592 24575,'38'-9'0,"4"-2"0,20-15 0,1 0 0,-18 3 0,0 1 0,17-7 0,19-9 0,-46 22 0,-9 6 0,-13 4 0,-8 5 0,1 1 0,-1-3 0,5 2 0,-3 0 0,3-1 0,-5 2 0,0-1 0,-2 1 0,1 0 0,0 0 0,5 2 0,2 0 0,10 4 0,9 1 0,17 3 0,15-5 0,16-6 0,10-11 0,-27 0 0,0-3 0,18-9 0,17-2 0,-57 10 0,-9 8 0,-8-1 0,-11 6 0,-1 1 0,-5 2 0,-1-2 0,0 1 0,0-4 0,11-10 0,4-12 0,9-8 0,12-22 0,-5 20 0,8-6 0,-17 25 0,-5 8 0,-6 5 0,-1 3 0,0 4 0,1 1 0,-4 1 0,-1 0 0,-4-1 0,4-1 0,8-1 0,12-1 0,2 0 0,6-3 0,-15 0 0,1-3 0,-12 2 0,-1 1 0,-4 2 0,-4 1 0,6-2 0,-3 2 0,7-2 0,18 2 0,3-4 0,19 3 0,-14-3 0,-2 4 0,-13 0 0,-3 0 0,-10 0 0,-3 0 0,-3 0 0,-2 0 0,2 2 0,0-1 0,5 5 0,11 9 0,6 5 0,56 15 0,-16-13 0,-15-8 0,2-3 0,38-5 0,-32-1 0,-2-5 0,-37 0 0,-12 0 0,0 0 0,0 2 0,9 6 0,12 8 0,19 14 0,8 7 0,1 0 0,-2-6 0,-10-12 0,0-6 0,-6-8 0,-10-1 0,-12-5 0,-8-1 0,-4-1 0,-1 1 0,0-1 0,3 3 0,-2-2 0,3 2 0,-3 0 0,1 0 0,-1 2 0,0-2 0,-2 2 0,1-2 0,0 0 0,0 0 0,0 0 0,-1 0 0,1 0 0,2 0 0,-1 0 0,4 0 0,1 0 0,4 0 0,-1 2 0,14 2 0,5 4 0,13 1 0,7 1 0,37 0 0,-26-8 0,24-2 0,-48-9 0,-10 2 0,-1 0 0,1 0 0,9 2 0,56-4 0,-22 8 0,-16-2 0,-1 1 0,16 2 0,-17 3 0,-11-2 0,-20 2 0,-7-4 0,-7 1 0,-3-3 0,-1 1 0,1-1 0,10-6 0,3 3 0,17-6 0,37 3 0,-5 4 0,23 5 0,-15 6 0,-13 4 0,5 1 0,-14-1 0,6-4 0,-6-7 0,-7-3 0,-3-5 0,-22 2 0,-6 2 0,-9 1 0,-5 1 0,0 0 0,1 1 0,-1 0 0,0 2 0,0 0 0,1 0 0,-1 0 0,0 0 0,0 0 0,1 0 0,-3 2 0,-1 1 0,-1 2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3:28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102 635 24575,'-3'-13'0,"-2"3"0,5-3 0,-2 2 0,0-9 0,2 7 0,-2-3 0,0 6 0,2 5 0,-3-3 0,3 5 0,-3-2 0,1 0 0,-1-1 0,-1-4 0,-2-8 0,-1-5 0,-2-6 0,1-1 0,4 11 0,-1 2 0,4 9 0,1 3 0,-3-1 0,-1-2 0,1 2 0,0-3 0,-1-1 0,3-8 0,-1 2 0,-1-13 0,2 13 0,-2-5 0,3 10 0,0 1 0,0 5 0,0 0 0,0 2 0,0-2 0,-2 0 0,2-4 0,-2 3 0,2-1 0,0 2 0,0 0 0,0-2 0,0-1 0,0 3 0,0-1 0,0 1 0,0 0 0,0-8 0,0 2 0,3-7 0,-3 1 0,2 7 0,-2-1 0,0 8 0,0 1 0,0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3:29.4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1 233 24575,'19'-16'0,"8"-3"0,4-6 0,6-3 0,-6 2 0,-6 7 0,-9 4 0,-7 8 0,-3 1 0,-3 4 0,1-1 0,0 0 0,5-4 0,2-1 0,3-1 0,4-7 0,-6 8 0,0-4 0,-7 10 0,-2 1 0,-1 4 0,-1-1 0,2 6 0,-1-4 0,3 2 0,0-2 0,-2 0 0,2 1 0,1 1 0,0-1 0,3 7 0,-3-1 0,1 3 0,-2 0 0,-1-3 0,0-1 0,-1-5 0,-1-2 0,-1-1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3:31.4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1809 1 24575,'-8'0'0,"0"0"0,5 0 0,-2 0 0,-10 2 0,3-2 0,-16 3 0,-2 1 0,-17 1 0,-15 6 0,-16 0 0,-9-5-409,-8-1 409,15 0 0,11-4 0,30 4 0,14-5 0,16 0 0,3 0 0,1 0 0,-12 0 409,5 2-409,-23 2 0,3 4 0,-7-3 0,1 2 0,15-6 0,5 2 0,10-3 0,3 0 0,2 0 0,-1 0 0,1 0 0,-2 0 0,0 0 0,-12 4 0,-10 1 0,-12 3 0,-21 2 0,-4-4 0,-22 4 0,13-9 0,-3 4 0,39-5 0,8 0 0,24 0 0,-2 0 0,-3 0 0,-3 0 0,-2 0 0,1 0 0,3 0 0,1 0 0,5 0 0,1 0 0,-1 0 0,-4 0 0,-9 0 0,-5 0 0,-14 0 0,-3 0 0,1 0 0,6 0 0,14 0 0,8 0 0,6 0 0,2 0 0,0 0 0,-1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3:33.1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269 0 24575,'-6'5'0,"-2"0"0,3 0 0,-5 1 0,-1 2 0,-13 10 0,-7 2 0,-12 8 0,4-6 0,2-2 0,14-9 0,5-2 0,8-5 0,7-3 0,2 2 0,9-2 0,-2 2 0,7-1 0,-3 4 0,15 10 0,2 4 0,10 7 0,-2 5 0,-12-12 0,-5-2 0,-12-13 0,1-2 0,-1-1 0,-1-2 0,1-2 0,-2-1 0,1 0 0,-2-1 0,-1 3 0,-1-1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3:35.4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24575,'22'3'0,"9"2"0,8 8 0,57 13 0,-23-3 0,-18-9 0,3-1 0,-4-2 0,-2-1 0,19 2 0,17 6 0,-35-5 0,-13 1 0,4-3 0,-7-4 0,-5-3 0,-3 2 0,0-6 0,-6 2 0,7-2 0,1 4 0,-1-3 0,0 5 0,1-1 0,6 3 0,-5 0 0,6 0 0,-1 5 0,-5-5 0,13 5 0,-13-5 0,5 1 0,-6-2 0,-12-3 0,-1 0 0,-13-4 0,-1 0 0,2 1 0,17 3 0,0 5 0,13 3 0,-5 3 0,-1-3 0,-7-3 0,-1-3 0,-8-1 0,-3-1 0,-3-1 0,-2-2 0,-2-1 0,1 0 0,-2 0 0,0 0 0,0 0 0,1 0 0,0 0 0,1 2 0,5 0 0,8 2 0,5 2 0,6-3 0,2 1 0,-8-4 0,-2 0 0,-10 0 0,-1 0 0,-5 0 0,0 0 0,-2 0 0,0 0 0,1 0 0,0 1 0,1 1 0,2 1 0,6 2 0,-5-1 0,5 2 0,-8-5 0,-1 1 0,0-2 0,2 1 0,-1 1 0,7 2 0,6-2 0,-2 0 0,3-2 0,-10 0 0,-3 0 0,-3 0 0,1 0 0,0 0 0,1 2 0,2 1 0,9 8 0,4 0 0,9 3 0,-5-4 0,-6-7 0,-10 0 0,-3-5 0,-2 2 0,0-2 0,1 2 0,-3 3 0,2-1 0,-1 3 0,3-2 0,-2 1 0,2-1 0,-2-1 0,1-1 0,-1-1 0,-1 2 0,2-1 0,0 3 0,6 2 0,11 8 0,-5-4 0,4 3 0,-12-13 0,-6-2 0,-1-1 0,-1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3:36.8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84 646 24575,'-4'-6'0,"1"1"0,1 3 0,1-2 0,-1 1 0,2 0 0,-1-2 0,-1 0 0,2-1 0,-2 1 0,2 0 0,0 2 0,0-1 0,-1 1 0,-1 0 0,-3-3 0,1-3 0,-1-3 0,2-10 0,1-1 0,2-14 0,0-3 0,0-27 0,0 30 0,0-8 0,0 35 0,-2 5 0,0-2 0,-1 2 0,1-1 0,-2-11 0,-1-3 0,-2-10 0,3-1 0,0 8 0,4 2 0,-2 6 0,2 5 0,-3 0 0,2 4 0,-1 2 0,0 1 0,1-1 0,1 1 0,0 0 0,0 0 0,0-1 0,0 1 0,0 0 0,0-2 0,0 0 0,0-1 0,0-1 0,0 2 0,0 0 0,1 2 0,0 1 0,0 1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3:41.2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238 1 24575,'-7'1'0,"0"1"0,3 1 0,-1 2 0,-1 0 0,-4 3 0,-1 0 0,-10 4 0,4-1 0,-11 3 0,12-6 0,-2 2 0,8-5 0,3-1 0,2-1 0,1 1 0,0 0 0,-2 3 0,1 0 0,-2-1 0,3 0 0,0-2 0,3 1 0,-2-1 0,1 2 0,-1 0 0,-1 1 0,0 2 0,0 2 0,0 0 0,0-1 0,2-5 0,1 0 0,4-2 0,11 6 0,27 9 0,23 8 0,31 4-420,-48-15 0,2-1 420,2-2 0,-1 0 0,37 11-58,-8-1 58,-17-6 0,-26-6 0,-15-5 0,-18-5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31.25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1116 31 11956,'7'1'1339,"-1"-1"-1048,-6 0 751,0 0-594,2-1 79,-1 1-102,2-2-16,-2 2 174,-1 0-595,-8 0 68,-5 0 23,-14 0-62,-10 0-17,-11 2 5,-9-1-5,-36 1 0,21-1 34,-19-1-23,31-4-11,4-1-3392,3-3 3426,4 1-102,4 1 46,4 3-140,2 2-34,1 1-185,3 1 45,-15 9 190,13-1 96,-10 7 33,17-5 3409,2-4-3392,2 2-45,0-4-437,11 0-588,3-2-593,9 1-169,9 1-140,8 3 1972,9 1 0,-8-5 0,-1-1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3:50.2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0 363 24575,'5'-8'0,"0"0"0,-2 3 0,0-1 0,-1 2 0,1-1 0,-3 2 0,3 0 0,-1-2 0,2-4 0,-2-1 0,2-5 0,-1 1 0,1 3 0,-2-2 0,1 7 0,-2-1 0,2 5 0,-3-1 0,1 1 0,1-1 0,0-2 0,4-3 0,6-7 0,12-10 0,13-8 0,2 0 0,8-1 0,-15 8 0,-2 7 0,-16 5 0,-5 8 0,-8 4 0,-7 8 0,2-1 0,-4 4 0,5-6 0,1 0 0,1 2 0,-2-1 0,1 5 0,0-5 0,1 4 0,1-5 0,0 3 0,0-1 0,0 3 0,0-1 0,0-1 0,0 1 0,0-1 0,0 1 0,0-1 0,0-1 0,0 2 0,1-2 0,-1 0 0,2-1 0,-1 0 0,1-1 0,1 0 0,1 0 0,-1 2 0,-1-1 0,1-1 0,-3 0 0,1-1 0,-1 1 0,0 0 0,0 0 0,2 1 0,-2-1 0,2 0 0,-2 0 0,0 1 0,0-1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4:12.5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552 0 24575,'-5'9'0,"2"-3"0,1-1 0,2-2 0,0 0 0,-1 2 0,0 4 0,0 9 0,1 12 0,0 16 0,0 17 0,0 15 0,0 9-520,0 7 520,-5-6 0,2-35 0,0 0 0,-7 16 0,2-2 0,2-36 0,3-19 0,1 1 0,0-8 0,-1 1 520,-1-1-520,0 5 0,0 1 0,-1 3 0,1 0 0,0-3 0,0-1 0,0-3 0,1-2 0,1-1 0,-1-2 0,3 1 0,-3-1 0,1 1 0,-1 0 0,0 2 0,0-1 0,-2 2 0,-2 2 0,2-1 0,-1 2 0,1-2 0,2-2 0,-2 1 0,2-2 0,-1 0 0,1 0 0,0-1 0,0 2 0,-2 0 0,1 1 0,-3 4 0,-2 8 0,-1 5 0,-2 1 0,6-3 0,-1-7 0,3-3 0,0-1 0,1-5 0,-1 0 0,3-2 0,-1 0 0,-1 5 0,3-4 0,-3 4 0,1-5 0,2 0 0,-3 1 0,1-1 0,-1 2 0,0 0 0,-1 5 0,0-3 0,0 7 0,0-4 0,0 1 0,0-2 0,0-5 0,1-2 0,0 0 0,0-4 0,-1 0 0,0-4 0,0 2 0,-1-2 0,2 2 0,0 0 0,0-2 0,-1 1 0,0-2 0,-3-3 0,-3-8 0,-5-12 0,-7-16 0,-5-17 0,-10-3 0,-1-10 0,12 35 0,6 4 0,17 35 0,1 4 0,-1 3 0,1 0 0,0 0 0,1-2 0,0 1 0,0-1 0,0 0 0,1 0 0,0 1 0,0-1 0,4-1 0,4-5 0,11-5 0,7-10 0,2-2 0,4-2 0,-8 0 0,-5 10 0,-6 0 0,-7 9 0,-2 0 0,-1 2 0,2 0 0,0 0 0,2 0 0,-1-2 0,1 3 0,-2-3 0,0 1 0,-4-2 0,1-2 0,0-4 0,-2 3 0,3-3 0,-1 0 0,-2 3 0,2-6 0,-2 2 0,0-3 0,2 0 0,2-7 0,6-3 0,-3 5 0,1 2 0,-6 12 0,1 0 0,-1 3 0,1-1 0,9-7 0,8-7 0,11-8 0,6-3 0,-6 3 0,-6 5 0,-10 8 0,-10 10 0,-4 8 0,-13 26 0,-2 16 0,-8 30 0,10-28 0,0 2-454,0 3 0,0 2 454,-1 3 0,1-1 0,-12 37 0,8-27 0,4-35 0,7-19 0,3-15 0,-1-7 0,-1-11 908,-2-6-908,-5-6 0,-2-7 0,1 16 0,3-1 0,4 17 0,2 3 0,-1 0 0,3 0 0,-1-3 0,2-11 0,0-10 0,0-14 0,0-6 0,0 0 0,0 7 0,2 8 0,-1 15 0,1 10 0,-3 8 0,-7 27 0,-3 2 0,-1 14 0,-4-7 0,7-1 0,-3 2 0,-7 42 0,7-19 0,-8 28 0,10-34 0,5-17 0,1-16 0,4-14 0,0-6 0,-2 0 0,2 2 0,-2-4 0,2-8 0,-2-3 0,2-7 0,-5 2 0,3 1 0,-2 3 0,0 2 0,2 5 0,-1 1 0,1 1 0,-1 0 0,0 2 0,-1 0 0,0 0 0,0-1 0,-1-1 0,2-1 0,1 0 0,1-1 0,1 1 0,0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4:40.0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 1 24575,'0'25'0,"0"1"0,0 4 0,0 0 0,0-6 0,0-3 0,0-10 0,0-1 0,0-4 0,0 1 0,0-2 0,0 1 0,0-1 0,0 0 0,0 0 0,0-2 0,0 5 0,0-3 0,0 3 0,0-1 0,0-2 0,0 1 0,0 1 0,0 3 0,0 0 0,0 5 0,-1-3 0,1-3 0,-3-3 0,1 0 0,-1 3 0,-1-1 0,0 5 0,1-6 0,-1 2 0,1-7 0,0-4 0,-1-7 0,0-1 0,-6-12 0,3-1 0,-3 0 0,2 1 0,3 8 0,-2 0 0,1 3 0,2 1 0,-2 3 0,2 2 0,0 2 0,2 3 0,4 17 0,3 9 0,3 9 0,0 2 0,-2-7 0,-2-7 0,-2-6 0,0-6 0,-1-4 0,3 0 0,-1-2 0,0-1 0,0 0 0,1 1 0,-1-2 0,0 0 0,0 0 0,1 1 0,-1-1 0,0 0 0,-1 0 0,1-1 0,-1-2 0,1-3 0,3-6 0,1-2 0,5-6 0,-3 6 0,2-2 0,-6 8 0,0 0 0,-2 2 0,0 0 0,0-1 0,1 1 0,-1 0 0,2-2 0,-2 0 0,2-1 0,-2 1 0,0-2 0,1 4 0,-3-2 0,1 2 0,-2 0 0,0-2 0,2-4 0,0 2 0,2-3 0,0 0 0,-2 3 0,0-2 0,-2 6 0,0 1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6:51.34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6439,'0'0'0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6:50.23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2836 1 9257,'-71'8'1288,"10"-1"-431,35-8-202,9-1-274,7-1-314,7 0 1401,3 1-1362,-2 0-11,-1 1-44,-3 0-51,3 1-12,-1 0-408,3 0 381,-1 5 39,2 1 0,0 3-50,0-2 100,-3-1 40,0-3-1,-2 1 7,0-3-40,2 2-56,0-2-51,3 2 18,0 7 27,-2 0-33,1 6 33,-4 0 12,5-3-1,-5 1 57,2-3-62,-2-1 162,-5 0-72,1-2-56,-5 3 22,4-4-56,-1 2 11,0 0-11,0 2-6,1 1 1,-1 2-35,0 4 40,0 0-33,1 6 38,-1 12 35,0-7-35,0 9-5,-2-17 45,-1-1 61,1-4-16,-1-3 0,4-3-29,-1-2 6,3-4-117,2 3-40,4-2 12,2 7-107,0 0 185,0 6 6,5 2 123,10 12-124,-2-9 34,8 6-39,-15-16 6,-2-2 95,-4-5-12,0-2 180,0-2-73,0 1-263,0 2 5,0 3 62,0 6 6,0 4-6,5 0 6,1 6-1,2-4-5,3-1 45,-8-5-39,2-4-1,-5-2 85,0-4 111,0 0-201,0-2-67,0 1 62,0 1 10,0 3-10,0 3 5,0 2 33,0 4-27,0-4 83,0 2-77,0-8 44,0 0-5,0-3-46,0 2-5,0-1 17,0 2-17,0 2 28,0-1-28,-2 4-6,-1-2 6,-3 0 6,3 0-6,-2-4 0,5 2 28,-5-2-22,2 0-12,0-1 12,-2 0-12,5 0-28,-5 1-5,4 4 67,-3 9-22,3 0-6,-4 6 0,2-6 0,-2-1-6,2-2 6,-4-1-67,1-4 67,-5 2 0,-2-2 6,-1 2 44,-5 6-44,-7 13-6,5-6-96,-2 10 96,12-9 0,6-2 6,0 3 33,2-2-39,0-1 6,1-3 39,2-4 22,-3-4 22,3-5 85,-3-2 44,3-5-218,0 2 0,0 3 6,0 2 0,0 15-1,0-4-5,0 7 0,0-6-5,0-2-1,0-3 6,0-1 0,0-4 0,0-2 6,0-2-6,0-2-6,0-1 6,0 2-56,0-2 17,0 3-28,0-2 61,0 4 0,0 6 12,0 0 28,0 5-34,0-4 0,0-1 5,0-2-5,0-3 6,0-2 22,0-2-28,0-1 0,0-1 0,0-1 0,0 5-6,0-2 6,0 10 0,0 0 6,0 7-6,3 4 0,0 3 0,0 3-6,-1 9 6,-2-11 0,0-2 6,0-5-6,0-12 11,0 13-5,-2-6-1,-1 3 34,-5 14-39,2-5 0,-2 10 0,3-9-5,-1-4-51,-1 6 5,1-4 18,-5 6-1,-2 7 34,1-13 0,-1 0 6,5-15-6,5-4 0,-1 0-11,3 1-34,-1 1 28,-1 14 17,3-2-62,-3 13 18,1-3 32,-4 1-167,0 1 106,-4-3 73,2-2 0,-5-2 0,4-11 0,-1 2 0,4-10 96,1 3-91,0-1 1,-1 5-1,1-1-5,-1 4 6,1 0-6,0 1 11,-1 1 6,-2 8-11,0-7-1,0 3 34,-2-11-33,1-1 28,1-5-34,0 3 0,3-3 39,-1 13-39,1-4 0,0 10 0,-3 8 33,2-7-33,-2 10-5,0-11 5,0-3 5,0 1-5,-3-3 0,3-1 6,0-2-6,0 1 0,2 0 0,3 3 17,-4 18-17,1-8 5,-2 13-5,0-15 17,0 9-11,2-13 44,-4 6-50,4-18 0,-4-1-39,4-5 39,-2 0 28,5-4-28,-6 7 0,5-2-6,-9 8 6,5 0-33,-3 5 33,0 0 5,0 4 1,1-1 5,-6 9-5,4-10-6,-1 4 11,5-13-11,0-4 0,2 2 0,-4 0 0,2 5-56,-5 20 56,1-3 0,2 16 6,-1-12-1,5-2 1,-4-4 50,4-4-51,-4-7 1,4-6 5,-2-5-5,5-4 44,-1-3-50,3 0 0,-4-2 11,5 3 1,-5 0-7,4 5-5,-3 5 6,1 1-1,0 3 7,-5 7-7,5-9 29,-5 4 27,3-11-55,-1-1-6,-2-1 34,0-1-34,-3 2 0,-7 10 0,3 2 0,-5 14 16,1 1-4,-5 9-7,11 2-5,-6 2 6,13-5 61,-10 5-61,4-19 27,-3 2-22,6-18 29,2-3-40,-1-1-45,2 2 45,-2 1-6,0 3 6,2 3 0,-4 3 28,2 1-28,-5 7 11,1-10 40,2 2-51,2-10 56,0 0-56,2-1 0,-4 2 0,4-2-34,-4 3 29,-6 14 5,4-3 0,-16 28 5,13-19 29,-9 11 78,3-13-45,6-14 0,-3 1-67,8-13 0,1-1 0,2 1-11,1 2-73,1 4-6,-3 4 90,0 3 6,-1 4 39,-3 2-40,3 2-3341,-7 1 3376,5-3-7,-2-4 18,2-6 16,3-8 11,0-3-50,5-5-39,-12 15-23,5-1-33,-11 14 3459,3 1-3353,-4 2-39,0 6 0,-2 1-61,3 2 117,-6 15-45,9-18-5,-2 3 44,9-21-22,3-5-22,3 1 44,0 4 40,4 5-79,-1 6 0,2 5 56,0 1 0,-3-2-5,3 4-56,-5-14-1,2 0 46,0-15 5,-2-5 5,2-2 18,0-1-46,1 1-22,0 13-5,1 2-6,-4 15 0,5 2 0,-5 4 6,4 4-6,-1-4 0,2-3 33,0 7-22,0-17-11,0 6 0,0-18-3392,0 4 3359,0-3 33,0 6 0,0 2-51,0 3 51,0 1 6,0 0 0,0-1 33,0 9-34,0-11 29,0 6 3358,0-13-3375,0 7-17,0-5 5,0 8 1,0-4-6,0 6 6,0 3-6,0 3 0,-3 1 11,0-2-6,-2-1 7,0-5-12,-1 1 11,1 4-11,2-10 5,1 1 1,-1-9-6,3-3-6,-5 3 6,-1 2 6,0 3-6,-11 23 0,7-5 6,-10 17-6,6-10 5,-2-1-5,2 1 0,1-1 0,2 0 0,0 10-5,5-14 5,1 5-6,3-16 6,1-5 0,-1 4 6,0 0-6,1 2 0,-11 19 0,10-10 5,-3 15-5,1-14 6,6-2-1,-13-1 1,3-1-6,-3-1-11,1 17 5,4-14-39,1 14 40,5-17 5,0 1 0,0 3 0,0 2 0,0 3 0,0 3 5,0-1-5,-3-1 6,-2-4 0,-6 15-1,2-16 6,1 12-11,4-22 34,3 0-34,-1-4 0,-1 0-6,0 1 12,-4 4-6,-2 7 11,-2 7-5,1 1 27,-3 13-27,4-20-6,1 1-28,5-22 28,3-3-62,0-4 62,0 2-28,0-1 28,0 5 84,0 4-78,0 9 78,0 5-78,0 9-6,0-1 33,0-2-22,-2-8 29,1-9-7,-3-9-27,3-6 95,-1-5-34,2-2-34,0 1-72,0 2 39,-3 5 11,-5 22 1,2-4-12,-7 16 5,7-12 1,-1-4-1,1-7 46,3-8-51,1-5-17,2-5-1148,0-2-521,0-8-5198,0-8 6884,2-14 0,-1 11 0,1-1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1:32.0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2804 0 24575,'-22'4'0,"5"0"0,-3 2 0,9-3 0,1-1 0,3-2 0,1 0 0,1 0 0,-1 2 0,2-2 0,-2 1 0,1 1 0,-5 0 0,-8 0 0,-13 5 0,-8-2 0,-35 9 0,14-3 0,-16 3 0,2-1 0,37-6 0,-12 1 0,38-8 0,1 0 0,1 0 0,1 1 0,-1 0 0,-1 0 0,-1 1 0,-3-1 0,-1 3 0,1-1 0,0-1 0,3 0 0,-1 0 0,7-2 0,-1 2 0,3-2 0,-1 0 0,1 0 0,0 0 0,0 0 0,-2 0 0,0 0 0,-8 2 0,5-2 0,-8 2 0,8 0 0,-2-2 0,4 2 0,-1-2 0,1 0 0,-1 0 0,1 0 0,-1 0 0,1 0 0,-4 0 0,3 0 0,-2 0 0,2 0 0,-3 0 0,3 0 0,-7 0 0,4 0 0,-5 0 0,1 0 0,0 0 0,-14 0 0,10 2 0,-10-2 0,7 2 0,5-2 0,-6 0 0,8 0 0,3 0 0,-2 0 0,5 0 0,-5 0 0,5 0 0,-11 0 0,6 0 0,-8 0 0,11 0 0,-4 0 0,3 0 0,-3 3 0,-7-3 0,5 2 0,-4-2 0,-2 0 0,6 0 0,-2 0 0,8 0 0,4 0 0,1 0 0,-2 0 0,4 2 0,-2-2 0,-2 3 0,1-3 0,-4 2 0,-2-2 0,0 0 0,-12 0 0,1 0 0,0 0 0,2 0 0,7 0 0,0 0 0,3 0 0,1 0 0,3 0 0,1 0 0,-1 0 0,1 0 0,-1 0 0,2 0 0,-1 1 0,1 0 0,-1 1 0,-2 0 0,1 0 0,-1 0 0,1-1 0,1-1 0,-1 2 0,1-2 0,-7 1 0,5 1 0,-8 2 0,-9 0 0,0 2 0,-11 0 0,5 2 0,8-4 0,2 0 0,6-4 0,5 1 0,0-1 0,3 2 0,1-2 0,-4 0 0,-1 1 0,-3 0 0,4 2 0,-4-3 0,7 3 0,-6-3 0,5 2 0,-12 0 0,8-2 0,-9 2 0,7-2 0,0 0 0,-1 0 0,4 0 0,1 0 0,4 0 0,-1 0 0,1 0 0,-1 0 0,1 0 0,-1 0 0,1 0 0,-1 0 0,-2 0 0,2 0 0,-6 0 0,2 0 0,-3 0 0,-1 0 0,5 0 0,-4 0 0,7 0 0,-3 0 0,3 0 0,2 0 0,-1 0 0,1 0 0,-1 0 0,-1 0 0,1 0 0,-1 0 0,1 0 0,-4 0 0,2 0 0,-5 0 0,2 0 0,-3 0 0,3 0 0,1 0 0,3 0 0,1 0 0,1 0 0,0 0 0,2 0 0,-1 0 0,1 0 0,0 2 0,0-2 0,-1 2 0,0-2 0,0 0 0,-2 0 0,2 0 0,-2 0 0,1 0 0,0 0 0,-1 0 0,2 0 0,0 0 0,0 0 0,1 0 0,0 0 0,0 0 0,-1 0 0,-2 0 0,1 0 0,-3 0 0,1 0 0,1 0 0,-1 0 0,1 0 0,-3 0 0,3 0 0,-2 0 0,5 0 0,0 0 0,-1 0 0,1 0 0,0 0 0,0 0 0,-1 0 0,1 0 0,0 0 0,0 0 0,-1 0 0,1 0 0,-2 0 0,2 0 0,-2 0 0,2 0 0,0 0 0,-1 0 0,1 1 0,-2-1 0,0 2 0,0-2 0,-1 0 0,3 0 0,-2 0 0,2 0 0,-1 0 0,1 1 0,-2 0 0,2 0 0,-3-1 0,2 0 0,-1 2 0,2-2 0,0 1 0,0-1 0,-1 0 0,1 0 0,-2 0 0,3 0 0,-1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1:33.8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1:33.9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4:45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2344 221 24575,'-12'2'0,"1"1"0,6 2 0,0 0 0,0 1 0,1 3 0,-4 2 0,1 3 0,-5 8 0,-1 1 0,-2 7 0,-10 10 0,12-15 0,-6 3 0,16-20 0,-1-3 0,1 0 0,1-2 0,-1 2 0,2 0 0,-1 0 0,-2 5 0,2 0 0,-9 19 0,-2 3 0,-6 22 0,-4-4 0,-1 4 0,-9 27 0,7-23 0,-1-2 0,-4 2 0,8-17 0,8-21 0,8-6 0,3-9 0,-4 14 0,-4 8 0,-10 19 0,-11 18 0,-14 24 0,11-28 0,-3 2 0,3-6 0,1-3 0,5-6 0,1-5 0,-4 3 0,28-36 0,2-3 0,3-2 0,-3-1 0,1 9 0,-2-2 0,-6 14 0,-2 6 0,-11 17 0,-11 36 0,2-21 0,-3 19 0,12-36 0,10-13 0,3-7 0,6-13 0,0-4 0,3 1 0,-2-2 0,0 3 0,-1 0 0,-1 5 0,-1 6 0,0 2 0,-5 8 0,-1-1 0,1 0 0,-4 1 0,7-1 0,-2-7 0,4-1 0,1-8 0,-4 7 0,-5 16 0,1-3 0,-6 17 0,1 9 0,-2-2 0,-4 18 0,3-14 0,-4 1 0,3-1 0,-3-7 0,11-9 0,0-15 0,9-13 0,-1-5 0,4-8 0,-1 3 0,1-3 0,0 0 0,-3 11 0,0 4 0,-4 16 0,-4 3 0,-2 15 0,-4-6 0,-1 13 0,1-13 0,4-2 0,3-9 0,5-13 0,1-3 0,2-10 0,2 2 0,0-5 0,0 12 0,0-8 0,-7 22 0,4-16 0,-5 17 0,3-19 0,-1 12 0,-3-5 0,-1 7 0,2-7 0,-7 19 0,4-9 0,-4 20 0,0-7 0,7 1 0,-18 34 0,15-19 0,-16 28 0,8 0 0,0-28 0,1 19 0,2-27 0,3-6 0,0-2 0,-1-9 0,8-6 0,-2-8 0,3 5 0,-4 3 0,1 8 0,-10 21 0,9-11 0,-10 18 0,5-11 0,-4 6 0,-6 28 0,4-21 0,-3 21 0,5-35 0,4 6 0,3-13 0,-9 26 0,9-23 0,-8 16 0,6-13 0,4 1 0,-4-4 0,0 2 0,1 20 0,-2-18 0,1 1 0,-2 36 0,1-23 0,2 13 0,9-43 0,0-9 0,5-9 0,0-10 0,0 1 0,0-5 0,0 1 0,0 2 0,0 0 0,0 5 0,0-1 0,3 0 0,-3 1 0,4-1 0,-2-3 0,3 2 0,-3-5 0,2 2 0,-3-5 0,1-1 0,2 0 0,-1-1 0,1 0 0,1 2 0,-1 0 0,2 1 0,-1 1 0,1 1 0,-1-1 0,0-1 0,-2-1 0,1-2 0,-1 0 0,0-1 0,5 0 0,2-2 0,11-4 0,2 0 0,8-3 0,5 2 0,-11 2 0,-1 3 0,-15 0 0,-4 0 0,-4 1 0,2 0 0,1 3 0,-1-2 0,2 3 0,-2-2 0,2 0 0,-1-1 0,0 1 0,1-1 0,3 6 0,-2-4 0,1 5 0,-4-5 0,2 0 0,0-1 0,2 1 0,3 0 0,8-2 0,12 0 0,16-11 0,17-4 0,1-8 0,5 0 0,-14 5 0,-8 6 0,-10 6 0,-7 4 0,1 0 0,-1 3 0,0 2 0,-11 1 0,-2 0 0,-11-4 0,4-1 0,8-4 0,5-4 0,31-27 0,-8 1 0,22-25 0,-23 17 0,17-17 0,-27 24 0,3 0 0,-22 20 0,-11 11 0,1-2 0,-1 2 0,42-66 0,-7 13 0,15-23 0,3-6 0,-23 34 0,-1 0 0,17-26 0,-2 4 0,-2 1 0,-7 11 0,-25 40 0,-9 12 0,-3 4 0,7-14 0,6-8 0,33-49 0,-7 13 0,-11 21 0,0 0 0,6-14 0,4-2 0,-11 9 0,5-2 0,-15 20 0,6-4 0,-15 19 0,7-9 0,-8 11 0,-1-1 0,9-13 0,2-4 0,15-24 0,3-8 0,14-19-463,-24 38 0,-1-1 463,1 1 0,-1-1 0,8-14 0,-2 3 0,9-17 0,-17 28 0,0 2 0,10-12 0,-16 22 0,3-4 0,-17 27 0,2-2 926,4-5-926,7-8 0,4-13 0,14-12 0,-4-12 0,12-17-435,-25 33 1,-1-1 434,2 1 0,1-2 0,-3-1 0,0-1 0,-1-7 0,0 1 0,10-21 0,-7-3 0,-8 50 0,-8 14 0,-1 4 0,0 2 0,1-3 869,7-14-869,2-12 0,7-22 0,2-9 0,1-14-660,0-3 660,1-6 0,-1 0 0,-9 42 0,-1 3 0,4-18 0,-1 9 0,-12 36 0,0 8 0,-3 3 0,3-2 0,-1 2 660,6-11-660,3-8 0,17-58 0,-5 8-425,-10 19 1,-1 0 424,10-34 0,-5 1 0,6 0 0,-10 36 0,-1 1 0,6-28 0,-3-5 0,-12 36 0,-4 8 0,0 0 0,0-8 0,0-1 849,0-14-849,5-3 0,-4-13 0,4 5-530,-5-13 530,0 6 0,0 0 0,0 9 0,0 15 0,0 17 0,-3 9 0,0 13 0,-3 3 0,1 7 530,0-1-530,1 2 0,0-2 0,0 2 0,-1-2 0,0 1 0,0 0 0,1-1 0,-1 4 0,0-1 0,2 4 0,-2-1 0,-6 0 0,1 2 0,-8-3 0,-9-4 0,2 0 0,-12-6 0,-13-13 0,12 8 0,-12-9 0,23 15 0,6 7 0,0-2 0,5 6 0,-4-3 0,5 6 0,-6-1 0,-2 0 0,-21 1 0,10-1 0,-10 5 0,15-2 0,9 1 0,4 0 0,8 0 0,2 1 0,-1 1 0,3 0 0,0 0 0,-4 3 0,-1 0 0,-2 2 0,1-1 0,4-1 0,-1 0 0,1 0 0,1-1 0,-1 0 0,2-1 0,-1-1 0,-1 3 0,1-1 0,-6 2 0,-28 17 0,3-2 0,-30 17 0,-17-1 0,21-13 0,-20 2 0,43-16 0,2-3 0,14-1 0,5-4 0,8 1 0,3-1 0,1 3 0,-1-1 0,-3 4 0,-14 8 0,-8 5 0,-14 7 0,0-2 0,0-1 0,-8 1 0,6-4 0,-5 1 0,22-9 0,6-6 0,15-1 0,4-1 0,-1 2 0,1 1 0,-12 13 0,1-3 0,-4 8 0,7-10 0,9-8 0,2-4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5:09.9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31 24575,'29'4'0,"11"2"0,30 4 0,24-4 0,-2-2 0,6-2-2199,-19-2 1,1 0 2198,-8-2 0,2 0 0,-5 0 0,-2-1 0,-6-1 580,-5-1 0,-4-2-580,20-4 758,-19 2-758,-23 1 0,-14 3 0,-8 1 2312,-8 3-2312,-7 2 167,0 0-167,-5 0 0,8-1 0,1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31.78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860 3 9621,'2'14'1747,"-1"-2"-1422,-1-12-107,0 0-274,-36-13-17,17 10 17,-30-10 45,26 14 11,2 2 101,3 2 50,6-2 180,3 1-101,2-3 173,-14 6-274,-27 11-129,-6 2 0,-23 11 33,10-1-30,17-8 0,0 2-3,-24 11-151,-14 10 22,41-19-33,12 0 22,8-5 134,12-1-106,5-1-124,6-3 63,2-2 173,5 0 50,10-2 723,44 4-185,17-6-1043,-11-2 0,7-2 732,7-3 0,3 0-115,13 1 1,3 0-248,2 0 1,2-1 149,-27 1 0,0 0 1,-5 1-142,3 0 0,-3 2-439,9 2 0,-6 1-5226,6 9 5741,4 2 0,-39-9 0,-11-4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5:11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92 1 24575,'-2'12'0,"-3"7"0,1 4 0,-4 15 0,-1 8 0,4 16 0,0 9 0,5 8 0,0-8 0,0 6 0,0-6 0,0 14 0,0 2 0,-4-26 0,-2 0 0,-1 33 0,-1-40 0,0-2 0,2 18 0,-3-15 0,8-9 0,-3-20 0,4-9 0,1-11 0,1-1 0,1 0 0,0-2 0,-1 0 0,1 1 0,-2-1 0,0 0 0,-1 0 0,0 4 0,0-3 0,0 3 0,0-3 0,0-1 0,0-2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5:13.0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24575,'11'-1'0,"-2"2"0,0 1 0,-3-1 0,2-1 0,-4 2 0,5-2 0,9 1 0,12 3 0,9-3 0,8 4 0,-8-5 0,-2 0 0,-6 0 0,-8 0 0,-5 0 0,-10 0 0,-3 0 0,-2 0 0,1 0 0,-1 0 0,2 0 0,0 0 0,1 0 0,1-2 0,-1 2 0,-1-2 0,0 2 0,-2-1 0,0 1 0,4-3 0,-4 2 0,4 0 0,-6 1 0,1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4:28.58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6529,'38'6'-265,"-13"-1"0,-13-5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4:30.81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1050 86 12925,'-82'38'-20,"0"0"0,0-1 0,10-5 0,3-1 0,18-5 14,18 0 6,16-10 11,-1-2-11,-1-1 73,0 0 61,-5 0 96,-12 6-196,3-2-29,-6 0 1,12-3-6,3-4-6,5 2 6,3 0-61,0 1 61,-2 7-23,-4 2 18,2 0 5,2-2 0,5-8 50,-11 8 34,3-3-22,-7 7-34,6-6-28,3-1-12,-2 6-77,7-5 83,1 7-106,5-4 51,3 3-1,2 2-50,0 1 112,3-2 28,0-1-22,0-4 33,0 3-34,0-8 63,0 2-68,0-8-135,0-7 107,0 6 90,3 2 5,0 3-61,2 9-1,3-4 46,2 13-23,2-7-23,-1 6-5,-4-12 11,-1-4-11,-8-2-78,13-4-68,-9-1 51,11 1 95,0-1 0,-2 4 0,8 1 67,14 10-67,-5-5 79,11 7-46,-13-8 23,-1-3-44,-4-1 27,-4-4-39,-7-1 17,-2-1-12,-2-2 40,-1 0-45,0-3-73,5 2 23,7 2 50,9 1 5,12 2 63,13 2-63,9 2 68,12 1-67,2 0-6,-22-6 0,0-1 5,18 1-5,9 0 34,-42-7 369,-7 0-201,-11 0-102,-1 0-94,-5 0 0,6-4 5,5-1-11,9-3 0,7 1-213,27 0 90,-10 0 123,18-1-6,-23 0-22,-4-1 23,-7-2 10,-4 1 40,-9-4 61,-5-1 51,-6 0-6,-4-1-61,-3 4-84,-1 2-6,-1 2-6,-3 1-44,3 2-85,10-2 102,16 1 38,2-2 74,20-6 5,-26 2 5,11-8 57,-19 1 67,0-3-17,-4-1-90,-4 1-67,-1 3-39,0 0 0,-1 7-134,3-1 39,-1 8 44,12-3 51,-13 0 62,24-8-57,-16-4-5,19-1 124,-5-11-1,3 1 39,-5-7-16,-2 3-12,-9 3-61,-1-2-39,-9 13-29,-2-2-5,-7 14-11,-1 4 11,-2 1 40,0 2-1,0-3-22,0-27-12,0 4 74,0-40-6,0 27 134,0-23-202,0 34 40,0-1-129,0 17-73,0 8-95,0 2 275,0 4 66,-4-3-83,2-2 61,-5-2 6,2-5 17,-4 1-1,-1-3-44,-4 1-45,3 1 0,-2-1-34,-3 0-61,7 6-84,-6 0-152,9 6 331,-2 1 123,5-1-77,-2-1-13,5-2-27,-5-1-1,0-3 68,-1 1 39,-12-8-67,8 5-39,-8-5-1,5 6-5,2 2-11,0-1 5,1 3-117,4 2-34,-12 2 73,18 0 84,-13 0 118,14-1-84,-6-1 22,-3-1-17,0-3-28,-3 2 118,-9-7-73,4 3 11,-7-4-17,9 5-50,1 2 0,2 2-84,3 1 79,0 1-292,3 1 179,2 1 118,-2 0 5,4 0 35,-6 0 11,1-2 10,-7-1-50,-3-2 85,-8-3 4,-3-2-66,-8-2-34,-3-1-376,-26-8-805,-12 9 1112,4 3 0,1 3 0,4 4 0,-22 2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4:31.86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7834,'0'0'0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5:43.31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849 21 6635,'12'-6'1070,"-1"0"-908,-8 6-117,2 0 2582,-5 0-2716,5 0-320,-2 0 90,2 0 223,1 0 63,1 0-23,-1 0-17,5 0 67,-5 0 6,-1 0 2336,-3 0-2157,-11 0-56,4 0 23,-8-1 17,8-1-35,0-1-77,2 1-1189,0 1 1542,1 1-63,-1 0-200,-2 0-63,-3 0 29,2 0-68,-2 0-39,5 0-298,1 0-161,-1 0 358,0 0 57,-2 0 44,0 0 44,-1 0 225,1 0-11,-1 0-84,1 0 84,-5 0-174,3 0-40,-3 0-44,7 0-1271,1 0 1271,2 4 44,0-2 522,0 3-611,-3-2 45,0-2 6,0 2 5,1-1 432,2 1-253,-5-3-111,4 1-40,-4-1-134,3 2-34,1-2-17,-4 3 135,2 0 11,-7 3 6,1-1 27,-1 0 12,2-3-11,2 1 22,3-3 11,-1 2-61,1-2-12,0 0-84,0 2-106,3 0 11,0 3 56,0-1-16,0 1-18,0-1 130,-9 2 33,6-3 44,-6 0 108,9 0 27,0-3-11,5 2 409,-4-2-650,-6 0 1,0 1-12,-7 1 11,4 2-6,2 0 46,-4 1 33,4-1 0,-2 0 5,3-1 1,-1-1 5,1-1 152,-5 0-107,3 0 5,-6 0-16,7-1-45,-1 0-6,4 0-700,0 0 667,1 5 0,1-1 28,-3 4 11,3-2 33,-4-3 135,5 0-50,-5-2-22,-1-1 32,0 0-38,-4 2 11,4-2-90,-1 1 28,1 1-39,3-2-257,1 1 10,-1 1 129,3 1-11,-5 4 118,2 0 11,0 0 0,-2-2 56,2-4 50,-2 2 41,2-3 4,-2 2 554,4-2-665,-3 0-35,1 0-5,-3 0-39,1 0-11,2 0-482,1 0 526,-1 2 6,3 2 0,-3 0 84,-2 1-22,2-4-29,-5 2 68,3-3-39,-3 2-12,2-1-11,-2-1-33,5 2-12,1-1-190,-1 0 140,3 3 23,-5-1 16,2 3 11,-5 0 6,2-1 6,-2-2 61,5-1 51,-4-1-46,4 1 1,-7-1-22,4 1-46,-5-1-5,8 1-61,-2-1-231,5 1 236,0 3 0,-2 0 56,1 1 0,-4 0 12,2-3-7,0 1 68,-4-1-23,6-1-50,-6 1 17,6-3-213,-1 1 62,2 5 61,0-3 28,0 5 45,0-3 0,0-1 6,0-1 123,-3 0 11,0-3 140,0 2-280,-1-1-6,3 1-33,-1 1-79,-1 2 73,3 1-11,-3 2 23,1-1 33,1 1 56,-4 0-51,2-2 119,-2-1 21,0-4-33,2 1-22,-2-2-40,2 1-123,0-1 12,1 3 55,2-1 1,-3 2-7,0 1 12,-5-2 12,-5 3 27,11-3-28,-9 1-5,11-2 50,-6 1-51,-5-2 1,3 3-1,-3 0-38,5-2-6,1 2-68,5-2 57,0 1 16,0 1 29,0 1-7,0 1-38,0 0 50,0 0 6,-2-1 44,1-1 112,-3-1-55,1-1-96,0-1-5,0 0-6,1 1-12,1 2-44,-1 0 17,2 3 34,-2-1-1,1 3 6,-1 0 0,-1 0 6,0 0 27,-2-1 6,2 0 29,-2-4 44,4-1-135,-1 0-16,2-1 0,0 2-12,0 1 46,0 1-29,0 1 34,0 1 0,0 0 11,-2-1 62,-1-2-34,-3-1 107,3-2 11,-1-1-101,3-1-476,-1 3 145,2 7 275,0-1 6,0 5 33,0-5-39,0 0 6,0-1 39,0-2 27,0-3 522,0-1-633,0 0-12,0 0 46,0 4-68,0-1 39,0 1 34,0 0 0,0 0 12,0-1 21,-3-2 46,3-2-79,-5 3 0,4 0 11,-4 4-6,2-3-5,-2 3 34,0-5-23,2 1-106,0-2 106,3 1-5,-2-2-6,-1 2 5,0 2-5,-2-2 0,4 1 0,-1 1 0,2-2-5,0 2-90,0-2 11,0 0 145,0 0-61,0 0 0,0 1-5,0 1 5,0 2 5,0-1-5,0 3 0,0-2 0,0 0 6,0-2 22,0-2-151,0-1 117,0 0-39,0 2-39,0 1 84,0 1 11,0 2 34,0-1-34,0 1 29,0-8-18,0 5-123,2-7-5,-1 7 67,4 1 39,-2-1 61,5 1-61,0 1 51,3 2-35,2 7-16,-2-2 6,0 3-6,-6-6 62,0 1-57,-4-7 1,4 2-6,-5-7-11,5 3 11,0 0-6,4 1-44,1 3 50,4 1 39,2 2-34,1 3 7,1 0-7,-4 1-5,-1-3 0,-5 5 11,-2-8 29,-4 1-35,-2-6 46,3-1-51,-1 1 5,1-3-5,0 3-50,-3 0 44,0 0 6,0 1 6,0-1-1,0 1 1,0 0-6,2 1-56,6 2 56,1-1 6,2 0 33,-1 0-39,-4-1 50,2 0-39,-5-1-5,1-2 324,-3-1-296,1 2-68,-2-1 34,0 2 0,0-1 0,0 1 0,3 0-5,-3 0 5,5-1 0,-4 0 5,4-1 63,-5 1 195,3-2-269,-3 2 6,0 0 6,2 2 5,-1-1 0,1 4 23,0-3-34,-1 2 5,1-5 57,-2 2-73,3-2-45,0 2 50,4 1 1,-1 1-1,2 0 6,-2 0 0,-3-2 6,-1 1-1,-2-4 23,0 2-61,5-1 27,-2 2 0,8 1 6,-3 1 0,0 3 0,2-1-56,1 4 45,-2-6 6,-1 1 5,-3-5 78,-5 1-134,5-2-50,-2 4-74,2-2-60,1 3 94,-1-2 101,1 3 45,-3-3 6,-1-1 95,0-1-101,1-2-40,0 1 29,2-1 11,-2 3-5,5 0 5,0 2 5,3 1-5,0 0 11,0-2-11,-3 2 12,-3-2-7,0-1 29,-4-1 615,1-1-649,3 1-5,-2 1 5,8 2-6,-3 1 1,0 0-35,3-1 35,-5 1-29,-1-3 34,-3 0 207,-2-2-268,3 1 55,2-1 1,3 4-1,6 1 0,-5 1 6,15 4 6,-8-2-6,13 3 0,-12-3 0,-2 0 6,-9-1 33,1-5-34,-6 1 7,1-3-24,1 1 12,0 0 0,2 2 0,3 1 0,-2 2 0,4 1 6,-2 1-6,3 0 0,0 0 0,-3-1 6,0-1-6,-3-2-6,-2 0 12,0-2-1,-3-2-38,2 2 27,1-1-5,15 6 22,-3 0 11,11 6-22,-4-2 0,-1-1 0,-4-1 0,-1-2 6,-10-2 5,1-2-5,-7-2 235,3-1-247,-1 3 6,4 0 6,2 5-6,5 0 0,1 2 0,2 1-34,-2 0 28,-1-1 1,-2-1 10,-5-4 29,-2 0 0,-4-4 156,0 0-190,5-1 0,-1 0 0,1-1 0,2 3 6,-3 0-1,9 3-5,-4 0 11,8 3-5,-5-4 33,2 2-39,-9-5 11,0 1 73,-5-3-140,5 1 51,-2 1-29,5-1 34,0 2 0,5 2 0,4 0-5,2 1 5,2-2 0,-2 2 5,0-3 1,-5 0 5,-4 0 34,-2-3-34,-5 2 67,2-2 298,-4 0-477,3 0 101,-1 1 0,0-1 0,2 2-1055,-4-2 0,1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5:45.86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1 8181,'65'18'73,"-6"-3"-68,-39-9-5,3 2 0,-8-3 39,0 2 124,-9-5 482,2 0 357,-8-2 0,5 0-929,0 0-73,4 0 45,6 0-34,7 0 40,8 0-51,5 0-40,3 0-16,-3 3 17,-3 0-185,0 7 45,-12-2 84,-4 0 95,-9-3 106,-7-2-55,3-2-270,-1 1-906,4-2-1620,0 0 2745,4 1 0,-7-1 0,2 2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5:48.72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95 28 10886,'-27'-8'1614,"2"1"-1519,15 4-84,1 0-11,2 0 0,1 1-572,3 1-329,1 1-555,-1 0 593,3 7 650,-3 0 140,3 3 73,0-1 386,0-5 1082,0-2-1468,8 0 6,1-1 5,9 2-5,8 3-1,-2-1-5,0 1-5,-6-2 5,-10-2 0,3-1 5,-6-1 46,10 0-46,0 0-5,11 2 0,16 3 0,-7 1-5,13 5 5,-14-3-11,1 4 11,-12-4 5,-2-2 130,-14-2-35,-4-3 164,0 0-253,-1-1-11,1 0-6,5 1 6,0 2 0,3 2-11,0 2 11,0 0-11,9 6 5,-5-7 12,6 3 5,-5-6 23,-5 0-29,0-1 46,-3-1 77,0-1 1,0 0-17,5 0-11,6 2-95,5-2 33,6 1-34,7-1-5,-1 0 6,21 0-6,-20 0-39,7 0 39,-24 0 168,-8 0 56,-2 0 45,-7 0 162,2 0-414,-2 0-17,4 0-5,4 0-1,8 0-84,3 0 85,7 0-46,1 0-111,14 0 66,-11 0 40,4 0 56,-19 0 152,-2 0-6,-10 0-23,2-1-11,-6-3-107,1 0-5,2-3-56,15-2 0,-4 5 6,13-4-135,0 6 135,-11 0 50,5 0 45,-10-1 67,-6-2 78,2 0-11,-8 0 118,1-3-151,-2 1-40,0 0-100,0 4-3753,0 2 3747,0-3 0,0 3 0,0-3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5:49.60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8685,'56'8'353,"-12"-2"123,-37-6 135,-4 0 850,0 0-1405,-3-4-498,2 3 134,1-3 73,3 4-107,1 0-39,-1 0-167,4 0-484,-1 0 1032,-3 0 0,-1 0 0,-5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5:55.11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505 0 10970,'-11'9'818,"2"-2"-751,7-7-28,1 0-117,-3 0-45,-2 2 78,-2-1 39,-3 4-44,0-1 50,-2 2 62,-8 5 10,1-3 12,-9 4-78,5-3 39,-1 1-45,4 0 0,2-1-6,3-1 1,2 0-102,1 1-22,2 2 57,-2 1-96,-15 26 156,6-14 12,-9 18 6,7-18 33,10-7-5,-4-2 151,4-7-79,5-5-72,2 1-34,2-2-112,2 3 5,0 2-38,1 2-57,2 7 196,0-3 1,-3 5-1,3-5 6,-3-2 0,1-2 11,-1-3 68,0-1 313,-2-2-241,4 0-78,-1-2-191,2 3-72,0 0-12,0 3 29,0 4-281,10 12 292,-1-4 162,10 7 39,-1-7-28,-8-7 45,-1-1 274,-9-6 1205,0-4-1927,0 2 392,5 2 56,-1 0-51,3 3 1,-1 1 5,-1 5-11,1-3 0,-3 0 68,-1-6 134,-2-2-208,0-1-39,5-1 40,1 4-1,5 3-67,-1 6 73,1 1 6,-3-1-12,0 0 6,-5-4 51,0-1 167,-3-6-280,0-2-78,7 1 124,11 7 88,6 3-32,7 8-40,13 7-12,-15-6 12,11 3-5,-25-9-6,-3-5 11,-6-2 39,-3-4 22,-1 0 63,-2-4-225,5 1 101,1 1-6,7 2 12,22 9 5,-4 2-5,21 5-6,-11-3 0,0-3-40,1 4 40,-16-9 0,-3 2 6,-15-8 0,-5 0-12,-1 0 6,1 0-6,2 2 6,3 2-5,3 1 5,2 1-6,-1 0-33,1-2 39,-2 4-6,-3-6 6,-3 2-11,-2-5 11,-1 0 0,1 0 0,10 4-5,1-1-35,7 4 40,20 2 6,-10 1-6,18 1-34,-18-2-33,0-2 28,-6 0 22,-4-3-16,-4 1 33,-7-5 0,-2 2-34,-2-3-95,-1 0 73,5-1 56,4 1 0,10 0 39,8 1 22,9 0-27,29 2-34,-18 0 0,15 1 11,-25 0 0,-16 0-11,-1-2 12,-16-1-7,1-1 1,-2 0 34,13-1-46,1 0 6,13 1 0,3 1 28,2 1-28,3 0-28,12 3 28,-18-2 6,4 1 5,-20-2 0,-12 0 79,1-1-29,-8-1-10,3-1-1,4 0-39,6 0-5,5 0-6,6 0 5,7 0 1,0 0-6,-4 0 0,-5 0-90,-7 0-111,-9 2-181,-3-2-413,-20 4-53,-38-2 0,26 1 0,-24-2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32.6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 56 13345,'-3'-6'2756,"0"2"-2151,3 4 358,0 0-929,-1-21-34,1 16-263,-2-15-230,2 20 370,3 0 72,12 5 102,11 3-51,25 6-1649,3-4 1,6-1 1771,-9-3 0,2 0-36,21 1 0,2-2-283,-19-3 1,-2-1 293,0 0 0,-1 0-87,44-1 22,-41 0 1,-1 1 5,18-1-50,8 3 11,-42-3 0,-7 1-39,-7 1 39,-5-2 0,-4 1 570,-1-1-631,-3 0 55,-2 0-201,-2 0-538,-4 0-101,-2 0-1262,-1 0-1443,1-5 3551,5-1 0,-3-1 0,1 2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5:56.46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 6764,'11'22'-299,"-3"-7"1,-6-11-1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5:56.567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0 6882,'0'0'0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5:56.85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 19 7341,'-6'-2'-370,"2"1"-111,4 1 240,95 6-313,-49-4 607,14 2 1,-2-1 697,-23-5 168,-11 1-102,-13-4-183,-7 2 917,-4-5-1607,-12 4 278,7-2-692,-10 4-426,10 2-236,-3 0 284,-3 0 0,5 0 0,-2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5:58.28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138 1 6613,'-15'32'73,"-2"-5"324,3-16-217,1 0-4342,-1 0 4789,6 1 742,3-3-1100,0 6-225,2-4 24,0 5-35,0-2-33,3 2 3398,-2 1-3387,1 3 28,-3-1-5,1 3 28,-3 0 84,-4 8-129,6-7-17,-3 4-96,7-10 63,0 0-18,0-2 51,0-2-45,7 8-6,-3-8 51,6 6 12,-7-1 44,0-9 12,-3 5 38,0-11-11,0 2-5,0-1-12,0 1-3386,5 7 3342,0 0 22,9 9-17,-1-3-33,6 14 44,-5-8-44,-3 8-6,-4-12 3397,-6-2-3330,1-3 45,-2-3-5,0-3 5,0-1-62,0-4-44,3 2 72,2-1 62,13 9-134,0-4-1,8 9 1,-4-5-6,-3 1 0,-5-1 0,-4-1 129,-7-2 0,-1 0-51,-2-2-22,0 0-50,3 1 33,-1 2-73,11 9 34,-3-5 23,5 6-18,-7-7-5,3 2 6,-5 8-79,-1-6 73,-3 6 6,-2-9 44,0-8-50,0 5 11,3-2-11,-3 2 6,5 4-6,-2-7 0,3 1 0,-1 1 0,-2 4-11,-1 2 5,-2 3 6,0 2 0,0 1 6,0 0 5,0 6-11,0-12-6,0 4-61,0-15 45,0 1 22,0-2 0,0 2 0,3 2 5,2 2 1,3 1-6,6 8-179,-3-4-57,0 2 40,-3-7-168,-5-3 90,-1-3-1536,-2 0 1810,0-5 0,0 1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6:39.9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24575,'21'55'0,"0"0"0,2 7 0,-1 0 0,1-1 0,-1-1-1161,0 7 0,0 0 1161,-5-8 0,-2 1 0,-2 3 0,-1-2 0,-1-8 0,1-1-53,-4 3 0,2-1 53,6-3 0,3-1 0,0-1 0,5 0 0,22 20 0,8-2 0,-9-17 0,5-3 0,20 11 0,8-3 0,-15-20 0,3-5 0,-1-1 0,18 4 0,1 0-477,-15-6 0,3 1 1,-4-2 476,5 0 0,-4-1 0,-1 1 0,-3 0-626,-5-2 1,0 1 625,8 4 0,3 0 0,7 4 0,4 0-558,-17-7 0,3 0 0,0-1 558,4 1 0,0 0 0,2-1 0,12 2 0,1 0 0,-8-4 0,-12-2 0,-5-3 0,-2-2 0,0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6:59.5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68 24575,'2'8'0,"-1"0"0,3-6 0,-1-1 0,0-1 0,2 0 0,3 0 0,0 0 0,5 0 0,-2 0 0,-1-1 0,-2 0 0,-3 0 0,-2 1 0,2 0 0,0 0 0,1 0 0,1 0 0,-2 0 0,1 0 0,-2 0 0,0 0 0,0 0 0,-1 0 0,2 0 0,0 0 0,5 0 0,1 0 0,3 0 0,-3 0 0,-1 0 0,-1 0 0,-2 0 0,3 1 0,-4 0 0,4 2 0,-2-1 0,2 2 0,-3-2 0,0 1 0,1-3 0,9 2 0,2-2 0,4 0 0,-2 0 0,-10 0 0,-1 0 0,0 0 0,1 0 0,3 0 0,0 2 0,1 0 0,-1 3 0,0-2 0,1 1 0,-1-3 0,0 1 0,1-2 0,-1 0 0,0 0 0,1 0 0,2 0 0,-5 0 0,0 1 0,1 1 0,-5 0 0,5 1 0,-6-3 0,-1 3 0,1-3 0,-2 3 0,1-2 0,-1 0 0,12-1 0,3 0 0,10 0 0,0-2 0,-11 1 0,-4-1 0,-9 2 0,-2 0 0,1 0 0,-2 0 0,2 0 0,3 0 0,3 0 0,17 0 0,12 0 0,8-4 0,5-1 0,7-8 0,-25 5 0,8-2 0,-29 7 0,-3 1 0,0 2 0,-5 0 0,0 0 0,-3 0 0,0 0 0,0-1 0,2 0 0,4-2 0,2 0 0,9-4 0,-7 3 0,3-1 0,-11 4 0,1-1 0,-2 2 0,1-2 0,-2 2 0,0 0 0,2 0 0,0 0 0,0 0 0,1 0 0,2 0 0,3 0 0,11 0 0,1 0 0,7 0 0,-6 0 0,-3 0 0,-7 0 0,-3-1 0,-1 1 0,-5-2 0,0 2 0,-2 0 0,0 0 0,1 0 0,0 0 0,5 0 0,2 0 0,10 0 0,9 0 0,10 0 0,13-4 0,2 2 0,1-6 0,-3 7 0,-14-4 0,-1 5 0,-15 0 0,-2 0 0,-10 0 0,-1 2 0,-3 0 0,-1 1 0,1 0 0,-1-1 0,10-1 0,4-1 0,17 0 0,2 0 0,0 0 0,-9 0 0,-8 0 0,-11 0 0,-1 0 0,-4 0 0,-1 0 0,0 0 0,-2 0 0,0 2 0,1-2 0,-1 2 0,8-2 0,6 0 0,9 0 0,5 0 0,-1-4 0,0 4 0,1-7 0,-1 6 0,0-2 0,1 3 0,-8 2 0,-5 0 0,-8 0 0,-4 1 0,-1-1 0,0 1 0,1-1 0,-2-1 0,4-1 0,14 0 0,13 0 0,20-4 0,7 3 0,0-4 0,1 5 0,-8 0 0,-9 0 0,-15 0 0,-13 0 0,-10 0 0,-2 0 0,3 0 0,2 0 0,17-4 0,11-2 0,17 1 0,-1 0 0,-9 5 0,-16 0 0,-12 0 0,-9 0 0,-4 0 0,-2-1 0,0 1 0,2-3 0,3 0 0,0 0 0,2-1 0,-4 1 0,-1-1 0,-2 2 0,-1 1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7:27.3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160 1 24575,'-2'11'0,"1"2"0,1 8 0,0 2 0,0 8 0,0-1 0,0-7 0,0 6 0,0-13 0,-3 12 0,-2-4 0,-5 5 0,1-6 0,-6 5 0,3-5 0,-1 0 0,-1 6 0,1-6 0,1 8 0,-2-1 0,5 0 0,-2 1 0,5-8 0,0-2 0,3-10 0,1-1 0,2-5 0,0-2 0,0-1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7:29.5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27 24575,'-7'11'0,"1"-2"0,4-3 0,-4 11 0,4-8 0,-3 7 0,4-9 0,1-2 0,0-1 0,0 1 0,0 0 0,0 2 0,0-1 0,0 4 0,0 1 0,0 0 0,0 2 0,0-2 0,0 0 0,1-4 0,-1-6 0,5-5 0,-3 0 0,3-4 0,-2 5 0,2-5 0,0 3 0,1-3 0,11-9 0,1-6 0,11-10 0,-10 6 0,-2 6 0,-10 10 0,-1 5 0,-2 0 0,-1 3 0,2-1 0,-1 0 0,0 0 0,0-2 0,-1 4 0,-1 0 0,1 7 0,-3 1 0,1 1 0,-1 0 0,0-2 0,0 0 0,0-2 0,0 0 0,0 0 0,0 1 0,2 0 0,0 1 0,1 2 0,-1-1 0,1 4 0,-2-2 0,1 2 0,-2-4 0,1-1 0,1 0 0,1-2 0,1 1 0,-1 0 0,0 1 0,2 5 0,-3-5 0,2 3 0,-3-5 0,0 1 0,-1 0 0,0 5 0,0 2 0,0 10 0,0 2 0,0 1 0,2-5 0,-2-10 0,1-3 0,-1-1 0,0-2 0,2 2 0,-2-13 0,2 5 0,-2-9 0,-2 10 0,0 1 0,-1 1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7:31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72 4 24575,'-7'-2'0,"1"0"0,2 2 0,1 0 0,0 0 0,1 2 0,-1 1 0,0 1 0,-2 2 0,-3 2 0,1 0 0,-1 0 0,3-3 0,1-2 0,2 2 0,0 0 0,2 1 0,0 1 0,0-1 0,2-1 0,0 0 0,1-2 0,0-1 0,0 0 0,1-2 0,-1 0 0,0 0 0,0 0 0,1 1 0,0 1 0,0 1 0,2 2 0,-2 0 0,2 1 0,-1-1 0,1 2 0,1-4 0,2 5 0,-3-4 0,3 3 0,-5-3 0,0 2 0,1-1 0,-1 2 0,1 3 0,-1 1 0,-1 3 0,-1-3 0,-2 2 0,-1-5 0,-1 2 0,-1-4 0,-1 1 0,1-1 0,0 1 0,1-2 0,-1-1 0,1-2 0,-1 0 0,-2-2 0,2 0 0,-2 0 0,0 0 0,0 0 0,-1 0 0,-1 0 0,1 0 0,1 0 0,0 1 0,2 1 0,-1 2 0,1 5 0,-2 2 0,3 0 0,0-3 0,3-5 0,2-3 0,6-4 0,8-15 0,9-6 0,3-16 0,7 3 0,-20 13 0,0 9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7:32.2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1 24575,'0'17'0,"0"8"0,0-2 0,0 7 0,0 1 0,0-1 0,-4 7 0,3 3 0,-8 13 0,8 2 0,-4 0 0,5-1 0,0-15 0,7 12 0,-5-24 0,4 8 0,-4-21 0,-1-3 0,1-1 0,-2-4 0,0 1 0,0-2 0,0-1 0,0 1 0,0-1 0,0 0 0,0 1 0,0 0 0,0 2 0,0 3 0,0-3 0,0 0 0,0-4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33.03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156 168 7498,'-46'-74'4480,"-3"9"-3863,25 52-382,1 3-235,18 6-123,2 3 890,3 0-767,7 1 0,3 1-3274,13 7 3879,37 16-225,-3 0-156,3-1 0,4 0-106,17 7-54,0 0 1,-2 1-71,-4-1 6,-21-8 0,-7-1 0,-17-7 17,-10-4 3369,-7-2-3391,-7-3-174,-2-1 179,-4-1 11,-13-2 112,-13 5-123,-27 2-6,-8 2 1,-5 1-580,12-2 1,-1 0 612,-22 3 0,1 1-34,-22 4-3516,5 8 2654,40-4-683,11 15-611,34-6 2162,6 4 0,2-15 0,0-6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7:33.1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24575,'4'6'0,"-1"0"0,11-6 0,-7 1 0,1-1 0,-3 0 0,-2 0 0,1 0 0,-1 0 0,0 0 0,-1 2 0,1 0 0,-1 0 0,1-1 0,-1 0 0,1 0 0,-2 0 0,3 1 0,-1-2 0,0 1 0,0-1 0,1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7:37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84 156 24575,'-9'0'0,"2"0"0,3 0 0,1 0 0,-2 0 0,0 0 0,0 0 0,1 0 0,0-1 0,1-1 0,0-1 0,0-1 0,1 1 0,-1 1 0,3 0 0,-2 0 0,2-2 0,2 0 0,-1 0 0,3-2 0,-1 1 0,-1 0 0,1 0 0,-3 2 0,3 0 0,-1-2 0,4-4 0,-2-1 0,3-5 0,-2 1 0,-2 0 0,-1 3 0,-2 1 0,0 5 0,-2 1 0,1 3 0,-3 1 0,1 1 0,1 1 0,1 2 0,1-1 0,1 0 0,1 0 0,3 2 0,0 0 0,3 5 0,0 1 0,-1 3 0,4-2 0,-5-3 0,4-2 0,-5-6 0,1 1 0,-3-2 0,4-2 0,-4 2 0,2-3 0,-2 3 0,0-2 0,1 2 0,-6 10 0,-2-2 0,-13 20 0,-9 5 0,-3 6 0,-5 4 0,15-16 0,3-2 0,10-14 0,3-1 0,2-4 0,1-1 0,0 1 0,0-1 0,0 2 0,0-1 0,0 4 0,1-2 0,1 2 0,3-5 0,3 1 0,-1-4 0,2 1 0,-2-4 0,-1-1 0,1-1 0,-1-1 0,1 1 0,-1 0 0,1 1 0,-1 1 0,4 1 0,1 0 0,4 0 0,-1-3 0,0 1 0,-3-2 0,-2 0 0,-5-1 0,0 1 0,-3-2 0,1 1 0,-2 0 0,0 25 0,0-3 0,3 23 0,2-17 0,1-5 0,0-9 0,-1-5 0,-2-2 0,2 0 0,-2-2 0,1 0 0,-1 0 0,0 0 0,2 0 0,-2-2 0,2-1 0,0-2 0,-2-2 0,4 1 0,-4-1 0,2 1 0,-2 1 0,0 0 0,1 2 0,-1 0 0,0-1 0,0 0 0,1 0 0,-1-2 0,0 2 0,-1 0 0,-1 0 0,-1 1 0,2-2 0,-2 2 0,2-7 0,0 1 0,-2-6 0,6-6 0,-5-1 0,2 2 0,-3 4 0,0 11 0,0 0 0,-1 2 0,-1 1 0,-1-1 0,-1 3 0,1-2 0,0-1 0,0 0 0,-1-4 0,1 1 0,0-1 0,1 2 0,-1 0 0,1 4 0,-1 1 0,0 3 0,-3 5 0,0 0 0,0 2 0,1-5 0,3 1 0,1 2 0,1 3 0,0 4 0,0-5 0,0 0 0,0-4 0,0-2 0,1-1 0,1 1 0,1 0 0,1 5 0,2 9 0,1 12 0,2 17 0,5 8 0,0-7 0,1-11 0,-6-20 0,-3-9 0,-1-8 0,-1-5 0,2-4 0,-1-6 0,0 1 0,-1 0 0,1-1 0,-2 4 0,-1 3 0,-4 3 0,1 3 0,-3 1 0,3 0 0,-2 0 0,1 0 0,-1-1 0,-1 2 0,3-3 0,-2 1 0,2-1 0,0-5 0,1-2 0,0-4 0,0-7 0,0 5 0,0-2 0,0 8 0,0 7 0,0 12 0,0-3 0,1 8 0,1-11 0,1 0 0,1 0 0,-1 1 0,0 0 0,1 5 0,2 2 0,0 3 0,5 7 0,0 3 0,4 6 0,-4-7 0,-2-7 0,-3-10 0,-2-6 0,2-3 0,-2-6 0,6-9 0,1-5 0,10-10 0,1-1 0,3 3 0,0 2 0,-6 7 0,-6 7 0,-7 2 0,-3 3 0,-3 0 0,1-4 0,2 0 0,-3-1 0,2 1 0,-2 5 0,-1 3 0,-1 7 0,-1 3 0,-1 1 0,3 2 0,-1-1 0,2 4 0,0 1 0,2 4 0,2 6 0,6 2 0,-2 8 0,4-8 0,-5-2 0,0-6 0,-2-3 0,-1-3 0,1-5 0,-2-2 0,1-2 0,-1-2 0,0-1 0,2-2 0,0-1 0,1 1 0,-1 0 0,0 2 0,-3-1 0,1 0 0,-1-5 0,4-9 0,0-5 0,7-22 0,-3 12 0,8-18 0,-9 29 0,1 3 0,-8 18 0,0 6 0,2 10 0,6 12 0,0 20 0,9 8 0,-4 0 0,-2-16 0,-2-14 0,-8-16 0,1-6 0,-1-1 0,0-2 0,0-2 0,4-5 0,6-15 0,-3-3 0,6-12 0,-7 0 0,-3 16 0,2-1 0,-5 17 0,0 3 0,-1 2 0,3 14 0,-4 12 0,2 13 0,-3 7 0,0 1 0,0-15 0,2-7 0,-2-17 0,3-3 0,-1-3 0,1-2 0,0-2 0,3-6 0,1-2 0,2-4 0,-1 0 0,-2 3 0,-2 1 0,-1 3 0,-1 2 0,-2 2 0,-2 2 0,-1 1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7:38.6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24575,'7'0'0,"-1"0"0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40:23.7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31 24575,'9'0'0,"-2"0"0,-4 0 0,1 0 0,3-1 0,-1 0 0,3 0 0,-2 1 0,-1 0 0,1 0 0,-1 0 0,0 0 0,0 0 0,-3 0 0,3 0 0,-1 0 0,3-1 0,-1 0 0,5 0 0,19 1 0,3 0 0,19 0 0,6 0 0,-16 0 0,8 0 0,-7-4 0,-11 4 0,4-6 0,-16 6 0,-6-3 0,-1 3 0,0 0 0,1 0 0,6 0 0,2 0 0,8-3 0,-1 2 0,28-2 0,-14 3 0,30 4 0,-25-2 0,4 2 0,-7-4 0,-6 0 0,10 0 0,-23-2 0,15 2 0,16-3 0,10 3 0,-16 0 0,3 0-519,0 3 0,1 0 519,6 1 0,2-1 0,3 1 0,1-1-817,10 3 1,1 0 816,-7-3 0,1 1 0,24 5 0,-2 1 0,-29-3 0,-3-1 0,11 1 0,-4-2 0,14 1 0,-34-6 0,-11 0 0,-28 0 950,-6 0-950,3 0 1721,3 0-1721,8-4 0,14-1 0,34-8 0,-6 2 0,21-3 0,-26 4 0,-3 0 0,-21 5 0,-3-1 0,-18 5 0,-3-1 0,-3 1 0,-2 0 0,0 0 0,2 1 0,0-2 0,2 2 0,5-4 0,-3 4 0,3-4 0,-5 4 0,-2-3 0,-2 3 0,-1-2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40:26.7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24575,'8'3'0,"14"4"0,5-1 0,15 0 0,5-2 0,-1-4 0,-7 0 0,6 0 0,-13 0 0,-2 0 0,-8 0 0,-8 0 0,7 0 0,37 5 0,3 1 0,38 5 0,-29-2 0,3-1 0,-9-1 0,2 0 0,20 2 0,5 0 0,3-2 0,-4-1-505,-27-2 0,-2-1 505,12 1 0,-4-2 0,7-2 0,-37 0 0,-2 0 0,-32 0 0,0 0 0,-2 0 1010,1 0-1010,4 0 0,1 0 0,13 0 0,8 0 0,16 0 0,17 0 0,8 0 0,0 0 0,-2 0 0,0 0 0,-26-2 0,-1 1 0,-22-1 0,-4 2 0,12 0 0,-5 0 0,15 0 0,15 0 0,11 0 0,7 5 0,-1 0 0,-8 6 0,-7-5 0,-15-2 0,-15-4 0,-15 0 0,-5 0 0,1 0 0,2 0 0,10 0 0,-2 0 0,2 0 0,-8 0 0,-5 0 0,0 0 0,-2 0 0,2 0 0,2 0 0,-1 0 0,2 0 0,2-1 0,-3 0 0,1 0 0,-3 0 0,-2 0 0,2 0 0,0 1 0,5-2 0,0 1 0,1-1 0,-1 2 0,-5-2 0,0 2 0,-2-1 0,1 1 0,-1 0 0,0 0 0,0 0 0,2-2 0,0 0 0,2-1 0,-1 1 0,-1 1 0,0-1 0,-2 2 0,0-1 0,1 1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41:49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4917 24575,'5'-6'0,"1"1"0,-6 2 0,2 1 0,-1-1 0,1 0 0,0-1 0,1 3 0,-2-1 0,1 1 0,1-1 0,-3-1 0,3 1 0,-1-1 0,3 0 0,7-10 0,6-8 0,12-10 0,17-33 0,-11 20 0,11-20 0,-25 34 0,-6 8 0,-7 11 0,-6 6 0,0 2 0,0-2 0,2 0 0,0-2 0,0 1 0,1-1 0,-1-1 0,0 3 0,0-1 0,-2 3 0,-1-1 0,1 1 0,-1 0 0,4-5 0,3 0 0,7-9 0,3 0 0,4-6 0,-4 6 0,-5 3 0,-4 6 0,-2 2 0,-3 1 0,2 0 0,-4 2 0,0 0 0,2-1 0,0 0 0,1-1 0,4-3 0,9-13 0,-6 10 0,6-12 0,-12 15 0,1-2 0,0 0 0,-1 3 0,1-3 0,-3 5 0,-1 0 0,1 0 0,-1 2 0,2-3 0,0-3 0,8-5 0,5-12 0,13-11 0,22-31 0,-8 10 0,8-15 0,-10 19 0,-22 20 0,5 3 0,-21 22 0,-1 5 0,-3 0 0,0 0 0,2-1 0,2-5 0,8-5 0,-4 3 0,4-1 0,-8 6 0,-1 1 0,0 0 0,-3 2 0,2-1 0,30-26 0,-7 9 0,20-20 0,-25 24 0,-8 4 0,-9 9 0,0 0 0,-2 1 0,9-9 0,-1-5 0,11-6 0,-9 2 0,4 1 0,-10 9 0,1 1 0,-5 6 0,0 2 0,0-1 0,1 1 0,0-2 0,0 0 0,3-5 0,-1 3 0,2-3 0,-2 4 0,1-1 0,-1 1 0,-1 1 0,-2 0 0,0 2 0,1-2 0,-1 1 0,2-2 0,1 0 0,-2-1 0,2 0 0,-3 3 0,1 0 0,-1 1 0,3-4 0,-1 1 0,5-7 0,-3 5 0,2-5 0,8-4 0,-7 4 0,5-2 0,-10 10 0,-2 0 0,0 0 0,1-1 0,-1-1 0,0 2 0,0 1 0,-1 0 0,1 0 0,0-4 0,1 1 0,1-1 0,-4 3 0,1 2 0,-1-1 0,1 0 0,1-1 0,2-2 0,2-3 0,-2 3 0,1-3 0,-1 3 0,-2 2 0,2-1 0,1-2 0,1-3 0,2-4 0,1 1 0,-1 0 0,0 3 0,-1 1 0,-2 3 0,-1 1 0,0 1 0,-3 0 0,-1 2 0,0 0 0,1-2 0,2 0 0,2-5 0,-1 3 0,3-3 0,0 0 0,-2-1 0,1 0 0,-2 1 0,1 3 0,-3 1 0,2 1 0,-2-1 0,-1 2 0,0-1 0,-1 2 0,-1 0 0,3-2 0,-1 2 0,1-4 0,1 4 0,-1-3 0,0 2 0,0-2 0,1 2 0,-1 0 0,-1 0 0,1 0 0,-2 0 0,3-2 0,2-3 0,0-1 0,4-5 0,0 1 0,-2 3 0,7-6 0,-5 5 0,4-3 0,-8 6 0,-1 3 0,-4 2 0,2-1 0,-1 1 0,1-2 0,1 1 0,-1 0 0,0-1 0,0 2 0,1 0 0,-3 0 0,2 1 0,-2 0 0,3-3 0,1-3 0,1-3 0,1-3 0,2-5 0,1-3 0,1 0 0,0 2 0,-6 10 0,1 1 0,-4 3 0,1 2 0,-3 1 0,3 2 0,-1-1 0,-1 1 0,2-3 0,-1 3 0,0-2 0,1 4 0,-3 5 0,2-1 0,-2 6 0,0-5 0,0 0 0,0 4 0,0-3 0,0 7 0,0-2 0,0 10 0,0 2 0,0 8 0,0-1 0,0 7 0,0-4 0,0 11 0,0-5 0,0 8 0,0 6 0,0-5 0,0-2 0,0-2 0,0-22 0,0 1 0,0-16 0,0-2 0,0 1 0,0-1 0,0 1 0,0 4 0,0 1 0,0 11 0,0 8 0,0 9 0,0 7 0,-5 8 0,0-6 0,-1 5 0,2-13 0,2-10 0,1-9 0,-1-6 0,2-4 0,0-2 0,0-2 0,0 6 0,-2-2 0,2 14 0,-3-2 0,1 0 0,2 6 0,-2-6 0,2 14 0,-4 3 0,2-1 0,-2-9 0,4-12 0,0-9 0,0-5 0,-1 0 0,1-1 0,-2 0 0,2 0 0,0 2 0,0 0 0,-1 2 0,0-1 0,0 4 0,-1-3 0,0 7 0,0-7 0,0 2 0,2-4 0,-2-1 0,1 1 0,-3 2 0,3 3 0,-2-3 0,2 2 0,0-5 0,2-2 0,4-3 0,-1-1 0,2-3 0,-3 0 0,1 2 0,-3-2 0,2 2 0,-1-1 0,1 1 0,1-2 0,-1 2 0,0-2 0,0 2 0,1 0 0,-1-1 0,0 1 0,-1 0 0,-1 0 0,1-2 0,0 0 0,4-5 0,3-8 0,9-8 0,-4 2 0,4-1 0,-9 11 0,1 0 0,-3-1 0,1 4 0,-4 1 0,1 5 0,-2 1 0,1-1 0,-1 1 0,-1 0 0,1 0 0,-2 0 0,3-5 0,3-2 0,0-3 0,9-14 0,-7 11 0,7-11 0,-6 11 0,-2 5 0,1-1 0,-6 8 0,0 0 0,1 2 0,0-5 0,2-2 0,1-4 0,3 0 0,7-11 0,1 5 0,1-6 0,-4 8 0,-5 4 0,1 0 0,-4 4 0,1 2 0,-5 3 0,0 2 0,0 1 0,1-1 0,-1 0 0,3-6 0,1-2 0,2-3 0,0 3 0,6-6 0,-6 5 0,7-6 0,-5 6 0,-3 3 0,0 3 0,-2 1 0,-2 1 0,1 0 0,-1-1 0,2 0 0,7-9 0,9-8 0,9-8 0,0-1 0,-2 2 0,-7 6 0,-3 6 0,-1 2 0,-7 8 0,-1 1 0,-5 3 0,0 0 0,-2-1 0,1 1 0,10-12 0,1 0 0,17-17 0,17-21 0,-5 3 0,14-18 0,-23 23 0,3 1 0,-9 7 0,3 0 0,-6 6 0,-7 6 0,-3 4 0,-9 9 0,3-4 0,-4 5 0,12-13 0,-6 7 0,13-18 0,-13 18 0,6-7 0,-9 10 0,1-4 0,-3 7 0,0-1 0,-4 8 0,-1 0 0,1 1 0,-1 0 0,1-5 0,1-1 0,0-5 0,3 0 0,-2 0 0,4-1 0,-1 1 0,1 0 0,1-1 0,-2 4 0,1-2 0,-2 6 0,1-3 0,-3 3 0,0 1 0,-2-1 0,5-6 0,1-5 0,5-8 0,14-21 0,-4 9 0,10-12 0,-12 16 0,-1 0 0,-8 11 0,-2 5 0,-4 8 0,-2 4 0,0-1 0,-2 1 0,1 1 0,-1-1 0,3-3 0,1-2 0,2-3 0,3-8 0,4 3 0,-2-4 0,4-2 0,-4 2 0,-3 0 0,2 3 0,-6 6 0,-1 3 0,-1 3 0,-4 4 0,2 0 0,-2 1 0,2-2 0,-2 0 0,3-1 0,-1-1 0,0 1 0,0-1 0,1 1 0,-1-1 0,0 1 0,0-1 0,2 1 0,-1-1 0,0 2 0,0 1 0,-3 0 0,2 1 0,-2 0 0,2 0 0,0-5 0,1-1 0,4-5 0,1-3 0,-2 5 0,1-4 0,-5 9 0,1-3 0,0 5 0,-1 0 0,0 2 0,0-1 0,-1 1 0,0 0 0,-1 0 0,1-2 0,2-4 0,0-2 0,0 1 0,1-4 0,1 3 0,-2 0 0,2 1 0,-2 5 0,-1 1 0,0 0 0,-1 1 0,1-1 0,-1-5 0,5-2 0,0-3 0,3-1 0,-4 5 0,0 0 0,-2 3 0,-1 2 0,-1 3 0,-1 8 0,-1-1 0,2 4 0,-2-6 0,1 2 0,-1 0 0,0 0 0,0 0 0,0-2 0,0 0 0,0 1 0,0-1 0,0 0 0,0 0 0,0 1 0,0-1 0,0 2 0,0 0 0,0 1 0,0 1 0,0-1 0,0 7 0,0 6 0,0 0 0,0 16 0,0-18 0,0 11 0,0-14 0,0 1 0,0 6 0,0-5 0,0 13 0,0-6 0,0 0 0,0-1 0,0-8 0,0 0 0,0 8 0,0 1 0,0 7 0,0 14 0,0-10 0,0 17 0,0-19 0,0-2 0,0-8 0,0-8 0,0 0 0,0 1 0,0-1 0,0 0 0,-2 1 0,2 6 0,-2 2 0,-2 8 0,3-1 0,-2-7 0,3 6 0,0-6 0,0 7 0,0 1 0,0-1 0,-2-7 0,1-1 0,-1-12 0,1 0 0,0-5 0,0 0 0,1-2 0,0 1 0,0 0 0,0 1 0,-3 15 0,2 1 0,-7 19 0,3-1 0,0 15 0,-3-6 0,7 5 0,-7-13 0,7-10 0,-2-12 0,3-8 0,0-5 0,0 0 0,0-2 0,0 2 0,0 0 0,0 0 0,-1 1 0,0-1 0,0 0 0,1 0 0,0-2 0,0 0 0,0 0 0,0 1 0,0-1 0,0 0 0,0 0 0,0 1 0,1-3 0,2-3 0,1 0 0,-1-3 0,0 3 0,-1-3 0,1 0 0,2-1 0,1-4 0,3-1 0,-1 0 0,1-2 0,-3 6 0,0-1 0,-3 3 0,0 3 0,-1-1 0,1 2 0,-1-3 0,4-3 0,3-10 0,9-8 0,5-9 0,4-3 0,-4 3 0,-5 7 0,-4-1 0,-5 15 0,2-4 0,-5 11 0,-1 1 0,0 0 0,-2 2 0,0-2 0,3-10 0,4-4 0,8-18 0,4-2 0,6-8 0,0 1 0,-1 0 0,1 3 0,0 2 0,-6 7 0,-1 1 0,-8 10 0,-3 5 0,-3 8 0,-3 3 0,0 1 0,0-1 0,3-3 0,1-1 0,4-10 0,6-5 0,5-12 0,4 0 0,1-4 0,12-11 0,-14 15 0,4-5 0,-18 22 0,-5 10 0,-1 1 0,-3 3 0,1 1 0,0-1 0,3-3 0,1-1 0,9-13 0,3-3 0,8-10 0,0 0 0,0 0 0,-1 0 0,1-4 0,0 2 0,-3 5 0,-1 2 0,-9 16 0,-4-1 0,-7 12 0,0 1 0,-1-1 0,0 0 0,3-5 0,3-8 0,4-5 0,8-11 0,1 0 0,24-26 0,-13 13 0,17-14 0,-21 20 0,3 4 0,8-17 0,-15 16 0,6-4 0,-17 13 0,-1 6 0,8-15 0,1-1 0,2-7 0,2-1 0,-2 1 0,4 0 0,0 4 0,6-6 0,-5 9 0,-3 6 0,-10 12 0,-10 11 0,-1 5 0,-2 0 0,1 2 0,-1-1 0,2 0 0,0-1 0,2-5 0,0 2 0,2-5 0,0 2 0,-1 0 0,1-2 0,-4 5 0,2 0 0,-4 3 0,0 2 0,0-2 0,-1 3 0,0-1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41:54.2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5156 24575,'3'-5'0,"-1"-1"0,1 4 0,-2-1 0,3 0 0,-1-1 0,0 1 0,0 1 0,1-1 0,-1 2 0,0-3 0,2 0 0,0-1 0,0-2 0,1 1 0,-1-1 0,2 1 0,-2-1 0,1 2 0,-3 0 0,2 2 0,-2 0 0,1 0 0,-1-2 0,0 1 0,2-2 0,10-9 0,8-3 0,10-15 0,27-18 0,-23 15 0,21-14 0,-33 27 0,-3 5 0,-9 5 0,-6 6 0,-1 1 0,1-1 0,-2 1 0,1-1 0,-1 1 0,2-1 0,0-3 0,7-4 0,6-12 0,5-4 0,1-1 0,1-5 0,-4 12 0,-1-4 0,-7 12 0,-4 4 0,-5 4 0,-1 2 0,0 0 0,-2 3 0,1-2 0,2-3 0,0-3 0,10-7 0,3-8 0,11-4 0,2-7 0,6 0 0,-1-1 0,6-1 0,-4 2 0,5-2 0,-7 2 0,0 0 0,0 4 0,-7 3 0,-4 11 0,-12 5 0,-5 7 0,-3 1 0,2-2 0,1-2 0,8-8 0,6-7 0,8-6 0,6-6 0,0 0 0,0 0 0,0 4 0,0 1 0,-10 12 0,-3 3 0,-9 7 0,-5 3 0,0 0 0,-3 3 0,-1-2 0,2-2 0,6-7 0,3-4 0,29-26 0,-11 10 0,18-15 0,1 6 0,-20 15 0,8-2 0,-24 16 0,-3 5 0,-5 2 0,0 0 0,-3 1 0,3 0 0,8-4 0,12-7 0,12-11 0,7-6 0,10-8 0,-5 1 0,-2 1 0,-9 6 0,-9 9 0,0 5 0,-11 8 0,-2 1 0,-10 6 0,2-2 0,-6 4 0,3 0 0,0 0 0,8-5 0,8-7 0,12-6 0,4-6 0,7-6 0,7-8 0,-2-1 0,5-5 0,-14 13 0,-1 1 0,-7 6 0,-10 8 0,-3 3 0,-10 7 0,-3 3 0,-1 1 0,-3 2 0,3-3 0,11-9 0,6-4 0,10-8 0,0 1 0,0-1 0,4 0 0,4-6 0,-3 5 0,-4-3 0,-6 11 0,-12 5 0,1 4 0,-10 3 0,-1 3 0,-3 1 0,-2 2 0,1-2 0,6-7 0,10-6 0,9-7 0,13-9 0,-2 4 0,10-10 0,-5 11 0,4-11 0,8-2 0,-21 14 0,3-2 0,-30 23 0,-1 1 0,-4 2 0,1 1 0,-1-1 0,11-5 0,6-8 0,11-5 0,3-6 0,0 0 0,0 0 0,0 0 0,7-6 0,-5 5 0,4-5 0,-9 12 0,3-4 0,-13 12 0,-3-1 0,-11 9 0,-4 2 0,-1 1 0,1 0 0,-1 0 0,5-3 0,5-7 0,10-6 0,6-7 0,6-6 0,4 4 0,4-10 0,-2 4 0,0-1 0,-6 3 0,-10 13 0,-2 1 0,-11 8 0,0 1 0,1 1 0,-4 1 0,6-6 0,5-5 0,8-12 0,14-5 0,3-10 0,19-6 0,-20 11 0,2-1 0,-8 8 0,1 2-208,8-8 0,-1 2 208,19-13 0,0 6 0,-9 7 0,-6 1 0,-21 17 0,-7 1 0,-13 10 0,-1 1 0,-3 1 416,3 0-416,0-3 0,12-3 0,4-6 0,8-4 0,7-6 0,-3 0 0,4 1 0,2-6 0,-16 13 0,1-1 0,-18 13 0,-6 3 0,2 0 0,-3 0 0,1 0 0,9-8 0,8-5 0,9-8 0,6-1 0,-3 4 0,-1 3 0,0-1 0,-9 7 0,-3-1 0,-11 9 0,-5 3 0,0-1 0,-2 1 0,0 0 0,1 0 0,-1 1 0,0-1 0,0 3 0,1-3 0,4-2 0,1-2 0,6-2 0,9-11 0,-11 9 0,8-5 0,-15 11 0,-1 2 0,0 1 0,-2-1 0,2 1 0,0-2 0,0 0 0,-2 1 0,-1 1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8:44.8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0 24575,'0'9'0,"0"-2"0,0-3 0,0-1 0,0 0 0,0 0 0,0 2 0,0 4 0,0 1 0,0 5 0,0 6 0,0 2 0,0-3 0,0-1 0,0-14 0,0 1 0,0-3 0,0 1 0,0 7 0,0 6 0,0 9 0,0 4 0,0 1 0,0-11 0,0-3 0,-1-12 0,-1-1 0,-1 1 0,0 0 0,-2 2 0,-4-4 0,-1-4 0,-1-2 0,2-1 0,4 1 0,2 3 0,1-3 0,1 1 0,1-1 0,0-2 0,0 3 0,0-1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8:45.9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20 24575,'-1'7'0,"2"-2"0,2-4 0,-1 1 0,1-2 0,-2 3 0,4 0 0,-3 1 0,3 1 0,-2-1 0,2 0 0,1 1 0,1-4 0,-1 1 0,-1-2 0,0 0 0,-2 0 0,1 0 0,-1-2 0,0 1 0,-1-3 0,1 1 0,-3 0 0,3 1 0,-1-1 0,1 0 0,-1-2 0,-1-2 0,-1 1 0,0-2 0,0 2 0,0 0 0,-1 3 0,-1 1 0,-1 1 0,0 1 0,-2 0 0,-4 2 0,-1 1 0,-5 1 0,1 1 0,3-1 0,-2 2 0,7-4 0,-1 2 0,5-2 0,2 3 0,2-3 0,1 2 0,2-4 0,0 2 0,1-2 0,-1 0 0,0 0 0,-3 0 0,-1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8:48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24575,'0'42'0,"0"1"0,0 26 0,0-1 0,0-25 0,0-5 0,0-28 0,0-5 0,0 0 0,0-2 0,0 2 0,0 0 0,0 5 0,0 1 0,0 3 0,0 8 0,0-6 0,0 2 0,0-8 0,0-8 0,-2-1 0,2-9 0,-1-9 0,1-6 0,0-7 0,0-1 0,0 1 0,0 7 0,0 5 0,0 8 0,0 5 0,0 0 0,0 2 0,0 0 0,0-1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42.03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200 134 9436,'5'5'90,"0"0"-197,-5-5-1193,0 0 1300,-10-23 280,-11 21 578,0-19 323,-2 26-139,13-3-179,5-1-393,0-1 186,-1-4-332,1 0-32,-4-4-225,2-1-67,3 4-252,-3-1 140,4 5 5,-1 1 107,1-1 0,0-2 79,0-3-79,1-1 73,0-3 83,0-4-122,1 3-34,-2 0-1714,2 7-229,-2 2-24,-5 7 416,-1 7 1551,-6 6 0,7-6 0,2-1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8:50.6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0 304 24575,'3'-7'0,"1"0"0,-1 2 0,2-2 0,-2 2 0,2 0 0,-2 2 0,0 0 0,1 0 0,-1 1 0,0 0 0,2 1 0,0 1 0,5-4 0,1 1 0,3 1 0,0 0 0,1 2 0,-1 0 0,-3 0 0,2 0 0,-2 0 0,-1 0 0,0 1 0,-4-1 0,4 2 0,-2-2 0,5 0 0,-6 0 0,10-2 0,-9 1 0,5-1 0,-8 2 0,0 0 0,-1 0 0,5 0 0,-2 0 0,7-2 0,-4-1 0,1 1 0,-1 0 0,-5 2 0,0 0 0,0 0 0,10-3 0,4 0 0,18-5 0,2 0 0,7-1 0,-13 4 0,-8 0 0,-17 5 0,-6 0 0,-7-4 0,-1 0 0,-2-7 0,-6-28 0,5 11 0,-4-16 0,6 23 0,1 12 0,1 1 0,-3 4 0,3 0 0,-2-1 0,3 4 0,0-1 0,1 1 0,0-1 0,1-1 0,13 6 0,-4 3 0,9 3 0,-1 9 0,-6-10 0,4 6 0,-6-8 0,-2-1 0,0 0 0,-2-3 0,0-1 0,0-1 0,1 0 0,-1 0 0,0 0 0,-1 2 0,-1 1 0,-1 0 0,0 2 0,0-2 0,0 1 0,0-1 0,0 0 0,0 0 0,0 1 0,0-1 0,0 2 0,0 3 0,0 3 0,0 10 0,0 3 0,-3 6 0,-1 0 0,-2-10 0,1-4 0,2-13 0,-2-2 0,-4-1 0,-1 0 0,-5 3 0,1-3 0,-3 4 0,7-3 0,0-1 0,9-1 0,2-4 0,1 0 0,1-2 0,0 2 0,1 1 0,-1 2 0,0 0 0,-1 2 0,-1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8:51.7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 0 24575,'-2'5'0,"2"6"0,-6 18 0,1 22 0,-3-9 0,-2 18 0,1-6 0,-1-6 0,5-2 0,1-19 0,4-10 0,0-15 0,0-2 0,0-9 0,0-2 0,0-3 0,0 3 0,0 1 0,0 5 0,0 2 0,0 1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8:53.2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10 201 24575,'-5'-5'0,"0"0"0,5 2 0,0 0 0,0 0 0,0-2 0,0-3 0,0 2 0,0-1 0,2 3 0,-2 1 0,5 0 0,-2-2 0,4 0 0,3-3 0,-3 1 0,3 1 0,-5 1 0,0 2 0,-3-2 0,-1 0 0,1-5 0,-1 0 0,1-5 0,0 1 0,-2 0 0,4 3 0,-2 2 0,1 6 0,0 1 0,1 2 0,-1 2 0,0 0 0,0 0 0,1 0 0,-1 0 0,0 1 0,0 1 0,1-2 0,-3-2 0,4-1 0,-3 0 0,3 1 0,-1 0 0,1-2 0,2 2 0,9-4 0,-7 4 0,7-2 0,-9 2 0,-2 0 0,0 0 0,-2 0 0,8-4 0,-1 1 0,7-3 0,-2 3 0,-1 1 0,0 2 0,-4 0 0,-5 0 0,-5 2 0,-4-1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8:55.8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 24575,'7'3'0,"-1"0"0,-3-3 0,0 0 0,1 0 0,-1-1 0,0-1 0,0-1 0,1 1 0,-1 2 0,2 2 0,0 1 0,1 0 0,1 0 0,-1 1 0,-1-1 0,1-1 0,-1 1 0,2-3 0,-2 3 0,0-1 0,-2 1 0,0 0 0,0-1 0,1 1 0,-1-3 0,0 2 0,0-2 0,2 0 0,-1 0 0,2 0 0,-3 0 0,2 0 0,-2 1 0,1 1 0,-1 1 0,-1 2 0,1 0 0,-3 0 0,3 0 0,-1-2 0,1 0 0,0 0 0,0 2 0,2-1 0,0 2 0,5-2 0,1 2 0,0-2 0,-1 1 0,-5-1 0,0 0 0,-2-2 0,0 0 0,-7 1 0,-9 6 0,-2 0 0,-2 2 0,7-5 0,3-4 0,2 1 0,1-3 0,0 3 0,2-1 0,0 2 0,1 2 0,-2 0 0,3-1 0,-1 0 0,1-3 0,0-1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4:06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260 1673 24575,'-1'-8'0,"-1"0"0,2 3 0,0-1 0,0 1 0,0-2 0,0-3 0,-1 3 0,0-6 0,-2 2 0,-2-18 0,2-17 0,-1-25 0,1 1 0,0-4 0,0 17 0,0-1 0,-1-14 0,1-1 0,-3 6 0,2 7 0,3-13 0,-4-23 0,-1 51 0,4 16 0,-4 6 0,3 18 0,1-4 0,-1 3 0,-1-7 0,0-4 0,-1 1 0,2-12 0,1 6 0,2-1 0,0 5 0,-1 6 0,0 6 0,-1-2 0,1 4 0,0-2 0,1 0 0,-4-17 0,4 1 0,-4-14 0,4 5 0,0 1 0,-2 7 0,2 5 0,-3 8 0,2 5 0,-1 1 0,-1 4 0,0 4 0,-2 1 0,-4 3 0,-1 0 0,-8 7 0,2-4 0,2 3 0,4-6 0,5-3 0,0 0 0,2-3 0,-1 2 0,1-3 0,1 3 0,-2 2 0,2 0 0,-3 3 0,0-1 0,2-2 0,-2 0 0,2-3 0,0-1 0,1 1 0,4-12 0,2-5 0,9-20 0,-4 2 0,7-5 0,-8 7 0,6-1 0,-2 1 0,3 0 0,4 3 0,12-16 0,-11 20 0,7-8 0,-19 19 0,-5 7 0,-1 2 0,-3 15 0,4 14 0,6 13 0,6 7 0,9 8 0,12 10 0,1-14 0,-2-6 0,-11-26 0,-13-11 0,-4-1 0,-2-5 0,-2 1 0,1-1 0,-1 1 0,0 1 0,0 1 0,-1-1 0,0 0 0,-2 0 0,0 6 0,0-6 0,0 3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4:08.1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745 0 24575,'-7'14'0,"-4"7"0,-14 18 0,1-1 0,-11 12 0,8-13 0,-7 7 0,4-5 0,-1-2 0,12-12 0,3-7 0,7-3 0,-7 3 0,5-3 0,-14 13 0,7-7 0,-2 1 0,-1-1 0,11-9 0,-5 3 0,7-2 0,3-6 0,1 1 0,0-3 0,1 0 0,0 0 0,-2 1 0,2 1 0,-4-2 0,2 1 0,0-1 0,-1 1 0,1 1 0,-1-1 0,1 1 0,-2-1 0,1 2 0,-1-1 0,1 0 0,-2-1 0,4-1 0,-4 0 0,0 4 0,1-3 0,-6 5 0,6-5 0,-3 2 0,3-3 0,1 0 0,1-2 0,-1 1 0,2-1 0,-1 0 0,2 0 0,-1 2 0,0-1 0,-1-1 0,-1 3 0,1-2 0,-3 4 0,-3 4 0,2 0 0,-2 2 0,2-1 0,3-8 0,0 3 0,4-5 0,-1 0 0,3 1 0,-3-1 0,3 0 0,-3 2 0,3-1 0,-3 0 0,1 1 0,-1 0 0,-1 0 0,0 4 0,0-3 0,-1 3 0,2-2 0,0-2 0,0-1 0,-1 1 0,1-1 0,1 0 0,1-3 0,1-6 0,0-5 0,0-1 0,0 1 0,0 5 0,0 2 0,0 2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4:21.7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1337 321 24575,'-9'0'0,"2"0"0,3-1 0,1 0 0,-2 0 0,0 1 0,-5 0 0,-8 0 0,-5 0 0,0 0 0,2 0 0,10 0 0,-2-3 0,6 1 0,-1-3 0,2 2 0,2 0 0,-1-1 0,2 1 0,-8-1 0,-6 2 0,-17-4 0,-19 0 0,-11 1 0,-14-5 0,-1 3 0,1-4 0,14 1 0,3 0 0,29 3 0,7 0 0,15 4 0,5-1 0,1 1 0,0 0 0,0 1 0,-1 1 0,-5-2 0,-8 3 0,-5-4 0,0 1 0,2-2 0,1-4 0,4 1 0,-1-2 0,7 2 0,3 2 0,1-1 0,-1 2 0,1-1 0,-1 2 0,-3-1 0,-8-1 0,-12-5 0,-9 2 0,-1-4 0,3 5 0,7 0 0,-7-1 0,12 0 0,1 1 0,14 1 0,5 3 0,0 0 0,2-1 0,-2 2 0,1 1 0,0 0 0,1 1 0,1 0 0,0 1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4:23.2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495 20 24575,'6'-4'0,"1"2"0,-4 0 0,0 0 0,0 0 0,1-1 0,-1 3 0,0-2 0,-1 1 0,-26 0 0,-3 0 0,-25 5 0,-1 2 0,5-1 0,-6 4 0,15-5 0,2 1 0,6-1 0,12-4 0,2 0 0,12 0 0,0 0 0,2 1 0,-1-1 0,0 3 0,-8 1 0,1 1 0,-7 1 0,-2-1 0,4-3 0,-1 2 0,8-2 0,6 1 0,3 0 0,3 5 0,4 1 0,0 12 0,2-5 0,0 5 0,-1-10 0,-2-1 0,-1-5 0,-2 0 0,1-3 0,-1 1 0,3 0 0,1 5 0,8 7 0,9 10 0,6 6 0,14 8 0,-1-5 0,26 8 0,-25-21 0,7 2 0,-31-19 0,-11-2 0,-3-2 0,-4-1 0,-1-1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41:26.0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226 1 24575,'0'22'0,"-3"2"0,2 7 0,-6 6 0,6 2 0,-3 8 0,4 6 0,0 37 0,0-12 0,0-26 0,0 2 0,0 4 0,0-3 0,0 25 0,0-28 0,0 0 0,0 38 0,0-27 0,0 18 0,-8-21 0,2-11 0,-2 11 0,3-7 0,5 10 0,0 8 0,0 7 0,0 8 0,0-6 0,0 5 0,0-7 0,0-6 0,0 18 0,-3-37 0,-1 12 0,-2-42 0,-2 6 0,2-6 0,-2 7 0,0 21 0,4-15 0,-4 15 0,-1 7 0,0-14 0,-1 16 0,3-23 0,6-7 0,-4-11 0,5 1 0,-3-6 0,3 8 0,-5 4 0,0 18 0,-2-10 0,3 10 0,-3-14 0,6 7 0,-6-5 0,7 13 0,-4 1 0,4 1 0,-4 6 0,3 21 0,-3-21 0,4 21 0,0-27 0,-4-1 0,3-7 0,-3-1 0,4-8 0,0 0 0,-2-6 0,1 4 0,-1-5 0,-1 8 0,2 6 0,-6-5 0,6 13 0,-2 7 0,3-2 0,0 3 0,-2-17 0,1-16 0,-1-5 0,2-10 0,1-4 0,1 1 0,3-2 0,0 0 0,5 0 0,4 0 0,-3 0 0,6 0 0,7 0 0,8 0 0,13-4 0,22 3 0,-15-3 0,8 4 0,-23 0 0,0-5 0,3 4 0,-1-3 0,-2 4 0,-6 0 0,-1 0 0,0 0 0,1 0 0,27 0 0,-7 0 0,18 0 0,12-4 0,-28 3 0,7-5 0,-25 3 0,-19 1 0,12 0 0,-5 2 0,14 0 0,10 0 0,8 0 0,7 0 0,0 0 0,-6 0 0,-3 0 0,-14 0 0,-1 0 0,-8-4 0,0 3 0,8-2 0,14 0 0,-2 2 0,3-3 0,12 4 0,-21 0 0,16 0 0,-9 0 0,-10 4 0,11-3 0,9 9 0,10-9 0,24 4-670,-38-5 1,3 0 669,0 0 0,1 0 0,2 0 0,0 0-244,-7 0 0,-2 0 244,41-5 0,-10-1 0,7-5 0,-17 5 0,7 1 0,-29 4 0,-1 2 0,28 4 0,-22-2 0,4 0 0,6 5 0,0 1 0,-15-2 0,1 0 0,17-1 0,1 0 0,-13-3 0,-3-1 0,29-2 0,5 0 0,-44 0 0,-8 0 1304,-1 0-1304,-5 0 523,20 0-523,-4 0 0,14 4 0,8 3 0,8 4 0,9 5-931,8-2 931,-42-3 0,2 1 0,-3-5 0,1-1 0,20 1 0,-1-1 0,24-1 0,-42-5 0,-4 0 0,3 0 0,-25 0 0,-4-1 0,-19 0 0,0 0 931,-2 1-931,2-2 0,9-2 0,-1 1 0,4-1 0,-11 5 0,-4 0 0,-3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41:28.9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1244 24575,'9'-6'0,"-1"-1"0,-5 4 0,0 0 0,2 0 0,-3-1 0,2 3 0,-2-2 0,1 1 0,4-6 0,-2 3 0,6-6 0,-3 5 0,2-1 0,-4 2 0,-2 0 0,0 0 0,-2 2 0,1 0 0,-1-1 0,1 3 0,-1-2 0,1 1 0,2-1 0,0-2 0,1 0 0,11-12 0,-7 5 0,14-13 0,-7 6 0,0 0 0,-1 1 0,-7 4 0,-1 3 0,-1 2 0,-2 3 0,-2 2 0,0 0 0,0 1 0,1-1 0,-1 0 0,3-5 0,6-6 0,12-10 0,6-6 0,3-6 0,3 0 0,-9 7 0,2 0 0,-13 15 0,-3 1 0,-8 9 0,1-1 0,-2 2 0,-1 0 0,0-1 0,0 1 0,13-12 0,0 1 0,2-3 0,-4 4 0,-8 8 0,4-4 0,-4 5 0,1-4 0,-2 5 0,-1-2 0,0 2 0,0-1 0,-1 2 0,0-1 0,2-2 0,0 0 0,1-1 0,-1 1 0,0-1 0,1-2 0,0 2 0,0-3 0,-1 5 0,-2 1 0,0 0 0,1 1 0,-1-1 0,0-2 0,0 0 0,2-1 0,0 1 0,2-1 0,-2 2 0,-1 1 0,0 0 0,-1 1 0,0 0 0,3-5 0,0 3 0,5-6 0,-1 1 0,1 2 0,-2-2 0,-4 5 0,2-1 0,-4 2 0,2-2 0,-2 3 0,0-2 0,1 2 0,-1-1 0,0 1 0,0 0 0,1-2 0,0 0 0,13-15 0,2-3 0,2-4 0,-3 2 0,-8 11 0,2-3 0,-3 5 0,2 1 0,-6 6 0,-1 2 0,0 1 0,-3-1 0,2 1 0,-1-3 0,3 0 0,1-5 0,8-4 0,5-12 0,5 2 0,-3 1 0,-3 8 0,-7 6 0,-1 1 0,-5 3 0,0 1 0,-4 0 0,2 1 0,-1 0 0,1-2 0,1 2 0,-1-2 0,-1 3 0,-1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8:34:37.3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0 321 24575,'12'2'0,"0"-1"0,10-1 0,8 0 0,3 0 0,12 0 0,0 0 0,-4 0 0,4 0 0,-22 0 0,-1 0 0,-12-1 0,0 1 0,-4-2 0,-2 2 0,0-1 0,0-1 0,1-1 0,5-1 0,1 0 0,0-1 0,3 1 0,-3 0 0,0 0 0,-1 1 0,-2 2 0,-3-1 0,1 2 0,-2-3 0,0 0 0,1-2 0,5-3 0,1-1 0,4 2 0,-4 1 0,-1 2 0,-4 0 0,-1 1 0,0 0 0,-2 0 0,2-2 0,4-2 0,12-9 0,3 2 0,12-13 0,-1 5 0,6-6 0,2 4 0,-4 3 0,-1 4 0,-8 5 0,8 0 0,-6 5 0,-1 0 0,-10 3 0,-6 1 0,-4 3 0,-3 0 0,-3 0 0,-2 0 0,1 0 0,0 0 0,5 3 0,2-1 0,3 3 0,8 5 0,1 0 0,0 1 0,-1 0 0,0-4 0,-6 0 0,2-3 0,-8 0 0,-5-4 0,0 2 0,-2-2 0,0 0 0,1 0 0,-1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42.60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178 10 9800,'17'7'1876,"-4"-1"-1876,-13-6-34,0 0-145,0-10-302,-1 7 593,1-7 341,-2 10 4734,2 0-5125,-2 0-62,1 0-185,-3 0-308,4 0 331,-4 4 72,-2 21 84,-3 5 12,-3 26 33,-3 3 118,-2 13-67,-4 8 108,4-13 1,0 2-138,4-14 1,-1 0-337,-2 21 0,2 2 280,5-15 1,4 0 41,0 12 1,3 3 11,0 10 0,4 6-1083,3-6 0,3 5 0,0-5 1024,-1 6 0,1-4 0,0-20 0,1 1 0,0-9-285,3 24 352,-3-14-44,-3 25-23,-2-30 168,-3 9 247,-1-45-415,0-9 313,0-9 6,0-8-134,0-2-5741,0-3 5590,0-7-34,0-3 0,0 1 0,0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41:32.2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170 182 24575,'-7'5'0,"1"1"0,2 2 0,2 10 0,-4 13 0,1 8 0,-10 14 0,5-13 0,-3-3 0,6-16 0,3-10 0,2-1 0,0-5 0,2 0 0,0 0 0,0 0 0,0 1 0,0 4 0,2-1 0,-2 0 0,3-3 0,0-1 0,1-2 0,2 2 0,-1-2 0,2 2 0,6 3 0,-2-2 0,6 1 0,5-5 0,1-6 0,0-1 0,6-6 0,-13 3 0,5-1 0,-11 5 0,-2 1 0,-8 3 0,-3-4 0,-2-2 0,-4-6 0,2-3 0,-3 1 0,-1 0 0,3 5 0,-2 2 0,4 3 0,-1 1 0,2 1 0,0-1 0,2 3 0,1-3 0,1 1 0,0-1 0,-1 0 0,-2 1 0,3-1 0,-2 3 0,1-2 0,-1 1 0,-1-1 0,0-3 0,-1 0 0,0 0 0,0 1 0,2 0 0,1 1 0,-1 0 0,1 1 0,0-1 0,1 1 0,1-2 0,-2-5 0,1-2 0,-1 0 0,1 0 0,0 6 0,1 0 0,2 2 0,3 1 0,0 0 0,1-1 0,0 3 0,-2-1 0,-1-1 0,2 2 0,0-2 0,2 2 0,-1 0 0,4 0 0,22 0 0,-6-3 0,11 0 0,-19-2 0,-10 1 0,-4 1 0,-3-1 0,-1 1 0,-1 0 0,-1 1 0,-1 1 0,-2 1 0,-4 0 0,-9 0 0,-33 0 0,14 0 0,-21 0 0,22-6 0,11-1 0,1-3 0,15 2 0,4 2 0,-1 1 0,2 0 0,-1 0 0,2 2 0,0 0 0,-1-1 0,1 1 0,1-2 0,-3-9 0,2 1 0,-4-8 0,1 0 0,1 5 0,-1-5 0,4 12 0,0 1 0,2 5 0,2 1 0,0-1 0,1 3 0,0-3 0,0 3 0,1-2 0,0 2 0,4 3 0,-1-1 0,6 4 0,-2-2 0,11-2 0,14-6 0,-2-5 0,3-3 0,-10-5 0,-14 10 0,3-4 0,-11 9 0,0 1 0,-2 1 0,0 0 0,2 0 0,0 0 0,5-2 0,1-1 0,0 1 0,2-1 0,-2 3 0,4 0 0,-5 0 0,0 0 0,-3 0 0,-4-1 0,0-1 0,-3-1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41:33.7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147 0 24575,'-4'14'0,"-1"-1"0,3 2 0,-4-2 0,3-2 0,0-1 0,2-1 0,1 2 0,-5 9 0,0 11 0,-4 15 0,-1 9 0,-6 15 0,4-6 0,-9 12 0,5-12 0,0-8 0,6-19 0,7-13 0,3-13 0,1 0 0,3-4 0,-1-1 0,2 3 0,0 1 0,0-4 0,1 1 0,18-8 0,-3-6 0,19-10 0,-6-5 0,-7 2 0,-3 2 0,-9 9 0,-5 2 0,0 1 0,-5 3 0,0 0 0,-2 1 0,1-1 0,-1 3 0,0-2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41:34.6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24575,'35'7'0,"7"3"0,-3 7 0,8 2 0,6-4 0,-5-2 0,5-3 0,-10-5 0,-16-1 0,-8-4 0,-15 0 0,0 0 0,0 2 0,0-1 0,1 1 0,-4 1 0,1-1 0,-4 1 0,1 0 0,-1-1 0,0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41:36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24575,'0'12'0,"-1"-1"0,0-7 0,0-1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9:02:35.4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24575,'0'10'0,"0"-1"0,0 1 0,0 1 0,0 10 0,0-5 0,0 6 0,0-11 0,0-1 0,0-5 0,0-1 0,0 0 0,0-1 0,0 0 0,0 0 0,0 1 0,0 0 0,0 1 0,0 5 0,0 1 0,0 4 0,0 6 0,0 2 0,0 0 0,0-1 0,0-11 0,0-3 0,0-3 0,0 0 0,0 3 0,0 3 0,0 3 0,0 15 0,4 3 0,-3 21 0,7-4 0,-7-3 0,3-16 0,-1-5 0,-2-14 0,2 2 0,-2-7 0,1 1 0,0 3 0,2 1 0,-1 3 0,1 0 0,-3 15 0,5 3 0,-1 7 0,-1-1 0,3-8 0,-6 0 0,5-6 0,-6-3 0,2-10 0,0-1 0,-1-4 0,5 11 0,-1-5 0,2 9 0,-2 7 0,1-3 0,-3 11 0,0-5 0,-3-8 0,0-5 0,0-8 0,0-5 0,0 1 0,-2 2 0,-2 10 0,-2 6 0,-2 6 0,2-7 0,2-5 0,2-8 0,2-5 0,0 0 0,-2 3 0,-1 1 0,-3 13 0,3-6 0,0 2 0,3-12 0,1-5 0,1-5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9:02:40.2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0 710 24575,'5'-7'0,"0"1"0,-2 5 0,0-2 0,6 0 0,0-1 0,5-1 0,8-4 0,-6 1 0,12-7 0,-11 7 0,1 0 0,-8 4 0,-4 2 0,1-1 0,-1 1 0,4-2 0,8-1 0,12-6 0,10-3 0,6-9 0,0 4 0,0-8 0,-6 9 0,-3 1 0,-14 7 0,-5 4 0,-8 4 0,-5-1 0,1 1 0,3-2 0,2-2 0,3-1 0,11-11 0,2-2 0,14-7 0,-3-1 0,0 6 0,-12 3 0,-4 9 0,-11 4 0,-2 2 0,-2 0 0,3-3 0,1-1 0,0 0 0,-1 0 0,0 0 0,-2 0 0,1 1 0,-1 1 0,0 0 0,3-1 0,7-8 0,-2 4 0,-2-3 0,-4 6 0,-3 3 0,-2 0 0,-1 2 0,1-2 0,0 0 0,5-3 0,-2 1 0,2-1 0,-4 3 0,-1 1 0,-3 2 0,-10 3 0,2 0 0,-5 2 0,6-3 0,2 0 0,0-2 0,0-1 0,-1 0 0,1-2 0,0 3 0,0 1 0,-1 1 0,1 0 0,0 0 0,0 0 0,-1 0 0,1 0 0,0 0 0,0 0 0,-1 0 0,1-2 0,-2-1 0,2-1 0,-2 0 0,2 2 0,0 0 0,-1 2 0,1 0 0,0 0 0,0 0 0,-1 0 0,1 0 0,0 0 0,0 0 0,-1 0 0,1 0 0,1 2 0,-1-2 0,2 2 0,-3-2 0,1 1 0,0-1 0,0 2 0,1-1 0,-1 0 0,1 0 0,-1-1 0,0 2 0,-1-2 0,1 1 0,0-1 0,0 0 0,13 0 0,-2 0 0,8 0 0,-2-2 0,-7 2 0,3-2 0,-5 2 0,0 0 0,-2 0 0,1 0 0,0-2 0,5 0 0,9-4 0,5-3 0,7-3 0,-7-1 0,-1 1 0,-8 3 0,1 1 0,-5 2 0,-1 2 0,-4 2 0,-2 1 0,0-1 0,0 2 0,-3 6 0,-1 3 0,-6 6 0,0 7 0,-6 8 0,4 9 0,-9 8 0,8-1 0,-4 0 0,5 1 0,4-8 0,-1-9 0,5-12 0,-1-9 0,4-6 0,-1-2 0,3-1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9:00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1457 1 24575,'-6'7'0,"1"-1"0,3-3 0,-2 0 0,1 0 0,0 1 0,0-1 0,-1 0 0,1 2 0,0-2 0,0 2 0,-1-2 0,1 1 0,1-1 0,0 0 0,1 0 0,-2-1 0,1 1 0,-1-1 0,0 0 0,0 1 0,-1-2 0,1 3 0,0-1 0,0-1 0,-1 1 0,0-2 0,0 1 0,1 1 0,0-3 0,1 3 0,-1-2 0,0 2 0,-1-2 0,1 3 0,0-1 0,0 0 0,-1-1 0,1 1 0,0-1 0,0 1 0,-1 0 0,1 0 0,-3 2 0,2-1 0,-3 0 0,3 0 0,-1-1 0,1 0 0,0 0 0,-2 1 0,2 0 0,-2 0 0,1 1 0,-2-1 0,2 1 0,-1 2 0,0 3 0,-1-3 0,-1 3 0,0 0 0,1-2 0,0 2 0,2-5 0,0-1 0,2 0 0,-1-1 0,0 4 0,-1-2 0,-2 4 0,-1-1 0,2 3 0,-3 4 0,-1 6 0,-2 2 0,1 0 0,0 2 0,7-14 0,-2 2 0,2-6 0,0-1 0,-1 1 0,1-1 0,0 1 0,-3 3 0,0 1 0,-1 3 0,-1 0 0,-5 14 0,0-3 0,-3 4 0,5-7 0,-3-4 0,4-3 0,-10 7 0,0 3 0,3-4 0,-5 10 0,11-7 0,-3 6 0,3 0 0,-2 1 0,4-8 0,-1 5 0,2-11 0,2 4 0,0-7 0,2-3 0,0 3 0,-3-4 0,3 5 0,-7 6 0,2 2 0,-18 28 0,7-1 0,-14 19 0,9-7 0,-7 7 0,2-4 0,-1 4 0,2-14 0,-5 1 0,5-9 0,-3 2 0,3 4 0,1 3 0,-3 6 0,6 0 0,0 8 0,4 1 0,0 0 0,0 5 0,1-11 0,5-13 0,0-1 0,-2 6 0,-7 21 0,19-55 0,-1-3 0,2-5 0,-1 6 0,-1 9 0,-3 24 0,3-3 0,-1 4 0,-5 41-415,7-31 0,1-1 415,-1 23 0,6 6 0,0-13-153,0 5 153,0-14 0,0-8 0,-4-10 0,3-14 0,-3-1 823,4-8-823,0 7 160,0 10-160,5 8 0,0-4 0,1 2 0,6 34-256,-4-29 1,0-1 255,4 21 0,-2-15 0,0-10 0,-2-14 0,-3-6 0,-2-14 0,-3-6 511,0-6-511,0-1 0,0 4 0,0 1 0,0 3 0,0 8 0,4 1 0,0 7 0,2-7 0,2 6 0,-3-13 0,-1 2 0,-1-12 0,-3-5 0,5-6 0,-4 1 0,1 1 0,-2 2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29:02.4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1121 0 18377,'-54'71'0,"0"0"0,0 0 0,1 0 0,1-1 0,-1 1 0,0 0 0,-2 0 0,1 0-724,2-4 0,0-1 0,1-1 724,4-5 0,1-2 0,0-2 0,-19 18 0,2-6 754,13-14 0,3-5-754,-23 21 1462,31-33-1462,29-34 355,35-41 1,-12 15 0,13-14-1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0:44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96 24575,'9'-2'0,"-2"2"0,-3-2 0,-1 2 0,0 0 0,0 0 0,2 0 0,-1 0 0,0 0 0,0 0 0,-1 0 0,1 0 0,0 0 0,1 0 0,-1 0 0,0 0 0,1 0 0,1 0 0,-1 0 0,3 0 0,2 0 0,-3 0 0,2 0 0,-2 0 0,-1 0 0,1 0 0,-1 0 0,-1 0 0,0 0 0,-2 0 0,1 0 0,-1 0 0,1 0 0,2 0 0,0 0 0,3 0 0,-1 0 0,1 0 0,-2 0 0,-2 0 0,-1 0 0,2 0 0,0 0 0,0 0 0,0 0 0,0 0 0,-1 0 0,1 0 0,-1 0 0,1 0 0,1 2 0,-1-2 0,1 2 0,9 0 0,-3 0 0,7 1 0,1-1 0,-9-2 0,5 0 0,-8 0 0,-2 0 0,6 0 0,4 0 0,-1 0 0,5-2 0,-7 1 0,7-1 0,-5 2 0,5 0 0,-7 0 0,-4-1 0,0 1 0,-4-2 0,-1 2 0,1-1 0,-1 0 0,8-2 0,-1 3 0,12-5 0,-1 4 0,-4-2 0,-2 3 0,-10 0 0,0-1 0,0 0 0,-1-2 0,-2 3 0,2-3 0,-1 3 0,1-2 0,1 1 0,-1 0 0,4 0 0,-2 1 0,4 0 0,-4 0 0,5 0 0,0 0 0,-1 0 0,1 0 0,-7 0 0,-1 0 0,1 0 0,0 0 0,0-1 0,1 0 0,-1 0 0,1 1 0,-2 0 0,-1 0 0,1 0 0,-1 0 0,5 0 0,-4 0 0,5 0 0,-1 0 0,-3 0 0,2 0 0,-5 0 0,0 0 0,0 0 0,2 0 0,0 0 0,5 0 0,1 0 0,3 0 0,1-2 0,-5 1 0,0-1 0,-5 1 0,-1-1 0,-10-3 0,1 3 0,-6-2 0,5 2 0,-4-3 0,5 3 0,-4-2 0,4 0 0,0-1 0,0 0 0,0-1 0,2 2 0,-2 1 0,0 0 0,2 1 0,-1 1 0,3-1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0:45.1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24575,'39'9'0,"-9"-2"0,-12-3 0,-8 0 0,-6-3 0,-3 1 0,-6 1 0,0-1 0,0 0 0,2-1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43.23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55 10472,'12'2'1725,"-3"-1"-1103,-9-1 168,0 0-785,-9-26 68,6 20 123,-6-19 398,9 33-169,0 9 113,8 15-168,3 14-3297,13 13 3296,6 14-285,10 12-182,-13-33 1,1 3 122,4 9 0,3 4 12,-2-2 1,2 5-1,-1-1-37,-6-8 0,-1-2 0,-1 1 5,16 30 1,-4-5-6,-14-28 0,-5-7 0,1 1 0,-3-11 11,-6-13 3472,-1-10-3169,-4-10 636,0-4-423,-1-4-190,-1 0-41,9-11-296,-2-8 0,30-48-11,-3 4-1685,6-5 0,2-3 1687,-14 24 1,0 1-20,12-15 0,0 2-539,14-10-726,-3 15-315,-4 18-285,12 13-381,-2 12 2274,10 7 0,-33 3 0,-10 1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0:45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8:30:45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 1 24575,'-10'2'0,"3"-1"0,4-1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09:02:47.2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5655 4 24575,'-7'-2'0,"1"1"0,4 2 0,-1-1 0,1 2 0,-1-1 0,0 0 0,0 1 0,-1-1 0,0 2 0,0-1 0,-1-1 0,2 1 0,-2-1 0,-3 2 0,-17 3 0,-14 6 0,-31 5 0,-10 5-505,30-9 0,-1-2 505,-4 2 0,-1-1 0,1 0 0,-2 0 0,-5 1 0,0 0 0,9-3 0,1-1 0,-3-2 0,1-2 0,-26 0 0,11-5 0,23 0 0,15-2 0,10 2 0,6-5 1010,-13 5-1010,-4-2 0,-22 2 0,-15 0 0,-11 0-512,27 2 1,-3 1 511,1-2 0,-2 0 0,-9 2 0,-1-1 0,3-1 0,0-2 0,-3 1 0,0 0 0,8 1 0,-1-2 0,-10-5 0,2-3 0,-26 1-106,44-3 0,3-2 106,-14-3 0,20 2 0,-3 1 0,14 8 0,-1-1 1011,1 5-1011,-7-3 224,-3 4-224,-13 5 0,-44 6 0,3 2-430,32-5 1,0 0 429,-32 4 0,15-1 0,10-5 0,14-1 0,2-5 0,21 0 0,8 0 0,4 0 859,7 0-859,-7 0 0,5 2 0,-6-2 0,-9 7 0,-2-6 0,-6 3 0,8-4 0,-1 0 0,1 0 0,7 0 0,-6 0 0,13 0 0,-5 0 0,10 0 0,1 0 0,3 0 0,1 0 0,-1 0 0,-2 0 0,-2 2 0,-4-2 0,-6 3 0,-9-3 0,-10 0 0,-6 0 0,0 0 0,-1 0 0,8 0 0,2 0 0,6 0 0,8 2 0,2-2 0,10 2 0,1-2 0,5 0 0,-1 0 0,1 0 0,-5 2 0,-1-1 0,-11 5 0,-1-6 0,-14 4 0,-2-4 0,-21 0 0,17 3 0,-8-2 0,32 2 0,1-3 0,12 0 0,-1 0 0,-3 0 0,-7 4 0,-14-3 0,-8 6 0,-7-6 0,-1 3 0,1-4 0,14 0 0,3 0 0,19 0 0,1 0 0,1 0 0,-1 0 0,-10 0 0,-4 0 0,-7 0 0,-1 0 0,-6 0 0,5 0 0,1 0 0,10 0 0,10 0 0,3 0 0,3 0 0,0 2 0,-3-2 0,-3 4 0,-11-1 0,-8 5 0,-9-4 0,0 3 0,1-6 0,15 5 0,5-6 0,8 2 0,6-2 0,1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3:50.13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356 401 9447,'-3'-1'-202,"-52"-67"1,-11-21-5280,36 43 5545,-33-39 1,8 9 2004,48 61-2203,-6 6 348,-15 1 1,12 5 0,-3 3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3:58.5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9834 97 11598,'-13'-5'1103,"4"2"-1103,9 3-1826,0 0 1087,-32-40 341,24 31 186,-24-31 38,32 40 146,-4 6 28,-4 5 358,-8 8 152,-9 1 56,-5 1-85,-7 0-100,-5-3-247,-5 4 1,0 0-174,4-2-29,-33 15 40,64-28 28,-1-3 0,-1 2 0,-3 2 12,-6 1 44,-23 10 89,5-4 40,-19 6 6,15-6-113,-2 0-66,2 2-7,5-1-5,2 1-78,6 1-113,2 2-11,3 2 73,1 2 62,1 1 62,0-2 5,0 0 5,-2-6 118,-3-1 135,-5-2 51,-9-1-46,-10 1-129,-9 3-109,14-3 1,-1 1-26,-25 9 0,-17 9-135,44-11-66,10-2 55,10-3 56,9-3 57,5-2-13,3-1 52,3-3 107,-2 0 66,-4 0 39,-7 1-39,-10 5-39,-6 1-106,-7 3-28,0 0 38,2 0-38,2-2 39,5-1-28,-7 1 22,14-7 11,-4 1-44,16-8 5,-1-1 62,0-1 112,-17 0-146,1 3-34,-17 2 1,0 7 0,-11 5 5,-6 7-6,-8 3 1,3 2 0,2-1-1,11-5-5,7-3 45,2-6-45,17-6 174,-1-3 156,15-5-140,0 0-33,-1 0-101,1-3-73,-5-6-67,9 0-688,-6-17 368,13 11 337,-1-9 67,3 10 0,-4-1 163,-4 0 21,-7-1-44,-9-3-16,-10 1 60,-8-1-49,-7 2-79,-1 2-56,-14 4 11,21 5-5,-1 2-6,28 4 0,9 0-34,5 0 34,3 0 0,2 0 6,1 0-6,0 0-90,-7 0 90,-5 2 0,-12 5 6,-5 4-1,-8 5 46,-8-1-51,-4 0 0,-6-1 0,-23 1 0,20-5 11,-12 2-6,33-7-5,7-2 0,6-1-67,3 2 28,-1 4 28,-4 6 11,-6 7-6,-9 12 6,-10 10 3,6-2 0,-3 3-3,11-10 0,-1 0-284,-14 13 1,0-1 311,-18 13-17,8-10-5,12-10 5,7-7-5,22-15 67,4-4-68,16-12-5,1 3 578,-2 2-578,-4 6 6,-8 10 33,-8 12-39,-10 11 0,-8 12 5,8-14 1,-2 0 28,-16 22-32,18-26 1,2-2-8,-4 3 5,10-6-45,4-4-106,7 0 156,-5 25 1,7-10-1,-6 23 7,7-18-7,-2 2 1,1-6-932,0-3 999,0-9-11,-5 23-281,10-25-134,-3 18-11,11-25 118,2 0 134,5 4 998,4-5-942,2 2 56,-2-6 68,-2-1 111,-3-3 84,-3-3 39,-2-2-66,-1-2-80,0 1-77,-3 5 5,-5 15-135,1-6-33,-4 13 34,7-9 39,0 2 11,1 0 0,0 1 11,-1-2-11,1-2 6,-2-4 44,1-4-11,-1-1 23,-10 14 39,-2-3-90,-7 19 17,-1-6-28,2 4-11,1-2-40,-1 17 6,9-18 40,-3 12-1,10-23 6,0-2 0,1-4 0,1-3 6,0-2 44,-2-1-39,3 0-22,-5 3-62,-3 29-39,5-16-5,-4 23 38,8-27 68,-1 0 6,1-4-1,-2-3 6,0-5 112,-1-3 56,1-7-50,-1 0-46,-1-2-16,-2 4-50,-2 5 0,-3 6-6,-1 3 0,-2 4 0,2-1 5,-8 12 1,6-12-1,-6 5-5,1-4 6,5-6 0,-8 9 5,4-4-6,-5 2 1,-3 2-6,-1 3 0,-1 0 0,-1-1 6,1-1 10,0-5 18,3-5-34,3-4 6,1-6 5,3-2 6,-18 5-17,9-4 0,-13 8-6,11-4-44,2 5 50,0 2 0,4 2 5,1 1 29,4-4-29,2-2 1,3-5 11,-9 3-6,6-6-5,-7 5-1,7-5 6,0 2-11,3-2 34,1-1-28,-5 5-1,5-5 1,-6 4-6,5-5 5,-3 2-5,-4 3 0,-5 1 0,-3 3 0,-19 14 0,9-5-28,-11 11-5,17-11 27,5 0 1,4-5-1,6-4-5,5-5 11,6-4 0,3-5 11,2-1 123,-4 1-134,-2 1 0,-5 3 6,-4 6 22,-3 1-28,-6 5-6,-3 3-5,-4 0 6,-1 3-1,-1-3 0,2 1-22,-10 4 28,13-6 6,-8 5-6,4 0 62,9-8-62,-6 5 16,10-11 29,3 0-45,-2-2 0,0 0 6,0-2-6,1-1 56,1 0-51,2-1 7,-2 0-18,6-1 12,-5 0-6,3-1 5,-3 1-5,-2 2 6,-2 1-6,-1 3 33,-2 5-55,-20 19 16,7-3-33,-16 15 39,13-8-73,2-1 40,2-2 16,6-3 11,5-8-38,8-8 44,5-6 50,3-3-50,3-2-6,-2 2 6,-2 4 0,-6 4 6,-8 11 0,-7 3 10,-9 9-10,-4 1-1,9-10 1,-1 0 0,-19 14-1,-16 11-5,33-31 56,6-6-50,9-9-6,5-1 6,5-5-6,0 1 0,4 0-135,-7 8 85,7 2 11,-8 11 39,3-1 0,-3 7 0,-2 0 0,-2 0 5,-1-1 12,-15 12-17,8-7 0,-13 11 0,11-11 0,0 1 0,1 1-39,-8 19 44,12-12 29,-18 26 5,22-33-5,-7 5-29,13-19-5,1-5 0,2 0-56,1 0-67,3-1-17,0 1-5,3 2 105,1 0 29,1 1 11,0-2 0,2-2-5,0-2 10,1 0 23,-1-1 23,-1 0-51,-2 0 0,1 0 5,-2 1-5,2 0 0,-5 12-5,4-7-7,-1 10-21,5-10-18,1 3 51,1 4-5,0 4-1,1 5 1,0 14 10,-1-14-5,1 4 11,-3-19 62,1-5-17,-2-1-50,1-1-6,-1 3-6,2-1-27,1 5-35,1-1 68,1 4-100,14 13 60,-4-9 40,10 6 0,-9-17 6,-3-4-6,-1-5 6,-3-1 5,-1-2 0,-2 1-5,1 3-6,1 5-6,3 6-123,2 3-84,3 2 73,4 0 62,1-2 28,9 5 38,-6-8 7,4 3-1,-11-12 12,0 0-1,-6-6 7,-1 0-1,-6-5-6,2 0 29,-2 1-23,0 0 34,1 6-39,-1 3 27,4 7-33,-1 7 0,5 6 0,4 6-5,4 4-40,17 23 45,-9-18 0,9 12 0,-14-31-11,-5-5 11,-4-8 11,-1-3-6,-4 0 7,4 12 21,-3-2-33,2 11 0,-2-4 0,0-1 0,0 2 0,-1-2 6,1-2-1,0 3 40,-2-14-34,-1 1 62,-2-10-22,-1 6 94,-6 9 6,-8 13-100,-12 16-34,-8 10-17,-1 8-40,4 0 7,6-6-18,7 7 51,9-22-5,4 7 5,5-19 0,0 2 0,0 2 5,0 1-5,1-1 6,0 11 28,0-13-34,-1 10 44,0-15-38,-5 4 0,-4 2-1,-7 3-5,-2 2 0,-3 16-28,9-13 23,0 12 5,9-13-12,1 1-21,2 5 33,0-7 17,0-5-6,0-4-11,0-13 5,0 3 1,0-10 0,-3 5-1,-3 2 1,-6 6-1,-1 4 1,-1 0-6,2 3-11,2-3 5,4 1-44,3-2-1,2-1-21,1 7 38,0-14 34,4 4-6,-2-16 6,5 2 0,-4 2 0,3 4 6,-1 7 0,1 4-6,3 3 5,-2 2-5,3-2 0,1 0 0,2-2-95,11 12-79,-7-15 6,17 18 168,-16-23 0,7 7 51,-11-10 5,-2 0-45,0 4 23,-2 0-18,8 18-16,-1-9-190,6 13 50,-1-15 134,3-1 6,2 0 51,2-1-51,0 2 0,8 16-6,-10-11 12,5 11 27,-14-16 18,-2-1-51,2-2-101,1 2 39,5 1-145,3 1 185,6 1 16,3 1 6,3-1-50,20 17 50,-14-10-73,13 14 0,-21-14 56,-5-2 17,-5-5 45,0 2-101,-11-11 56,2 4 0,-8-11 0,3 3-101,0-1-16,4 1 111,3 1 6,3-1 11,4 2 23,1-2-34,0 2 168,22 23-168,-26-23-62,16 19 62,-33-29 0,4 6 34,-2 3 61,16 20-95,-2-2-73,12 15 51,-4-10-34,0-2 45,0-1 5,-1-6-55,-1-5 49,-1-4-38,11 5 5,-9-10 45,7 4 45,-11-9 0,0-1-6,0 1-33,12 11-12,-7-7-33,10 8 5,-10-8 23,4 1 0,2 2 11,2 0-3392,0 0 3392,-3-2-56,-4-4 56,5 2 0,-12-7 0,2 3 0,-10-5 33,-1 1 3365,1 1-3392,0 3-1,2 0 12,11 9-17,-6-5 11,9 6 23,-10-5-34,-1-1 5,-1-3 1,3 6-12,-7-8-38,10 14 44,-11-12-6,8 10 17,5 4-5,-6-5 33,9 9-39,1 0 0,-9-8 11,17 12 0,-19-17 23,7 4-90,5 2-179,-4-8-292,15 8 191,-5-13 22,6-4 40,4-7 100,4-1 202,24-17 34,-19 4 184,28-11-128,-42 14 72,8 2-145,-21 5-627,1 0 655,-2 0-261,10 0 183,-11 0-35,7-4 40,-7-6-3118,2-9 3247,9-8-17,2-6 436,9-3-543,-2 1 223,21-5-109,10-4-114,-20 13 40,-1-5 17,-38 15-62,6-13 0,7-11 3392,6-11-3392,5-5 39,-14 22 0,-1 0-39,18-20 62,-6 7 262,-21 28 690,-18 11-616,-8-25-398,-6-1-34,-6-31-84,4 18 1,1-4 83,5-7 1,1-2 33,-2 0 0,2 0-682,3-6 0,3 6 721,-1 3-33,0-8 5,-2 30 28,-1-1-33,-4-1 0,-1-1 38,-14-24-588,4 14 542,1-29 0,-1-26 0,1 16-568,5 41 1,0-1 582,-2-33 0,-1-13 0,1 23 49,-3 27 1047,-5 5-1109,-1 1 0,-3 1 0,2 1 0,-11-19 0,10 13 0,-8-13-11,10 20 464,1 6-453,1 4 1546,2 8-1299,-1 1-135,3 5-39,-3 0-68,-8-5-44,6 5-51,-7-7-27,7 4 61,0-2 50,-4-1-44,2-3-17,-2-2 67,-13-14 0,9 7 39,-7-8 17,11 13-23,3 3 35,1 2-12,0 2-56,2 2 0,-1 2-12,2 0-116,-6-4 32,4 4-27,-2-5-6,7 6 6,3-2-50,-1-4 38,1-5 68,-1-6 67,-1-8 73,1-8 196,-5-34-113,4 17-83,-3-18-39,7 31-34,-1 7 17,2 6-12,0 6-5,4 2-341,1-14 128,3 7 67,1-14 34,1 9 39,0-2 96,0-27-23,0-14 0,-1-1 78,-5-2-67,-2 24-5,-6 2 0,0 3-6,2 4-34,5 1-56,3-2-274,11-4-179,12-11 95,16-8 120,-10 34 0,3 0 157,2-3 1,1-2 46,2 0 1,0-1 61,-1 1 1,-1 0 41,-1 2 1,-2 1 19,-3 2 0,-1 1 39,14-38-3105,-11 10 3531,-8 8-11,-11 13 224,-4-5-533,-4 24-145,0-1 178,0 22-323,0 2 3167,0-2-3392,5-4 213,4-7 90,11-17 67,-5 8 0,1-7 62,-10 13 100,-4 5 163,0 0 107,-2 3-175,0 3-83,0 2-96,0 5-78,0 1-56,0 2-621,0-7 217,5-4 135,5-14 219,6-5 106,6-10 0,2-23 106,-7 15 112,-1-15 175,-10 24 33,-3 5-46,-2 5-150,-1 8-163,0 6-67,0 4-213,9-11-5,8 0 56,18-17 16,15-4 6,12-8 62,10-5-23,4-1-940,-3 5 1030,-4 6 5,-11 11 6,-3 4 0,-26 17 242,-3 5 183,-22 13-290,-3 2 294,-1 0-541,6 0 40,2-3 4,11-4 68,1-6-11,6-9 5,2-9 6,3-9 73,-1-7-5,-3-5 44,-3-1 33,-5 5-16,-3 7-23,-5 11-106,0 7-56,2 5 23,6-2-40,8-6-5,10-7-96,33-32 174,-13 11-148,-19 17 1,-2-1 147,9-13 90,-8 3 610,-4-6-386,-15 20-186,-3-2-128,-10 20-28,2-2-95,8-6-78,11-12 294,17-12-189,2-1 1,4-2 39,-9 10 0,1-1-440,16-16 1,-1 0 464,-17 17 0,-4 2 31,-1 0 0,-2 0 0,26-34 109,-26 25 1,-2 0 276,9-15 146,-1-10-95,-26 41-174,-6 9-263,-2 7 868,0-1-1170,6-5 67,4-9-174,35-37 263,-15 23 1,2-1-139,3-1 0,1 0 281,3-3 0,-1 3-2,18-20 5,-7 0 156,-5 3 231,-14 8 150,-8 5 1,-11 9-168,-7 6-202,-4 8-118,-4 2 395,0 2-675,3-4-201,7-6 128,12-9 6,5 2 1,4-2 72,23-28 31,-15 20 0,2 1 188,18-22 5,-1 0 45,-8 5 149,-8 3 131,-8 6 33,-11 6-10,-5 8-124,-8 6-90,-3 5-179,4-14-235,2 8-112,14-15-28,11 3-11,15-7-51,17-5 456,-31 31 0,5-1-162,21-11 1,5 0 170,-1 0 1,-1 1-571,0 0 0,-4 0 749,-10 7 0,-8 1 387,-2-10 95,-14 6-151,-12 5-45,-8 6-224,-4 3-224,-5 3-90,4 1-509,4-1-185,13-5-397,51-30 721,1 7 356,-16 13 1,4 0-99,-9 9 0,-1 1 115,4-1 1,0-1 83,0 1 0,-1-1 3,-2 1 0,-1-2 64,-6 2 1,-2-1 249,31-22 223,-21 9 265,-17 10-30,-17 11-256,-8 7-376,-7 5-140,4 1-404,7-2 37,46-16 1,19-6-966,-16 6 0,5-1 1281,10-5 1,8-2 0,-3 1 27,-18 6 1,-3 1-1,0 0-639,26-11 0,-5-1 662,-17 7 0,-5 1-883,-16 5 0,-4 0 1073,20-16 112,-15 6 258,-7 2 252,-12 10 1626,-11 6-2230,-11 10 1105,-1 3-1906,-1 3 3374,12-3-3100,14-3-3286,31-6 3487,-15 3 1,4-2-278,10 0 1,4-2 338,-1-1 0,4-2 0,-4 1 53,4-1 0,-1 0 3,16-7 0,-5 0 39,5-5 29,-15 3 262,-16 6 364,-22 7-313,-17 7-185,-9 4 2558,3 2-3096,6 0-2305,14 0 2434,56 4-56,-2-3-298,-19 0 1,3 1 485,-13-1 0,-2-2-40,1 1 1,-1-1 120,38-6 50,-17-1 6,-20-3 2918,-19 4-2974,-13 3 1142,8 1-2979,1 0 1837,13-6 0,-18 4 0,-6-2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4:01.61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816 1110 10041,'-1'-5'2688,"1"1"-1276,0 4-1328,-13-24-84,8 16 0,-9-17-180,12 23-88,0 1 251,2 1 17,-3 0 106,0 0-11,-1 0 29,-3 0 21,-1-1 214,-1-2 128,-3-3-140,-1-4-150,-3-2-3511,2-3 3376,-8-9-57,7 5 34,-4-6 29,9 8-68,-1 0 100,-6-9-44,3 4 3342,-7-7-3359,4 4 101,0 0-106,-3-4 72,0-4-55,-1-3 44,-1-3-90,1 1 68,0 0-67,1 3 5,-6-9-11,7 14-95,-3-3 89,10 16 1,-2 2 72,2-2 67,-15-17-100,13 12 33,-14-15-67,18 23-45,-4-5-39,10 9-185,0 2 236,2 5 44,1-1-5,-2 2 33,0-4 34,-3-3-62,-1 0 28,-3-3 28,0 3-61,0-1 27,-1 0-21,1 2-12,1 0-6,3 2-89,3 3-185,2-1-51,1 4-207,0-1 533,-2 1-1,1 0-1769,-2 0 1467,7 2-23,4 3 68,3 2 101,4 0 72,-2 0 85,-2-2-1,-1-1-11,-4-2 17,-2 0 67,-3-2 297,-1 3-358,0-2-68,0 1-83,2-1 83,1 1 51,1 0 5,2 4 1,1 2-6,0 1-57,0 3 68,0 1 0,-2-1 6,-1-1 0,-2-4 66,-1 0-16,-1 0-16,0 3-1,0 4 0,-3 5-39,0 4-17,-3 2 17,2 0 6,0 1-6,2 0 0,1-3 0,1 0 0,0-6 0,0-1 17,-1-5-12,0-5 29,0 0-34,1-6 0,0 4 0,0-1 0,-1 4 0,-1 1 0,-1 3-6,0-2 1,2-1 49,0-5 7,1 0 1926,0-3-1742,-3-2 140,0-2-145,-3-3-67,0-3-7,-1-2-10,0 1-12,-1-1-128,0 1 67,0-1-62,1 2-5,-1 0-6,1 3-6,2 0 6,0 1 0,1 0-28,1-2-17,0-3 6,0-8 33,-1-5 6,1-8 0,0-4 6,1-1 5,-1-16 28,0 16-33,-3-7 0,2 21-1,-1 6-5,1 4 0,1 5 0,2 3 0,-2 2 0,2 1 0,-2 0 6,0 1-1,1 0 1,1 1 5,1-3-11,0 1 0,0 0 0,0-3 0,0 1 11,-3-3-5,1-2 22,-3-1-22,1 0-6,-1 0 39,2 4-34,2 1 1,1 2-6,0 1-829,0 1 784,11 2 45,6 3 0,15 4-62,3 2 62,2 1 0,-3 1 0,-1-2 0,-5 1-5,-3-1-46,-3 2 46,2-1 5,0 1 5,5-1-5,5 1 34,3-1-23,8-1-5,1-1-6,3-3 5,-2-2-5,-3-1 6,-5-1-6,-6 1 0,-7 1-11,-4 2 5,-9-1-5,-3 0 11,-8-3 11,-1 1 29,-1-3-40,3 1-46,1-1 13,9 0-762,8 0-953,18 0-5750,8-2 7498,2-7 0,-21 5 0,-11-4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4:04.05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201 333 8545,'-13'-16'5170,"-34"-57"-4627,36 53-196,-29-46-50,34 54-129,1 2-11,1 0-101,1 3-50,2 1-1,-2 2 1,3 2 33,-1 0-33,1 1-6,0-2 78,0-1 28,-3-3-15,0 0 177,-4-3 24,0 0 167,-6-7-263,4 6-163,-3-4-33,7 8 0,1 1 0,2 2-89,1 2-807,1 1 801,4 2 11,4 7 84,8 3-6,3 6 6,2 0-6,-2-1 6,-2-1 0,0-1-5,0 0-1,23 20 6,-4 0 0,24 20 6,-6-2 5,7 5-5,1 3 27,0-4-33,-4-4 0,-7-9 0,-6-9 6,-7-7-6,-8-5 5,2 1 23,-13-4-28,1 4 6,-10-4 0,0 5 27,1 1-27,2 5-1,2 0 46,-1-1-46,-1-5-5,0-5 6,-4-8 28,0-5 10,-5-4 12,1-2-44,-5 0-52,2 0 40,-2 3 51,0-2-46,0 1 1,0-1 991,0 0-829,-2-4-118,-4-5-50,-5-7 0,-7-5-5,-3 1-79,-2 2-101,0 5 0,3 4 56,0 3 90,3 3 39,3-1 6,-2 1 50,4 0-51,-3-3 29,-1-2-29,-5-3 1,-5-4 28,-7-5-34,-5 0-40,-27-8-94,15 10 100,-14-2-134,28 15-39,8 1 34,6 3-29,9 0-185,6 0 152,5 0 22,2 0 90,1 4 112,8 3 11,5 5 0,10 4 0,4-3 39,2 1-34,0-4-5,-1-2 73,3-2-6,-12-2-67,1 0-50,-14-3 50,-3 2 6,-2-3-1,-1 3 1,0-3-1,1 3 1,2-2 33,8 5-33,3-2 27,12 5-33,4-1 0,7 5 34,4 2-28,1 2 16,16 8-5,-1-2-12,-3-2-5,-10-6-39,-17-9 28,-1-3 11,-3-2 0,1-1 6,-6 0 139,-3 0 1009,-7-5-560,-3-2-236,-7-6-134,-10-4-140,-6-1 40,-9-2-24,-14-8-16,10 6-84,-8-7 0,16 8-28,4-3-179,-4-19 101,9 5 39,-2-15 67,10 10-45,1 3 45,2 5 0,1 8 5,1 9-5,0 5 6,0 4 0,0 2-6,0 2 0,0 0 50,0-2 6,0 1-50,0-5-6,-4-2 5,-6-14 29,-1 4-29,-3-6-5,5 11 0,4 5 0,0 3 0,3 4-106,0 3 106,-1 2-28,3 1 106,-1-1-72,0 0 16,0 0-615,-1 1 458,1 2 35,0 7 66,1 4-22,0 7 50,0 0-38,0 1 38,3-3-22,0 2 28,5 5-6,4 11 6,5 9 28,4 10-28,4 3 0,-1 1 45,-1-6-39,-3-8-12,-4-11 12,-3-8-6,-4-9 5,-4-5-5,-2-4 6,-2-3-6,1 1 0,-2-1 0,1-2 6,-1-2-85,0 0-2094,-21 4-2246,-11 6 4419,-29 5 0,27-7 0,2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4:06.04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25 9251,'22'-13'-594,"-4"2"0,-18 11 1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4:06.68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310 1004 10555,'-61'51'-45,"-1"1"0,3-5 0,19-10-11,37-25 582,2-4-419,1-2 439,0-3 87,0-2-300,-1 2-243,-3 0 264,-2 5-281,-13 8-67,5-3-1,-7 3 1,11-8-6,4-4-179,4-3 425,2-1 113,0-4-158,1-2-5,5-7 11,4-5-83,8-8 49,5-10-5,9-12-28,2-14-359,6-15 253,3-12-1677,-20 39 0,0 0 1640,1-2 0,0 0 3,1 0 0,0 0-126,-1 3 0,1 1 126,22-37 0,-3 12-5,-6 16 5,-4 13-39,-8 12 239,-2 7-206,-5 7 3270,0 2-3225,0 0 383,1 1-417,2-3 1,7-7 0,-8 3 33,3-3-34,-12 9 7,-4 6 21,-3 3-27,-1 4-6,-4 2-2857,1 1 1788,-1 18-897,0 1 1966,0 16 0,0-17 0,0-5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4:07.7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25 512 10254,'15'4'201,"-3"-1"-106,-12-3-89,0 0 28,-23 19-29,17-14 6,-17 16-11,23-21 2454,0 1-2454,3-1 0,8-4 185,9-3 139,33-19-200,-4 2 55,20-16 62,-17 4 27,2-6-88,-3-6-57,1-4-34,-4-3-72,-1 2-11,-3 6-1,-3 8-5,-3 8-5,-1 8-57,-2 7 6,0 5-28,-2 5-22,0 3 50,-4 2 45,-4 1 11,-7 0 61,-5 0 208,-7 0-95,-2 0 78,-4 6-56,0 15-23,-2 34-52,0-5 0,-1 6-54,0 13 0,0 5-578,-2 11 0,1 1 530,2-3 1,0-1 2,0-13 1,1-2-20,0-4 0,2-3 22,1-9 0,2 0-42,3 10 1,2-2-119,6 18 18,4-4 117,-9-53 0,-1-9 117,9 0 983,-1 0-1060,18 13-108,-11-3-4,6 5 16,-8-4-354,-3-5-788,-1-3-4370,-2-19 5568,-7-15 0,-3 2 0,-6-2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43.67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1123 38 12264,'16'-11'2302,"-3"3"-1988,-13 8-85,0 0-229,-12-18-308,1 25 308,-16 2 443,-8 45-222,7-11 1,-3 3-1703,-5 5 1,-6 4 1580,-7 6 1,-6 6 0,2-4-48,-5 7 1,0-1-327,4-6 0,-3 4 1,4-6 277,2 0 1,4-3-12,1-1 1,-1 2-113,-9 10 1,2-2 117,19-21 0,1-2-73,-6 5 0,5-6-33,7-6-135,15-21-96,6-7-598,7-9 2354,2-10-1419,12-22 0,-9 15 0,9-13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4:15.74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138 66 10494,'-35'-15'465,"7"2"-1030,28 13 296,0 0-3916,-10-16 4230,7 11 815,-7-11-1056,10 16-387,0 18 583,-23 27 0,17-17 0,-17 13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4:15.02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9632,'14'8'-286,"-3"-1"-1596,-11-7 1882,0 0 0,0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4:16.51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49 7 7934,'3'12'415,"0"-1"392,-3-11-73,-4 0-186,2 0-195,-5 0-123,1 0 335,-5-6-565,2 1-67,-1-3-386,6 2-1339,2 3 1528,2 2 107,5 1-39,2 4-146,11 6 152,-8-2-23,4 4 168,-12-7-184,0 0-936,-2-3 1165,0 1 0,0-3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4:17.90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45 40 7352,'15'10'2325,"-3"-2"-1978,-12-8 2196,0 0-2241,-24-14-279,12 6-96,-16-12-56,23 13-308,2 3 146,3 3 279,0 1 12,3 1-5,-3 1 5,3 0 218,-3 1 158,0 0 44,0-1-347,0-1-180,2-1 102,-1 0 5,1 0 28,0 0 1069,-2 0-990,1-3-107,-1 2-17,0-4-112,0 3-179,0-1-117,0 1-46,0 1 432,4 1 39,0 0 45,0 0-40,-1 0 897,-3 0-1104,1 0-83,3 0 279,1 0 6,1 0 0,-2 0 39,-1 0 62,-1 0 6,0 0 1281,-1 0-1606,1 0 100,-1 0-2889,1 0 1013,-1 2 1994,-1 3 0,0-2 0,0 1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4:19.64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77 35 3162,'0'12'1047,"0"-3"1268,0-9-5071,0 0 3222,-36-28-886,28 21 699,-24-14-761,40 32 2812,6 9-2509,4 1 151,2 1 28,-1-3 0,-7-7 0,-4-4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4:20.50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124 141 9537,'1'19'2021,"0"-3"-1696,-1-16-157,0 0-201,-54-69-85,39 47 112,-41-51-38,55 66 44,1 4 386,0 2-1506,0 6 56,3 0-79,2 9-610,4-3 1753,2 1 0,-5-6 0,-3-2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4:20.99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7223,'7'11'0,"-2"-2"0,-5-9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4:21.88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 30 1668,'-3'-16'0,"1"3"0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4:24.74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7778,'4'18'-272,"0"-3"0,-4-15 1,0 0-1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4:28.9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6092,'7'14'241,"-2"64"-291,-5-40-499,0 51 549,0-49 0,0-8 50,0-8 202,0-5-252,0 0-67,0-1 67,0 1 0,0-9 0,0-3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0:01.13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1025 673 9766,'-76'30'-2151,"44"-5"2089,-22-9 1,-1 0-56,18 7-130,5 0 186,-2 5 900,13-13 383,0 1-600,16-14-68,3-2-173,2-6-56,0-1 55,0-3 270,0 2-605,0 3-34,0 1-84,0-5 73,0-2-50,0-10 50,0-2 196,0-4 476,0-5-543,0 15-129,-2 1 62,-13 30 156,-14 19 6,-31 41-1314,17-19 1,-6 9-1,2-3 1090,-8 12 0,0 1 0,4-6 0,-1 4 0,6-7-235,10-8 0,5-6 232,4-5 0,4 0 48,-9 38 711,38-59-340,33-40-271,4-31 1,3-15 22,8-12 0,2-10-26,-8 0 0,0-8 0,-3 4-456,-13 21 1,-3 3 0,-1-3 300,5-16 0,-1-2 0,-6 7-1,-7 7 0,-5 7 1345,-2 9 1,-1 4-1360,7-26-264,9-2 203,-2 28 610,11-13-527,-5 25 12,-2 6-40,1 6 1506,7 1-1478,-8 11-274,4 1-28,-12 10 241,-2 8 50,-6 19-944,-13 42 1,-11 17 1004,-6 2 1,-5 9 369,8-26 1,-2 5 0,-1 5-1,-2 2-1041,-2 5 1,-1 8-1,-2 1 1,0-7-1,0-13 543,-14 11 0,0-8 28,5 14 0,-1 4 0,1-49-239,-23-125 289,-9 12-135,-10 11 85,19 27 0,-2 2 56,-23-7 0,31 15 0,3 2 1353,5 3-1414,18 4 2768,13 5-3391,48 2 679,14 0 10,47 0-90,-45 1 0,1-2 85,3 1 0,2-1-1597,22-2 0,0 0 1597,-22 2 0,-1-1-409,12 0 1,-3 1-1189,18 0-604,-15 2 2201,-5-3 0,-31 4 0,-12-3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4:31.56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38 1 8713,'11'11'1944,"-2"-2"-1603,-9-9 4941,0 0-5276,0-3 5,0 1 28,0 0 258,0 0-297,0 1 0,0-1 6,0 1-1,0-2-5,0 3 84,0-3-2291,-1 3-4800,-9-1 7007,-8 1 0,5 0 0,-2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4:45.19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5846,'11'7'0,"-3"-2"0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4:46.8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1545 1 7682,'9'5'387,"-1"1"-370,-8-7 3007,0 1-4748,0 12 2200,0-9-12,0 10-94,0-13 481,0 0-610,-3 0-23,0 0-100,-2 0-68,1 0-50,3 0 343,-1 0-215,1 0-21,0 0-74,-2 0-33,0 0-72,0 0-7,1 0-139,1 0-808,0 0 1026,-1 0 0,-1 0 163,-1 0 83,-3 0 85,-2 0-112,-2 0-107,-2 0-23,0 0-44,0 0-34,0 0-5,3 1-6,0 1-17,3 1-89,0 2-40,1 1-34,-1 4 12,0-1 151,0 2 17,-2-2 0,3 1 62,-3-1 11,-3 3 146,-15 14-3527,3-2 3386,-12 11 62,8-9-45,1-3 6,0 0-39,2-6-12,2 0-50,5-4 3392,2-1-3392,6-4-112,-1 5 107,3 0 5,-5 9 39,-2 5-39,-8 8 56,-18 30 5,4-15-16,-11 19 11,12-26-17,-10 12-39,14-17-168,-10 19 79,25-27 50,1 9 11,9-12 28,1 0 72,0 2-38,0-3 22,0 1-17,-3-1 56,-8 6-11,2-7 12,-6 2-12,2-7-40,1-1-60,-34 49 21,21-24 6,-23 37-5,31-36 0,2-4-1,2-1 1,2-4 39,1-2-40,3-5 40,1-3-11,0-2 22,0-2 16,-3 4 1,-5 8-6,-4 12 12,-8 14-46,-4 15-33,-1 9 0,0 5-72,5-4 60,7-9-122,8-17 50,10-16 11,3-18 124,4-12 111,0-8 269,0-3-324,0-2-113,0 5 6,0 1 56,0 5-17,0 1 0,0-3-5,0-1-28,2-5 33,-1 0 62,1-3 22,0 0 112,-1 0-106,0-7-62,0 1-28,-1-7-22,2 2 11,-2 4-28,0 2 0,0 5-78,0 0 111,1-2-33,-1 1 39,2-3 1,-2 4-5882,0-3 3747,-2 9 2095,1-4 0,-1 5 0,1-6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4:47.59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188 228 8209,'6'-7'470,"-2"2"-391,-4 5 150,0 0-262,-63-11-91,46 6 124,-47-9 51,62 6 190,2 1 179,0 0 56,0 1-67,0 2 56,0 0 61,0 0-55,0 0-152,-1-1-61,-2-1-95,-1 0-57,-3-2-67,-1-1 6,-4-17-45,6 10 0,-1-11-6,7 19 6,0 1-5,0 1 5,0 1 5,0 1 46,0 3 386,0-1 319,0 1-510,0 0-95,0-1-957,-2 1 442,2 13 364,-1 12 56,1 21 45,0 13 11,0 10-3392,0 4 3380,0-4-21,0-9-34,0-12-34,0-11-11,0-11-28,0-5 28,0-2 17,4 1 3408,2 7-3425,5 3-5,1 6-1,-1 3 6,-2-1 6,-3-4 66,-2-7-38,-3-9 78,2-8 106,-3-5 561,2-4-841,-2-12 62,0 1 84,0-11-33,1 4-51,4 3 0,4 1 123,59-41-118,-25 14 37,1 2 0,0-2-36,4-16 44,-5-2-44,-3 1 0,-8 5-186,4-3-1035,-13 27-330,7 1-416,-4 34-1960,2 12 3921,2 11 0,-13-9 0,-6-4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5:00.10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110 664 8730,'-1'-14'33,"1"3"1189,-1 11-886,-2-2 1120,-24-9-1243,11 6-73,-17-7-129,21 12-11,2-1-370,6 1-341,1 0 33,3 0 550,5 0 55,2 0 73,8 0 89,5 0 298,8 0-1,6 0-156,6 0 27,6-10 163,5-8 35,4-14-91,1-7-118,-3-1-100,-5 1-107,-7 7-28,-5 5-5,-3 9-6,1 1 11,2 5-11,24 0 0,-11 6 0,18 1 0,-20 5 0,-3 0 39,-6 0 17,-6-1-6,-7-3 113,-2-5 128,-5-4 23,0-3-57,-5-1-117,1 1-89,-1 2-51,2 1-51,22-2 46,-2 5-35,20-2 40,-9 8-56,14 1-186,-19 0 242,3 3 45,-26-3 0,-6 2 5,-7-1-38,-1 1 44,-3 1-4190,0 0 4287,-6 1-153,0 2 72,-8 1 40,1 2 140,-3 1-106,-1 1 16,-1-1 23,1-1-22,2-2-79,1-3-79,1 2 34,1-3-33,-2 1-6,-1 1-50,-2-2-96,-4 3 56,0-3 90,-4 1 152,0-1 206,0 0 45,2-2-83,2-3-169,3-1-5,4-1-57,2 1-89,5 2-134,1 0-124,3 2-73,1 0-206,1 0 139,0-3 689,2-1-151,3-6-11,2-2 17,3-5 72,-2-2 46,0 0 33,-4 5-51,-1 5-83,-2 7-68,-2 0 190,-4 4-100,-2-2-84,-2 1-45,1 0 17,2-2-34,4 0 23,0 0-62,2 0 0,0 0 84,0 0 218,0 0-50,0 2-213,-1 0 56,-1 1-845,1 0 660,7 0 90,5 1 101,8 2 45,3 0-45,0 1-12,4-2-44,0 0-34,1-1-11,2 2 6,2 2-3398,2 3 3403,7 4 23,4 1 10,8 3-38,5-2 5,4 1-5,0-4 61,-2-4-33,-4-1 27,-9-5 102,-6 1 3531,-4-2-3481,-16 0-168,-3 0-17,-16 0 146,-2 0-57,-4 0-72,-1 0 17,-4 2 11,2 3-73,-4 2-135,4 0 74,-1 0 61,3-4 28,3 1 39,1-4-62,0 3 102,-11 2-102,-6 4 1,-19 11 0,-14 7 50,-14 12-45,-11 7 62,-3 4-68,3-3 29,9-4-34,10-9 0,13-7 39,3-3-39,19-11 39,4-3-33,16-8 27,1-1-33,2-1-39,-1 1 0,-3 1 39,-3 3 0,-3 1 0,-4 3 0,1 1 6,-3 1-6,6-3-62,2-1-89,5-6-1160,3-1-184,13-11 1495,3-15 0,0 9 0,-3-6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5:09.37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0 854 7050,'14'5'2873,"-3"-1"-2335,-11-4-17,0 0-353,-4-9-79,1 7-83,-3-7 67,3 9 1064,2 0-1064,1-2-73,0 1 89,0-2-10,0 0-12,0 1 269,0 1-347,0 0 11,2-2 61,4-4 40,3-2-17,3-1-45,-1 0 17,-2 3-50,-1 0 44,-3 4-50,-1-1 0,0 2 0,0 1 6,5-2-6,2 0 0,6-4 45,6-3-6,3-6-33,4-1 94,11-11-10,-12 8-28,5-3-29,-18 11-27,-2 4-6,-3 3 0,1 1-6,0 1 6,4 0 0,3 1 0,19-3 39,-6 0-33,14-4-6,-12-4 0,1-1 6,-2-2 5,8-4-11,-12 4 0,5 1 0,-13 5 0,1 4 0,2-2 0,2 2 0,4-1 0,4 1 0,5-1 5,4 0-5,2-2 0,16-4 0,-17 2 0,8-2 0,-23 6 0,-5 3 0,-2 1 0,-4 1-22,1 0 22,1 0 6,1-1-1,22-2-5,-7 0-5,17-2 5,-13 1 0,1 1 0,-4-1 44,6-1-44,-14 2-5,3 1-29,-16 3 34,2 1 0,2 0-5,6 0-1,7 0 12,6-2-6,32-4 0,-14-2 0,20-6 50,-27 2-44,-8 1-6,-8 1 0,-11 4 0,-8 0 72,-8 5 24,-4-1-91,-2 2-173,0 0 163,-1-2-68,0-1-22,0-6 50,0 0 6,-1-3-12,-3-1 46,-1-2-141,-5 1-375,-5-2 213,-1 7-292,-7 0-189,0 7-202,-6 1-40,-5 1 381,-5 0 487,-4 0 163,1 0 236,1 0 543,5 0-135,4-3-112,7-2-95,4-3-96,6-1-156,5 3-79,1 2-66,5 3 10,0-1 0,0 2-44,-2 0 33,0 0 0,-2-1 90,3 1 45,-1-1-174,5-1-56,0 1-163,1-1 219,7 0 639,26-1-280,6-3 78,26-1-157,-3-2-101,2-1-84,2 1-45,16-3-10,-24 5 16,6-1-56,-31 7 0,-6-1-73,-4 2-6,-2 0 29,-1 6 44,13 10 6,-7 1 0,10 7 12,-12-6-7,-1-4 40,-3 0-45,-3-5 6,-2 0 33,-5-5-6,-3 1-44,-4-1 11,-2-2 269,-5 1-51,-6 0-122,-7 1-29,-9 3 0,-4 3-67,-5 5-106,-15 16 33,14-2-134,-11 11 111,18-10 80,2-1 16,1-5 5,1-2 46,-1-5-1,-17 4-11,10-7-39,-12 2 0,19-6 0,2-1 0,8-2 0,2 2-61,6-3-606,3 1-806,3-2 1473,52-3 0,-37 0 0,38-3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5:11.62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2049 1 6719,'2'12'1568,"-1"-2"-1372,-1-10-297,0 0 96,4 11 5,-3-3 33,4 10 253,-5-9 465,1-2 106,-1-3 621,0-3-10,0 1-1468,0-1 0,0 1-185,0 0 17,0 4 34,0 1 33,-1 3 96,-4 3 5,-6 0 50,-4 1-44,-8 3 55,-6 1 18,-5 3-29,-5 1 79,-3-1-23,3-1-39,1-1-22,2-4-17,4 0-28,2-3-5,3 2 5,-18 13 5,15-11 29,-15 12 22,18-17-45,-4 0 28,-5-4 40,-6 1 77,-4 0-49,0-1 72,1 0-89,5 0-57,8-2 12,7 2-39,8-4-1,3 0 40,5-1 78,-1-1 146,-2 0-79,1-1 23,-6 0-45,3 0 135,-3-1 0,-3-4-124,-3 1-78,0-3 44,-11 1-134,13 3-5,-6 0 0,15 3-6,1 0-6,4 0-72,0 0 22,-1 0 56,-3 0 39,-22 10 6,0 2-40,-22 10-5,2 1 34,-5 1-3393,-2-1 3399,0-5-35,5-3 1,8-6-6,9-2-56,14-3-101,9-2-117,9-2-24,3 0 113,3 0-923,4 0 3525,5 0-3437,9 0-374,12 0 123,10 0 789,12 0 392,4-10-95,2-4 95,-6-13 85,-9-2-1,-13 0 6,-9 2 0,-11 4 62,-4-3-68,-2 3-627,15-8 269,-3 13 280,16-4 84,-12 8 840,5-7 108,-11 6 37,-1-1 516,-12 10-1002,-2 2-208,-7 2-128,-3 0-79,-6 2-79,0-2 79,0 2-11,1-1 33,3 1 23,1-4 202,6 2 77,2-6-279,3 4-39,1-1-23,0 3-89,0 2-90,-4 0 33,1 0 74,-8 7 10,-1 3 1,-6 9 72,-5 1-11,-5 3-27,-4-3-35,-6 4 1,-5 1-6,-5 5 5,-7 7-5,-6 6 12,-4 10-7,-3 3 57,4 3-428,7-6 366,12-7-40,11-10-55,12-9-84,8-7-230,7-6-39,4-2 179,2-6-39,1-1 213,1-3 467,6-1-305,2-1-5,7 1-12,-1-1-50,5 2 79,15-2-7,-1 0 141,15 0-39,0-2 44,9-5 40,13-8-45,7-8-85,9-7-27,-1-1-45,-3 0-22,-11 4-34,-13 6 0,-14 7-6,-13 5-167,-9 5-40,-8 3 34,-4 1-29,-4 4 108,2 2 38,-1 4-459,14 3-163,7-7 684,25 1 0,-26-7 0,6 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6:26.47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9948 6625 7632,'-6'-9'1434,"1"2"-1249,5 7-123,-7 0-57,6 0-5,-6 0 6,6-1 0,-2-2 1870,-4-10-1339,2 5-246,-3-7 96,3 8-135,-1 0-112,2 2-95,2 1-45,0 2-1496,0 1 1463,-1 1 229,-1 0 45,-4 2-96,-5 3 107,-2 2-61,-6 3-73,0 0-45,1-1-73,-2 7-6,10-4-50,-2 7 45,10-5-28,0 2 39,0-1 0,1-3 5,-1-4 107,1-3 129,-2-2-79,-3-1 18,-3 3-108,-5 2-66,-4 2 0,-1 2 5,-1 0-11,3 0-84,-2 9-6,10-7-194,-3 8 278,9-10 6,0-2 6,1-2 78,0-2 67,1-3-22,-1 2-96,-3-2 246,-1 2-279,-3 2 0,-1 0-5,2 2-51,0 1 50,2 0 0,2 1 1,-1 1-1,1-1 6,-1 2 6,-2-2 33,-3 1-39,-2-1 6,-3 1 27,-3 0-33,-4 3-5,-4 2-1,-5 4 6,-2 3 6,-2 1-6,1-1 5,3-2-5,4-2-3386,4-3 3386,2-2 5,3-1 7,-1-2-7,3-1 6,0-1 34,0-1-45,1-1 3431,-2 1-3431,-1 0 6,-4 2-6,-2 3 0,-3 1 6,-2 3-1,1-1-5,1 0 0,2-1 6,2-2 5,2-1 45,2-2-50,-7 1 5,9-4-6,-5 0-5,11-2 6,-1 0-6,0 1-6,-2 1 6,0 3-5,-1 0 5,1 0 0,2 0-6,0 0 6,2 0 0,0-1 6,0 1-6,-1-2 11,0 2-11,-2-1 6,0 1-6,-2 0 5,-1 1-5,-3 1 6,0 0-6,-3 2 5,-1-1 51,-15 8-50,8-4 5,-8 3-5,15-6 5,2-3-5,3-1 5,2-1-11,4-2 5,3-1-5,3-1-5,1 0 5,-1 1-11,-1 0 11,0 0 0,2 0 0,0 0 11,-1 1 0,-2 0-11,5-2-6,-2-1 6,7-4-5,-1 0-6,0 2 11,-3 0 11,-3 5-6,-3 0 29,-3 2-28,-10 3 33,3-2 28,-7 1 79,6-4-1,0-1-61,0-1-45,0 0 12,-4 0-51,8-2 5,-2 1-5,2 0-11,5 1 11,-5 2-5,3 0 5,-1 0 5,-1 1-5,-1 0-3336,-35 10 3403,20-8-64,2-1 0,0 0 8,1-2 34,2-1-34,3 0-5,5-3-6,5 2 0,6-3 3347,4 1-3397,2-2 38,0 1 12,1-1 0,-1 0 0,0 1 0,0-2 6,-1 2 0,0-1-1,-2 2 1,0-1-1,-1 1-5,0-1 6,0 0 0,0-1-6,2 1 0,-2-1 0,1 2 0,-1 1 0,-1 1-12,-4 4 7,-3 0-3393,-5 5 3398,-2-1 0,0 2 6,1-2-1,2-3 91,4-2 60,1-4 1,5-1-22,1-2-46,2 0-44,2-1 3347,0 0-3588,2 0 196,-1 1 67,-1-1-61,0 2-1,-2-1 29,1-1-34,0 1 0,1 0 0,0-1 0,2 1-196,0 0 196,0 0 0,0-1 39,-1 2-33,-1-1-6,-1 0 45,-2 0-34,-5 3-11,5-2 0,-2 1-11,6-2-40,1 0-5,-1 0 51,1 1-1,-1 0 6,0 0 0,0-1 6,0 0-1,-1 0 1,0 0 5,-1 0 34,0 0-40,0 1 12,0-1-11,1 0-12,1 0-95,1 0 118,0 0-6,0-1-5,-2 1 0,0 0-1,-3 1-5,0 0 0,-1 2 0,-1 0 0,1 0 0,1 0-5,0 2-1,1 0 0,0 0-5,1 1-62,0-1 68,0 0-29,2-1 34,0-3 0,0 1 6,1-3 61,-10 6-61,-5 3-6,-2 1-6,3 1 0,9-5-10,2-1 10,0 1-28,0-1 34,1-1 6,0-2 50,1 0-50,0-2 44,-1 1-44,0 0-6,-2 0 5,0 0 12,-1 1-17,1-1 0,1 1 0,1 0-45,0 0 40,1 0-40,-1 0 45,0 0 5,1 1 1,-3-1 0,1 2-1,-3-2 6,-2 2-5,-1-1 50,-2 1-22,0 0-29,0-1 29,-3 2-40,5-3 1,-1 2 5,6-2-6,1 0-56,1 0 23,2 0-11,-1 0 50,2 0-11,-3 0 11,1 0 16,-4 2-16,0 0 17,-11 7-11,3-3 5,-8 4-5,4-3 44,-1 2-44,-3-1-6,1 2 11,0-2-6,5-2-5,3-1 6,4-2 0,3-2 5,1-1-6,1 1-5,-2 0 6,0 1 0,-2 0-6,-1 0 0,-1 2 0,-3 1 5,-4 4-5,-5 3 6,-5 3-6,-5 2 5,-2 3 35,-3 1-35,-12 7 29,16-10-29,-5 2-5,24-14 6,2-2 5,5-4-11,1 1 51,0-3-46,1 2 51,-1-2 101,1 1-11,0-1-28,0 0-79,0 0-33,-2 0-1,-1 1-5,-1 0 6,-2 0-1,1 1 23,-15 2-5,-6 0-18,-4 2-5,-3-1 6,8 1 28,-4-1-29,-3 3 46,-2-2-51,1 1 0,4-2 0,4 1 0,6-1-6,5 0 0,4 0 1,5-1-12,-1 1 11,6-2-27,0 2 27,2-2 6,-1 2 0,-2 1 0,-1 0 6,-1 2-6,-1-2 0,-1 2 5,0-2 12,-10 8-17,8-7 0,-8 6 0,9-4-5,-4 2 10,0 1-5,1-2 0,4-1 0,1-3 0,4-2 0,0-1 0,2-1 6,1-1-1,1 1 18,0-2 10,0 1-27,-2 0-6,-1 0 11,-2 1-11,-3 1 0,-4 1 6,-2 1-6,-2 1 5,1 0-5,1-1 6,2 0 0,4-2 33,1-1-34,2 0 1,-1-2 0,-2 2-1,-2-2 29,-3 1 50,-2 0-6,-1-1-16,-1 2-62,0 0 5,-8 3-5,7-2 6,-4 3-6,11-3-6,1 1 6,3-2-5,-1 2 5,3-3 0,-2 4 0,-5-1 0,-4 3 0,-4 1 0,-3 1 5,-2 1 1,-2 0-6,0-1 0,-1 1 0,0-1 0,-2 1-6,1 1 6,0-1 6,4 1-6,5-2 0,5-1 0,5-3-6,4-2 1,3-1-1,2-2-369,1 1 397,0-1-22,-1 1-11,0-1-28,0 2 39,2-1 0,-2 1 0,-1 2-6,-3 0 6,1 3 0,-3-1 6,1 2 11,-1-2 16,-4 3-27,2-2-6,-4 0 6,3 0-1,0 1-5,-1 1-5,-1 3 5,0 1 0,0 0-6,1-1 6,2-2 0,3-2 28,-16 12-28,10-8 0,-23 21 6,15-12-6,-8 8 0,6-5-6,4-2 0,2-2-27,5-4 27,4-4-44,3-6 50,3-2 0,0-3 285,2 0-240,-2-1-6,0 0 1,-1 0-29,-2 0 28,1 0-22,-2 0-17,2 0 0,-2 0 0,3 0 0,-1 0 0,3 0-151,0 0 190,-1 0-34,-1 0-5,-4 1 6,-3 0 0,-2 1-1,-2 0 1,-1 0-1,1-1 1,-1 1 0,2-2-1,1 2-5,1-1 6,2 0-6,0 0 5,2 0-5,0-1-5,2 1-1,3 0-89,1-1 5,0 2 79,0-1 17,-3 2-1,1-1 7,-1 1-12,0-1 5,1 0-10,-1 0 5,0 0 0,0 0 0,1 0-12,1 0-32,0-1 38,0 2 6,-1-1 0,-1 2-6,-1 0 6,-1 0 0,-1 1-5,-1 1-988,-1 1 999,-1 0-6,1 0-2234,-2 3 2189,4-3-5,-2 3-85,5-2 1,1-1-24,0 0 795,2 0-705,-1 2 2530,1-4-2462,-1 2 6,2-5 38,-1-1-60,1 1 10,-1 0 6,1 0-45,-1 4 51,-1-2-1,-1 2-5,2-4 40,-1 0-298,2-2 258,-1 2 6,-2 1-6,0 0 0,-2 2 5,3-3 1,0 1-45,2-3 27,-1 2 12,-1-1-5,0 2 10,-2 1-5,-1 2 12,-5 7-7,3-5-5,-2 3 6,7-9 27,1 0-33,0-2 6,0 2-6,-1-1 0,1 0 0,-2 2 0,1-1 0,-4 3 0,1 0 0,-2 1 0,2 0 0,0-1 0,3-2 0,0-1-6,-1 2 12,-1 2-6,-5 9 0,3-5 0,0 1-6,4-6 6,1-4 12,0 1 32,0-1 29,0 0 28,-2 1-28,0 0-34,-1 1-39,-1 0 11,1 1-5,0-1-6,0 0 0,3-1 0,-2-1 0,2 1 0,-1-1 45,-3 3-45,3-2 5,-3 1 29,2-3-22,1 2-12,-1-2 0,2 2-51,0-2-162,1 2 118,-1-1 95,1 1 112,-2-1 22,2 1-61,-3-1-73,2 2 0,-3 1-6,0 2 1,-1 1-1,0 2-28,-1 0-50,2 1 84,-1-2-5,1 1 5,1-1 5,0-4 1,2 0 0,0-3 134,1 0-140,-2 0 5,1 0 35,-1 1-40,0-2 11,-4 2 23,0 1 16,-2 2-16,1-1-34,-1 0 0,0 2 5,0-1-5,1 0 0,2-1-11,1-1-169,2 0 96,1-2 292,0 0-219,0 0-28,-1 1 5,0 2 34,-1 1 0,-1 2 6,-1-1 5,1 2-11,-1-2-6,1 1-22,0 4-28,0-1 50,0 3-50,0 1 6,1-4-85,-2 8 141,2-10 184,0 2-134,2-9-67,1 0-84,-1 2 28,1 0 16,-2 4 51,0 1-5,0 1 10,-2 3 152,-2 0-146,0-1-11,-1-4 0,4-4-44,2-2-136,1 0 91,0 1-1,0 1 57,0 2 33,0 2 5,0 1 29,0 1-29,-1 0 57,-1-2 95,0-1-62,-3-1-17,2 0-5,-2 0-62,-3 8-89,4-4 33,-2 6 6,6-4-73,0 3-6,0 0 79,0 1 28,0-3 11,0-1 34,0-3-23,0-2 28,0-2 28,0-1 68,0-2 16,0 1-151,0-1-51,0 2-21,0 0-1,0 2 17,0 1 56,0 1 0,0 0 5,0 0 51,0 0-44,0-2 60,0 0-27,0-2 39,0-2-22,0 1-135,0-1 0,0 3-67,1 1 67,1 2 73,2 3-33,1-1 33,0 2 39,0-1 6,-2-3 5,-1-1-11,-1-4 62,-1-1-263,4 5 212,-1 2 34,4 7-50,-3-6-1,-2-2 24,-2-5 514,0-2-571,0 13-33,0-8 27,0 10 0,0-10 1,0-1 5,0-1 5,0-1 7,0-1-52,0 1 40,0-1-11,0 2 11,0 0 0,0 1 0,0 1 0,0 0 6,0 2-1,0-2 12,0 2-17,0-3 0,0 0 0,0 0 6,0 3-1,0 1-5,0 3 0,0-2 6,0 2 0,0-3-6,0 0 0,0 1 0,1 0-6,0 2 6,0-1-39,1 1 33,-1-2 6,1 0 0,-1-2 6,1 0-1,-2-1 7,1-1-1,-1 0 22,0-2-33,0 0 0,0-1 0,0 0 0,0 1-5,1 0-62,-1 1 33,3 5 6,-2-2 28,2 4 6,-2-6 5,0 1 22,0-3-33,-1-1 68,1 0-29,0-2-22,-1 2-17,1-1 0,-1 2-56,2 4 44,0-1-77,2 4 44,0-1-22,0 0 16,0 0 18,5 5 38,-4-7 1,3 4 0,-4-6-6,1 2-40,0 0-32,1-1-7,-1 0 34,1 0 45,-1-1 0,0 0 68,-1 0-63,0-1 57,-1-1-6,-1-1-17,-1-1-28,0 0-145,0 0 89,1 1 39,1 0-38,3 2 44,2 0 67,12 10-22,-6-5-40,9 7 1,-11-7-6,-2-2 0,0-1 0,-2-1 0,-1-1-6,1-1 6,-4 0 0,1-2 0,-2 0 0,0-1 0,1 0 11,2 0-5,0 1 44,2-1 6,4 2-50,-5-2 0,2 2-6,-5-1 50,-1 1-11,0 0-33,-2-1 5,1 0-17,0-1 6,2 0-11,6 0 11,-1 1 6,3-1-1,-2 2-5,-1-2 17,-1 2 11,-1-2-22,-2 1-6,-2 0 5,-2-1 40,1 1-39,-1-1-1,1 0-5,1 1 0,0-1 12,2 1 21,4 1-27,-1-1 5,5 2-5,-4-2 5,1 0-6,-3 0 1,-1-1-6,0 1 0,-1 0 0,0-1 0,-1 1 0,1 0 6,0-1-6,0 2 0,1-2 0,2 2 0,2-2 0,2 1 0,0-1 0,1 0 0,-1 0 0,-2 0 5,0 0 6,1 1-11,-5-1 0,3 1 0,-5 0 17,2-1 17,-1 1-34,1-1 5,0 0 1,-1 0 0,2 0-1,-1 1 1,0-1-6,0 2 0,-3-2-6,4 2-5,-5-2-23,3 2 34,-2-2 6,-1 1 0,1-1-1,0 0 1,0 0 5,1 1-5,1-1-1,1 2-5,1-2 0,1 2-106,4 1 100,-2 0 1,1 2 5,-1-1 11,0 0-11,1-1 33,0 1-33,0-1 40,0 0-35,0 1 1,0-2-6,-1 2 0,0-1 0,0 1 0,4 2-51,-3-3 46,7 5-29,-6-5 34,2 4 11,-4-3-5,-1 1 5,-1-1-5,1 0 33,0 0-28,13 6-28,2 3-33,1 0 44,-3-1 1,-12-6-1,-2 0-27,-1 0 27,-1-1 6,-1 1 0,1-1 0,-1 2 34,6 4-18,-1 1-10,1-1 5,-3-2 28,-4-4-33,-1-2-6,-1-1 0,-1-1-22,-1 0 22,0 1 44,3 3-32,2 3-7,0 1 29,1-2-29,-3-3 1,-1-2 5,-2-1-11,1 0-11,0 1 11,0 0 0,-1 3 11,0-1-5,2 1 27,0-1-21,-1-1-7,0 0 1,-1-2-6,0 1-28,0-1-6,0 2 34,1 0 0,0 1 34,1 2-34,0 0 5,0 3 1,2 0-6,2 1 0,-1 0 0,1-1 0,-2 0 0,2-1 0,-3-2 6,2 1-1,-4-3 29,2 1-34,-3-1-6,1 0 6,-1 2 112,1 21-101,1-11-5,0 17 0,3-18-6,-2-1-34,2-4-11,-1-2 45,0-3 34,-1-1 5,-1-2 11,-1 0 270,0-2-315,1 1 34,0 0-33,0 1 28,-1 0 50,-1-1-68,1 0-10,-1 2 0,2 1-6,-1 1 11,1 2 17,0 1-23,0 1-10,-1 0 5,0-2-34,-1-1 34,0-1 6,0-1 39,0 1-45,1-2-56,1 2-23,0-3-27,4 3 72,-1-1 23,3 2 11,-3-2 34,0 0-29,-1 1 51,-1-2-50,-1 2 111,-1-3-77,-1 1-35,0-2-5,1 0 6,1 0 5,1 1-11,0 0 6,-1 0-6,-1 0 56,0-2-6,-1 2-39,1-1-11,-1 1 0,1 1 0,2 1-5,1 2-29,4 1 28,0 2-33,2 0 39,1 1 6,-1 0-6,1 0 11,-1-1-11,-1 1 6,0-3 5,2 5-101,0-4 12,0 1 22,-1-3 22,-3-2 34,1-1 6,0 0 44,-2 1-44,0-1 5,-1 0-5,-1 1 38,-1-2-38,-1 1 28,-1-2 16,0 0-134,1-1 78,1 0 1,0 0-51,4 1 61,-2-1 12,8 3-6,-8-2 34,6 2-45,-6-1 6,0 0-1,0-1 1,-1 1 0,2-1-6,0 1 33,1 1-33,2-1-5,0 2 5,2-1-6,0 1 6,2 1 0,1 0 0,0 0-34,2 0 29,-2-1-1,0-1 6,-2 0 0,-3-1 34,-1-1-29,-3 1 1,-1-2 5,-1 2 23,-2-1-23,1-1-11,-1 0 6,3 1-1,0 0 1,3 0-1,0 0-5,1 1 0,0 0 6,1-1 0,-1 0-1,1 1 1,-2 0-1,-2-1-27,2 1 22,-2 1 6,2 0-6,0 1 5,2-1-5,10 3-39,-3-1 39,15 0 0,-10-2 11,10-2-5,-15 0 27,3 0-33,-12 0-5,0 1-12,-4 0 17,1 0 0,0 0 6,5 0 5,2 0 0,14 0-11,6 0 0,1 0 6,-2-2 44,5 0-50,-19 0 6,10 0-12,-22 0 6,1 0 0,-1 1 11,3 0-5,1 1-6,0-1 45,0 0-45,-1 0 0,1 0 0,-2-1 0,2 0 0,-2 1 0,0-1 0,-1 2 5,-2-2-5,0 1 0,-2-1-39,0 1 33,0 1 6,1-1 6,2 1 5,2 0-11,3 0 6,8 1 27,1-1-3419,2 1 3386,-4-1 0,-5-1 6,-3 0-6,-1 0 5,-3-1-5,-1 1 0,-1-1 3398,-1 0-3398,1 0 0,-1 1 0,1 0-6,2 0 6,1 1 11,7 0-11,-1 0 0,3 1 0,-5-1 0,0-1 0,-2 0 0,0 0 6,1 0-6,-4 0 0,1 0-6,-4 0 1,2 0-6,1 1 11,7 2 0,0 0 0,4 2 5,0-1 6,1-2-11,0 2 0,1-3-5,-1 1-1,-1-1 6,-2 0-5,0 0 5,-2 0 5,0 0 1,-2 0-6,-1 0 0,-1 0 0,-1 0 5,0 0 1,1 0-6,0 0 0,5-1 0,-2 1 0,3-2 0,-5 1-6,1 0 6,-2-1 0,0 1 6,-1 0-6,-2-1 0,0 2 6,-2-2-6,0 2 0,1-2 0,0 1 5,7 1-5,-3-1 0,5 2 6,1-1-12,-3 0 1,3-1 5,-4 1 0,6-1 0,-5 1 5,10 2-5,-12-2 0,6 2 11,-6-2-5,1 0-6,2 0 0,1-1-6,0 1-27,-1-2 27,0 1-27,-1-1 33,-1 0 22,6 0-16,-7 0-6,3 0 5,-8 1-5,-1-1 11,12 1-16,-6-1 5,10 0 0,-10 0 0,-1 0 5,1 0-5,-2 0 0,0 0 0,-1 0 0,-1 0 6,-2 0-6,1 0 0,-3 0 0,2 1 0,1-1 6,1 1-6,4-1-6,0 0 0,3 0-5,1 0 11,1 0 0,1 0 0,5 0 0,-7 0 6,3 0-6,-5 0-11,-2 0 11,0 0-6,-3 0 6,-1 0-6,0 0 6,0 0 6,0 0 5,2 0-11,1 0 6,2 0 27,2 0-33,1 0 6,2 0-6,0 0 6,0 0-1,-1 0-5,-3 0 0,-1 0 0,-2 0-11,-1 0 11,3 1 0,-2 0 6,4 1 5,2-1-6,-4 0 1,1-1-6,-5 0 0,-1 0 6,-2 0 5,1 0 11,-3 1-27,3-1-7,0 1 7,3-1-46,7 0 46,0 0 5,11 0 0,-4 0 0,-1-1 5,-4 1 1,-8-1 0,-4 1-1,-1 0 62,-1 0-72,0-1-6,1 1 11,1-1 0,3 1-6,0 0 6,1 0 0,-1 0 6,9 0-6,-5 0 0,7 0 0,-9-1 5,0 1-5,1-2-5,0 1 5,2-1 5,0 0 1,15-3-6,-12 4 0,10-3-3392,-16 4 3392,0 0 0,0 0 0,0 0-6,0 0 12,4-1-6,-3 1 0,2-2 3392,-3 2-3392,4-3-6,-3 2 6,2-2 0,-4 1 6,1 0-3398,-1 1 3392,2-1 0,0 2 0,1-2 0,2 1 0,0-2 0,13-4 0,-5 0-6,9-4 1,-9 1 3397,1 1-3392,-2 0 0,-1 2 5,-3 1-5,-1 1 6,-3 1-6,0 1 0,0 0 0,-1 0 5,1 0-5,-1 0 6,-1-1-6,0 1 0,-1 0 0,0 0 0,-2 1 6,2 1-6,-4 0 0,0 1 5,-3 0 12,0 0-17,0-2 0,1 1-6,1-2 1,4 1 5,1-3 0,3 0-6,2-1 1,0 0-1,0 2 6,-2 0-6,-2 2 6,-2 2 12,-3 0 32,-2-1-44,-1 0-5,2-1-6,8-4-23,1 1 34,7-3 6,-1 2-6,0 0 0,1 2-6,-3 1 6,-1 0 6,-4 1-1,-1 0-5,-3 0 6,1-2 5,-1 0-5,2 0-1,-1-1 1,2 1-1,-1-1-5,0 1 0,5-1 0,-2 1 0,3-2 0,-1 3 0,0-2 0,9-1 6,0-2 5,4-2-11,-11 4 11,-6 0 29,-8 4 2044,-1 2-6818,10-6 3886,28-12 0,-19 9 0,17-7 0</inkml:trace>
  <inkml:trace contextRef="#ctx0" brushRef="#br0" timeOffset="1857">8509 11113 9554,'4'5'582,"0"0"-980,-4-5-353,0 0 118,-6-6 320,4 3 240,-4-3 67,6 5 4393,0 1-4051,-3 0-73,0 0-11,-3 0-90,1 0-156,1 0-6,2 0 1081,1 0-1132,1 5 51,0 4-17,0 11 17,0 8 0,0 11 0,0 5 0,0 6 6,0-1-12,0-3 12,0-5 56,-1-4-62,1-6 11,-1-2 0,1 8 6,9 1-487,-1 3 475,9-1 1,-3-2-13,-1 8 49,-6-3 0,-1 2-25,-2-10 0,0 1 52,-2 3 0,0 4 0,-1-2 9,0 2 1,-1-2-77,0-2 1,0-2-3,0 18-145,0-37-91,4-3 751,4-8-538,9 2-199,25 17-187,-4 0 140,-10-6 1,-1 0-259,10 15-123,-5 0-1675,-17-6 1,-3 0 2324,1 0 0,-3 11 0,-10-37 0</inkml:trace>
  <inkml:trace contextRef="#ctx0" brushRef="#br0" timeOffset="3840">8551 10986 9520,'4'8'1137,"-2"-1"-1126,-2-7 23,0 0 66,3 0 136,-3 0 3107,3 0-3415,-2 1 66,1 3 6,1-2 6,0 4-1,0-4-5,-2 0-39,1-1-34,-1-1 17,2 0 56,1 1-11,3 1 11,2 2 0,4 1 6,1 1 33,3 1-34,-1-1 1,0 1 5,-1 0 45,-6-2 168,1 1-224,-7-4 6,0 0-1,1-1-5,2 1 6,21 7 33,0 3-33,8 3-1,-9-2-5,-9-2 12,-1 0-7,0 1 124,8 5-84,-5-5-6,8 2-22,-7-4-12,4-1 1,2-1 0,2 0-3387,3 0 3437,-2 1-56,-1-1 5,-3 0 57,16 8-56,-18-5 66,14 7-32,-22-8 94,9 7-100,-6-5 41,20 8 1,6 1-71,-14-7 1,0 0-6,16 6 0,0 0 3,-17-7 0,-3-1-9,8 5 6,-5 0 0,-5-3-34,-4 1 34,-2-3-11,-1 2 11,-1-1 17,10 8 11,-5-6-22,9 6-6,-6-7 5,3 2 6,1 0-5,0 0 0,-1 1 3391,-2-2-3397,-6 1-33,-2-4-40,-6 0 34,-2-3 39,-2 1 50,0 0-50,1 1 11,1 1 34,7 6-45,-3-4 6,12 10-1,-8-9 1,7 5 5,-4-5 28,1 0-39,-2-1 39,-1-1-39,-6-6-5,-2 1-29,-6-5 17,-2-1 17,1 1 141,5 6-91,1 0-10,6 5-40,-3-1 11,2-1 22,-2 1-27,0-1 5,-1-2 28,-3-1-39,-2-3 28,-2-2-28,-3-1-72,0-2 178,-1 2-100,0-3 50,1 3-23,0-3-27,1 2 403,-1-2-2398,1 1-4721,-13-1 6710,-7 0 0,3 0 0,0 0 0</inkml:trace>
  <inkml:trace contextRef="#ctx0" brushRef="#br0" timeOffset="8042">9864 13293 7570,'2'6'1406,"1"0"-1181,-3-6 872,0 0-609,-13 2-130,8-2 174,-9 2-78,11-2 1086,2 0-5119,9 0 3579,1-4 0,1 3 0,-3-2 0</inkml:trace>
  <inkml:trace contextRef="#ctx0" brushRef="#br0" timeOffset="8933">11112 11324 7106,'-8'0'241,"2"0"-174,6 0 1254,0 0-228,-19 20-4847,2 0 2785,-20 20-577,7-8 1717,-1 0 1,15-14 0,3-6-1</inkml:trace>
  <inkml:trace contextRef="#ctx0" brushRef="#br0" timeOffset="9912">10774 11493 9548,'-16'-9'1260,"3"1"-829,13 8-145,-51-6 5,29 4-143,-10-1 1,0 0 243,8 3-22,0 0 39,1 0 100,0 0-10,2 0 100,0 0-17,2 0-223,0 0-90,1 0-162,1 0 10,-9 0-117,8 0 11,-14 0-5,15 0 5,-5 0-11,8 0-50,-2-2 50,-1-2 61,-5-4 130,-5-3 5,-6-3-146,-9 0-11,-6 0-417,-6 4 417,-1 3-1601,16 5 1,-2 1 1611,-1 0 1,-1 1-48,8 0 0,1 1-83,-23-1 80,40 1-34,3-1-39,1 0 57,0-5 16,-2-1-1927,-1-5 2006,-1 0 2227,-1 0-2306,1 2 89,-1 2-167,-6 0 78,6 2 0,-4 1 3392,8 3-3443,5-1-38,0 1-18,4-1-5,0 0 34,2 0 44,-2-2 34,1 0 56,-3-2 12,-10-5-68,2 2 16,-11-4 24,4 2-35,0 0-5,0 2 0,3 1-106,1 2-113,3 0-10,0 2 122,1-2 23,0-1-16,0-2 38,1 0 62,2-1 106,3 1-10,2 2-52,2 1 1,0 3-39,2 0-1,0 1-307,2 1-735,-1 0 1054,-2-2-11,-3-5 67,-4-6-146,2 1 73,-1 0-230,5 1-431,1 7-615,0-2-103,3 7 332,0-1 67,5 1 106,1 0-39,6 0 241,3 0 672,3 1 0,-7-1 0,-1 1 0</inkml:trace>
  <inkml:trace contextRef="#ctx0" brushRef="#br0" timeOffset="10778">9165 10901 8223,'11'4'1669,"-2"0"-1022,-9-4-518,0 0 43,0-6 148,0 5 240,0-4-269,0 5 399,0 0-779,3 0 72,4 0-33,8 0-1,7 0-2865,9 0 2972,8 0-45,5-1 23,2-3 5,0-1-39,-5-1 6,-5 2 50,1 2-51,-12 2 40,1 0-6,-11 0 17,0 0-5,1 0 2865,3 0-2916,4 0 39,5-1-33,5-3-1,5-1 29,2-2-34,3 0 0,-4 0 0,-2 3 0,-7 0 22,2 3 29,-9 0 5,-2 1-51,-10 0 1,-4 0 5,0 0-5,1 0 50,3 0-23,2 0-27,5 0 44,2 0 29,3 0 66,0-1-38,9-3-68,-10-1-34,6 1 1,-12 2-6,5 2 11,-4 0-5,6 0 27,-6 0-27,3 1-6,1 1-140,31 7-11,-18-2 95,24 4 50,-25-1 1,1 0-1,-1 1 0,-3-1-229,0 0-454,2 10-980,-2 0 1669,0 8 0,-14-14 0,-6-2 0</inkml:trace>
  <inkml:trace contextRef="#ctx0" brushRef="#br0" timeOffset="11323">10372 11409 9242,'32'-7'0,"0"1"0,20-4 0</inkml:trace>
  <inkml:trace contextRef="#ctx0" brushRef="#br0" timeOffset="12143">11218 11261 6484,'0'-11'885,"0"2"-364,0 9 790,0 0-723,24 0-179,-5-1-208,26 1-3531,-4 0 3341,13-1 8,-22-1 1,3 0-3,7-1 0,2 0-15,0 0 1,2-1 3,0 1 0,7 0-377,-10 3 0,9-1 1,5 2-1,0-1 1,-3 1-1,-7-1 371,3-1 0,-6 1 0,6 0-9,-4 0 1,8 1 0,2 0-1,0-1 1,-6 1 0,-9-1-273,6 1 0,-7-2 60,5 0 0,-1-1 22,1 0 0,0-1 79,-1-2 0,1 0 2,-2 1 0,0 0-8,-3 1 0,0 1 22,-2 0 1,-1 1-49,-3 1 1,-2 0-308,26 5 1207,-27 1 1,-2 2-749,11 5 241,1 6 162,-19-10-17,10-4-190,-3-2-45,14-3 62,-6 0-104,2-3 1,4-2-574,-6 4 0,0 0 470,8-4 0,-1 1-311,-11 4 1,-3-1 315,12 1-36,-2 1 31,1 1 0,0 1 5,1 1 2269,2-2-2274,0 0 0,-1 1-1,0 1 1969,-2-1-1974,-1 2 0,-3 1 0,-2 0 1267,-4-1-1267,-5 0 216,-3-1-283,-6-1-79,-4 0-68,-4-1-183,-3-1 397,0 0 0,-4-1 0,1 0 0</inkml:trace>
  <inkml:trace contextRef="#ctx0" brushRef="#br0" timeOffset="13159">12404 11176 6809,'15'6'-403,"-3"-1"151,-12-5 252,0 0 5,48-9 527,-15 0-132,1 2 1,2-1 1077,8-6-1258,-16 7 9,13-3-218,-12 3 34,16-5-6,3 0-36,-20 4 0,2 0 0,6-2 0,5 0 41,5 0 1,4 0 0,-1 0-1069,7-1 0,1 0 1048,-6 2 1,3 0-1,-6 2 4,-3 1 0,-4 1-472,-1 1 1,0 0 482,-3 1 1,0 0-15,0-1 0,0 0 3,-1 1 0,2 0 50,2-2 1,3 1-1,2-2-76,1-1 0,1-2 0,7 0-426,-8 0 0,6-1 1,3-2-1,1 1 1,-2 0-1,-5 1 411,4-1 1,-4 1-1,0 0 1,3 0-309,6-2 1,4 0-1,1 0 1,-4 2 0,-7 1 278,-6 4 1,-5 2 0,-1 1 14,19-1 1,-4 1 23,-13 2 0,-4 0 393,20 0-379,0 1-5,0 0 95,-2 0-29,0 0 706,-26-1 0,1 0-775,2-2 0,0-1 5,3-1 0,1-2-8,3-2 0,0-1 0,1 0 0,0-1 0,0 0 0,1 0 0,-3 1 0,1 1-20,-3 1 1,-1 1 2,-3 1 1,2 1 35,22 2 1,1 1 789,-20 0 1,1 1-810,20 0 0,-1 0 121,-21 0 1,-1-1-450,12-3 1,3-3 327,-3-1 0,2-1 0,-4 0 0,-4 1 0,-3 0 0,8-3 0,0 0 0</inkml:trace>
  <inkml:trace contextRef="#ctx0" brushRef="#br0" timeOffset="14544">10499 11726 8584,'7'6'1871,"-1"-1"-1871,-6-5-739,0 0 655,9 1 0,-2 1 22,9 3-5,-4 1 62,3 5 5,0 0 22,1 3 62,3 7-22,-5-5-18,4 5-44,-3-4-50,4 1-606,4 0 1,3 0-594,18 14 1249,3 1 0,-1 0 0,-10-9 0,-11-5 0,0 0 0</inkml:trace>
  <inkml:trace contextRef="#ctx0" brushRef="#br0" timeOffset="14790">11261 12446 0,'31'18'0,"0"1"0,3-5 1223,8 7 0,1-1-1072,-7-12-53,-2 1 0,0 1 315,8 4-369,-12-4 1,-1 0 28,12 6 763,2-1-707,-1-1-62,-3-2-5,-1-1-62,-3-3-45,1 1 2220,-1-2-2371,3 1 78,0 1 34,1 2 48,0 3-76,-1 3 39,-3 5 34,-4 2 182,-5 7 0,-1 2 124,2-3-284,-6 0 0,4-3-935,23-16 952,-5-5 0,2-2 0,-22-4 0</inkml:trace>
  <inkml:trace contextRef="#ctx0" brushRef="#br0" timeOffset="19380">12700 12975 6131,'12'20'1355,"-2"-5"-1315,-10-15-80,75 34-5625,-21-26 5693,-16 3 0,4 3 0,-4-5-1050,20-10 1028,-8 1 1133,-11-1-948,-12 5 78,5-1 279,-6 8-548,-4-5 2228,4 2-2240,-4-4 3304,2-1-3292,3 0 39,4-1 337,0 1-376,2 2 6,-2 2-6,2 5 5,-3 2 108,0 5-68,-1 2 50,-2 1 84,0-2-16,-2-1-163,0-4 11,1-3 62,2-3-253,3-6 1,1-1 207,11 1-28,-8-2 0,0-1 6,2-2-6,0 2 5,-2-2 1,-4 2 50,-1 0 17,-4 3-6,0 0 23,-3 3-34,0-2-51,-1-2 34,2 0-39,2-2 0,3 0 303,4-3-297,2-1-6,1-1-12,-1 0 7,-3 3-141,7 1 146,-11 4 34,4 1 5,-13 3-33,-3-2-1,-1 0-61,22-3 56,-7-2 6,21-6-1,-11-6 63,2-3-63,-2 0 6,-5 3-5,-7 4-6,-8 3 84,-7 3 202,-6 1 61,-4 1 543,-2 0-800,-1-5-113,0 0-21,0-7 44,-2-1 61,-2-8 113,0 3-113,-1 1 12,3 6 17,0 5-1,2 1-38,-1-1-6,0-2-45,0-2-12,-1 0-21,1-1-40,0 0 17,1-2 50,0 1 1,0 0 5,0 1 56,0 3 90,0 0 50,0 3-56,0 0-134,0 0-1,-3 1 6,1-1 29,-4 0 21,2-1-22,-11-17 51,7 9 201,-11-17-39,11 18 28,-1-2-95,3 7-39,0 1-57,0 1-5,0-1-78,-1 0-1,-1-1 40,0-1-45,-2-1 0,-2-1-5,-5-6-68,3 6-56,-31-14-133,22 15 351,-19-8 1,23 12-34,2-1-45,-3 0 62,2-1-23,0 0-44,2 0 407,2 1-418,4 0-40,1 1 39,2 1 6,1 0 0,0 1 6,1 1 61,1 0 68,0 1 38,0 0-33,-1-1-28,0 0-101,-2-1-5,-1 0 28,0-1 38,-2 0-60,1-1-7,0-1-50,-24-15 40,15 9-46,-20-11-16,20 13 67,-1 1 67,-13-7-67,8 6 0,-10-3 0,10 4 12,0 2 38,0-2-39,0 1 28,-1-1-33,1 0 0,0 0-6,0 0-28,0 0-12,0 0 7,1 0-102,-9-1 91,9 3-7,-18-4 51,17 6 0,-10-3 6,9 5 27,-1-2 12,1 2-39,1-2 44,-8-1-39,11 2-5,-6-3 28,11 4-29,1-2-10,-1 2 5,1-1-62,-2 2 12,-1-1-1,-1 2 51,-2-2 0,0 2 11,-1-1-5,1 1 95,1-1 84,-23-4-1787,21 2 1613,-16-3 22,27 4-21,1 2-7,-1-2-5,0 2 6,-2-2-1,-1 2-5,-1-2 6,-2 1 0,0-1 1680,-1 0-1681,0-1 1,-1 0-1,1-1 7,-11-2-7,9 2-5,-9-2 0,10 3-5,-2-1-35,-1 1 1,-1-1-6,-23-2 53,16 3 1,-1-1-1567,-21-3 1563,-2 0 51,35 4-50,2 2 0,2-1 5,2 2 0,-4-3 0,5 2-11,-4-1 0,5 1 1570,0 0-1570,0 1 5,-1-2 35,1 2-40,-1-2 6,-7-1 27,5 0 51,-10-2-78,7 1 0,0 1 27,3 2-33,5 1 0,1 0-5,-1 0-1,1 0 6,-1-1 0,1 0 0,0 0 0,-1 0 0,1-2-45,-3 0 45,2-1 118,-3-1-6,1-1-11,-1 0-51,1 0 23,0 1-40,1-1-33,0 1 0,0-1 0,0 1 0,0 0-5,0 1 5,0 0-39,-11-9 33,7 5-100,-8-9 106,9 8 28,0-2 184,-3-4-161,4 5 10,-3-4 1,3 5-23,3 2-39,-3-1 0,5 4 0,-2-2-5,2 2-1,-2-1 6,1 2 34,-1-1-29,1 1 34,-2-2 1,1 0-29,-2 0-6,-1-2 119,-2 2-18,-2-3-39,-1 1-33,0-1-29,0 0 1,2 1-6,1 2-34,0 0 1,1 1-1,0 0-11,0 1 45,0 0 40,-1-1-7,1-1-33,-1 0 11,0-2 45,-2-1 28,-1-2 34,-1-2 56,-2-1-34,0-1-17,1 1-56,1 0-61,2 2-1,3 1-5,-1 0-61,6 5-29,0 1 90,5 5 0,0-1 0,1 2 0,1-1-45,-1 1-5,1 0-6,-1 0 67,0 0-11,1 0 0,-1 0 11,-1 0 23,-1-1-1,-5-2 1,-2-3-28,-5-3 33,-3-3-34,-4-1 46,-1-1-1,-1 1-16,3 1 5,2 2-33,1 2-12,6 3-302,4 2 230,4 2 72,5 0 40,-1 1-18,-3-3-10,-3 1 11,-4-3 22,-9-4-33,4 1 10,-18-7-100,22 10-112,-7-3-134,18 8-404,0 0 594,-1 0 140,1 0 0,-3 0 34,1 0 28,-2 0-29,-1 0-22,0 0 34,-1 0-45,1 0 6,1 0-6,1 0 0,1 0-34,1 0 34,-4 0 0,1 0 0,-3 0 6,-1 0-6,2 0 45,-2 0-3432,-7 0 3387,6 0-11,-4 0-23,10 0-10,1 0-57,2 0-62,0 0 1,-1 0 55,0 0 3393,0 0-3348,-2 0 56,-2 0-44,-1 0 50,0 0-6,-1 2-27,-1 2 27,0 1-39,-1 2 40,-1 2-1,-1 3 1,0 0-23,0 0 28,3-2 33,1-3-16,0 0 67,2-4-73,0 0-5,1-1-6,2-2 0,-2 2 0,0-1-6,-2 2 6,0-1 0,-1 2-33,-1-1 27,0 2 0,0-1-33,1 1 6,2-1-57,2-1-123,2 1-229,1-1 61,1 4 325,0-1 56,0 3 0,0-4 6,0-2 55,0-1-212,0 2 101,0-1-23,-1 10 62,0-3 5,-1 4-5,1-4 5,-1-4 6,2 0-5,-1-4-1,1 1-173,0-3-219,0 2 17,0 0 163,0 2-4048,2 14 4031,5-1-1443,0 6 1644,3-7 34,-5-6 11,-1-1-11,-1-3 6,-1 1-6,1 0 0,1 3-151,1 3-157,2 3 67,1 7 2709,2 3-2513,2 4-11,1 3 28,2 1 36,3 5 1,1 2 1348,0-1-1357,-2-5 0,0-2-5,-2-12 10,-7-9-5,5 2-73,-3-5 29,4 2 38,5 4 0,7 3 1,4 2 5,4 0 0,0 0 78,-1-3-78,-3-2 0,-5-4 0,-6-2 45,-5-3-45,-4-2-45,0 2 1083,-4-2-1044,5 8 34,-4-4-28,4 5 11,-1-2 34,1 1 28,6 7-34,-5-4-33,3 3-1,-8-8 1,-1-3-1,-1-1-5,1-2 0,0 2-72,14 7-18,16 7 146,5 1-11,11 5-3398,-10-7 3353,2 2 0,-1 0-49,-4-1 54,5 4 46,-16-8-40,2 0-11,-17-9-11,0-2-208,0-1 3130,4 1-3807,5 0-490,9 2 0,3 0 558,17 4 1,6 1-1,-33-7 1</inkml:trace>
  <inkml:trace contextRef="#ctx0" brushRef="#br0" timeOffset="23148">9885 13631 11222,'2'11'1832,"0"-3"-1289,-2-8 829,0 0-559,0-3-119,0 2-2066,0-1-767,4 2 508,10 0 783,17 0 0,-24 0 0,3 0 0</inkml:trace>
  <inkml:trace contextRef="#ctx0" brushRef="#br0" timeOffset="25438">10689 13652 8842,'-2'-8'180,"0"2"-124,2 6 487,0 0-224,-6 0 0,5 0 471,-4 0-225,5 0 2667,0 0-3226,0-4 39,0 3-101,0-2-392,1 3-2661,57 0 3109,-18 4 0,2 0 0,-5-3 0,-1 0 0,-3 3 0,0 0 0</inkml:trace>
  <inkml:trace contextRef="#ctx0" brushRef="#br0" timeOffset="26631">12975 14499 9654,'5'4'370,"0"-1"-1508,-5-3 1138,31 21 1205,5-3-4014,12 12 3582,0-2-701,-32-17 108,3 2 473,-16-11-687,0 0-5,0 1-6,3 3-55,2 6 10,5 5 640,4 7-667,12 20-236,-5-11 95,5 8 157,-14-20 101,-4-8 432,-6-6-236,-2-4 1729,-3-3-1561,0-4 336,0-1-213,-1-3-111,-1 0-1,0 2-330,1 3 22,0 1 442,1 2-139,-2-2-168,2 0-46,-2-1-49,2 0-544,-1 2 739,1-1-50,-2 1-184,1 0-68,-1 0-695,-1 1 533,-1 0-1,0 0-21,-3 0 4,-1 0-228,-11-5 408,4 2 61,-6-4 57,7 2 111,2 1-10,2 1-107,3 0-112,2 2-331,3 0-1691,1 1 796,-1 0 184,0 0 347,-3 0 449,-1 0 246,0 0 16,-2 0 584,2 0 280,-1 1-46,2 0-156,1 1 223,1 0-693,2-1-3356,0 0 3036,6 1 17,-3-1 95,2 3 146,-3-2 565,-1 1-1568,0-2 857,6-9 0,-5 6 0,4-7 0</inkml:trace>
  <inkml:trace contextRef="#ctx0" brushRef="#br0" timeOffset="26735">13144 14795 7671,'-16'2'1137,"-17"5"1,-2 1-954,2-2-184,-5 3 0,-3 0-565,-13-4-568,15-3 1,1 0 0,-5 0 0,-7-2 0</inkml:trace>
  <inkml:trace contextRef="#ctx0" brushRef="#br0" timeOffset="27446">10181 13737 8886,'0'12'2661,"0"-3"-1837,0-9-2370,0 0-257,7 0 1803,6-1 0,-3 1 0,0-1 0</inkml:trace>
  <inkml:trace contextRef="#ctx0" brushRef="#br0" timeOffset="28386">16404 12065 8584,'3'8'-2850,"0"-1"2850,-3-7 0,0 0 0,0 0 0</inkml:trace>
  <inkml:trace contextRef="#ctx0" brushRef="#br0" timeOffset="28496">16489 11917 6238,'0'0'0</inkml:trace>
  <inkml:trace contextRef="#ctx0" brushRef="#br0" timeOffset="28910">16700 11853 9369,'-1'-4'-2190,"0"0"4145,1 4-1558,-15-14-139,7 10-90,-14-10-28,7 15 263,-18 6-145,1-1-40,-15 6-95,5-4-72,-5 1-37,8-2 0,-1 0-45,8 0 0,-1-1-22,-12 2 0,-3-1-219,-7 0 0,2-2 126,9-2 1,0 0 36,-14 0 0,0-1-611,16-2 1,2 0 677,0 0 0,0 0 19,0 0 1,1 0-177,2 0 1,-1 0-220,-2 0 1,-3 0-77,-11 5 1,3-1 0,-7-2-1,26 3 1,1-1 0</inkml:trace>
  <inkml:trace contextRef="#ctx0" brushRef="#br0" timeOffset="29113">14774 11747 7061,'-2'-6'-997,"-1"2"959,-47-2-550,22 4 498,-18 1 1,-1 2 140,12 1-46,-13 6 6,28-6 382,3 0 251,-8 2-498,7 0 9,-8 4-256,-5 15-834,-4 6 971,12-7 1,0-1 0,-1 3 0,3-5 0</inkml:trace>
  <inkml:trace contextRef="#ctx0" brushRef="#br0" timeOffset="29279">13885 12128 7934,'-5'0'-358,"0"0"-1053,5 0 1165,32 19 61,-13-7 185,26 15 0,-31-19 0,-4-2 0</inkml:trace>
  <inkml:trace contextRef="#ctx0" brushRef="#br0" timeOffset="30402">14224 12298 6193,'47'33'224,"3"-1"0,-2-5-224,-16-12-230,18 7 1,4 0 61,-5-9 168,-15-4 0,0-1 140,18 3-4196,-1 1 4168,0 2-95,-7 3 466,-15 1 0,-2 2-282,3 6-55,7 14-96,-25-21-44,0 0-12,4-2-44,1-1 5,4-1-50,0-2 89,0 1 12,7 11 33,-8-2 3469,4 12-3284,-8-6 196,-1 0-73,12 8-342,-5-13 40,12 2 101,-5-18-146,6-3-185,4-5-917,-7-9 0,2-4 979,-6 3 0,1-1 28,9-9 0,0-1-21,-8 5 1,-2 0 115,0 0 0,1 0 42,-3 2 0,1-1 106,7 0 0,0 0-2,12-7 16,8 1-33,-26 9 34,-2 1-135,15-9-359,-6-1-402,15-10 61,-6 2 526,3 0 1759,2 0-1616,-18 13 0,3 0 1341,5 1 1,-1 0-1025,16-8-233,-24 12 0,-2 1 352,-3-3-316,15-6 57,1 1 0,8-3 55,-8 5 1,5-1-1,1 0 1,-4 1-639,0 0 0,-3 0 0,2 1 445,2 0 0,4 0 1,-2 0-1,-11 5 3,7 0 0,1 3-33,-24 4 61,0 0-28,4 0-22,30-7-2941,-3 1 2871,-11 1 0,1 0-40,-7 1 1,-1 1-423,2-1 0,2-1 285,18-5 1,-1-1 503,-23 6 1,-1 0-256,13-4 1,-6 1 271,-20 2-123,-9 1 2623,-5 1-2908,-19-8 1274,0 3-1487,-19-8-1,0-1 1,-9-5-1,5 4 196,11 6 1,-1 0 188,-11-8 0,-6-3 1,8 6 85,-2 4 263,-13 3 0,-2 1-347,25 7 0,0 0-41,-12-1 0,-4 1 0,6 1-15,-8 3-1592,10 0 0,2 1 1497,-3 0-97,-10-2 27,16-2 0,0 1-1893,-14-2 2041,8 1 0,0 1-1359,-17 3 1376,22 6 0,-2 3 671,-7 4 1,-3 3-868,0 4 0,-6 6-496,7-3 0,-7 5 0,-1 0 0,3-3 692,-6-3 0,1-3 0,2 2 0,-3 6 0,2 2 0,5-7 0,8-13 0,0 1 0</inkml:trace>
  <inkml:trace contextRef="#ctx0" brushRef="#br0" timeOffset="34201">8615 11663 6406,'-3'0'-672,"0"0"1002,3 0 1092,-15 0-1422,11 0 751,-11 0-208,15 0-296,0 0-348,5 0 0,5-2 45,6-1-6,3-2 208,18-7 101,-21 8-180,9-4-2470,-24 8 2403,0 2 0,-1-1 0,0 1 0</inkml:trace>
  <inkml:trace contextRef="#ctx0" brushRef="#br0" timeOffset="34658">8869 12234 8052,'10'6'1535,"-1"-2"-672,-9-4 985,0 0-1573,3-3-152,-2 2-353,3-3-661,-2 4 18,1 0 419,6 0-28,3 0-2055,31 13-2294,-16-7 4831,19 10 0,-34-11 0,-4-3 0</inkml:trace>
  <inkml:trace contextRef="#ctx0" brushRef="#br0" timeOffset="35304">9059 11621 8063,'3'1'1155,"-1"-1"390,-2 0-1461,11-3-84,2-6-162,12-5-264,4-7-879,20-6-4792,2 11 6097,-4 0 0,-18 14 0,-22 2 0</inkml:trace>
  <inkml:trace contextRef="#ctx0" brushRef="#br0" timeOffset="35688">9631 12234 8539,'8'11'740,"-1"-2"-740,-7-9 56,0 0-4251,45-59 4307,-22 26-724,7-6 0,-1-1 628,-4 6-21,-3 9-667,-1 10 672,6 7 0,-14 6 0,3 2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8T07:27:16.011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15388 11832 6831,'1'6'728,"-1"-1"-313,0-5-107,45 33-308,-25-16-292,7 5 1,0-1 291,-7-5 0,-9-7 0,-3-5 0</inkml:trace>
  <inkml:trace contextRef="#ctx0" brushRef="#br0" timeOffset="3821">11959 1376 6703,'-1'-10'-94,"1"2"1,0 8 0</inkml:trace>
  <inkml:trace contextRef="#ctx0" brushRef="#br0" timeOffset="3929">11958 1358 6641,'0'0'0</inkml:trace>
  <inkml:trace contextRef="#ctx0" brushRef="#br0" timeOffset="4093">11747 1376 7044,'-46'5'0,"-1"1"0,9-2 0,1 1 0</inkml:trace>
  <inkml:trace contextRef="#ctx0" brushRef="#br0" timeOffset="4271">11345 1460 6686,'-55'-1'1657,"19"2"-1657,2 0 0,-2 2-599,4 7 0,0 4 599,-2 2 0,2 2 0,-19 8 0,13-2 0</inkml:trace>
  <inkml:trace contextRef="#ctx0" brushRef="#br0" timeOffset="4306">10562 1799 0,'-46'27'0,"1"-1"0,-1 1 0,10-6 0,-1 1 0,1-1 0</inkml:trace>
  <inkml:trace contextRef="#ctx0" brushRef="#br0" timeOffset="4645">7895 2773 8209,'-54'-1'-364,"20"1"-191,-3 2 1,-1 2-861,-4 2 0,15 1 0,9-3 0</inkml:trace>
  <inkml:trace contextRef="#ctx0" brushRef="#br0" timeOffset="4699">7493 2815 7005,'-36'-3'442,"1"0"1,-6 1-469,0 2 1,0 6-3326,8 11 0,4 4 3351,-12 13 0,-2 5 0,27-23 0</inkml:trace>
  <inkml:trace contextRef="#ctx0" brushRef="#br0" timeOffset="4854">6773 3217 7845,'-4'-1'-616,"1"-1"-297,3 2 913,-50 42 0,37-31 0,-12 10 0,-1 0 0</inkml:trace>
  <inkml:trace contextRef="#ctx0" brushRef="#br0" timeOffset="5750">6562 3641 7095,'-20'1'652,"-12"7"0,1 2-646,10-1-6,-8 2 0,2 1-45,13-2-145,6-1 89,4 2 0,3 6 95,1 0 1,3 8 391,1 21-263,0-25-78,-1 17 22,-3-30-50,-1 14-224,-7 21-84,1 6 53,0-7 0,-1 1 148,-2 12 81,4-20 1,0 1-858,-2-1 1,-1-1 915,-4 18 53,3-19 1,-1 2 193,-6 3 0,0-1-168,-3 9-110,-1-5 1,2-2-2540,3-7 2313,-2 9-51,9-13-302,1 11 415,3-11 83,-3 18 101,-1-10 112,-1 0 85,-2-1 49,1-11 1074,-1 0-1281,0-1-72,2 6-684,5 3 1,3 0 604,-2 7 137,5 6 1,0-1 3080,1-17-2616,-6 13 0,-1 0-529,0-13-188,-1 8 1,0 1 131,4-9 50,3 17 1,2-15-7,1 1 12,2 1 0,3 20 12,-4-20-12,2 13 0,-5-26-224,14 16-84,-3-11 95,3 2 0,1 1 124,2 4 63,-5-1 1,-1 1-3367,-2 10 3359,-1 14 33,-8-16 84,-1-5 935,-1-3-711,0-12-723,0-3 415,3-7 0,-3-4 0,3-1 0</inkml:trace>
  <inkml:trace contextRef="#ctx0" brushRef="#br0" timeOffset="9158">16637 14436 7514,'-33'37'-177,"-1"0"0,1 1 0,5-7 0,2-1 1,-2 2-633,-9 11 0,-2 2 1,6-5-1,8-11 1,4-4-1,-18 19 0</inkml:trace>
  <inkml:trace contextRef="#ctx0" brushRef="#br0" timeOffset="19728">9504 11345 6210,'-6'-3'3299,"2"1"-3243,4 2-387,-34 60 331,31-31 48,-6 18 0,6 11 11,14-6 1,8 4 0,-2-2-444,-5-15 1,-2-2 0,1 3 433,0 5 0,0 5 1,-1-1-1,-3-6-1329,-4 1 1,-3 0 1393,0 4 1,0 4 0,1-3-158,0 0 0,1-1-56,0 0 1,1 3 0,2-5 97,3-8 0,3 2 36,5 0 1,4 7-1,1 0 1,-1-2-676,-2 0 0,0-3 0,2 5 657,3 4 0,2 6 1,0-1-1,-2-4-17,-5-5 1,-1-3 0,-2-1 135,0-3 0,-2 0 0,0-2-112,0 6 1,-2-1 72,0-1 0,-3-1 1026,0-3 1,-1-1-1125,0-3 0,2 0-51,-1-2 1,4 0-57,7-1 1,2-2-1832,17 14 1985,-9-15 1,0-1 53,17 9 2154,1-2-2230,-13-7 0,-1 1-30,4 4 5,-11-9 0,-4-2 0,-11-7 145,-4-6-44,2 2 35,0-2-142,8 6 6,1 2 3431,5 2-3425,4 3-1,1-2 1,2 1 5,8 6-8,-8-7 0,0 0 249,1-2 213,11-4 0,6-2-2100,-14-5 1,1-2 1651,7 2 0,5 1 0,-1-4-15,11-7 1,1-3-737,-14 2 1,1 0-1,3-1 715,-1-2 1,3-2 0,0 0 0,-3 1-95,-2 0 1,-2 1 0,1-1 93,14-1 0,2-1 1,-7 2-689,-17 4 0,0 1 708,6 1 1,4 0 0,-5 1 1,-9 1 0,-1 0 631,19 0 1,-2 1-568,-2 5-22,3 2-28,-9 2 0,1 0-15,-8-1 1,-1-1-153,12 3 1,-1 0 151,-12-4 1,-2 0 1956,26 7-1962,-8-2 1,-1 1 2,4 2 194,-11-3 0,0 1-105,12 5-83,-3-4 12,-9-4 1,7-1 0,-1-1-325,10-1 1,2-1 305,-2-1 0,4 0 0,-3-1-288,-9-2 0,-3 0 0,1-1 239,4 0 1,1 0 0,-4 0 14,1 0 0,-2 0 34,3 0 0,-3 0 6,4 0 67,4 1 67,-13 3 0,6 2 0,-3-1 726,-1-2 0,0 0-864,5 2 0,4 1 0,-4-2-532,-6-2 1,1-3 389,1-2 0,8-2 0,0-1 0,-5 1 72,4 1 0,1 0 51,6-3 0,6-1 0,-12 2-1761,-3 1 1884,4 3 34,-16 1 315,5 1-399,-13 0 1959,2 0-2009,6 0 33,-5-5 0,2-3-46,24-7 12,-17 0 1,-1-2 1456,-7 0 0,-2 0-1460,1 0 1,0-4 327,13-19 1,-3-1-79,-1-3-185,-13 9 0,-11-5 107,-38-12 0,-11 2-174,19 22 0,-1-1-14,-7-16 1,-3-8 0,5 6 16,11 14 0,1 1-77,-2-13 1,1 0 165,1 11 1,0 1 58,0 0 0,-3-1 37,-7-9 0,-5-1-54,-5 3 1,-2 1-130,0 0 1,-2 3-176,-2 6 0,0 3 265,-14-7-2712,0 6 2552,17 9 1,0 1-285,-15-9 231,18 10 0,0 0 79,-8-8 34,-1-1 1067,-4-3-1065,-3-2 0,-3 0-931,16 12 0,0 0 937,-20-13 0,1 2 33,21 16 0,0 2 6,-21-7 0,-2 1-201,21 8 0,1 0 103,-16-5 0,2 1-180,6 2-94,-12-6 310,23 6 1,-1-1 791,-1-1 0,2-1-705,-2-2 1,2-2 139,-16-16 191,0-5-185,6 3 0,-1-1-185,16 15 0,1 1 1387,-12-12 0,3 2-1544,7 7-974,-14-13 795,11 14 5,-16-12 266,19 19 1,-1-2 254,-5-10 1,-1-3-20,0 0 0,0-3-48,0-7 1,2-2 44,8 8 0,1 0-97,1-1 1,0 0 20,-6-11 1,0 1-118,7 14 0,0 1 382,-3-6 0,0 4-446,-4-2-973,-6 6 1,-5 1 957,8 13 1,0 0 153,-11-9 0,-2 1 275,3 9 0,-1 0-79,-6-5 1,1 0-875,7 4 0,1 0 574,-7-4 1,3 2 813,0 3-827,2 3-370,-10 1 0,-3 1-542,-6-1 966,18 3 0,-6-1 0,3-4-979,-5-17 0,4-3 1070,5 7 1,1-1-593,-3-13 1,3-4 653,5 2 1,2 1-242,6 13 0,1 0-104,-5-7 1,1 3-323,-6 2 288,8 15-254,-2 0 56,-5 2 546,-15-7 0,-5-4 652,12 1 0,-1-1-717,3 4 1,-3 0 0,4-1 1306,-2-5 0,5 1-1379,-15-7-320,-6 15 1,-3 6 40,24 6 1,0 4 216,-24-1 1,-2 7-1237,3 19 0,5 3 1298,17-9 0,-1-1 0,-18 12 0,2-2 343,0 2-628,4 2-63,24-13 1,-1 4-701,-5 12 1,-2 8 0,2-2 880,-6 5 0,3 0 0,6-8 1,1 0-1,3-4 0,-8 11 1</inkml:trace>
  <inkml:trace contextRef="#ctx0" brushRef="#br0" timeOffset="26468">7048 7768 9458,'-5'-5'1507,"1"0"-1378,4 5-219,0 0-201,-22-21-152,15 16-100,-16-17 302,18 29 241,2 0 695,-5 6-40,2-6-173,-2-3-197,-1-4 135,-14-1-532,7 1 56,-13 7 17,8 8 33,-17 25 1,-4 7 7,22-24 1,-4-1 123,-10 2 0,-8 3 1,-2-2-1,5-4-1851,-4-5 1,2-2 1707,-1-1 0,-2 0 1,5 1-18,3 0 1,5 2-1130,2 9 1,0 2 1224,-7-3 0,1-2-26,8-4 0,0-1-27,-16-1 0,1-4-9,4-8 0,-16 3-26,18 6 1,1 4-48,7 0 0,1 0 726,-6 4 1,1 0-732,-10 17 151,20-23 980,-15-29-840,13-4-68,-8-21 2883,-3 9-3653,6 39 0,-2 3 827,-11-16-751,1 17 1,1-2 649,2-20-2369,-13-5 2128,1 5-513,5 23 434,14 1 1,1 3 156,4 1 1,1 3-49,-7 13 1,-2-1 232,-7-7 1,1-3 21,10-3 1,-1-2-74,-5-5 1,-3-4-76,-6-1 1,2 0 2060,-9 10-2089,6-3 0,-4 8-203,12 9 0,-2 10 0,2 1 0,4-7 1155,1-4 1,0-1-866,-2 5 0,-6 8 0,0-3 0,9-13 370,-7-13 337,2-4-707,6-11-50,8-1-144,-5 7 1,-2 4-99,-12 14 74,2 4 0,3 2 162,5 5 224,-4 8 359,22-36-359,-12-3-2269,11-6 2034,-2 1-34,10-2 45,1 0-11,-11-6 22,-10-4 1,-2-2-7,-8-3 29,5 7-71,-11 5 1,-2 5-48,-8 6 19,5 0 1,2 3-284,4 17-111,10 2 0,0 2-1972,-6 6 2380,12-8 1,3-2 2873,5-2-2672,6-12-425,-2 7-521,3-5 722,-1 11-78,-2 2-40,0 4-145,-10 17 140,-2 0 168,2-3 28,3-12 521,-8-17 1821,18-7-2594,-12 6 107,22-4 16,1 7-6,0 2 1004,0 2-875,0 2-123,-2 19 129,-1-18 538,-5 11 372,-3-24-905,1-2-5,-4 0-5,4 2 5,-3 2 0,0 4-17,-6 11-3375,-2 4 3409,-6 7-1996,7-11 2819,-1-7-482,11-16-196,1-1-122,5-5-40,1 0 2308,2 0-3433,-1 9 4036,1 0-2962,-2 12 12,-1 0-28,-11 23 61,4-17 202,-17 16-2736,3-32 3055,-9-1-386,7-9-95,5-2-34,10 0-376,4 0-111,4 0 84,2 1 352,2 2 46,0 3-40,0 5 3437,0-1-3392,0 0 269,0-7 313,0-1 12,-3-1-521,-2 0-67,-3 0-6,0 0-12,0 1-49,-1 0-483,-9 15 443,5-5 45,-8 13 51,8-6-1,-1-1 6,-1 1 0,3-6 0,2 1-6,1-7-5,-17 28-157,6-6-246,-3 6 0,0 3 263,-3 6-1547,9-13 1,-2 0 1624,1 1 0,0-2 73,-12 16-3,11-17 1,-1-1 4,-1-4 1,0-2 126,-12 8-90,-1-2 0,-1 0-39,1 2-1621,12 7 1,0 9 0,5-5 1182,1 11 1,4-2-1,4-5 1,8-29-1</inkml:trace>
  <inkml:trace contextRef="#ctx0" brushRef="#br0" timeOffset="26523">1799 11599 7302,'-3'14'252,"0"-3"-756,-14 19 0,-4 4 504,3 2 0,-4-1 0,3-2 0,10-12 0</inkml:trace>
  <inkml:trace contextRef="#ctx0" brushRef="#br0" timeOffset="26874">1524 12192 2054,'-22'40'620,"1"-1"0,-1 1 1,-8 16-1,5-7-609,6-5-11,6 3-191,8-7 1,3 1-20,0-7 0,1 0 76,2 14 0,1 1 78,0-7 0,1 0 53,0 7 0,0 4-630,-1-10 0,-1 4 0,1 2 1,-1-3 630,0 0 0,0-3 0,-1 3 2,1 11 0,-1 3 0,-1-8 797,0-11 1,-1-6-468,-4 21-884,-4-9 901,-2 4-1122,-1 0 620,6 1 0,1 11 0,0-7-19,1-18 1,0 0 132,0 15 0,0 7 0,1-13 7,-1-10 34,-2-4 6,-6-3 89,-7 1 0,-4 2-95,3-3 0,-1 2-168,-11 13 0,-1 1 458,7-4 0,2-4 1,-2 5-1,5-9 1</inkml:trace>
  <inkml:trace contextRef="#ctx0" brushRef="#br0" timeOffset="27001">635 15282 5751,'3'1'0,"-1"0"0</inkml:trace>
  <inkml:trace contextRef="#ctx0" brushRef="#br0" timeOffset="27182">931 15981 1636,'4'10'319,"-2"-1"1843,-2-9-3109,0 0-2032,61 58 2979,-25-43 0,-2 16 0,-2-4 0,-10-26 0</inkml:trace>
  <inkml:trace contextRef="#ctx0" brushRef="#br0" timeOffset="27270">1376 16193 6955,'3'36'0,"0"0"0,4-4 0,-12 16 0</inkml:trace>
  <inkml:trace contextRef="#ctx0" brushRef="#br0" timeOffset="28025">995 14224 9509,'-2'-4'-1692,"0"1"1124,2 3 1,0 0 0</inkml:trace>
  <inkml:trace contextRef="#ctx0" brushRef="#br0" timeOffset="28212">995 14224 7755,'-2'-4'896,"0"1"-1574,-31 28 0,-14 16 770,19-17 1,-1 1-1108,-14 11 1,-6 5 0,4-1 1055,13-12 0,2-1 0,1 1-21,-5 4 1,1 0 0,0 1 298,2-2 1,1 1 0,1-1-320,-10 12 0,0 3-210,9-8 1,-1 2 0,3-1-2055,-4 12 1,2-1 2263,0-1 0,4-4 0,1 9 0,20-40 0</inkml:trace>
  <inkml:trace contextRef="#ctx0" brushRef="#br0" timeOffset="28421">42 15706 5816,'-1'-8'0,"1"1"0,0 7 0</inkml:trace>
  <inkml:trace contextRef="#ctx0" brushRef="#br0" timeOffset="28618">423 15812 2297,'-10'55'0,"-1"1"0,0 0 0,0-1 0,0 1 0,0 0 0,0-1 0,0 1 0,1-5 0,0 0 0,-1 0 0,1 0 0,0 0 0,0 0 0,0 0 0</inkml:trace>
  <inkml:trace contextRef="#ctx0" brushRef="#br0" timeOffset="28697">148 16870 7610,'-2'-11'-1109,"1"2"1109,1 9 0,0 0 0,0 0 0</inkml:trace>
  <inkml:trace contextRef="#ctx0" brushRef="#br0" timeOffset="28825">741 16955 6529,'42'12'-62,"0"0"0,0 0 1,18 5-1,-7-5 1,-7-12-1,-13-1 1</inkml:trace>
  <inkml:trace contextRef="#ctx0" brushRef="#br0" timeOffset="28972">1482 16955 6775,'53'4'21,"0"0"0,0 1 1,3-3-1,1-2 1,-5-3-22,3-6 0,-6-1 0,-12 2 0,-3 0 0,17-8 0</inkml:trace>
  <inkml:trace contextRef="#ctx0" brushRef="#br0" timeOffset="29924">3027 16425 7251,'32'7'303,"-6"-2"-225,-26-5-117,0 0-56,42 0-269,-5 0 364,16 0 604,-23 0 192,-25 0 151,-2 0 419,-3 0-1366,1 0-1086,9-3 206,20-4-2837,6-3 3476,3 1 0,1 0 152,16 0 89,-18 4 0,0 1 5,14 2 65,-17 4 0,-1 0-724,15 3 752,-18-1 0,-2 1-1825,6 2 1923,-1-1 1303,3-3-1771,-2-8 0,10-6 1,4-2-1,-3 0 3,0-3 0,-2 0 1,2-2-1,3 0 148,1 1 0,3-1 0,2 1 0,-1-1 0,0 2 360,0 1 1,1 0 0,-1 0 0,-3 2 0,-5 2-110,-2-1 1,-5 2 0,2 2 81,5 4 1,2 3 0,-2 0-1000,4 1 0,-2 0 725,3 0 1,1 0 59,-10 0 0,1-1 0,-2 0 151,12 1 1,-3 0-214,-14-1 0,2 0 19,7 3 0,4 0 0,-4 0 1064,-10 0 0,2 0-898,13 1 0,6 1 1,-5-4-139,-11-4 0,2-5-532,6-3 0,9-5 1,3-1-1,-3 2 131,-3 2 0,-1 0 0,0 1 0,-2-2 586,-1-2 0,0-2 0,-2 1 0,-2 4 752,3 2 0,-2 2 1,-13 5 406,-17 3-1557,4 2-50,-5 3-313,27 12 582,-20-6 5,13 6 331,-1-9-281,-6-4 1,3-1-216,3-2 1,2-2 6,22-6 0,-3-2 1,-7 0-1,-20 2 1,0 0-1</inkml:trace>
  <inkml:trace contextRef="#ctx0" brushRef="#br0" timeOffset="30405">7578 15748 8276,'-15'-50'39,"1"1"0,11 11 580,-10-18 1,0-3 379,9 27 1,1 4-955,-7-12-45,-7-11-1383,5 34 929,8 10-100,2-4 189,3 0 169,2-6 117,-1-14 1463,-21-18-4568,-18 3 3240,-2 5-51,-2 22-1625,26 13 1239,3 1-123,4-2-197,-2-10 701,1 1 12,-4-9 2745,-2 1-2057,-5-1 1,-2-1-186,-10-7-300,7 6 1,-2 2 2431,-7 2-2557,3 2-225,-6 0 135,14-5 0,3 12 0,16-2 0</inkml:trace>
  <inkml:trace contextRef="#ctx0" brushRef="#br0" timeOffset="30526">6921 14626 2398,'-3'-8'1259,"0"2"1241,3 6-3503,0 0 1038,-44-35-35,33 0 0,-12 13 0,2 2 0,21-6 0</inkml:trace>
  <inkml:trace contextRef="#ctx0" brushRef="#br0" timeOffset="30667">6710 14139 8091,'-22'-29'-166,"0"-1"0,7 13 1,-4-10-1,1 0 1</inkml:trace>
  <inkml:trace contextRef="#ctx0" brushRef="#br0" timeOffset="31014">6498 12975 6479,'3'11'1915,"0"-3"-1293,-2-65 215,-7 26 0,0-1-655,3-11 0,-1 0-70,-6-1 0,-1 6-554,3 1-796,0-18 1238,17 24 0,1 2 0,-4-4 0,14-9 0</inkml:trace>
  <inkml:trace contextRef="#ctx0" brushRef="#br0" timeOffset="31078">6413 11980 4926,'-5'-7'0,"0"1"0,5 6 0</inkml:trace>
  <inkml:trace contextRef="#ctx0" brushRef="#br0" timeOffset="31275">6286 11536 8987,'-12'-58'1468,"6"18"-1468,22 0 0,13-11 0,3-1 0,-7 10 0,2-10 0,9 8 0,0 0 0,1 0 0</inkml:trace>
  <inkml:trace contextRef="#ctx0" brushRef="#br0" timeOffset="32074">6646 10731 8578,'-4'-7'1015,"0"1"-3777,-13-18 1,-1-4 2195,10 9 109,-11-11 1,3 1-305,18 12 1641,5-3-880,4-5 1913,8-20-1045,-5 9 145,-2-15 379,-11 6 0,-1-3-1916,5 9 1,3-2 1325,6-17 0,5 2-951,-1 20 1,5 1 254,9-7 1,5-3-1,-5 3-1215,-9 10 1,-2-4 1545,-2-7 0,1-11 0,-1 1 0,-6 8-373,-6 9 0,-4 2-58,0-26 0,-1 2-74,-5 6-223,1 17-454,3 4 1,0 0 598,5-3 112,4-18 34,-1 14-391,-4-2 897,-10-4 0,-5-10 0,1 4-1575,4 2 0,0 1 779,-3-2 1,-2-5 0,6 8 25,7 12 1,5 7-230,15-3 1100,-1-13 1,-2-6-107,-13 3 0,4-2-1451,11 12 1,9-2-1,2 1 1,-8 1 904,-5-15 0,1 4 45,12 16 0,9 2 0,-7 2 25,-12 1 1,-3-5 220,0-11 1,1-10 0,0-3 0,-4 5-175,-2 5 1,-2 2 0,1-2-135,1-3 1,2-4-1,-1 2 1,-5 7-261,-3 2 0,-3 10-496,1 13-1131,5 2 2926,-4 6-1358,1-7 3846,-8 4-1891,-13-23-992,-5 2 1,1-3-746,10 4 0,0-1 1,-9 1-1,4 2 1,17 4-1</inkml:trace>
  <inkml:trace contextRef="#ctx0" brushRef="#br0" timeOffset="32245">7345 7302 8102,'-6'-5'45,"1"1"-45,-17 26 0,-1 8 0,12-17 0,-11 13 0,0-1 0</inkml:trace>
  <inkml:trace contextRef="#ctx0" brushRef="#br0" timeOffset="36675">7091 7366 5493,'-52'-5'1205,"10"5"-1205,4 6 0,-2 3-1557,11 1 0,1 2 1473,-2 0 0,-1 4-96,-10 8 1,-4 4 0,2-2 334,-1-1 0,-1 0-157,-1 2 0,-5 3 1,5-4-329,3-5 1,0-1 397,3-1 1,-6 1 0,0 1-1,4-1-42,4-1 0,2 0 1,-2 1 65,-5 2 0,-3 2 0,0 0 1,5 0-93,-5 6 0,2 7-147,14-7 1,-4 8-1,-2 4 1,-1 3-1,0-1 1,3-1-1,3-6 43,-3 3 1,5-4-1,0 0 1,-4 5 74,3-3 0,-4 6 0,-2 3 1,0 0-1,1-1 0,4-5 0,5-6-386,-7 15 0,-1-3 560,2-10 1,-8 4 0,-2 2-1,0-3 1,6-4 460,1-2 1,3-5 0,-4 4-570,-2 1 0,-4 4 0,-3 1 0,1 0 0,3-3-381,1-1 0,1-1 0,1-2 1,3 0 356,-4 3 0,3-1 0,-2 2-12,1 0 1,-2 3-1,2 0 1,3-3 499,4-2 0,4-1 1,1-1-502,-6 9 0,0 2 493,2 3 0,-3 4 1,2-3-478,8-13 1,1-2 0,-4 3-455,-7 8 0,-5 4 0,0-1 0,3-6 474,-3 3 1,0-4-36,4-8 1,-2 2 0,2-5 20,7-7 1,-3 2-19,-4 9 1,-9 10-1,-3 4 1,1-1 0,5-6-263,3-3 1,2-4 0,-3 5 257,4-4 0,-4 6 0,-3 2 0,1-1 0,2-3 0,6-6 3,-9 9 0,0-2 4,7-9 1,-5 5 0,-3 1 0,0-1 0,5-2-201,-7 6 0,3-2 0,-4 4 193,10-10 1,-3 3 0,-2 2 0,-1 1 0,1 0 0,2 1 10,0 0 0,2 1 1,1 1-1,-1 0 0,1 2 1,-1 1-9,1 1 0,0 2 0,-1 1 0,1 1 1,0 0-1,0-1 0,1 0-3,1-3 0,0 0 0,0-1 0,1 0 0,0 1 0,1-1 0,1 1-2,-4 7 0,0 1 0,2-1 0,0 1 1,2-1-1,2 0 67,-1 4 0,2 0 0,2-1 0,1-1 0,1-3-15,1-2 0,2-3 1,0 1-1,-4 6 12,3-4 0,-2 6 1,-3 5-1,0 2 0,0 0 1,1-3-1,1-3 1,3-6-42,-3 5 0,3-7 0,1 0 0,-3 4 56,3-5 1,-2 3-1,-1 3 1,0 1-1,1-3 1,1-3-1,2-6-75,-3 7 0,2-6 0,0 3-45,1-2 0,-1 4 0,0 1 1,1 0-1,3-4 18,-3 5 1,3-3 0,1 10 90,6-8 1,0 9-1,1 6 1,1 4-1,0 0 1,2-2 0,2-4-1,2-7-76,2 6 0,2-7 1,4 0-1,3 7-57,-2-13 0,3 6 1,1 3-1,1 3 1,2 0-1,0-1 1,0-4-1,-1-4 1,1-8 51,8 18 0,2-12 0,6 3 14,-4-11 0,5 3 0,3 0 0,0 0 0,-1-5 0,-6-5-55,12 11 0,0-5 56,-12-7 0,1 2 0,5-1 0,6-4-80,0-10 0,6-2 0,5-3 0,2-2 0,2-2 0,-2-2 0,-3-3 92,1-3 0,-1-4 0,-2-2 0,2-2 1,1 0-1,3 3 112,-2 2 1,4 2 0,1 1 0,2 0-1,-1-1 1,-1-2 0,-2-2 0,-4-4-135,3-5 1,-2-5 0,-3-2-1,-1-1 1,-1-1 0,0 2-3,8-3 1,-2-1 0,0 0 0,0 1 0,1 0 25,-6 4 1,0 0 0,1 0 0,1 1 0,0 0 0,1 0 56,-2 2 0,1 0 0,1 0 1,0 0-1,0 1 0,-2 1 1,-1 0-71,8-3 0,-2 1 0,0 1 0,-2 0 0,0 2 362,5 0 0,-1 3 0,0-1 0,5-5-371,-13 1 0,2-2 0,2-2 0,2-2 0,0 0 0,2 0 0,-1 0-89,-6 2 0,2 1 1,0-1-1,2-1 1,-1 1-1,0-1 0,0 0 1,0 1-1,-2 0 96,3-2 0,-1 1 1,-1 0-1,1-1 0,-1 1 1,0 0-1,0 0 1,1 0 24,1 0 1,4-1-1,1-1 1,0 1-1,-3 1 1,-4 1-1,-6 4 1,-8 2 47,11-1 1,-6 4-38,2-1 1,2-1 0,-2 2 958,6 2 0,-1 2-992,-11 0 0,3 0 0,3 0-444,5 0 1,5 0-1,2 0 1,0 0 408,2 0 1,0 0 0,1 0 0,0 0 14,-12 2 0,1-1 0,0 1 0,-1 0 0,-1 0 136,6 1 0,0-1 0,-2 1 0,-5 1-135,13 0 0,-2 3-41,-6 2 0,2 3 1,-4-1 866,-2 0 1,-1 1-810,-5 1 0,3 2 0,-2-1-20,15 6 0,1-2 35,-7-4 0,4-1 0,5-1-424,-9-2 0,4 0 1,2-1-1,1-1 0,-3 0 385,-7-1 1,-1 0-1,0-1 1,1 0 0,2-1-35,2 1 0,2-2 0,2 1 0,0-1 0,-1 1 1,-4 0 177,8 1 0,-3 1 1,-1-1-1,0 1-120,-3 0 0,-1 1 0,0 0 0,-2 1 24,13 3 0,-1 2 1,-6 0 61,2 3 1,-3-1-602,-2 0 0,3 0 584,0-3 0,4-1 0,-2 0-58,-11-3 0,-1-1 0,3 0-247,1 1 0,2-1 1,4 0-1,2-1 238,-7-2 1,5-1 0,1 0 0,0-1 0,-2 0 0,-4 1-3,2 0 0,-4 1 0,0 0 0,4 0 6,6-2 1,4 0 0,2 0 0,-4 0 0,-8 1 256,-6 1 0,-6 0 0,2 1-273,14 0 1,4 0 0,-2 0 24,-11 0 0,-2 0 0,1 0-134,9 0 1,1 0 0,-2-1 131,-9 0 0,-1 0 0,0-2 52,0 1 0,2-2 1,0 0-64,6 0 0,1-1 0,4-1 1,-8 1 0,3 0 1,2-1-1,-2 1 0,-2 0 7,-1 0 0,-2 2 0,-1-1 0,2 0 304,0 0 0,2 0 0,0 0 1,-1 1-1,-5 1-318,5 0 0,-4 1 1,4 1 3,7-1 0,5 1 0,0 0 0,-6 0-109,-8 0 0,-5 0 0,3 0 131,3 0 1,3 0-1,-1 0 1,-8 0 1138,-5 0 1,-5 0-1132,2-1 1,6-3-142,4-4 1,12-6 0,7-2 0,2-2 0,-2 1 0,-8 1 34,-4 1 0,-5 1 1,1-1-1,9-3 55,-12 3 1,5-1 0,5-2 0,2-1 0,3-1 0,-1-1 0,0 1 0,-2 0 0,-5 1 0,-4 1 69,14-5 1,-7 0 0,-2 1 0,-1 0 0,1-1-30,1 1 0,0 0 1,-1-1-1,0 1 0,-1 1 79,-1 0 1,1 1 0,-2 0 0,-4 2 0,-9 3-36,-5 3 0,-2-1-53,13-11 1,6-5-1,-9 2-1836,-1-11 1825,-8 4 0,0 0 39,8-10 51,-2 2 851,-3 2-230,-16 16 1971,-4 2-2519,-12 11 309,-6-9-237,-14-28 1192,9 15 1,1-1-1706,-2-3 1,2-2-143,6-18 0,8-5-795,5 8 1,5-2-1,-2 0 1275,-4 10 0,-2 1 0,2-1 5,6-9 0,1-2 1,-10 3-767,-14 6 1,-7 2 0,-2 4 789,-1-1 1,-4 2-525,-2 1 1,-4-2-1,-6 0 566,-6 4 1,-8 0 0,0 2 0,4 2-521,9 5 1,3 2-1,-3-2 313,-9-6 1,-5-5-1,0 1 1,9 5 321,2-1 1,4 2-337,0-1 0,-1 1 661,0-2 1,-1 1-715,-3 0 0,-2 1 95,-3 0 1,-8 0 107,9 12 1,-8-2-1,-3 0 1,1 2-1,4 1-23,-6-2 1,5 3-1,-9-2 85,12 5 0,-6-2 0,-5 0 1,-1-1-1,1 2 0,5 0 0,7 4-98,-6-2 1,6 3-1,-3-1-13,5 1 0,-3-1 1,-2 0-1,0-2 0,1-3-118,-1-3 1,-1-3 0,1-1-1,0-1 1,0 0 189,1 0 0,0-1 0,0 1 0,0-1 0,-1-1-34,6 3 0,-2 0 1,0-1-1,0 0 1,2 1-1,2 0-262,-8-6 1,2 2-1,2-1 1,-1 0 408,0-1 0,-1 0 0,2 0 0,3 2-181,3 3 0,3 2 0,-2-2-15,-3-3 0,-4-2 0,1 1 0,6 3-190,-1-2 1,3 2-181,-11-11 0,1 0 146,14 10 0,-1-2 4,-2-2 0,-2-2 0,3 2 175,3 2 0,0 1 42,-10-10 1,-1 0-506,10 11 1,1 2 613,-2-2 1,0 0 55,0 0 1,-1 0-12,1 0 0,-1-1 521,0 1 1,1-1-525,1 2 1,-2-3-36,-7-7 1,-4-5 0,4 4-232,8 7 1,0-2-331,1 0 0,-4-6 0,1 0 0,7 7 274,9 5 1,3 2 128,-9-16 0,1 0 45,0-10 795,12 23 0,-1-1-652,-1-2 0,0-1 193,-1-2 0,-2-4 98,-3 3 1,-5-8 0,-2-3-1,0 2 1,4 5-360,-8-12 1,0 0-66,6 12 0,-4-8 0,-2 0 0,3 2 1,4 9-330,-1-1 0,3 5 134,0-2 0,2 0 76,4 6 0,0-2 39,-6-19 0,1-3 140,5 17 0,0-2 150,-7-13 0,-2-8 1,1 6-590,4 9 1,-2-3 350,1 2 0,-4-10 1,-3-6-1,0 0 0,2 3 1,3 9-379,-1 0 0,3 6 0,-3-5 256,-1-4 0,-2-8 0,-2-2 0,2 6 0,4 13-135,2 8 1,-2 6 621,-7-1 0,-6-1 0,-4-2 1,2 2 12,-7-7 1,0 1-1,-5-2-329,12 8 1,-4-2 0,-2-2 0,0 1 0,2 1 0,4 4-87,-10-8 1,4 4 0,1 1 5,2 0 0,0 0 0,-2 5-504,-4 8 1,-1 5-1,2 1 1157,-3-1 1,-5 0-597,9 2 0,-9-2 0,-2 0 0,0 0 0,7 2-427,-3-1 0,5 1 0,-5-1 494,3-2 0,-5-1 0,-2-1 0,2 0 0,5 1 512,-3 0 0,5 0 1,-2 0-574,5 0 0,-1-1 0,-1 1 0,-4 6-416,-4 7 0,-5 6 0,-2 3 1,1 3-1,7-1-170,6 1 1,5 1 0,1 2 0,-5 1-268,1-1 1,-5 2 0,-2 1 0,1 1 0,4 1 0,6 2 838,-8 11 0,8 2 0,5-3 0,2-4 0,4-2 0,6-5 0,1-1 0</inkml:trace>
  <inkml:trace contextRef="#ctx0" brushRef="#br0" timeOffset="39252">12128 10583 8550,'-27'-7'1090,"-14"-11"0,1-2-3711,15 7 2607,-10-6 0,0 0 14,13 7 789,1-3-745,0-1 12,-1-2 333,0-1 1,-2-1-177,-7-5-129,9 4 0,-6 2-109,-13 7 1,-9 5 0,6 3-1272,9 1 1,0 2 1284,-13-2 0,-7 2 0,7 3-968,17 6 1,3 1 978,-1 0 0,0 0-888,-28 5 893,18-7 1,1-3 6,-16 1 7,20-3 1,-1-1-12,4-1 1,1-1 1104,-20 1-1113,18-1 0,-2 1-48,-6 5 1,0 2-15,10-1 1,-2 2-42,-7 6 0,-4 3 1,5 0 1108,10-4 0,2 2-1040,-13 6 1,4-1-23,12-4 3,-1 6 0,-2 3 53,-11 13 2,5-4 1,-2 3-620,8-8 1,1 0 619,2-5 0,1 1 134,1-1 1,-1 2-147,-8 15 1,2 0 2,-1 8-14,3-6 1,3-1 14,8 1 5,0 3 0,-1 2 2,7-17 1,-1 0 22,-5 19 1,0-1-26,-2 3 11,-1-1 2605,1 2-2616,2-3 0,-2 5-8,6-15 1,1 1-1,-1-1-324,-1 0 1,1 0 0,0-1 331,-4 17 0,2-6 0,-1-1-2098,1-5 2098,3-5-81,2-4-3,4 0 0,3 0-17,5 8 101,-1-7 0,3-1 11,11 0-5,-3-8 0,2 1 16,0 2 0,0 0 20,1-1 0,-1 2 1049,3 3 1,-1 3-950,0 0 0,1 2 0,-1-2-142,1 0 0,1 2 0,1-1 0,4 7 0,0-1 0,-3-6 1486,-2-5 0,1-2-1486,1 2 0,3 4 0,-3-5 83,-3-2 0,-1-3-83,1 0 0,0 3 22,4 7 1,1 5 0,-2-4-23,-2-7 0,-1 0 5,10 21 1,2-1-3203,6-5 3197,-11-21 0,6-1-159,12 6 1,11-3 197,-8-13 0,10-1 0,5-1 1,-3-2-1,-6 0-23,-3 2 1,-6-2 0,7 0 34,2-2 1,4 0 0,5-1 0,1-1 0,0-1-321,-5-3 0,2 0 1,2-2-1,-1 1 0,-4-1 1,-4 1 268,-3 0 0,-5 1 0,0 0 0,5 0-11,5-2 1,7 1 0,3-1 0,-3 0-1,-6 0 1,-12 0-13,-2 0 1,-8-1 233,-2 1 0,-1 1-231,-1 0 1,4 2-2,12 2 1,8 2-1,-6-1 21,-6-1 0,1 0 0,3 1 0,5 1 0,-4-1 34,2-1 0,-4-2-34,-8 0 0,5 0 1,9-1 0,11-1 1,2 0-1,-4 0-52,0 0 1,-3 0 0,2-1 37,-6 1 1,2-2-1,0 1 1,-5 0 766,1-1 0,-3-1 0,-8 1-703,7-5 61,-10 0 0,7-1 0,-5 0-372,-8 2 0,0 0 260,25-6 0,2 1 39,-14 5 0,-2 1-39,1 1 0,-1 1 0,0-1 0,-2 1 0,-5 1 0,-4 1-39,9 0 0,18-4 41,-13-5 1,10-3 16,-6 1 0,9-2 0,4-2 0,-2 1 1,-7 1 199,0 1 1,-6 1 0,6-1-219,0 0 0,9-3 0,0 1 1,-7 2-1,-15 4 66,-5 4 314,6-4 948,-36 0-1256,-3-11-439,-7-22 0,-5-16 0,2 3 100,2 6 0,0-3 243,1 6 1,0-5 0,-3-3 0,-2 3 285,-5-1 0,-4 1 0,-1 2 1,-2 4-315,-2 3 0,-3 5 0,-2-2 107,2-2 0,-2-4 0,-1 2 0,-1 9-483,-21-2 1,0 10 490,12 5 0,0 1-3,0 1 1,-3-2 0,2 2-31,-6-3 0,-4-2-446,6 2 1,-8-3-1,-4-2 1,2 1 0,7 3 372,4 1 1,5 2 0,-4-2 31,1 1 0,-5-2 0,-2-1 0,3 1 0,6 3 900,-10-7 1,4 2-1009,-1-1 1,-3 0 46,-1 2 0,-5-2 0,1 1-326,11 6 1,0 1-1,-3 0 152,-7-1 0,-4-1 0,-2 1 0,2 4-946,8 6 1,1 2 0,-1 2-1,0 0 1191,-4 0 0,-2 0 0,2 2 0,4 0 0,4 3 0,3 1 0,4 0 0,-2 1 0,0 1 0</inkml:trace>
  <inkml:trace contextRef="#ctx0" brushRef="#br0" timeOffset="53372">6668 5757 8538,'10'4'1602,"-2"-2"-1714,-8-2-107,-1-49 1199,1 37-1103,-1-37 501,1 49 508,0 0 188,14-32-1163,0 15 49,4-7 1,2-3 392,13-5 587,-4 0-637,-8-3-352,5-7 1,8-10-1,3 7-1818,7 11 1,2 1 1866,-16 0 0,2-6 0,0 2 0,-2 9 0,13 9 0,-6 7 218,-6-5 180,-6-3-51,-5-4 0,-1-3-280,5-6-304,12 2 0,10-4 0,-7 7-939,2 1 1402,-3 5 0,6-1 0,-11 5 55,-13 6-214,9-9-495,10 4 1,16-2 0,3 1 0,-10 3 407,-7 3 1,0 0 137,0-1 1,9-3 0,3-1 0,-4 1 0,-11 3-961,-4 0 1,-3 0 855,16-14 0,4-2-539,-2 5 0,1 0 35,1 3 0,-3 2 81,-11 7 1,-3 6 615,23 20 280,-39-11 1281,11 12-1707,-26-15-117,22 2-50,-3 1-471,32 6-28,1 7 605,-15-6 616,11 6 1580,-34-12-2190,15 3-160,2 5 1,7 4 0,-3-2 1788,-9-2 0,1 0-1635,8 3 0,5 3 0,-1 1-133,-5 3 0,-2 2 1,-1 0-536,7 10 0,-1 1 670,-5-9 0,0 1 0,-1 1-81,7 15 1,-6-4-6,-8-8 70,-2 0 0,-3-2 14,-7-8-107,8 16 163,-14-22-2831,11 13 2775,6-2 0,1 0 1189,15 5-1245,-15-15 188,5-6 0,6-1-1225,9-5 1,4-3 1095,-10 1 1,3 0 0,2 0-373,3-2 0,2-1 1,1 1 368,1 0 0,1 0 0,-4 0 0,4-1 0,-4 1 0,4-1 0,-3 2-569,-14 0 1,-1 1 570,2 2 1,1 0 354,1 1 1,-1 1-355,0 1 0,-1 1-180,-10-2 1,3 3 131,17 10 0,7 7 0,-5-3 3,-12-4 0,1 1 373,-1 1 0,7 5 0,-3 0 1,-8-4-332,8 15-13,-8-5 0,7 10 1,1 1-1,-7-7 1003,-7-7 1,-1 0-1003,6 5 1,5 7 0,0 0 0,-6-4 8,-5 1 1,-5-2-94,-1-5 1,0 1 95,1 5 0,2 0 1182,4-1 0,1-4-1109,10 6 8,-1-6 0,1-3-36,-1-10 12,9 1-46,-11-3 0,-1-1-1617,8 6 1625,3 1 1,0 2-20,-5-2-163,-7-4 1,2 0 159,-6-3 0,0-1-699,0 1 0,-2 0 640,21 11-1065,-20-6 1121,-9-3 976,3 5-911,-3-3 1,2 3-473,15 16 1,0 1 412,-6-7 0,0 1-14,10 11 0,-2-1-31,-18-18 0,-1 0 433,8 13 0,1 2-430,-3 1 0,-1 0-745,0-2 0,0 3 846,-2-3 1,1 2 0,-2-4-248,-3-6 0,0 1 201,4 5 0,4 6 0,4 2-88,2 0 1,4 3 0,1 0 0,-1-3 109,-6-7 0,0-2 0,-1 0 0,2 1-138,4 8 1,3 2 0,-2-2 0,-3-6 127,5 3 1,-5-5 484,-11-8 1,-1 1-530,5 3 1,4 5-1,-3-3 810,2 2 1,0 0-858,1 0 1,1 1 0,-5-7 20,0-3 101,10 7 269,-4-14-252,-2-3-77,1 0 1,7 4-1,-4-1-49,-9-2 0,-1 0 75,8 4 0,3 3 1,-2-2-221,-1 3 0,-4-2 332,9 5-109,-13-14 1,5 0-39,6 4 0,5 3 0,-5-2-52,-7-3 1,0 1 62,10 6 0,5 4 0,-6 0-800,-8 2 1,-5 2 806,4 6 1,-1 0-6,-5-6 0,-1-2 706,-2 0 1,-2-4-640,-2-8 112,22 16 644,-9-10-820,-5-4 0,1 1 242,-1 0 0,2 2-265,14 16 1,3 3 22,-11-11 1,1 1 0,-1 0 16,8 8 0,4 0-6,-6-9 0,6 3 0,0-3 0,-7-5 451,-4-7 0,0 0-467,12 7 0,6 5 0,-5-4-1085,-7-9 1,-4-2 1066,2 3 1,0-1 19,-7-2 0,-1-1 1117,21 16-1111,-27-14 86,18 18 1,6 4-68,-11-11 0,2 2-37,5 4 1,4 5 0,-4-4-954,-1 1 0,-4-4 962,-7-6 1,-3-2 564,6 13-467,-11-9 0,0 1-92,-2-5 0,1 2-29,12 18 1,1 1-755,-8-8 0,-2-1 754,-6-8 1,-1-1 713,-3-2 0,-1 0-688,7 23 20,-1-16 1,4 5 0,-2-3-564,-1 0 1,3 0 529,5 2 1,7 6-1,0-1 1,-5-8 770,-6-8 1,0-3-761,2 1 0,2 2 0,0 5 21,-2 8 1,0 7 0,-2 0-1,-2-6-16,1-1 0,0 0-3,1 4 0,3 9 0,0-1 0,-5-9-125,-4-10 1,-3-3 40,7 11 0,-1 2 67,1 5 1,0-2 1112,-4-6 0,0-3-1091,-2 0 1,-2-3 33,-1-5-22,3 2 39,1 4-45,6 5 28,2 7-153,-8-12 1,3 9 0,1 1 0,-4-5 26,1 2 0,-1 1 121,-1 0 1,2 9 0,1 2 0,-3-3-1,-3-9 0,-4-5 0,-1-1-20,2 11 1,2 5 0,0-4-1141,1-6 1,1-2 1166,2 3 0,3 4 1,-2-4-818,2 2 1,0 3 884,-1-1 0,2 7 1,-1-1-1,-3-9 566,-3-8 1,-1-1-639,2 9 1,1 4-1,1-1-473,2-9 0,2-3 1,-2-2 435,-2-5 0,0 1-15,4 7 0,2 3 0,-3-6 1395,8 6-1486,-6-4 5,-6-2 0,-3 2 1951,2 7-1811,-4-5 0,-2 0-1763,-3 6 1727,0-3 0,-1 3-3,-1-10 0,-2 5 84,-7 9 0,-6 13 0,-2 5 0,-1-2 0,2-11-417,-3 6 1,-2-1 344,3-10 0,-3 7 1,0 2-1,-2-4 0,0-9-6,-11 0 0,-2-6 42,2 1 1,-3 2-1,2-2-46,4-5 0,1-2 0,-1 2 13,-5 5 0,-2 1 0,3-4-476,2-4 1,-2-2 685,-9 3 1,-6 3 0,3-3-173,0-2 1,0 0 380,-1 0 0,-4 1 0,5-4-434,7-6 0,3-2-25,4-3 0,-5 5-83,-3 2 0,-9 7 1,-4 3-1,2-2 1,6-6 146,-7 3 0,-1 0-17,9-3 0,-7 6 1,-2 0-1,4-3 1,8-9 791,5-7 0,3-4-728,-2 0 1,-1 0-34,0 0 1,-1-2-46,-14 2 1,1-1-891,12-2 0,0-1 733,-19 1 1,0-1 361,-2 0-275,22-3 1,-2 0 33,-3 2 0,-3 1 0,1-1-253,-7 1 1,-5-2 435,4 1 1,-10-1 0,-4 1 0,2 0 0,7-1-453,2 2 1,5-1 0,-4 1 277,-6 0 1,-7 0 0,3 0 0,11 1 509,6 3 1,6 0-568,4 2 1,-2 1 47,-16 1 0,-8 2 0,6-2-69,14-4 1,-4 0 234,-2-2 1,-12 2 0,-3-1 0,3-1 0,11-1-122,1-2 0,3-2-17,-10 0 0,-4 1 0,8 0-3,14 2 0,5 0-25,-1 0 0,-1 1-121,-10 4 1,-6 1-241,-6 2 1,-7 1 0,1 0 401,5-2 0,0-1 0,-2 1-9,11-2 0,-2 0 0,0 0 1,-3 0 46,2-1 1,-4-1-1,0 1 1,2-1-1,4 0-49,-2 1 0,4 0 0,-9 3-12,8 0 1,-10 3 0,-5 2 0,-3 1 0,0 1 0,2-1 0,6-2 0,8-1 11,-12 4 0,9-3 0,-5 3-2,6-1 0,-7 2 0,-4 1 0,3 0 0,6-2 0,10-3 180,0 1 1,7-3-184,-6 2 0,0 0 594,2 1 0,-4 1-589,5-1 1,-5 2 0,-1 1 0,2 0 12,-10 5 0,2 0 0,-3 3-4,9-6 0,-3 3 0,-1 0 1,2 0-1,3-1 132,-9 6 1,3-1-1,2 0-143,3 0 0,1-1 0,0 2 295,-5 6 0,0 2 0,3-3-340,3-1 1,-3 1-299,6-5 0,-8 5 0,-2 1 0,1-2 1,8-5 342,-8 3 0,1-3 44,7-3 1,-5 2 0,0-1 0,6-4 47,-3-2 1,0-2 5,-9 5 1,-6 3 0,3-2-74,3 0 1,0 1-26,-1-1 0,-4 2 0,6-2-92,12-4 1,0 1-12,-2-1 1,-5 4 0,-3 1 0,3-3-282,-1 2 1,2-2-1,-7 3 413,3-3 0,-7 3 0,-3 1 0,-2 0 0,4-2 0,5-2-29,5-4 0,3-2 0,2-1 0,-5 1 16,-2 1 1,-5 1 0,0-1 0,1-1 0,5-4 378,-2-1 1,3-4 0,0-2-372,-1 1 0,0-2 1,-7 0-68,8-2 0,-6 0 1,-4-1-1,0 1 0,3-1 1,5 0-18,-13 0 0,6-1 0,-5 0 42,5 1 0,-5-1 0,-1 1 0,0 0 1,3-1 1,-1 0 1,2 0-1,3 0 1,2 0 107,4 0 0,3 0 0,-3 0-78,-4 0 0,-5 0 0,0 0 0,8 0 109,-5 0 0,5 0 958,1 0 0,2 0-935,6 0 0,1 0-798,4 0 0,1 0 730,3 0 0,-4 0-248,-8 0 1,-6 0-1,2 0 19,-10 0 0,-1 0 251,10 0 1,-2 0 0,4 0-183,0 0 1,3 0-26,2 0 1,2 0 78,9 0 0,-1 0-599,-28 0 1,1 0 682,0 0-3,16 0 1,2 0 1083,7 0-1132,7 0-5,3 0-151,10 0-538,4 0 2222,7 0-1034,2 0 1266,-2 0-1686,-1 0 3313,-1 0-3392,-13 0 0,23 0 0,-8 0 0</inkml:trace>
  <inkml:trace contextRef="#ctx0" brushRef="#br0" timeOffset="55170">4360 10731 7207,'-2'-1'218,"0"-1"-1618,2 2 1400,-36 6 0,27-4 0,-26 4 0</inkml:trace>
  <inkml:trace contextRef="#ctx0" brushRef="#br0" timeOffset="57220">4339 10710 6647,'10'10'2201,"-35"1"0,-9-2-2201,17-7 22,-20 4 1,7-1-485,28-6 468,1 1 158,-1 0-102,1 0 1858,-1 0-2945,6 0 1019,6 0 20,20 1 0,5 1-332,4 0 315,-3 1 0,4-2 325,7-1 1,-2-3-217,14-5-66,-19 2 1,8-3 0,2 0 0,-7 0-41,3-1 0,-1 0 0,4-2 0,5 0 0,1 2-636,3 3 0,1 2 0,-1 0 637,-10 1 1,-1 1 0,2 0 57,-1 1 0,3-1 0,-1 1 0,-4 1-58,-5 0 1,-3 0 0,5 1-544,4 0 0,5 0 0,3 0 0,3-1 1,1 1 548,-10-1 0,2 0 0,0 0 0,2-1 1,1 1-1,0 0 0,-1 0-7,5 0 1,0 0 0,2 0-1,-1 1 1,0-1 0,0 0 0,-2 0-1,-2 0 0,-1 0 0,1-1 0,-2 1 0,0 0 0,-2-1 0,-1 1 268,8 0 1,-1 1 0,-2-1-1,-3 0 1,-4 1-258,1 0 0,-4 0 0,8 0-2,-7 0 1,8 0 0,6 1 0,3 0 0,0 0 0,-1-1 0,-5 1 0,-7 0-576,6 0 1,-7 0-1,-1 0 1,7 0 565,-2 0 0,7 1 0,3-1 0,1 0 0,0 1 0,-4-1 0,-6 1 4,7 0 0,-6 0 0,-1 0 0,0 0-4,-1 0 0,1 0 0,-1 0 0,0 0 1,-1 0 1,1 0-1,-1 0 1,-2 0 7,7 1 1,-3-1 0,0 1 4,-8-1 0,2 1 0,-2-1 0,-4 0-12,11 2 1,-2-1 6,-2 1 1,2-1-1,7 2-2,-11 0 1,6 1-1,4 1 1,-1 0-1,-4 0 1,-6-2-6,0 1 0,-5 0 0,6 0-1,-1 0 1,8 0 0,3 1 0,1 0 0,-2 0 0,-4-1 2,5 2 0,-3-1 0,-3 0 1,-4-1-423,12 1 0,0 1 427,-8-2 1,6 2 0,-1-1 0,-8-1-616,-3-1 0,-4 0 648,4 0 0,2-1-37,6 1 1,3-1-6,-14-2 0,1 1 0,3 0 23,5-1 0,5-1 0,0 1 0,-3 0-8,0-1 0,-2 0 0,1 1-123,-6-1 0,2-1 0,-1 1 0,-2 1 124,5 1 1,-3 1 0,-3-1 115,0 1 1,-1 1-122,-2 0 0,3 1 0,-3 1 606,-4-1 0,2 2-601,11 2 1,8 1 0,-4 1 780,5-1 1,0 1-798,-18-4 0,3 0 0,2 1 0,4 1 2,0 0 1,5 1 0,2 0 0,0 1 0,-4-2 0,-6 0 845,2 0 0,-6-2 1,6 3-849,-2-1 0,6 2 0,4 1 0,0 0 0,-4-1 0,-7 0 591,4 2 0,-6-1 1,-1-1-592,-4 0 0,-1-2 0,1 1-2,10 1 0,2 1 0,-5-3 5,2-3 0,-3-2-1556,-1 0 1,5 0 1561,3-1 1,9 0 0,2 1 0,-5 0-639,2 2 1,-4 0-1,5 1 657,-9-3 0,4 1 0,2-1 0,-3 1 0,-4 0 99,3 1 0,-5 0 1,-1 0-125,-4-2 1,0-1 0,4-2-293,-1-1 0,6-1 0,2-2 0,-2 1 1,-7 0 288,-3 0 0,-5 0 0,4 0 2,11-1 1,6 0 0,-1 0 0,-9 0 701,-3 0 1,-9 1-918,5 0 177,-8 0 0,-6 2-65,-20 2 2447,-7-1-2346,-1 1-39,0-2-163,2 0 3733,-1-1-1683,1-4-3354,-7-34 1439,1 13 64,-5-26-8,2 26-85,-9-3 1,-2-1 190,-5-5-42,1 3 1,0 1-2396,-6-3 2594,-9-13-2851,10 14 2599,-3-6 0,18 20-303,-1-3 393,7 10 16,-1-3 1595,5 12-2032,1 2 3673,3 7-3342,7 7 0,14 12 0,6 4-1769,-3-4 0,5-1 1836,12 3 0,7 2 1,-5-4-43,-10-5 0,0-3-3,15 1 1,-3-3-17,-5-1-95,-11-2 0,0 2 83,21 9-1130,-23-9 1,0 2 992,-2 1 1,-4 0 75,2 2 2226,9 10-2159,-30-23-51,-7 5 208,-6 0 22,-11 11 72,-12 3-195,-12 6 14,5-6 0,-3 1-31,9-7 0,-2 0 9,-13 3 1,-7 3 0,5-5-7,11-5 0,0-2 73,-14 3 1,-7 1 0,11-4-178,1-3-1305,9-2 1,8-2 1366,25-4 0,3 0 0,3-1 0</inkml:trace>
  <inkml:trace contextRef="#ctx0" brushRef="#br0" timeOffset="58066">11049 5757 4269,'2'-10'-200,"-1"2"0,-1 8 1</inkml:trace>
  <inkml:trace contextRef="#ctx0" brushRef="#br0" timeOffset="58521">11049 5736 8976,'7'-51'537,"0"0"1,0 5 0,-2 10-1371,-7 23 307,1 8 313,1 6-168,-1 12 667,-6 13 229,0 4-157,-6 11-151,1 0-110,1 9 0,-1 13 0,2-6-103,3-18 1,1 1-120,2 8 1,-1 11-1,3-3 1,3-15 1249,8-6 112,16 16-610,11-76 1,4-17-1191,6 6 563,-17 9 0,4-5 0,-4 5-3484,15-9 2306,-10 17 0,7-2 0,-1 2 1178,-2 3 0,-1 1 0,0 0 0,19-9 0,-3 3 0,-19 9 0,0 1 0</inkml:trace>
  <inkml:trace contextRef="#ctx0" brushRef="#br0" timeOffset="59431">14499 8932 8427,'10'6'3922,"-2"-1"-3996,-12-57-55,9 26 93,5-20 0,4 0-93,1 22-146,12-14 1,-24 36 957,-3 2-851,-2 21 56,-2 4 143,-8 28 0,-3 10-1677,-1-10 1,-1 1 1665,5-9 1,-1 1-1,0-2-1154,-3 6 0,2-6 955,3 4-17,5-16 764,32-33 1,10-12-390,1-9 0,1-6-116,-4 8 1,1-1 0,0-3 132,7-11 0,-1-3 0,-2 7-1056,-4 11 0,1 5 860,18-11 0,-3 7 0,-10 20 0,1 4 0</inkml:trace>
  <inkml:trace contextRef="#ctx0" brushRef="#br0" timeOffset="60273">17568 11557 7167,'-24'-17'-1590,"13"10"3848,-7-4-2000,17 11 67,-4 0 444,-1 1-696,-6 5 418,-27 32-452,9-6-36,4-3 0,-1 1-2109,-5 15 2117,5 2 1,1 1-1177,11-19 0,1 0 1050,-7 20 0,3-3-546,10-17 684,4-1 206,11-20 158,6-3 109,16-8 0,7-6-387,0-4 0,0-2-182,3 4 1,-3-1-271,15-14 1631,-42 21-1646,-6 12 0,3 7-4570,36 26 4572,-7-13 0,7 6 1,-21-25-1</inkml:trace>
  <inkml:trace contextRef="#ctx0" brushRef="#br0" timeOffset="61780">18161 14245 10377,'6'19'2610,"-1"-4"-2610,-5-15-2095,0 0 1753,-21-17 342,22 13 191,-5-13 2161,31 14-2402,6-2-2468,-5-2 0,4-1 1664,15-1 0,3 0-148,-3 2 1,0 1 934,5-1 0,-4 2 2974,-7 5-2364,-27 0-72,-28-3-415,0 0-51,-8-3-531,-4 16 576,-6 24-33,6-6 0,-2 3 805,-2 6 1,0-1-820,5-6 0,0-3 47,-3-2 1,2-2-981,-3 0 213,5-3 358,12-5 186,9 17 173,2 1 3080,0 7-1869,1-12 36,0-19-1247,0-3-263,6-4 297,5 2 27,25 10-55,-1 2 5,15 9-92,-23-7 0,-2 2-3575,11 11 3370,-13-10 1,-4 3-4240,-5 34 4525,-6-18 0,-7 5 0,-1-30 0</inkml:trace>
  <inkml:trace contextRef="#ctx0" brushRef="#br0" timeOffset="68424">3048 11261 6949,'8'10'537,"-1"-1"-1780,-7-9 1243,0 0 0,0 0 0</inkml:trace>
  <inkml:trace contextRef="#ctx0" brushRef="#br0" timeOffset="68530">3048 11261 7845,'8'10'-543,"-1"-1"543,-7-9 0,0 0 0,0 0 0</inkml:trace>
  <inkml:trace contextRef="#ctx0" brushRef="#br0" timeOffset="68730">3154 11239 9307,'-6'-8'2162,"1"0"-5921,-22 16 3759,20 7 0,-19-4 0,26 2 0</inkml:trace>
  <inkml:trace contextRef="#ctx0" brushRef="#br0" timeOffset="69176">4678 12171 14521,'-31'-28'-331,"0"1"1,0 1 0,15 9 330,44 20 0,10 7 0,-20-7 0,15 5 0,0-1 0</inkml:trace>
  <inkml:trace contextRef="#ctx0" brushRef="#br0" timeOffset="69672">5842 12023 8458,'9'2'6559,"-2"1"-5696,-7-3-566,0 0-2348,33-9-506,1-2 1,4-2 2565,1 0 1,-1 0 0,0 1 0,-5 0 0,-5 0-1</inkml:trace>
  <inkml:trace contextRef="#ctx0" brushRef="#br0" timeOffset="70074">8213 11769 9843,'9'1'3097,"-1"0"-2951,-22-59-1165,10 36-29,9-21 1,8 1 1172,17 21-1240,15 6 1,5 5 413,-18 11 1,0 5 700,15 3 0,-4 3 0,-8 5 0,-10-1 0</inkml:trace>
  <inkml:trace contextRef="#ctx0" brushRef="#br0" timeOffset="70415">9356 12001 12903,'-20'-6'784,"5"0"-1232,4-34-897,45 22 57,-13-26 1288,14 38 0,11 9 0,-6 1 0,2-4 0,-3 5 0,0-1 0</inkml:trace>
  <inkml:trace contextRef="#ctx0" brushRef="#br0" timeOffset="70629">10647 11980 7470,'10'3'694,"-2"-1"-464,-8-2-230,0 0-157,55 28 157,-7-16 0,-15 3 0,-2-1 0,4-8 0</inkml:trace>
  <inkml:trace contextRef="#ctx0" brushRef="#br0" timeOffset="70812">12108 12234 2760,'9'2'0,"-2"0"0</inkml:trace>
  <inkml:trace contextRef="#ctx0" brushRef="#br0" timeOffset="70879">12277 12298 4788,'10'3'52,"-2"0"1,-8-3-1</inkml:trace>
  <inkml:trace contextRef="#ctx0" brushRef="#br0" timeOffset="70952">12573 12213 11268,'24'44'0,"-5"-9"0</inkml:trace>
  <inkml:trace contextRef="#ctx0" brushRef="#br0" timeOffset="71175">13674 12361 13933,'10'11'-3539,"-1"-3"3539,33-6 0,5-5 0,-25 2 0,23 0 0,-1 0 0</inkml:trace>
  <inkml:trace contextRef="#ctx0" brushRef="#br0" timeOffset="72218">2815 12912 3198,'-5'-10'-19,"1"2"0,4 8 1</inkml:trace>
  <inkml:trace contextRef="#ctx0" brushRef="#br0" timeOffset="72428">2498 12912 7910,'14'1'-334,"-3"0"1,-11-1 0,0 0 0</inkml:trace>
  <inkml:trace contextRef="#ctx0" brushRef="#br0" timeOffset="75673">2540 12933 9458,'-9'-11'2582,"1"3"-3551,8 8 2370,0 0-1222,129 34-3842,-72-26 3799,-5 3 0,10 3 0,-11-5 144,-4-9-241,10 4 0,1 0-33,2 1-3,-20-1 1,7 1 0,-2 0 1,8 0 1,-2-1-1019,-14 0 1,0 0 1023,11-1 0,-2-1 438,0 0-404,4-1 287,9 2-332,-3 0 3,-25-1 0,3 0 5,18 1 1,3 0-7,1 0 1,2 0 74,-12 0 1,1 0 0,-3-1-78,6 1 0,-3 0-137,-8-1 1,-3-1 170,6 1-1128,-2-1 1105,-1 0-1166,2 0 1155,4-1 6,7 0-145,7 0 116,-10 0 1,3 0 210,4-1 1,2 0-214,-10-1 1,1 1 0,-2-1 499,7 0 0,-2 0-475,5-1 0,-4 1 34,3 1 1024,-10 1 1,3-1-944,-3 1 0,1 0-91,-2 1 0,3-1 0,3-1-10,-1 0 0,2-2 0,2 1 0,-2-1-14,-5 1 0,-1 0 0,0 0 0,1-1-79,4-1 0,1 0 0,1-1 1,1-1 87,4 0 1,2 0 0,-1-1 0,-6 1-614,-7 1 1,-4 0-1,3 0 604,1 0 0,3 0 0,0 0 0,-7 1-282,-2 0 1,3 1 363,2 0 1,9-2 0,4 1 0,1 0 0,-3 0-81,-1 0 1,-2 1 0,1-1 0,5 1-4,-11-1 0,5 1 0,2-1 1,2 0-1,-2 0 0,-1 1 1,-5 0 141,4 0 0,-3 1 1,-3 0-1,-1 0 1,-1 0-144,14 0 0,-4-1 0,-2 1 398,-10 1 0,-1 0 1,1 1-388,4-1 0,2 1 1,-1 0 334,-3-1 0,0 0 0,1 0-344,8 0 0,1 0 0,5 0 11,-11-2 0,3 0 0,2-1 1,0 0-1,-2 0-16,3 0 1,-1 0 0,0 0 0,2 0-8,-4 0 1,2 0 0,1 0 0,-1-1 0,-2 2-501,1-1 1,-1 0 0,-2 1 0,-3 0 509,-3 1 0,-4 1 1,0-1-333,18 1 1,0 0 329,-11 1 1,2 0-1,-4 0 4,5 0 0,-3 0 0,7-1 0,2 2 52,-17 0 0,2 1 1,12-2-71,-14 0 0,8-2 1,7 1-1,4-1 0,5-1 1,3 0-1,1 1 0,1-1 1,-1 0-1,-3 0 1,-2 0-1,-6 1 0,-5 0 19,12-1 0,-7 2 0,-4-1 0,1 0 0,3 0 0,10-1 96,-18 0 0,6 1 0,4-1 0,4 0 0,2-1 0,2 1 0,2-1 0,-1 0 0,-1 1 0,-1-1 0,-3 0 0,-3 1 0,-4-1 0,-6 1 0,-5 0-110,23-2 0,-12 0 1,-3 0-1,8 1-23,-6 1 0,5 0 0,3 0 0,1 0 0,-1 0 0,-4 1 0,-5 0 36,3-1 0,-5 2 0,-2-1 0,2 1 1,0 1 0,4-1 0,-1 1 1,-4 0-1,-10 0 72,-2 0 0,-6 0 16,2 0 1,-1 0 981,0 0 1,1 0-1050,12 1 1,-1-1 1167,-14 1 1,-1-1-1194,14 1 0,1-1 3,-12 1 0,2 0-52,6 1 0,4 0 0,-3 0-1450,-3-1 1,1 1 1501,20 2 0,-4-1 0,-7-1-793,-7 0 1135,13 0-191,0 0-227,-9-1 1,12 0-1,2 0 1,-7 0-941,4 0 0,1 1 928,-13-2 0,8 1 0,4-1 1,0 0-1,-6 1 0,-9-2 91,6 1 0,-5-2 30,3 2 1,3-1 0,-3-1 369,2-1 0,-7-1-369,8 1-34,-5 0 0,-2 0 723,-3 3-2336,5 0 0,1 0 1299,2 0 230,-6 0 0,-3 0-96,-15 0 252,-7-1 2813,-6 0-1926,-4-1 463,-2-4-1005,-3 0-249,1-4 2784,-2 3-3075,1-1-2605,3-5 511,1 0-1071,8-13 4311,-2 6 4303,-15-35-4636,1 26-1337,-20-22 0,-6 1-1348,8 20 1833,-12-6 0,-1 5 1539,16 23-822,-10 0 123,21 6-504,4 0-583,1 0-242,0 1 1750,2 0-449,-1 0 16,-8-4-571,4 1-83,-6-4-12,4 3-124,2 1-21,-3 0 94,-2-2 51,-5 1-5,-5-3 33,1 1-11,-10-3-6,8 3-56,-1 0-173,10 3-797,9 3 455,1 1 560,1 3 0,0 0 0</inkml:trace>
  <inkml:trace contextRef="#ctx0" brushRef="#br0" timeOffset="82075">4445 10308 7666,'6'8'1384,"-1"-1"-1441,-5-7-3185,-11-7 3242,8 10 0,-9-9 0,12 10 0</inkml:trace>
  <inkml:trace contextRef="#ctx0" brushRef="#br0" timeOffset="84728">4445 10308 7845,'6'8'1541,"-1"-1"-1329,-5-7 2028,0 0-2492,-56-4-3456,42 4 3803,-43-5 693,55 4-710,-2-1 230,-7-1-274,2 1-2283,-2-1 2254,5 2 1,3-1-62,1 2-235,1-1 2709,-2-1-2333,-5-1-74,2-1-96,-1 1 3307,5 1-3165,2 2 55,-1-1 369,-5-5-189,1 0-231,-3-2-16,4 3-45,3 4-1440,0 0 1731,1-3 12,2-2-135,-2 0-50,3-1-124,-2 5-72,3-2-348,10-5 23,16-8-972,2-3 1370,7-6 10,-4-3 6,-11 9 370,2-5-251,-18 17-58,-2 0-66,-6 8-813,0 0 617,4 1-163,6 12 308,6 6 252,-7 30 0,-4 8 265,2-26 0,-2 2-954,-2 28 0,-3-4 617,1-21 755,-14 1-688,3-23-57,-22 17-139,15-14 39,-7 3-40,12-8 1,1-3 33,1 0 12,2-1-7,-8 5-2862,3-2 2857,-6 6-28,4-4-5,-8 15-12,9-8-229,-9 21 106,10-7 11,-3 8 118,3-11 45,3-8 386,4-14-279,0 2 2375,-2 12-2824,4-8 785,6 4-119,15-14-223,-1-5 11,12-1-3538,-7-5 3381,0 1-33,1-5-141,-5 2 11,3-3-352,15-5-5820,23 5 6335,-15 0 0,0 7 0,-35 4 0</inkml:trace>
  <inkml:trace contextRef="#ctx0" brushRef="#br0" timeOffset="88572">4868 10372 5259,'-14'-22'1272,"3"5"-1227,11 17 319,-13-12 394,9 7-377,-12-9 5,12 9 671,-1 2-676,-2-3 296,0 0-442,-2-1 1117,-6-7-1162,1 1-470,0-1-558,7 7-69,6 5 409,10 2 134,6 0-197,31-8 522,-8-1 131,1-7 1,-2-2 2763,0-8-4791,3-1 2143,-30 14-208,-10 13-1871,0 0 1669,6 9 51,0 1 140,5 5 11,-5-4 0,-1-3-269,18 26-39,-10-16 2260,16 23-2210,-16-25 95,-3-2-173,0 2 476,-5-9 253,-2 1 738,-3-8-1607,2 0 403,-1 0 68,3 0 10,-3 0 35,2 1 32,-3-1 231,1 2 1377,-1 0-1215,-13 5-465,3-2-208,-27 22-77,19-8 206,-13 29 79,20-25 23,-6 19 22,7-27-129,-18 26-292,19-28-1197,-9 13 1450,17-23 632,1 0 34,2-3 6,0 0-95,-1-2 72,0-2-2077,23-3 1456,-11 1 39,18 1 56,-19 3 0,-3 1-51,1 0 785,-10 33 0,-10 11-4076,-8-15 3359,-5 21 0,-5-3-258,-11-24-470,11-3 0,2-1-560,10-5 704,-2 5 567,26-18 0,-6 0 0,5 0 0</inkml:trace>
  <inkml:trace contextRef="#ctx0" brushRef="#br0" timeOffset="96128">10647 12044 12040,'-5'-30'-168,"2"11"11,15 12 152,10 9-214,7 1 101,17 15 1,0 1 285,-16-8-101,10 8 0,-1-3-67,-11-16-4302,-2 1 4302,7 2 933,-19-1-547,-8 0 85,-4-2-129,-1 0 78,1-6 84,-1-3 2345,2 2-3314,0-1-45,4 9 420,-1 2 84,0 0 6,-4-1 12,-1 0 576,-1-2-666,0 2-999,-15 25 1,-14 16-1,5-4 1088,-1 5-465,-2-1 1,-5 9 0,3-6 374,9-12 1,3-4 5,-10 17-16,-1 4-40,23-37 50,0 1-151,-3 10 2940,4-14-2660,-2 9 34,1-20-213,3 1 1848,-1-1-1753,3 0 774,-1-3-740,-1 0-684,-1-7-285,1 5 919,0-3 123,1 7 744,-3-9-296,-3-3-392,-3-9-129,1 4-129,3-3-4047,4 1 4176,1 7 633,1 0 588,0 7-1148,-2 1-39,-1-4-281,-4-2 79,3 3 3163,0-2-3051,4 7-17,0 0 67,14 3-16,12-1-29,3-1 65,7 5 0,-1 2-14,-8-2 0,25 7-107,-38-3 63,-7-3 44,2 5-3092,21 8 3092,-17-8 0,17 6 0,-26-13 0</inkml:trace>
  <inkml:trace contextRef="#ctx0" brushRef="#br0" timeOffset="101071">10351 11875 7414,'2'8'0,"1"-2"0,-3-6 0</inkml:trace>
  <inkml:trace contextRef="#ctx0" brushRef="#br0" timeOffset="103869">10351 11875 7501,'2'8'1899,"1"-2"-2737,-3-6 2944,0 0-2246,-71-34 62,49 33 16,-23-3 1,4 8 61,30 19 106,-6 13 56,14-27-78,1-7-426,-1 22 270,1-1 576,-2 7 0,-1 1-230,1-3-759,-4 8-42,3-21 402,3-5 131,-5 17 33,5-17 6,-3 7-118,4-11-179,0 5 228,1-2-390,5 19 371,3-2 9,2 6 45,3 1 23,-8-21-17,0 7 335,-5-9-340,4 5 55,-2 2-34,5 3 12,0 6 106,2 22-919,-2-20 763,-1 10 5,-2-30 0,-1 2 0,3 3 0,3 12-454,4 24 415,-4-16 89,0 15-16,-8-36-23,3 8 28,14 12-1304,-1-3 1321,5 4-56,-10-18 56,-2 7-56,-1-5-1365,7 8 1,1 1 1364,-1-5 5,14 14 12,-9-14-11,-1-1 75,5 4-76,-6-6-5,-5-5 11,4 4-3,6-1 1,3 1 2333,7 2-2331,16 8 68,-31-23 100,-8-2 1812,12-2-1986,-5 1 1,12-1-200,5-5 1,0-1 149,-2 2 217,6-3 1,-3 0 1441,-24 1-1352,2-1-314,-6-16-167,-1 10-252,14-18 464,-10 20 12,2-2 828,-8-1-722,-2 6-297,7-26 40,-6 21 72,7-14 510,3-5-90,-7 16 85,6-21 542,-10 2-968,-3 18-1,1-15 6,-1 15-11,1 5 6,-1-6 336,3-9-337,-2 14-66,3-13 61,-4 20 5,1-4 18,1-7-18,-2 3 74,3-15-35,-3-7-32,1 1-7,-1-12-5,-1 21 90,-3-20-925,-2 14 942,-1-7 44,0 13-17,-3 2-139,0 6-29,0 1 34,-2-4 6,7 14-6,-3-10-12,-4-5 1009,8 13-997,-9-17 12,10 11 44,-8-20-51,4 8 34,-4-9 17,4 12-39,-1 6-17,0-1-5,3 11-7,0 1 1,-1 1-3370,-6-10 3381,-6-9-2262,-7-10 2172,4 6-1669,-11-6 1418,14 21 212,-4-1 67,10 13 1714,5 0-1293,-15-8-264,-18-15 377,13 11 0,-2 1-976,-20-13-654,14 19 0,0 7 408,-15 16 542,21-7 1,-1 0 39,-19 15-2098,11 1 1,1 2 1965,-9 7 1,14-10 0,3-2 0,12-4 0</inkml:trace>
  <inkml:trace contextRef="#ctx0" brushRef="#br0" timeOffset="108177">12954 12510 7817,'7'0'2801,"-1"1"-2723,-6-1-72,0 0-6,-11-26-40,7 19 24,-7-18 324,9 25 173,0 0-22,0 0-1198,1 0 414,0 1-419,-10 40 744,4-22 156,-10 33 119,10-39 677,-6 0-902,7-9-369,-17 30 319,13-18 22,-6 12 1,1 0 10,7-11 29,-8 11 420,11-23-292,3-1-1069,5 48 817,0-33 168,0 15 1,0-2 33,-2-22-67,-1 9-499,0 11 393,3-10 27,2 28 23,3-13-1306,-2-11 1597,-2-4-62,-4-18-246,0-1-61,3 8 66,2 1 1,0 3 5,1-1 34,-4 1 16,0-7 1508,-1 4-1529,-1-6-231,15 42-954,-7-23 1066,11 32 40,-9-35 34,-1 0 5,0 5 0,-3-10 5,1 5-5,-3-12-106,11 10 145,9 1-17,8 3 1090,-2-7-1095,-6-7 140,23 4-152,-20-6 1,24 6 11,2-7-12,-18-2 1,21 2 296,-9 0-99,-26-3-131,10 2-60,-26-4-7,2 0 1,6 0-1,3 0 1,18 0 604,4 0-610,-3-1 12,18-10 27,-37 7-39,18-8 33,-27 8 2095,2-39-2122,-6 28-6,4-30 50,-4 22-50,0 9 6,1-13 818,-2-18-673,0 23 11,0-24-178,-2 5 21,0 8 6,0-12 62,0 14 39,0 6-106,0 6-146,0 2 134,0 13 6,0-2 0,0 1 75,0-24 1,0-5-76,0 14 0,0-12 0,0 2-5,0 19 5,0 1 0,0-7 5,-5-16 1,-2 2 0,-5-11-1,-2 11-38,7 15 61,-8-14-23,10 19 34,-11-24-313,-6 4 11,6 8-96,-29-10 410,27 25 22,-18-7-23,-8-7 0,-1 0-3526,10 8 3412,-12-9 0,3 4-290,27 18-910,-24 7 1230,7 0 34,-14 1-501,9 4 1,-6 3 0,4 0-921,10 0 1,-1 1 892,-14 6 0,-6 4 0,8 1-749,12 1 0,5 1 1277,-3 4 0,2 0 0,-2 1 0,11-9 0</inkml:trace>
  <inkml:trace contextRef="#ctx0" brushRef="#br0" timeOffset="121867">5673 10668 3384,'-10'-22'0,"2"4"0</inkml:trace>
  <inkml:trace contextRef="#ctx0" brushRef="#br0" timeOffset="122417">5652 10626 10881,'-28'49'82,"0"0"0,0 0 0,0 0 0,0 0 0,2-5 0,0 2 1,1-2-1,2-4 0,4-6 114,-1 2 0,4-4 6,-1-3 0,-2 2 134,-5 2 0,-2 4 0,2-5-2423,4-6 1,1 0 2102,-14 16 1,1-3-1414,8-11 1357,6-6-105,3-3-1945,8-7 550,10-7 22,4-3 1518,5-2 0,-4 0 0,-3 0 0</inkml:trace>
  <inkml:trace contextRef="#ctx0" brushRef="#br0" timeOffset="123670">5884 11007 6714,'11'8'-56,"-2"-2"1047,-9-6 3182,1 3-3562,-3-13-695,2 11-320,-3-11-1086,-6 15 1451,-2 7 399,-21 19 0,-13 11 1,5-6-3434,-3 2 3073,6-3 0,-7 7 0,14-17 0,19-23-991,1 10 985,5-7 6,-3 8 45,6-11-2095,56-16 1888,-26 8 316,4-2 1,0 0-391,-5 7 186,-13 1 44,2 3-33,5 12 39,-6-1 0,9 9 2488,-12-8-2532,-1-1 38,-3 0 2735,-3-4-2785,-2 9 50,-2-6 6,-8 22 6,2-16-1592,-5 10 1648,4-11-2106,2-7 2392,-1 0 452,-3-4-1943,-3-2 1362,-8 3 73,-20 6-236,4-4-135,-2-1 1,-2 3 78,-5 18 0,-2-15 0,30 9 0</inkml:trace>
  <inkml:trace contextRef="#ctx0" brushRef="#br0" timeOffset="124516">5863 11049 9744,'2'9'-694,"-1"-2"631,-1-7 35,0 0 135,-4-2 61,2 2 2179,-2-2-1355,4 2-292,0-1-1384,7 3 684,24 19 6,-7-8 5,16 16-22,2-4 5,-22-13 1,14 7-3314,-27-15 3991,-4-1-168,0-2-700,-3-1-5977,8 0 6173,-2 0 0,4 0 0,-6 0 0</inkml:trace>
  <inkml:trace contextRef="#ctx0" brushRef="#br0" timeOffset="127318">10562 12615 9778,'0'11'756,"0"-2"-1272,0-9-380,0 0-454,0 6 1350,0 2 0,0 0 0,0-2 0</inkml:trace>
  <inkml:trace contextRef="#ctx0" brushRef="#br0" timeOffset="128414">13398 13144 2304,'-9'-3'-286,"2"0"1,7 3 0</inkml:trace>
  <inkml:trace contextRef="#ctx0" brushRef="#br0" timeOffset="131279">16425 13822 9262,'8'7'2974,"-1"-2"-2856,-40-42-118,25 27 0,-25-27-101,49 37 101,0 0 2,24-4 1,5-1-87,11-2 50,-3-1 1,11-1 0,-9 2 30,-20 2 0,-3 1-3,27-3 1,0 1-1,-21 5 1,-3 2-200,0-1 1,1 1 145,7-1 0,0 0 56,-9 0 1,-2 1 2,18-1-3392,-21 0 3392,-1 0 84,-21 0-51,31 6 1,5 1-23,-15-3-3,15 2 1,-5 1 52,-26-4-49,-7-1-24,0 2 3354,-3-2-3392,0-1 274,-2-1-2218,-28-27 1938,11 13 75,-7-7 1,-2-6 806,0-5 0,2-1-367,-10-13-316,13 12 0,3 2 311,8 5-426,5 12-28,1 1-112,2 12-33,-1 1 195,2 1-50,-2 0-101,25 14 0,11 6-1741,-2-1 1847,13 8 1,2 1-65,3-1 59,-2-1 0,-12-11 28,17 8-664,-28-12 638,5 5 1,-3 0-3,-10-3-11,15 21 17,-19-21 5,5 10 358,-16-21 1177,-2 0 411,-5-1-1890,-20 2-1091,-13 11 1,-11 7 0,3 1 998,1 2 0,1 2-351,6-5 0,-5 2 0,2 0 0,8-1 356,6 2 1,7-2-11,-9 7-569,22-19 246,4-6-722,9-2-12,7-4 1087,15-4 0,-13 3 0,5-2 0</inkml:trace>
  <inkml:trace contextRef="#ctx0" brushRef="#br0" timeOffset="134073">13187 9906 7151,'-14'-7'901,"2"2"1637,12 5-1956,0 0-39,-5 0 886,0-6-1424,-1 2-5,2-3-481,4 5 49,0 1-3862,8-8 4888,8-3-745,7-8 0,9-5 382,0-1 0,7-5 0,1 0 0,-3 2-231,-2 3 0,-3 2 0,4-2 0,3-3 0,3-4 0,0 2 0,-3 6-20,10 0 1,1 6-247,-4 5 1,4 2 0,-4-2-473,0-3 1,-2-1 855,11 5 0,-14-2-12,-37-3 1879,-4 2-3145,-3-5 1160,8 8 0,-7 0 0,8 10 0</inkml:trace>
  <inkml:trace contextRef="#ctx0" brushRef="#br0" timeOffset="134973">13526 9292 9106,'10'10'3735,"-2"-2"-3365,-8-8 22,0-1-750,14 0 358,6-1-4252,21 2 4257,0-4 1,4-2 426,-10 2 1,1-1-430,13-2 0,1-2 30,1-2 1,-5 1-34,-3 2-39,14-6-633,-47 14 549,3-1-37,20-4 0,1 2-1943,-19 12 2164,13 34 7,-58 3 21,8-8 1,0 1 55,4-14 1,0 1 100,-9 9 1,-3 1-340,-9 8 0,0-2 26,11-9 0,2 0-846,-7 5 0,14-2 913,55 9 0,-27-17 0,31 3 0</inkml:trace>
  <inkml:trace contextRef="#ctx0" brushRef="#br0" timeOffset="136522">14034 15558 717,'7'7'2437,"-1"-1"369,-18-58-2420,8 31 166,-4-12 0,2 3-379,4 19 1438,0 1-597,2 10-155,-1 0-1710,16 16 627,15 28 145,-12-18 1,-1 2 78,4 10 0,-1 4 30,-4 5 0,-1 4 0,-1-4 1638,-1-8 0,0-1-1668,1 5 0,0 3 0,1-9-1589,10-4 1712,19-5-50,-13-19 0,0-4-34,20 3-2888,3-13 2877,-32-2-28,-5 2-39,-4 1 44,-4 3-5,-5 0-293,-29-5 0,18 4 0,-20-4 0</inkml:trace>
  <inkml:trace contextRef="#ctx0" brushRef="#br0" timeOffset="137163">14055 15854 9414,'-7'-6'-1838,"3"2"4112,-10-28-1686,14 21 650,16-39-1221,6 38-34,25 6 0,8 11-1839,-13 23 1,-2 5 1855,11-8 0,-1 3 99,-17 3 0,-2 5 0,-1-8 44,-4-10 1,3-7-42,10-3 1,5-4 0,-4-3-103,-5-2 0,-2-4-3,17-6 0,-2-1-254,-4 1 257,-13-2-502,-3-3-241,-16-28 0,-5-18 0,4 12 743,19 12 0,-20-11 0,-5-11 0,6 25 0,13 42 0</inkml:trace>
  <inkml:trace contextRef="#ctx0" brushRef="#br0" timeOffset="147526">4339 12129 7649,'12'8'-381,"-3"-1"-677,22-3 1058,-14 0 551,14 3 1,1 0 165,-13-1-213,13 4-157,-28-9-50,-1 0-297,1 0 12,32 12-12,-11-1-6,30 11 6,-19-5 0,-4 0 0,2 1 0,12 5-1607,-17-7 1,-1-3 1645,-5-4-21,-1-8 38,15-1-50,6-1 10,-5 0 1,7 0 46,-2 2 1,4 1 0,-3-2 371,-4-3 1,-1-1-282,23-1 0,-12-6-109,-33-11-54,6-4 1,1 1 3137,8-1-2799,15-2 1,2 1-89,-12 2-242,8 0 0,3-1-255,-10 3 0,-1 1 36,-5 3 1,2 0-93,11 0 1,-2 1 511,2-7 149,-18-2 0,-1-6-392,8-11 0,0-3-1784,-4 3 1,0 1 1629,0 1 0,1 6-49,16-2 245,-25 21 1053,14-29-423,-24 13 0,-1-1-512,1 3 0,-1-1-73,1-20 0,-2 3-2319,-1 10 2144,-2 2 1,0 1 2286,1 2-2168,-1-13 11,-5 16 0,0-2 22,-2-16 0,-1-3 14,1 11 1,-5-3 10,-7-3 1,-6-7 0,-2 1 0,2 9-977,-2 9 1,-1 2 932,-4-11 0,-3-5 0,1 11 113,-19 4-33,13 10-28,-14-14 33,6 4 1,-1 1-70,16 11 0,-3 0-205,-14-4 0,-12-3 0,-1 0 0,10 5 179,7 4 1,0 1 118,-3-2 1,-6-2-1,0-1 1,9 4-359,9 4 0,4 0 110,0-3 1,1 2-175,-8 4-441,7 12 1254,-4-12 0,-1-4-493,-18-2-14,12-1 1,0 1-2428,-19 6 2267,17 10 1410,-4 7-1236,7 3 96,4-2-102,-7-6 45,5-8 1,0-2-484,-7-2 413,7 1 1,1 2 1939,-1 4-1965,4 2 2825,3 3-3508,-5 12 652,0-5 1,-1 0-1537,-8 8 1631,9-9 1,-1 0-20,-21 4-32,22 3 1,0 4-549,-6 4 1,1 1 576,11-3 0,3 0-37,-4 15-457,19-18 542,-6 6 129,-19 25-62,2-6-76,9-13 1,-2 2 7,-3 0 1,-2 0-269,-9 4 0,0-2 272,10-7 0,1-1-791,-3-1 1,5-6 742,17-13-67,2 1 27,-2 26 1,1 7 355,-2-1-322,1 7 1,1 0 5,-1-6 11,-1-2 34,-6 9 2223,4-13-2529,3 3 1,2 0 260,3 0 42,3-4 0,2-1 121,6 4-677,6 1 688,0-2 0,1 2-149,-1-5 0,2 0-1152,11 15 0,2 0 1059,-5-14 1,3-2-6,6 3 1,3 0-26,-3-6 0,5 2 98,-1-2 0,9 6 0,3 2 0,-2-3 0,-9-4 0,4 2 0,-2 0 0,4 0 0,0 1 0,0 0 0,0 0 0</inkml:trace>
  <inkml:trace contextRef="#ctx0" brushRef="#br0" timeOffset="152667">8551 7641 8987,'-10'-12'-2217,"2"3"1898,8 9 145,0 0 3277,-37 28-2302,27-26 576,-30 15-3101,39-24 424,-1 43 1227,1-9 73,-1 11 0,-2 2 600,-3 1-12,-3 8-717,4-16-336,4 4 0,2 3-3039,1 13 3501,-1-15 0,2 0-2265,0 6 2464,0-27 426,-1-1 1064,-1-13-1642,0-1-1466,-7 30 1349,-5-5 2302,-6 19-1949,-18-5 527,-14-12 309,11-2-1463,-6-1 78,26-4 180,-1 3 83,-3 5-3,1-8 1,-3-1-2428,-18 7 2514,7-6 0,-1-1-38,-8-4-40,-1-1 1510,-4 4-1504,12-9 148,9-2 0,-1-4 470,-6-14 1,2-4-967,-8 7-89,-12-20 28,40 30 50,4 4 1433,-1 8-1276,0 2 62,-17 23 139,10-18 87,-10 3 1,-1 0-194,2-1-387,-1 19 1,3 5 774,2 0-159,10-7 1,2-4-129,0-13-5,3-10-1,1-2 6,1 2 0,-2 3 19,-6 14 1,-1 2-14,-3 2 58,-4 6 1,-1-2-296,1-12 360,-8 5 1818,13-14-1947,1-1-124,5-1-27,3 2-190,4 2 88,2 2 85,2 2-1520,8 19 0,0 1 1845,-4-10-1066,4 10 0,-2-3 797,-6-20 112,-2 2-34,8 5-140,13 9 1,4 2 425,-6-1-61,5 5 0,-2 6-511,-15-3 1,-4-1 324,-1-12 1,-1-1 204,1 17 0,-2-5 356,-5-11 1680,-2-9-2790,5-8-5,3 7 549,14 9 0,-10-14 0,11 3 0</inkml:trace>
  <inkml:trace contextRef="#ctx0" brushRef="#br0" timeOffset="152691">7197 10689 8489,'-21'-1'0,"4"1"0</inkml:trace>
  <inkml:trace contextRef="#ctx0" brushRef="#br0" timeOffset="157574">2604 10456 3060,'0'6'1911,"0"-1"-133,0-5-2798,-16-10 2136,13 7-719,-13-8 2375,15 11-2588,0 0 1556,-2 0-2149,3 13 422,-1-2-109,3 12-4,2-3 10,2 0 0,1-2 96,2 9-1321,-2-12 1399,1 14-50,-3-15-34,0 8-2989,2-2 2978,8 14-1963,-2-4 1974,7 11 431,-6-11-425,1 0 0,-3-2 114,-1 1 0,0 2-24,1-1-87,15 15 0,12 11 1,-5-9 12,-13-22 0,0 0-18,14 16 0,5 7 0,-8-9 113,-1-4-53,-7-7 1,0 0 2114,5 4-2179,-7-10 0,4 1 25,16 9 1,2-2-21,3 3 17,-8-5 1,7 4-1,-6-3 26,-15-10 0,0 1-11,19 13 0,8 5 1,-7-4-492,-15-11 1,-2-1 458,5 3 1,3 1 0,-6-5-104,0-1 129,-5 1 0,0-1-25,1 0 25,4 2 1,8 4 0,-2-3-4,-3-4 0,2 1-19,14 9 0,7 5 1,-7-4 15,-12-9 0,-2-2 14,2 3 0,3 2 1,-5-3 33,13 4-71,-19-10 1,0 1 5,4 2 1,-2 0-3,6 7 120,7 3 0,0 0-120,-3-3 10,-7-3 1,4-2 17,4-6 0,0-4-12,-8-4 0,2 0-20,1 1 0,4 1 0,1-2-2,3-1 0,2-1 0,-3-1 71,-1 2 1,-1-1-70,15 1 1,1 0 2,-2 1 1,-3-2-3,-23-1 0,0 0 2,20 2 1,2 0-983,-11 1 1,-4-1 987,8 4 301,-7-3 1,0 1-307,-1 1-1,-9-2 1,4-1 9,13-1 0,6-1 0,-5 0-15,-11 1 0,-1 0 0,26-2 0,-5 1 0,-26 4 5,-7-3 3,7 1 1,1-1-9,5 1 2280,11-2-2269,-10-3-5,-13 0 1,14 1 1,10 0-1,-6-1-2270,12 1 2263,-13-1 0,7 1 0,-6-1-242,18 0 382,-26 0-140,3-1-45,-8 0 51,-13 1-6,15 0 2148,-13 0-2069,0 0 16,-9 0 666,1 0 2449,-9 0-2459,1 0-145,-3-3-623,-2-4-482,-6-3 320,-6-6 179,-2 2 6,-6-5-1,4 1 46,-10-11-51,-4-13-455,10 15 450,3-6 5,19 28 11,-9-16 39,-1 0 46,-5-6 100,-8-12-196,16 26-6,-7-9-5,16 21-387,0 1 841,7 0-443,1 1-17,22 12 1,6 2 16,-5-2 0,3 4 0,3 1 2,0-2 1,-3-2-3,7 3 6,-1-1 0,-2-2-6,-5-4 5,-7-3 6,-1 0-11,-8-3 0,-2 1 0,28 27 12,-31-23 49,25 20-100,-36-29-303,-1 1 1,-1 9 307,-4 3 34,-1 5 0,-4-2 213,-21 7-129,10-8-39,-21 7 13,1 1 1,0-1-53,2-1-1,0 2 1,0 0 308,-3-4-191,19-10 129,-29 2 0,9-11-252,6 0 0,-6 0-62,3 11 68,24-8-68,-13 9-94,29-12-46,0 0 202,23-6 0,-17 4 0,17-4 0</inkml:trace>
  <inkml:trace contextRef="#ctx0" brushRef="#br0" timeOffset="161668">1905 11515 177,'20'7'0,"-3"-1"0</inkml:trace>
  <inkml:trace contextRef="#ctx0" brushRef="#br0" timeOffset="165177">1947 11536 8310,'-3'-4'1512,"1"0"-1108,2 4 626,10-76-823,-12 55-218,3-23 0,-3 6-1109,-5 33 885,-2 0-129,8 4 3366,1 1-3372,1 4 365,1-1 5,1 4 201,2 10-206,4 4-1,5 16-50,3-3 28,13 13-343,-13-21 382,15 17-5,-20-24 2,16 23 0,1 2-1085,-8-14 1077,4 9 0,-2-6 6,-19-24-723,0-1 622,31 30 0,9 8 95,-20-25 0,0 2 2,9 9 0,5 5 0,-4-5 0,-5-8 1,-3-2-52,-1 0 0,-2 0 49,13 13-45,-3-2-1083,4-4 0,1 0 1094,7 4 34,-2-2 0,-1-2 540,-5-4-540,-2-2-62,-4-2 1,5 4-1,-4-2-1969,16 9 2049,-6-5 1,7 6 0,-7-6 26,4-3-26,-11-4 1,3 0-20,7 0 0,-2-1-915,2 2 920,-6-3 1,5 2 0,-7-2 1760,0 0-1760,-3-1 0,4 1 44,10 2 0,-2-2-44,7 3-4,-2-3 0,11 1 0,-11-3-1245,0-1 1240,-3-3 0,-1 1 773,-5 3-764,-13-5 0,2 1 781,-2 0 1,1 0-766,13 4 1,3-1-708,-1-5 0,-2-1 685,-7 0 0,1-1-311,7 0 0,0-2 308,-8 0 0,-1-1 11,10 2 1,3 1 4,-4-2 1,2-1-1,-2 1 118,7 1 0,-2-2-129,2 0 1,1-3-758,-3-1 0,-2-2 757,-8 2 1,-1-1 436,7 1 1,1 0-443,-6 1 1,0 1 980,9 2 1,3 1-957,5-1 1,2 0-21,-2 1 1,3-1 2,-4-3 1,3-1 0,3 0-5,-7 1 1,3 0-1,0 1 1,-3-1 324,5-1 0,-3 0 0,3 1-323,-3 1 0,2 1 0,-1-1 0,-6 0 915,10 1 0,-5-1-902,-8 0 1,0 0-1448,5-1 1,3 0 1430,-12 0 0,0 0 0,-4 0 2,-6 0 1,-1-1-172,5 1 1,4 0-1,3 0 187,9-1 1,3-1 0,-5 0-888,-4 0 1,1 0 869,-3 0 1,8 0-1,-1 0 1,-9 0-2,-10 0 0,-2 0-111,15 0 1,-3 0 194,-11 0 1613,11 0-1395,-32 0 46,-11 0 4791,0 0-5044,-2-2 2566,0 0-2621,0-3 2026,0 2-1876,0 1-184,0-1-12,0 2 6,-1-2 6,-1 1 38,-6-7-44,0 0-39,-11-10-269,7 7-5169,-6 0 5477,11 8 0,2 4 0,4 0 0</inkml:trace>
  <inkml:trace contextRef="#ctx0" brushRef="#br0" timeOffset="172921">8276 7959 2816,'11'11'-240,"-2"-2"957,-9-9-717,0 0 0,0 0 0</inkml:trace>
  <inkml:trace contextRef="#ctx0" brushRef="#br0" timeOffset="173025">8296 7979 6495,'0'0'0</inkml:trace>
  <inkml:trace contextRef="#ctx0" brushRef="#br0" timeOffset="173965">8297 8001 6921,'-1'8'4044,"-1"-2"-3826,-6-27-1030,6 15-325,-2-12 1025,8 22-3947,7 36 4233,-6-21 83,1 21 7,-6-26-264,0-4-39,0 7-39,0-1 21,0 6 48,4 9 1,0 2-1158,0 6 1138,1-3 0,-1-1 2867,-2-1-2676,-2 12 100,-10-7 0,-1 2-1683,5-5 1,-1 2 1324,-4 10 0,-1 6 0,2-7-491,3-10 0,1-1 608,1 5 0,-1 3 1,2-7 919,-1 2-903,-2 7 118,3-24-6,0-6 353,-2 1-471,-1 2-815,1 19 1,1 3 529,-1 5 177,-3 1 1,-2 10-1,1-8 828,-5 9-753,3-18 0,-1 4 0,1-9 0,3-7 0,-2 3 0</inkml:trace>
  <inkml:trace contextRef="#ctx0" brushRef="#br0" timeOffset="174185">7853 10689 6882,'9'12'0,"-2"-3"0</inkml:trace>
  <inkml:trace contextRef="#ctx0" brushRef="#br0" timeOffset="174526">7853 11197 8214,'2'9'-291,"-5"28"0,-6 19 0,0-4 688,1-10 1,-1 1-245,-1 10 0,-1 6 0,0-7 68,1-8 1,0-7-98,1 13-212,4-15 1,3 5 87,11 5 0,6 5 0,-3-5 0,-7-12 0,0-1 0,14 18 0,0 1 0</inkml:trace>
  <inkml:trace contextRef="#ctx0" brushRef="#br0" timeOffset="175566">7874 12361 6564,'11'5'2039,"-3"-1"-2034,-8 42-151,0-16 1,0 1-2606,0 5 0,0 0 2717,0-1 1,0-4 1052,0-4-1019,1-3 0,1-5 0,1-2 168,2 9-124,-1-9-38,1 9 457,0-8-468,1 3-247,4 13-39,14 20 1674,-12-22 208,7 6-1292,-18-36-870,-1-2 3555,0 4-2984,0 1 22,0 6-5,0-1-17,1 1 5,0-2 482,-1-1-593,-17 47 612,12-37-685,-11 35 335,16-47 119,0-3 89,0 0 509,0-3-861,0-5 21,0 1 6,0-5 421,-5-10-521,4 12 72,-4-9 45,5 16 117,0 0 1283,-3-1-1456,1-2-39,-3-1-118,1-1-100,0 1-135,1-1-1121,2 2-2016,16-5 3529,-3 2 0,5-1 0,-8 3 0</inkml:trace>
  <inkml:trace contextRef="#ctx0" brushRef="#br0" timeOffset="176615">8149 12869 11808,'-13'-11'-499,"3"3"-208,10 8-441,-8-17 728,11 13-527,2-13 773,10 17-422,2 0 596,-5 1 0,-6-1 0,-2 1 0</inkml:trace>
  <inkml:trace contextRef="#ctx0" brushRef="#br0" timeOffset="176717">7937 12763 6624,'-7'-3'0,"0"0"0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08:54:50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0:02.20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595 245 9957,'13'16'1394,"-2"-4"-1080,-11-12 11,0 0-17,-39-72-50,20 40-88,-6-13 1,0 1 244,5 16 122,4 5-44,5 8-230,2 3-559,5 10 133,-2 18 68,-3 31 95,-1-2 0,-1 9-1014,-6 24 0,-2 8 1014,3-17 0,-1 5 0,-2 6-162,2-7 1,-1 7 0,-2 3 0,1-1 0,2-6-7,-4 22 0,1-6 0,-5-2-47,-10 6 1,-4-3-1,6-30-15,7-39 157,4-59 0,7-24-39,17-4 0,7-3-1117,-5 10 0,1-1 1178,4-15 0,3 1 45,10-23 504,-6 38 1,2 6-533,16-1 493,1 12-582,1 11-67,7 10-286,-14 9 226,1 5 31,-19 4 3455,-4 3-3365,-4 5 466,-2 1-337,1 6 0,0-2 6,3 1 5,2 3 6,5 3 39,-3-6-34,4 7-39,-9-12 68,0 9 44,-4-4-84,11 33-3403,3-18 3415,17 17 49,7-30 575,12-12 0,6-5-92,12-5-446,-12 0 0,-3-3-30,-9-6 201,-13 0-23,-9-11-469,-12 5 810,-3-15-1063,-6 4 95,1-10 180,-2-5 44,1-6 146,-1-5 0,0 2-11,-4-12-84,-3 24-101,-15 2 2737,3 34-2899,-34 81 16,24-18 3,2 16 1,4 2 242,8-3-206,13 22 302,22-57-22,53-5-1379,-9-24 553,30-11 0,-56 2 0,-11-5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08:55:27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51:13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5035 0 24575,'-47'22'0,"0"-1"0,-19 11 0,3 7 0,-3 2 0,20-15 0,-1 1 0,-25 26 0,-1 2 0,20-24 0,0 0-647,-21 23 0,5-1 647,-4-3 0,23-15 0,0 2 0,6 2 0,0-1 0,-6-5 0,1 2 0,6 5 0,2 0 148,-30 9-148,8 5 0,14-15 0,1-1 0,-12 6 0,-15 17 0,41-38 0,12-2 0,-24 19 0,2-3 0,-22 35 970,14-31-970,-7 18 0,-2 2 0,-4-10-257,4 1 1,2-1 256,6-6 0,11-15 0,1-2 0,-5 8 0,-32 11 0,32-21 0,-12 4 0,-3 2 0,-10 5 0,11-5 0,1-1 0,3-10 0,10 4 0,-1-8 689,23 0-689,2-8 0,13-2 0,-23 7 0,5 4 0,-23 16 0,4-7 0,-2 13 0,-3 2 0,-17-2 0,16 3 0,4-4 0,10-17 0,1 13 0,15-22 0,-1 13 0,-3-9 0,-7 24 0,-3 4 0,-14 2 0,4 3 0,-1 0 0,-7 2 0,0-8 0,0 0 0,-1 8 0,10-14 0,7-5 0,23-18 0,-4 3 0,1 0 0,-10 5 0,-7 11 0,-14 2 0,5 6 0,0-5 0,-1 1 0,-16 21 0,21-25 0,1-1 0,-12 16 0,22-25 0,-9 13 0,9-13 0,-1 4 0,-4-4 0,-35 43 0,11-22 0,17-5 0,1-1 0,-8-2 0,9-5 0,15-18 0,10-3 0,20-11 0,-1 0 0,4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07:42:54.8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08:56:31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4:51.5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24575,'1'7'0,"4"-1"0,-2-3 0,7-1 0,1 1 0,4 0 0,-1 0 0,1-1 0,-1 0 0,-3-1 0,-1 1 0,-5-1 0,1 1 0,-1 0 0,2 1 0,10 0 0,10 0 0,20 0 0,15-3 0,17 0 0,9-5-386,-37 5 1,0-1 385,46-10 0,-2 5 0,-17-1 0,-15 2 0,-16 5 0,-20 0 0,-10 0 0,-12 0 0,0 2 771,-1-2-771,0 3 0,2-3 0,-2 2 0,2-1 0,3 2 0,9 5 0,5 0 0,15 3 0,8-1 0,10-5 0,7-1 0,7-4 0,-6-4 0,6 3 0,-22-4 0,-3 5 0,-22 0 0,-1 0 0,-11 0 0,-1 1 0,-3 1 0,-1 2 0,4-1 0,1 2 0,11 1 0,1-3 0,8 3 0,-1-5 0,-7 3 0,-1-4 0,-8 2 0,1-2 0,-1 2 0,-3-2 0,-2 0 0,-5 0 0,1 0 0,4 3 0,16 1 0,22 4 0,24 3 0,17 1-606,-34-8 1,1-2 605,4 1 0,2 0 0,6-3 0,2 0 0,6 0 0,1 0 0,-7 0 0,-1 0 0,0-3 0,-1 0 0,-10 3 0,-3-1 0,26-5 0,-26 6 0,-29 0 0,-15 0 0,-3 0 0,-1 0 1211,-1 0-1211,0 0 0,-2 0 0,1 0 0,-1 0 0,0 0 0,0 0 0,1 0 0,-1 0 0,-1 2 0,1 0 0,-1-1 0,1 1 0,0-2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28T07:54:54.3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2885 0 24575,'5'3'0,"-1"1"0,-4-1 0,-1 0 0,-1 0 0,-3 1 0,2-2 0,-2 0 0,2-1 0,-1 0 0,1-1 0,0 0 0,0 2 0,-1 0 0,0 2 0,-1 1 0,-5 3 0,-5 6 0,-8 0 0,3 2 0,2-7 0,8-2 0,5-4 0,0-1 0,2-1 0,0 1 0,0-1 0,-1 3 0,1-1 0,-2 2 0,-1 3 0,-8 7 0,1-2 0,-9 9 0,-4-3 0,5-2 0,-10 4 0,14-11 0,-4 2 0,6-2 0,1-3 0,0 2 0,3-3 0,-3 4 0,7-4 0,-7 2 0,3-1 0,-7 7 0,-1 3 0,-4 6 0,-3-4 0,-1 0 0,-4-4 0,-7 6 0,6-5 0,-6 5 0,8-5 0,-1-1 0,8-2 0,1-3 0,8-1 0,3-3 0,-2 3 0,2-1 0,-8 8 0,0 1 0,-10 8 0,1-5 0,2-4 0,4-4 0,8-7 0,3 2 0,1-4 0,5 1 0,-1-2 0,2 0 0,-1 0 0,0 2 0,0 0 0,-1 1 0,-1 2 0,1-1 0,-4 2 0,-1 1 0,-7 6 0,2-4 0,-12 13 0,7-7 0,-8 9 0,6-4 0,6-2 0,3-6 0,5 0 0,2-7 0,-3 7 0,4-7 0,-7 10 0,4-6 0,-3 7 0,-4 0 0,5-3 0,-3 0 0,5-2 0,2-5 0,-1 2 0,2-4 0,-1 1 0,0 0 0,1-1 0,-2 4 0,1-2 0,-2 5 0,2-6 0,-2 7 0,0-3 0,-6 7 0,4-3 0,-5 4 0,8-8 0,-7 6 0,7-9 0,-6 6 0,0 0 0,4-2 0,-4 2 0,-1 4 0,5-6 0,-11 10 0,10-7 0,-11 7 0,12-10 0,-3 2 0,5-4 0,0 0 0,1 1 0,-1-1 0,5-3 0,-2-2 0,2 1 0,-2-2 0,0 2 0,0-1 0,0 2 0,-3 2 0,1 2 0,-4 3 0,1 0 0,1 1 0,-3 6 0,1-5 0,-1 6 0,3-8 0,0-3 0,1-1 0,3-3 0,1-1 0,-1 1 0,0-1 0,0 1 0,0 0 0,2-1 0,-1 1 0,0-2 0,0 1 0,-1-1 0,2 0 0,0 1 0,0-1 0,-2 2 0,-2 1 0,2-1 0,-1 1 0,1-2 0,1-1 0,0 2 0,-1-2 0,1 1 0,0 1 0,0 3 0,-3 1 0,0 3 0,-1 1 0,-1-1 0,2 0 0,-3 1 0,1 6 0,0-4 0,2 4 0,1-10 0,2-1 0,1-3 0,-2-1 0,2-1 0,-2 0 0,2 0 0,-1 0 0,0 1 0,-1 1 0,-2 0 0,-1 3 0,0 0 0,-2 5 0,-2 6 0,2-4 0,-2 4 0,2-6 0,1-1 0,2-3 0,1-1 0,2-3 0,1-1 0,0 1 0,-2-1 0,1 4 0,-4 1 0,-3 17 0,-2-3 0,-3 12 0,3-14 0,-1 6 0,3-13 0,-1 6 0,5-8 0,-2 1 0,-1 6 0,-9 6 0,-3 7 0,-2 7 0,-3-2 0,8 6 0,-3-9 0,8-6 0,3-1 0,1-13 0,4 6 0,0-11 0,2-1 0,0 0 0,0 1 0,-2 0 0,-1 2 0,1-5 0,-1 2 0,3-4 0,0 1 0,0-1 0,0 1 0,0-1 0,-2 4 0,0 1 0,-1 4 0,-2 6 0,-3 3 0,3-1 0,-6 6 0,7-13 0,-1 5 0,4-10 0,1-2 0,3-4 0,-1-2 0,1 0 0,-1 2 0,-1 0 0,-8 7 0,-2 3 0,-9 7 0,3 4 0,0 1 0,4 4 0,2-8 0,3-1 0,4-11 0,2-1 0,1-4 0,1-1 0,-1 1 0,3-1 0,-3 1 0,0 3 0,-1 1 0,-1 4 0,0 1 0,-4 6 0,-2 2 0,-1 8 0,0 2 0,7-12 0,1-2 0,2-15 0,0-2 0,-1-2 0,0-2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08:37:02.3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11424,'4'6'1395,"-1"-1"-1272,-3-5 2212,0 0-2710,7 0-381,49 6 723,-18 1 38,48 10-2091,-34-3 2203,-8-2-2663,11-5 2552,-4-1 0,2 0-6,17 2 0,-14 0 0,1 3-45,32 16 45,-43-13 403,19-1 0,0-4-403,-17-6 1330,46-1-1727,-20 8 178,11 7 169,-1 3 44,-6 0 1,-30-7 111,8-2-548,3-6 503,-6 0-231,2-5 137,-11 0-29,6 0-117,8 2-168,25 9 274,-19 2-856,-5 4 0,1 1 923,11 5 73,-19-7 1,2-2 123,39 1-95,-19-5-96,15-1 260,-19 8 0,-2 1-294,8 1 34,-12 0 0,-2 0 112,-4 0 253,-14-8 1638,6 2-1913,-13-7-974,20 7 0,3 3 884,11 5 366,-4-3 1,4 3-373,-3 5 1,-6-1 44,-1-2 1098,-10-3 0,1 1-1126,13 8-17,-22-11-2267,41 19 2138,-20-8 1,-1-2 2396,4 2-2270,-8-2 0,-4-3-2160,-21-10 2555,-17-8-315,-2 0-72,-13-6 1938,0 3-2027,-2-2 1102,1 2-996,-6-17 3190,1 8-3369,-4-11-740,-13-4 902,6 4-3392,-16-15 3448,-30-44 0,27 36-1190,-7-8 0,3 4 1095,19 24 28,-6-8 11,25 28 56,-1-5 470,-3-9 275,-17-29-801,11 18 2268,-11-15-3254,17 36 4177,1 2-3314,2 2 212,1 6-55,4-3-29,0 8 1,4-2 5,12 17 28,16 21 1,5 4-35,13 16-992,-7-16 0,9 7 0,-9-11 1111,6 2-96,-7-11 0,-5-5 22,-20-19-50,-7-4 11,19 31 0,3 10-239,16 18 0,4 2 228,-2 3 3,-8-18 0,-6-8 159,-21-29 3362,-10-9-3350,-2-2-79,-7-7-246,0-1-6,0 2 157,-4-2 6,-3 3 531,-9-3-532,-10 0-1698,-29-3 0,-7-1 1693,-5 2 0,1-1 0,1 0 0,13 3-6,-8 6-95,-2 8 96,15-2-2252,-5 3 2296,36-12-39,-7-1 2274,13-2-2263,-8 0-5,3 0-6,0 0 5,6 0 130,8 0 4724,0 0-4859,27-1 0,-19 1 0,19-2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08:37:04.5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3366,'13'13'0,"-3"-2"0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08:37:04.7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37 4222,'9'-20'140,"-3"4"0,-6 16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08:37:11.0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74 8707,'97'-19'-425,"0"0"0,-33 5 1,-2 2-1,3 6 1,-10 3-1,-21 2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0:03.8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204 211 9951,'-16'-14'1871,"3"3"-1603,13 11 103,0 0-371,-10-53 145,4 32-3139,-10-42 3520,7 47 45,0 2-285,2 3-286,3 6-84,1 2-112,2 7 179,-2 40 62,-1 5-28,-6 41-17,-3-5 11,-3 0-22,-3-3 11,4-14-6,1-14-5,6-17-73,3-13 84,3-10 129,2-8 5,0-3 247,0-3-331,2-12-16,8-6 3358,9-19-3437,8-8 45,8-8 0,1-3-3409,0 3 3365,-3 4 38,2-1 6,-13 21-146,-2-1 74,-13 24-192,-4 2 264,-2 4 3051,-1 0-3180,7 17 123,-1 2 6,7 22-33,7 20 33,-3-14 0,5 12-6,-7-28 40,4-7 111,-7-12 354,6-5-270,-4-21-217,23-40-7,-6-5 0,0-8 1,-1-2-50,-2-1-96,4-15-398,-27 65 23,-4 54 504,-1 23-62,0 12 73,0-3 39,0-28 11,0-19-44,0-5 0,0-13 83,10-1-66,22-14-29,6-1-61,17-13-152,1-4 158,-20 11 50,1-1-45,-27 16-12,-4 4 7,-5 2-68,-1 0 129,0 4-28,0 14 28,-1 0 0,0 9 34,0-10-40,1-2 6,1-4 56,25-5 17,2-3 72,28-16 119,-4-7-130,3-12 146,-6 0-129,-4-1-11,-20 14-140,-6 3 0,-17 13-213,-1 3-257,1 0 319,7 20-101,-2-3 106,7 18 23,-5-12 39,-1-4 174,0-7 470,-3-6 50,3-3-436,1-8 16,4-6-72,0-5 66,3-4-727,-5 9 162,-1 2 208,0 22 94,2 12-83,14 53-196,-4-10 156,9 24 202,-5-38 146,5-20 324,6-16-347,16-49-1170,-18-3 1047,-2-35 0,-25 37 0,-8 5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08:37:11.1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6695,'2'6'672,"-1"-2"-1049,-1-4 0,0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08:37:11.9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4744,'16'13'1378,"-3"-2"-4791,-13-11 4052,41 12 139,-8-3 974,43 11-1307,2-10 1,3-2-874,10 1 669,-8-2 0,-3-3 123,-17-7-1393,-4-3 1113,-1-6-78,30-6 1477,11 4-1718,-15 8 0,0 2-608,-33 4 1,-2 1 839,13 1 0,-8 3 1345,-22 3-1342,-6-3 3226,-13-1-3153,-6-7 11,-11-4-84,-2-2-50,1 2-1609,0 3 4704,4 3-3403,-1 1-79,5 9 308,-1-4 6,3 7-616,0-7 739,-3-2 0,0-2 0,-3-1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08:37:14.9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 68 9100,'-6'-11'2475,"2"1"-2016,4 10 1446,-10-18-1905,6 10-6,-7-13-1736,10 22 1737,1 8-7,3 20 12,-1 13-1355,2-1 1355,-4 1 5,0-17 142,0 15-91,0 18-2994,0 10 2960,5 1 1,4 15 0,0-5-1008,1 0 1,2 1 984,-1-2 0,0 5 0,1-10 303,0-12 1,1-8-304,5 17-17,-3-19-17,-4-12 34,-6-19 2319,-5-17-1759,1-2-347,0-5-135,0-3 3432,-6-19-3785,3 14 107,-4-10-302,2 14 386,-3-3 78,1-4 1,-2-4-3398,-8-27 3464,0 6 12,-2-12-73,2 14 11,7 15-5,1 4 151,-1 1 139,-9-13-290,6 13 33,-8-17-39,9 19-50,6 7-12,0 2-162,5 7 4535,0 0-4395,0 32-892,0-9 971,2 31-1,4-15 3,8 8 1,3 4 7,19 40-5,-15-34 0,1-2 0,14 22 6,-2-19 123,-17-32 279,6 4 7,-19-30 240,5-43 477,-3 16-970,4-36-3475,2-11 3302,7-1 11,6-14-1117,-6 42 0,2 2 1077,20-27 40,-12 19 0,2 9 0,-28 40 0,4-3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08:37:16.9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53 3265,'14'5'-1272,"-4"-1"959,-1-7 923,0 0 2297,10-3-2465,-1 1 510,28-11-991,1 6 1024,16-4-1797,17 9 345,-30 10 0,0 1 377,34 3-1108,10 8 1192,-51-6 6,-5-3 1709,10 1-959,25-5-750,-6-1-50,22-4-37,-11 1 0,-1 1 98,0 2 409,-7-2 0,-2 4-414,-13 9-158,-2 3 1,2 2 6,21 6 117,-6-2 0,-2 0 425,-14-6-363,41 7-34,-42-12-53,21 7 0,0 1 53,-18-5 98,3 2 0,-6-1-25,-32-10 325,-8-3 3072,-4-1-3459,-2-1-3498,65 12 3398,-22-3 52,1 1 1,2-1-149,11 4 79,15 6 89,-8-4 202,-17-3 302,-20-6-140,-28-5-1181,36 5-2202,3 2 3036,17 3 0,16 3 0,-11-1 0,4-1 0,8 4 0,0-1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9T08:37:26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8:53:20.750"/>
    </inkml:context>
    <inkml:brush xml:id="br0">
      <inkml:brushProperty name="width" value="0.34286" units="cm"/>
      <inkml:brushProperty name="height" value="0.34286" units="cm"/>
      <inkml:brushProperty name="color" value="#E71224"/>
    </inkml:brush>
  </inkml:definitions>
  <inkml:trace contextRef="#ctx0" brushRef="#br0">0 205 5538,'28'-71'-615,"14"12"0,22 10 0,-16 23 1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55:55.7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7011,'12'3'0,"-3"-1"0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55:55.9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7884,'85'24'0,"-17"-4"0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8T07:55:56.3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6137,'10'9'0,"-3"-1"0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3:31.52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9071" units="cm"/>
      <inkml:brushProperty name="height" value="0.09071" units="cm"/>
    </inkml:brush>
  </inkml:definitions>
  <inkml:trace contextRef="#ctx0" brushRef="#br0">1899 17523 24575,'17'0'0,"1"0"0,15 0 0,18 0 0,-19 0 0,-1 0 0,21 0 0,-4 0 0,-23 0 0,-6 0 0,0 0 0,-16-2 0,0 1 0,-3-1 0</inkml:trace>
  <inkml:trace contextRef="#ctx0" brushRef="#br1" timeOffset="14123">1122 7938 7095,'2'10'2341,"0"-1"-2335,-2-9-174,0 0 33,-12 0 29,9 0 111,-8 0 130,11 0 862,0 0-1294,-1 9 174,3 2-12,2 12 62,3 0 62,0 3 0,-2 18 106,-3-17 62,-2 11-79,-5-20 12,-5 5-90,2-5-39,0 6 33,6-6 1,2 2-1,4 2-5,3 2 0,17 26 83,-11-25 74,8 21 16,-19-34 18,0 3-108,-2-1-66,1 4 5,1 6-8,5 9 0,3 3-3,4 11 0,-2-7 0,2 0 0,3 1 2,-4-11 1,-1 0 3,2 5 72,4 11-27,-12-24-46,1 0 23,6 8 0,2 1-28,4 4 6,-2-4 0,1 0-1,8 5-5,-4-2 6,0 0-1,-8-4 57,-6-9 28,5 17-51,10 7-28,1 3-5,9 1-1,-4-13 0,-8-12 1,1-1-590,13 15 586,-13-16 1,-2 0 3,6 7-6,-3-3 6,-5-2-6,3 8 5,-6-7 51,13 21-42,6-4 0,2 1-318,-15-15 0,0 0 307,16 15 0,-1-1 3,-4 4-1,-3-1-5,-3 0 6,-5-5 546,-8-14-557,8 13 5,5 5 0,1 0 0,3-2 5,-5-14-2,-5-7 0,2 2 2,1 1 1,0 0-3,1 0 0,-1 1-1,-1-1 1,-3-1-3,5 8 0,-6-2 0,0 1-2729,4 9 2731,-5-8 1,-2 0 8,4 6-1662,2 2 1659,4 1 1,3 2-435,-9-15 1,0 0 425,12 16 0,0-1 3,-12-18 0,1 0 5,15 22 1,-1 0-7,-12-17 1,-1-1 984,11 17 0,-1-1-987,-4-4 6,-2 0 33,1-1 13,-1-8 0,4 4 1,-1-2 659,-2-4 0,1 1-694,3 3 1,4 5 0,-1-3 11,6 4 1,-2-2-31,-9-8 0,1 1 3,7 9 0,-2 0-1,-12-14 1,-2-1-3,15 20 6,-8-11 0,-1 0 83,6 7-33,-8-9 0,0-1 1498,5 3-1425,3 3-1567,-5-7 1,0 0 1465,-4-6 0,0 1-26,7 8 1,1 0-177,-8-7 0,-1-2 177,0 1 0,0 1 110,-2-3 0,1 2-105,8 13 0,-1-1-1,6 7-2,-10-12 1,-2-1 44,-2-2 6,0 2 0,2 2 45,6 9 1182,-4-8 1,0 1-1178,4 4-38,3 2-1152,-8-12 0,1 0 1090,11 13-232,-11-15 1,-1-1 276,5 3-46,-2-1 40,-2-4 58,-1 0 1,3 2-59,10 7 127,-7-6 1,0 0-123,9 5-45,-9-10 1,1-1-6,16 11 0,-17-13 0,0-2 17,12 5-17,-4-4 6,1-2-12,12 5 6,-11-6 0,9 5 0,-14-6 2997,1 4-2997,3 2 0,2 2 0,-13-7 0,-1 1 3,17 8 0,-2-1 1189,5 3-1192,-4-2 0,-5-5 0,0 0 6,6 3-6,-10-7 0,-2 0 0,-4-3 0,-4-2-6,12 8 6,-12-6 0,8 7 5,3-1 1,1 0-6,-3-2 0,4 2 0,1-1 11,1-7-5,-18-3 5,8 0-11,-22-3 6,-1-2-1,1 1 1,-1 0-6,1 0 0,-3-1 0,2 1 0,-2-1 0,2 1-6,-1 1 6,0 0 6,1 1-6,3 3 0,-2-3 6,2 2-1,-3-5-5,-1 2 51,0-3-51,0 2 0,0-1-6,0 1 6,0 0 0,0 0 0,-2 0 6,0-1-382,-2 0-2391,3-8 2767,-2-3 0,2 1 0,-2 1 0</inkml:trace>
  <inkml:trace contextRef="#ctx0" brushRef="#br1" timeOffset="15570">5884 13674 7302,'10'4'2319,"-2"0"-1552,-8-4 588,0 0-1136,-7-11-29,3 8 7,-6-10-52,6 11-55,1 0-90,2 1-196,0 1 190,5 8 1,6 3 5,9 11 5,7 2-3380,18 16 3381,-12-10-983,10 7 1066,-19-16 12,-3-3-62,-3-1 258,16 20-224,-8-11-73,-4-5 0,1 1 11,9 4 20,1-4 0,1 0-31,6 3-3,-9-7 0,-1-2-2,-9-6 2877,-4-3-2867,-7-3 1716,-2-2-1671,-5-1 18,0-1 122,-2 2 532,-1 0-559,0 1-79,-3 1-84,0 0 0,-19 19 0,4-4-6,-15 17 1,6-9-18,1-3 1,-2-1 67,-7 5-43,7-8 1,0-1 3,-2-4 5,-1-2-5,0 0-1,-13 3 6,13-4 1,-5 2 27,19-8-34,5-1 7,5-2-12,3-2 0,3 0-6,1-1 23,-2 0-6,1 0-11,-3 0-11,4 0-415,0 0 1,1 0-1</inkml:trace>
  <inkml:trace contextRef="#ctx0" brushRef="#br1" timeOffset="25562">931 8996 9677,'4'2'840,"-2"0"-840,-2-2-39,-10-12-191,8 9 230,-8-8 90,10 11-225,0 0 85,9 0-12,1 0-11,9 0 34,-1 0 34,-1-2 77,4-5-32,-10 3-35,2-4 6,-7 6 40,14-8-46,10-5 1,4-3-351,-6 3 1,0-1 363,18-10 1,-1-1 47,-15 5 1,0-2 100,-1-2 0,2-3 0,-2 1-40,4-6 1,-1 0-51,-5 5 1,1-2-1,-2 0 303,11-17 0,-4 3-2999,1-1 2680,-10 12 0,-6 8 456,-14 20-518,-3 4-141,0 1-71,-1 0 217,0-2-5,1-2 2940,1-8-2940,-1 5-5,1-3-567,-1 9-783,2 1 1355,15 1 0,-11 0 0,10 0 0</inkml:trace>
  <inkml:trace contextRef="#ctx0" brushRef="#br1" timeOffset="26456">1630 9377 6064,'0'3'1109,"1"0"-566,-1-3 297,71-24-728,-43 14-59,14-4 0,-2 0 43,-19 7 72,32-10-156,-10 2-293,-5 2 1,1-2 305,-6 3 1,0 0-26,3-1 0,5-2 7,10-3 1,6-3-1,-4 2 38,-4 0 0,-1 1-1081,1 0 1,4-2-1,-9 3 1176,8-7-1942,-5 3 1948,-12 2-399,0 2 326,-4-2 112,6-3-283,-5-1 1,6-5 0,-3 1 117,2-2 0,1-1 518,2-3 1,3-3 0,-4 2-419,-4 0 0,-5 1-42,-1 2 0,-2-2 712,-1-10 0,-3 2-477,2-5 287,-10-10-477,-25 39-72,-6 3-46,-14-5-5,10 9-5,-5-2-360,15 8-508,4 2-1175,3 1 1343,2 1 391,1 5 314,6 16 0,-4-11 0,4 10 0</inkml:trace>
  <inkml:trace contextRef="#ctx0" brushRef="#br1" timeOffset="27380">2773 8551 9201,'13'-4'1025,"-3"1"-566,-10 3-207,0 0-252,12-11 0,-2 2-3403,13-12 3369,2-1 0,1 0 34,10-9-201,-7 5 0,0 0 201,1-2 5,-6 2-5,-4 4 0,-4 4-5,-5 5 5,-1 4-34,-1 1-515,36-15 3042,-17 10-2538,-1 0 0,1-1 619,-2 2-529,-3-2 689,4-14-348,-15 12 124,3-7-68,-15 17-565,0 4-1680,0 1 1657,3 2-195,2 9 341,-1-5 39,1 7-67,-4-4 56,5 9 28,0 4 28,4 10-6,1 0-8,1 3 0,-1 0-31,3 8-39,-3-9 0,0-2 0,-3-7 0,-2-5 308,-3-3 773,-1 10-739,-2-2-73,-10 30-303,1 1-792,2-19 0,2 0 826,16 22 0,-7-23 0,14-18 0</inkml:trace>
  <inkml:trace contextRef="#ctx0" brushRef="#br1" timeOffset="28307">2963 9673 805,'-12'-4'-89,"1"0"2477,11 4-1879,12 3 940,-2-1-1315,10 3 738,-2-2-558,17 1 22,-1-7 0,8-5 1,6-3-247,-6-2 1,5-2-1,3-3 1,1-2-1,0 1 1,-1 1-217,5-2 0,1 1 0,-1-1 0,0 0 0,1-2 138,-6 2 0,2-2 0,0 0 0,-2-1 1,-3 2-1,-4 1 31,9-6 0,-6 3 0,-7 1-64,-8 4 0,-4 0 110,22-16-1056,-18 11 1,-1-1 1173,10-9-163,-16 12 1,-2 1-45,1-5 0,6-2-11,8-4-155,-3 8 0,9-2 0,-3 1 677,0 1 0,2 0-564,3-2 1,4-1 0,-4 4-13,-7 4 1,-2 4-867,-3 0 0,0 1 920,2-1 0,-3 2 11,9-3 1981,-4 1-1622,-28 10-466,1-1-251,11-8 134,6-3-151,19-11-756,-10 8 0,2 0 1030,0 1 1,-1 1 69,0 0 0,-2 2 679,13-4-648,-35 14-258,-20 3 258,-35 12 0,21-8 0,-17 8 0</inkml:trace>
  <inkml:trace contextRef="#ctx0" brushRef="#br1" timeOffset="29006">4763 8467 9901,'4'9'-180,"26"-3"1,7-4 381,-7-3 198,21-4 1,1-1-272,-17-3-57,18-7-38,-22 5-2842,1 3 0,6-2 2828,17-3 0,4-1-1,-2-1 1,2 1-140,-14 3 0,3 0 1,-5 1 119,1-1 0,0 0 7,-3 1 1,3-2-1,-4 2-7,-9 2 0,0 1 53,13-5 1,-6 2 1571,-24 7-594,-9 1-773,-3 2-801,-2 0 391,0 12 152,-3 4 0,-4 18 6,-9 8 10,4-16 1,-2 3-8,-12 14 1,-7 7 0,3-4 292,1-2 1,-1-1-294,-4 3 0,-2 4 1,3-8-8,8-13 1,2-3-3,-3-1 0,3-2-163,-9 10-654,8-9-130,16-12 2866,7-6-1919,12-2 0,-9-1 0,9-2 0</inkml:trace>
  <inkml:trace contextRef="#ctx0" brushRef="#br1" timeOffset="31178">1355 8318 6092,'-7'-6'123,"1"2"2515,6 4-1428,-1 0-1266,30-2 45,-10 0 5,26-4 6,-20 1 1042,7-10-628,-17 8-122,3-5-158,-16 8-134,0 1-756,20-10 235,0 4-81,25-6 0,5 0 210,-5 4 372,-1-1 1,-3 2 14,-19 6 1085,-4 0-626,-12 3-197,-1 0-111,-7 1-146,0 0-493,0 3 734,0 5-252,0 8-12,4 14 1,1 7 13,0-2 1,1 0-126,1 10 1,1-1 130,-2-9 0,0-3 3,0 8-3,-3-10 1,0 0 2,0 2 0,2 14-79,-5-30-229,5 1 90,-2-3-264,6 1-885,-3-5 180,-2-1 1187,0 1 0,-4-6 0,0-1 0</inkml:trace>
  <inkml:trace contextRef="#ctx0" brushRef="#br1" timeOffset="53069">1291 8086 7503,'6'2'1344,"-1"-1"-1232,-5-1-67,-5 0-95,3 0 50,-3 0 0,5 0 376,-2-2 55,1 0-157,-2-3 426,0 0-666,2 2-34,-1-3 0,2 6-6,0-2-223,0 0 173,0-1 0,0-9 50,3-7 56,1-2-1583,1-2 1617,1 10-78,-2 2-6,0 3-6,1 1-195,7-7 195,-5 6 0,5-6 6,-4 2 0,-2 4 1662,5-8-1656,-7 9-6,2-2 6,-5 6-438,7-4 343,-2 1 33,5-4 17,0 1 97,11-15 1,1-4 20,2 0-1719,-1-1 0,0 1 1780,-4 2-135,-11 15-5,2-1 0,-11 12-1350,1 0 1350,3-1 5,-1 0 3399,4-1-3376,7-2-34,-7 3-39,9-2 45,-12 3 6,0 0 56,-3 0-45,1 0-17,-1 0 0,3 0 0,-1 0-11,4 0 5,-2 0 1,3 0-1,-2 0 12,1 0 5,-2 0 78,1 0-33,-4 0-33,2 0-18,-2 0-5,2 0-3403,4 3 3403,-2-2 0,4 3-5,-3-3 5,-1 0 392,10-1-269,-9 0-28,6 0 3370,-10 0-3572,-2 0-133,4 0 240,-2 0 0,3 0 0,0 1 5,3-1-5,-3 1-5,0-1 5,-5 0-23,5 4 23,-2-1-11,7 7 0,0 0 5,-1-3 1,0 1 5,-6-6 5,0 1-5,-2-2 0,0 1 0,-2-1 6,7 5-6,-3 0 0,7 3 0,-5-3 0,3 3 0,-5-5 0,4 2 28,-8-4-28,2 0 5,0 1 1,5 3 5,11 5-5,-3-2-1,5 2 1,-8-6 330,6-1-235,-6-1-45,4-1-11,-10-1 27,4 1-66,-3 0-6,5 1 39,4 1 12,15-1-1,-5-1 62,7-2 274,-5-5-324,-14 4-51,4-5 28,-17 6-397,-1 0 352,4 0 6,0 0 0,3 0 0,2 0-5,-3 0-1,5 0-67,-3 0-173,15 0 235,-11 0 5,11 0 6,-11 0 163,3 0-124,-4 0-28,2-2-11,-5 0 0,0 1-6,3 0 6,-1 0 6,17-1-12,-12-1 6,12 0 6,-17-1 134,7-2-84,-10 3-11,4-4-90,-8 6 39,1-1-5,4-1-50,0 1 27,23-15 34,-14 7 11,15-12 90,-20 11 39,0 0-129,-7 6-252,1 0-134,-5 5 291,0 0-33,1 0 38,1 0 163,3-3 95,-1 0 29,0-3 4,-1 2 124,-1-1-330,-1 3-96,0-1-470,-2 3 913,1-1-207,0-1-57,1 0 7,1-1-158,-2 2-240,1 0 10,0 1 292,-1-1 0,3 0 96,1-2 156,0-1-196,0 1-12,-2 0-32,-2 2-399,-1 1 253,6 0 134,-1-2 50,6 0-39,3-4 12,1-1-23,-1 2-11,-3 1 5,-5 3 0,2 1 6,0-1-11,2 1 11,2-1 0,1-2 6,-3 2-6,0-3 5,-8 4-10,2-1 5,-2 1-6,3 0 1,0 0-85,4 0 84,-5 0 1,3 0-1,-3-1 12,0 1-12,1-2 6,0 2 0,5-1-11,-1 1 0,4 0 0,-3 0-1,2 0 7,-2 0 5,-1 0 0,-2 0 11,1 0-5,-1 0-6,-1 0 0,-1 0-6,14 1 6,-1 1-6,14 1-3386,-6 1 3404,26 3 44,-19-3 11,12 2-62,-29-6 152,-5 1-157,-5-1 0,-1 0 0,-2 2 0,15 2 3398,-4-1-3387,13 3 51,12-4-57,-20 0 51,13-1 0,-28-1 101,1 0-157,5 0 6,-4 0-6,6 0 0,-8 0 5,1 0 18,2 0-18,-2 0 6,1 0-5,-3 0-6,9 0 0,-3 0 11,13 0 6,-1-1-11,-4 0 593,-2-1-403,-12 1-191,-1 0-122,-2 1-197,5 0 247,-1 0 33,3 0 34,-1 0 241,7-3 672,-5-1-828,2 1-85,-7-1-1143,-3 4 1131,2 0 12,0 0 0,1 0 241,1-2-168,0 1 17,-1-1-225,-1 1 23,0 1 39,3 0-22,2 0-174,12 0 269,-9 0 34,7-1 946,-14 1-790,-2-1-190,1 1-627,13-1 493,-6 1-90,24-2 224,-22 2 5,7-1 124,-15 1 302,-2-1-341,3 0-96,-1 0 1,4-1-141,21-1 96,-13 1 50,15-2 0,-21 2 112,0 1-6,-4 0 40,-2 1-85,-3 0-369,1 0 135,2 0 111,3 0 45,18 0 17,-11 0 40,11 0 279,-18 0 281,-2 0-617,-3 0-589,2 2 478,0-1 38,7 3 79,2-3 11,-2 1 28,0-2 846,-7 0-600,-2 0-565,3 2 258,-1-2 122,9 3 90,-8-3 29,5 1-68,-8-1-45,-1 0-269,23 5-83,8 5 217,7 0 40,-3 0 56,-14-4-50,-10-4 28,1 1-29,-11-2-89,3 1 79,0 1-1,5 1-28,0 1-27,8 2 72,-8-3 230,2 0-40,-10-4-369,-1 0 152,5 3 10,-1-1-39,5 3 40,3 1 10,-6-3 40,1 1-39,-6-4-51,0 1 6,0 0 39,3 1 0,0 1-17,16 7-39,-10-4 50,10 4 51,-13-7 33,-4-1-5,0-1-78,-3 0-1,2-1 6,2 2-6,3 1-50,3 1 56,-1 1 0,0-3 56,-6 0-56,-2-2 0,0 1-67,8 3 73,-1-1-6,10 2 5,-2 0-5,1-1-11,14 5 11,-16-6 6,8 2 5,-20-5-39,0 1 28,0 0-11,4 1-3392,9 3 3403,24 5-618,-9-3 618,13 4-140,-14-8 224,-15 0 5,3-1-33,-17-1 2807,8 0-2874,0 1 905,11 0-894,3 2 160,10 0 0,3 0-193,1-1 33,-3 1 0,-2-1 252,-12-3-146,-10 0-44,-2 0-62,-8 0-404,0 0 320,4 0 40,-2 0-40,10 2 78,-7-1 6,3 0 0,-7-1 6,0 0 89,1 0-95,2 0-6,3 0 6,4 0-3386,33-7 3386,-13 3 0,26-5 0,-24 3 11,8-3 403,-9 1-201,-6 1 0,-13 3-157,-13 4-174,8-1 3510,0-1-3397,9 0-197,22-4 202,-18 2 11,14-2 29,-29 4 430,-2 0-364,-3 0-44,0 0-314,-1 2-190,4-2 324,2-1-61,4 0 78,0-2 67,10-5 40,-10 4 39,5-4 44,-12 8 253,-2 1-454,0 1-101,10-2 213,0-1 207,29-9-16,-25 7-29,11-4 202,-25 8-442,-1 1-107,3 0 107,1 0 27,7 0-16,18 1 0,3 1-3331,-2-1 3417,9 2 1,-4-1 31,-23-1-40,4 2-145,-14-1 128,2 1-33,5 2 28,1 0-51,20 10 62,-14-8-6,11 5 6,-19-10 3392,-3 0-3392,1 0-11,48 19 11,-29-12 0,7 4 0,-1-1-11,-6-4 5,-6-1 12,-5-2 0,-6-3-51,-4-2 56,1 0-5,2 0 16,5 0 17,-6 1 0,3 0-95,-1-1 56,0 0-16,35 4 16,-17 0 0,22 1 0,-25-1 0,-1-2 61,4 1-10,-13-2 10,2 0-117,-9-1 51,10 0 5,3-1-17,26-6 11,-17 2 6,6-3 39,-22 5 51,-8 2-163,9-8-341,5-1-1026,29-14-6505,2 1 7945,-15 8 0,-2 0 0,4 0 0,-9 2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0:04.01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1 394 11637,'75'-61'2341,"-16"12"-5542,-31-31 3397,-15 40 328,3-11 0,1 1-535,-9 14-1403,6 10-2491,-2 25 3905,8 18 0,-10 1 0,-1 2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7:18.82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389 614 6512,'-7'-13'269,"1"2"436,6 11 12,-79 1-336,52-1-11,-59 2 314,74-2-332,2-4-312,3 3-29,3-3 1030,3 4-923,-1-2-45,0-1-62,-1-1 28,-6-3-44,2 5-35,-4-3 7,2 5-23,-1-2 39,-7 1 17,5 1 0,-2-1 0,8 1 34,4 0 139,-1 0-134,1-2-39,-4 1 0,-1-2 6,-4 2-12,5-1-33,-2 2-90,6-1-1159,1 1 1126,1-5 162,1 2 190,4-3-44,-1 1 39,3 2 403,2-5-269,-4 3-117,3-3 55,-4 1-190,-2 2-55,4-7-52,-1 4 12,11-14 28,1 6 0,8-10 6,13-10 5,-8 5-5,1 1-6,-14 13 0,-10 10 0,1 0 0,15-15-3387,0 2 3387,13-15 6,-6 4 0,0-2-1,-3 2 6,3-4 90,-13 13 162,0-1-77,-12 14 3301,-2 2-3420,-1 2-28,-1 2-958,0 0 886,0 10 33,3 0 0,2 12 5,2-2 35,7 14-35,-3-6 6,5 11-5,-4-11 0,-1 0 5,-1-1 28,3 6-22,-4-8 33,2 6-11,-3-12-33,0 1 0,10 9-12,-3-4-56,20 15 6,-12-16 51,7 4-79,-3-10 123,-12-6 67,3-1 6,-15-6 135,-2 0 1439,-2 0-1613,-5-1-56,-2-2-17,-2-2 5,0-1-5,6 0-61,0 1-2299,3 1 0,0 1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7:26.87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179 32 8343,'5'7'774,"-1"-2"-825,-4-5 46,-29-15-69,21 12-245,-21-12-202,29 15 1418,0 0-965,-8-3-481,-7 3 224,-1-3-22,-3 3 106,9 0-83,0 3-247,5 0 39,1 2 319,2 0 4184,2-3-3831,-3-2 11,-2-2-56,-2-4-95,1 1-61,4 0-57,0 2 824,2 2-712,-2 7-39,1-2 40,-1 6 5,2-8 0,0 1 0,0 7 0,0-1 0,0 8 0,4-5 0,-1 2 0,7 6 0,-3-7 0,1 3 5,-4-11-5,-3-1 756,1-2-885,-1 5 124,2 0-1,1 7 6,3 0-5,-1 3-7,2 3 1,-5-5-22,1 5 33,-4-9 33,0 1-10,0 1 21,-2-4-44,0 5 0,-1-5 0,0 2 0,0 2-5,2 13 5,-1-4 0,0 11 0,1-8 5,-1 3-5,-3 4 0,0-7 6,-3 1 33,1-12-33,1-2-6,-2-1 5,1 3-10,1-3-6,2 4-34,3 0 34,1 3-29,0 4-38,0 11 67,0-9 5,0 4 6,0-14-5,0-3 5,0-3 39,0-1-6,0 0-27,0 0-6,0 0-6,0 4-55,0 0 16,0 6 39,0 2-44,6 4 5,3 1 34,7 1-45,8 8 50,-12-13 6,4 2-5,-14-17 5,-1-2 106,-1-2-106,0 3 6,0-1 27,0 5-33,0 3 0,0 4 0,1 4 6,2 2-6,0-1 0,2 3 11,1 7-11,-3-13 0,1 6 0,-4-18 0,0 2 0,0-1 17,0-1-11,0 1 5,0 1-11,0 0 0,1 5-6,1 1 6,6 18 0,-1-8 0,5 11 6,-6-14-1,-1-4-5,-2-5 359,-1-4-102,-1-4-55,-1-1-191,0 4 34,0 1-39,0 5-6,0 3 0,0 3-6,0 6-5,0 1 0,0 3 5,2 12 6,-1-11 0,3 8 0,-4-15-6,1-3 1,-1 4 10,0-8 1,0 4-6,0-6 0,0 0-6,0 14 6,0-5 0,0 8-5,0-7-1,0-3 1,0 2 5,1-7 0,0-3 5,0-7-5,-1-2 6,0 0 39,0 3-34,0-1-11,0 4 0,0 0-6,0 4-50,0-2 51,0 2-46,0-5 51,0 0 11,0 2-11,0-2 12,0 1 21,0-2 23,0 2-22,-3-1 11,0 3-12,-2-3 18,-1 0-40,3-3-1170,1-2 901,2-14 258,0 5 67,0-9-67,0 11-694,0 2-465,0 14 1159,1-2 0,-1 5 0,1-8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7:30.23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10 132 8618,'-4'-11'1294,"1"3"-896,3 8-326,-1-10-10,0 8-17,0-10 11,1 12 325,0-1-449,5-5 63,2 3-29,5-6 34,4 2 45,-8 2 39,2-1 112,-8 3 734,-1 2-650,-1-3-151,0 2 257,0-5-150,0 0 72,0-2-56,0 2-118,0 1-67,0 2-722,0 3 605,0 8 50,0 0-17,0 7 11,0-1 6,0-5 6,1 4-1,-1-7-5,2 2 0,-2-1 12,0 5-12,1-1 5,-1 5-5,1-3 6,1 1-1,-2 0 7,1 5-12,-1-5 0,0 2 0,0-7 0,0 2-45,4 6 39,0-1-5,5 8 11,-1-4 6,2 1-6,-2 0 16,3 5-4,-5-8-7,-1 0 1,-2-9-1,-3-3 35,1 2-40,-1-1 5,0 1 1,0-1-6,0 1 11,3 7-11,-3-5 6,3 4-1,-3-4-5,0-1 0,0-1 0,1 4 0,-1-5-5,2 3 5,-2-2-6,0 1 6,0 14 0,0-6 0,0 7 0,0-10 0,0-2-11,0 0 11,0-3 0,0 0 0,0-3 11,1-1-11,-1 0 11,1 4-11,-1 1 6,0 4-6,0-1 0,0 2 0,0 13 0,0-9 5,0 10-10,0-15 5,2 0 0,-1 4 0,1-5 0,0 6 0,-2-4 0,2 1 0,-2 3-6,3 12 6,1-5-11,4 10-45,4 1 62,6 0-1,-4-7-5,-1-6 6,-11-18 50,-2-3-45,0 2 0,0 3-5,0 3-6,0 5 5,0 0 1,0 13-6,0-7 0,0 7 6,0-11-6,0-3 0,0 11-6,2-10 6,-1 9-6,2-10 6,0-2 0,1 7 0,-1-6 0,0 7 12,-2-4-7,0 2 1,-1 2 39,1 17-34,-1-4-11,0 11 5,0-12 1,0-3-6,0 11-6,0-18 1,0 7-3393,0-9 3398,0-8 0,0 7 0,0-9 0,0 3 0,0 2 0,0 2 6,0 14 72,2 4 152,-1 12 296,1 11-520,-1-25 33,-1 4-39,0-27 6,0-1-1,0-1 1,0-3 593,0-2 2905,4-3-3448,-2 0 969,2 0-913,-2-4-39,-1-1-67,0-2-6,-1-1-151,1-1-404,3-6-823,12-18-2055,4-7 3433,10-14 0,-14 25 0,-4 6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7:49.050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1607 0 8282,'12'10'-504,"0"0"263,1-2 0,-1-1 241,-1-1 207,-2-2 432,-4-3-107,-1 1 1725,-2-2-2257,-11 0-101,4 0-100,-8 0 72,6 0 101,0 0 84,-7 0-22,3 0 78,-6 0 39,3 0 28,-3 0 6,-21 0-185,15 0-6,-14 0-50,20 0-28,2 0-140,-6 8 95,3 1 1,-4 7 4,6-2 85,0-3 39,5-1 0,0-5 39,3-1 12,-1-1 27,-3 0 101,-1-1 23,-4 0-112,-12 2-90,4-4 0,-7 4-45,-2 4-22,6 1-85,-33 27 141,30-13-56,-24 21 73,30-20 212,-5-1-89,10-10-68,-11-6-61,9-4 0,-19 2-106,13 4 16,-1 2 29,9 5-79,-1 5 134,5-2 6,-4 2 0,8-8 39,1-5 51,-3-1-23,-3-2-67,-8 1 34,-8 2 100,-27 6-134,13-1-5,-24 9-1,37-10 0,-1 7-27,16-6 22,2 3 11,0-1-12,-4 7 7,3-3 5,0 0-6,4-3 1,4-2-1,-3 3-50,-4 12 56,3-6-6,-3 7 6,7-12 6,-2-1 39,4-5-12,-2-1 35,2-5 10,-3-3 51,-2 1 33,0-1-55,2-1-74,2-1-27,3 0-12,2-1-95,3 2-173,7-8 145,3 2-123,22-12 185,-3 5 67,14-7 6,-10 1-6,0-4 44,-6 0 80,7-9-124,-15 10-12,7-4-21,-14 13-29,6 1-61,3-1-241,7 1-274,24-8 475,-7 2 85,17-8 22,3-6 50,-21 5 6,9-8 11,-27 13 29,-6 2-1,-4 4-45,0 2-27,-3 5-483,24-4-3252,-16 8 3432,19-4 101,-18 6 78,11-7 157,-8 3-5,7-7 5,-4-1 0,-10 2 0,4-1 3392,-11 6-3392,2 2-6,6 0-184,2 3-320,12-2 510,9 3 0,-19 0 0,5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7:52.831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1 904 6171,'77'-4'291,"-14"1"-3085,-12-7 0,3-1 2962,42-7 1060,-35 6-948,8 1 1026,-43 7-690,-6 0-616,-9 2 0,3-3 3255,2 1-3255,7-5 409,5-2-454,18-10 45,-11 4 6,8-8 55,-17 7 79,-7 0 992,-1-14-913,-10 12-113,-2-10-106,-7 13 0,-5 0 0,-1-2-106,-4 0-62,1-1 28,3-3-264,2-4 275,3-4 129,1-7 140,1-25-106,-1 12-34,-6-15-107,-3 23-55,-9 1 162,-39-23 0,35 36 0,-25-15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8:27.92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47 463 6221,'6'7'224,"-1"-1"1523,-5-6-1086,-6-7-420,4 5-95,-4-5-45,5 7-62,1 0-123,-6 0 17,2 0 61,-5 0 1,2 0 5,0 0 5,1 0-162,3 0 493,2-4-151,6-3-28,2-6-6,7-3 6,2-4 140,5-7-62,-8 8-73,2-2-55,-12 13-68,1 3-45,-4 2-408,2 2 358,1-3 56,3 1 6,14-15-1,-3 3 6,7-9 23,-6 5-28,-3 1 33,-1 1 17,-4 2 56,-2 2-112,-4 5-6,-1 2-834,-2 5 683,3 1 124,1-1 33,3-2 0,2-1 0,-2-2 0,7-2 5,-7 2 29,4-2-28,-8 4 50,0 0 22,-3 1-179,1 2 62,5-7 39,0 2-6,6-6 6,-3 2 6,0 0 50,-5 4 252,1 1-129,-5 4-789,0-1 330,3 2-23,0 0 23,4 0 78,-3 0 84,3 0 68,-2 0 50,0 0 1647,-4 0-1552,-6-5 34,0 1 84,-6-6-23,5 2 186,1-1-281,0 4-22,2 1-1910,1 2 1781,1 12 56,0 1-6,0 6 1,0-3-1,1-4 6,-1-1-17,4 7 17,-2-5 0,2 7 0,-1-4 0,-2 3 11,2-2-11,-1 9 0,1-8 0,3 6 0,-3-9 0,1 1 6,0-4-6,1 7 6,1-5-6,2 5 5,-1-3 1,1 1-1,3 4-5,-3-4 0,1 0 6,-3-6-6,-2-4 11,0 0-11,-2-2-5,-1 0-1,-1 1-28,0-1-122,0 3-310,0 5-525,0 2 991,0 3 0,0-8 0,0-3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8:29.211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63 0 7649,'14'11'1462,"-2"-3"-1355,-12-8-35,0 0-116,-2-7 32,1 5 12,-1-5 605,1 7-722,-1 0 111,-1 15-11,-2 1 17,0 17-5,1 1-1,-2 5 0,1-3-10,-3 29-737,3-33 770,-3 30-11,5-44-353,-5 36-455,3-12-956,-3 23 972,4-16 0,1-22 1,2-8-1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8:31.161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347 133 7195,'-31'47'-537,"8"-11"985,19-32 946,3-2-1484,-7 7 85,0 1-1,-5 11 1,-1-1 5,1 1 0,1 4 5,-4 5 34,5-9-33,-2 4 39,5-11-45,-3 2 0,-1 4 5,-3 3-5,-1 7 0,-4 5 0,1 4 0,-2 4 0,3-4-5,-2 11 134,10-28 588,0 4 560,10-26-1266,12-27 28,0 3 1,11-27-1,-4 10-28,-2-1-5,3-15 5,-7 15-6,0-10-5,-5 16-5,0 3-3488,13-21 3420,-2 13 68,10-13-12,-6 20-22,0 4 33,-1 3-44,-1 5 44,-3 3-100,6 2 3358,-13 8-3891,6 2 527,-12 7 73,1-1 33,3-1-5,2-2 11,14-4 0,-3 0 0,6-1-5,-13 3-91,-4 4-16,-7 0 56,-1 2 90,-3 6 11,-1 6 56,-18 49-101,7-17 0,-12 34 0,15-12 0,4-15 0,3 15 5,4-5-5,3-16 0,0 8 6,2-23-1,-2-4 1,-1-4-6,-2-4 11,0-1-11,0-6-50,-1 5-57,0-8 35,-1 5-125,0-6 23,0-1 51,0-2-560,0-3 352,-5-8 96,-1-1 107,-5-10-1,1 0 0,2-3-179,1-1 162,0-12 337,2 9 106,0-10 139,2 15-10,1 1 207,-6-1-281,2 5-205,-6-1-114,-6 3-129,-3 5-60,-2 0 27,0 5 84,0 3 56,11 0 0,-3 0-11,14 0-324,-1 0 643,12-3-106,6-2-61,13-4-141,7 0 50,5-2 46,18 0-107,-17 3-101,8 2-628,-26 5-1057,-9 7 1786,-7 3 0,-6-1 0,-2-1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8:32.78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324 228 9038,'6'-8'-964,"0"1"600,-6 7 471,-2-6-1,2 5 941,-1-5-1052,-2 18-1,-3 22-5,-2 7-45,-5 15-6,1-11-22,1-6 23,0-7 10,5-11 51,2-9-50,3-6 44,1-4 1105,0 0-780,-7-30-162,4 10-107,-5-27-44,7 16 33,1 0-39,0 0-157,0-18 84,0 17-5,0-15 11,4 23 11,0 1 17,9-8 33,-3 9 0,2-7 6,-5 12 6,-2 0 0,-1 4 33,-1 0 67,0 4-106,-3 2-112,1 3-302,8 1 341,-1 1 67,11-3 1,-1 1-1,3-2-33,0 1-45,-2 1 6,-2 0-58,-3 2 136,-5 0 12,1 3-7,-5 4 30,6 20-30,-6-5 1,2 13-1,-6-10 7,-1 11 38,-8 1-44,1-1-1,-9-8 1,1-9 5,-11 8 0,3-5 28,-9 4-33,8-9 61,1-3-61,2-4 78,3-5-28,1-2 241,2-3-191,6 0-106,0-1-50,8-6-152,-1 3-78,2-4 123,0 7 73,0 0 39,5 1 28,4 0 11,3 0-33,3 0 33,0 0 1,2 0-1,4 1 6,1 3-5,16 9-1,-10 0 0,8 4-16,-13-5 22,-3-2 6,4 5-23,-11-7 17,2 4-11,-11-8-34,0 4 39,-1-5 6,-2 4 0,1-4 6,-2-1 230,-14 13-169,0-4 51,-15 9 111,3-10 158,-11-2-546,10-5 445,-5-1-56,14-2-124,2 0-33,-3 0-73,3 0-56,-6 0 11,3 3 254,-5 6-215,-3 4 6,-20 15 56,-4-6 34,4-2-1,10-11 264,18-7-431,10-2-174,1 0-437,7 0-1944,48 0 2633,-21 1 0,25-1 0,-37 1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13.92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11 34 7576,'11'15'1462,"-2"-3"-1154,-9-12-56,0 0 73,-13-15-269,10 12-56,-9-12 6,12 15 531,0 0-391,0-5 22,0 4 2616,0-5-2745,0 4-5,0-1-23,-1-1-11,1 1-2734,-2-1 1950,2 15-151,0 11 935,11 25 0,-8-19 0,8 3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0:04.56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0 358 3538,'10'13'1859,"15"-79"1,0-26-2431,-13 49 184,11-56 1,-4 29 2741,-18 85-2495,-1 12 1435,0 24-1569,-2 47 212,-4-21 390,-2 18-328,0-46 2864,2-19-848,3-13-1680,2-10-230,6-19-106,8-10-118,10-19-3064,27-34 2891,-12 20 95,11-15-67,-25 40-51,-6 11-190,-8 11 202,-4 6 173,-3 8 129,1 2 3387,-1 5-3348,0-2-39,3 1 33,1-3 186,6 0 10,6 0 12,7 1-50,10-1-186,22 4-5,-11 0-33,10 5-23,-23 0 72,-6 7-49,-2 2-802,11 16 835,-1-12 0,-8-2 0,-7-19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39.28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363 312 7649,'-1'-10'1972,"-1"1"-662,2 9-923,-16-66 5,7 41 22,-13-51-27,5 51-12,-3 0-100,1 2 486,-3 0-374,11 12 245,-1-1-632,8 8-128,1 1-724,2 3 662,-2 3 112,0 8 22,-4 12 50,-12 49 12,-1-4-1,5-16 1,-1 1 5,-9 33 23,1-1-26,8-24 0,2 0-2,-2 8 0,-3 19-6,17-62 0,-1-6-40,3-5 35,-1-7-90,1-3-376,0-3-817,0 0-68,0 4 1356,20 12 0,-14-9 0,15 5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40.33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364 291 9010,'0'-8'2604,"-1"2"-2133,1 6-387,-34-36 135,22 24-124,-24-26 11,33 34 113,3 1 307,0 2-369,0-4-90,-3-1-56,0-4 23,-2-1-34,-1-1-190,1-11-12,2 10-33,0-6 78,3 13 79,0-1 10,5-1 35,4-3 33,6-2-11,8-5 11,-8 9-73,0-2-50,-12 10-164,-2 1 159,4 5-52,0 6-21,7 8-6,-1 7 67,3 2 67,1 2-28,4 10 62,-4-12-34,0 4-84,-10-13 219,-2-4 11,-3 0-1,0-2 52,-25 13-119,8-9-5,-19 12 0,11-8 0,7-5-5,-12 20 5,7-10 5,-9 12 1,-5 3 44,-24 15-50,25-20 0,0-1-39,-12 5-191,27-17-66,12-9 105,18 6 191,14-12-5,73 2-3054,-6-7 3059,-35-2 0,-4-1 0,5 0 0,-40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41.079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264 42 7722,'-31'16'3792,"-6"7"-3904,0 15 0,1 5-51,-7 8 0,10-9 1,6-1-1882,14-5 1809,8-4 366,4-7-226,5-3 101,13-4-746,5-8 796,5-2 78,9-7-66,-11-2-35,12-4 23,-5-3 1228,2-3-1278,0 0-1,9-2 1,-12 2 106,3-1 616,-11-5 1268,-7-24-1996,-3 6-28,-7-21 22,-8 21 6,-6-2-123,-6 1 22,-15-7 101,0 10-11,0 4-84,-1 18 11,10 8 11,-7 7-235,3 10-476,-8 13-661,-12 27-2072,0 5 3517,-5 11 0,24-33 0,8-11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43.88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948 67 6882,'8'13'168,"-2"-3"-168,-6-10 532,0 0-2361,-51-6 2518,35 2-1409,-36-6 1213,50 1 1321,-2-10-1163,-4 4-523,-1-2-128,-6 9-156,1 6-735,-22 7 2071,-2 9-1437,-18 10 61,-15 20 190,24-11 2293,-11 8-2360,24-10 51,1 17-135,7 24-28,7-12-3504,21 2 3443,15-36 246,12-8 218,40-11-33,-13-18 17,25-15 50,-29-16 112,-7-5-388,-11-1 281,-12 0-156,-9 5-67,-8-17-34,-9 20 106,-3-8 3197,-4 25-3292,-2 6-11,6 7-72,0 4 492,5 4-683,-1 1 202,-3 1-102,-4 0-212,-11 0 190,-8 6 51,-37 21 123,11 3-23,-20 19-22,29-6 11,10 4-190,13 4-291,14 25-3096,21-19 3521,15 14-1322,15-30 1468,2-7-490,-4-6 445,-7-6-101,-9-2 230,-12 7 2497,-8-1-2519,-19 10-18,-11 3-44,-44 28 1960,12-11-2005,17-19 0,1-1 84,-12 7 353,5-9-40,3-8 669,2-8-943,-16-2-117,16-8-6,-8-2-247,30-4 247,71-36 0,-39 26 0,51-25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44.42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106 119 4412,'-29'74'389,"0"-1"0,29-23 31,-30 28 0,13-12-73,43-56 85,12-2-225,-4-6 45,23-8-179,-12-7 810,30-25-782,-28-24-2662,-5-27 2443,-20 11 28,-21 4 595,-13 31-466,-8 7 280,-7 9-324,-16 13-51,9 17-84,-11 24 140,-3 48 0,5 8 0,8-22 0,-2 10 0,1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44.988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143 93 9598,'-1'-8'2403,"-1"1"-2364,-38-21 62,28 21 56,-31-23-34,40 29 258,-12-5-375,8 4-6,-7-1 0,10 3-1412,2 0 1507,25 0 146,-2 0-23,26 0-38,-2 0-35,8 1-145,6 2-770,-6-2 0,2 1-3274,23 0 4044,-22-2 0,-5-1 0,-13 1 0,-12-3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47.73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4894 235 6938,'-62'-44'987,"0"1"0,0-1 0,-23-18 0,14 20-6770,31 42 5704,-4 6 1477,-28 8-1359,15-1 53,7-6 1,-1-1 153,-14-2-240,-27-4-9,2 2 0,-3 1-14,32 0 0,-2 1 13,-18 3 1,-10 2-1,12 0 1,18 1 1,6 1 2,-17 3 0,3 1-6,-11 6 6,10-4 6,9-3-1,-15-1 34,21-7-39,-15 2 3066,18-5-3066,-5 3-1558,8 2 0,-2 3 1502,-32 9 53,25-5 0,1 2 445,-26 11-476,1 3 23,3 0 2,29-9 1,1-1 8,-22 8 0,-13 6 0,33-19 0,0-1 3,-3-3 0,-1 0-3,-17 6-85,13-6 1,1 1 84,-3 3 3237,3-2-3237,5 0 215,-7 7-226,17-5 11,-3 5-5,19-5-1,2 0-3133,-2 0 3139,-4 3 0,-7 2-199,-9 4 205,-10 4 0,-8 2-6,-4 2 2,21-13 1,0-1-3,-18 9 6,-13-1-6,43-14-6,9-5-89,4 4 56,8-1 3327,-4 8-3293,-30 39 55,-13 3-47,25-23 0,-1-1 298,-31 23-301,25-24-44,-14 25-35,19 0 74,-3 8-7,20 10-10,12-3 16,3-12-33,3 2-28,4-33-168,6-3-208,29 19 443,5-11 6,31 16 61,-2-15-33,9 1-1571,-17-15 1,2 0 1578,-16-7 0,2 0-11,13 5 0,-1-2-344,22 4 419,-3 0-44,3-6 11,-20-5 0,3-1-244,-14-3 0,0 0 210,20 2 0,0 0-20,-17-2 1,-2 0 2,3 0 1,-1 1-20,0 0 0,1 2 2,17 4 1,-1 2-6,-20-7 0,0 1-20,13 4 1,-3-1 19,18 1 3191,4-2-3065,-1-9 0,8-3-609,-12 1 1,3-2 500,-6-1 1,4 0 0,-3-1 3,15 1 1,-5-2-21,-11 1 1,-4 0-3,-14 0 0,2 0 18,5 0 1,7 0 0,-6 0-13,-3 0 0,1 0-1,4 1 0,6-1 1,-6-1-4,-8 1 1,-5-2-1361,2-1 0,0-1 1374,0-2 1,0-2-312,2 0 0,-1-2 300,0-1 1,0-1-78,2 0 1,-1 1 71,-2 0 0,0 1 3,-3 1 0,4 0 5,29 1 0,-2 0-8,-34 3 0,-1 1 130,23-1 0,-6 1-125,-16-1 1,-3-1 11,25-13-6,-11 0 39,24-9-50,-15 2 0,-3 0 17,0 1 56,4-2-68,-25 10 2508,0 1-2513,-26 8 2489,-1 2-2489,39-12 39,-14 5 6,35-11-3091,-28 7 3119,-1-2-402,2-3 609,-19 5-39,-1 0-101,-18 6-134,-3 2-1,6-4 3041,13-7-3051,-2 3 1010,10-7-1005,-7 5 6,3-7 151,4-13 0,0-5 207,8-16-213,-9 9 0,-4-2 163,-11-5-18,-11 2 7,-15-19-174,-12 18-17,-10-16-12,-10 22-44,0-1-16,-2 3 60,-14-17-44,12 17-16,-12-14-40,11 18 0,-4-4 33,4 13 1,-2 1-411,-29-21 377,22 22 0,-1 2 0,-26-9-6,1 6 6,3 3-11,-17-5 28,28 8 16,-12-6-27,33 9 5,2 0 0,-33-30-16,21 21-135,-30-18-112,25 31-107,-3 6-61,-4 10 0,-2 3 124,-17-1 214,17 3 1,1 0 14,-1 1-28,0 0-743,-6 0 1,-6 0-247,14 0 1,-4 0 1032,-2 1 0,-7-1 0,10 1 0,-25-1 0,10 1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0:11.47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214 42 6165,'4'6'1573,"0"-1"1015,-4-5-1843,-13-7-739,4 3-6,-8-4-252,5 6-235,5 0-191,-11 10 392,3 4-325,-27 33 555,19-16 56,-12 14 662,20-29-365,8-8-297,0-2-1379,6-4 1150,14 0 189,29-1 32,11-12 0,5-4 8,30-5 0,-27 0 0,-4-3 560,4-10 112,-24 12 56,-6 1-285,-24 15 156,-25 4-599,-2 2-6,-20 1-55,-1 6-21,-9 16 1,-1 9-943,-17 31 872,21-23 1,5 1-398,14 22-801,24-17 101,33-11 1177,-3-6 72,28-15 134,9-30-2899,-9-9 3073,-5-5 146,-22 1-130,-20 13 80,-4 2 638,-2 1-997,-2 7-140,-24 4 3453,4 15-3364,-22 9-10,-3 24-180,1 15-567,9 8 506,14-13-79,26-15-409,19-17 364,10-9 381,4-1 73,-4-11 935,-5-20-258,-11-3-442,2-6 1,-14 6 223,-4 13-308,-1 4-538,0 1 281,0 13 27,-2 5-229,-10 23 196,2-8 33,-6 6 6,8-18-5,2-6-1,2-4-190,0 3 78,1-2-185,-1 3-828,0 7 283,2 1 0,0-5 0,2-2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0:18.37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204 32 7946,'-9'-7'1367,"2"2"-494,7 5-962,-7-3-62,5 1 27,-5-2 68,7 2 51,0 0 5,5 0 0,-2 0 5,5 1 7,-2-1-12,-2 2 11,-1 0-140,-1 0 219,-11 2-90,-3 2 39,-13 3-34,-3 1 29,0 2-28,2-3-12,1 1 6,10-4-6,2 2-38,9-4 38,-1 1 6,1 2-56,-1 7-78,3 1-174,0 7-96,13-3 404,11 1 0,19-1 56,31-8 0,6-5-450,5 5 475,-5-8 1,-3-1 102,-14-3 1,-23 0-118,3 0-61,-17 3 95,30 0-101,-25 0-79,18 0 74,-37 0 545,-6 0-456,-19 0-79,-1 0 6,-18-3 118,-10-3 22,-3-7-145,1 4-6,5-1-6,10 7 6,-6 0-5,-3 3-1,-31 0 6,16 4 11,-18 1 107,25 2 128,6 1 107,5-4-190,8 3-270,1 8 62,14 1 1,1 14-52,12 1-16,1 8-252,43 38 454,-12-30-51,41 21 73,6-49 0,-15-9-45,19-12 29,-29-7-24,-7-7-3290,1-12 3257,-16 6-39,2-6-56,-10 9-5,0 0-113,3 1-89,9-6 212,-10 8 51,3-4 3443,-19 9-3443,-3-2-45,-5-3 90,-20-15 28,-2 4-12,-22-12-3307,-24 4 3330,12 12-292,-18 1 264,-3 16-187,33 10 92,-15 7 0,33 21 28,9 0 3143,-3 13-3132,10-9-608,-1 0 597,2 14 61,3-13-671,13 34 520,9-40 165,25-7 1,8-6-15,16-17-8,4-11 0,-3-7 42,-6-14 79,10-37-113,-57-6 17,-10 16 1257,-32-5-1291,2 48 51,-8 1-22,10 10 67,0 2-40,-2 1-66,-35 1-23,16 5 0,-29 2 0,29 6-34,4-2-246,5 5-285,18-5 161,4 5-228,18-2 172,10 1 415,27 6 50,-3-8 29,11 2 39,-21-13 252,-9 0 319,-9-2-425,-5 0-79,-5-13-62,-6 0 51,-2-12-129,-6 1-134,0-2 190,0-8 39,4 12-90,1-2 253,4 19-62,-1 2-202,-6 15 6,3 1 6,-7 13-6,5 0-123,-1-3-566,4-1-941,6-10 1630,10-3 61,10-14-3447,8-6 3425,2-8 174,-2-2 605,-4 1-538,-10 8 375,-4 3-475,-13 8-180,-2 1 3319,-5 2-3476,1 2-509,-4 6 162,8-2-186,0 0-27,7-4 129,5-3 504,7 0 90,20-1 28,-5 0 100,9 0 51,-19-1 246,-6 0 981,-6-1-595,-3 1-1186,-14 1 195,6 1 118,-11 3 17,8 1-28,1 3 56,1-2-68,2 4 46,1-4-40,1 4-1418,2 4 1491,1-5 0,0 3 0,0-9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0:23.79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603 2133 7705,'-12'-20'3422,"2"4"-3377,10 16 1294,0 0-1126,-1-5-202,-1 1-5,1-2-1,0 2-5,-1 1 56,2-2 17,-2-1 67,-1-1 39,0-1-84,-4-1 29,3 0 161,-8-9-167,4 6-73,-4-5-40,6 7-5,0 0-145,1-3 94,2 5 1,1-4 50,2 8 11,0-2 67,-4-2 29,1 0-18,-3-5 1,1 1-23,-1 1 68,1-2-63,-2 2-60,1 1-7,1 1 1,1-1-34,0 3-219,1-3 191,0 3 56,1-1 0,0 3 0,1-3 73,-6-6-34,2 1-39,-4-5 68,2 4-18,0 2-11,0 0-33,0-3-6,3 4 0,0-2 0,1 5 0,3-1-28,-3 0 28,2-9 0,-2 2 5,-1-7 85,0 4-79,-2-2 124,-2-7-85,2 6 17,-2-3-28,4 10-33,0 2-6,2 1 6,0 1-6,0 0-6,0 1 0,-1-4 6,0 3 0,0-6 34,1 6-23,0 0-5,-1 3 44,3 3-50,-2-2 6,0 0-1,-1-3-5,1 3 0,-1-5 6,0 5-6,-1-13 6,0 6-3387,-8-31 3510,3 13-113,-4-9-10,5 17 28,4 11-29,0 3-16,1-1 11,2 5 3342,-1 1-3348,2 2-5,0 2 11,0-6 0,0 0 0,0-4 0,0-2 0,0-1 0,0 0-3381,0-6 3381,0 7 6,0-3 5,0 5-11,0 2 5,0 0 1,-1-1-6,1 4 3392,-1 0-3403,1-5 11,0 2 11,0-20-11,-1 8 6,-1-11-6,-1 9 5,0 2 1,1 2 5,-2-3-11,1 7 0,0-2 6,0 7-6,3 2-45,-1 0-28,1 3-274,0 1 352,0 2-5,0-1 0,0 0 0,0-7-5,0 4-102,0-3-38,0 6-270,0 2 415,0-4 0,0-1 0,0-5 56,0-9-44,0 8-7,1-5 34,-1 11-39,3 1 6,-3-1-6,3 4-67,-3-3 67,1 3 5,-1-2 7,1-1 27,0-2 0,1-2 51,-2 0-18,3 0 74,-3-5-84,1 6 5,-1-7-62,0 9-10,0-3-46,0 6 46,0-2-1,0 2-5,2-9 5,0 0 1,2-9 5,0 1 0,-2-1 17,2-11-12,-2 15 1,1-6-1,-3 18-5,0 1-112,0 2 112,1-2-5,0-1 5,2-3-6,0 0-5,-2 1 11,2 2-11,-3 1 1865,1 1-1854,-4 2 6,1 1 5,-12-9-11,8 3-6,-9-7 6,10 6 0,-2-1 6,1 1-6,1 0 5,0-1 1,0 2 0,1-2-1,-2 2-5,2-1 84,0 0-84,3 4-22,-1-1 22,0 4 39,0 0 0,-2 0-33,0 0-1,1 0 40,-2-1-6,0 0 51,0-3-84,2 2 22,-1-1 173,4 2-139,-3-2-12,2 0-44,-1-1-6,0 1-297,2 2 303,-2-3 10,2 2-16,0-3-252,-2 2-1344,-5-2-1132,-9 3 2728,-19 9 0,16-4 0,-7 7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0:04.78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62 201 13950,'-13'-26'2689,"2"6"-2252,11 20-51,0 0-666,-17-69-644,13 52-1070,-12-52-1809,16 71 3803,4 6 0,-3-5 0,2 5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1:09.67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0 293 6848,'10'3'997,"-3"0"2425,-7-3-3338,2-4 84,0 3-11,3-4-6,0 5 135,6-3-225,-2 2 12,4-2-22,1 0-45,3 1 72,17 0-72,13 1-1,2 1 102,17 0 94,-15-1-111,-4-1-40,-10-1-16,-18 1 11,-1-1-40,9 0 1,-2 0-6,10 2-6,-4-1 6,4 2 0,3 0-78,18 0 72,-16-1-55,11 0 50,-24-2 11,-5-1 50,-5 1 40,-2-1-74,-6 2-10,2 0 28,0 0-34,7-2-3387,6 0 3387,6-1-544,6-2 550,3 0 0,4-3-6,0 2 0,-1-2 16,8 1 3104,-18 2-3120,1 1 855,-20 4-849,-4 1 5,11 0-5,-4-1 11,16-2-17,-4 0 5,6-3-5,38-5 0,-26 4 0,24-2 6,-40 7-6,-2 0 5,-3 3 40,0-2-6,1 0 12,2-2 5,3 0-17,1-3-22,33-4-12,-21 4-5,24-1 6,-29 6 0,2 0 44,20 0-39,-12-2 79,12 1 5,-23-2-39,-7 2-6,-6 0 62,-5 0-67,-10 3-45,-2-1-5,-4 1-1,-1 0 0,4 0 6,2 0 6,4 0 0,3 0-1,2 0 6,1 0-11,-4 0 23,-1 0 16,-7 0-33,-2 0-6,-2 0 0,-2 0 56,12 0-56,-2 0 0,19 1 11,4 2-6,-8-1 1,-1 1 117,-21-2-3086,-3 0 1048,-11-10 1915,5 0 0,-5-2 0,7 4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1:10.442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79 0 7666,'-43'0'7309,"8"1"-7905,35-1 523,0 0 262,17 0-189,-2 4 99,16 3-99,-7 4 0,-3 0-61,8 7 357,-13-5-296,8 7 0,-12-6 6,2 2 11,7 11-17,-4-4 5,5 4-5,-10-7 6,0-4-6,1 2 0,-6-7 0,0 1 17,-6-9 95,-1-1-23,-5 2-83,-6-1 0,-10 7-6,-10 0-73,-6 2-3370,-20 9 3371,18-6-1,-6 4-45,25-9 6,8 0-33,2-2-51,7 0-79,1 1-5,2-2-95,0 0 3616,0-4-5250,0 0 0,0-1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8:57.599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516 24 7117,'15'1'1467,"-3"-1"-1232,-12 0-72,0 0 73,-12-9-192,7 5-116,-7-6 16,10 9-337,2 1 393,-2 6-6,1-1 6,-1 5 0,2-4 0,-1 0 0,0 1 0,-1-2 6,2 2-6,-2-1 0,1 0 11,-2 10-5,0 0-1,-2 7-5,2-3 6,-2 0-6,2-2 5,-1-2 1,1-3 5,1-3-11,0-2 6,2-4-6,-3-1 5,3-1-5,-3 1 0,3 0 0,-2 6 0,1-3 0,-2 11 0,1-4 0,-1 3 6,1-4-6,1-2 0,0 0 0,0-5 6,0 1-12,0-5 0,1 3 6,0-2-5,0 3 5,0 0 0,0 2 0,0 3 0,-1 5 0,1-3 5,-2 3-5,2-7 0,0-2 0,-1-2 0,1-2 0,-1 1 6,-1 0 0,2 1-1,-1 0 46,1 8-51,0-3 5,0 7-5,0-4 6,0 0-6,0-1 0,0 5 0,0-5 5,0 2-5,0-7 0,0 2 0,0 0 6,0 4-6,0 5 0,0 4 0,0-4 0,0 1 0,0-10 11,1 6-5,-1-6-1,2 3-5,-2-8 6,0 0 16,0 3 12,1 2-28,0 1-6,2 3 0,1 0 22,4 13-22,-1-10 6,1 8 0,-4-13 5,-3-1 6,2 2 22,-3-4-33,1 2 33,-1-4-28,0-2 34,0 5-39,0-3-6,0 3 5,0-2 1,0 0-1,0 3 7,0-1-12,0 8 5,0-4 6,0 4-5,0-2 5,1-1-5,0 0-1,0 0-5,0 1 6,0-3-6,0 1 6,-1-1-6,0 7 5,0-3 12,0 12-11,0-8 10,2 21-10,0-21 0,1 13-1,-2-18-5,0 1 6,0 1-6,1-1 5,-2 2-5,3-1 0,-2 1 0,1 0 0,0 3 0,0 11 6,-1-7 5,1 7-5,-2-9 33,0-4 0,0 0 0,0 2-33,0-7 5,0 3-5,0-6-1,0 1 1,0 2 0,0 4-1,-2-2 46,0 11 38,-3-9-44,1 5-34,0-8 68,-1 4-46,1-9-27,-2 7-1,4-11 7,-2 3-12,4-2 0,-2-1 0,1 1 5,-1 0 1,-1 6 5,1-2-5,0 2-6,2-5-6,0-3-33,0 0-112,0 0 33,0-2 6,0 2 106,0-2-50,0 3 51,0-1-6,0 0 5,0-1 0,0 0 1,0 5 5,0-2 0,0 4 0,-1-4 5,0-1-5,-1 3 0,1-1 0,0 1-5,0-2-1,1 1-61,-1 7-56,1-4-63,0 3 24,0-5 11,0-4 83,0 0-744,0-3 1036,-3 3 101,-2-3-218,-2 1-29,-1-2 12,3 0-51,-1 0-34,2 0-184,1-1-22,2-2 391,1 0 17,0-1-296,0 1 83,5 2 0,2-2 6,10 1 0,3-4 0,19-5-44,-8 2 44,8-3 0,-16 5 0,-4 2 5,-7 1 141,-4 2-51,-5 1 39,-2 1-122,-13 0 4,-13 0 24,-7 0 56,-6 0-24,10 0-4,1 0-35,2 0 12,2 0 22,2 0-61,0-3 134,-2-3-84,8-2-28,-6-3-28,15 7-56,-2 0-673,7 4 751,0 1 85,-2 1-57,0-1-4,-3 0-13,3-1 35,-3 0 60,-5 0-128,3 0-5,-5 0-68,3 0-22,-3 0-231,-25 13 237,5 0 55,-18 10 34,16-4 67,4-3 163,10-7-89,8-3-136,7-5 51,4-1-45,20-7 57,40-22-57,-10 6 22,23-11-33,-39 19-5,-7 8-1,0 0 6,-9 6 0,2 0 0,-8 1 0,-1 0-5,1 0-40,-1 0 39,-2 0 6,-1 0-11,-4 0-6,0 0 264,1 0-298,-11 0 1,2 0 50,-8 0 0,3 0 0,7 1 0,0-1-196,3 1 263,10-1-61,1-2 33,17-4-39,-11 1 5,5 0-5,-14 4 0,-1 1-61,-3 0 341,-1 0-157,-10 0-117,-20 1-1,-4 2 1,-14 2 67,11 1 106,7-1 106,3-2-357,14-2-113,1 0-746,10-1 931,11 0 0,-6 0 40,10 0 11,-3 0-46,-1 0 1,4 0 0,-4 0 50,1 0-40,13-3 29,-9 2-39,6-2-6,-14 2 33,-5 1 1759,1 0-1736,-13-2-16,7 1-35,-8-2-5,9 0-45,-1 0-61,2 1-874,0-1 980,3 1 6,0 1 94,1 1 1384,-1 0-1428,-12 0-50,5-1 28,-11-1-34,11 1-12,0 0-1908,3 1 1292,1-4 224,9 2 399,-1-2 10,11 3 1,-9 1 650,0 0-270,-7 0 594,-2 0-968,-13 0-1,5 0 22,-8 0-33,8 0 0,3 0-716,1 0 710,-1 0 6,2 0-2386,-2 0 1383,13 1 796,-3-1 134,10 1 62,-6-1 11,0 0 0,0 0 325,-4 0 190,-1 0 168,-5 0-873,-7 3-152,5 2 342,-5 8 0,7-6 0,0 1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00.10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216 19 6585,'-11'-6'840,"3"2"-762,8 4-72,-5 0-6,0 0-6,-6 0 6,1 0 6,-1 0 492,-4 0-347,7 0-151,-1 0-84,8 0-800,1 0 878,6-3-67,-2 3 68,4-4 5,-5 4 672,-2-1-521,-8 1-28,3 0-67,-4 0-50,5 0-1,1 1-38,-1 0 21,1 2-27,-2 0-45,1-2-828,2 2 436,-1 0 470,7-2 6,-2 2 34,3-2 94,-4-1-122,-1 3-6,-1 0 213,0 0-12,-3 3-195,-3-1 106,-5 3 229,-4-2 175,1-1-12,0-1 191,2-2-471,6-1-79,1-1 1037,5 0-947,-6 0-162,3 0-17,-4 0-6,5 0-100,1 0 61,-3-1 45,1-1-56,-2 1 6,3-2-1707,1 3 0,-1-1 1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18.15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0 1 5734,'0'0'0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19.07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1 169 11010,'8'-3'716,"-2"1"-1063,-6 2 218,1-1-145,3-1 201,6-2 73,6 0 0,10-4 84,52-18-84,-27 8 0,34-13 11,-49 17-11,-7 1 51,-8 4 38,-11 4-16,-4 2-218,-6 3 133,4 0 12,0 0 112,27 0-50,-9-3-23,20 0-5,-15-3-34,-2 1 17,4 1-17,-12 1-17,-1 2-22,-10 1 33,-2 0 0,-3 0-16,3 0 22,-1 0 11,3 0-11,1 0 6,-2 0 83,13 0-89,-8 0-263,9 0-538,-10 2-616,-2 10 569,-3 4 0,-3-2 0,-1-3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20.049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1 243 6236,'4'8'466,"0"-1"-4286,-4-7 3820,33-25 1468,-16 18-1468,26-19 930,-26 23-924,-4 0 758,7-2-552,-6 0 3315,9-3-3443,-4 0-6,6-3-5,7-2 0,30-11-23,-9 3-50,20-6 6,-21 8-6,-7 5-6,3 1-5,-21 6 5,1 2 1,-21 5-1,-2 0 6,-1 0 0,6 0 6,1 0-1,8 0 1,9 0 16,1 0-10,7 0-7,-12-1 1,-4 1 5,-5-3-5,-4 3-6,2-2 0,-8 0 5,3 1 1,-2-2 89,2 3 67,-4-1 348,-1 1-2240,-9 5 1730,1 3 0,-2-1 0,3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20.789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61 1 5419,'11'6'1500,"-2"0"-66,-9-6-494,0 0-934,-4-4 27,2 3 334,-2-2-384,1 3 158,1 0-214,-4 6 627,-5 5-560,-11 26-257,10 0-1182,-3 11 1445,31-18 0,-10-13 0,9-10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0:14.48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85 12 5784,'-47'-6'-17,"9"1"1,38 5-1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0:14.76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153 0 6311,'-85'9'0,"17"-2"0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0:45.4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508 898 10825,'-18'-27'2403,"4"5"-1804,5-61-89,7 36-253,-3-10 1,1 0 11,4 5-90,-1 8 829,-12 2-884,3 21-74,-8 1-50,10 19 0,2 1 28,2 0-17,2 0 3826,1 0-4022,1 2 180,0 7-1,-1 7 6,-3 9 0,-2 11 8,-4 17 1,0 6-9,-6 24-185,5-13 1,-1 1 189,-4 16-5,3-6-5,-1 9-23,7-35 28,1-2 45,6-36-40,0-10 130,0-5 273,0-2-318,-1-6-90,-3-8 307,-4-18-528,-5-29 0,-2-10 131,7 22 1,-1-1-283,-6-37 0,2-2 336,8 32 0,2 3 36,1 1 0,1 1 67,1-48-685,0 18 663,3 12-45,5 7 0,-2 24 688,2 2-688,-5 15 51,-1 8-68,0-6 684,-1-9-717,3-2 38,-4 1-21,4 9-242,0 16 130,5 3 78,22 20-79,-1 1 112,20 20-94,-7-1-108,-2 0 197,-4 1-56,3 3 95,-15-13-106,1 1 100,-15-13-45,-2-4-44,0 8 50,-4-8-28,1 6 62,-5-9 22,-1 2 6,0-2 106,-20 9-56,-2-3-67,-22 6 0,1-6-11,-3-2-107,-3-2 124,-12-2 0,21-4-12,-4-2-11,30-2-78,6-1 33,5 1-156,2-2-493,1 2 604,2 0-49,8 2 206,24 4-39,4-2 118,19 2-73,-6-1-22,-1 2-68,-4 4 6,8 13-11,-19-1 106,7 11-50,-19-4-12,2 0 23,8 14-28,-9-13 0,6 8-5,-13-18-74,-2-4-16,-7-4-431,-2 0 526,-6 0 56,-13 5 168,-34 21-224,-5-6 36,-5 0 1,-4 1-105,-23 7 48,27-16 1,-1-1-54,-22 4 17,4-9-33,8-4-29,14-8 1,7-2-337,25-6 28,6 1 426,30-2 129,40-9-123,6-1 50,35-10-45,-21 3-11,-4-2 28,-11 2-28,-3-5 90,-22 3-90,0-6 5,-17 3-5,0-5 6,8-11-6,-10 13-6,4-4-5,-13 21-207,-2 4-51,-3 2-96,2 2 225,0 0 135,1 4-46,6 10 57,-4 0 27,4 8 40,2 1-157,-1-10-5,7 6 89,0-13 16,2-2 152,1-2-84,2-2 146,-1 0-101,-1-3-39,-3-1 56,0-5-135,-1-1-11,13-8 28,8-5-28,0-3-39,-2-4-225,-13-33-151,-13 19 63,-16-29 301,-19 34 51,-17 8 577,-27 3-392,18 15-185,-6 3-118,31 15-61,13 13 140,7 12-247,7 42 197,9-17-107,7 16 106,8-35 90,4-10 129,-1-12 436,12-7-453,-11-6 79,6-4 33,-13-13-106,-6-5-90,-3-2-28,-6 4-230,-6 15 23,-1 1-230,2 3 347,4 18 129,4 0 40,5 19-29,2-3-50,5 1 0,1-1 0,14 6 62,-9-16-29,5 0 57,-16-18 179,-3-4 499,0-16-768,-1-7 0,4-23-196,0-8-196,2-13 139,1 0 119,7-18 78,-12 32 33,2-1-150,-14 39-23,-2 8 67,-1 3 185,0 2-521,5 0 465,4 0 78,11 0-10,5 0 77,6 0-145,1 0-95,2 2-202,-12-1 73,-6 3-145,-12 2 369,-4 3 50,-7 5 146,-13 18-174,0 2-10,-9 15 88,13-5-66,3 4 22,6 3 6,3 3-62,2-4-135,6 9 1,3-23 100,5-1 219,15-28 190,-2-19-3515,30-45 3140,-17-4-626,-12 3 1,0-12 0,-3 5 219,-5 6 0,-3 1 134,10-40 1,-4 1 97,-15 40 0,-2 4-495,-1 0 0,-1 1 995,-1-45 1996,-5 38 0,-1 4-2322,3 1 686,-7-9-961,9 62 259,0 1-74,0 21 2409,0 5-2274,0 26 134,0 7-89,3 7-9,1-12 0,1 0-42,7 28 69,-5-29 1,1-1-103,5 12-6,-3-5 50,-1-10-16,-1 1 33,-5-19-62,1-2 51,-4-18-44,0-7 223,0-1 146,0-3-308,0-14-168,-5-3 61,-10-40-78,0 10 100,-7-20 12,9 20 231,3 6-75,3 10-223,4 10-325,2 12 386,2 7-67,7 13 73,4 8-3336,17 27 3409,-7-9 45,10 15-113,-9-16 225,3 3-134,4-2-1,18 17-62,-9-17 1,9 10-34,-21-23 0,-4-4 3392,-8-4-3498,-6-3 106,-4-7-107,-4-1 107,-1-5 107,-5 0-107,-7 0-135,-11 1-252,-11 1 90,-12 1 96,-9 0-258,-5-2 347,-3 1-68,-15-2 102,27-3 16,-1-1-190,39-5 247,6-1 5,11-3 67,29-14-61,0 3 89,26-14 0,-10 9 45,-3 1-3224,11-6 3190,-19 12-106,5-1-33,-23 13-12,-3 4-129,-4 3 186,4 2-12,-1 1 3481,2 0-3458,0 3 10,-2 0-66,3 2 16,-2 2 17,-2 1 73,4 2-6,-8-3 0,4 2 23,-2-2-90,-2-3 0,4 2 61,-1-3-55,2-1 27,3 0 18,7 1-51,-7-3 0,5 1 33,-13-1 169,-2-4-196,-1-7 83,2-23-178,-5 0-35,2-15-335,-7 12 179,0 1 28,-18-8 247,2 16-1,-18-3-162,7 22 168,-2 4 6,2 3 33,-6 10-50,10 4-1,-2 9 12,13 3 0,1-1-5,3 1-34,0 2 39,5-9-62,-1 0 62,4-8 0,0 2 190,24 10-16,-1-3 218,26 6 45,-5-9 39,6-2 40,-1-5-236,15-2-96,-19-3-139,7-2 11,-24-1-56,-2 0-409,-2-1-1814,12-11-500,-3-3 2723,22-19 0,-31 18 0,3-3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0:15.29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70 0 6641,'-49'72'2739,"94"-138"-2678,-76 152 1,5 6 67,73-116 129,-47 19 50,0 3-320,-3 18 12,-2 1 0,-2 21-56,-4-1-196,-2 15 107,6-17-23,-1-1-62,7-25 124,1-6 151,2-3-6,2 0-39,1 0 5,1 0 46,-3 0 212,1 0-297,2 0-946,0-7 980,4-3 0,-4 2 0,0-1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1:35.58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717 0 8444,'15'2'611,"-3"-1"-493,-12-1-34,0 0-79,-10 0-5,5 0 6,-7 0 196,6 0 145,2 0-241,0 1 1,2 0-29,1 2 168,-13 10-206,3-1-35,-9 7 40,6-7-34,1-2 23,-4 3-34,5-5 0,2 4-34,4-8 23,5 3 5,0-4 34,1 2 28,0-2 17,0 1 73,-2 0 50,1 3 750,-6 8-671,1-2-208,-2 7-67,1-4 17,0 7-12,4-5-5,-1 4 6,4-5 45,-1 1 117,0 10 134,-5 8-207,2 2-5,-4 2-51,1-8-16,-4 28-23,6-19-6,-2 20 0,7-28-5,0 2 11,7 10 0,-3-11 6,5 7 83,-5-17 18,-1 2-1,-2 0 29,-1 25-124,-1-10 34,-8 33-12,2-33-33,-6 10-5,0 4 5,2 2 5,-1 9-2,3-13 0,1 0-3,-2 8 5,-9 36-5,5-46 12,-9 35-12,7-38 5,-3 23-10,10-26 5,2 11-6,-2 22-28,4-12 29,-1 7-1,0-20 6,0-11-5,-1-6 5,0-14-6,0 6-33,1-1 5,0 3-55,3-3 33,1-9-68,1 4 119,1-14 5,-1-1 5,-2-4 7,-2 2-7,-10 8 6,-2 3-5,-3 0-51,7-6-67,7-6-28,6-4-263,-6-24 403,1-1 6,-7-26 38,-1-15 40,4 16-72,-5-21 21,7 38 23,-5-9-22,5 20 22,-8-22 5,6 17 79,-5-28-3313,4 17 3352,2 2-73,1 11-10,3 15-46,2 4 79,-1-1-62,2 5-347,-3-1 3655,4 12-3375,1 7 107,11 40-51,-3-8 0,6 23-51,-7-20 1,-4-1 22,1 34-34,7-14 1,1 1 16,2 25-9,0-31 1,1-9-3,-2-25 6,-4-14 0,-2-1-1,-5-13 253,-2-2-314,4-7-6,-3-1-5,3-8-112,9-17 100,15-20 79,5-9 0,12-15-108,1-8 1,-4 0 29,-12 14 44,9-6 1,-17 23-1441,-38 59-519,5 6 1993,0 1 0,9-8 0,1-5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6:30.882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15 32 6988,'-8'-17'-257,"1"3"1,7 14 0,0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6:32.629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0 1 8976,'58'38'152,"-12"-7"-113,-42-28-22,5 3-11,0 0 5,9 4 28,0-1-33,7 1 27,1 3-33,5-2 0,-2 1-5,-1-2 5,-5-2 50,6 2-44,-13-5-1,3 1 1,-13-2-1,4-1 1,2 4 11,6-3-12,3 4-2650,5-1 2645,4 1-6,0 1 6,3-2 179,10 1 62,-1-4-134,-2 2-57,-2-5 2601,-19 2-2606,26 3-45,-17 1 0,21 2 50,8 2-50,-9-6 0,16 4 6,-5-5-6,-18 0-3297,11-1 3303,-30 0-1,0-3 1,-10 2-6,-3-1 0,6 1 6,17 2-6,-1 1 0,14 1 3392,-6 1-3387,0-1 1,0 1-6,-4 0 5,-4-2-5,-4 2 0,-5-3 0,-4 2-3392,4-1 3392,-4 1 0,9 1 0,-1 0 79,22 3-74,-8 0 7,31 6-1,-32-5-6,11 4 1,-22-5 0,-2-2 3386,7 4-3392,-3-2 0,4 4 56,17 6 22,11 0-72,4 3 27,3-3-27,-25-6-1,11 6-38,-26-10 27,6 4 1,-27-9 5,-2 0 39,19 11-34,-8-5 1,16 10 5,-11-9-5,1 2-1,7 5-5,-8-6 0,3 4 0,-5-4 6,-5-1-12,11 6 6,-8-7 51,8 4 16,-3-5-28,1 1 56,16 6-89,-12-5 44,18 12-50,-23-12 6,5 4-6,-13-5 22,17 6-16,-10-4 5,13 4-5,-5-1-1,-7-5-981,7 4 993,10 4-493,-15-7 527,16 8-46,-18-10 29,8 2-2887,-8-5 2892,5 3 589,0 3-622,-10-5 379,9 7-351,-10-6-28,3 1-6,20 8 3425,-5-3-3419,16 3 50,-12-7 112,-1-2-3448,-5-3 3325,-5-3-1,-6 0-38,-6-2 0,0 1-6,0 0-471,19 2-3080,4 2 3551,17-3 0,-27 1 0,-4-4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6:35.60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1 858 6591,'10'7'-185,"-2"-1"-67,-8-6-168,0 0 420,5-11 0,-1 7 0,3-10 717,-1 9-236,-4-1 45,2 1-100,-4 1-829,0 1 308,1 1 56,2 1 27,0 1-32,3 0 4,-2 0 40,0 0 577,-2 0-459,0 0-130,3 0 12,2 0 12,5 0 4,12 0-4,-3-1 21,5-1-22,-9 1 135,-3-2 252,-4 2 526,-1-3-666,-3 2-79,-1-2-44,2 1-40,-1-1-84,13-8-11,-2 4-6,13-5 1,-4 5 5,3 1 5,2 0 1,11-1 0,-12 2 27,7-2 18,-19 2 21,-3 2 46,-4 0 100,0 0-206,-4 0-12,5-2 0,1 0 0,6 1-6,21-3 12,-7 3-6,13-1 0,-15 3 5,-2 0 29,-5-1-17,2-4 67,-8 0 67,1-4-78,-7 3-40,-2-2 12,11-7-51,-5 7-33,10-6 34,-7 8-1,3 0-11,3 1-56,-6 2 6,2 2 67,-11 1-5,-1 2 5,-1-2 16,3-1 29,-3 1-39,1-2-1,-1 0-5,2 0-5,5-2-40,17-2 39,-2 2-27,13-2 27,-5 6-5,-2-2 5,15-1 6,-16-1 6,8-1 5,-20 0 112,-5-2 510,3-7-633,-8 7 0,4-6-56,-5 11 51,5-2-1,6 1-5,19-4 5,-7 3 1,9-2 5,-14 3 5,-3-2 34,9-6-33,-9-1 33,8-6-39,-9 2-5,3 0-7,6-5-643,38-12 101,-3 7-214,-10 7 1,4 2-113,-10 5 1,-1 1 879,12-2 0,-5 1 0,7-1 0,-18 4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6:47.531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36 48 8254,'-12'-10'-1680,"2"3"1613,9 7 498,1 0 235,-3-6-123,3 2-67,-1-4 158,-2 2-461,3 3 96,-4 1-622,2 0 353,12 2 6,-2 0 5,12 0 0,-6 0-5,2 0 33,7 5-39,-10-2-5,5 3 5,-14-4 0,-1-1-6,0 0 6,-2 0-11,8 3 11,-1-1 5,7 3-5,-3-2 6,1 1 0,4 1-6,-7-2 5,4 1-5,-9-4 0,1 1-5,-3-1 5,1 0-6,-2 1 6,-1 1 0,0-1 0,6 5 0,-1-3 0,5 3 0,-2-1-6,7 4 1,-5-3-1,4 3 1,-8-5 5,1 0-6,1-2-5,3 5 11,-3-5 5,5 6-5,-2-4 0,1 3 0,1-1 0,5 5-50,-6-4 5,1 4-5,-7-7 50,-2 2 39,2 1 34,-1-2-34,2 4-33,0-3-1,3 1 1,3 1-1,2 1 35,0 1 10,-1-1-50,2 1 11,-3-3-5,1 3-1,-2-2-5,0 0-5,1 1 5,1-1 50,2 1 1,-2-1-12,0 0 0,2 1-28,-5-3-5,1 1 33,-6-2-28,1-1 34,6 6-45,-4-4-56,6 4-6,-6-4-38,1 4-3748,36 21 3848,-19-13 0,16 10 0,-32-23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6:49.02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83 58 9486,'-14'0'1288,"3"-1"-806,11 1 963,0 0-1193,-20-18-72,13 11-63,-15-15-83,18 18-29,1 0-1696,2 2 1691,11 4 0,2 5 0,14 6-202,24 20 185,-18-12-16,18 9-7,-28-18 40,-3-2 0,-2-2 0,-2 0 0,-2-2 0,-1 1-5,-2-2-1,-1 0 1,1 0-7,5 2 12,-1-1 6,4 3-6,0-2 6,-3 1-1,3 1 1,5 3-6,-7-4 0,3 2 5,-9-3-5,1-1 12,5 5-12,-2-3-12,6 4 12,-4-2 0,4-2 0,1 2-537,14 2 173,-8-4 11,10 1 179,-14-5-139,-2-1-478,-5-2 791,-2 1 0,-9-2 0,-1 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6:49.97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 41 7442,'12'14'1523,"-2"-3"-1382,-10-11 77,0 0 45,-5-11-263,-1 4 6,-1-11-6,3 7 95,4 3 364,-2-3-860,58 12 1,17 6 400,-28-9 8,29 7 1,-5 1 98,-46-6 430,-5 0-341,-9 0-196,-2 0-22,-2 0-561,10 0-705,7 0 1288,13 0 0,-16 0 0,-3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7:21.549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0 520 5863,'6'13'1651,"-1"-2"-783,-5-11 1849,0 0-2286,0-6-145,-1 4-101,1-5-40,-2 5 298,2 1-487,0-4 38,0 4-50,0-4 22,0 3-5,2-2 34,10-10 5,4-4 0,12-11 0,-1-1 5,0 1-5,-2 0-1622,0 0 1628,-9 11 33,-1 1-34,-10 10 29,-1 2-28,0-3-1,1-2 12,6-19-263,-1 4 252,6-16 33,-2 7 101,6-12 1494,-5 15-1628,1-2-6,-8 21-45,-4 5 40,0 3-29,-2 3 352,-1-2-330,-1 12 12,3 0 51,1 12 55,4 2 57,1 4-51,2 2-28,-3 2-40,8 16-38,-4-10 50,14 27-22,-8-27-29,7 10 6,-10-18 29,3-6-35,-4-2 1,0-4-6,1 1 0,-6-5 0,0 1 5,-5-7 1,0-1 0,-1-1-1,1-1 34,0 2-33,2 0 5,-2-1-11,0 0-56,-1-2 51,-3 0 5,1 0-12,-1-1 12,0 1 0,0 0 0,0 0 0,2-1-5,-1 2-1,3-1-100,3 8 50,0-5 5,4 8 12,-2-6-50,1 1 49,-1-3-88,4 0-12,-5-2-96,4 0 1,-4-1-146,2 0-1266,14 3 325,1 2-912,9 0 2234,-7 1 0,-13-5 0,-5-1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7:22.17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 0 1175,'14'12'1048,"-3"-2"1454,-11-10-1443,0 0-2688,66 0 1920,-34 0 894,52 0-1045,-52 0 1063,-2-2-1164,-7-1 6,-1-3-45,-10 3 3218,-1 1-3453,-3 2 5,3-1-487,32 0 431,-13 0 152,22 1 83,-25 0 46,-2 0-91,-9 0 85,-6 0-582,-11 0-242,-18 0-66,-15 0 901,-29 4 0,29-3 0,-6 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2:07.6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24575,'12'0'0,"10"0"0,12 0 0,0 0 0,7 0 0,16 5 0,-13 0 0,10 3 0,-13 0 0,-15-6 0,7 1 0,-7-3 0,-5 0 0,-2 0 0,-3 0 0,-3 0 0,-3 0 0,-3 0 0,-2 0 0,-2 0 0,-1 0 0,1 0 0,5 1 0,-4 0 0,9 0 0,-9-1 0,4 0 0,-4 0 0,-2 0 0,0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0:46.95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95 504 6866,'6'2'2856,"0"-1"-633,-6-1-1573,0 0-62,2 9-436,2 19 292,0 1-242,1 15 820,0-13-983,2-3-39,7 2 79,-2-14-74,6-1 152,-3-13 168,0-6-207,3-9-6,9-34-274,-6-2-349,3-25-1600,-16-17 1304,-10 24 881,-26-25 228,-1 59-263,-17 3-39,13 40-5,-1 17-3544,-10 60 3347,13-9-42,12-21 0,2 0-443,4 19 256,6-10 100,5-16 331,3-17 549,10-17 554,5-10-576,14-21-213,6-11-118,6-22-196,4-13-182,-14 9 0,1-3-185,-8 12 0,-1-2 162,7-15 1,-3 0 30,8-25 3481,-6 6-3072,-4 11-181,-7 18-54,-6 18-33,-8 16-208,-1 10 241,-4 5 0,2 1 566,-2 5-275,0-2 327,0 6-472,0 1 240,0 10-78,0 14-39,-5 16-1364,-4 17 1213,-6 13-106,-1 6-45,4 0 33,5-5-2967,6 4 2782,9-32 185,3-6 67,6-36 926,0-7-718,2-10-169,10-28-375,-7 0-251,8-24 3492,-11 15-3135,-2 5-3442,-3 5 2950,-7 18-1,-3 3 645,-4 16 11,0 6 39,0 6 101,0 7 606,0 9-349,5-8-105,5 5 3452,7-14-3486,8-1 140,15-2-258,3-5-140,-1-1-174,-9-6-50,-19-17-45,-7-3-436,-7-20 61,-12 0 61,-10-2 807,-25-8-23,7 19-38,-10 4-90,17 22-67,6 10-12,4 11-275,6 24 80,8-4 5,5 11 740,29-20 1354,42-22-1596,-5-12 124,26-25-230,-39-10-39,-3-5-258,3-32-129,-17 19 68,-4-17 128,-18 33-27,-7 10-57,-2 13-744,-1 11 520,0 10 342,0 10 84,-1 8-78,-1 2 179,1 2 139,-1-4-128,2-6 163,5 0 296,4-4-66,10 3 262,21 11-745,-4 1 1,15 11-74,-13-3-27,-2 4 72,-3 1-44,2 7-29,-14-14 7,-2-1 172,-15-19 96,-3-5 504,-6-3-784,-8 2-173,-13 1-214,-14 9-548,-10 4-566,-9 11-6313,-19 33 7814,28-17 0,3 5 0,37-33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7:22.458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142 1 6579,'-78'10'0,"15"-2"0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03.27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0 1 6439,'8'4'275,"-3"-1"-208,-5-3 23,27 0-40,-14 0-5,26 0-12,-26 0-33,2 0 6,-5 0-6,-1 0 0,3 2 11,11 0 6,-2 3-11,6-1-6,-6 1 0,-3-2-3381,5 1 3381,-8-1 0,2-1 33,-8-1 40,-3-1 0,-1 0-34,0 0-28,-1 0 3421,3 0-3427,1 0 1,2 0-1,1 0 7,9 0-12,-9 0-6,5 0-123,-11 0 28,-1 0 1,-3 0 21,6 0 68,1 0-79,7 0-408,4 0-51,2 0 549,2 0 0,-10 0 0,-4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04.677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226 502 8030,'-19'-16'112,"3"4"-12,15 9-32,-2 1 60,-1-3-77,-3 0 10,-1-1-55,-3-1 5,-1-1 28,0 2 23,2 0 11,2-1-202,2-2 0,4 0 180,0-4-46,2 4 1,0-1 44,0 2-11,0 3 101,0-8 34,-2 3 28,-1-5-28,-3 3 28,0-1-40,0-2-117,-3-6 72,2 3-77,1-5-40,3 8 0,2 0-6,1 0 6,0 4 6,0 2 44,0 5 0,0 0 85,-2 0 134,-2-8-208,-1 2 57,-4-6 72,1 4 129,0-3-195,1 1-124,0-6-6,4 7-50,0-1-11,3 7-28,0 4-807,0 0 0,0 3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06.53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740 128 5380,'-19'-27'101,"2"4"1968,11 19-2097,-2 0 828,0 1-728,-8-2 466,1 0-477,-5-1 1698,1 0-1563,-2-1-118,-3 1-33,-14-4-45,9 4-5,-9-4-7,17 7 7,1 1-1,7 2-173,-1 0 33,7 0 40,-1 0-6,3 0 73,-3 2 39,-6 8 5,1-2-5,-5 6 12,5-6-12,0 1 5,0-3 1,-7 3-6,6-2 0,-4 2 5,8-3-5,0 0-16,-3 6-24,1 0-83,-3 4 28,3 0 5,2 0 40,0 0 44,1 3-5,0-4 11,1 0 0,0-6 11,0 0-11,-1 0 0,-5 6 0,3-1 0,-4 4-11,5-4 11,0 3-73,-3 5-16,7-7-6,-2 6-17,8-11-17,0 1-6,5 5 91,0-5 44,3 4 0,-1-6-45,-4 1 45,0-3 78,-3 2-39,0-3-33,0 1-6,0-3-50,2 0-57,2-1 146,10 4-33,-2-2 72,5 5-33,-2-3-39,-2 1-1,3 3-72,-8-4 67,0 3 39,-7-5 40,-1-1 5,0-1-28,0 0-168,4-3 33,1 2 135,8 5-44,-3 1 27,6 3-34,-3-1 1,1-1-6,-2-1 11,1-1-5,-1-3 33,-1 0-33,3-1 5,0-1-6,1 0 1,3 0 5,10-1 6,-6 2-11,7-3 38,-11 1-44,-1 0 6,-3 0-6,-2 0 0,-2-1 0,-1 0 0,1 0 0,1 0 17,3 0-12,12 0 1,-4 0 5,7 0-5,-8 0 5,-3-1-5,-1-1 10,-1-1 35,-7 1-6,1-2 22,-7 1-6,1-3 18,5-7-79,-2 2 0,6-6-6,-3 3 6,2 1 6,6-6-6,-2 2 11,3-5-5,-5 5 61,0-2 207,2-12-33,-6 12-39,0-7-85,-9 15 1,-1 3 33,0-14-117,-2 8 16,-3-8 23,-2 7 56,-1 1 274,-4-13-157,2 7-172,-4-7-74,3 8-62,-1 4 107,-24-14-45,10 13 0,-19-8 5,17 13-5,1 1 6,-19-6 5,17 6-5,-15-5 33,20 5-39,-3-1-11,-22-3-45,9 8 22,-18-2-274,16 8-465,1 10-582,3 12-1198,9 10 2553,8 7 0,12-18 0,5-6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09.27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477 1908 7207,'-13'-11'1685,"3"1"-995,10 10 172,0 0-700,-7-1 1,5 1-51,-7-3-45,6 3 1490,0-1-1473,1-2-78,0 0 5,-1-1-5,0-6 67,2 4 72,0-4-33,1 3-5,0 0 49,-2-1 46,1-3-152,-2 2-5,-1-1-11,0 4 5,0 0 95,-4-2-78,4 2-56,-4-3-56,5 1 51,1-2 5,-1-1 61,3-9 1,-3 5 0,2-6-6,-3 9-51,1-1 79,-1 2 45,-1-5-123,0 5 61,-2-4 22,2 5-27,-1 0-45,1-2-17,2 4 50,-1-1-50,4 3 34,-2 0 5,2 0 45,-1-2-17,1 1 12,-1-1 77,-1-1-44,1 0-22,-3 0 207,-4-11-292,1 7 51,-1-8-44,3 10-7,2 0 29,-1-6 6,1 2-40,2-4 50,-2 3 23,3 0-23,-2 1-5,1 0-34,-1 1 28,0-1 17,-1 1-5,1-1-18,-2 2-16,1 1-11,-3-4-6,3 4 0,1-6 0,-1 7-6,3-3-5,-3-5 11,3 2 0,-1-6 0,0 8 11,0-1 0,0 4 29,-1-5-1,0 4-22,-1-1-12,1 4-5,1 1 6,0 0-12,1-7-33,0 4 39,0-7 0,0 1 6,0 0 38,0-11-38,0 9 56,0-7-23,0 10-34,0 2 7,0-1-1,-2-6-6,1 7-5,-3-5 6,4 10 0,-3-1-6,3 3 0,-2-7 0,1 5 0,0-6 5,0 2-5,-1-2 39,0-10-33,-2 4 5,1-7-5,-3 7-6,2-2 5,-1 3-5,-1-7 0,2 11 0,0-1 0,2 10 0,1 2 6,0-8 5,-1 4-5,-1-7-6,-1 3 45,1 0-45,-6-10 11,4 6-11,-4-6 0,3 8 0,1 1 0,-1 4 0,1-2 0,1 6 5,0-2-5,2 6 0,0-3 0,0 0 6,-1-1 0,-1 0-6,1 0 5,-2 0-5,-1-2 0,1 1-5,-1 1-1,3 4 0,2 1 6,1 0 6,-1-1-6,1-2 6,-3 0-1,2-2-5,-3 0 0,-1-2 11,1-1-5,-1 0 0,2 2-1,0 1-10,2 4-18,1 0 23,-2 1 0,2 0 0,-1-2 0,0 1 0,0 0 0,-1 1-61,0 0-1010,0 1-1785,-1 1 1226,1 6 443,1 18-331,1 6 1518,0 13 0,0-21 0,0-6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23.42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231 92 7408,'-12'-4'263,"2"1"-268,10 3-628,0 0 454,-20 39 235,17-28 39,-16 30 319,22-37 96,-3 3-320,-10 3-44,-33 27-141,11-12-5,-22 17 0,35-21-224,8-6-923,11-4 1147,19-6 0,15-5 50,20-12 96,10-7-29,3-12 370,21-13-285,-32 14 235,4-7-29,-39 21-206,-12 2 17,-16-8-118,-6 8-28,-13-8 112,1 9 106,-4-1 678,-11-5-449,9 4-273,-3-2-202,16 10-45,7 2-124,3 3-184,1 7 152,1 9-460,-2 14 67,0 8-45,-2 7-45,0 0-403,-3 11 645,5-19-225,-1 2 303,6-24 319,2-6 151,2-5-78,7-2 112,3 0-45,10 0-11,4-1 196,32-14-241,-21 4 179,17-13 179,-34 10-117,-8-2 700,-4-17-784,-9 11 336,-7-12-207,-8 19-214,0 2-116,-9 7-80,8 3-10,-4 6-51,8 7-128,0 6-152,-2 13 308,4-6 17,0 4 17,7-12-101,2-8-959,2-2 808,3-5 286,5 0 5,4 0 11,6 0-6,0 0-49,4 0 44,-8 0 5,-2 0-5,-8 0-33,-3 0 189,-17-10 91,1 3 27,-13-9 270,6 5-113,4 1-643,2 2-348,9 4-91,1 1 494,23 7 124,6 4 33,3-1 73,-4 1 240,-15-7 181,-3-1 144,-2 0-593,-1-5-45,0 2-118,0-3 118,-8 4 40,2 1-29,-8 1 22,4 0-27,-1 0 33,2 0-33,0 0-90,4 0-1025,1 0 0,3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24.73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11 182 6843,'9'-4'2375,"2"5"-2392,-16-12 17,5 8 5,0 2 35,-1-3 16,-1 2 100,-2-1 68,2 3 297,-1-1-515,2-2 5,0 0-11,1-1-39,0 2 33,0-1-22,0 0 79,0 0 44,0 1 123,-4 0-139,2 1 195,-2 1-224,3-3 62,1 0 180,0-1-96,0 0 61,0 1-22,0 1 23,0-1 370,0-2-572,0 1-56,0 0-2980,0 2 2431,5 1 84,3 0 129,8 1 140,2-4 56,6-9 140,-8 0 112,1-5 196,-13 5-34,-2 3-324,-2 1 50,-4 4 0,2 2 0,-3 3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25.14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6 111 8007,'6'-7'1782,"-1"2"-517,-5 5-856,0-26 62,0 17-23,-2-18-134,0 21-45,-2 2 106,0-4-297,2 2-72,0-1-6,2 3-6945,0 3 6945,0 9 0,0-5 0,0 7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39:25.678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6 304 7173,'6'9'2806,"-1"-1"-436,-5-8-2320,1-93-16,0 66 5,-1-71 0,-1 90 140,0-3-173,0 3-6,1-3 0,-3 4-11,3 2-101,-3-3 106,2 3-28,-1-3 18,1 4 16,0 0 0,-1-5-12,1 5-240,0-4-420,1 6-842,0 1 0,0 1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0:12.57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0 0 6663,'7'9'1053,"-1"-1"-1608,-6-8 1,0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51:13.70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5089 1 10931,'4'11'-179,"0"-2"341,-4-9 146,0 0 34,-9 0 72,3 1 948,-10 2-477,9 0-157,-2 0-11,5-2-420,-5-1-208,-3 0-10,-25 0-79,-1 0 0,-23 0 11,0 1 51,-8 2-57,-4 0-3397,-2 0 3476,8-1-78,6-2 173,14 0 39,9 0-50,7 0 51,-18-2-214,2 1 18,-25-1 10,-3 1-16,-15 1-17,39 0 0,-4 1-6,-31 4 1,-3 1 5,20-3 0,1 1-372,-23 3 1,3 0 407,29-4 0,4 0 20,-44 0 1997,35-2 1,3-1-1706,-9-4-242,-19-2-72,51-3-23,-5-1-5,-43 3-6,8 2 139,23 4 1,-3 0-202,-39 1 51,47 2 0,-1 2 122,-1 1 1,-2 2-135,-17 6 1,1 2 22,18-4 0,1 1 14,-10 1 0,2-2-8,-7 2-12,8-7-3108,5 1 3114,-1-3-6,-4 3 14,-5 3-8,-4 2 0,-3 3 0,1 1-56,-22 10 56,29-5-34,-13 4 74,33-7 517,5-4-557,6 0-11,-2-3 11,13-2 3381,-3-1-3364,7-2 49,-4 2-66,-33 18 0,1-1-50,-29 19 50,11-4 0,-1 4-11,1 3-9,27-16 1,0 1 19,-18 14 5,-8 10-55,34-25-1,5-3-134,8 1 78,-12 22 107,9-6-5,-11 21 5,13-17-51,1-1-3341,3-3 3342,4-4 39,2-3-135,5-3 101,2-3-100,3 1 145,2-2 173,11 24-66,5-8 61,14 21-79,5-14 57,5 1-62,3-1 57,20 18-136,-13-21 46,16 13 83,-16-25 3297,2-2-3229,6-4-3415,4-1 3297,4-6-142,4-1 102,0-5 29,-1 1-17,-5-3 45,16 11-39,-21-8-62,16 8 218,-18-11-134,8 1 34,13-3-12,-7-7 0,4-1-72,-14-3 0,1-1-233,23 1 0,-1-2 216,-23-2 0,-3-1-17,-2 0 0,-1 0 0,41 0 0,-15 0 0,-16 0 358,-15 0-358,-11 2 0,-8-1 6,-2 2-6,19 1 0,-4 1 433,20 0-371,-4 1-40,6-1-22,5 0 6,3-2 5,0 1-5,0-1-6,-5 0 0,-2 0 78,-7 0-78,-5 0-1309,-4-2 1309,-6 1 2721,-1-1-2721,-3-1 0,3 1 45,3-1 28,5 0 11,38 0-50,-14-1-26,-7-4 0,1 0-8,16-3 34,-18-1 0,-2 0-34,-1 1 1957,7 0-1957,-43 4-17,-7 2 17,13-1 0,-4 1 50,19-4-44,33-3-6,-10-5 0,15-1 34,-29 1 50,8-6-112,1 4 22,11-4 6,-11 8 28,3 3-28,5 3 0,-1-1 45,-8 3-45,-7-7 45,-26 7 251,9-9 108,-31 7-331,-2-3-45,-1-1-73,0 4 45,4-2-33,10-6 33,16-5 0,3-3-45,12-3 42,-2 4 0,2 1 37,24-8-34,-27 10 0,-3 1 0,-7 0 62,-21 5-34,-5 0 5,3-4-33,-1-1 90,12-19 95,-3 2 83,22-38 85,-18 25-235,3-16-3370,-14 22 3487,-1-25-235,-6 27 0,1-19 22,-5 23-22,-1 5 62,2-23-28,-2 17 22,0-14-12,-2 10 164,-2-1-74,-1-13-134,-1 16 3476,-1-7-3510,-3 20 34,-4 3 0,-1 3 40,-2-6-7,4 8-16,-2-5 45,5 6-1,-1-1-61,0-2-5,-6-12-57,2 6 23,-7-8-12,3 9-100,-2 2 90,-9-8 55,5 10-44,-6-4 50,8 11 0,1-1 56,1 1 72,-6-10-128,5 3 0,-5-6 23,6 5-23,-1-1 0,-3-1-224,-16-9 224,3 8-163,-17-6-21,7 11 133,-8 1-150,-32-4 156,18 6-106,-22-2-73,28 7-600,-7-1-890,-31-2 1472,18 7 0,-24-1 0,-9 0 0,4 1 0,19 1 0,3-2 0,0 1 0,-2 2 0,-1-1 0,1 0 0,0 1 0,-1-1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0:13.141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0 87 6109,'80'-45'1489,"-6"17"-1494,-57 43-6,4 2 11,0-10 0,-8-3 112,4-3 392,-7-2-140,-5-2 112,1-1-179,-6 0-532,1 0 381,-1 2-102,-3 0 57,-7-1 67,-5-3-56,-8-1-56,-3 0 135,-13-1-57,10 5-5,-6-1-129,20 4-34,5 0-313,6 0-1076,3 3-100,1 3 1523,0 3 0,0-1 0,0-4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1:37.52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29 45 6551,'-7'-14'1165,"2"3"-958,5 11 79,0 0 16,-7-6-139,5 3 89,-6-5-174,8 7-66,3 0 223,12 1 28,0 0 387,29 6-432,-11-1 23,35 8-202,-23-4 6,29 4 11,-31-4-17,10 3-33,-18-2 688,46 30-498,-32-16 0,39 22-84,-42-23 87,2-7 1,2-3 24,9 4-45,32 3-112,-55-17-67,-9 1 0,-6-1-6,-8 1 68,-7 0-12,-3 0-33,-3-1 22,1 0-27,10 2 21,-3-1-33,7 0 6,-7-3 162,-4-1 481,0 0-755,-15-4 235,-31-19-68,5 6-16,-20-14 11,28 16 23,-8-11-225,19 9 146,-4-9 56,20 12-45,1-1 112,1-3-61,0 6 5,-1-1-61,-1 6 44,0 3-44,-1 0 44,0 0-16,0 1-29,1-3 63,-1 2 4,-1-1 108,1-1 290,-5-1-257,4 4-140,-2-1-611,4 4 510,10 0 28,4 5 6,12 4-3393,4 7 3438,6 3-18,0 3-33,1-3-5,-3 3-1,-3-2-84,-6 3-72,5 9 240,-9-5-33,5 8 3386,-9-10-3431,1-1-128,11 6 128,-7-9 0,8 1-12,-10-12-44,-1-5-11,-3-2 67,-3-1 0,-4-1 73,-3 0 50,-3-1-151,-10 0 28,0 0 11,-9 0-5,-1 0-6,-21 0-6,1 2 1,-23 3-1,8 3 6,-7 1 0,-1 1 17,-18 0 17,27-2-34,-3-2-146,37-4-1164,10-1 462,34-9 0,-16 6 0,19-5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1:45.17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29 0 6182,'-16'45'0,"4"-9"0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1:47.28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593 65 6613,'6'0'-28,"-2"0"1881,-4 0-1461,18 0-83,-10 0-29,11 0 34,-14 0 4155,-3 0-4318,-12 2-106,1-2 78,-34 1-123,14 0 0,-25 7-5,12 6 5,-5 10-56,-21 14 50,22-9-95,-8 5-50,32-14-330,3 23 475,11-17 6,0 19 0,6-24 6,-1 1-130,-1 8-212,2-11 118,0 5 184,8-12 34,7 0 107,20 9-23,-2-5-45,9 8-11,-13-10-28,-4 1-39,-6-3-68,-2 3 107,-9-6 6,-1 3 89,-5-2 84,-6 4-61,-54 45-247,13-14 22,1-5 1,0 0-101,-11 8-28,6-4-863,5-7-123,24-18-145,4-5 1057,28-21 247,9-9 51,15-13-196,34-39 134,-13 13-17,-18 16 1,-1 1 72,10-15 17,-3 1 157,-2-1-109,-11 12 0,1-1 529,18-26-339,-15 21 0,-1-1-3154,13-21 3034,-2 1-1327,1-8 1887,-19 28-51,-3 1-44,-19 31 246,-3 8-560,-1 3 2591,0 2-2832,0 1 2221,-4 5-2249,0 4 0,-3 9 0,2 9 0,1 12 0,1 41 0,0-11 56,3 28-50,4-27-1,2-3 12,13 31-11,-5-42 33,5 18-33,-10-49-6,-2-3 0,-3 11-45,-1-8-28,-2 9-28,-1-12 73,0-2 28,0-7 6,0-4-477,-3-6-16,-1-12 314,-3-7 167,-3-11-50,-3-20 56,5 21-79,-1-6-44,7 27 89,2 6 29,12 0-1,-4 1-56,11 0 62,-6 0 0,-2 0 163,-3 0 610,-4 0-448,-1 0-325,-3 4 73,0 4-174,1 1-84,6 0 62,2-4 78,7 0 101,11-2 51,-4-2-46,7-1-10,-8-5-46,1-1 34,-4-5-33,6-3-6,-9 6-6,4-1 6,-9 8 0,1 0 40,16-1-80,-10 2 40,11-3 12,-15 2-12,-4-1-230,2 1 17,-5 1 191,4 6 22,-2 4 56,1 6 17,3 3-34,-1-3-39,1-1-39,-1-5 39,-2-5 89,-1-2 191,0-3 415,0-21-600,-4 0-56,0-21-39,-5 4-258,-7 2-33,-6 3-241,-10 7-47,-4 9 450,-2 7 129,-2 6 6,3 3 27,2 1 18,4 0-40,-1 5-11,7-2 260,-2 8-254,7-4 38,-3 9 7,3-1-174,1 0-113,7 0 34,4-5 202,9 1 6,17 5 106,0-4-22,10 1 39,-15-6 78,0-4 17,-4-2 62,0-1-118,1 0-51,2 0-55,5 0 5,6-1-61,4-2-3382,28 0 3376,-14 0-291,16 2-235,-22 1-130,-1-2-481,1-11 570,7-16 0,-24 11 0,1-6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1:48.231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0 0 9531,'3'8'2403,"0"-2"-2711,-3-6 308,-3 10 89,3 10 132,5 35 1,4 10-26,7 8-70,3 10 0,5 4-81,-2-34 0,1-5-6,15 34-33,-3-13-6,-19-46 0,-4-8 39,-2-4 123,-5-8 449,-4-3-516,-8-14-95,-5 0 0,-10-14-62,-14-4 62,8 7-56,-18-16-5,29 23 55,-4-7 12,18 14 50,2 3-51,1-1-5,0 7-140,0 0 23,11 2 117,7 6 168,65 25-3454,-7 8 3289,-27-14 0,-1 0 103,14 18-100,-26-13 128,-7 0 157,-3 1-33,5 13-208,-8-12-44,3 11 50,-8-18-51,-3-2 7,-2-3 3374,-2-1-3386,-7-8 6,0-1 83,-4-9 1,0 0-90,-10-1-168,-25-1 28,-8-5-185,-25-3 98,4-2 0,0 1 233,0-1-6,7 3 0,10 1-1165,35 3 756,14 2 134,4-1-167,2 3-1361,2 7-130,-7 2 1933,1 5 0,-4-5 0,0-3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1:49.500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69 8 10153,'8'1'2868,"-2"0"-2773,-6-1-241,-19-10 146,14 14 51,-15-1-46,24 22 51,4 10-5,4 9 251,3 11 62,-3 10-56,-1 14-168,-2 11 11,-6 6 0,-1 5-151,0-42 0,0 0-31,0 35 1,0-8-93,1-28 123,3-22 627,-3-20 29,-1-19-438,0-18-218,-5-21-50,-6-14-197,-6-12-39,-7-3 152,1 3-314,-1 6 448,5 11 0,4 8-33,4 9-3340,4-3 3340,3 12-1,1-4-39,1 11 193,3 1-232,0 3-50,6 3 78,0 5 3420,4 3-3420,2 3 5,6 6-33,4 5 11,18 19 101,-10-4 62,7 6-62,-17-14-6,-5-4 118,3-7-28,-8-3-78,4-7-6,-7-7-6,1-6-66,6-15 27,-3 8 0,6-4 11,-5 11 29,2 4-1,-1 2-207,3-1 213,-6 3 6,-2 0 0,-8 2 50,-2 0-51,-1-2 57,0-2-62,0 5-347,0 0 347,0 20 162,8 24-112,2 6-44,9 14-6,2-20 0,1-6 0,-1-12 280,5-6 0,-10-9 280,2-6-274,-9-15-163,0-8-157,6-63-61,-6 32 84,3-35-17,-7 57 22,-2 10-218,1 10-157,-1 6-27,0 4 139,1 8 218,0 4 51,1 10 118,2 1-45,-1 2 16,1-3-49,0 0 16,1-3 67,3 1-73,24 7 73,-11-11-50,18 4 6,-17-15-29,-1-2-72,5-5-247,-8-3-711,3-8-2213,-11-1 3193,-6-2 0,-3 9 0,-4 3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1:49.937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 19 10242,'9'-10'3579,"-2"1"-3579,-7 9 0,0 0 84,-6 46-72,4 0 27,1 50-337,6-5 337,0-43 1,1 4 604,0 36 0,0-1-440,-2-33 1,0-2-352,1 26 0,-1-6 180,0-15-33,2-10 0,1-11-476,8-5-135,-3-16 229,5-2 192,-6-15 83,0-13-3601,0-48 583,-5 3 2789,-1-33 1,-5 54-1,0 10 1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4T07:41:50.29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0 0 7397,'35'53'2716,"-1"0"1,-14-6-1,-2 5-2411,17 34 1,-3 4-214,-17-20 1,-5-4-535,7 30 470,-2-25 177,-4-39-205,2-9 163,-4-10-119,1-5-44,-6-7-884,-3-1 65,3 0-271,1-6-2237,3-7 3327,-1-8 0,-3 7 0,-3 2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39.17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10125,'3'4'28,"-1"0"-1501,-2-4 0,0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40.00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0 7268,'0'9'0,"1"-3"0,-1-6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23.57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573 75 8536,'-14'-4'2868,"3"0"-2179,11 4-129,0 0-560,-19 4 681,2 2-698,-19 7 224,7 3-207,-1 4 0,-7 8 11,12-8 128,-3 2-139,14-9 422,-1-3-153,-3 3 212,-19 14-128,4-3-157,-17 12 17,12-7-89,2-1-124,5 1 33,6 1-33,8 2 0,8 4-5,6 9 44,8 7-39,9 9 0,5-14 0,3 0 22,14 24-22,-10-26 0,-1-2 0,7 6 6,-5-10 50,-4-7-3168,-2-7 3605,8 9-191,0-9-156,13 11-23,2-9-1199,2-5 1,3-1 1142,35 9-48,-23-11 1,2-1-229,33-2 433,-1-7-168,-7-4 28,-37-5 0,-2 1-50,15-1 2153,3 0-2187,-37 0-2137,24 2 2137,-10 0 2076,31 1-2003,-7-2-62,15-1 68,11-7-790,-23-6 0,1-3 767,-21 3 0,0-2 45,13-6 0,-5-1 259,-1-6-7,-16 6 2388,-19 3-2438,-9 3 10,-10-5-214,-4 3-26,-5-7 3290,-3 8-3268,-9-13-9,6 6-97,-4-11-62,9 7 39,2-31 40,2 13-6,2-20 50,-3 32-16,-2 5-34,-9 5 5,3 6 12,-4-6-17,2 6 0,1-4-22,0-2 27,-6-20-5,3 8 51,-5-12-57,4 15 6,-3 0-39,-12-6-23,4 11-22,-12-5-22,5 14-151,-5 1 122,-6 1 62,-27-10 29,14 4 44,-22-10 0,20 1-118,-6-5-302,-7-2-547,8 16 1,-7 10-65,-1 17 1,-3 10-1159,11-3 0,-3 4 0,3 6 2189,-1 12 0,3 7 0,6-3 0,6-4 0,4-1 0,-29 26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25.60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232 1 10556,'10'10'-1014,"-2"-2"908,-8-8 22,0 0-4313,-38 14 4397,24-6 1212,-27 9-428,34-12-140,2-3-392,0-2-117,-4 0-135,-1 0 3341,-6 0-3845,-1 0 319,-2 0-156,-1 0 139,-2 0 62,9 0 84,1 1-11,11 1 67,7 0 129,6-1 1030,14-1-627,-6 0-286,3 0-167,-16 0 89,-1 0-168,-5 0 17,1 0-96,-1 0-106,3 4-470,15 7 386,3-1 45,15 5 84,1-9 140,7-2 196,4-3 168,2-1-16,-2 0-136,-3 0-60,-5 0-152,-5 0-23,-3 0-318,-4 0-3356,16 0 3697,-15 0 0,2 0 0,-21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25.8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15 0,'59'12'0,"3"-8"0,0-4 0,-10-7 0,6 1 0,-2 0 0,-16-1 0,-12 2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26.33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0 110 10763,'7'4'823,"72"-4"-6304,-23-10 5328,14 0 0,17-2 0,-11 1 438,-25 2 0,0 1-420,52-7 1,-8 3 134,-43 11 1120,5 1-358,-12 0-544,-14 0-39,16 0 3147,20 0-3326,-5 0-87,18 0 1,4 0 439,11 0-434,-3 4 0,3 1 83,-32-1 1,-3 0-485,1 2 0,-2-1 569,-3-1 0,-3-2 53,19-2-107,0 0-993,25-2 0,3-1 612,-3 2-249,-4-2 1,-5 1-2159,-31 3 2683,-22 2 72,2 0 346,-22 0 147,-3-2-404,-1-1-335,11-2 246,0-5 1009,19-5-1339,-4-2 330,6 1 0,-20 6 0,-6 2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27.05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2145 24 10892,'-7'-13'778,"1"3"-738,6 10 27,0 0-123,-65 24 22,39-9-111,-52 20 105,55-16 35,-2-1-135,-1-2 78,-6-1 12,-2-4 44,-29-1-33,8-5-297,-26 0-420,11-4-84,-9 4 840,-7 0 434,22 4 0,-1 1-42,-31 7-261,35-4 1,1 1-103,-13 8 430,8-2 6,10 0 269,10-7-129,9-3-207,8-6-130,4-2-212,-2-2-56,-3 0-33,-10-3-359,-10 0-2094,-50-2 1607,48 4 0,-4 0 879,-38 0 0,1 0 0,7 1 0,-13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27.15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473 21 8853,'-88'-3'0,"1"-1"0,-1 0 0,18 1 0,1 0 0,-1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8:22:09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 1 24575,'11'3'0,"-1"-1"0,-3 1 0,0-1 0,3 2 0,-3-1 0,5 1 0,-4 1 0,-1-1 0,0 1 0,-3 0 0,3 1 0,-1-1 0,0-1 0,-1-3 0,-3-1 0,1 2 0,0-2 0,1 2 0,0-2 0,1 2 0,-3-2 0,1 0 0,0 0 0,0 0 0,0 0 0,-3 0 0,-5 0 0,-1 1 0,-9 3 0,0 3 0,0 0 0,-10 9 0,8-6 0,-6 8 0,1-2 0,4 0 0,0-3 0,8-4 0,5-6 0,2 0 0,2 0 0,-1-1 0,1 0 0,0 0 0,-2-2 0,2 1 0,0-1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38.02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94 1 13452,'2'2'1831,"0"0"-503,-2-2-1283,3 2-45,-2-2 1859,1 1-1854,-1-1 46,1 0-12,1 2 28,-2-2 124,1 1-460,-2 0-1697,-12 0-1904,-6 0 3870,-20-1 0,17 0 0,-2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36.3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966 19 11844,'13'13'2610,"-4"-2"-2319,-9-11-134,0 0-157,28-6 0,-15 1-50,20-3 50,-20 3 5,-4 2 63,0 0 184,-5 0 303,-2 3-29,-1-1 712,-1-2-1222,-2 1-16,-13-1 0,-11 2 12,-20 1 21,-50 17 6,19-4-39,23 0 0,2 1 40,-16 4-40,10-4 67,3-4-67,-15-4-84,16-3 45,-15-2-45,19-1 84,3 0 0,1-3-112,7 1 106,7-2-106,8 3-106,8-1 212,4 2-257,3 0 11,-2 0 67,2 0 185,-2 0-106,1 0-74,0 0-16,-2-1-2453,2-8 2649,4-7 0,2 4 0,4-1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8:36.84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420 0 13407,'12'2'2241,"-3"-1"-1939,-9-1 34,0 0-342,0 5 6,-5 2 0,-7 8 90,-10 3-90,-10 6-6,-20 17 90,9-7-84,-15 10 0,-2-1 0,17-14-22,-12 9-331,21-9-84,15-7 224,13 13 123,32-15 85,24 3-68,26-10 89,-14-9 1,11-3 0,-5-1-272,-2-1 1,1-2 263,4 0 0,5 0 1,-8-2-10,29-13-885,-12-4-2902,-19 0 3787,-20-1 0,-22 11 0,-14 3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9:09.3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8175,'12'4'1664,"-3"0"-1154,-9-4-34,0 0-426,3-1-50,-1 0 0,4 0-39,3 1-17,3 0-106,3 0-51,3 0-605,5 0 432,-6 0 201,-1 0-213,-12 0 398,-3 4 0,-1-3 0,0 3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9:10.31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257 2287 15569,'-4'-23'1227,"-1"2"-852,4 16-196,-3-2 101,-1 1-90,-1-1-10,1 1 128,-3-2-236,2 1-72,-2 0 51,5 2-1,0-1 34,1 0 67,2-1 136,-2 1-153,2-1 68,-1 1-23,1-3-95,-4 0 258,2-4-118,-3 0-96,-1-2 63,0-4-191,-3-3 84,3-8 0,1-11-17,2-56-34,2 4-1729,3 24 1,3-3 1773,1 13 0,2 0-61,1-1 0,2 0 61,1 2 1,-1 2 7,-2 4 1,0 1-81,3-38-361,-6 12 355,-3 11-22,-10-15 56,-2 22-34,-8-15 0,-1 22-34,1-2 3089,3-6-3072,4-6 17,3-4 6,5 7 0,1-1-2580,0-16 2653,1-18 17,0 67-107,0 19-79,0 7-184,-2 0 11,2 5 319,-1-14 3392,1 2-3403,0-10 27,0 8 12,-2 2-84,2 6 0,-1 3-33,0 3-85,-1 0-139,-1 0-426,0 0-275,-1 0-196,0 3 11,-2 7-38,-2 9-287,0 8-212,-4 5-62,1 0 1742,-26-2 0,25-15 0,-18-3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9:11.05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20 873 11805,'-11'-4'958,"2"1"-17,9 3 1367,0 0-1989,23-27 930,24-41-1031,4-7-1911,-23 30 0,-2 0 1704,7-17-1339,9-23 1468,-5 14-90,-11 22 1,1 0-6,10-17 117,-1 4-123,5-2 34,-16 25-39,0 0 2631,-17 28-2727,-5 5 2341,-2 4-2335,-1 2-146,5 1 29,4 8 173,11 9-6,7 15 17,7 10-16,4 11 5,-12-8 0,0 2-40,11 27-73,-13-23 1,-2-2 112,3 20 0,0-6 34,6 2-34,-10-25 5,2-5 1,-13-26-6,-5-4 0,0-3 67,-4-2 158,1 2-219,-2-3-40,0 2 34,0 0-50,1 6-213,4 1-661,4 8-796,12 4-2167,0 4 3887,6 0 0,-13-10 0,-4-6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9:12.85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839 513 11418,'8'-3'2515,"-1"1"-2005,-7 2-180,0 0-38,-38-53-63,5 23-223,-18-33 269,3 29-135,26 20-140,-15-3 0,11 11 302,-7 3-212,-4 2 151,-29 1-241,16 0 190,-17 0-28,27-2 68,0-5-230,13-1 0,1-5 375,15 2 376,-9-15-163,4 6-482,-4-4 180,2 9-280,9 10 39,-5-3 39,7 5-56,1 0-28,4 1-84,1 1-925,0 0 757,-2 1 252,-3 0 140,-9 0-90,1 0-50,-5 1 0,5 0-5,7 0-214,0-1-49,5 0-169,1 0 358,5 1 141,-1 3-62,6 1 0,-3 2 39,2-1-33,2 0-6,5-3 106,35-1-100,4-4 72,34-12-61,-2-5 22,7-10 79,-1 1-3510,-10 5 3392,-13 8 17,-15 3 33,-17 8-50,-9 1 0,-12 3 106,-2 0-100,-5 0 3386,3 0-3308,1 0-50,7 0 38,2 0 18,20 0 56,-12-3-146,11-2 0,-20-3 44,-7 3 40,-6 2-84,-5 2-1831,-2 1-208,1 0 2039,54 9 0,-41-7 0,41 7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9:14.06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702 4 10562,'5'6'3159,"-2"-1"-2045,-3-5 477,0 0-1585,-11-7 117,8 6-123,-8-6-45,4 7 45,-3 10 0,-14 8 0,-9 14-50,-16 8-12,-11 2-25,7-11 0,-2 0-3344,-30 13 3408,29-16 1,2-3-1024,-11 3 1046,12-7-780,10-5 68,22-7-184,5-4 33,15-4-384,1-1 0,0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9:14.65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 24 11547,'6'6'1037,"-2"-1"-836,-4-5 567,0 0-561,-5 0-134,0 0-73,-1 0-241,2 0 168,4 0 73,13 0 73,9 0 235,21 0 196,16 0-45,10 0-5,9 0-3,-25 0 0,1 0-9,21 0-139,14 0-180,-43 0 106,-9 0-33,-8 0 219,2 0-382,-11-2 124,6-2 0,-13-1-146,0 0 135,-6 1-146,-2 3 5,-3-1-4754,-1 2-1849,-8-2 6598,-6-1 0,3-1 0,0 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2T07:47:06.61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 94 9699,'-6'-6'275,"2"2"-309,4 4-453,0 0 487,-1-3 106,1 1 499,-1-2 481,1 3 1698,0-1-2745,5 2 90,4 0 123,4 0-129,4 0-111,-3 0 133,6 0-72,-6 0-51,4 0-10,-3 0 116,5 0 12,6 0 96,26 0-197,-6 0 45,21 0 28,-15-5-67,1-2 246,-4-6 29,-6 0-74,-6 1 84,-10 4-229,-7 1-11,-7 3-57,-6 2 29,-4 2-2125,-2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1B7FA2F6-84A3-6E43-8376-15D0B23CC7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744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D169DF5-09A7-3747-AE9D-48F03A2DA465}" type="slidenum">
              <a:rPr lang="it-IT" sz="1200">
                <a:cs typeface="Arial" charset="0"/>
              </a:rPr>
              <a:pPr/>
              <a:t>14</a:t>
            </a:fld>
            <a:endParaRPr lang="it-IT" sz="1200">
              <a:cs typeface="Arial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D169DF5-09A7-3747-AE9D-48F03A2DA465}" type="slidenum">
              <a:rPr lang="it-IT" sz="1200">
                <a:cs typeface="Arial" charset="0"/>
              </a:rPr>
              <a:pPr/>
              <a:t>16</a:t>
            </a:fld>
            <a:endParaRPr lang="it-IT" sz="1200">
              <a:cs typeface="Arial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13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F894779-0B10-134A-99BE-1451B50EE59E}" type="slidenum">
              <a:rPr lang="it-IT" sz="1200"/>
              <a:pPr/>
              <a:t>17</a:t>
            </a:fld>
            <a:endParaRPr lang="it-IT" sz="1200"/>
          </a:p>
        </p:txBody>
      </p:sp>
      <p:sp>
        <p:nvSpPr>
          <p:cNvPr id="116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91B37B-4C56-704E-9DED-FC2B201F29C4}" type="slidenum">
              <a:rPr lang="it-IT"/>
              <a:pPr>
                <a:defRPr/>
              </a:pPr>
              <a:t>36</a:t>
            </a:fld>
            <a:endParaRPr lang="it-IT"/>
          </a:p>
        </p:txBody>
      </p:sp>
      <p:sp>
        <p:nvSpPr>
          <p:cNvPr id="495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B1D0C03-F9FD-1A47-93D5-ABF14353CD9E}" type="slidenum">
              <a:rPr lang="it-IT" sz="1200"/>
              <a:pPr/>
              <a:t>45</a:t>
            </a:fld>
            <a:endParaRPr lang="it-IT" sz="1200"/>
          </a:p>
        </p:txBody>
      </p:sp>
      <p:sp>
        <p:nvSpPr>
          <p:cNvPr id="98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28511C-BC7D-F049-A634-9162EC38AC6F}" type="slidenum">
              <a:rPr lang="it-IT" sz="1200">
                <a:latin typeface="Times" charset="0"/>
              </a:rPr>
              <a:pPr/>
              <a:t>48</a:t>
            </a:fld>
            <a:endParaRPr lang="it-IT" sz="1200">
              <a:latin typeface="Times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07CF-BF78-464F-B75C-0343B3B187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0836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E9FB0-CA4C-114D-AE0F-8275ECC077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99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EBC34-FD93-254F-AA1E-7175D5C74A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8348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5564D-92F7-0447-8362-D89E04F04A4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18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A317D-4377-FA4A-9554-539DA686CD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042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58FEA-9AFD-C442-B907-36E16D519B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56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00416-6A67-B541-AC03-B3B858CF98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830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0A7D3-F103-C649-803A-7EBB0B04E8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1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56928-5E06-414A-80DA-4341D17C69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175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ECD38-F72C-214A-8496-0A4858D95C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360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82AF7-1B90-114F-91FF-192162AF8B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29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818C-26E3-C440-B273-2D52597EF4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99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DC78F74C-042B-4B48-B825-98CAF7A131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7501.png"/><Relationship Id="rId3" Type="http://schemas.openxmlformats.org/officeDocument/2006/relationships/image" Target="../media/image7451.png"/><Relationship Id="rId7" Type="http://schemas.openxmlformats.org/officeDocument/2006/relationships/image" Target="../media/image7471.png"/><Relationship Id="rId12" Type="http://schemas.openxmlformats.org/officeDocument/2006/relationships/customXml" Target="../ink/ink6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7491.png"/><Relationship Id="rId5" Type="http://schemas.openxmlformats.org/officeDocument/2006/relationships/image" Target="../media/image7461.png"/><Relationship Id="rId15" Type="http://schemas.openxmlformats.org/officeDocument/2006/relationships/image" Target="../media/image7512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7481.png"/><Relationship Id="rId14" Type="http://schemas.openxmlformats.org/officeDocument/2006/relationships/customXml" Target="../ink/ink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13" Type="http://schemas.openxmlformats.org/officeDocument/2006/relationships/image" Target="../media/image1405.png"/><Relationship Id="rId18" Type="http://schemas.openxmlformats.org/officeDocument/2006/relationships/customXml" Target="../ink/ink25.xml"/><Relationship Id="rId26" Type="http://schemas.openxmlformats.org/officeDocument/2006/relationships/customXml" Target="../ink/ink29.xml"/><Relationship Id="rId3" Type="http://schemas.openxmlformats.org/officeDocument/2006/relationships/image" Target="../media/image1400.png"/><Relationship Id="rId21" Type="http://schemas.openxmlformats.org/officeDocument/2006/relationships/image" Target="../media/image1409.png"/><Relationship Id="rId7" Type="http://schemas.openxmlformats.org/officeDocument/2006/relationships/image" Target="../media/image1402.png"/><Relationship Id="rId12" Type="http://schemas.openxmlformats.org/officeDocument/2006/relationships/customXml" Target="../ink/ink22.xml"/><Relationship Id="rId17" Type="http://schemas.openxmlformats.org/officeDocument/2006/relationships/image" Target="../media/image1407.png"/><Relationship Id="rId25" Type="http://schemas.openxmlformats.org/officeDocument/2006/relationships/image" Target="../media/image1411.png"/><Relationship Id="rId2" Type="http://schemas.openxmlformats.org/officeDocument/2006/relationships/customXml" Target="../ink/ink17.xml"/><Relationship Id="rId16" Type="http://schemas.openxmlformats.org/officeDocument/2006/relationships/customXml" Target="../ink/ink24.xml"/><Relationship Id="rId20" Type="http://schemas.openxmlformats.org/officeDocument/2006/relationships/customXml" Target="../ink/ink2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9.xml"/><Relationship Id="rId11" Type="http://schemas.openxmlformats.org/officeDocument/2006/relationships/image" Target="../media/image1404.png"/><Relationship Id="rId24" Type="http://schemas.openxmlformats.org/officeDocument/2006/relationships/customXml" Target="../ink/ink28.xml"/><Relationship Id="rId5" Type="http://schemas.openxmlformats.org/officeDocument/2006/relationships/image" Target="../media/image1401.png"/><Relationship Id="rId15" Type="http://schemas.openxmlformats.org/officeDocument/2006/relationships/image" Target="../media/image1406.png"/><Relationship Id="rId23" Type="http://schemas.openxmlformats.org/officeDocument/2006/relationships/image" Target="../media/image1410.png"/><Relationship Id="rId10" Type="http://schemas.openxmlformats.org/officeDocument/2006/relationships/customXml" Target="../ink/ink21.xml"/><Relationship Id="rId19" Type="http://schemas.openxmlformats.org/officeDocument/2006/relationships/image" Target="../media/image1408.png"/><Relationship Id="rId4" Type="http://schemas.openxmlformats.org/officeDocument/2006/relationships/customXml" Target="../ink/ink18.xml"/><Relationship Id="rId9" Type="http://schemas.openxmlformats.org/officeDocument/2006/relationships/image" Target="../media/image1403.png"/><Relationship Id="rId14" Type="http://schemas.openxmlformats.org/officeDocument/2006/relationships/customXml" Target="../ink/ink23.xml"/><Relationship Id="rId22" Type="http://schemas.openxmlformats.org/officeDocument/2006/relationships/customXml" Target="../ink/ink27.xml"/><Relationship Id="rId27" Type="http://schemas.openxmlformats.org/officeDocument/2006/relationships/image" Target="../media/image1412.png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8.xml"/><Relationship Id="rId21" Type="http://schemas.openxmlformats.org/officeDocument/2006/relationships/image" Target="../media/image1421.png"/><Relationship Id="rId42" Type="http://schemas.openxmlformats.org/officeDocument/2006/relationships/image" Target="../media/image1431.png"/><Relationship Id="rId63" Type="http://schemas.openxmlformats.org/officeDocument/2006/relationships/customXml" Target="../ink/ink60.xml"/><Relationship Id="rId84" Type="http://schemas.openxmlformats.org/officeDocument/2006/relationships/image" Target="../media/image1452.png"/><Relationship Id="rId138" Type="http://schemas.openxmlformats.org/officeDocument/2006/relationships/image" Target="../media/image1478.png"/><Relationship Id="rId159" Type="http://schemas.openxmlformats.org/officeDocument/2006/relationships/image" Target="../media/image1488.png"/><Relationship Id="rId170" Type="http://schemas.openxmlformats.org/officeDocument/2006/relationships/customXml" Target="../ink/ink115.xml"/><Relationship Id="rId107" Type="http://schemas.openxmlformats.org/officeDocument/2006/relationships/customXml" Target="../ink/ink82.xml"/><Relationship Id="rId11" Type="http://schemas.openxmlformats.org/officeDocument/2006/relationships/image" Target="../media/image1416.png"/><Relationship Id="rId32" Type="http://schemas.openxmlformats.org/officeDocument/2006/relationships/customXml" Target="../ink/ink44.xml"/><Relationship Id="rId53" Type="http://schemas.openxmlformats.org/officeDocument/2006/relationships/customXml" Target="../ink/ink55.xml"/><Relationship Id="rId74" Type="http://schemas.openxmlformats.org/officeDocument/2006/relationships/image" Target="../media/image1447.png"/><Relationship Id="rId128" Type="http://schemas.openxmlformats.org/officeDocument/2006/relationships/image" Target="../media/image1473.png"/><Relationship Id="rId149" Type="http://schemas.openxmlformats.org/officeDocument/2006/relationships/customXml" Target="../ink/ink104.xml"/><Relationship Id="rId5" Type="http://schemas.openxmlformats.org/officeDocument/2006/relationships/image" Target="../media/image1413.png"/><Relationship Id="rId95" Type="http://schemas.openxmlformats.org/officeDocument/2006/relationships/customXml" Target="../ink/ink76.xml"/><Relationship Id="rId160" Type="http://schemas.openxmlformats.org/officeDocument/2006/relationships/customXml" Target="../ink/ink110.xml"/><Relationship Id="rId181" Type="http://schemas.openxmlformats.org/officeDocument/2006/relationships/image" Target="../media/image1499.png"/><Relationship Id="rId22" Type="http://schemas.openxmlformats.org/officeDocument/2006/relationships/customXml" Target="../ink/ink39.xml"/><Relationship Id="rId43" Type="http://schemas.openxmlformats.org/officeDocument/2006/relationships/customXml" Target="../ink/ink50.xml"/><Relationship Id="rId64" Type="http://schemas.openxmlformats.org/officeDocument/2006/relationships/image" Target="../media/image1442.png"/><Relationship Id="rId118" Type="http://schemas.openxmlformats.org/officeDocument/2006/relationships/image" Target="../media/image1468.png"/><Relationship Id="rId139" Type="http://schemas.openxmlformats.org/officeDocument/2006/relationships/customXml" Target="../ink/ink99.xml"/><Relationship Id="rId85" Type="http://schemas.openxmlformats.org/officeDocument/2006/relationships/customXml" Target="../ink/ink71.xml"/><Relationship Id="rId150" Type="http://schemas.openxmlformats.org/officeDocument/2006/relationships/image" Target="../media/image1484.png"/><Relationship Id="rId171" Type="http://schemas.openxmlformats.org/officeDocument/2006/relationships/image" Target="../media/image1494.png"/><Relationship Id="rId12" Type="http://schemas.openxmlformats.org/officeDocument/2006/relationships/customXml" Target="../ink/ink34.xml"/><Relationship Id="rId33" Type="http://schemas.openxmlformats.org/officeDocument/2006/relationships/image" Target="../media/image1427.png"/><Relationship Id="rId108" Type="http://schemas.openxmlformats.org/officeDocument/2006/relationships/customXml" Target="../ink/ink83.xml"/><Relationship Id="rId129" Type="http://schemas.openxmlformats.org/officeDocument/2006/relationships/customXml" Target="../ink/ink94.xml"/><Relationship Id="rId54" Type="http://schemas.openxmlformats.org/officeDocument/2006/relationships/image" Target="../media/image1437.png"/><Relationship Id="rId75" Type="http://schemas.openxmlformats.org/officeDocument/2006/relationships/customXml" Target="../ink/ink66.xml"/><Relationship Id="rId96" Type="http://schemas.openxmlformats.org/officeDocument/2006/relationships/image" Target="../media/image1458.png"/><Relationship Id="rId140" Type="http://schemas.openxmlformats.org/officeDocument/2006/relationships/image" Target="../media/image1479.png"/><Relationship Id="rId161" Type="http://schemas.openxmlformats.org/officeDocument/2006/relationships/image" Target="../media/image1489.png"/><Relationship Id="rId6" Type="http://schemas.openxmlformats.org/officeDocument/2006/relationships/customXml" Target="../ink/ink31.xml"/><Relationship Id="rId23" Type="http://schemas.openxmlformats.org/officeDocument/2006/relationships/image" Target="../media/image1422.png"/><Relationship Id="rId119" Type="http://schemas.openxmlformats.org/officeDocument/2006/relationships/customXml" Target="../ink/ink89.xml"/><Relationship Id="rId44" Type="http://schemas.openxmlformats.org/officeDocument/2006/relationships/image" Target="../media/image1432.png"/><Relationship Id="rId60" Type="http://schemas.openxmlformats.org/officeDocument/2006/relationships/image" Target="../media/image1440.png"/><Relationship Id="rId65" Type="http://schemas.openxmlformats.org/officeDocument/2006/relationships/customXml" Target="../ink/ink61.xml"/><Relationship Id="rId81" Type="http://schemas.openxmlformats.org/officeDocument/2006/relationships/customXml" Target="../ink/ink69.xml"/><Relationship Id="rId86" Type="http://schemas.openxmlformats.org/officeDocument/2006/relationships/image" Target="../media/image1453.png"/><Relationship Id="rId130" Type="http://schemas.openxmlformats.org/officeDocument/2006/relationships/image" Target="../media/image1474.png"/><Relationship Id="rId135" Type="http://schemas.openxmlformats.org/officeDocument/2006/relationships/customXml" Target="../ink/ink97.xml"/><Relationship Id="rId151" Type="http://schemas.openxmlformats.org/officeDocument/2006/relationships/customXml" Target="../ink/ink105.xml"/><Relationship Id="rId156" Type="http://schemas.openxmlformats.org/officeDocument/2006/relationships/image" Target="../media/image1487.png"/><Relationship Id="rId177" Type="http://schemas.openxmlformats.org/officeDocument/2006/relationships/image" Target="../media/image1497.png"/><Relationship Id="rId172" Type="http://schemas.openxmlformats.org/officeDocument/2006/relationships/customXml" Target="../ink/ink116.xml"/><Relationship Id="rId13" Type="http://schemas.openxmlformats.org/officeDocument/2006/relationships/image" Target="../media/image1417.png"/><Relationship Id="rId18" Type="http://schemas.openxmlformats.org/officeDocument/2006/relationships/customXml" Target="../ink/ink37.xml"/><Relationship Id="rId39" Type="http://schemas.openxmlformats.org/officeDocument/2006/relationships/image" Target="../media/image1430.png"/><Relationship Id="rId109" Type="http://schemas.openxmlformats.org/officeDocument/2006/relationships/customXml" Target="../ink/ink84.xml"/><Relationship Id="rId34" Type="http://schemas.openxmlformats.org/officeDocument/2006/relationships/customXml" Target="../ink/ink45.xml"/><Relationship Id="rId50" Type="http://schemas.openxmlformats.org/officeDocument/2006/relationships/image" Target="../media/image1435.png"/><Relationship Id="rId55" Type="http://schemas.openxmlformats.org/officeDocument/2006/relationships/customXml" Target="../ink/ink56.xml"/><Relationship Id="rId76" Type="http://schemas.openxmlformats.org/officeDocument/2006/relationships/image" Target="../media/image1448.png"/><Relationship Id="rId97" Type="http://schemas.openxmlformats.org/officeDocument/2006/relationships/customXml" Target="../ink/ink77.xml"/><Relationship Id="rId104" Type="http://schemas.openxmlformats.org/officeDocument/2006/relationships/image" Target="../media/image1462.png"/><Relationship Id="rId120" Type="http://schemas.openxmlformats.org/officeDocument/2006/relationships/image" Target="../media/image1469.png"/><Relationship Id="rId125" Type="http://schemas.openxmlformats.org/officeDocument/2006/relationships/customXml" Target="../ink/ink92.xml"/><Relationship Id="rId141" Type="http://schemas.openxmlformats.org/officeDocument/2006/relationships/customXml" Target="../ink/ink100.xml"/><Relationship Id="rId146" Type="http://schemas.openxmlformats.org/officeDocument/2006/relationships/image" Target="../media/image1482.png"/><Relationship Id="rId167" Type="http://schemas.openxmlformats.org/officeDocument/2006/relationships/image" Target="../media/image1492.png"/><Relationship Id="rId7" Type="http://schemas.openxmlformats.org/officeDocument/2006/relationships/image" Target="../media/image1414.png"/><Relationship Id="rId71" Type="http://schemas.openxmlformats.org/officeDocument/2006/relationships/customXml" Target="../ink/ink64.xml"/><Relationship Id="rId92" Type="http://schemas.openxmlformats.org/officeDocument/2006/relationships/image" Target="../media/image1456.png"/><Relationship Id="rId162" Type="http://schemas.openxmlformats.org/officeDocument/2006/relationships/customXml" Target="../ink/ink111.xml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1425.png"/><Relationship Id="rId24" Type="http://schemas.openxmlformats.org/officeDocument/2006/relationships/customXml" Target="../ink/ink40.xml"/><Relationship Id="rId40" Type="http://schemas.openxmlformats.org/officeDocument/2006/relationships/customXml" Target="../ink/ink48.xml"/><Relationship Id="rId45" Type="http://schemas.openxmlformats.org/officeDocument/2006/relationships/customXml" Target="../ink/ink51.xml"/><Relationship Id="rId66" Type="http://schemas.openxmlformats.org/officeDocument/2006/relationships/image" Target="../media/image1443.png"/><Relationship Id="rId87" Type="http://schemas.openxmlformats.org/officeDocument/2006/relationships/customXml" Target="../ink/ink72.xml"/><Relationship Id="rId110" Type="http://schemas.openxmlformats.org/officeDocument/2006/relationships/image" Target="../media/image1464.png"/><Relationship Id="rId115" Type="http://schemas.openxmlformats.org/officeDocument/2006/relationships/customXml" Target="../ink/ink87.xml"/><Relationship Id="rId131" Type="http://schemas.openxmlformats.org/officeDocument/2006/relationships/customXml" Target="../ink/ink95.xml"/><Relationship Id="rId136" Type="http://schemas.openxmlformats.org/officeDocument/2006/relationships/image" Target="../media/image1477.png"/><Relationship Id="rId157" Type="http://schemas.openxmlformats.org/officeDocument/2006/relationships/customXml" Target="../ink/ink108.xml"/><Relationship Id="rId178" Type="http://schemas.openxmlformats.org/officeDocument/2006/relationships/customXml" Target="../ink/ink119.xml"/><Relationship Id="rId61" Type="http://schemas.openxmlformats.org/officeDocument/2006/relationships/customXml" Target="../ink/ink59.xml"/><Relationship Id="rId82" Type="http://schemas.openxmlformats.org/officeDocument/2006/relationships/image" Target="../media/image1451.png"/><Relationship Id="rId152" Type="http://schemas.openxmlformats.org/officeDocument/2006/relationships/image" Target="../media/image1485.png"/><Relationship Id="rId173" Type="http://schemas.openxmlformats.org/officeDocument/2006/relationships/image" Target="../media/image1495.png"/><Relationship Id="rId19" Type="http://schemas.openxmlformats.org/officeDocument/2006/relationships/image" Target="../media/image1420.png"/><Relationship Id="rId14" Type="http://schemas.openxmlformats.org/officeDocument/2006/relationships/customXml" Target="../ink/ink35.xml"/><Relationship Id="rId30" Type="http://schemas.openxmlformats.org/officeDocument/2006/relationships/customXml" Target="../ink/ink43.xml"/><Relationship Id="rId35" Type="http://schemas.openxmlformats.org/officeDocument/2006/relationships/image" Target="../media/image1428.png"/><Relationship Id="rId56" Type="http://schemas.openxmlformats.org/officeDocument/2006/relationships/image" Target="../media/image1438.png"/><Relationship Id="rId77" Type="http://schemas.openxmlformats.org/officeDocument/2006/relationships/customXml" Target="../ink/ink67.xml"/><Relationship Id="rId100" Type="http://schemas.openxmlformats.org/officeDocument/2006/relationships/image" Target="../media/image1460.png"/><Relationship Id="rId105" Type="http://schemas.openxmlformats.org/officeDocument/2006/relationships/customXml" Target="../ink/ink81.xml"/><Relationship Id="rId126" Type="http://schemas.openxmlformats.org/officeDocument/2006/relationships/image" Target="../media/image1472.png"/><Relationship Id="rId147" Type="http://schemas.openxmlformats.org/officeDocument/2006/relationships/customXml" Target="../ink/ink103.xml"/><Relationship Id="rId168" Type="http://schemas.openxmlformats.org/officeDocument/2006/relationships/customXml" Target="../ink/ink114.xml"/><Relationship Id="rId8" Type="http://schemas.openxmlformats.org/officeDocument/2006/relationships/customXml" Target="../ink/ink32.xml"/><Relationship Id="rId51" Type="http://schemas.openxmlformats.org/officeDocument/2006/relationships/customXml" Target="../ink/ink54.xml"/><Relationship Id="rId72" Type="http://schemas.openxmlformats.org/officeDocument/2006/relationships/image" Target="../media/image1446.png"/><Relationship Id="rId93" Type="http://schemas.openxmlformats.org/officeDocument/2006/relationships/customXml" Target="../ink/ink75.xml"/><Relationship Id="rId98" Type="http://schemas.openxmlformats.org/officeDocument/2006/relationships/image" Target="../media/image1459.png"/><Relationship Id="rId121" Type="http://schemas.openxmlformats.org/officeDocument/2006/relationships/customXml" Target="../ink/ink90.xml"/><Relationship Id="rId142" Type="http://schemas.openxmlformats.org/officeDocument/2006/relationships/image" Target="../media/image1480.png"/><Relationship Id="rId163" Type="http://schemas.openxmlformats.org/officeDocument/2006/relationships/image" Target="../media/image1490.png"/><Relationship Id="rId3" Type="http://schemas.openxmlformats.org/officeDocument/2006/relationships/image" Target="../media/image18.jpeg"/><Relationship Id="rId25" Type="http://schemas.openxmlformats.org/officeDocument/2006/relationships/image" Target="../media/image1423.png"/><Relationship Id="rId46" Type="http://schemas.openxmlformats.org/officeDocument/2006/relationships/image" Target="../media/image1433.png"/><Relationship Id="rId67" Type="http://schemas.openxmlformats.org/officeDocument/2006/relationships/customXml" Target="../ink/ink62.xml"/><Relationship Id="rId116" Type="http://schemas.openxmlformats.org/officeDocument/2006/relationships/image" Target="../media/image1467.png"/><Relationship Id="rId137" Type="http://schemas.openxmlformats.org/officeDocument/2006/relationships/customXml" Target="../ink/ink98.xml"/><Relationship Id="rId158" Type="http://schemas.openxmlformats.org/officeDocument/2006/relationships/customXml" Target="../ink/ink109.xml"/><Relationship Id="rId20" Type="http://schemas.openxmlformats.org/officeDocument/2006/relationships/customXml" Target="../ink/ink38.xml"/><Relationship Id="rId41" Type="http://schemas.openxmlformats.org/officeDocument/2006/relationships/customXml" Target="../ink/ink49.xml"/><Relationship Id="rId62" Type="http://schemas.openxmlformats.org/officeDocument/2006/relationships/image" Target="../media/image1441.png"/><Relationship Id="rId83" Type="http://schemas.openxmlformats.org/officeDocument/2006/relationships/customXml" Target="../ink/ink70.xml"/><Relationship Id="rId88" Type="http://schemas.openxmlformats.org/officeDocument/2006/relationships/image" Target="../media/image1454.png"/><Relationship Id="rId111" Type="http://schemas.openxmlformats.org/officeDocument/2006/relationships/customXml" Target="../ink/ink85.xml"/><Relationship Id="rId132" Type="http://schemas.openxmlformats.org/officeDocument/2006/relationships/image" Target="../media/image1475.png"/><Relationship Id="rId153" Type="http://schemas.openxmlformats.org/officeDocument/2006/relationships/customXml" Target="../ink/ink106.xml"/><Relationship Id="rId174" Type="http://schemas.openxmlformats.org/officeDocument/2006/relationships/customXml" Target="../ink/ink117.xml"/><Relationship Id="rId179" Type="http://schemas.openxmlformats.org/officeDocument/2006/relationships/image" Target="../media/image1498.png"/><Relationship Id="rId15" Type="http://schemas.openxmlformats.org/officeDocument/2006/relationships/image" Target="../media/image1418.png"/><Relationship Id="rId36" Type="http://schemas.openxmlformats.org/officeDocument/2006/relationships/customXml" Target="../ink/ink46.xml"/><Relationship Id="rId57" Type="http://schemas.openxmlformats.org/officeDocument/2006/relationships/customXml" Target="../ink/ink57.xml"/><Relationship Id="rId106" Type="http://schemas.openxmlformats.org/officeDocument/2006/relationships/image" Target="../media/image1463.png"/><Relationship Id="rId127" Type="http://schemas.openxmlformats.org/officeDocument/2006/relationships/customXml" Target="../ink/ink93.xml"/><Relationship Id="rId10" Type="http://schemas.openxmlformats.org/officeDocument/2006/relationships/customXml" Target="../ink/ink33.xml"/><Relationship Id="rId31" Type="http://schemas.openxmlformats.org/officeDocument/2006/relationships/image" Target="../media/image1426.png"/><Relationship Id="rId52" Type="http://schemas.openxmlformats.org/officeDocument/2006/relationships/image" Target="../media/image1436.png"/><Relationship Id="rId73" Type="http://schemas.openxmlformats.org/officeDocument/2006/relationships/customXml" Target="../ink/ink65.xml"/><Relationship Id="rId78" Type="http://schemas.openxmlformats.org/officeDocument/2006/relationships/image" Target="../media/image1449.png"/><Relationship Id="rId94" Type="http://schemas.openxmlformats.org/officeDocument/2006/relationships/image" Target="../media/image1457.png"/><Relationship Id="rId99" Type="http://schemas.openxmlformats.org/officeDocument/2006/relationships/customXml" Target="../ink/ink78.xml"/><Relationship Id="rId101" Type="http://schemas.openxmlformats.org/officeDocument/2006/relationships/customXml" Target="../ink/ink79.xml"/><Relationship Id="rId122" Type="http://schemas.openxmlformats.org/officeDocument/2006/relationships/image" Target="../media/image1470.png"/><Relationship Id="rId143" Type="http://schemas.openxmlformats.org/officeDocument/2006/relationships/customXml" Target="../ink/ink101.xml"/><Relationship Id="rId148" Type="http://schemas.openxmlformats.org/officeDocument/2006/relationships/image" Target="../media/image1483.png"/><Relationship Id="rId164" Type="http://schemas.openxmlformats.org/officeDocument/2006/relationships/customXml" Target="../ink/ink112.xml"/><Relationship Id="rId169" Type="http://schemas.openxmlformats.org/officeDocument/2006/relationships/image" Target="../media/image1493.png"/><Relationship Id="rId4" Type="http://schemas.openxmlformats.org/officeDocument/2006/relationships/customXml" Target="../ink/ink30.xml"/><Relationship Id="rId9" Type="http://schemas.openxmlformats.org/officeDocument/2006/relationships/image" Target="../media/image1415.png"/><Relationship Id="rId180" Type="http://schemas.openxmlformats.org/officeDocument/2006/relationships/customXml" Target="../ink/ink120.xml"/><Relationship Id="rId26" Type="http://schemas.openxmlformats.org/officeDocument/2006/relationships/customXml" Target="../ink/ink41.xml"/><Relationship Id="rId47" Type="http://schemas.openxmlformats.org/officeDocument/2006/relationships/customXml" Target="../ink/ink52.xml"/><Relationship Id="rId68" Type="http://schemas.openxmlformats.org/officeDocument/2006/relationships/image" Target="../media/image1444.png"/><Relationship Id="rId89" Type="http://schemas.openxmlformats.org/officeDocument/2006/relationships/customXml" Target="../ink/ink73.xml"/><Relationship Id="rId112" Type="http://schemas.openxmlformats.org/officeDocument/2006/relationships/image" Target="../media/image1465.png"/><Relationship Id="rId133" Type="http://schemas.openxmlformats.org/officeDocument/2006/relationships/customXml" Target="../ink/ink96.xml"/><Relationship Id="rId154" Type="http://schemas.openxmlformats.org/officeDocument/2006/relationships/image" Target="../media/image1486.png"/><Relationship Id="rId175" Type="http://schemas.openxmlformats.org/officeDocument/2006/relationships/image" Target="../media/image1496.png"/><Relationship Id="rId16" Type="http://schemas.openxmlformats.org/officeDocument/2006/relationships/customXml" Target="../ink/ink36.xml"/><Relationship Id="rId37" Type="http://schemas.openxmlformats.org/officeDocument/2006/relationships/image" Target="../media/image1429.png"/><Relationship Id="rId58" Type="http://schemas.openxmlformats.org/officeDocument/2006/relationships/image" Target="../media/image1439.png"/><Relationship Id="rId79" Type="http://schemas.openxmlformats.org/officeDocument/2006/relationships/customXml" Target="../ink/ink68.xml"/><Relationship Id="rId102" Type="http://schemas.openxmlformats.org/officeDocument/2006/relationships/image" Target="../media/image1461.png"/><Relationship Id="rId123" Type="http://schemas.openxmlformats.org/officeDocument/2006/relationships/customXml" Target="../ink/ink91.xml"/><Relationship Id="rId144" Type="http://schemas.openxmlformats.org/officeDocument/2006/relationships/image" Target="../media/image1481.png"/><Relationship Id="rId90" Type="http://schemas.openxmlformats.org/officeDocument/2006/relationships/image" Target="../media/image1455.png"/><Relationship Id="rId165" Type="http://schemas.openxmlformats.org/officeDocument/2006/relationships/image" Target="../media/image1491.png"/><Relationship Id="rId27" Type="http://schemas.openxmlformats.org/officeDocument/2006/relationships/image" Target="../media/image1424.png"/><Relationship Id="rId48" Type="http://schemas.openxmlformats.org/officeDocument/2006/relationships/image" Target="../media/image1434.png"/><Relationship Id="rId69" Type="http://schemas.openxmlformats.org/officeDocument/2006/relationships/customXml" Target="../ink/ink63.xml"/><Relationship Id="rId113" Type="http://schemas.openxmlformats.org/officeDocument/2006/relationships/customXml" Target="../ink/ink86.xml"/><Relationship Id="rId134" Type="http://schemas.openxmlformats.org/officeDocument/2006/relationships/image" Target="../media/image1476.png"/><Relationship Id="rId80" Type="http://schemas.openxmlformats.org/officeDocument/2006/relationships/image" Target="../media/image1450.png"/><Relationship Id="rId155" Type="http://schemas.openxmlformats.org/officeDocument/2006/relationships/customXml" Target="../ink/ink107.xml"/><Relationship Id="rId176" Type="http://schemas.openxmlformats.org/officeDocument/2006/relationships/customXml" Target="../ink/ink118.xml"/><Relationship Id="rId17" Type="http://schemas.openxmlformats.org/officeDocument/2006/relationships/image" Target="../media/image1419.png"/><Relationship Id="rId38" Type="http://schemas.openxmlformats.org/officeDocument/2006/relationships/customXml" Target="../ink/ink47.xml"/><Relationship Id="rId59" Type="http://schemas.openxmlformats.org/officeDocument/2006/relationships/customXml" Target="../ink/ink58.xml"/><Relationship Id="rId103" Type="http://schemas.openxmlformats.org/officeDocument/2006/relationships/customXml" Target="../ink/ink80.xml"/><Relationship Id="rId124" Type="http://schemas.openxmlformats.org/officeDocument/2006/relationships/image" Target="../media/image1471.png"/><Relationship Id="rId70" Type="http://schemas.openxmlformats.org/officeDocument/2006/relationships/image" Target="../media/image1445.png"/><Relationship Id="rId91" Type="http://schemas.openxmlformats.org/officeDocument/2006/relationships/customXml" Target="../ink/ink74.xml"/><Relationship Id="rId145" Type="http://schemas.openxmlformats.org/officeDocument/2006/relationships/customXml" Target="../ink/ink102.xml"/><Relationship Id="rId166" Type="http://schemas.openxmlformats.org/officeDocument/2006/relationships/customXml" Target="../ink/ink113.xml"/><Relationship Id="rId1" Type="http://schemas.openxmlformats.org/officeDocument/2006/relationships/slideLayout" Target="../slideLayouts/slideLayout7.xml"/><Relationship Id="rId28" Type="http://schemas.openxmlformats.org/officeDocument/2006/relationships/customXml" Target="../ink/ink42.xml"/><Relationship Id="rId49" Type="http://schemas.openxmlformats.org/officeDocument/2006/relationships/customXml" Target="../ink/ink53.xml"/><Relationship Id="rId114" Type="http://schemas.openxmlformats.org/officeDocument/2006/relationships/image" Target="../media/image1466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70.png"/><Relationship Id="rId18" Type="http://schemas.openxmlformats.org/officeDocument/2006/relationships/customXml" Target="../ink/ink128.xml"/><Relationship Id="rId26" Type="http://schemas.openxmlformats.org/officeDocument/2006/relationships/customXml" Target="../ink/ink132.xml"/><Relationship Id="rId39" Type="http://schemas.openxmlformats.org/officeDocument/2006/relationships/image" Target="../media/image10500.png"/><Relationship Id="rId21" Type="http://schemas.openxmlformats.org/officeDocument/2006/relationships/image" Target="../media/image10411.png"/><Relationship Id="rId34" Type="http://schemas.openxmlformats.org/officeDocument/2006/relationships/customXml" Target="../ink/ink136.xml"/><Relationship Id="rId42" Type="http://schemas.openxmlformats.org/officeDocument/2006/relationships/customXml" Target="../ink/ink140.xml"/><Relationship Id="rId47" Type="http://schemas.openxmlformats.org/officeDocument/2006/relationships/image" Target="../media/image10540.png"/><Relationship Id="rId50" Type="http://schemas.openxmlformats.org/officeDocument/2006/relationships/customXml" Target="../ink/ink144.xml"/><Relationship Id="rId55" Type="http://schemas.openxmlformats.org/officeDocument/2006/relationships/image" Target="../media/image10580.png"/><Relationship Id="rId7" Type="http://schemas.openxmlformats.org/officeDocument/2006/relationships/image" Target="../media/image10340.png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127.xml"/><Relationship Id="rId29" Type="http://schemas.openxmlformats.org/officeDocument/2006/relationships/image" Target="../media/image1045.png"/><Relationship Id="rId11" Type="http://schemas.openxmlformats.org/officeDocument/2006/relationships/image" Target="../media/image10360.png"/><Relationship Id="rId24" Type="http://schemas.openxmlformats.org/officeDocument/2006/relationships/customXml" Target="../ink/ink131.xml"/><Relationship Id="rId32" Type="http://schemas.openxmlformats.org/officeDocument/2006/relationships/customXml" Target="../ink/ink135.xml"/><Relationship Id="rId37" Type="http://schemas.openxmlformats.org/officeDocument/2006/relationships/image" Target="../media/image10490.png"/><Relationship Id="rId40" Type="http://schemas.openxmlformats.org/officeDocument/2006/relationships/customXml" Target="../ink/ink139.xml"/><Relationship Id="rId45" Type="http://schemas.openxmlformats.org/officeDocument/2006/relationships/image" Target="../media/image10530.png"/><Relationship Id="rId53" Type="http://schemas.openxmlformats.org/officeDocument/2006/relationships/image" Target="../media/image10570.png"/><Relationship Id="rId5" Type="http://schemas.openxmlformats.org/officeDocument/2006/relationships/image" Target="../media/image10330.png"/><Relationship Id="rId10" Type="http://schemas.openxmlformats.org/officeDocument/2006/relationships/customXml" Target="../ink/ink124.xml"/><Relationship Id="rId19" Type="http://schemas.openxmlformats.org/officeDocument/2006/relationships/image" Target="../media/image1040.png"/><Relationship Id="rId31" Type="http://schemas.openxmlformats.org/officeDocument/2006/relationships/image" Target="../media/image10460.png"/><Relationship Id="rId44" Type="http://schemas.openxmlformats.org/officeDocument/2006/relationships/customXml" Target="../ink/ink141.xml"/><Relationship Id="rId52" Type="http://schemas.openxmlformats.org/officeDocument/2006/relationships/customXml" Target="../ink/ink145.xml"/><Relationship Id="rId4" Type="http://schemas.openxmlformats.org/officeDocument/2006/relationships/customXml" Target="../ink/ink121.xml"/><Relationship Id="rId9" Type="http://schemas.openxmlformats.org/officeDocument/2006/relationships/image" Target="../media/image10350.png"/><Relationship Id="rId14" Type="http://schemas.openxmlformats.org/officeDocument/2006/relationships/customXml" Target="../ink/ink126.xml"/><Relationship Id="rId22" Type="http://schemas.openxmlformats.org/officeDocument/2006/relationships/customXml" Target="../ink/ink130.xml"/><Relationship Id="rId27" Type="http://schemas.openxmlformats.org/officeDocument/2006/relationships/image" Target="../media/image10440.png"/><Relationship Id="rId30" Type="http://schemas.openxmlformats.org/officeDocument/2006/relationships/customXml" Target="../ink/ink134.xml"/><Relationship Id="rId35" Type="http://schemas.openxmlformats.org/officeDocument/2006/relationships/image" Target="../media/image10480.png"/><Relationship Id="rId43" Type="http://schemas.openxmlformats.org/officeDocument/2006/relationships/image" Target="../media/image10520.png"/><Relationship Id="rId48" Type="http://schemas.openxmlformats.org/officeDocument/2006/relationships/customXml" Target="../ink/ink143.xml"/><Relationship Id="rId8" Type="http://schemas.openxmlformats.org/officeDocument/2006/relationships/customXml" Target="../ink/ink123.xml"/><Relationship Id="rId51" Type="http://schemas.openxmlformats.org/officeDocument/2006/relationships/image" Target="../media/image10560.png"/><Relationship Id="rId3" Type="http://schemas.openxmlformats.org/officeDocument/2006/relationships/image" Target="../media/image19.jpeg"/><Relationship Id="rId12" Type="http://schemas.openxmlformats.org/officeDocument/2006/relationships/customXml" Target="../ink/ink125.xml"/><Relationship Id="rId17" Type="http://schemas.openxmlformats.org/officeDocument/2006/relationships/image" Target="../media/image10390.png"/><Relationship Id="rId25" Type="http://schemas.openxmlformats.org/officeDocument/2006/relationships/image" Target="../media/image10430.png"/><Relationship Id="rId33" Type="http://schemas.openxmlformats.org/officeDocument/2006/relationships/image" Target="../media/image10470.png"/><Relationship Id="rId38" Type="http://schemas.openxmlformats.org/officeDocument/2006/relationships/customXml" Target="../ink/ink138.xml"/><Relationship Id="rId46" Type="http://schemas.openxmlformats.org/officeDocument/2006/relationships/customXml" Target="../ink/ink142.xml"/><Relationship Id="rId20" Type="http://schemas.openxmlformats.org/officeDocument/2006/relationships/customXml" Target="../ink/ink129.xml"/><Relationship Id="rId41" Type="http://schemas.openxmlformats.org/officeDocument/2006/relationships/image" Target="../media/image10511.png"/><Relationship Id="rId54" Type="http://schemas.openxmlformats.org/officeDocument/2006/relationships/customXml" Target="../ink/ink14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2.xml"/><Relationship Id="rId15" Type="http://schemas.openxmlformats.org/officeDocument/2006/relationships/image" Target="../media/image10380.png"/><Relationship Id="rId23" Type="http://schemas.openxmlformats.org/officeDocument/2006/relationships/image" Target="../media/image1042.png"/><Relationship Id="rId28" Type="http://schemas.openxmlformats.org/officeDocument/2006/relationships/customXml" Target="../ink/ink133.xml"/><Relationship Id="rId36" Type="http://schemas.openxmlformats.org/officeDocument/2006/relationships/customXml" Target="../ink/ink137.xml"/><Relationship Id="rId49" Type="http://schemas.openxmlformats.org/officeDocument/2006/relationships/image" Target="../media/image10550.png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711.png"/><Relationship Id="rId117" Type="http://schemas.openxmlformats.org/officeDocument/2006/relationships/customXml" Target="../ink/ink204.xml"/><Relationship Id="rId21" Type="http://schemas.openxmlformats.org/officeDocument/2006/relationships/customXml" Target="../ink/ink156.xml"/><Relationship Id="rId42" Type="http://schemas.openxmlformats.org/officeDocument/2006/relationships/image" Target="../media/image10790.png"/><Relationship Id="rId47" Type="http://schemas.openxmlformats.org/officeDocument/2006/relationships/customXml" Target="../ink/ink169.xml"/><Relationship Id="rId63" Type="http://schemas.openxmlformats.org/officeDocument/2006/relationships/customXml" Target="../ink/ink177.xml"/><Relationship Id="rId68" Type="http://schemas.openxmlformats.org/officeDocument/2006/relationships/image" Target="../media/image10920.png"/><Relationship Id="rId84" Type="http://schemas.openxmlformats.org/officeDocument/2006/relationships/image" Target="../media/image11000.png"/><Relationship Id="rId89" Type="http://schemas.openxmlformats.org/officeDocument/2006/relationships/customXml" Target="../ink/ink190.xml"/><Relationship Id="rId112" Type="http://schemas.openxmlformats.org/officeDocument/2006/relationships/image" Target="../media/image11140.png"/><Relationship Id="rId16" Type="http://schemas.openxmlformats.org/officeDocument/2006/relationships/image" Target="../media/image10660.png"/><Relationship Id="rId107" Type="http://schemas.openxmlformats.org/officeDocument/2006/relationships/customXml" Target="../ink/ink199.xml"/><Relationship Id="rId11" Type="http://schemas.openxmlformats.org/officeDocument/2006/relationships/customXml" Target="../ink/ink151.xml"/><Relationship Id="rId32" Type="http://schemas.openxmlformats.org/officeDocument/2006/relationships/image" Target="../media/image10740.png"/><Relationship Id="rId37" Type="http://schemas.openxmlformats.org/officeDocument/2006/relationships/customXml" Target="../ink/ink164.xml"/><Relationship Id="rId53" Type="http://schemas.openxmlformats.org/officeDocument/2006/relationships/customXml" Target="../ink/ink172.xml"/><Relationship Id="rId58" Type="http://schemas.openxmlformats.org/officeDocument/2006/relationships/image" Target="../media/image10870.png"/><Relationship Id="rId74" Type="http://schemas.openxmlformats.org/officeDocument/2006/relationships/image" Target="../media/image10950.png"/><Relationship Id="rId79" Type="http://schemas.openxmlformats.org/officeDocument/2006/relationships/customXml" Target="../ink/ink185.xml"/><Relationship Id="rId102" Type="http://schemas.openxmlformats.org/officeDocument/2006/relationships/image" Target="../media/image11090.png"/><Relationship Id="rId123" Type="http://schemas.openxmlformats.org/officeDocument/2006/relationships/customXml" Target="../ink/ink207.xml"/><Relationship Id="rId5" Type="http://schemas.openxmlformats.org/officeDocument/2006/relationships/customXml" Target="../ink/ink148.xml"/><Relationship Id="rId90" Type="http://schemas.openxmlformats.org/officeDocument/2006/relationships/image" Target="../media/image11030.png"/><Relationship Id="rId95" Type="http://schemas.openxmlformats.org/officeDocument/2006/relationships/customXml" Target="../ink/ink193.xml"/><Relationship Id="rId22" Type="http://schemas.openxmlformats.org/officeDocument/2006/relationships/image" Target="../media/image10690.png"/><Relationship Id="rId27" Type="http://schemas.openxmlformats.org/officeDocument/2006/relationships/customXml" Target="../ink/ink159.xml"/><Relationship Id="rId43" Type="http://schemas.openxmlformats.org/officeDocument/2006/relationships/customXml" Target="../ink/ink167.xml"/><Relationship Id="rId48" Type="http://schemas.openxmlformats.org/officeDocument/2006/relationships/image" Target="../media/image10820.png"/><Relationship Id="rId64" Type="http://schemas.openxmlformats.org/officeDocument/2006/relationships/image" Target="../media/image10900.png"/><Relationship Id="rId69" Type="http://schemas.openxmlformats.org/officeDocument/2006/relationships/customXml" Target="../ink/ink180.xml"/><Relationship Id="rId113" Type="http://schemas.openxmlformats.org/officeDocument/2006/relationships/customXml" Target="../ink/ink202.xml"/><Relationship Id="rId118" Type="http://schemas.openxmlformats.org/officeDocument/2006/relationships/image" Target="../media/image11170.png"/><Relationship Id="rId80" Type="http://schemas.openxmlformats.org/officeDocument/2006/relationships/image" Target="../media/image10980.png"/><Relationship Id="rId85" Type="http://schemas.openxmlformats.org/officeDocument/2006/relationships/customXml" Target="../ink/ink188.xml"/><Relationship Id="rId12" Type="http://schemas.openxmlformats.org/officeDocument/2006/relationships/image" Target="../media/image10640.png"/><Relationship Id="rId17" Type="http://schemas.openxmlformats.org/officeDocument/2006/relationships/customXml" Target="../ink/ink154.xml"/><Relationship Id="rId33" Type="http://schemas.openxmlformats.org/officeDocument/2006/relationships/customXml" Target="../ink/ink162.xml"/><Relationship Id="rId38" Type="http://schemas.openxmlformats.org/officeDocument/2006/relationships/image" Target="../media/image10770.png"/><Relationship Id="rId59" Type="http://schemas.openxmlformats.org/officeDocument/2006/relationships/customXml" Target="../ink/ink175.xml"/><Relationship Id="rId103" Type="http://schemas.openxmlformats.org/officeDocument/2006/relationships/customXml" Target="../ink/ink197.xml"/><Relationship Id="rId108" Type="http://schemas.openxmlformats.org/officeDocument/2006/relationships/image" Target="../media/image11120.png"/><Relationship Id="rId124" Type="http://schemas.openxmlformats.org/officeDocument/2006/relationships/image" Target="../media/image11200.png"/><Relationship Id="rId54" Type="http://schemas.openxmlformats.org/officeDocument/2006/relationships/image" Target="../media/image10850.png"/><Relationship Id="rId70" Type="http://schemas.openxmlformats.org/officeDocument/2006/relationships/image" Target="../media/image10930.png"/><Relationship Id="rId75" Type="http://schemas.openxmlformats.org/officeDocument/2006/relationships/customXml" Target="../ink/ink183.xml"/><Relationship Id="rId91" Type="http://schemas.openxmlformats.org/officeDocument/2006/relationships/customXml" Target="../ink/ink191.xml"/><Relationship Id="rId96" Type="http://schemas.openxmlformats.org/officeDocument/2006/relationships/image" Target="../media/image110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11.png"/><Relationship Id="rId23" Type="http://schemas.openxmlformats.org/officeDocument/2006/relationships/customXml" Target="../ink/ink157.xml"/><Relationship Id="rId28" Type="http://schemas.openxmlformats.org/officeDocument/2006/relationships/image" Target="../media/image10720.png"/><Relationship Id="rId49" Type="http://schemas.openxmlformats.org/officeDocument/2006/relationships/customXml" Target="../ink/ink170.xml"/><Relationship Id="rId114" Type="http://schemas.openxmlformats.org/officeDocument/2006/relationships/image" Target="../media/image11150.png"/><Relationship Id="rId119" Type="http://schemas.openxmlformats.org/officeDocument/2006/relationships/customXml" Target="../ink/ink205.xml"/><Relationship Id="rId44" Type="http://schemas.openxmlformats.org/officeDocument/2006/relationships/image" Target="../media/image10800.png"/><Relationship Id="rId60" Type="http://schemas.openxmlformats.org/officeDocument/2006/relationships/image" Target="../media/image10880.png"/><Relationship Id="rId65" Type="http://schemas.openxmlformats.org/officeDocument/2006/relationships/customXml" Target="../ink/ink178.xml"/><Relationship Id="rId81" Type="http://schemas.openxmlformats.org/officeDocument/2006/relationships/customXml" Target="../ink/ink186.xml"/><Relationship Id="rId86" Type="http://schemas.openxmlformats.org/officeDocument/2006/relationships/image" Target="../media/image11011.png"/><Relationship Id="rId4" Type="http://schemas.openxmlformats.org/officeDocument/2006/relationships/image" Target="../media/image10600.png"/><Relationship Id="rId9" Type="http://schemas.openxmlformats.org/officeDocument/2006/relationships/customXml" Target="../ink/ink150.xml"/><Relationship Id="rId13" Type="http://schemas.openxmlformats.org/officeDocument/2006/relationships/customXml" Target="../ink/ink152.xml"/><Relationship Id="rId18" Type="http://schemas.openxmlformats.org/officeDocument/2006/relationships/image" Target="../media/image10670.png"/><Relationship Id="rId39" Type="http://schemas.openxmlformats.org/officeDocument/2006/relationships/customXml" Target="../ink/ink165.xml"/><Relationship Id="rId109" Type="http://schemas.openxmlformats.org/officeDocument/2006/relationships/customXml" Target="../ink/ink200.xml"/><Relationship Id="rId34" Type="http://schemas.openxmlformats.org/officeDocument/2006/relationships/image" Target="../media/image10750.png"/><Relationship Id="rId50" Type="http://schemas.openxmlformats.org/officeDocument/2006/relationships/image" Target="../media/image10830.png"/><Relationship Id="rId55" Type="http://schemas.openxmlformats.org/officeDocument/2006/relationships/customXml" Target="../ink/ink173.xml"/><Relationship Id="rId76" Type="http://schemas.openxmlformats.org/officeDocument/2006/relationships/image" Target="../media/image10960.png"/><Relationship Id="rId97" Type="http://schemas.openxmlformats.org/officeDocument/2006/relationships/customXml" Target="../ink/ink194.xml"/><Relationship Id="rId104" Type="http://schemas.openxmlformats.org/officeDocument/2006/relationships/image" Target="../media/image11100.png"/><Relationship Id="rId120" Type="http://schemas.openxmlformats.org/officeDocument/2006/relationships/image" Target="../media/image11180.png"/><Relationship Id="rId7" Type="http://schemas.openxmlformats.org/officeDocument/2006/relationships/customXml" Target="../ink/ink149.xml"/><Relationship Id="rId71" Type="http://schemas.openxmlformats.org/officeDocument/2006/relationships/customXml" Target="../ink/ink181.xml"/><Relationship Id="rId92" Type="http://schemas.openxmlformats.org/officeDocument/2006/relationships/image" Target="../media/image11040.png"/><Relationship Id="rId2" Type="http://schemas.openxmlformats.org/officeDocument/2006/relationships/image" Target="../media/image20.jpeg"/><Relationship Id="rId29" Type="http://schemas.openxmlformats.org/officeDocument/2006/relationships/customXml" Target="../ink/ink160.xml"/><Relationship Id="rId24" Type="http://schemas.openxmlformats.org/officeDocument/2006/relationships/image" Target="../media/image10700.png"/><Relationship Id="rId40" Type="http://schemas.openxmlformats.org/officeDocument/2006/relationships/image" Target="../media/image10780.png"/><Relationship Id="rId45" Type="http://schemas.openxmlformats.org/officeDocument/2006/relationships/customXml" Target="../ink/ink168.xml"/><Relationship Id="rId66" Type="http://schemas.openxmlformats.org/officeDocument/2006/relationships/image" Target="../media/image10911.png"/><Relationship Id="rId87" Type="http://schemas.openxmlformats.org/officeDocument/2006/relationships/customXml" Target="../ink/ink189.xml"/><Relationship Id="rId110" Type="http://schemas.openxmlformats.org/officeDocument/2006/relationships/image" Target="../media/image11130.png"/><Relationship Id="rId115" Type="http://schemas.openxmlformats.org/officeDocument/2006/relationships/customXml" Target="../ink/ink203.xml"/><Relationship Id="rId61" Type="http://schemas.openxmlformats.org/officeDocument/2006/relationships/customXml" Target="../ink/ink176.xml"/><Relationship Id="rId82" Type="http://schemas.openxmlformats.org/officeDocument/2006/relationships/image" Target="../media/image10990.png"/><Relationship Id="rId19" Type="http://schemas.openxmlformats.org/officeDocument/2006/relationships/customXml" Target="../ink/ink155.xml"/><Relationship Id="rId14" Type="http://schemas.openxmlformats.org/officeDocument/2006/relationships/image" Target="../media/image10650.png"/><Relationship Id="rId30" Type="http://schemas.openxmlformats.org/officeDocument/2006/relationships/image" Target="../media/image10730.png"/><Relationship Id="rId35" Type="http://schemas.openxmlformats.org/officeDocument/2006/relationships/customXml" Target="../ink/ink163.xml"/><Relationship Id="rId56" Type="http://schemas.openxmlformats.org/officeDocument/2006/relationships/image" Target="../media/image10860.png"/><Relationship Id="rId77" Type="http://schemas.openxmlformats.org/officeDocument/2006/relationships/customXml" Target="../ink/ink184.xml"/><Relationship Id="rId100" Type="http://schemas.openxmlformats.org/officeDocument/2006/relationships/image" Target="../media/image11080.png"/><Relationship Id="rId105" Type="http://schemas.openxmlformats.org/officeDocument/2006/relationships/customXml" Target="../ink/ink198.xml"/><Relationship Id="rId8" Type="http://schemas.openxmlformats.org/officeDocument/2006/relationships/image" Target="../media/image10620.png"/><Relationship Id="rId51" Type="http://schemas.openxmlformats.org/officeDocument/2006/relationships/customXml" Target="../ink/ink171.xml"/><Relationship Id="rId72" Type="http://schemas.openxmlformats.org/officeDocument/2006/relationships/image" Target="../media/image10940.png"/><Relationship Id="rId93" Type="http://schemas.openxmlformats.org/officeDocument/2006/relationships/customXml" Target="../ink/ink192.xml"/><Relationship Id="rId98" Type="http://schemas.openxmlformats.org/officeDocument/2006/relationships/image" Target="../media/image11070.png"/><Relationship Id="rId121" Type="http://schemas.openxmlformats.org/officeDocument/2006/relationships/customXml" Target="../ink/ink206.xml"/><Relationship Id="rId3" Type="http://schemas.openxmlformats.org/officeDocument/2006/relationships/customXml" Target="../ink/ink147.xml"/><Relationship Id="rId25" Type="http://schemas.openxmlformats.org/officeDocument/2006/relationships/customXml" Target="../ink/ink158.xml"/><Relationship Id="rId46" Type="http://schemas.openxmlformats.org/officeDocument/2006/relationships/image" Target="../media/image10811.png"/><Relationship Id="rId67" Type="http://schemas.openxmlformats.org/officeDocument/2006/relationships/customXml" Target="../ink/ink179.xml"/><Relationship Id="rId116" Type="http://schemas.openxmlformats.org/officeDocument/2006/relationships/image" Target="../media/image11160.png"/><Relationship Id="rId20" Type="http://schemas.openxmlformats.org/officeDocument/2006/relationships/image" Target="../media/image10680.png"/><Relationship Id="rId41" Type="http://schemas.openxmlformats.org/officeDocument/2006/relationships/customXml" Target="../ink/ink166.xml"/><Relationship Id="rId62" Type="http://schemas.openxmlformats.org/officeDocument/2006/relationships/image" Target="../media/image10890.png"/><Relationship Id="rId83" Type="http://schemas.openxmlformats.org/officeDocument/2006/relationships/customXml" Target="../ink/ink187.xml"/><Relationship Id="rId88" Type="http://schemas.openxmlformats.org/officeDocument/2006/relationships/image" Target="../media/image11020.png"/><Relationship Id="rId111" Type="http://schemas.openxmlformats.org/officeDocument/2006/relationships/customXml" Target="../ink/ink201.xml"/><Relationship Id="rId15" Type="http://schemas.openxmlformats.org/officeDocument/2006/relationships/customXml" Target="../ink/ink153.xml"/><Relationship Id="rId36" Type="http://schemas.openxmlformats.org/officeDocument/2006/relationships/image" Target="../media/image10760.png"/><Relationship Id="rId57" Type="http://schemas.openxmlformats.org/officeDocument/2006/relationships/customXml" Target="../ink/ink174.xml"/><Relationship Id="rId106" Type="http://schemas.openxmlformats.org/officeDocument/2006/relationships/image" Target="../media/image11111.png"/><Relationship Id="rId10" Type="http://schemas.openxmlformats.org/officeDocument/2006/relationships/image" Target="../media/image10630.png"/><Relationship Id="rId31" Type="http://schemas.openxmlformats.org/officeDocument/2006/relationships/customXml" Target="../ink/ink161.xml"/><Relationship Id="rId52" Type="http://schemas.openxmlformats.org/officeDocument/2006/relationships/image" Target="../media/image10840.png"/><Relationship Id="rId73" Type="http://schemas.openxmlformats.org/officeDocument/2006/relationships/customXml" Target="../ink/ink182.xml"/><Relationship Id="rId78" Type="http://schemas.openxmlformats.org/officeDocument/2006/relationships/image" Target="../media/image10970.png"/><Relationship Id="rId94" Type="http://schemas.openxmlformats.org/officeDocument/2006/relationships/image" Target="../media/image11050.png"/><Relationship Id="rId99" Type="http://schemas.openxmlformats.org/officeDocument/2006/relationships/customXml" Target="../ink/ink195.xml"/><Relationship Id="rId101" Type="http://schemas.openxmlformats.org/officeDocument/2006/relationships/customXml" Target="../ink/ink196.xml"/><Relationship Id="rId122" Type="http://schemas.openxmlformats.org/officeDocument/2006/relationships/image" Target="../media/image1119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8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5.png"/><Relationship Id="rId5" Type="http://schemas.openxmlformats.org/officeDocument/2006/relationships/customXml" Target="../ink/ink209.xml"/><Relationship Id="rId4" Type="http://schemas.openxmlformats.org/officeDocument/2006/relationships/image" Target="../media/image150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15.xml"/><Relationship Id="rId18" Type="http://schemas.openxmlformats.org/officeDocument/2006/relationships/image" Target="../media/image11280.png"/><Relationship Id="rId26" Type="http://schemas.openxmlformats.org/officeDocument/2006/relationships/image" Target="../media/image11320.png"/><Relationship Id="rId39" Type="http://schemas.openxmlformats.org/officeDocument/2006/relationships/customXml" Target="../ink/ink228.xml"/><Relationship Id="rId21" Type="http://schemas.openxmlformats.org/officeDocument/2006/relationships/customXml" Target="../ink/ink219.xml"/><Relationship Id="rId34" Type="http://schemas.openxmlformats.org/officeDocument/2006/relationships/image" Target="../media/image11360.png"/><Relationship Id="rId42" Type="http://schemas.openxmlformats.org/officeDocument/2006/relationships/image" Target="../media/image11400.png"/><Relationship Id="rId47" Type="http://schemas.openxmlformats.org/officeDocument/2006/relationships/customXml" Target="../ink/ink232.xml"/><Relationship Id="rId50" Type="http://schemas.openxmlformats.org/officeDocument/2006/relationships/image" Target="../media/image11440.png"/><Relationship Id="rId55" Type="http://schemas.openxmlformats.org/officeDocument/2006/relationships/customXml" Target="../ink/ink236.xml"/><Relationship Id="rId63" Type="http://schemas.openxmlformats.org/officeDocument/2006/relationships/customXml" Target="../ink/ink240.xml"/><Relationship Id="rId7" Type="http://schemas.openxmlformats.org/officeDocument/2006/relationships/customXml" Target="../ink/ink212.xml"/><Relationship Id="rId2" Type="http://schemas.openxmlformats.org/officeDocument/2006/relationships/image" Target="../media/image24.jpeg"/><Relationship Id="rId16" Type="http://schemas.openxmlformats.org/officeDocument/2006/relationships/image" Target="../media/image11270.png"/><Relationship Id="rId29" Type="http://schemas.openxmlformats.org/officeDocument/2006/relationships/customXml" Target="../ink/ink223.xml"/><Relationship Id="rId11" Type="http://schemas.openxmlformats.org/officeDocument/2006/relationships/customXml" Target="../ink/ink214.xml"/><Relationship Id="rId24" Type="http://schemas.openxmlformats.org/officeDocument/2006/relationships/image" Target="../media/image11311.png"/><Relationship Id="rId32" Type="http://schemas.openxmlformats.org/officeDocument/2006/relationships/image" Target="../media/image11350.png"/><Relationship Id="rId37" Type="http://schemas.openxmlformats.org/officeDocument/2006/relationships/customXml" Target="../ink/ink227.xml"/><Relationship Id="rId40" Type="http://schemas.openxmlformats.org/officeDocument/2006/relationships/image" Target="../media/image11390.png"/><Relationship Id="rId45" Type="http://schemas.openxmlformats.org/officeDocument/2006/relationships/customXml" Target="../ink/ink231.xml"/><Relationship Id="rId53" Type="http://schemas.openxmlformats.org/officeDocument/2006/relationships/customXml" Target="../ink/ink235.xml"/><Relationship Id="rId58" Type="http://schemas.openxmlformats.org/officeDocument/2006/relationships/image" Target="../media/image11480.png"/><Relationship Id="rId5" Type="http://schemas.openxmlformats.org/officeDocument/2006/relationships/customXml" Target="../ink/ink211.xml"/><Relationship Id="rId61" Type="http://schemas.openxmlformats.org/officeDocument/2006/relationships/customXml" Target="../ink/ink239.xml"/><Relationship Id="rId19" Type="http://schemas.openxmlformats.org/officeDocument/2006/relationships/customXml" Target="../ink/ink218.xml"/><Relationship Id="rId14" Type="http://schemas.openxmlformats.org/officeDocument/2006/relationships/image" Target="../media/image11260.png"/><Relationship Id="rId22" Type="http://schemas.openxmlformats.org/officeDocument/2006/relationships/image" Target="../media/image11300.png"/><Relationship Id="rId27" Type="http://schemas.openxmlformats.org/officeDocument/2006/relationships/customXml" Target="../ink/ink222.xml"/><Relationship Id="rId30" Type="http://schemas.openxmlformats.org/officeDocument/2006/relationships/image" Target="../media/image11340.png"/><Relationship Id="rId35" Type="http://schemas.openxmlformats.org/officeDocument/2006/relationships/customXml" Target="../ink/ink226.xml"/><Relationship Id="rId43" Type="http://schemas.openxmlformats.org/officeDocument/2006/relationships/customXml" Target="../ink/ink230.xml"/><Relationship Id="rId48" Type="http://schemas.openxmlformats.org/officeDocument/2006/relationships/image" Target="../media/image11430.png"/><Relationship Id="rId56" Type="http://schemas.openxmlformats.org/officeDocument/2006/relationships/image" Target="../media/image11470.png"/><Relationship Id="rId64" Type="http://schemas.openxmlformats.org/officeDocument/2006/relationships/image" Target="../media/image11511.png"/><Relationship Id="rId8" Type="http://schemas.openxmlformats.org/officeDocument/2006/relationships/image" Target="../media/image11230.png"/><Relationship Id="rId51" Type="http://schemas.openxmlformats.org/officeDocument/2006/relationships/customXml" Target="../ink/ink234.xml"/><Relationship Id="rId3" Type="http://schemas.openxmlformats.org/officeDocument/2006/relationships/customXml" Target="../ink/ink210.xml"/><Relationship Id="rId12" Type="http://schemas.openxmlformats.org/officeDocument/2006/relationships/image" Target="../media/image11250.png"/><Relationship Id="rId17" Type="http://schemas.openxmlformats.org/officeDocument/2006/relationships/customXml" Target="../ink/ink217.xml"/><Relationship Id="rId25" Type="http://schemas.openxmlformats.org/officeDocument/2006/relationships/customXml" Target="../ink/ink221.xml"/><Relationship Id="rId33" Type="http://schemas.openxmlformats.org/officeDocument/2006/relationships/customXml" Target="../ink/ink225.xml"/><Relationship Id="rId38" Type="http://schemas.openxmlformats.org/officeDocument/2006/relationships/image" Target="../media/image11380.png"/><Relationship Id="rId46" Type="http://schemas.openxmlformats.org/officeDocument/2006/relationships/image" Target="../media/image11420.png"/><Relationship Id="rId59" Type="http://schemas.openxmlformats.org/officeDocument/2006/relationships/customXml" Target="../ink/ink238.xml"/><Relationship Id="rId20" Type="http://schemas.openxmlformats.org/officeDocument/2006/relationships/image" Target="../media/image11290.png"/><Relationship Id="rId41" Type="http://schemas.openxmlformats.org/officeDocument/2006/relationships/customXml" Target="../ink/ink229.xml"/><Relationship Id="rId54" Type="http://schemas.openxmlformats.org/officeDocument/2006/relationships/image" Target="../media/image11460.png"/><Relationship Id="rId62" Type="http://schemas.openxmlformats.org/officeDocument/2006/relationships/image" Target="../media/image115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20.png"/><Relationship Id="rId15" Type="http://schemas.openxmlformats.org/officeDocument/2006/relationships/customXml" Target="../ink/ink216.xml"/><Relationship Id="rId23" Type="http://schemas.openxmlformats.org/officeDocument/2006/relationships/customXml" Target="../ink/ink220.xml"/><Relationship Id="rId28" Type="http://schemas.openxmlformats.org/officeDocument/2006/relationships/image" Target="../media/image11330.png"/><Relationship Id="rId36" Type="http://schemas.openxmlformats.org/officeDocument/2006/relationships/image" Target="../media/image11370.png"/><Relationship Id="rId49" Type="http://schemas.openxmlformats.org/officeDocument/2006/relationships/customXml" Target="../ink/ink233.xml"/><Relationship Id="rId57" Type="http://schemas.openxmlformats.org/officeDocument/2006/relationships/customXml" Target="../ink/ink237.xml"/><Relationship Id="rId10" Type="http://schemas.openxmlformats.org/officeDocument/2006/relationships/image" Target="../media/image11240.png"/><Relationship Id="rId31" Type="http://schemas.openxmlformats.org/officeDocument/2006/relationships/customXml" Target="../ink/ink224.xml"/><Relationship Id="rId44" Type="http://schemas.openxmlformats.org/officeDocument/2006/relationships/image" Target="../media/image11411.png"/><Relationship Id="rId52" Type="http://schemas.openxmlformats.org/officeDocument/2006/relationships/image" Target="../media/image11450.png"/><Relationship Id="rId60" Type="http://schemas.openxmlformats.org/officeDocument/2006/relationships/image" Target="../media/image11490.png"/><Relationship Id="rId4" Type="http://schemas.openxmlformats.org/officeDocument/2006/relationships/image" Target="../media/image30710.png"/><Relationship Id="rId9" Type="http://schemas.openxmlformats.org/officeDocument/2006/relationships/customXml" Target="../ink/ink2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06.xml"/><Relationship Id="rId21" Type="http://schemas.openxmlformats.org/officeDocument/2006/relationships/customXml" Target="../ink/ink252.xml"/><Relationship Id="rId42" Type="http://schemas.openxmlformats.org/officeDocument/2006/relationships/image" Target="../media/image1682.png"/><Relationship Id="rId63" Type="http://schemas.openxmlformats.org/officeDocument/2006/relationships/image" Target="../media/image1693.png"/><Relationship Id="rId84" Type="http://schemas.openxmlformats.org/officeDocument/2006/relationships/customXml" Target="../ink/ink287.xml"/><Relationship Id="rId138" Type="http://schemas.openxmlformats.org/officeDocument/2006/relationships/customXml" Target="../ink/ink317.xml"/><Relationship Id="rId16" Type="http://schemas.openxmlformats.org/officeDocument/2006/relationships/customXml" Target="../ink/ink249.xml"/><Relationship Id="rId107" Type="http://schemas.openxmlformats.org/officeDocument/2006/relationships/image" Target="../media/image1711.png"/><Relationship Id="rId11" Type="http://schemas.openxmlformats.org/officeDocument/2006/relationships/image" Target="../media/image1670.png"/><Relationship Id="rId32" Type="http://schemas.openxmlformats.org/officeDocument/2006/relationships/image" Target="../media/image1677.png"/><Relationship Id="rId37" Type="http://schemas.openxmlformats.org/officeDocument/2006/relationships/customXml" Target="../ink/ink261.xml"/><Relationship Id="rId53" Type="http://schemas.openxmlformats.org/officeDocument/2006/relationships/customXml" Target="../ink/ink269.xml"/><Relationship Id="rId58" Type="http://schemas.openxmlformats.org/officeDocument/2006/relationships/customXml" Target="../ink/ink272.xml"/><Relationship Id="rId74" Type="http://schemas.openxmlformats.org/officeDocument/2006/relationships/customXml" Target="../ink/ink282.xml"/><Relationship Id="rId79" Type="http://schemas.openxmlformats.org/officeDocument/2006/relationships/image" Target="../media/image1699.png"/><Relationship Id="rId102" Type="http://schemas.openxmlformats.org/officeDocument/2006/relationships/image" Target="../media/image1709.png"/><Relationship Id="rId123" Type="http://schemas.openxmlformats.org/officeDocument/2006/relationships/image" Target="../media/image1718.png"/><Relationship Id="rId128" Type="http://schemas.openxmlformats.org/officeDocument/2006/relationships/customXml" Target="../ink/ink312.xml"/><Relationship Id="rId5" Type="http://schemas.openxmlformats.org/officeDocument/2006/relationships/customXml" Target="../ink/ink242.xml"/><Relationship Id="rId90" Type="http://schemas.openxmlformats.org/officeDocument/2006/relationships/image" Target="../media/image1704.png"/><Relationship Id="rId95" Type="http://schemas.openxmlformats.org/officeDocument/2006/relationships/customXml" Target="../ink/ink293.xml"/><Relationship Id="rId22" Type="http://schemas.openxmlformats.org/officeDocument/2006/relationships/image" Target="../media/image1675.png"/><Relationship Id="rId27" Type="http://schemas.openxmlformats.org/officeDocument/2006/relationships/customXml" Target="../ink/ink256.xml"/><Relationship Id="rId43" Type="http://schemas.openxmlformats.org/officeDocument/2006/relationships/customXml" Target="../ink/ink264.xml"/><Relationship Id="rId48" Type="http://schemas.openxmlformats.org/officeDocument/2006/relationships/image" Target="../media/image1686.png"/><Relationship Id="rId64" Type="http://schemas.openxmlformats.org/officeDocument/2006/relationships/customXml" Target="../ink/ink275.xml"/><Relationship Id="rId69" Type="http://schemas.openxmlformats.org/officeDocument/2006/relationships/image" Target="../media/image1696.png"/><Relationship Id="rId113" Type="http://schemas.openxmlformats.org/officeDocument/2006/relationships/image" Target="../media/image1714.png"/><Relationship Id="rId118" Type="http://schemas.openxmlformats.org/officeDocument/2006/relationships/customXml" Target="../ink/ink307.xml"/><Relationship Id="rId134" Type="http://schemas.openxmlformats.org/officeDocument/2006/relationships/customXml" Target="../ink/ink315.xml"/><Relationship Id="rId139" Type="http://schemas.openxmlformats.org/officeDocument/2006/relationships/image" Target="../media/image1726.png"/><Relationship Id="rId80" Type="http://schemas.openxmlformats.org/officeDocument/2006/relationships/customXml" Target="../ink/ink285.xml"/><Relationship Id="rId85" Type="http://schemas.openxmlformats.org/officeDocument/2006/relationships/image" Target="../media/image1702.png"/><Relationship Id="rId12" Type="http://schemas.openxmlformats.org/officeDocument/2006/relationships/customXml" Target="../ink/ink247.xml"/><Relationship Id="rId17" Type="http://schemas.openxmlformats.org/officeDocument/2006/relationships/customXml" Target="../ink/ink250.xml"/><Relationship Id="rId33" Type="http://schemas.openxmlformats.org/officeDocument/2006/relationships/customXml" Target="../ink/ink259.xml"/><Relationship Id="rId38" Type="http://schemas.openxmlformats.org/officeDocument/2006/relationships/image" Target="../media/image1680.png"/><Relationship Id="rId59" Type="http://schemas.openxmlformats.org/officeDocument/2006/relationships/image" Target="../media/image1691.png"/><Relationship Id="rId103" Type="http://schemas.openxmlformats.org/officeDocument/2006/relationships/customXml" Target="../ink/ink298.xml"/><Relationship Id="rId108" Type="http://schemas.openxmlformats.org/officeDocument/2006/relationships/customXml" Target="../ink/ink301.xml"/><Relationship Id="rId124" Type="http://schemas.openxmlformats.org/officeDocument/2006/relationships/customXml" Target="../ink/ink310.xml"/><Relationship Id="rId129" Type="http://schemas.openxmlformats.org/officeDocument/2006/relationships/image" Target="../media/image1721.png"/><Relationship Id="rId54" Type="http://schemas.openxmlformats.org/officeDocument/2006/relationships/image" Target="../media/image1689.png"/><Relationship Id="rId70" Type="http://schemas.openxmlformats.org/officeDocument/2006/relationships/customXml" Target="../ink/ink278.xml"/><Relationship Id="rId75" Type="http://schemas.openxmlformats.org/officeDocument/2006/relationships/image" Target="../media/image1697.png"/><Relationship Id="rId91" Type="http://schemas.openxmlformats.org/officeDocument/2006/relationships/customXml" Target="../ink/ink291.xml"/><Relationship Id="rId96" Type="http://schemas.openxmlformats.org/officeDocument/2006/relationships/image" Target="../media/image17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4.png"/><Relationship Id="rId23" Type="http://schemas.openxmlformats.org/officeDocument/2006/relationships/customXml" Target="../ink/ink253.xml"/><Relationship Id="rId28" Type="http://schemas.openxmlformats.org/officeDocument/2006/relationships/image" Target="../media/image796.png"/><Relationship Id="rId49" Type="http://schemas.openxmlformats.org/officeDocument/2006/relationships/customXml" Target="../ink/ink267.xml"/><Relationship Id="rId114" Type="http://schemas.openxmlformats.org/officeDocument/2006/relationships/customXml" Target="../ink/ink304.xml"/><Relationship Id="rId119" Type="http://schemas.openxmlformats.org/officeDocument/2006/relationships/image" Target="../media/image1716.png"/><Relationship Id="rId44" Type="http://schemas.openxmlformats.org/officeDocument/2006/relationships/image" Target="../media/image1683.png"/><Relationship Id="rId60" Type="http://schemas.openxmlformats.org/officeDocument/2006/relationships/customXml" Target="../ink/ink273.xml"/><Relationship Id="rId65" Type="http://schemas.openxmlformats.org/officeDocument/2006/relationships/image" Target="../media/image1694.png"/><Relationship Id="rId81" Type="http://schemas.openxmlformats.org/officeDocument/2006/relationships/image" Target="../media/image1700.png"/><Relationship Id="rId86" Type="http://schemas.openxmlformats.org/officeDocument/2006/relationships/customXml" Target="../ink/ink288.xml"/><Relationship Id="rId130" Type="http://schemas.openxmlformats.org/officeDocument/2006/relationships/customXml" Target="../ink/ink313.xml"/><Relationship Id="rId135" Type="http://schemas.openxmlformats.org/officeDocument/2006/relationships/image" Target="../media/image1724.png"/><Relationship Id="rId13" Type="http://schemas.openxmlformats.org/officeDocument/2006/relationships/image" Target="../media/image1671.png"/><Relationship Id="rId18" Type="http://schemas.openxmlformats.org/officeDocument/2006/relationships/image" Target="../media/image1673.png"/><Relationship Id="rId39" Type="http://schemas.openxmlformats.org/officeDocument/2006/relationships/customXml" Target="../ink/ink262.xml"/><Relationship Id="rId109" Type="http://schemas.openxmlformats.org/officeDocument/2006/relationships/image" Target="../media/image1712.png"/><Relationship Id="rId34" Type="http://schemas.openxmlformats.org/officeDocument/2006/relationships/image" Target="../media/image1678.png"/><Relationship Id="rId50" Type="http://schemas.openxmlformats.org/officeDocument/2006/relationships/image" Target="../media/image1687.png"/><Relationship Id="rId55" Type="http://schemas.openxmlformats.org/officeDocument/2006/relationships/customXml" Target="../ink/ink270.xml"/><Relationship Id="rId76" Type="http://schemas.openxmlformats.org/officeDocument/2006/relationships/customXml" Target="../ink/ink283.xml"/><Relationship Id="rId97" Type="http://schemas.openxmlformats.org/officeDocument/2006/relationships/customXml" Target="../ink/ink294.xml"/><Relationship Id="rId104" Type="http://schemas.openxmlformats.org/officeDocument/2006/relationships/customXml" Target="../ink/ink299.xml"/><Relationship Id="rId120" Type="http://schemas.openxmlformats.org/officeDocument/2006/relationships/customXml" Target="../ink/ink308.xml"/><Relationship Id="rId125" Type="http://schemas.openxmlformats.org/officeDocument/2006/relationships/image" Target="../media/image1719.png"/><Relationship Id="rId7" Type="http://schemas.openxmlformats.org/officeDocument/2006/relationships/customXml" Target="../ink/ink243.xml"/><Relationship Id="rId71" Type="http://schemas.openxmlformats.org/officeDocument/2006/relationships/customXml" Target="../ink/ink279.xml"/><Relationship Id="rId92" Type="http://schemas.openxmlformats.org/officeDocument/2006/relationships/image" Target="../media/image1705.png"/><Relationship Id="rId2" Type="http://schemas.openxmlformats.org/officeDocument/2006/relationships/image" Target="../media/image28.tiff"/><Relationship Id="rId29" Type="http://schemas.openxmlformats.org/officeDocument/2006/relationships/customXml" Target="../ink/ink257.xml"/><Relationship Id="rId24" Type="http://schemas.openxmlformats.org/officeDocument/2006/relationships/image" Target="../media/image786.png"/><Relationship Id="rId40" Type="http://schemas.openxmlformats.org/officeDocument/2006/relationships/image" Target="../media/image1681.png"/><Relationship Id="rId45" Type="http://schemas.openxmlformats.org/officeDocument/2006/relationships/customXml" Target="../ink/ink265.xml"/><Relationship Id="rId66" Type="http://schemas.openxmlformats.org/officeDocument/2006/relationships/customXml" Target="../ink/ink276.xml"/><Relationship Id="rId87" Type="http://schemas.openxmlformats.org/officeDocument/2006/relationships/image" Target="../media/image1703.png"/><Relationship Id="rId110" Type="http://schemas.openxmlformats.org/officeDocument/2006/relationships/customXml" Target="../ink/ink302.xml"/><Relationship Id="rId115" Type="http://schemas.openxmlformats.org/officeDocument/2006/relationships/customXml" Target="../ink/ink305.xml"/><Relationship Id="rId131" Type="http://schemas.openxmlformats.org/officeDocument/2006/relationships/image" Target="../media/image1722.png"/><Relationship Id="rId136" Type="http://schemas.openxmlformats.org/officeDocument/2006/relationships/customXml" Target="../ink/ink316.xml"/><Relationship Id="rId61" Type="http://schemas.openxmlformats.org/officeDocument/2006/relationships/image" Target="../media/image1692.png"/><Relationship Id="rId82" Type="http://schemas.openxmlformats.org/officeDocument/2006/relationships/customXml" Target="../ink/ink286.xml"/><Relationship Id="rId19" Type="http://schemas.openxmlformats.org/officeDocument/2006/relationships/customXml" Target="../ink/ink251.xml"/><Relationship Id="rId14" Type="http://schemas.openxmlformats.org/officeDocument/2006/relationships/customXml" Target="../ink/ink248.xml"/><Relationship Id="rId30" Type="http://schemas.openxmlformats.org/officeDocument/2006/relationships/image" Target="../media/image1676.png"/><Relationship Id="rId35" Type="http://schemas.openxmlformats.org/officeDocument/2006/relationships/customXml" Target="../ink/ink260.xml"/><Relationship Id="rId56" Type="http://schemas.openxmlformats.org/officeDocument/2006/relationships/customXml" Target="../ink/ink271.xml"/><Relationship Id="rId77" Type="http://schemas.openxmlformats.org/officeDocument/2006/relationships/image" Target="../media/image1698.png"/><Relationship Id="rId100" Type="http://schemas.openxmlformats.org/officeDocument/2006/relationships/customXml" Target="../ink/ink296.xml"/><Relationship Id="rId105" Type="http://schemas.openxmlformats.org/officeDocument/2006/relationships/image" Target="../media/image1710.png"/><Relationship Id="rId126" Type="http://schemas.openxmlformats.org/officeDocument/2006/relationships/customXml" Target="../ink/ink311.xml"/><Relationship Id="rId8" Type="http://schemas.openxmlformats.org/officeDocument/2006/relationships/customXml" Target="../ink/ink244.xml"/><Relationship Id="rId51" Type="http://schemas.openxmlformats.org/officeDocument/2006/relationships/customXml" Target="../ink/ink268.xml"/><Relationship Id="rId72" Type="http://schemas.openxmlformats.org/officeDocument/2006/relationships/customXml" Target="../ink/ink280.xml"/><Relationship Id="rId93" Type="http://schemas.openxmlformats.org/officeDocument/2006/relationships/customXml" Target="../ink/ink292.xml"/><Relationship Id="rId98" Type="http://schemas.openxmlformats.org/officeDocument/2006/relationships/customXml" Target="../ink/ink295.xml"/><Relationship Id="rId121" Type="http://schemas.openxmlformats.org/officeDocument/2006/relationships/image" Target="../media/image1717.png"/><Relationship Id="rId3" Type="http://schemas.openxmlformats.org/officeDocument/2006/relationships/customXml" Target="../ink/ink241.xml"/><Relationship Id="rId25" Type="http://schemas.openxmlformats.org/officeDocument/2006/relationships/customXml" Target="../ink/ink254.xml"/><Relationship Id="rId46" Type="http://schemas.openxmlformats.org/officeDocument/2006/relationships/image" Target="../media/image1684.png"/><Relationship Id="rId67" Type="http://schemas.openxmlformats.org/officeDocument/2006/relationships/image" Target="../media/image1695.png"/><Relationship Id="rId116" Type="http://schemas.openxmlformats.org/officeDocument/2006/relationships/image" Target="../media/image1715.png"/><Relationship Id="rId137" Type="http://schemas.openxmlformats.org/officeDocument/2006/relationships/image" Target="../media/image1725.png"/><Relationship Id="rId20" Type="http://schemas.openxmlformats.org/officeDocument/2006/relationships/image" Target="../media/image1674.png"/><Relationship Id="rId41" Type="http://schemas.openxmlformats.org/officeDocument/2006/relationships/customXml" Target="../ink/ink263.xml"/><Relationship Id="rId62" Type="http://schemas.openxmlformats.org/officeDocument/2006/relationships/customXml" Target="../ink/ink274.xml"/><Relationship Id="rId83" Type="http://schemas.openxmlformats.org/officeDocument/2006/relationships/image" Target="../media/image1701.png"/><Relationship Id="rId88" Type="http://schemas.openxmlformats.org/officeDocument/2006/relationships/customXml" Target="../ink/ink289.xml"/><Relationship Id="rId111" Type="http://schemas.openxmlformats.org/officeDocument/2006/relationships/image" Target="../media/image1713.png"/><Relationship Id="rId132" Type="http://schemas.openxmlformats.org/officeDocument/2006/relationships/customXml" Target="../ink/ink314.xml"/><Relationship Id="rId15" Type="http://schemas.openxmlformats.org/officeDocument/2006/relationships/image" Target="../media/image1672.png"/><Relationship Id="rId36" Type="http://schemas.openxmlformats.org/officeDocument/2006/relationships/image" Target="../media/image1679.png"/><Relationship Id="rId57" Type="http://schemas.openxmlformats.org/officeDocument/2006/relationships/image" Target="../media/image1690.png"/><Relationship Id="rId106" Type="http://schemas.openxmlformats.org/officeDocument/2006/relationships/customXml" Target="../ink/ink300.xml"/><Relationship Id="rId127" Type="http://schemas.openxmlformats.org/officeDocument/2006/relationships/image" Target="../media/image1720.png"/><Relationship Id="rId10" Type="http://schemas.openxmlformats.org/officeDocument/2006/relationships/customXml" Target="../ink/ink246.xml"/><Relationship Id="rId31" Type="http://schemas.openxmlformats.org/officeDocument/2006/relationships/customXml" Target="../ink/ink258.xml"/><Relationship Id="rId52" Type="http://schemas.openxmlformats.org/officeDocument/2006/relationships/image" Target="../media/image1688.png"/><Relationship Id="rId73" Type="http://schemas.openxmlformats.org/officeDocument/2006/relationships/customXml" Target="../ink/ink281.xml"/><Relationship Id="rId78" Type="http://schemas.openxmlformats.org/officeDocument/2006/relationships/customXml" Target="../ink/ink284.xml"/><Relationship Id="rId94" Type="http://schemas.openxmlformats.org/officeDocument/2006/relationships/image" Target="../media/image1706.png"/><Relationship Id="rId99" Type="http://schemas.openxmlformats.org/officeDocument/2006/relationships/image" Target="../media/image1708.png"/><Relationship Id="rId101" Type="http://schemas.openxmlformats.org/officeDocument/2006/relationships/customXml" Target="../ink/ink297.xml"/><Relationship Id="rId122" Type="http://schemas.openxmlformats.org/officeDocument/2006/relationships/customXml" Target="../ink/ink309.xml"/><Relationship Id="rId4" Type="http://schemas.openxmlformats.org/officeDocument/2006/relationships/image" Target="../media/image1669.png"/><Relationship Id="rId9" Type="http://schemas.openxmlformats.org/officeDocument/2006/relationships/customXml" Target="../ink/ink245.xml"/><Relationship Id="rId26" Type="http://schemas.openxmlformats.org/officeDocument/2006/relationships/customXml" Target="../ink/ink255.xml"/><Relationship Id="rId47" Type="http://schemas.openxmlformats.org/officeDocument/2006/relationships/customXml" Target="../ink/ink266.xml"/><Relationship Id="rId68" Type="http://schemas.openxmlformats.org/officeDocument/2006/relationships/customXml" Target="../ink/ink277.xml"/><Relationship Id="rId89" Type="http://schemas.openxmlformats.org/officeDocument/2006/relationships/customXml" Target="../ink/ink290.xml"/><Relationship Id="rId112" Type="http://schemas.openxmlformats.org/officeDocument/2006/relationships/customXml" Target="../ink/ink303.xml"/><Relationship Id="rId133" Type="http://schemas.openxmlformats.org/officeDocument/2006/relationships/image" Target="../media/image1723.png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712.png"/><Relationship Id="rId21" Type="http://schemas.openxmlformats.org/officeDocument/2006/relationships/image" Target="../media/image13230.png"/><Relationship Id="rId63" Type="http://schemas.openxmlformats.org/officeDocument/2006/relationships/image" Target="../media/image13441.png"/><Relationship Id="rId159" Type="http://schemas.openxmlformats.org/officeDocument/2006/relationships/image" Target="../media/image13921.png"/><Relationship Id="rId170" Type="http://schemas.openxmlformats.org/officeDocument/2006/relationships/customXml" Target="../ink/ink402.xml"/><Relationship Id="rId226" Type="http://schemas.openxmlformats.org/officeDocument/2006/relationships/customXml" Target="../ink/ink430.xml"/><Relationship Id="rId268" Type="http://schemas.openxmlformats.org/officeDocument/2006/relationships/customXml" Target="../ink/ink451.xml"/><Relationship Id="rId32" Type="http://schemas.openxmlformats.org/officeDocument/2006/relationships/customXml" Target="../ink/ink333.xml"/><Relationship Id="rId74" Type="http://schemas.openxmlformats.org/officeDocument/2006/relationships/customXml" Target="../ink/ink354.xml"/><Relationship Id="rId128" Type="http://schemas.openxmlformats.org/officeDocument/2006/relationships/customXml" Target="../ink/ink381.xml"/><Relationship Id="rId5" Type="http://schemas.openxmlformats.org/officeDocument/2006/relationships/image" Target="../media/image9390.png"/><Relationship Id="rId181" Type="http://schemas.openxmlformats.org/officeDocument/2006/relationships/image" Target="../media/image14031.png"/><Relationship Id="rId237" Type="http://schemas.openxmlformats.org/officeDocument/2006/relationships/image" Target="../media/image14312.png"/><Relationship Id="rId279" Type="http://schemas.openxmlformats.org/officeDocument/2006/relationships/image" Target="../media/image1742.png"/><Relationship Id="rId43" Type="http://schemas.openxmlformats.org/officeDocument/2006/relationships/image" Target="../media/image13341.png"/><Relationship Id="rId139" Type="http://schemas.openxmlformats.org/officeDocument/2006/relationships/image" Target="../media/image13821.png"/><Relationship Id="rId290" Type="http://schemas.openxmlformats.org/officeDocument/2006/relationships/image" Target="../media/image1747.png"/><Relationship Id="rId85" Type="http://schemas.openxmlformats.org/officeDocument/2006/relationships/image" Target="../media/image13551.png"/><Relationship Id="rId150" Type="http://schemas.openxmlformats.org/officeDocument/2006/relationships/customXml" Target="../ink/ink392.xml"/><Relationship Id="rId192" Type="http://schemas.openxmlformats.org/officeDocument/2006/relationships/customXml" Target="../ink/ink413.xml"/><Relationship Id="rId206" Type="http://schemas.openxmlformats.org/officeDocument/2006/relationships/customXml" Target="../ink/ink420.xml"/><Relationship Id="rId248" Type="http://schemas.openxmlformats.org/officeDocument/2006/relationships/customXml" Target="../ink/ink441.xml"/><Relationship Id="rId269" Type="http://schemas.openxmlformats.org/officeDocument/2006/relationships/image" Target="../media/image1738.png"/><Relationship Id="rId12" Type="http://schemas.openxmlformats.org/officeDocument/2006/relationships/customXml" Target="../ink/ink323.xml"/><Relationship Id="rId33" Type="http://schemas.openxmlformats.org/officeDocument/2006/relationships/image" Target="../media/image13291.png"/><Relationship Id="rId108" Type="http://schemas.openxmlformats.org/officeDocument/2006/relationships/customXml" Target="../ink/ink371.xml"/><Relationship Id="rId129" Type="http://schemas.openxmlformats.org/officeDocument/2006/relationships/image" Target="../media/image13771.png"/><Relationship Id="rId280" Type="http://schemas.openxmlformats.org/officeDocument/2006/relationships/customXml" Target="../ink/ink458.xml"/><Relationship Id="rId54" Type="http://schemas.openxmlformats.org/officeDocument/2006/relationships/customXml" Target="../ink/ink344.xml"/><Relationship Id="rId75" Type="http://schemas.openxmlformats.org/officeDocument/2006/relationships/image" Target="../media/image13501.png"/><Relationship Id="rId96" Type="http://schemas.openxmlformats.org/officeDocument/2006/relationships/customXml" Target="../ink/ink365.xml"/><Relationship Id="rId140" Type="http://schemas.openxmlformats.org/officeDocument/2006/relationships/customXml" Target="../ink/ink387.xml"/><Relationship Id="rId161" Type="http://schemas.openxmlformats.org/officeDocument/2006/relationships/image" Target="../media/image13931.png"/><Relationship Id="rId182" Type="http://schemas.openxmlformats.org/officeDocument/2006/relationships/customXml" Target="../ink/ink408.xml"/><Relationship Id="rId217" Type="http://schemas.openxmlformats.org/officeDocument/2006/relationships/image" Target="../media/image14212.png"/><Relationship Id="rId6" Type="http://schemas.openxmlformats.org/officeDocument/2006/relationships/customXml" Target="../ink/ink320.xml"/><Relationship Id="rId238" Type="http://schemas.openxmlformats.org/officeDocument/2006/relationships/customXml" Target="../ink/ink436.xml"/><Relationship Id="rId259" Type="http://schemas.openxmlformats.org/officeDocument/2006/relationships/image" Target="../media/image1734.png"/><Relationship Id="rId23" Type="http://schemas.openxmlformats.org/officeDocument/2006/relationships/image" Target="../media/image13241.png"/><Relationship Id="rId119" Type="http://schemas.openxmlformats.org/officeDocument/2006/relationships/image" Target="../media/image13721.png"/><Relationship Id="rId270" Type="http://schemas.openxmlformats.org/officeDocument/2006/relationships/customXml" Target="../ink/ink452.xml"/><Relationship Id="rId44" Type="http://schemas.openxmlformats.org/officeDocument/2006/relationships/customXml" Target="../ink/ink339.xml"/><Relationship Id="rId65" Type="http://schemas.openxmlformats.org/officeDocument/2006/relationships/image" Target="../media/image13451.png"/><Relationship Id="rId86" Type="http://schemas.openxmlformats.org/officeDocument/2006/relationships/customXml" Target="../ink/ink360.xml"/><Relationship Id="rId130" Type="http://schemas.openxmlformats.org/officeDocument/2006/relationships/customXml" Target="../ink/ink382.xml"/><Relationship Id="rId151" Type="http://schemas.openxmlformats.org/officeDocument/2006/relationships/image" Target="../media/image13881.png"/><Relationship Id="rId172" Type="http://schemas.openxmlformats.org/officeDocument/2006/relationships/customXml" Target="../ink/ink403.xml"/><Relationship Id="rId193" Type="http://schemas.openxmlformats.org/officeDocument/2006/relationships/image" Target="../media/image14091.png"/><Relationship Id="rId207" Type="http://schemas.openxmlformats.org/officeDocument/2006/relationships/image" Target="../media/image14161.png"/><Relationship Id="rId228" Type="http://schemas.openxmlformats.org/officeDocument/2006/relationships/customXml" Target="../ink/ink431.xml"/><Relationship Id="rId249" Type="http://schemas.openxmlformats.org/officeDocument/2006/relationships/image" Target="../media/image1729.png"/><Relationship Id="rId13" Type="http://schemas.openxmlformats.org/officeDocument/2006/relationships/image" Target="../media/image11211.png"/><Relationship Id="rId109" Type="http://schemas.openxmlformats.org/officeDocument/2006/relationships/image" Target="../media/image13671.png"/><Relationship Id="rId260" Type="http://schemas.openxmlformats.org/officeDocument/2006/relationships/customXml" Target="../ink/ink447.xml"/><Relationship Id="rId281" Type="http://schemas.openxmlformats.org/officeDocument/2006/relationships/image" Target="../media/image1743.png"/><Relationship Id="rId34" Type="http://schemas.openxmlformats.org/officeDocument/2006/relationships/customXml" Target="../ink/ink334.xml"/><Relationship Id="rId55" Type="http://schemas.openxmlformats.org/officeDocument/2006/relationships/image" Target="../media/image13401.png"/><Relationship Id="rId76" Type="http://schemas.openxmlformats.org/officeDocument/2006/relationships/customXml" Target="../ink/ink355.xml"/><Relationship Id="rId97" Type="http://schemas.openxmlformats.org/officeDocument/2006/relationships/image" Target="../media/image13612.png"/><Relationship Id="rId120" Type="http://schemas.openxmlformats.org/officeDocument/2006/relationships/customXml" Target="../ink/ink377.xml"/><Relationship Id="rId141" Type="http://schemas.openxmlformats.org/officeDocument/2006/relationships/image" Target="../media/image13831.png"/><Relationship Id="rId7" Type="http://schemas.openxmlformats.org/officeDocument/2006/relationships/image" Target="../media/image9400.png"/><Relationship Id="rId162" Type="http://schemas.openxmlformats.org/officeDocument/2006/relationships/customXml" Target="../ink/ink398.xml"/><Relationship Id="rId183" Type="http://schemas.openxmlformats.org/officeDocument/2006/relationships/image" Target="../media/image14041.png"/><Relationship Id="rId218" Type="http://schemas.openxmlformats.org/officeDocument/2006/relationships/customXml" Target="../ink/ink426.xml"/><Relationship Id="rId239" Type="http://schemas.openxmlformats.org/officeDocument/2006/relationships/image" Target="../media/image14321.png"/><Relationship Id="rId250" Type="http://schemas.openxmlformats.org/officeDocument/2006/relationships/customXml" Target="../ink/ink442.xml"/><Relationship Id="rId271" Type="http://schemas.openxmlformats.org/officeDocument/2006/relationships/image" Target="../media/image1739.png"/><Relationship Id="rId24" Type="http://schemas.openxmlformats.org/officeDocument/2006/relationships/customXml" Target="../ink/ink329.xml"/><Relationship Id="rId45" Type="http://schemas.openxmlformats.org/officeDocument/2006/relationships/image" Target="../media/image13351.png"/><Relationship Id="rId66" Type="http://schemas.openxmlformats.org/officeDocument/2006/relationships/customXml" Target="../ink/ink350.xml"/><Relationship Id="rId87" Type="http://schemas.openxmlformats.org/officeDocument/2006/relationships/image" Target="../media/image13561.png"/><Relationship Id="rId110" Type="http://schemas.openxmlformats.org/officeDocument/2006/relationships/customXml" Target="../ink/ink372.xml"/><Relationship Id="rId131" Type="http://schemas.openxmlformats.org/officeDocument/2006/relationships/image" Target="../media/image13781.png"/><Relationship Id="rId152" Type="http://schemas.openxmlformats.org/officeDocument/2006/relationships/customXml" Target="../ink/ink393.xml"/><Relationship Id="rId173" Type="http://schemas.openxmlformats.org/officeDocument/2006/relationships/image" Target="../media/image13991.png"/><Relationship Id="rId194" Type="http://schemas.openxmlformats.org/officeDocument/2006/relationships/customXml" Target="../ink/ink414.xml"/><Relationship Id="rId208" Type="http://schemas.openxmlformats.org/officeDocument/2006/relationships/customXml" Target="../ink/ink421.xml"/><Relationship Id="rId229" Type="http://schemas.openxmlformats.org/officeDocument/2006/relationships/image" Target="../media/image14271.png"/><Relationship Id="rId240" Type="http://schemas.openxmlformats.org/officeDocument/2006/relationships/customXml" Target="../ink/ink437.xml"/><Relationship Id="rId261" Type="http://schemas.openxmlformats.org/officeDocument/2006/relationships/image" Target="../media/image786.png"/><Relationship Id="rId14" Type="http://schemas.openxmlformats.org/officeDocument/2006/relationships/customXml" Target="../ink/ink324.xml"/><Relationship Id="rId35" Type="http://schemas.openxmlformats.org/officeDocument/2006/relationships/image" Target="../media/image13301.png"/><Relationship Id="rId56" Type="http://schemas.openxmlformats.org/officeDocument/2006/relationships/customXml" Target="../ink/ink345.xml"/><Relationship Id="rId77" Type="http://schemas.openxmlformats.org/officeDocument/2006/relationships/image" Target="../media/image13512.png"/><Relationship Id="rId100" Type="http://schemas.openxmlformats.org/officeDocument/2006/relationships/customXml" Target="../ink/ink367.xml"/><Relationship Id="rId282" Type="http://schemas.openxmlformats.org/officeDocument/2006/relationships/customXml" Target="../ink/ink459.xml"/><Relationship Id="rId8" Type="http://schemas.openxmlformats.org/officeDocument/2006/relationships/customXml" Target="../ink/ink321.xml"/><Relationship Id="rId98" Type="http://schemas.openxmlformats.org/officeDocument/2006/relationships/customXml" Target="../ink/ink366.xml"/><Relationship Id="rId121" Type="http://schemas.openxmlformats.org/officeDocument/2006/relationships/image" Target="../media/image13731.png"/><Relationship Id="rId142" Type="http://schemas.openxmlformats.org/officeDocument/2006/relationships/customXml" Target="../ink/ink388.xml"/><Relationship Id="rId163" Type="http://schemas.openxmlformats.org/officeDocument/2006/relationships/image" Target="../media/image13941.png"/><Relationship Id="rId184" Type="http://schemas.openxmlformats.org/officeDocument/2006/relationships/customXml" Target="../ink/ink409.xml"/><Relationship Id="rId219" Type="http://schemas.openxmlformats.org/officeDocument/2006/relationships/image" Target="../media/image14221.png"/><Relationship Id="rId230" Type="http://schemas.openxmlformats.org/officeDocument/2006/relationships/customXml" Target="../ink/ink432.xml"/><Relationship Id="rId251" Type="http://schemas.openxmlformats.org/officeDocument/2006/relationships/image" Target="../media/image1730.png"/><Relationship Id="rId25" Type="http://schemas.openxmlformats.org/officeDocument/2006/relationships/image" Target="../media/image13251.png"/><Relationship Id="rId46" Type="http://schemas.openxmlformats.org/officeDocument/2006/relationships/customXml" Target="../ink/ink340.xml"/><Relationship Id="rId67" Type="http://schemas.openxmlformats.org/officeDocument/2006/relationships/image" Target="../media/image13461.png"/><Relationship Id="rId272" Type="http://schemas.openxmlformats.org/officeDocument/2006/relationships/customXml" Target="../ink/ink453.xml"/><Relationship Id="rId88" Type="http://schemas.openxmlformats.org/officeDocument/2006/relationships/customXml" Target="../ink/ink361.xml"/><Relationship Id="rId111" Type="http://schemas.openxmlformats.org/officeDocument/2006/relationships/image" Target="../media/image13681.png"/><Relationship Id="rId132" Type="http://schemas.openxmlformats.org/officeDocument/2006/relationships/customXml" Target="../ink/ink383.xml"/><Relationship Id="rId153" Type="http://schemas.openxmlformats.org/officeDocument/2006/relationships/image" Target="../media/image13891.png"/><Relationship Id="rId174" Type="http://schemas.openxmlformats.org/officeDocument/2006/relationships/customXml" Target="../ink/ink404.xml"/><Relationship Id="rId195" Type="http://schemas.openxmlformats.org/officeDocument/2006/relationships/image" Target="../media/image14101.png"/><Relationship Id="rId209" Type="http://schemas.openxmlformats.org/officeDocument/2006/relationships/image" Target="../media/image14171.png"/><Relationship Id="rId220" Type="http://schemas.openxmlformats.org/officeDocument/2006/relationships/customXml" Target="../ink/ink427.xml"/><Relationship Id="rId241" Type="http://schemas.openxmlformats.org/officeDocument/2006/relationships/image" Target="../media/image14331.png"/><Relationship Id="rId15" Type="http://schemas.openxmlformats.org/officeDocument/2006/relationships/image" Target="../media/image11520.png"/><Relationship Id="rId36" Type="http://schemas.openxmlformats.org/officeDocument/2006/relationships/customXml" Target="../ink/ink335.xml"/><Relationship Id="rId57" Type="http://schemas.openxmlformats.org/officeDocument/2006/relationships/image" Target="../media/image13412.png"/><Relationship Id="rId262" Type="http://schemas.openxmlformats.org/officeDocument/2006/relationships/customXml" Target="../ink/ink448.xml"/><Relationship Id="rId283" Type="http://schemas.openxmlformats.org/officeDocument/2006/relationships/image" Target="../media/image1744.png"/><Relationship Id="rId78" Type="http://schemas.openxmlformats.org/officeDocument/2006/relationships/customXml" Target="../ink/ink356.xml"/><Relationship Id="rId99" Type="http://schemas.openxmlformats.org/officeDocument/2006/relationships/image" Target="../media/image13621.png"/><Relationship Id="rId101" Type="http://schemas.openxmlformats.org/officeDocument/2006/relationships/image" Target="../media/image13631.png"/><Relationship Id="rId122" Type="http://schemas.openxmlformats.org/officeDocument/2006/relationships/customXml" Target="../ink/ink378.xml"/><Relationship Id="rId143" Type="http://schemas.openxmlformats.org/officeDocument/2006/relationships/image" Target="../media/image13841.png"/><Relationship Id="rId164" Type="http://schemas.openxmlformats.org/officeDocument/2006/relationships/customXml" Target="../ink/ink399.xml"/><Relationship Id="rId185" Type="http://schemas.openxmlformats.org/officeDocument/2006/relationships/image" Target="../media/image14051.png"/><Relationship Id="rId9" Type="http://schemas.openxmlformats.org/officeDocument/2006/relationships/image" Target="../media/image10320.png"/><Relationship Id="rId210" Type="http://schemas.openxmlformats.org/officeDocument/2006/relationships/customXml" Target="../ink/ink422.xml"/><Relationship Id="rId26" Type="http://schemas.openxmlformats.org/officeDocument/2006/relationships/customXml" Target="../ink/ink330.xml"/><Relationship Id="rId231" Type="http://schemas.openxmlformats.org/officeDocument/2006/relationships/image" Target="../media/image14281.png"/><Relationship Id="rId252" Type="http://schemas.openxmlformats.org/officeDocument/2006/relationships/customXml" Target="../ink/ink443.xml"/><Relationship Id="rId273" Type="http://schemas.openxmlformats.org/officeDocument/2006/relationships/customXml" Target="../ink/ink454.xml"/><Relationship Id="rId47" Type="http://schemas.openxmlformats.org/officeDocument/2006/relationships/image" Target="../media/image13361.png"/><Relationship Id="rId68" Type="http://schemas.openxmlformats.org/officeDocument/2006/relationships/customXml" Target="../ink/ink351.xml"/><Relationship Id="rId89" Type="http://schemas.openxmlformats.org/officeDocument/2006/relationships/image" Target="../media/image13571.png"/><Relationship Id="rId112" Type="http://schemas.openxmlformats.org/officeDocument/2006/relationships/customXml" Target="../ink/ink373.xml"/><Relationship Id="rId133" Type="http://schemas.openxmlformats.org/officeDocument/2006/relationships/image" Target="../media/image13791.png"/><Relationship Id="rId154" Type="http://schemas.openxmlformats.org/officeDocument/2006/relationships/customXml" Target="../ink/ink394.xml"/><Relationship Id="rId175" Type="http://schemas.openxmlformats.org/officeDocument/2006/relationships/image" Target="../media/image14001.png"/><Relationship Id="rId196" Type="http://schemas.openxmlformats.org/officeDocument/2006/relationships/customXml" Target="../ink/ink415.xml"/><Relationship Id="rId200" Type="http://schemas.openxmlformats.org/officeDocument/2006/relationships/customXml" Target="../ink/ink417.xml"/><Relationship Id="rId16" Type="http://schemas.openxmlformats.org/officeDocument/2006/relationships/customXml" Target="../ink/ink325.xml"/><Relationship Id="rId221" Type="http://schemas.openxmlformats.org/officeDocument/2006/relationships/image" Target="../media/image14231.png"/><Relationship Id="rId242" Type="http://schemas.openxmlformats.org/officeDocument/2006/relationships/customXml" Target="../ink/ink438.xml"/><Relationship Id="rId263" Type="http://schemas.openxmlformats.org/officeDocument/2006/relationships/image" Target="../media/image1735.png"/><Relationship Id="rId284" Type="http://schemas.openxmlformats.org/officeDocument/2006/relationships/customXml" Target="../ink/ink460.xml"/><Relationship Id="rId37" Type="http://schemas.openxmlformats.org/officeDocument/2006/relationships/image" Target="../media/image13312.png"/><Relationship Id="rId58" Type="http://schemas.openxmlformats.org/officeDocument/2006/relationships/customXml" Target="../ink/ink346.xml"/><Relationship Id="rId79" Type="http://schemas.openxmlformats.org/officeDocument/2006/relationships/image" Target="../media/image13521.png"/><Relationship Id="rId102" Type="http://schemas.openxmlformats.org/officeDocument/2006/relationships/customXml" Target="../ink/ink368.xml"/><Relationship Id="rId123" Type="http://schemas.openxmlformats.org/officeDocument/2006/relationships/image" Target="../media/image13741.png"/><Relationship Id="rId144" Type="http://schemas.openxmlformats.org/officeDocument/2006/relationships/customXml" Target="../ink/ink389.xml"/><Relationship Id="rId90" Type="http://schemas.openxmlformats.org/officeDocument/2006/relationships/customXml" Target="../ink/ink362.xml"/><Relationship Id="rId165" Type="http://schemas.openxmlformats.org/officeDocument/2006/relationships/image" Target="../media/image13951.png"/><Relationship Id="rId186" Type="http://schemas.openxmlformats.org/officeDocument/2006/relationships/customXml" Target="../ink/ink410.xml"/><Relationship Id="rId211" Type="http://schemas.openxmlformats.org/officeDocument/2006/relationships/image" Target="../media/image14181.png"/><Relationship Id="rId232" Type="http://schemas.openxmlformats.org/officeDocument/2006/relationships/customXml" Target="../ink/ink433.xml"/><Relationship Id="rId253" Type="http://schemas.openxmlformats.org/officeDocument/2006/relationships/image" Target="../media/image1731.png"/><Relationship Id="rId274" Type="http://schemas.openxmlformats.org/officeDocument/2006/relationships/image" Target="../media/image1740.png"/><Relationship Id="rId27" Type="http://schemas.openxmlformats.org/officeDocument/2006/relationships/image" Target="../media/image13261.png"/><Relationship Id="rId48" Type="http://schemas.openxmlformats.org/officeDocument/2006/relationships/customXml" Target="../ink/ink341.xml"/><Relationship Id="rId69" Type="http://schemas.openxmlformats.org/officeDocument/2006/relationships/image" Target="../media/image13471.png"/><Relationship Id="rId113" Type="http://schemas.openxmlformats.org/officeDocument/2006/relationships/image" Target="../media/image13691.png"/><Relationship Id="rId134" Type="http://schemas.openxmlformats.org/officeDocument/2006/relationships/customXml" Target="../ink/ink384.xml"/><Relationship Id="rId80" Type="http://schemas.openxmlformats.org/officeDocument/2006/relationships/customXml" Target="../ink/ink357.xml"/><Relationship Id="rId155" Type="http://schemas.openxmlformats.org/officeDocument/2006/relationships/image" Target="../media/image13901.png"/><Relationship Id="rId176" Type="http://schemas.openxmlformats.org/officeDocument/2006/relationships/customXml" Target="../ink/ink405.xml"/><Relationship Id="rId197" Type="http://schemas.openxmlformats.org/officeDocument/2006/relationships/image" Target="../media/image14112.png"/><Relationship Id="rId201" Type="http://schemas.openxmlformats.org/officeDocument/2006/relationships/image" Target="../media/image14131.png"/><Relationship Id="rId222" Type="http://schemas.openxmlformats.org/officeDocument/2006/relationships/customXml" Target="../ink/ink428.xml"/><Relationship Id="rId243" Type="http://schemas.openxmlformats.org/officeDocument/2006/relationships/image" Target="../media/image14341.png"/><Relationship Id="rId264" Type="http://schemas.openxmlformats.org/officeDocument/2006/relationships/customXml" Target="../ink/ink449.xml"/><Relationship Id="rId285" Type="http://schemas.openxmlformats.org/officeDocument/2006/relationships/customXml" Target="../ink/ink461.xml"/><Relationship Id="rId17" Type="http://schemas.openxmlformats.org/officeDocument/2006/relationships/image" Target="../media/image11530.png"/><Relationship Id="rId38" Type="http://schemas.openxmlformats.org/officeDocument/2006/relationships/customXml" Target="../ink/ink336.xml"/><Relationship Id="rId59" Type="http://schemas.openxmlformats.org/officeDocument/2006/relationships/image" Target="../media/image13421.png"/><Relationship Id="rId103" Type="http://schemas.openxmlformats.org/officeDocument/2006/relationships/image" Target="../media/image13641.png"/><Relationship Id="rId124" Type="http://schemas.openxmlformats.org/officeDocument/2006/relationships/customXml" Target="../ink/ink379.xml"/><Relationship Id="rId70" Type="http://schemas.openxmlformats.org/officeDocument/2006/relationships/customXml" Target="../ink/ink352.xml"/><Relationship Id="rId91" Type="http://schemas.openxmlformats.org/officeDocument/2006/relationships/image" Target="../media/image13581.png"/><Relationship Id="rId145" Type="http://schemas.openxmlformats.org/officeDocument/2006/relationships/image" Target="../media/image13851.png"/><Relationship Id="rId166" Type="http://schemas.openxmlformats.org/officeDocument/2006/relationships/customXml" Target="../ink/ink400.xml"/><Relationship Id="rId187" Type="http://schemas.openxmlformats.org/officeDocument/2006/relationships/image" Target="../media/image14061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423.xml"/><Relationship Id="rId233" Type="http://schemas.openxmlformats.org/officeDocument/2006/relationships/image" Target="../media/image14291.png"/><Relationship Id="rId254" Type="http://schemas.openxmlformats.org/officeDocument/2006/relationships/customXml" Target="../ink/ink444.xml"/><Relationship Id="rId28" Type="http://schemas.openxmlformats.org/officeDocument/2006/relationships/customXml" Target="../ink/ink331.xml"/><Relationship Id="rId49" Type="http://schemas.openxmlformats.org/officeDocument/2006/relationships/image" Target="../media/image13371.png"/><Relationship Id="rId114" Type="http://schemas.openxmlformats.org/officeDocument/2006/relationships/customXml" Target="../ink/ink374.xml"/><Relationship Id="rId275" Type="http://schemas.openxmlformats.org/officeDocument/2006/relationships/customXml" Target="../ink/ink455.xml"/><Relationship Id="rId60" Type="http://schemas.openxmlformats.org/officeDocument/2006/relationships/customXml" Target="../ink/ink347.xml"/><Relationship Id="rId81" Type="http://schemas.openxmlformats.org/officeDocument/2006/relationships/image" Target="../media/image13531.png"/><Relationship Id="rId135" Type="http://schemas.openxmlformats.org/officeDocument/2006/relationships/image" Target="../media/image13801.png"/><Relationship Id="rId156" Type="http://schemas.openxmlformats.org/officeDocument/2006/relationships/customXml" Target="../ink/ink395.xml"/><Relationship Id="rId177" Type="http://schemas.openxmlformats.org/officeDocument/2006/relationships/image" Target="../media/image14012.png"/><Relationship Id="rId198" Type="http://schemas.openxmlformats.org/officeDocument/2006/relationships/customXml" Target="../ink/ink416.xml"/><Relationship Id="rId202" Type="http://schemas.openxmlformats.org/officeDocument/2006/relationships/customXml" Target="../ink/ink418.xml"/><Relationship Id="rId223" Type="http://schemas.openxmlformats.org/officeDocument/2006/relationships/image" Target="../media/image14241.png"/><Relationship Id="rId244" Type="http://schemas.openxmlformats.org/officeDocument/2006/relationships/customXml" Target="../ink/ink439.xml"/><Relationship Id="rId18" Type="http://schemas.openxmlformats.org/officeDocument/2006/relationships/customXml" Target="../ink/ink326.xml"/><Relationship Id="rId39" Type="http://schemas.openxmlformats.org/officeDocument/2006/relationships/image" Target="../media/image13321.png"/><Relationship Id="rId265" Type="http://schemas.openxmlformats.org/officeDocument/2006/relationships/image" Target="../media/image1736.png"/><Relationship Id="rId286" Type="http://schemas.openxmlformats.org/officeDocument/2006/relationships/image" Target="../media/image1745.png"/><Relationship Id="rId50" Type="http://schemas.openxmlformats.org/officeDocument/2006/relationships/customXml" Target="../ink/ink342.xml"/><Relationship Id="rId104" Type="http://schemas.openxmlformats.org/officeDocument/2006/relationships/customXml" Target="../ink/ink369.xml"/><Relationship Id="rId125" Type="http://schemas.openxmlformats.org/officeDocument/2006/relationships/image" Target="../media/image13751.png"/><Relationship Id="rId146" Type="http://schemas.openxmlformats.org/officeDocument/2006/relationships/customXml" Target="../ink/ink390.xml"/><Relationship Id="rId167" Type="http://schemas.openxmlformats.org/officeDocument/2006/relationships/image" Target="../media/image13961.png"/><Relationship Id="rId188" Type="http://schemas.openxmlformats.org/officeDocument/2006/relationships/customXml" Target="../ink/ink411.xml"/><Relationship Id="rId71" Type="http://schemas.openxmlformats.org/officeDocument/2006/relationships/image" Target="../media/image13481.png"/><Relationship Id="rId92" Type="http://schemas.openxmlformats.org/officeDocument/2006/relationships/customXml" Target="../ink/ink363.xml"/><Relationship Id="rId213" Type="http://schemas.openxmlformats.org/officeDocument/2006/relationships/image" Target="../media/image14191.png"/><Relationship Id="rId234" Type="http://schemas.openxmlformats.org/officeDocument/2006/relationships/customXml" Target="../ink/ink434.xml"/><Relationship Id="rId2" Type="http://schemas.openxmlformats.org/officeDocument/2006/relationships/customXml" Target="../ink/ink318.xml"/><Relationship Id="rId29" Type="http://schemas.openxmlformats.org/officeDocument/2006/relationships/image" Target="../media/image13271.png"/><Relationship Id="rId255" Type="http://schemas.openxmlformats.org/officeDocument/2006/relationships/image" Target="../media/image1732.png"/><Relationship Id="rId276" Type="http://schemas.openxmlformats.org/officeDocument/2006/relationships/image" Target="../media/image1741.png"/><Relationship Id="rId40" Type="http://schemas.openxmlformats.org/officeDocument/2006/relationships/customXml" Target="../ink/ink337.xml"/><Relationship Id="rId115" Type="http://schemas.openxmlformats.org/officeDocument/2006/relationships/image" Target="../media/image13701.png"/><Relationship Id="rId136" Type="http://schemas.openxmlformats.org/officeDocument/2006/relationships/customXml" Target="../ink/ink385.xml"/><Relationship Id="rId157" Type="http://schemas.openxmlformats.org/officeDocument/2006/relationships/image" Target="../media/image13912.png"/><Relationship Id="rId178" Type="http://schemas.openxmlformats.org/officeDocument/2006/relationships/customXml" Target="../ink/ink406.xml"/><Relationship Id="rId61" Type="http://schemas.openxmlformats.org/officeDocument/2006/relationships/image" Target="../media/image13431.png"/><Relationship Id="rId82" Type="http://schemas.openxmlformats.org/officeDocument/2006/relationships/customXml" Target="../ink/ink358.xml"/><Relationship Id="rId199" Type="http://schemas.openxmlformats.org/officeDocument/2006/relationships/image" Target="../media/image14121.png"/><Relationship Id="rId203" Type="http://schemas.openxmlformats.org/officeDocument/2006/relationships/image" Target="../media/image14141.png"/><Relationship Id="rId19" Type="http://schemas.openxmlformats.org/officeDocument/2006/relationships/image" Target="../media/image11540.png"/><Relationship Id="rId224" Type="http://schemas.openxmlformats.org/officeDocument/2006/relationships/customXml" Target="../ink/ink429.xml"/><Relationship Id="rId245" Type="http://schemas.openxmlformats.org/officeDocument/2006/relationships/image" Target="../media/image1727.png"/><Relationship Id="rId266" Type="http://schemas.openxmlformats.org/officeDocument/2006/relationships/customXml" Target="../ink/ink450.xml"/><Relationship Id="rId287" Type="http://schemas.openxmlformats.org/officeDocument/2006/relationships/customXml" Target="../ink/ink462.xml"/><Relationship Id="rId30" Type="http://schemas.openxmlformats.org/officeDocument/2006/relationships/customXml" Target="../ink/ink332.xml"/><Relationship Id="rId105" Type="http://schemas.openxmlformats.org/officeDocument/2006/relationships/image" Target="../media/image13651.png"/><Relationship Id="rId126" Type="http://schemas.openxmlformats.org/officeDocument/2006/relationships/customXml" Target="../ink/ink380.xml"/><Relationship Id="rId147" Type="http://schemas.openxmlformats.org/officeDocument/2006/relationships/image" Target="../media/image13860.png"/><Relationship Id="rId168" Type="http://schemas.openxmlformats.org/officeDocument/2006/relationships/customXml" Target="../ink/ink401.xml"/><Relationship Id="rId51" Type="http://schemas.openxmlformats.org/officeDocument/2006/relationships/image" Target="../media/image13381.png"/><Relationship Id="rId72" Type="http://schemas.openxmlformats.org/officeDocument/2006/relationships/customXml" Target="../ink/ink353.xml"/><Relationship Id="rId93" Type="http://schemas.openxmlformats.org/officeDocument/2006/relationships/image" Target="../media/image13591.png"/><Relationship Id="rId189" Type="http://schemas.openxmlformats.org/officeDocument/2006/relationships/image" Target="../media/image14071.png"/><Relationship Id="rId3" Type="http://schemas.openxmlformats.org/officeDocument/2006/relationships/image" Target="../media/image9380.png"/><Relationship Id="rId214" Type="http://schemas.openxmlformats.org/officeDocument/2006/relationships/customXml" Target="../ink/ink424.xml"/><Relationship Id="rId235" Type="http://schemas.openxmlformats.org/officeDocument/2006/relationships/image" Target="../media/image14301.png"/><Relationship Id="rId256" Type="http://schemas.openxmlformats.org/officeDocument/2006/relationships/customXml" Target="../ink/ink445.xml"/><Relationship Id="rId277" Type="http://schemas.openxmlformats.org/officeDocument/2006/relationships/customXml" Target="../ink/ink456.xml"/><Relationship Id="rId116" Type="http://schemas.openxmlformats.org/officeDocument/2006/relationships/customXml" Target="../ink/ink375.xml"/><Relationship Id="rId137" Type="http://schemas.openxmlformats.org/officeDocument/2006/relationships/image" Target="../media/image13812.png"/><Relationship Id="rId158" Type="http://schemas.openxmlformats.org/officeDocument/2006/relationships/customXml" Target="../ink/ink396.xml"/><Relationship Id="rId20" Type="http://schemas.openxmlformats.org/officeDocument/2006/relationships/customXml" Target="../ink/ink327.xml"/><Relationship Id="rId41" Type="http://schemas.openxmlformats.org/officeDocument/2006/relationships/image" Target="../media/image13331.png"/><Relationship Id="rId62" Type="http://schemas.openxmlformats.org/officeDocument/2006/relationships/customXml" Target="../ink/ink348.xml"/><Relationship Id="rId83" Type="http://schemas.openxmlformats.org/officeDocument/2006/relationships/image" Target="../media/image13541.png"/><Relationship Id="rId179" Type="http://schemas.openxmlformats.org/officeDocument/2006/relationships/image" Target="../media/image14021.png"/><Relationship Id="rId190" Type="http://schemas.openxmlformats.org/officeDocument/2006/relationships/customXml" Target="../ink/ink412.xml"/><Relationship Id="rId204" Type="http://schemas.openxmlformats.org/officeDocument/2006/relationships/customXml" Target="../ink/ink419.xml"/><Relationship Id="rId225" Type="http://schemas.openxmlformats.org/officeDocument/2006/relationships/image" Target="../media/image14251.png"/><Relationship Id="rId246" Type="http://schemas.openxmlformats.org/officeDocument/2006/relationships/customXml" Target="../ink/ink440.xml"/><Relationship Id="rId267" Type="http://schemas.openxmlformats.org/officeDocument/2006/relationships/image" Target="../media/image1737.png"/><Relationship Id="rId288" Type="http://schemas.openxmlformats.org/officeDocument/2006/relationships/image" Target="../media/image1746.png"/><Relationship Id="rId106" Type="http://schemas.openxmlformats.org/officeDocument/2006/relationships/customXml" Target="../ink/ink370.xml"/><Relationship Id="rId127" Type="http://schemas.openxmlformats.org/officeDocument/2006/relationships/image" Target="../media/image13761.png"/><Relationship Id="rId10" Type="http://schemas.openxmlformats.org/officeDocument/2006/relationships/customXml" Target="../ink/ink322.xml"/><Relationship Id="rId31" Type="http://schemas.openxmlformats.org/officeDocument/2006/relationships/image" Target="../media/image13281.png"/><Relationship Id="rId52" Type="http://schemas.openxmlformats.org/officeDocument/2006/relationships/customXml" Target="../ink/ink343.xml"/><Relationship Id="rId73" Type="http://schemas.openxmlformats.org/officeDocument/2006/relationships/image" Target="../media/image13491.png"/><Relationship Id="rId94" Type="http://schemas.openxmlformats.org/officeDocument/2006/relationships/customXml" Target="../ink/ink364.xml"/><Relationship Id="rId148" Type="http://schemas.openxmlformats.org/officeDocument/2006/relationships/customXml" Target="../ink/ink391.xml"/><Relationship Id="rId169" Type="http://schemas.openxmlformats.org/officeDocument/2006/relationships/image" Target="../media/image13971.png"/><Relationship Id="rId4" Type="http://schemas.openxmlformats.org/officeDocument/2006/relationships/customXml" Target="../ink/ink319.xml"/><Relationship Id="rId180" Type="http://schemas.openxmlformats.org/officeDocument/2006/relationships/customXml" Target="../ink/ink407.xml"/><Relationship Id="rId215" Type="http://schemas.openxmlformats.org/officeDocument/2006/relationships/image" Target="../media/image14201.png"/><Relationship Id="rId236" Type="http://schemas.openxmlformats.org/officeDocument/2006/relationships/customXml" Target="../ink/ink435.xml"/><Relationship Id="rId257" Type="http://schemas.openxmlformats.org/officeDocument/2006/relationships/image" Target="../media/image1733.png"/><Relationship Id="rId278" Type="http://schemas.openxmlformats.org/officeDocument/2006/relationships/customXml" Target="../ink/ink457.xml"/><Relationship Id="rId42" Type="http://schemas.openxmlformats.org/officeDocument/2006/relationships/customXml" Target="../ink/ink338.xml"/><Relationship Id="rId84" Type="http://schemas.openxmlformats.org/officeDocument/2006/relationships/customXml" Target="../ink/ink359.xml"/><Relationship Id="rId138" Type="http://schemas.openxmlformats.org/officeDocument/2006/relationships/customXml" Target="../ink/ink386.xml"/><Relationship Id="rId191" Type="http://schemas.openxmlformats.org/officeDocument/2006/relationships/image" Target="../media/image14081.png"/><Relationship Id="rId205" Type="http://schemas.openxmlformats.org/officeDocument/2006/relationships/image" Target="../media/image14151.png"/><Relationship Id="rId247" Type="http://schemas.openxmlformats.org/officeDocument/2006/relationships/image" Target="../media/image1728.png"/><Relationship Id="rId107" Type="http://schemas.openxmlformats.org/officeDocument/2006/relationships/image" Target="../media/image13661.png"/><Relationship Id="rId289" Type="http://schemas.openxmlformats.org/officeDocument/2006/relationships/customXml" Target="../ink/ink463.xml"/><Relationship Id="rId11" Type="http://schemas.openxmlformats.org/officeDocument/2006/relationships/image" Target="../media/image10590.png"/><Relationship Id="rId53" Type="http://schemas.openxmlformats.org/officeDocument/2006/relationships/image" Target="../media/image13391.png"/><Relationship Id="rId149" Type="http://schemas.openxmlformats.org/officeDocument/2006/relationships/image" Target="../media/image13871.png"/><Relationship Id="rId95" Type="http://schemas.openxmlformats.org/officeDocument/2006/relationships/image" Target="../media/image13601.png"/><Relationship Id="rId160" Type="http://schemas.openxmlformats.org/officeDocument/2006/relationships/customXml" Target="../ink/ink397.xml"/><Relationship Id="rId216" Type="http://schemas.openxmlformats.org/officeDocument/2006/relationships/customXml" Target="../ink/ink425.xml"/><Relationship Id="rId258" Type="http://schemas.openxmlformats.org/officeDocument/2006/relationships/customXml" Target="../ink/ink446.xml"/><Relationship Id="rId22" Type="http://schemas.openxmlformats.org/officeDocument/2006/relationships/customXml" Target="../ink/ink328.xml"/><Relationship Id="rId64" Type="http://schemas.openxmlformats.org/officeDocument/2006/relationships/customXml" Target="../ink/ink349.xml"/><Relationship Id="rId118" Type="http://schemas.openxmlformats.org/officeDocument/2006/relationships/customXml" Target="../ink/ink376.xml"/><Relationship Id="rId171" Type="http://schemas.openxmlformats.org/officeDocument/2006/relationships/image" Target="../media/image1398.png"/><Relationship Id="rId227" Type="http://schemas.openxmlformats.org/officeDocument/2006/relationships/image" Target="../media/image14261.png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921.png"/><Relationship Id="rId21" Type="http://schemas.openxmlformats.org/officeDocument/2006/relationships/image" Target="../media/image14441.png"/><Relationship Id="rId42" Type="http://schemas.openxmlformats.org/officeDocument/2006/relationships/customXml" Target="../ink/ink484.xml"/><Relationship Id="rId63" Type="http://schemas.openxmlformats.org/officeDocument/2006/relationships/image" Target="../media/image14651.png"/><Relationship Id="rId84" Type="http://schemas.openxmlformats.org/officeDocument/2006/relationships/customXml" Target="../ink/ink505.xml"/><Relationship Id="rId138" Type="http://schemas.openxmlformats.org/officeDocument/2006/relationships/customXml" Target="../ink/ink532.xml"/><Relationship Id="rId159" Type="http://schemas.openxmlformats.org/officeDocument/2006/relationships/image" Target="../media/image15130.png"/><Relationship Id="rId170" Type="http://schemas.openxmlformats.org/officeDocument/2006/relationships/customXml" Target="../ink/ink548.xml"/><Relationship Id="rId191" Type="http://schemas.openxmlformats.org/officeDocument/2006/relationships/image" Target="../media/image15290.png"/><Relationship Id="rId205" Type="http://schemas.openxmlformats.org/officeDocument/2006/relationships/image" Target="../media/image15350.png"/><Relationship Id="rId226" Type="http://schemas.openxmlformats.org/officeDocument/2006/relationships/customXml" Target="../ink/ink576.xml"/><Relationship Id="rId247" Type="http://schemas.openxmlformats.org/officeDocument/2006/relationships/image" Target="../media/image15560.png"/><Relationship Id="rId107" Type="http://schemas.openxmlformats.org/officeDocument/2006/relationships/image" Target="../media/image14871.png"/><Relationship Id="rId11" Type="http://schemas.openxmlformats.org/officeDocument/2006/relationships/image" Target="../media/image14391.png"/><Relationship Id="rId32" Type="http://schemas.openxmlformats.org/officeDocument/2006/relationships/customXml" Target="../ink/ink479.xml"/><Relationship Id="rId53" Type="http://schemas.openxmlformats.org/officeDocument/2006/relationships/image" Target="../media/image14601.png"/><Relationship Id="rId74" Type="http://schemas.openxmlformats.org/officeDocument/2006/relationships/customXml" Target="../ink/ink500.xml"/><Relationship Id="rId128" Type="http://schemas.openxmlformats.org/officeDocument/2006/relationships/customXml" Target="../ink/ink527.xml"/><Relationship Id="rId149" Type="http://schemas.openxmlformats.org/officeDocument/2006/relationships/image" Target="../media/image1508.png"/><Relationship Id="rId5" Type="http://schemas.openxmlformats.org/officeDocument/2006/relationships/image" Target="../media/image14361.png"/><Relationship Id="rId95" Type="http://schemas.openxmlformats.org/officeDocument/2006/relationships/image" Target="../media/image14812.png"/><Relationship Id="rId160" Type="http://schemas.openxmlformats.org/officeDocument/2006/relationships/customXml" Target="../ink/ink543.xml"/><Relationship Id="rId181" Type="http://schemas.openxmlformats.org/officeDocument/2006/relationships/image" Target="../media/image15240.png"/><Relationship Id="rId216" Type="http://schemas.openxmlformats.org/officeDocument/2006/relationships/customXml" Target="../ink/ink571.xml"/><Relationship Id="rId237" Type="http://schemas.openxmlformats.org/officeDocument/2006/relationships/image" Target="../media/image15510.png"/><Relationship Id="rId22" Type="http://schemas.openxmlformats.org/officeDocument/2006/relationships/customXml" Target="../ink/ink474.xml"/><Relationship Id="rId43" Type="http://schemas.openxmlformats.org/officeDocument/2006/relationships/image" Target="../media/image14551.png"/><Relationship Id="rId64" Type="http://schemas.openxmlformats.org/officeDocument/2006/relationships/customXml" Target="../ink/ink495.xml"/><Relationship Id="rId118" Type="http://schemas.openxmlformats.org/officeDocument/2006/relationships/customXml" Target="../ink/ink522.xml"/><Relationship Id="rId139" Type="http://schemas.openxmlformats.org/officeDocument/2006/relationships/image" Target="../media/image1503.png"/><Relationship Id="rId85" Type="http://schemas.openxmlformats.org/officeDocument/2006/relationships/image" Target="../media/image14761.png"/><Relationship Id="rId150" Type="http://schemas.openxmlformats.org/officeDocument/2006/relationships/customXml" Target="../ink/ink538.xml"/><Relationship Id="rId171" Type="http://schemas.openxmlformats.org/officeDocument/2006/relationships/image" Target="../media/image15190.png"/><Relationship Id="rId192" Type="http://schemas.openxmlformats.org/officeDocument/2006/relationships/customXml" Target="../ink/ink559.xml"/><Relationship Id="rId206" Type="http://schemas.openxmlformats.org/officeDocument/2006/relationships/customXml" Target="../ink/ink566.xml"/><Relationship Id="rId227" Type="http://schemas.openxmlformats.org/officeDocument/2006/relationships/image" Target="../media/image15460.png"/><Relationship Id="rId248" Type="http://schemas.openxmlformats.org/officeDocument/2006/relationships/customXml" Target="../ink/ink587.xml"/><Relationship Id="rId12" Type="http://schemas.openxmlformats.org/officeDocument/2006/relationships/customXml" Target="../ink/ink469.xml"/><Relationship Id="rId33" Type="http://schemas.openxmlformats.org/officeDocument/2006/relationships/image" Target="../media/image14501.png"/><Relationship Id="rId108" Type="http://schemas.openxmlformats.org/officeDocument/2006/relationships/customXml" Target="../ink/ink517.xml"/><Relationship Id="rId129" Type="http://schemas.openxmlformats.org/officeDocument/2006/relationships/image" Target="../media/image14980.png"/><Relationship Id="rId54" Type="http://schemas.openxmlformats.org/officeDocument/2006/relationships/customXml" Target="../ink/ink490.xml"/><Relationship Id="rId75" Type="http://schemas.openxmlformats.org/officeDocument/2006/relationships/image" Target="../media/image14712.png"/><Relationship Id="rId96" Type="http://schemas.openxmlformats.org/officeDocument/2006/relationships/customXml" Target="../ink/ink511.xml"/><Relationship Id="rId140" Type="http://schemas.openxmlformats.org/officeDocument/2006/relationships/customXml" Target="../ink/ink533.xml"/><Relationship Id="rId161" Type="http://schemas.openxmlformats.org/officeDocument/2006/relationships/image" Target="../media/image15140.png"/><Relationship Id="rId182" Type="http://schemas.openxmlformats.org/officeDocument/2006/relationships/customXml" Target="../ink/ink554.xml"/><Relationship Id="rId217" Type="http://schemas.openxmlformats.org/officeDocument/2006/relationships/image" Target="../media/image15411.png"/><Relationship Id="rId6" Type="http://schemas.openxmlformats.org/officeDocument/2006/relationships/customXml" Target="../ink/ink466.xml"/><Relationship Id="rId238" Type="http://schemas.openxmlformats.org/officeDocument/2006/relationships/customXml" Target="../ink/ink582.xml"/><Relationship Id="rId23" Type="http://schemas.openxmlformats.org/officeDocument/2006/relationships/image" Target="../media/image14451.png"/><Relationship Id="rId119" Type="http://schemas.openxmlformats.org/officeDocument/2006/relationships/image" Target="../media/image14930.png"/><Relationship Id="rId44" Type="http://schemas.openxmlformats.org/officeDocument/2006/relationships/customXml" Target="../ink/ink485.xml"/><Relationship Id="rId65" Type="http://schemas.openxmlformats.org/officeDocument/2006/relationships/image" Target="../media/image14661.png"/><Relationship Id="rId86" Type="http://schemas.openxmlformats.org/officeDocument/2006/relationships/customXml" Target="../ink/ink506.xml"/><Relationship Id="rId130" Type="http://schemas.openxmlformats.org/officeDocument/2006/relationships/customXml" Target="../ink/ink528.xml"/><Relationship Id="rId151" Type="http://schemas.openxmlformats.org/officeDocument/2006/relationships/image" Target="../media/image1509.png"/><Relationship Id="rId172" Type="http://schemas.openxmlformats.org/officeDocument/2006/relationships/customXml" Target="../ink/ink549.xml"/><Relationship Id="rId193" Type="http://schemas.openxmlformats.org/officeDocument/2006/relationships/image" Target="../media/image15300.png"/><Relationship Id="rId207" Type="http://schemas.openxmlformats.org/officeDocument/2006/relationships/image" Target="../media/image15360.png"/><Relationship Id="rId228" Type="http://schemas.openxmlformats.org/officeDocument/2006/relationships/customXml" Target="../ink/ink577.xml"/><Relationship Id="rId249" Type="http://schemas.openxmlformats.org/officeDocument/2006/relationships/image" Target="../media/image15570.png"/><Relationship Id="rId13" Type="http://schemas.openxmlformats.org/officeDocument/2006/relationships/image" Target="../media/image14401.png"/><Relationship Id="rId109" Type="http://schemas.openxmlformats.org/officeDocument/2006/relationships/image" Target="../media/image14881.png"/><Relationship Id="rId34" Type="http://schemas.openxmlformats.org/officeDocument/2006/relationships/customXml" Target="../ink/ink480.xml"/><Relationship Id="rId55" Type="http://schemas.openxmlformats.org/officeDocument/2006/relationships/image" Target="../media/image14612.png"/><Relationship Id="rId76" Type="http://schemas.openxmlformats.org/officeDocument/2006/relationships/customXml" Target="../ink/ink501.xml"/><Relationship Id="rId97" Type="http://schemas.openxmlformats.org/officeDocument/2006/relationships/image" Target="../media/image14821.png"/><Relationship Id="rId120" Type="http://schemas.openxmlformats.org/officeDocument/2006/relationships/customXml" Target="../ink/ink523.xml"/><Relationship Id="rId141" Type="http://schemas.openxmlformats.org/officeDocument/2006/relationships/image" Target="../media/image15040.png"/><Relationship Id="rId7" Type="http://schemas.openxmlformats.org/officeDocument/2006/relationships/image" Target="../media/image14371.png"/><Relationship Id="rId162" Type="http://schemas.openxmlformats.org/officeDocument/2006/relationships/customXml" Target="../ink/ink544.xml"/><Relationship Id="rId183" Type="http://schemas.openxmlformats.org/officeDocument/2006/relationships/image" Target="../media/image15250.png"/><Relationship Id="rId218" Type="http://schemas.openxmlformats.org/officeDocument/2006/relationships/customXml" Target="../ink/ink572.xml"/><Relationship Id="rId239" Type="http://schemas.openxmlformats.org/officeDocument/2006/relationships/image" Target="../media/image15520.png"/><Relationship Id="rId24" Type="http://schemas.openxmlformats.org/officeDocument/2006/relationships/customXml" Target="../ink/ink475.xml"/><Relationship Id="rId45" Type="http://schemas.openxmlformats.org/officeDocument/2006/relationships/image" Target="../media/image14561.png"/><Relationship Id="rId66" Type="http://schemas.openxmlformats.org/officeDocument/2006/relationships/customXml" Target="../ink/ink496.xml"/><Relationship Id="rId87" Type="http://schemas.openxmlformats.org/officeDocument/2006/relationships/image" Target="../media/image14771.png"/><Relationship Id="rId110" Type="http://schemas.openxmlformats.org/officeDocument/2006/relationships/customXml" Target="../ink/ink518.xml"/><Relationship Id="rId131" Type="http://schemas.openxmlformats.org/officeDocument/2006/relationships/image" Target="../media/image14990.png"/><Relationship Id="rId152" Type="http://schemas.openxmlformats.org/officeDocument/2006/relationships/customXml" Target="../ink/ink539.xml"/><Relationship Id="rId173" Type="http://schemas.openxmlformats.org/officeDocument/2006/relationships/image" Target="../media/image15200.png"/><Relationship Id="rId194" Type="http://schemas.openxmlformats.org/officeDocument/2006/relationships/customXml" Target="../ink/ink560.xml"/><Relationship Id="rId208" Type="http://schemas.openxmlformats.org/officeDocument/2006/relationships/customXml" Target="../ink/ink567.xml"/><Relationship Id="rId229" Type="http://schemas.openxmlformats.org/officeDocument/2006/relationships/image" Target="../media/image15470.png"/><Relationship Id="rId240" Type="http://schemas.openxmlformats.org/officeDocument/2006/relationships/customXml" Target="../ink/ink583.xml"/><Relationship Id="rId14" Type="http://schemas.openxmlformats.org/officeDocument/2006/relationships/customXml" Target="../ink/ink470.xml"/><Relationship Id="rId35" Type="http://schemas.openxmlformats.org/officeDocument/2006/relationships/image" Target="../media/image14512.png"/><Relationship Id="rId56" Type="http://schemas.openxmlformats.org/officeDocument/2006/relationships/customXml" Target="../ink/ink491.xml"/><Relationship Id="rId77" Type="http://schemas.openxmlformats.org/officeDocument/2006/relationships/image" Target="../media/image14721.png"/><Relationship Id="rId100" Type="http://schemas.openxmlformats.org/officeDocument/2006/relationships/customXml" Target="../ink/ink513.xml"/><Relationship Id="rId8" Type="http://schemas.openxmlformats.org/officeDocument/2006/relationships/customXml" Target="../ink/ink467.xml"/><Relationship Id="rId98" Type="http://schemas.openxmlformats.org/officeDocument/2006/relationships/customXml" Target="../ink/ink512.xml"/><Relationship Id="rId121" Type="http://schemas.openxmlformats.org/officeDocument/2006/relationships/image" Target="../media/image14940.png"/><Relationship Id="rId142" Type="http://schemas.openxmlformats.org/officeDocument/2006/relationships/customXml" Target="../ink/ink534.xml"/><Relationship Id="rId163" Type="http://schemas.openxmlformats.org/officeDocument/2006/relationships/image" Target="../media/image15150.png"/><Relationship Id="rId184" Type="http://schemas.openxmlformats.org/officeDocument/2006/relationships/customXml" Target="../ink/ink555.xml"/><Relationship Id="rId219" Type="http://schemas.openxmlformats.org/officeDocument/2006/relationships/image" Target="../media/image15420.png"/><Relationship Id="rId230" Type="http://schemas.openxmlformats.org/officeDocument/2006/relationships/customXml" Target="../ink/ink578.xml"/><Relationship Id="rId25" Type="http://schemas.openxmlformats.org/officeDocument/2006/relationships/image" Target="../media/image14461.png"/><Relationship Id="rId46" Type="http://schemas.openxmlformats.org/officeDocument/2006/relationships/customXml" Target="../ink/ink486.xml"/><Relationship Id="rId67" Type="http://schemas.openxmlformats.org/officeDocument/2006/relationships/image" Target="../media/image14671.png"/><Relationship Id="rId88" Type="http://schemas.openxmlformats.org/officeDocument/2006/relationships/customXml" Target="../ink/ink507.xml"/><Relationship Id="rId111" Type="http://schemas.openxmlformats.org/officeDocument/2006/relationships/image" Target="../media/image14891.png"/><Relationship Id="rId132" Type="http://schemas.openxmlformats.org/officeDocument/2006/relationships/customXml" Target="../ink/ink529.xml"/><Relationship Id="rId153" Type="http://schemas.openxmlformats.org/officeDocument/2006/relationships/image" Target="../media/image1510.png"/><Relationship Id="rId174" Type="http://schemas.openxmlformats.org/officeDocument/2006/relationships/customXml" Target="../ink/ink550.xml"/><Relationship Id="rId195" Type="http://schemas.openxmlformats.org/officeDocument/2006/relationships/image" Target="../media/image15311.png"/><Relationship Id="rId209" Type="http://schemas.openxmlformats.org/officeDocument/2006/relationships/image" Target="../media/image15370.png"/><Relationship Id="rId220" Type="http://schemas.openxmlformats.org/officeDocument/2006/relationships/customXml" Target="../ink/ink573.xml"/><Relationship Id="rId241" Type="http://schemas.openxmlformats.org/officeDocument/2006/relationships/image" Target="../media/image15530.png"/><Relationship Id="rId15" Type="http://schemas.openxmlformats.org/officeDocument/2006/relationships/image" Target="../media/image14412.png"/><Relationship Id="rId36" Type="http://schemas.openxmlformats.org/officeDocument/2006/relationships/customXml" Target="../ink/ink481.xml"/><Relationship Id="rId57" Type="http://schemas.openxmlformats.org/officeDocument/2006/relationships/image" Target="../media/image14621.png"/><Relationship Id="rId78" Type="http://schemas.openxmlformats.org/officeDocument/2006/relationships/customXml" Target="../ink/ink502.xml"/><Relationship Id="rId99" Type="http://schemas.openxmlformats.org/officeDocument/2006/relationships/image" Target="../media/image14831.png"/><Relationship Id="rId101" Type="http://schemas.openxmlformats.org/officeDocument/2006/relationships/image" Target="../media/image14841.png"/><Relationship Id="rId122" Type="http://schemas.openxmlformats.org/officeDocument/2006/relationships/customXml" Target="../ink/ink524.xml"/><Relationship Id="rId143" Type="http://schemas.openxmlformats.org/officeDocument/2006/relationships/image" Target="../media/image15050.png"/><Relationship Id="rId164" Type="http://schemas.openxmlformats.org/officeDocument/2006/relationships/customXml" Target="../ink/ink545.xml"/><Relationship Id="rId185" Type="http://schemas.openxmlformats.org/officeDocument/2006/relationships/image" Target="../media/image15260.png"/><Relationship Id="rId4" Type="http://schemas.openxmlformats.org/officeDocument/2006/relationships/customXml" Target="../ink/ink465.xml"/><Relationship Id="rId9" Type="http://schemas.openxmlformats.org/officeDocument/2006/relationships/image" Target="../media/image14381.png"/><Relationship Id="rId180" Type="http://schemas.openxmlformats.org/officeDocument/2006/relationships/customXml" Target="../ink/ink553.xml"/><Relationship Id="rId210" Type="http://schemas.openxmlformats.org/officeDocument/2006/relationships/customXml" Target="../ink/ink568.xml"/><Relationship Id="rId215" Type="http://schemas.openxmlformats.org/officeDocument/2006/relationships/image" Target="../media/image15400.png"/><Relationship Id="rId236" Type="http://schemas.openxmlformats.org/officeDocument/2006/relationships/customXml" Target="../ink/ink581.xml"/><Relationship Id="rId26" Type="http://schemas.openxmlformats.org/officeDocument/2006/relationships/customXml" Target="../ink/ink476.xml"/><Relationship Id="rId231" Type="http://schemas.openxmlformats.org/officeDocument/2006/relationships/image" Target="../media/image15480.png"/><Relationship Id="rId47" Type="http://schemas.openxmlformats.org/officeDocument/2006/relationships/image" Target="../media/image14571.png"/><Relationship Id="rId68" Type="http://schemas.openxmlformats.org/officeDocument/2006/relationships/customXml" Target="../ink/ink497.xml"/><Relationship Id="rId89" Type="http://schemas.openxmlformats.org/officeDocument/2006/relationships/image" Target="../media/image14781.png"/><Relationship Id="rId112" Type="http://schemas.openxmlformats.org/officeDocument/2006/relationships/customXml" Target="../ink/ink519.xml"/><Relationship Id="rId133" Type="http://schemas.openxmlformats.org/officeDocument/2006/relationships/image" Target="../media/image1500.png"/><Relationship Id="rId154" Type="http://schemas.openxmlformats.org/officeDocument/2006/relationships/customXml" Target="../ink/ink540.xml"/><Relationship Id="rId175" Type="http://schemas.openxmlformats.org/officeDocument/2006/relationships/image" Target="../media/image15211.png"/><Relationship Id="rId196" Type="http://schemas.openxmlformats.org/officeDocument/2006/relationships/customXml" Target="../ink/ink561.xml"/><Relationship Id="rId200" Type="http://schemas.openxmlformats.org/officeDocument/2006/relationships/customXml" Target="../ink/ink563.xml"/><Relationship Id="rId16" Type="http://schemas.openxmlformats.org/officeDocument/2006/relationships/customXml" Target="../ink/ink471.xml"/><Relationship Id="rId221" Type="http://schemas.openxmlformats.org/officeDocument/2006/relationships/image" Target="../media/image15430.png"/><Relationship Id="rId242" Type="http://schemas.openxmlformats.org/officeDocument/2006/relationships/customXml" Target="../ink/ink584.xml"/><Relationship Id="rId37" Type="http://schemas.openxmlformats.org/officeDocument/2006/relationships/image" Target="../media/image14521.png"/><Relationship Id="rId58" Type="http://schemas.openxmlformats.org/officeDocument/2006/relationships/customXml" Target="../ink/ink492.xml"/><Relationship Id="rId79" Type="http://schemas.openxmlformats.org/officeDocument/2006/relationships/image" Target="../media/image14731.png"/><Relationship Id="rId102" Type="http://schemas.openxmlformats.org/officeDocument/2006/relationships/customXml" Target="../ink/ink514.xml"/><Relationship Id="rId123" Type="http://schemas.openxmlformats.org/officeDocument/2006/relationships/image" Target="../media/image14950.png"/><Relationship Id="rId144" Type="http://schemas.openxmlformats.org/officeDocument/2006/relationships/customXml" Target="../ink/ink535.xml"/><Relationship Id="rId90" Type="http://schemas.openxmlformats.org/officeDocument/2006/relationships/customXml" Target="../ink/ink508.xml"/><Relationship Id="rId165" Type="http://schemas.openxmlformats.org/officeDocument/2006/relationships/image" Target="../media/image15160.png"/><Relationship Id="rId186" Type="http://schemas.openxmlformats.org/officeDocument/2006/relationships/customXml" Target="../ink/ink556.xml"/><Relationship Id="rId211" Type="http://schemas.openxmlformats.org/officeDocument/2006/relationships/image" Target="../media/image15380.png"/><Relationship Id="rId232" Type="http://schemas.openxmlformats.org/officeDocument/2006/relationships/customXml" Target="../ink/ink579.xml"/><Relationship Id="rId27" Type="http://schemas.openxmlformats.org/officeDocument/2006/relationships/image" Target="../media/image14471.png"/><Relationship Id="rId48" Type="http://schemas.openxmlformats.org/officeDocument/2006/relationships/customXml" Target="../ink/ink487.xml"/><Relationship Id="rId69" Type="http://schemas.openxmlformats.org/officeDocument/2006/relationships/image" Target="../media/image14681.png"/><Relationship Id="rId113" Type="http://schemas.openxmlformats.org/officeDocument/2006/relationships/image" Target="../media/image14901.png"/><Relationship Id="rId134" Type="http://schemas.openxmlformats.org/officeDocument/2006/relationships/customXml" Target="../ink/ink530.xml"/><Relationship Id="rId80" Type="http://schemas.openxmlformats.org/officeDocument/2006/relationships/customXml" Target="../ink/ink503.xml"/><Relationship Id="rId155" Type="http://schemas.openxmlformats.org/officeDocument/2006/relationships/image" Target="../media/image15111.png"/><Relationship Id="rId176" Type="http://schemas.openxmlformats.org/officeDocument/2006/relationships/customXml" Target="../ink/ink551.xml"/><Relationship Id="rId197" Type="http://schemas.openxmlformats.org/officeDocument/2006/relationships/image" Target="../media/image13431.png"/><Relationship Id="rId201" Type="http://schemas.openxmlformats.org/officeDocument/2006/relationships/image" Target="../media/image15330.png"/><Relationship Id="rId222" Type="http://schemas.openxmlformats.org/officeDocument/2006/relationships/customXml" Target="../ink/ink574.xml"/><Relationship Id="rId243" Type="http://schemas.openxmlformats.org/officeDocument/2006/relationships/image" Target="../media/image15540.png"/><Relationship Id="rId17" Type="http://schemas.openxmlformats.org/officeDocument/2006/relationships/image" Target="../media/image14421.png"/><Relationship Id="rId38" Type="http://schemas.openxmlformats.org/officeDocument/2006/relationships/customXml" Target="../ink/ink482.xml"/><Relationship Id="rId59" Type="http://schemas.openxmlformats.org/officeDocument/2006/relationships/image" Target="../media/image14631.png"/><Relationship Id="rId103" Type="http://schemas.openxmlformats.org/officeDocument/2006/relationships/image" Target="../media/image14851.png"/><Relationship Id="rId124" Type="http://schemas.openxmlformats.org/officeDocument/2006/relationships/customXml" Target="../ink/ink525.xml"/><Relationship Id="rId70" Type="http://schemas.openxmlformats.org/officeDocument/2006/relationships/customXml" Target="../ink/ink498.xml"/><Relationship Id="rId91" Type="http://schemas.openxmlformats.org/officeDocument/2006/relationships/image" Target="../media/image14791.png"/><Relationship Id="rId145" Type="http://schemas.openxmlformats.org/officeDocument/2006/relationships/image" Target="../media/image15060.png"/><Relationship Id="rId166" Type="http://schemas.openxmlformats.org/officeDocument/2006/relationships/customXml" Target="../ink/ink546.xml"/><Relationship Id="rId187" Type="http://schemas.openxmlformats.org/officeDocument/2006/relationships/image" Target="../media/image15270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569.xml"/><Relationship Id="rId233" Type="http://schemas.openxmlformats.org/officeDocument/2006/relationships/image" Target="../media/image15490.png"/><Relationship Id="rId28" Type="http://schemas.openxmlformats.org/officeDocument/2006/relationships/customXml" Target="../ink/ink477.xml"/><Relationship Id="rId49" Type="http://schemas.openxmlformats.org/officeDocument/2006/relationships/image" Target="../media/image14581.png"/><Relationship Id="rId114" Type="http://schemas.openxmlformats.org/officeDocument/2006/relationships/customXml" Target="../ink/ink520.xml"/><Relationship Id="rId60" Type="http://schemas.openxmlformats.org/officeDocument/2006/relationships/customXml" Target="../ink/ink493.xml"/><Relationship Id="rId81" Type="http://schemas.openxmlformats.org/officeDocument/2006/relationships/image" Target="../media/image14741.png"/><Relationship Id="rId135" Type="http://schemas.openxmlformats.org/officeDocument/2006/relationships/image" Target="../media/image1501.png"/><Relationship Id="rId156" Type="http://schemas.openxmlformats.org/officeDocument/2006/relationships/customXml" Target="../ink/ink541.xml"/><Relationship Id="rId177" Type="http://schemas.openxmlformats.org/officeDocument/2006/relationships/image" Target="../media/image15220.png"/><Relationship Id="rId198" Type="http://schemas.openxmlformats.org/officeDocument/2006/relationships/customXml" Target="../ink/ink562.xml"/><Relationship Id="rId202" Type="http://schemas.openxmlformats.org/officeDocument/2006/relationships/customXml" Target="../ink/ink564.xml"/><Relationship Id="rId223" Type="http://schemas.openxmlformats.org/officeDocument/2006/relationships/image" Target="../media/image15440.png"/><Relationship Id="rId244" Type="http://schemas.openxmlformats.org/officeDocument/2006/relationships/customXml" Target="../ink/ink585.xml"/><Relationship Id="rId18" Type="http://schemas.openxmlformats.org/officeDocument/2006/relationships/customXml" Target="../ink/ink472.xml"/><Relationship Id="rId39" Type="http://schemas.openxmlformats.org/officeDocument/2006/relationships/image" Target="../media/image14531.png"/><Relationship Id="rId50" Type="http://schemas.openxmlformats.org/officeDocument/2006/relationships/customXml" Target="../ink/ink488.xml"/><Relationship Id="rId104" Type="http://schemas.openxmlformats.org/officeDocument/2006/relationships/customXml" Target="../ink/ink515.xml"/><Relationship Id="rId125" Type="http://schemas.openxmlformats.org/officeDocument/2006/relationships/image" Target="../media/image14960.png"/><Relationship Id="rId146" Type="http://schemas.openxmlformats.org/officeDocument/2006/relationships/customXml" Target="../ink/ink536.xml"/><Relationship Id="rId167" Type="http://schemas.openxmlformats.org/officeDocument/2006/relationships/image" Target="../media/image15170.png"/><Relationship Id="rId188" Type="http://schemas.openxmlformats.org/officeDocument/2006/relationships/customXml" Target="../ink/ink557.xml"/><Relationship Id="rId71" Type="http://schemas.openxmlformats.org/officeDocument/2006/relationships/image" Target="../media/image14691.png"/><Relationship Id="rId92" Type="http://schemas.openxmlformats.org/officeDocument/2006/relationships/customXml" Target="../ink/ink509.xml"/><Relationship Id="rId213" Type="http://schemas.openxmlformats.org/officeDocument/2006/relationships/image" Target="../media/image15390.png"/><Relationship Id="rId234" Type="http://schemas.openxmlformats.org/officeDocument/2006/relationships/customXml" Target="../ink/ink580.xml"/><Relationship Id="rId2" Type="http://schemas.openxmlformats.org/officeDocument/2006/relationships/customXml" Target="../ink/ink464.xml"/><Relationship Id="rId29" Type="http://schemas.openxmlformats.org/officeDocument/2006/relationships/image" Target="../media/image14481.png"/><Relationship Id="rId40" Type="http://schemas.openxmlformats.org/officeDocument/2006/relationships/customXml" Target="../ink/ink483.xml"/><Relationship Id="rId115" Type="http://schemas.openxmlformats.org/officeDocument/2006/relationships/image" Target="../media/image14912.png"/><Relationship Id="rId136" Type="http://schemas.openxmlformats.org/officeDocument/2006/relationships/customXml" Target="../ink/ink531.xml"/><Relationship Id="rId157" Type="http://schemas.openxmlformats.org/officeDocument/2006/relationships/image" Target="../media/image15120.png"/><Relationship Id="rId178" Type="http://schemas.openxmlformats.org/officeDocument/2006/relationships/customXml" Target="../ink/ink552.xml"/><Relationship Id="rId61" Type="http://schemas.openxmlformats.org/officeDocument/2006/relationships/image" Target="../media/image14641.png"/><Relationship Id="rId82" Type="http://schemas.openxmlformats.org/officeDocument/2006/relationships/customXml" Target="../ink/ink504.xml"/><Relationship Id="rId199" Type="http://schemas.openxmlformats.org/officeDocument/2006/relationships/image" Target="../media/image15320.png"/><Relationship Id="rId203" Type="http://schemas.openxmlformats.org/officeDocument/2006/relationships/image" Target="../media/image15340.png"/><Relationship Id="rId19" Type="http://schemas.openxmlformats.org/officeDocument/2006/relationships/image" Target="../media/image14431.png"/><Relationship Id="rId224" Type="http://schemas.openxmlformats.org/officeDocument/2006/relationships/customXml" Target="../ink/ink575.xml"/><Relationship Id="rId245" Type="http://schemas.openxmlformats.org/officeDocument/2006/relationships/image" Target="../media/image15550.png"/><Relationship Id="rId30" Type="http://schemas.openxmlformats.org/officeDocument/2006/relationships/customXml" Target="../ink/ink478.xml"/><Relationship Id="rId105" Type="http://schemas.openxmlformats.org/officeDocument/2006/relationships/image" Target="../media/image14861.png"/><Relationship Id="rId126" Type="http://schemas.openxmlformats.org/officeDocument/2006/relationships/customXml" Target="../ink/ink526.xml"/><Relationship Id="rId147" Type="http://schemas.openxmlformats.org/officeDocument/2006/relationships/image" Target="../media/image1507.png"/><Relationship Id="rId168" Type="http://schemas.openxmlformats.org/officeDocument/2006/relationships/customXml" Target="../ink/ink547.xml"/><Relationship Id="rId51" Type="http://schemas.openxmlformats.org/officeDocument/2006/relationships/image" Target="../media/image14591.png"/><Relationship Id="rId72" Type="http://schemas.openxmlformats.org/officeDocument/2006/relationships/customXml" Target="../ink/ink499.xml"/><Relationship Id="rId93" Type="http://schemas.openxmlformats.org/officeDocument/2006/relationships/image" Target="../media/image14801.png"/><Relationship Id="rId189" Type="http://schemas.openxmlformats.org/officeDocument/2006/relationships/image" Target="../media/image15280.png"/><Relationship Id="rId3" Type="http://schemas.openxmlformats.org/officeDocument/2006/relationships/image" Target="../media/image14351.png"/><Relationship Id="rId214" Type="http://schemas.openxmlformats.org/officeDocument/2006/relationships/customXml" Target="../ink/ink570.xml"/><Relationship Id="rId235" Type="http://schemas.openxmlformats.org/officeDocument/2006/relationships/image" Target="../media/image15500.png"/><Relationship Id="rId116" Type="http://schemas.openxmlformats.org/officeDocument/2006/relationships/customXml" Target="../ink/ink521.xml"/><Relationship Id="rId137" Type="http://schemas.openxmlformats.org/officeDocument/2006/relationships/image" Target="../media/image15020.png"/><Relationship Id="rId158" Type="http://schemas.openxmlformats.org/officeDocument/2006/relationships/customXml" Target="../ink/ink542.xml"/><Relationship Id="rId20" Type="http://schemas.openxmlformats.org/officeDocument/2006/relationships/customXml" Target="../ink/ink473.xml"/><Relationship Id="rId41" Type="http://schemas.openxmlformats.org/officeDocument/2006/relationships/image" Target="../media/image14541.png"/><Relationship Id="rId62" Type="http://schemas.openxmlformats.org/officeDocument/2006/relationships/customXml" Target="../ink/ink494.xml"/><Relationship Id="rId83" Type="http://schemas.openxmlformats.org/officeDocument/2006/relationships/image" Target="../media/image14751.png"/><Relationship Id="rId179" Type="http://schemas.openxmlformats.org/officeDocument/2006/relationships/image" Target="../media/image15230.png"/><Relationship Id="rId190" Type="http://schemas.openxmlformats.org/officeDocument/2006/relationships/customXml" Target="../ink/ink558.xml"/><Relationship Id="rId204" Type="http://schemas.openxmlformats.org/officeDocument/2006/relationships/customXml" Target="../ink/ink565.xml"/><Relationship Id="rId225" Type="http://schemas.openxmlformats.org/officeDocument/2006/relationships/image" Target="../media/image15450.png"/><Relationship Id="rId246" Type="http://schemas.openxmlformats.org/officeDocument/2006/relationships/customXml" Target="../ink/ink586.xml"/><Relationship Id="rId106" Type="http://schemas.openxmlformats.org/officeDocument/2006/relationships/customXml" Target="../ink/ink516.xml"/><Relationship Id="rId127" Type="http://schemas.openxmlformats.org/officeDocument/2006/relationships/image" Target="../media/image14970.png"/><Relationship Id="rId10" Type="http://schemas.openxmlformats.org/officeDocument/2006/relationships/customXml" Target="../ink/ink468.xml"/><Relationship Id="rId31" Type="http://schemas.openxmlformats.org/officeDocument/2006/relationships/image" Target="../media/image14491.png"/><Relationship Id="rId52" Type="http://schemas.openxmlformats.org/officeDocument/2006/relationships/customXml" Target="../ink/ink489.xml"/><Relationship Id="rId73" Type="http://schemas.openxmlformats.org/officeDocument/2006/relationships/image" Target="../media/image14701.png"/><Relationship Id="rId94" Type="http://schemas.openxmlformats.org/officeDocument/2006/relationships/customXml" Target="../ink/ink510.xml"/><Relationship Id="rId148" Type="http://schemas.openxmlformats.org/officeDocument/2006/relationships/customXml" Target="../ink/ink537.xml"/><Relationship Id="rId169" Type="http://schemas.openxmlformats.org/officeDocument/2006/relationships/image" Target="../media/image151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88.xml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30610.png"/><Relationship Id="rId18" Type="http://schemas.openxmlformats.org/officeDocument/2006/relationships/customXml" Target="../ink/ink15.xml"/><Relationship Id="rId3" Type="http://schemas.openxmlformats.org/officeDocument/2006/relationships/image" Target="../media/image5.jpeg"/><Relationship Id="rId7" Type="http://schemas.openxmlformats.org/officeDocument/2006/relationships/image" Target="../media/image30310.png"/><Relationship Id="rId12" Type="http://schemas.openxmlformats.org/officeDocument/2006/relationships/customXml" Target="../ink/ink12.xml"/><Relationship Id="rId17" Type="http://schemas.openxmlformats.org/officeDocument/2006/relationships/image" Target="../media/image30810.png"/><Relationship Id="rId2" Type="http://schemas.openxmlformats.org/officeDocument/2006/relationships/image" Target="../media/image4.jpeg"/><Relationship Id="rId16" Type="http://schemas.openxmlformats.org/officeDocument/2006/relationships/customXml" Target="../ink/ink1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9.xml"/><Relationship Id="rId11" Type="http://schemas.openxmlformats.org/officeDocument/2006/relationships/image" Target="../media/image30510.png"/><Relationship Id="rId5" Type="http://schemas.openxmlformats.org/officeDocument/2006/relationships/image" Target="../media/image30210.png"/><Relationship Id="rId15" Type="http://schemas.openxmlformats.org/officeDocument/2006/relationships/image" Target="../media/image30710.png"/><Relationship Id="rId10" Type="http://schemas.openxmlformats.org/officeDocument/2006/relationships/customXml" Target="../ink/ink11.xml"/><Relationship Id="rId19" Type="http://schemas.openxmlformats.org/officeDocument/2006/relationships/image" Target="../media/image30910.png"/><Relationship Id="rId4" Type="http://schemas.openxmlformats.org/officeDocument/2006/relationships/customXml" Target="../ink/ink8.xml"/><Relationship Id="rId9" Type="http://schemas.openxmlformats.org/officeDocument/2006/relationships/image" Target="../media/image30410.png"/><Relationship Id="rId14" Type="http://schemas.openxmlformats.org/officeDocument/2006/relationships/customXml" Target="../ink/ink13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650.png"/><Relationship Id="rId18" Type="http://schemas.openxmlformats.org/officeDocument/2006/relationships/customXml" Target="../ink/ink596.xml"/><Relationship Id="rId26" Type="http://schemas.openxmlformats.org/officeDocument/2006/relationships/customXml" Target="../ink/ink600.xml"/><Relationship Id="rId3" Type="http://schemas.openxmlformats.org/officeDocument/2006/relationships/image" Target="../media/image31.tiff"/><Relationship Id="rId21" Type="http://schemas.openxmlformats.org/officeDocument/2006/relationships/image" Target="../media/image15690.png"/><Relationship Id="rId7" Type="http://schemas.openxmlformats.org/officeDocument/2006/relationships/image" Target="../media/image15620.png"/><Relationship Id="rId12" Type="http://schemas.openxmlformats.org/officeDocument/2006/relationships/customXml" Target="../ink/ink593.xml"/><Relationship Id="rId17" Type="http://schemas.openxmlformats.org/officeDocument/2006/relationships/image" Target="../media/image15670.png"/><Relationship Id="rId25" Type="http://schemas.openxmlformats.org/officeDocument/2006/relationships/image" Target="../media/image15710.png"/><Relationship Id="rId33" Type="http://schemas.openxmlformats.org/officeDocument/2006/relationships/image" Target="../media/image15750.png"/><Relationship Id="rId2" Type="http://schemas.openxmlformats.org/officeDocument/2006/relationships/image" Target="../media/image30.tiff"/><Relationship Id="rId16" Type="http://schemas.openxmlformats.org/officeDocument/2006/relationships/customXml" Target="../ink/ink595.xml"/><Relationship Id="rId20" Type="http://schemas.openxmlformats.org/officeDocument/2006/relationships/customXml" Target="../ink/ink597.xml"/><Relationship Id="rId29" Type="http://schemas.openxmlformats.org/officeDocument/2006/relationships/image" Target="../media/image1573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90.xml"/><Relationship Id="rId11" Type="http://schemas.openxmlformats.org/officeDocument/2006/relationships/image" Target="../media/image15640.png"/><Relationship Id="rId24" Type="http://schemas.openxmlformats.org/officeDocument/2006/relationships/customXml" Target="../ink/ink599.xml"/><Relationship Id="rId32" Type="http://schemas.openxmlformats.org/officeDocument/2006/relationships/customXml" Target="../ink/ink603.xml"/><Relationship Id="rId5" Type="http://schemas.openxmlformats.org/officeDocument/2006/relationships/image" Target="../media/image15610.png"/><Relationship Id="rId15" Type="http://schemas.openxmlformats.org/officeDocument/2006/relationships/image" Target="../media/image15660.png"/><Relationship Id="rId23" Type="http://schemas.openxmlformats.org/officeDocument/2006/relationships/image" Target="../media/image15700.png"/><Relationship Id="rId28" Type="http://schemas.openxmlformats.org/officeDocument/2006/relationships/customXml" Target="../ink/ink601.xml"/><Relationship Id="rId10" Type="http://schemas.openxmlformats.org/officeDocument/2006/relationships/customXml" Target="../ink/ink592.xml"/><Relationship Id="rId19" Type="http://schemas.openxmlformats.org/officeDocument/2006/relationships/image" Target="../media/image15680.png"/><Relationship Id="rId31" Type="http://schemas.openxmlformats.org/officeDocument/2006/relationships/image" Target="../media/image15740.png"/><Relationship Id="rId4" Type="http://schemas.openxmlformats.org/officeDocument/2006/relationships/customXml" Target="../ink/ink589.xml"/><Relationship Id="rId9" Type="http://schemas.openxmlformats.org/officeDocument/2006/relationships/image" Target="../media/image15630.png"/><Relationship Id="rId14" Type="http://schemas.openxmlformats.org/officeDocument/2006/relationships/customXml" Target="../ink/ink594.xml"/><Relationship Id="rId22" Type="http://schemas.openxmlformats.org/officeDocument/2006/relationships/customXml" Target="../ink/ink598.xml"/><Relationship Id="rId27" Type="http://schemas.openxmlformats.org/officeDocument/2006/relationships/image" Target="../media/image15720.png"/><Relationship Id="rId30" Type="http://schemas.openxmlformats.org/officeDocument/2006/relationships/customXml" Target="../ink/ink602.xml"/><Relationship Id="rId8" Type="http://schemas.openxmlformats.org/officeDocument/2006/relationships/customXml" Target="../ink/ink591.xml"/></Relationships>
</file>

<file path=ppt/slides/_rels/slide3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64.xml"/><Relationship Id="rId21" Type="http://schemas.openxmlformats.org/officeDocument/2006/relationships/customXml" Target="../ink/ink614.xml"/><Relationship Id="rId42" Type="http://schemas.openxmlformats.org/officeDocument/2006/relationships/image" Target="../media/image1768.png"/><Relationship Id="rId63" Type="http://schemas.openxmlformats.org/officeDocument/2006/relationships/image" Target="../media/image1778.png"/><Relationship Id="rId84" Type="http://schemas.openxmlformats.org/officeDocument/2006/relationships/customXml" Target="../ink/ink646.xml"/><Relationship Id="rId138" Type="http://schemas.openxmlformats.org/officeDocument/2006/relationships/image" Target="../media/image1813.png"/><Relationship Id="rId159" Type="http://schemas.openxmlformats.org/officeDocument/2006/relationships/customXml" Target="../ink/ink686.xml"/><Relationship Id="rId170" Type="http://schemas.openxmlformats.org/officeDocument/2006/relationships/image" Target="../media/image1829.png"/><Relationship Id="rId191" Type="http://schemas.openxmlformats.org/officeDocument/2006/relationships/customXml" Target="../ink/ink702.xml"/><Relationship Id="rId205" Type="http://schemas.openxmlformats.org/officeDocument/2006/relationships/customXml" Target="../ink/ink709.xml"/><Relationship Id="rId107" Type="http://schemas.openxmlformats.org/officeDocument/2006/relationships/customXml" Target="../ink/ink659.xml"/><Relationship Id="rId11" Type="http://schemas.openxmlformats.org/officeDocument/2006/relationships/customXml" Target="../ink/ink608.xml"/><Relationship Id="rId32" Type="http://schemas.openxmlformats.org/officeDocument/2006/relationships/image" Target="../media/image1764.png"/><Relationship Id="rId53" Type="http://schemas.openxmlformats.org/officeDocument/2006/relationships/customXml" Target="../ink/ink630.xml"/><Relationship Id="rId74" Type="http://schemas.openxmlformats.org/officeDocument/2006/relationships/customXml" Target="../ink/ink641.xml"/><Relationship Id="rId128" Type="http://schemas.openxmlformats.org/officeDocument/2006/relationships/customXml" Target="../ink/ink670.xml"/><Relationship Id="rId149" Type="http://schemas.openxmlformats.org/officeDocument/2006/relationships/customXml" Target="../ink/ink681.xml"/><Relationship Id="rId5" Type="http://schemas.openxmlformats.org/officeDocument/2006/relationships/customXml" Target="../ink/ink605.xml"/><Relationship Id="rId95" Type="http://schemas.openxmlformats.org/officeDocument/2006/relationships/image" Target="../media/image1794.png"/><Relationship Id="rId160" Type="http://schemas.openxmlformats.org/officeDocument/2006/relationships/image" Target="../media/image1824.png"/><Relationship Id="rId181" Type="http://schemas.openxmlformats.org/officeDocument/2006/relationships/customXml" Target="../ink/ink697.xml"/><Relationship Id="rId22" Type="http://schemas.openxmlformats.org/officeDocument/2006/relationships/image" Target="../media/image1759.png"/><Relationship Id="rId43" Type="http://schemas.openxmlformats.org/officeDocument/2006/relationships/customXml" Target="../ink/ink625.xml"/><Relationship Id="rId64" Type="http://schemas.openxmlformats.org/officeDocument/2006/relationships/customXml" Target="../ink/ink636.xml"/><Relationship Id="rId118" Type="http://schemas.openxmlformats.org/officeDocument/2006/relationships/customXml" Target="../ink/ink665.xml"/><Relationship Id="rId139" Type="http://schemas.openxmlformats.org/officeDocument/2006/relationships/customXml" Target="../ink/ink676.xml"/><Relationship Id="rId85" Type="http://schemas.openxmlformats.org/officeDocument/2006/relationships/image" Target="../media/image1789.png"/><Relationship Id="rId150" Type="http://schemas.openxmlformats.org/officeDocument/2006/relationships/image" Target="../media/image1819.png"/><Relationship Id="rId171" Type="http://schemas.openxmlformats.org/officeDocument/2006/relationships/customXml" Target="../ink/ink692.xml"/><Relationship Id="rId192" Type="http://schemas.openxmlformats.org/officeDocument/2006/relationships/image" Target="../media/image1840.png"/><Relationship Id="rId206" Type="http://schemas.openxmlformats.org/officeDocument/2006/relationships/image" Target="../media/image1847.png"/><Relationship Id="rId12" Type="http://schemas.openxmlformats.org/officeDocument/2006/relationships/image" Target="../media/image786.png"/><Relationship Id="rId33" Type="http://schemas.openxmlformats.org/officeDocument/2006/relationships/customXml" Target="../ink/ink620.xml"/><Relationship Id="rId108" Type="http://schemas.openxmlformats.org/officeDocument/2006/relationships/image" Target="../media/image1799.png"/><Relationship Id="rId129" Type="http://schemas.openxmlformats.org/officeDocument/2006/relationships/image" Target="../media/image1809.png"/><Relationship Id="rId54" Type="http://schemas.openxmlformats.org/officeDocument/2006/relationships/image" Target="../media/image1774.png"/><Relationship Id="rId75" Type="http://schemas.openxmlformats.org/officeDocument/2006/relationships/image" Target="../media/image1784.png"/><Relationship Id="rId96" Type="http://schemas.openxmlformats.org/officeDocument/2006/relationships/customXml" Target="../ink/ink652.xml"/><Relationship Id="rId140" Type="http://schemas.openxmlformats.org/officeDocument/2006/relationships/image" Target="../media/image1814.png"/><Relationship Id="rId161" Type="http://schemas.openxmlformats.org/officeDocument/2006/relationships/customXml" Target="../ink/ink687.xml"/><Relationship Id="rId182" Type="http://schemas.openxmlformats.org/officeDocument/2006/relationships/image" Target="../media/image1835.png"/><Relationship Id="rId6" Type="http://schemas.openxmlformats.org/officeDocument/2006/relationships/image" Target="../media/image1753.png"/><Relationship Id="rId23" Type="http://schemas.openxmlformats.org/officeDocument/2006/relationships/customXml" Target="../ink/ink615.xml"/><Relationship Id="rId119" Type="http://schemas.openxmlformats.org/officeDocument/2006/relationships/image" Target="../media/image1804.png"/><Relationship Id="rId44" Type="http://schemas.openxmlformats.org/officeDocument/2006/relationships/image" Target="../media/image1769.png"/><Relationship Id="rId65" Type="http://schemas.openxmlformats.org/officeDocument/2006/relationships/image" Target="../media/image1779.png"/><Relationship Id="rId86" Type="http://schemas.openxmlformats.org/officeDocument/2006/relationships/customXml" Target="../ink/ink647.xml"/><Relationship Id="rId130" Type="http://schemas.openxmlformats.org/officeDocument/2006/relationships/customXml" Target="../ink/ink671.xml"/><Relationship Id="rId151" Type="http://schemas.openxmlformats.org/officeDocument/2006/relationships/customXml" Target="../ink/ink682.xml"/><Relationship Id="rId172" Type="http://schemas.openxmlformats.org/officeDocument/2006/relationships/image" Target="../media/image1830.png"/><Relationship Id="rId193" Type="http://schemas.openxmlformats.org/officeDocument/2006/relationships/customXml" Target="../ink/ink703.xml"/><Relationship Id="rId207" Type="http://schemas.openxmlformats.org/officeDocument/2006/relationships/customXml" Target="../ink/ink710.xml"/><Relationship Id="rId13" Type="http://schemas.openxmlformats.org/officeDocument/2006/relationships/customXml" Target="../ink/ink609.xml"/><Relationship Id="rId109" Type="http://schemas.openxmlformats.org/officeDocument/2006/relationships/customXml" Target="../ink/ink660.xml"/><Relationship Id="rId34" Type="http://schemas.openxmlformats.org/officeDocument/2006/relationships/image" Target="../media/image1765.png"/><Relationship Id="rId55" Type="http://schemas.openxmlformats.org/officeDocument/2006/relationships/customXml" Target="../ink/ink631.xml"/><Relationship Id="rId76" Type="http://schemas.openxmlformats.org/officeDocument/2006/relationships/customXml" Target="../ink/ink642.xml"/><Relationship Id="rId97" Type="http://schemas.openxmlformats.org/officeDocument/2006/relationships/image" Target="../media/image1795.png"/><Relationship Id="rId120" Type="http://schemas.openxmlformats.org/officeDocument/2006/relationships/customXml" Target="../ink/ink666.xml"/><Relationship Id="rId141" Type="http://schemas.openxmlformats.org/officeDocument/2006/relationships/customXml" Target="../ink/ink677.xml"/><Relationship Id="rId7" Type="http://schemas.openxmlformats.org/officeDocument/2006/relationships/customXml" Target="../ink/ink606.xml"/><Relationship Id="rId162" Type="http://schemas.openxmlformats.org/officeDocument/2006/relationships/image" Target="../media/image1825.png"/><Relationship Id="rId183" Type="http://schemas.openxmlformats.org/officeDocument/2006/relationships/customXml" Target="../ink/ink698.xml"/><Relationship Id="rId24" Type="http://schemas.openxmlformats.org/officeDocument/2006/relationships/image" Target="../media/image1760.png"/><Relationship Id="rId45" Type="http://schemas.openxmlformats.org/officeDocument/2006/relationships/customXml" Target="../ink/ink626.xml"/><Relationship Id="rId66" Type="http://schemas.openxmlformats.org/officeDocument/2006/relationships/customXml" Target="../ink/ink637.xml"/><Relationship Id="rId87" Type="http://schemas.openxmlformats.org/officeDocument/2006/relationships/image" Target="../media/image1790.png"/><Relationship Id="rId110" Type="http://schemas.openxmlformats.org/officeDocument/2006/relationships/image" Target="../media/image1800.png"/><Relationship Id="rId131" Type="http://schemas.openxmlformats.org/officeDocument/2006/relationships/customXml" Target="../ink/ink672.xml"/><Relationship Id="rId61" Type="http://schemas.openxmlformats.org/officeDocument/2006/relationships/customXml" Target="../ink/ink634.xml"/><Relationship Id="rId82" Type="http://schemas.openxmlformats.org/officeDocument/2006/relationships/customXml" Target="../ink/ink645.xml"/><Relationship Id="rId152" Type="http://schemas.openxmlformats.org/officeDocument/2006/relationships/image" Target="../media/image1820.png"/><Relationship Id="rId173" Type="http://schemas.openxmlformats.org/officeDocument/2006/relationships/customXml" Target="../ink/ink693.xml"/><Relationship Id="rId194" Type="http://schemas.openxmlformats.org/officeDocument/2006/relationships/image" Target="../media/image1841.png"/><Relationship Id="rId199" Type="http://schemas.openxmlformats.org/officeDocument/2006/relationships/customXml" Target="../ink/ink706.xml"/><Relationship Id="rId203" Type="http://schemas.openxmlformats.org/officeDocument/2006/relationships/customXml" Target="../ink/ink708.xml"/><Relationship Id="rId208" Type="http://schemas.openxmlformats.org/officeDocument/2006/relationships/customXml" Target="../ink/ink711.xml"/><Relationship Id="rId19" Type="http://schemas.openxmlformats.org/officeDocument/2006/relationships/customXml" Target="../ink/ink613.xml"/><Relationship Id="rId14" Type="http://schemas.openxmlformats.org/officeDocument/2006/relationships/image" Target="../media/image1756.png"/><Relationship Id="rId30" Type="http://schemas.openxmlformats.org/officeDocument/2006/relationships/image" Target="../media/image1763.png"/><Relationship Id="rId35" Type="http://schemas.openxmlformats.org/officeDocument/2006/relationships/customXml" Target="../ink/ink621.xml"/><Relationship Id="rId56" Type="http://schemas.openxmlformats.org/officeDocument/2006/relationships/image" Target="../media/image1775.png"/><Relationship Id="rId77" Type="http://schemas.openxmlformats.org/officeDocument/2006/relationships/image" Target="../media/image1785.png"/><Relationship Id="rId100" Type="http://schemas.openxmlformats.org/officeDocument/2006/relationships/image" Target="../media/image1796.png"/><Relationship Id="rId105" Type="http://schemas.openxmlformats.org/officeDocument/2006/relationships/customXml" Target="../ink/ink658.xml"/><Relationship Id="rId126" Type="http://schemas.openxmlformats.org/officeDocument/2006/relationships/customXml" Target="../ink/ink669.xml"/><Relationship Id="rId147" Type="http://schemas.openxmlformats.org/officeDocument/2006/relationships/customXml" Target="../ink/ink680.xml"/><Relationship Id="rId168" Type="http://schemas.openxmlformats.org/officeDocument/2006/relationships/image" Target="../media/image1828.png"/><Relationship Id="rId8" Type="http://schemas.openxmlformats.org/officeDocument/2006/relationships/image" Target="../media/image1754.png"/><Relationship Id="rId51" Type="http://schemas.openxmlformats.org/officeDocument/2006/relationships/customXml" Target="../ink/ink629.xml"/><Relationship Id="rId72" Type="http://schemas.openxmlformats.org/officeDocument/2006/relationships/customXml" Target="../ink/ink640.xml"/><Relationship Id="rId93" Type="http://schemas.openxmlformats.org/officeDocument/2006/relationships/image" Target="../media/image1793.png"/><Relationship Id="rId98" Type="http://schemas.openxmlformats.org/officeDocument/2006/relationships/customXml" Target="../ink/ink653.xml"/><Relationship Id="rId121" Type="http://schemas.openxmlformats.org/officeDocument/2006/relationships/image" Target="../media/image1805.png"/><Relationship Id="rId142" Type="http://schemas.openxmlformats.org/officeDocument/2006/relationships/image" Target="../media/image1815.png"/><Relationship Id="rId163" Type="http://schemas.openxmlformats.org/officeDocument/2006/relationships/customXml" Target="../ink/ink688.xml"/><Relationship Id="rId184" Type="http://schemas.openxmlformats.org/officeDocument/2006/relationships/image" Target="../media/image1836.png"/><Relationship Id="rId189" Type="http://schemas.openxmlformats.org/officeDocument/2006/relationships/customXml" Target="../ink/ink701.xml"/><Relationship Id="rId3" Type="http://schemas.openxmlformats.org/officeDocument/2006/relationships/customXml" Target="../ink/ink604.xml"/><Relationship Id="rId25" Type="http://schemas.openxmlformats.org/officeDocument/2006/relationships/customXml" Target="../ink/ink616.xml"/><Relationship Id="rId46" Type="http://schemas.openxmlformats.org/officeDocument/2006/relationships/image" Target="../media/image1770.png"/><Relationship Id="rId67" Type="http://schemas.openxmlformats.org/officeDocument/2006/relationships/image" Target="../media/image1780.png"/><Relationship Id="rId116" Type="http://schemas.openxmlformats.org/officeDocument/2006/relationships/image" Target="../media/image1803.png"/><Relationship Id="rId137" Type="http://schemas.openxmlformats.org/officeDocument/2006/relationships/customXml" Target="../ink/ink675.xml"/><Relationship Id="rId158" Type="http://schemas.openxmlformats.org/officeDocument/2006/relationships/image" Target="../media/image1823.png"/><Relationship Id="rId20" Type="http://schemas.openxmlformats.org/officeDocument/2006/relationships/image" Target="../media/image1758.png"/><Relationship Id="rId41" Type="http://schemas.openxmlformats.org/officeDocument/2006/relationships/customXml" Target="../ink/ink624.xml"/><Relationship Id="rId62" Type="http://schemas.openxmlformats.org/officeDocument/2006/relationships/customXml" Target="../ink/ink635.xml"/><Relationship Id="rId83" Type="http://schemas.openxmlformats.org/officeDocument/2006/relationships/image" Target="../media/image1788.png"/><Relationship Id="rId88" Type="http://schemas.openxmlformats.org/officeDocument/2006/relationships/customXml" Target="../ink/ink648.xml"/><Relationship Id="rId111" Type="http://schemas.openxmlformats.org/officeDocument/2006/relationships/customXml" Target="../ink/ink661.xml"/><Relationship Id="rId132" Type="http://schemas.openxmlformats.org/officeDocument/2006/relationships/image" Target="../media/image1810.png"/><Relationship Id="rId153" Type="http://schemas.openxmlformats.org/officeDocument/2006/relationships/customXml" Target="../ink/ink683.xml"/><Relationship Id="rId174" Type="http://schemas.openxmlformats.org/officeDocument/2006/relationships/image" Target="../media/image1831.png"/><Relationship Id="rId179" Type="http://schemas.openxmlformats.org/officeDocument/2006/relationships/customXml" Target="../ink/ink696.xml"/><Relationship Id="rId195" Type="http://schemas.openxmlformats.org/officeDocument/2006/relationships/customXml" Target="../ink/ink704.xml"/><Relationship Id="rId209" Type="http://schemas.openxmlformats.org/officeDocument/2006/relationships/customXml" Target="../ink/ink712.xml"/><Relationship Id="rId190" Type="http://schemas.openxmlformats.org/officeDocument/2006/relationships/image" Target="../media/image1839.png"/><Relationship Id="rId204" Type="http://schemas.openxmlformats.org/officeDocument/2006/relationships/image" Target="../media/image1846.png"/><Relationship Id="rId15" Type="http://schemas.openxmlformats.org/officeDocument/2006/relationships/customXml" Target="../ink/ink610.xml"/><Relationship Id="rId36" Type="http://schemas.openxmlformats.org/officeDocument/2006/relationships/image" Target="../media/image1054.png"/><Relationship Id="rId57" Type="http://schemas.openxmlformats.org/officeDocument/2006/relationships/customXml" Target="../ink/ink632.xml"/><Relationship Id="rId106" Type="http://schemas.openxmlformats.org/officeDocument/2006/relationships/image" Target="../media/image1798.png"/><Relationship Id="rId127" Type="http://schemas.openxmlformats.org/officeDocument/2006/relationships/image" Target="../media/image1808.png"/><Relationship Id="rId10" Type="http://schemas.openxmlformats.org/officeDocument/2006/relationships/image" Target="../media/image1755.png"/><Relationship Id="rId31" Type="http://schemas.openxmlformats.org/officeDocument/2006/relationships/customXml" Target="../ink/ink619.xml"/><Relationship Id="rId52" Type="http://schemas.openxmlformats.org/officeDocument/2006/relationships/image" Target="../media/image1773.png"/><Relationship Id="rId73" Type="http://schemas.openxmlformats.org/officeDocument/2006/relationships/image" Target="../media/image1783.png"/><Relationship Id="rId78" Type="http://schemas.openxmlformats.org/officeDocument/2006/relationships/customXml" Target="../ink/ink643.xml"/><Relationship Id="rId94" Type="http://schemas.openxmlformats.org/officeDocument/2006/relationships/customXml" Target="../ink/ink651.xml"/><Relationship Id="rId99" Type="http://schemas.openxmlformats.org/officeDocument/2006/relationships/customXml" Target="../ink/ink654.xml"/><Relationship Id="rId101" Type="http://schemas.openxmlformats.org/officeDocument/2006/relationships/customXml" Target="../ink/ink655.xml"/><Relationship Id="rId122" Type="http://schemas.openxmlformats.org/officeDocument/2006/relationships/customXml" Target="../ink/ink667.xml"/><Relationship Id="rId143" Type="http://schemas.openxmlformats.org/officeDocument/2006/relationships/customXml" Target="../ink/ink678.xml"/><Relationship Id="rId148" Type="http://schemas.openxmlformats.org/officeDocument/2006/relationships/image" Target="../media/image1818.png"/><Relationship Id="rId164" Type="http://schemas.openxmlformats.org/officeDocument/2006/relationships/image" Target="../media/image1826.png"/><Relationship Id="rId169" Type="http://schemas.openxmlformats.org/officeDocument/2006/relationships/customXml" Target="../ink/ink691.xml"/><Relationship Id="rId185" Type="http://schemas.openxmlformats.org/officeDocument/2006/relationships/customXml" Target="../ink/ink699.xml"/><Relationship Id="rId4" Type="http://schemas.openxmlformats.org/officeDocument/2006/relationships/image" Target="../media/image1752.png"/><Relationship Id="rId9" Type="http://schemas.openxmlformats.org/officeDocument/2006/relationships/customXml" Target="../ink/ink607.xml"/><Relationship Id="rId180" Type="http://schemas.openxmlformats.org/officeDocument/2006/relationships/image" Target="../media/image1834.png"/><Relationship Id="rId210" Type="http://schemas.openxmlformats.org/officeDocument/2006/relationships/image" Target="../media/image1848.png"/><Relationship Id="rId26" Type="http://schemas.openxmlformats.org/officeDocument/2006/relationships/image" Target="../media/image1761.png"/><Relationship Id="rId47" Type="http://schemas.openxmlformats.org/officeDocument/2006/relationships/customXml" Target="../ink/ink627.xml"/><Relationship Id="rId68" Type="http://schemas.openxmlformats.org/officeDocument/2006/relationships/customXml" Target="../ink/ink638.xml"/><Relationship Id="rId89" Type="http://schemas.openxmlformats.org/officeDocument/2006/relationships/image" Target="../media/image1791.png"/><Relationship Id="rId112" Type="http://schemas.openxmlformats.org/officeDocument/2006/relationships/image" Target="../media/image1801.png"/><Relationship Id="rId133" Type="http://schemas.openxmlformats.org/officeDocument/2006/relationships/customXml" Target="../ink/ink673.xml"/><Relationship Id="rId154" Type="http://schemas.openxmlformats.org/officeDocument/2006/relationships/image" Target="../media/image1821.png"/><Relationship Id="rId175" Type="http://schemas.openxmlformats.org/officeDocument/2006/relationships/customXml" Target="../ink/ink694.xml"/><Relationship Id="rId196" Type="http://schemas.openxmlformats.org/officeDocument/2006/relationships/image" Target="../media/image1842.png"/><Relationship Id="rId200" Type="http://schemas.openxmlformats.org/officeDocument/2006/relationships/image" Target="../media/image1844.png"/><Relationship Id="rId16" Type="http://schemas.openxmlformats.org/officeDocument/2006/relationships/customXml" Target="../ink/ink611.xml"/><Relationship Id="rId37" Type="http://schemas.openxmlformats.org/officeDocument/2006/relationships/customXml" Target="../ink/ink622.xml"/><Relationship Id="rId58" Type="http://schemas.openxmlformats.org/officeDocument/2006/relationships/image" Target="../media/image1776.png"/><Relationship Id="rId79" Type="http://schemas.openxmlformats.org/officeDocument/2006/relationships/image" Target="../media/image1786.png"/><Relationship Id="rId102" Type="http://schemas.openxmlformats.org/officeDocument/2006/relationships/image" Target="../media/image1797.png"/><Relationship Id="rId123" Type="http://schemas.openxmlformats.org/officeDocument/2006/relationships/image" Target="../media/image1806.png"/><Relationship Id="rId144" Type="http://schemas.openxmlformats.org/officeDocument/2006/relationships/image" Target="../media/image1816.png"/><Relationship Id="rId90" Type="http://schemas.openxmlformats.org/officeDocument/2006/relationships/customXml" Target="../ink/ink649.xml"/><Relationship Id="rId165" Type="http://schemas.openxmlformats.org/officeDocument/2006/relationships/customXml" Target="../ink/ink689.xml"/><Relationship Id="rId186" Type="http://schemas.openxmlformats.org/officeDocument/2006/relationships/image" Target="../media/image1837.png"/><Relationship Id="rId27" Type="http://schemas.openxmlformats.org/officeDocument/2006/relationships/customXml" Target="../ink/ink617.xml"/><Relationship Id="rId48" Type="http://schemas.openxmlformats.org/officeDocument/2006/relationships/image" Target="../media/image1771.png"/><Relationship Id="rId69" Type="http://schemas.openxmlformats.org/officeDocument/2006/relationships/image" Target="../media/image1781.png"/><Relationship Id="rId113" Type="http://schemas.openxmlformats.org/officeDocument/2006/relationships/customXml" Target="../ink/ink662.xml"/><Relationship Id="rId134" Type="http://schemas.openxmlformats.org/officeDocument/2006/relationships/image" Target="../media/image1811.png"/><Relationship Id="rId80" Type="http://schemas.openxmlformats.org/officeDocument/2006/relationships/customXml" Target="../ink/ink644.xml"/><Relationship Id="rId155" Type="http://schemas.openxmlformats.org/officeDocument/2006/relationships/customXml" Target="../ink/ink684.xml"/><Relationship Id="rId176" Type="http://schemas.openxmlformats.org/officeDocument/2006/relationships/image" Target="../media/image1832.png"/><Relationship Id="rId197" Type="http://schemas.openxmlformats.org/officeDocument/2006/relationships/customXml" Target="../ink/ink705.xml"/><Relationship Id="rId201" Type="http://schemas.openxmlformats.org/officeDocument/2006/relationships/customXml" Target="../ink/ink707.xml"/><Relationship Id="rId17" Type="http://schemas.openxmlformats.org/officeDocument/2006/relationships/customXml" Target="../ink/ink612.xml"/><Relationship Id="rId38" Type="http://schemas.openxmlformats.org/officeDocument/2006/relationships/image" Target="../media/image1766.png"/><Relationship Id="rId59" Type="http://schemas.openxmlformats.org/officeDocument/2006/relationships/customXml" Target="../ink/ink633.xml"/><Relationship Id="rId103" Type="http://schemas.openxmlformats.org/officeDocument/2006/relationships/customXml" Target="../ink/ink656.xml"/><Relationship Id="rId124" Type="http://schemas.openxmlformats.org/officeDocument/2006/relationships/customXml" Target="../ink/ink668.xml"/><Relationship Id="rId70" Type="http://schemas.openxmlformats.org/officeDocument/2006/relationships/customXml" Target="../ink/ink639.xml"/><Relationship Id="rId91" Type="http://schemas.openxmlformats.org/officeDocument/2006/relationships/image" Target="../media/image1792.png"/><Relationship Id="rId145" Type="http://schemas.openxmlformats.org/officeDocument/2006/relationships/customXml" Target="../ink/ink679.xml"/><Relationship Id="rId166" Type="http://schemas.openxmlformats.org/officeDocument/2006/relationships/image" Target="../media/image1827.png"/><Relationship Id="rId187" Type="http://schemas.openxmlformats.org/officeDocument/2006/relationships/customXml" Target="../ink/ink700.xml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1762.png"/><Relationship Id="rId49" Type="http://schemas.openxmlformats.org/officeDocument/2006/relationships/customXml" Target="../ink/ink628.xml"/><Relationship Id="rId114" Type="http://schemas.openxmlformats.org/officeDocument/2006/relationships/image" Target="../media/image1802.png"/><Relationship Id="rId60" Type="http://schemas.openxmlformats.org/officeDocument/2006/relationships/image" Target="../media/image1777.png"/><Relationship Id="rId81" Type="http://schemas.openxmlformats.org/officeDocument/2006/relationships/image" Target="../media/image1787.png"/><Relationship Id="rId135" Type="http://schemas.openxmlformats.org/officeDocument/2006/relationships/customXml" Target="../ink/ink674.xml"/><Relationship Id="rId156" Type="http://schemas.openxmlformats.org/officeDocument/2006/relationships/image" Target="../media/image1822.png"/><Relationship Id="rId177" Type="http://schemas.openxmlformats.org/officeDocument/2006/relationships/customXml" Target="../ink/ink695.xml"/><Relationship Id="rId198" Type="http://schemas.openxmlformats.org/officeDocument/2006/relationships/image" Target="../media/image1843.png"/><Relationship Id="rId202" Type="http://schemas.openxmlformats.org/officeDocument/2006/relationships/image" Target="../media/image1845.png"/><Relationship Id="rId18" Type="http://schemas.openxmlformats.org/officeDocument/2006/relationships/image" Target="../media/image1757.png"/><Relationship Id="rId39" Type="http://schemas.openxmlformats.org/officeDocument/2006/relationships/customXml" Target="../ink/ink623.xml"/><Relationship Id="rId50" Type="http://schemas.openxmlformats.org/officeDocument/2006/relationships/image" Target="../media/image1772.png"/><Relationship Id="rId104" Type="http://schemas.openxmlformats.org/officeDocument/2006/relationships/customXml" Target="../ink/ink657.xml"/><Relationship Id="rId125" Type="http://schemas.openxmlformats.org/officeDocument/2006/relationships/image" Target="../media/image1807.png"/><Relationship Id="rId146" Type="http://schemas.openxmlformats.org/officeDocument/2006/relationships/image" Target="../media/image1817.png"/><Relationship Id="rId167" Type="http://schemas.openxmlformats.org/officeDocument/2006/relationships/customXml" Target="../ink/ink690.xml"/><Relationship Id="rId188" Type="http://schemas.openxmlformats.org/officeDocument/2006/relationships/image" Target="../media/image1838.png"/><Relationship Id="rId71" Type="http://schemas.openxmlformats.org/officeDocument/2006/relationships/image" Target="../media/image1782.png"/><Relationship Id="rId92" Type="http://schemas.openxmlformats.org/officeDocument/2006/relationships/customXml" Target="../ink/ink650.xml"/><Relationship Id="rId2" Type="http://schemas.openxmlformats.org/officeDocument/2006/relationships/image" Target="../media/image32.tiff"/><Relationship Id="rId29" Type="http://schemas.openxmlformats.org/officeDocument/2006/relationships/customXml" Target="../ink/ink618.xml"/><Relationship Id="rId40" Type="http://schemas.openxmlformats.org/officeDocument/2006/relationships/image" Target="../media/image1767.png"/><Relationship Id="rId115" Type="http://schemas.openxmlformats.org/officeDocument/2006/relationships/customXml" Target="../ink/ink663.xml"/><Relationship Id="rId136" Type="http://schemas.openxmlformats.org/officeDocument/2006/relationships/image" Target="../media/image1812.png"/><Relationship Id="rId157" Type="http://schemas.openxmlformats.org/officeDocument/2006/relationships/customXml" Target="../ink/ink685.xml"/><Relationship Id="rId178" Type="http://schemas.openxmlformats.org/officeDocument/2006/relationships/image" Target="../media/image18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18.xml"/><Relationship Id="rId18" Type="http://schemas.openxmlformats.org/officeDocument/2006/relationships/image" Target="../media/image16670.png"/><Relationship Id="rId26" Type="http://schemas.openxmlformats.org/officeDocument/2006/relationships/image" Target="../media/image16711.png"/><Relationship Id="rId21" Type="http://schemas.openxmlformats.org/officeDocument/2006/relationships/customXml" Target="../ink/ink722.xml"/><Relationship Id="rId34" Type="http://schemas.openxmlformats.org/officeDocument/2006/relationships/image" Target="../media/image16750.png"/><Relationship Id="rId7" Type="http://schemas.openxmlformats.org/officeDocument/2006/relationships/customXml" Target="../ink/ink715.xml"/><Relationship Id="rId12" Type="http://schemas.openxmlformats.org/officeDocument/2006/relationships/image" Target="../media/image16640.png"/><Relationship Id="rId17" Type="http://schemas.openxmlformats.org/officeDocument/2006/relationships/customXml" Target="../ink/ink720.xml"/><Relationship Id="rId25" Type="http://schemas.openxmlformats.org/officeDocument/2006/relationships/customXml" Target="../ink/ink724.xml"/><Relationship Id="rId33" Type="http://schemas.openxmlformats.org/officeDocument/2006/relationships/customXml" Target="../ink/ink728.xml"/><Relationship Id="rId38" Type="http://schemas.openxmlformats.org/officeDocument/2006/relationships/image" Target="../media/image16770.png"/><Relationship Id="rId2" Type="http://schemas.openxmlformats.org/officeDocument/2006/relationships/image" Target="../media/image35.jpeg"/><Relationship Id="rId16" Type="http://schemas.openxmlformats.org/officeDocument/2006/relationships/image" Target="../media/image16660.png"/><Relationship Id="rId20" Type="http://schemas.openxmlformats.org/officeDocument/2006/relationships/image" Target="../media/image1668.png"/><Relationship Id="rId29" Type="http://schemas.openxmlformats.org/officeDocument/2006/relationships/customXml" Target="../ink/ink7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11.png"/><Relationship Id="rId11" Type="http://schemas.openxmlformats.org/officeDocument/2006/relationships/customXml" Target="../ink/ink717.xml"/><Relationship Id="rId24" Type="http://schemas.openxmlformats.org/officeDocument/2006/relationships/image" Target="../media/image16700.png"/><Relationship Id="rId32" Type="http://schemas.openxmlformats.org/officeDocument/2006/relationships/image" Target="../media/image16740.png"/><Relationship Id="rId37" Type="http://schemas.openxmlformats.org/officeDocument/2006/relationships/customXml" Target="../ink/ink730.xml"/><Relationship Id="rId5" Type="http://schemas.openxmlformats.org/officeDocument/2006/relationships/customXml" Target="../ink/ink714.xml"/><Relationship Id="rId15" Type="http://schemas.openxmlformats.org/officeDocument/2006/relationships/customXml" Target="../ink/ink719.xml"/><Relationship Id="rId23" Type="http://schemas.openxmlformats.org/officeDocument/2006/relationships/customXml" Target="../ink/ink723.xml"/><Relationship Id="rId28" Type="http://schemas.openxmlformats.org/officeDocument/2006/relationships/image" Target="../media/image16720.png"/><Relationship Id="rId36" Type="http://schemas.openxmlformats.org/officeDocument/2006/relationships/image" Target="../media/image16760.png"/><Relationship Id="rId10" Type="http://schemas.openxmlformats.org/officeDocument/2006/relationships/image" Target="../media/image16630.png"/><Relationship Id="rId19" Type="http://schemas.openxmlformats.org/officeDocument/2006/relationships/customXml" Target="../ink/ink721.xml"/><Relationship Id="rId31" Type="http://schemas.openxmlformats.org/officeDocument/2006/relationships/customXml" Target="../ink/ink727.xml"/><Relationship Id="rId4" Type="http://schemas.openxmlformats.org/officeDocument/2006/relationships/image" Target="../media/image16600.png"/><Relationship Id="rId9" Type="http://schemas.openxmlformats.org/officeDocument/2006/relationships/customXml" Target="../ink/ink716.xml"/><Relationship Id="rId14" Type="http://schemas.openxmlformats.org/officeDocument/2006/relationships/image" Target="../media/image16650.png"/><Relationship Id="rId22" Type="http://schemas.openxmlformats.org/officeDocument/2006/relationships/image" Target="../media/image16690.png"/><Relationship Id="rId27" Type="http://schemas.openxmlformats.org/officeDocument/2006/relationships/customXml" Target="../ink/ink725.xml"/><Relationship Id="rId30" Type="http://schemas.openxmlformats.org/officeDocument/2006/relationships/image" Target="../media/image16730.png"/><Relationship Id="rId35" Type="http://schemas.openxmlformats.org/officeDocument/2006/relationships/customXml" Target="../ink/ink729.xml"/><Relationship Id="rId8" Type="http://schemas.openxmlformats.org/officeDocument/2006/relationships/image" Target="../media/image16620.png"/><Relationship Id="rId3" Type="http://schemas.openxmlformats.org/officeDocument/2006/relationships/customXml" Target="../ink/ink7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10.png"/><Relationship Id="rId13" Type="http://schemas.openxmlformats.org/officeDocument/2006/relationships/customXml" Target="../ink/ink736.xml"/><Relationship Id="rId3" Type="http://schemas.openxmlformats.org/officeDocument/2006/relationships/customXml" Target="../ink/ink731.xml"/><Relationship Id="rId7" Type="http://schemas.openxmlformats.org/officeDocument/2006/relationships/customXml" Target="../ink/ink733.xml"/><Relationship Id="rId12" Type="http://schemas.openxmlformats.org/officeDocument/2006/relationships/image" Target="../media/image168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00.png"/><Relationship Id="rId11" Type="http://schemas.openxmlformats.org/officeDocument/2006/relationships/customXml" Target="../ink/ink735.xml"/><Relationship Id="rId5" Type="http://schemas.openxmlformats.org/officeDocument/2006/relationships/customXml" Target="../ink/ink732.xml"/><Relationship Id="rId10" Type="http://schemas.openxmlformats.org/officeDocument/2006/relationships/image" Target="../media/image16820.png"/><Relationship Id="rId4" Type="http://schemas.openxmlformats.org/officeDocument/2006/relationships/image" Target="../media/image16790.png"/><Relationship Id="rId9" Type="http://schemas.openxmlformats.org/officeDocument/2006/relationships/customXml" Target="../ink/ink734.xml"/><Relationship Id="rId14" Type="http://schemas.openxmlformats.org/officeDocument/2006/relationships/image" Target="../media/image168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860.png"/><Relationship Id="rId4" Type="http://schemas.openxmlformats.org/officeDocument/2006/relationships/customXml" Target="../ink/ink7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738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8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740.xml"/><Relationship Id="rId3" Type="http://schemas.openxmlformats.org/officeDocument/2006/relationships/image" Target="../media/image42.png"/><Relationship Id="rId7" Type="http://schemas.openxmlformats.org/officeDocument/2006/relationships/image" Target="../media/image269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7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741.xml"/><Relationship Id="rId10" Type="http://schemas.openxmlformats.org/officeDocument/2006/relationships/image" Target="../media/image26180.png"/><Relationship Id="rId4" Type="http://schemas.openxmlformats.org/officeDocument/2006/relationships/image" Target="../media/image4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5.png"/><Relationship Id="rId3" Type="http://schemas.openxmlformats.org/officeDocument/2006/relationships/image" Target="../media/image49.emf"/><Relationship Id="rId7" Type="http://schemas.openxmlformats.org/officeDocument/2006/relationships/customXml" Target="../ink/ink743.xml"/><Relationship Id="rId12" Type="http://schemas.openxmlformats.org/officeDocument/2006/relationships/image" Target="../media/image290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6.png"/><Relationship Id="rId11" Type="http://schemas.openxmlformats.org/officeDocument/2006/relationships/customXml" Target="../ink/ink745.xml"/><Relationship Id="rId5" Type="http://schemas.openxmlformats.org/officeDocument/2006/relationships/customXml" Target="../ink/ink742.xml"/><Relationship Id="rId10" Type="http://schemas.openxmlformats.org/officeDocument/2006/relationships/image" Target="../media/image2701.png"/><Relationship Id="rId4" Type="http://schemas.openxmlformats.org/officeDocument/2006/relationships/image" Target="../media/image50.jpeg"/><Relationship Id="rId9" Type="http://schemas.openxmlformats.org/officeDocument/2006/relationships/customXml" Target="../ink/ink7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9.png"/><Relationship Id="rId13" Type="http://schemas.openxmlformats.org/officeDocument/2006/relationships/customXml" Target="../ink/ink750.xml"/><Relationship Id="rId18" Type="http://schemas.openxmlformats.org/officeDocument/2006/relationships/image" Target="../media/image3084.png"/><Relationship Id="rId3" Type="http://schemas.openxmlformats.org/officeDocument/2006/relationships/customXml" Target="../ink/ink746.xml"/><Relationship Id="rId21" Type="http://schemas.openxmlformats.org/officeDocument/2006/relationships/customXml" Target="../ink/ink754.xml"/><Relationship Id="rId7" Type="http://schemas.openxmlformats.org/officeDocument/2006/relationships/customXml" Target="../ink/ink748.xml"/><Relationship Id="rId12" Type="http://schemas.openxmlformats.org/officeDocument/2006/relationships/image" Target="../media/image3081.png"/><Relationship Id="rId17" Type="http://schemas.openxmlformats.org/officeDocument/2006/relationships/customXml" Target="../ink/ink752.xml"/><Relationship Id="rId2" Type="http://schemas.openxmlformats.org/officeDocument/2006/relationships/image" Target="../media/image54.emf"/><Relationship Id="rId16" Type="http://schemas.openxmlformats.org/officeDocument/2006/relationships/image" Target="../media/image3083.png"/><Relationship Id="rId20" Type="http://schemas.openxmlformats.org/officeDocument/2006/relationships/image" Target="../media/image30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78.png"/><Relationship Id="rId5" Type="http://schemas.openxmlformats.org/officeDocument/2006/relationships/customXml" Target="../ink/ink747.xml"/><Relationship Id="rId15" Type="http://schemas.openxmlformats.org/officeDocument/2006/relationships/customXml" Target="../ink/ink751.xml"/><Relationship Id="rId19" Type="http://schemas.openxmlformats.org/officeDocument/2006/relationships/customXml" Target="../ink/ink753.xml"/><Relationship Id="rId4" Type="http://schemas.openxmlformats.org/officeDocument/2006/relationships/image" Target="../media/image3077.png"/><Relationship Id="rId9" Type="http://schemas.openxmlformats.org/officeDocument/2006/relationships/customXml" Target="../ink/ink749.xml"/><Relationship Id="rId14" Type="http://schemas.openxmlformats.org/officeDocument/2006/relationships/image" Target="../media/image3082.png"/><Relationship Id="rId22" Type="http://schemas.openxmlformats.org/officeDocument/2006/relationships/image" Target="../media/image26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151.png"/><Relationship Id="rId3" Type="http://schemas.openxmlformats.org/officeDocument/2006/relationships/customXml" Target="../ink/ink755.xml"/><Relationship Id="rId7" Type="http://schemas.openxmlformats.org/officeDocument/2006/relationships/customXml" Target="../ink/ink756.xml"/><Relationship Id="rId17" Type="http://schemas.openxmlformats.org/officeDocument/2006/relationships/customXml" Target="../ink/ink758.xml"/><Relationship Id="rId2" Type="http://schemas.openxmlformats.org/officeDocument/2006/relationships/image" Target="../media/image59.jpg"/><Relationship Id="rId16" Type="http://schemas.openxmlformats.org/officeDocument/2006/relationships/image" Target="../media/image3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60.png"/><Relationship Id="rId15" Type="http://schemas.openxmlformats.org/officeDocument/2006/relationships/customXml" Target="../ink/ink757.xml"/><Relationship Id="rId14" Type="http://schemas.openxmlformats.org/officeDocument/2006/relationships/image" Target="../media/image3148.png"/></Relationships>
</file>

<file path=ppt/slides/_rels/slide5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1520.png"/><Relationship Id="rId117" Type="http://schemas.openxmlformats.org/officeDocument/2006/relationships/customXml" Target="../ink/ink816.xml"/><Relationship Id="rId21" Type="http://schemas.openxmlformats.org/officeDocument/2006/relationships/customXml" Target="../ink/ink768.xml"/><Relationship Id="rId42" Type="http://schemas.openxmlformats.org/officeDocument/2006/relationships/image" Target="../media/image3160.png"/><Relationship Id="rId47" Type="http://schemas.openxmlformats.org/officeDocument/2006/relationships/customXml" Target="../ink/ink781.xml"/><Relationship Id="rId63" Type="http://schemas.openxmlformats.org/officeDocument/2006/relationships/customXml" Target="../ink/ink789.xml"/><Relationship Id="rId68" Type="http://schemas.openxmlformats.org/officeDocument/2006/relationships/image" Target="../media/image3173.png"/><Relationship Id="rId84" Type="http://schemas.openxmlformats.org/officeDocument/2006/relationships/image" Target="../media/image3181.png"/><Relationship Id="rId89" Type="http://schemas.openxmlformats.org/officeDocument/2006/relationships/customXml" Target="../ink/ink802.xml"/><Relationship Id="rId112" Type="http://schemas.openxmlformats.org/officeDocument/2006/relationships/image" Target="../media/image3195.png"/><Relationship Id="rId16" Type="http://schemas.openxmlformats.org/officeDocument/2006/relationships/image" Target="../media/image3146.png"/><Relationship Id="rId107" Type="http://schemas.openxmlformats.org/officeDocument/2006/relationships/customXml" Target="../ink/ink811.xml"/><Relationship Id="rId11" Type="http://schemas.openxmlformats.org/officeDocument/2006/relationships/customXml" Target="../ink/ink763.xml"/><Relationship Id="rId32" Type="http://schemas.openxmlformats.org/officeDocument/2006/relationships/image" Target="../media/image31550.png"/><Relationship Id="rId37" Type="http://schemas.openxmlformats.org/officeDocument/2006/relationships/customXml" Target="../ink/ink776.xml"/><Relationship Id="rId53" Type="http://schemas.openxmlformats.org/officeDocument/2006/relationships/customXml" Target="../ink/ink784.xml"/><Relationship Id="rId58" Type="http://schemas.openxmlformats.org/officeDocument/2006/relationships/image" Target="../media/image3168.png"/><Relationship Id="rId74" Type="http://schemas.openxmlformats.org/officeDocument/2006/relationships/image" Target="../media/image3176.png"/><Relationship Id="rId79" Type="http://schemas.openxmlformats.org/officeDocument/2006/relationships/customXml" Target="../ink/ink797.xml"/><Relationship Id="rId102" Type="http://schemas.openxmlformats.org/officeDocument/2006/relationships/image" Target="../media/image3190.png"/><Relationship Id="rId5" Type="http://schemas.openxmlformats.org/officeDocument/2006/relationships/customXml" Target="../ink/ink760.xml"/><Relationship Id="rId90" Type="http://schemas.openxmlformats.org/officeDocument/2006/relationships/image" Target="../media/image3184.png"/><Relationship Id="rId95" Type="http://schemas.openxmlformats.org/officeDocument/2006/relationships/customXml" Target="../ink/ink805.xml"/><Relationship Id="rId22" Type="http://schemas.openxmlformats.org/officeDocument/2006/relationships/image" Target="../media/image31490.png"/><Relationship Id="rId27" Type="http://schemas.openxmlformats.org/officeDocument/2006/relationships/customXml" Target="../ink/ink771.xml"/><Relationship Id="rId43" Type="http://schemas.openxmlformats.org/officeDocument/2006/relationships/customXml" Target="../ink/ink779.xml"/><Relationship Id="rId48" Type="http://schemas.openxmlformats.org/officeDocument/2006/relationships/image" Target="../media/image3163.png"/><Relationship Id="rId64" Type="http://schemas.openxmlformats.org/officeDocument/2006/relationships/image" Target="../media/image3171.png"/><Relationship Id="rId69" Type="http://schemas.openxmlformats.org/officeDocument/2006/relationships/customXml" Target="../ink/ink792.xml"/><Relationship Id="rId113" Type="http://schemas.openxmlformats.org/officeDocument/2006/relationships/customXml" Target="../ink/ink814.xml"/><Relationship Id="rId118" Type="http://schemas.openxmlformats.org/officeDocument/2006/relationships/image" Target="../media/image3198.png"/><Relationship Id="rId80" Type="http://schemas.openxmlformats.org/officeDocument/2006/relationships/image" Target="../media/image3179.png"/><Relationship Id="rId85" Type="http://schemas.openxmlformats.org/officeDocument/2006/relationships/customXml" Target="../ink/ink800.xml"/><Relationship Id="rId12" Type="http://schemas.openxmlformats.org/officeDocument/2006/relationships/image" Target="../media/image31440.png"/><Relationship Id="rId17" Type="http://schemas.openxmlformats.org/officeDocument/2006/relationships/customXml" Target="../ink/ink766.xml"/><Relationship Id="rId33" Type="http://schemas.openxmlformats.org/officeDocument/2006/relationships/customXml" Target="../ink/ink774.xml"/><Relationship Id="rId38" Type="http://schemas.openxmlformats.org/officeDocument/2006/relationships/image" Target="../media/image31580.png"/><Relationship Id="rId59" Type="http://schemas.openxmlformats.org/officeDocument/2006/relationships/customXml" Target="../ink/ink787.xml"/><Relationship Id="rId103" Type="http://schemas.openxmlformats.org/officeDocument/2006/relationships/customXml" Target="../ink/ink809.xml"/><Relationship Id="rId108" Type="http://schemas.openxmlformats.org/officeDocument/2006/relationships/image" Target="../media/image3193.png"/><Relationship Id="rId54" Type="http://schemas.openxmlformats.org/officeDocument/2006/relationships/image" Target="../media/image3166.png"/><Relationship Id="rId70" Type="http://schemas.openxmlformats.org/officeDocument/2006/relationships/image" Target="../media/image3174.png"/><Relationship Id="rId75" Type="http://schemas.openxmlformats.org/officeDocument/2006/relationships/customXml" Target="../ink/ink795.xml"/><Relationship Id="rId91" Type="http://schemas.openxmlformats.org/officeDocument/2006/relationships/customXml" Target="../ink/ink803.xml"/><Relationship Id="rId96" Type="http://schemas.openxmlformats.org/officeDocument/2006/relationships/image" Target="../media/image31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760.png"/><Relationship Id="rId23" Type="http://schemas.openxmlformats.org/officeDocument/2006/relationships/customXml" Target="../ink/ink769.xml"/><Relationship Id="rId28" Type="http://schemas.openxmlformats.org/officeDocument/2006/relationships/image" Target="../media/image31530.png"/><Relationship Id="rId49" Type="http://schemas.openxmlformats.org/officeDocument/2006/relationships/customXml" Target="../ink/ink782.xml"/><Relationship Id="rId114" Type="http://schemas.openxmlformats.org/officeDocument/2006/relationships/image" Target="../media/image3196.png"/><Relationship Id="rId119" Type="http://schemas.openxmlformats.org/officeDocument/2006/relationships/customXml" Target="../ink/ink817.xml"/><Relationship Id="rId10" Type="http://schemas.openxmlformats.org/officeDocument/2006/relationships/image" Target="../media/image31420.png"/><Relationship Id="rId31" Type="http://schemas.openxmlformats.org/officeDocument/2006/relationships/customXml" Target="../ink/ink773.xml"/><Relationship Id="rId44" Type="http://schemas.openxmlformats.org/officeDocument/2006/relationships/image" Target="../media/image3161.png"/><Relationship Id="rId52" Type="http://schemas.openxmlformats.org/officeDocument/2006/relationships/image" Target="../media/image3165.png"/><Relationship Id="rId60" Type="http://schemas.openxmlformats.org/officeDocument/2006/relationships/image" Target="../media/image3169.png"/><Relationship Id="rId65" Type="http://schemas.openxmlformats.org/officeDocument/2006/relationships/customXml" Target="../ink/ink790.xml"/><Relationship Id="rId73" Type="http://schemas.openxmlformats.org/officeDocument/2006/relationships/customXml" Target="../ink/ink794.xml"/><Relationship Id="rId78" Type="http://schemas.openxmlformats.org/officeDocument/2006/relationships/image" Target="../media/image3178.png"/><Relationship Id="rId81" Type="http://schemas.openxmlformats.org/officeDocument/2006/relationships/customXml" Target="../ink/ink798.xml"/><Relationship Id="rId86" Type="http://schemas.openxmlformats.org/officeDocument/2006/relationships/image" Target="../media/image3182.png"/><Relationship Id="rId94" Type="http://schemas.openxmlformats.org/officeDocument/2006/relationships/image" Target="../media/image3186.png"/><Relationship Id="rId99" Type="http://schemas.openxmlformats.org/officeDocument/2006/relationships/customXml" Target="../ink/ink807.xml"/><Relationship Id="rId101" Type="http://schemas.openxmlformats.org/officeDocument/2006/relationships/customXml" Target="../ink/ink808.xml"/><Relationship Id="rId4" Type="http://schemas.openxmlformats.org/officeDocument/2006/relationships/image" Target="../media/image30140.png"/><Relationship Id="rId9" Type="http://schemas.openxmlformats.org/officeDocument/2006/relationships/customXml" Target="../ink/ink762.xml"/><Relationship Id="rId13" Type="http://schemas.openxmlformats.org/officeDocument/2006/relationships/customXml" Target="../ink/ink764.xml"/><Relationship Id="rId18" Type="http://schemas.openxmlformats.org/officeDocument/2006/relationships/image" Target="../media/image3147.png"/><Relationship Id="rId39" Type="http://schemas.openxmlformats.org/officeDocument/2006/relationships/customXml" Target="../ink/ink777.xml"/><Relationship Id="rId109" Type="http://schemas.openxmlformats.org/officeDocument/2006/relationships/customXml" Target="../ink/ink812.xml"/><Relationship Id="rId34" Type="http://schemas.openxmlformats.org/officeDocument/2006/relationships/image" Target="../media/image31560.png"/><Relationship Id="rId50" Type="http://schemas.openxmlformats.org/officeDocument/2006/relationships/image" Target="../media/image3164.png"/><Relationship Id="rId55" Type="http://schemas.openxmlformats.org/officeDocument/2006/relationships/customXml" Target="../ink/ink785.xml"/><Relationship Id="rId76" Type="http://schemas.openxmlformats.org/officeDocument/2006/relationships/image" Target="../media/image3177.png"/><Relationship Id="rId97" Type="http://schemas.openxmlformats.org/officeDocument/2006/relationships/customXml" Target="../ink/ink806.xml"/><Relationship Id="rId104" Type="http://schemas.openxmlformats.org/officeDocument/2006/relationships/image" Target="../media/image3191.png"/><Relationship Id="rId120" Type="http://schemas.openxmlformats.org/officeDocument/2006/relationships/image" Target="../media/image3199.png"/><Relationship Id="rId7" Type="http://schemas.openxmlformats.org/officeDocument/2006/relationships/customXml" Target="../ink/ink761.xml"/><Relationship Id="rId71" Type="http://schemas.openxmlformats.org/officeDocument/2006/relationships/customXml" Target="../ink/ink793.xml"/><Relationship Id="rId92" Type="http://schemas.openxmlformats.org/officeDocument/2006/relationships/image" Target="../media/image3185.png"/><Relationship Id="rId2" Type="http://schemas.openxmlformats.org/officeDocument/2006/relationships/image" Target="../media/image60.jpeg"/><Relationship Id="rId29" Type="http://schemas.openxmlformats.org/officeDocument/2006/relationships/customXml" Target="../ink/ink772.xml"/><Relationship Id="rId24" Type="http://schemas.openxmlformats.org/officeDocument/2006/relationships/image" Target="../media/image31510.png"/><Relationship Id="rId40" Type="http://schemas.openxmlformats.org/officeDocument/2006/relationships/image" Target="../media/image31590.png"/><Relationship Id="rId45" Type="http://schemas.openxmlformats.org/officeDocument/2006/relationships/customXml" Target="../ink/ink780.xml"/><Relationship Id="rId66" Type="http://schemas.openxmlformats.org/officeDocument/2006/relationships/image" Target="../media/image3172.png"/><Relationship Id="rId87" Type="http://schemas.openxmlformats.org/officeDocument/2006/relationships/customXml" Target="../ink/ink801.xml"/><Relationship Id="rId110" Type="http://schemas.openxmlformats.org/officeDocument/2006/relationships/image" Target="../media/image3194.png"/><Relationship Id="rId115" Type="http://schemas.openxmlformats.org/officeDocument/2006/relationships/customXml" Target="../ink/ink815.xml"/><Relationship Id="rId61" Type="http://schemas.openxmlformats.org/officeDocument/2006/relationships/customXml" Target="../ink/ink788.xml"/><Relationship Id="rId82" Type="http://schemas.openxmlformats.org/officeDocument/2006/relationships/image" Target="../media/image3180.png"/><Relationship Id="rId19" Type="http://schemas.openxmlformats.org/officeDocument/2006/relationships/customXml" Target="../ink/ink767.xml"/><Relationship Id="rId14" Type="http://schemas.openxmlformats.org/officeDocument/2006/relationships/image" Target="../media/image31450.png"/><Relationship Id="rId30" Type="http://schemas.openxmlformats.org/officeDocument/2006/relationships/image" Target="../media/image31540.png"/><Relationship Id="rId35" Type="http://schemas.openxmlformats.org/officeDocument/2006/relationships/customXml" Target="../ink/ink775.xml"/><Relationship Id="rId56" Type="http://schemas.openxmlformats.org/officeDocument/2006/relationships/image" Target="../media/image3167.png"/><Relationship Id="rId77" Type="http://schemas.openxmlformats.org/officeDocument/2006/relationships/customXml" Target="../ink/ink796.xml"/><Relationship Id="rId100" Type="http://schemas.openxmlformats.org/officeDocument/2006/relationships/image" Target="../media/image3189.png"/><Relationship Id="rId105" Type="http://schemas.openxmlformats.org/officeDocument/2006/relationships/customXml" Target="../ink/ink810.xml"/><Relationship Id="rId8" Type="http://schemas.openxmlformats.org/officeDocument/2006/relationships/image" Target="../media/image31410.png"/><Relationship Id="rId51" Type="http://schemas.openxmlformats.org/officeDocument/2006/relationships/customXml" Target="../ink/ink783.xml"/><Relationship Id="rId72" Type="http://schemas.openxmlformats.org/officeDocument/2006/relationships/image" Target="../media/image3175.png"/><Relationship Id="rId93" Type="http://schemas.openxmlformats.org/officeDocument/2006/relationships/customXml" Target="../ink/ink804.xml"/><Relationship Id="rId98" Type="http://schemas.openxmlformats.org/officeDocument/2006/relationships/image" Target="../media/image3188.png"/><Relationship Id="rId3" Type="http://schemas.openxmlformats.org/officeDocument/2006/relationships/customXml" Target="../ink/ink759.xml"/><Relationship Id="rId25" Type="http://schemas.openxmlformats.org/officeDocument/2006/relationships/customXml" Target="../ink/ink770.xml"/><Relationship Id="rId46" Type="http://schemas.openxmlformats.org/officeDocument/2006/relationships/image" Target="../media/image3162.png"/><Relationship Id="rId67" Type="http://schemas.openxmlformats.org/officeDocument/2006/relationships/customXml" Target="../ink/ink791.xml"/><Relationship Id="rId116" Type="http://schemas.openxmlformats.org/officeDocument/2006/relationships/image" Target="../media/image3197.png"/><Relationship Id="rId20" Type="http://schemas.openxmlformats.org/officeDocument/2006/relationships/image" Target="../media/image31480.png"/><Relationship Id="rId41" Type="http://schemas.openxmlformats.org/officeDocument/2006/relationships/customXml" Target="../ink/ink778.xml"/><Relationship Id="rId62" Type="http://schemas.openxmlformats.org/officeDocument/2006/relationships/image" Target="../media/image3170.png"/><Relationship Id="rId83" Type="http://schemas.openxmlformats.org/officeDocument/2006/relationships/customXml" Target="../ink/ink799.xml"/><Relationship Id="rId88" Type="http://schemas.openxmlformats.org/officeDocument/2006/relationships/image" Target="../media/image3183.png"/><Relationship Id="rId111" Type="http://schemas.openxmlformats.org/officeDocument/2006/relationships/customXml" Target="../ink/ink813.xml"/><Relationship Id="rId15" Type="http://schemas.openxmlformats.org/officeDocument/2006/relationships/customXml" Target="../ink/ink765.xml"/><Relationship Id="rId36" Type="http://schemas.openxmlformats.org/officeDocument/2006/relationships/image" Target="../media/image31570.png"/><Relationship Id="rId57" Type="http://schemas.openxmlformats.org/officeDocument/2006/relationships/customXml" Target="../ink/ink786.xml"/><Relationship Id="rId106" Type="http://schemas.openxmlformats.org/officeDocument/2006/relationships/image" Target="../media/image319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CasellaDiTesto 1"/>
          <p:cNvSpPr txBox="1">
            <a:spLocks noChangeArrowheads="1"/>
          </p:cNvSpPr>
          <p:nvPr/>
        </p:nvSpPr>
        <p:spPr bwMode="auto">
          <a:xfrm>
            <a:off x="4962525" y="152400"/>
            <a:ext cx="4029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WHAT CAN WE MEASURE?</a:t>
            </a:r>
          </a:p>
        </p:txBody>
      </p:sp>
      <p:sp>
        <p:nvSpPr>
          <p:cNvPr id="89090" name="Figura a mano libera 2"/>
          <p:cNvSpPr>
            <a:spLocks noChangeArrowheads="1"/>
          </p:cNvSpPr>
          <p:nvPr/>
        </p:nvSpPr>
        <p:spPr bwMode="auto">
          <a:xfrm>
            <a:off x="381000" y="1858963"/>
            <a:ext cx="7277100" cy="731837"/>
          </a:xfrm>
          <a:custGeom>
            <a:avLst/>
            <a:gdLst>
              <a:gd name="T0" fmla="*/ 0 w 6819900"/>
              <a:gd name="T1" fmla="*/ 78880 h 757767"/>
              <a:gd name="T2" fmla="*/ 25861146 w 6819900"/>
              <a:gd name="T3" fmla="*/ 47151 h 757767"/>
              <a:gd name="T4" fmla="*/ 34481484 w 6819900"/>
              <a:gd name="T5" fmla="*/ 25999 h 757767"/>
              <a:gd name="T6" fmla="*/ 56894393 w 6819900"/>
              <a:gd name="T7" fmla="*/ 16746 h 757767"/>
              <a:gd name="T8" fmla="*/ 93962009 w 6819900"/>
              <a:gd name="T9" fmla="*/ 882 h 757767"/>
              <a:gd name="T10" fmla="*/ 147408208 w 6819900"/>
              <a:gd name="T11" fmla="*/ 11460 h 757767"/>
              <a:gd name="T12" fmla="*/ 185337831 w 6819900"/>
              <a:gd name="T13" fmla="*/ 27323 h 757767"/>
              <a:gd name="T14" fmla="*/ 243956292 w 6819900"/>
              <a:gd name="T15" fmla="*/ 64337 h 757767"/>
              <a:gd name="T16" fmla="*/ 462913494 w 6819900"/>
              <a:gd name="T17" fmla="*/ 57728 h 7577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819900"/>
              <a:gd name="T28" fmla="*/ 0 h 757767"/>
              <a:gd name="T29" fmla="*/ 6819900 w 6819900"/>
              <a:gd name="T30" fmla="*/ 757767 h 75776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819900" h="757767">
                <a:moveTo>
                  <a:pt x="0" y="757767"/>
                </a:moveTo>
                <a:cubicBezTo>
                  <a:pt x="148166" y="647700"/>
                  <a:pt x="296333" y="537634"/>
                  <a:pt x="381000" y="452967"/>
                </a:cubicBezTo>
                <a:cubicBezTo>
                  <a:pt x="465667" y="368300"/>
                  <a:pt x="431800" y="298450"/>
                  <a:pt x="508000" y="249767"/>
                </a:cubicBezTo>
                <a:cubicBezTo>
                  <a:pt x="584200" y="201084"/>
                  <a:pt x="838200" y="160867"/>
                  <a:pt x="838200" y="160867"/>
                </a:cubicBezTo>
                <a:cubicBezTo>
                  <a:pt x="984250" y="120650"/>
                  <a:pt x="1162050" y="16934"/>
                  <a:pt x="1384300" y="8467"/>
                </a:cubicBezTo>
                <a:cubicBezTo>
                  <a:pt x="1606550" y="0"/>
                  <a:pt x="1947333" y="67734"/>
                  <a:pt x="2171700" y="110067"/>
                </a:cubicBezTo>
                <a:cubicBezTo>
                  <a:pt x="2396067" y="152400"/>
                  <a:pt x="2493433" y="177800"/>
                  <a:pt x="2730500" y="262467"/>
                </a:cubicBezTo>
                <a:cubicBezTo>
                  <a:pt x="2967567" y="347134"/>
                  <a:pt x="2912533" y="569384"/>
                  <a:pt x="3594100" y="618067"/>
                </a:cubicBezTo>
                <a:cubicBezTo>
                  <a:pt x="4275667" y="666750"/>
                  <a:pt x="6819900" y="554567"/>
                  <a:pt x="6819900" y="554567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2" name="Gruppo 48"/>
          <p:cNvGrpSpPr>
            <a:grpSpLocks/>
          </p:cNvGrpSpPr>
          <p:nvPr/>
        </p:nvGrpSpPr>
        <p:grpSpPr bwMode="auto">
          <a:xfrm>
            <a:off x="1981200" y="1443038"/>
            <a:ext cx="1905000" cy="387350"/>
            <a:chOff x="1981200" y="1443335"/>
            <a:chExt cx="1905000" cy="387053"/>
          </a:xfrm>
        </p:grpSpPr>
        <p:cxnSp>
          <p:nvCxnSpPr>
            <p:cNvPr id="89130" name="Connettore 1 4"/>
            <p:cNvCxnSpPr>
              <a:cxnSpLocks noChangeShapeType="1"/>
            </p:cNvCxnSpPr>
            <p:nvPr/>
          </p:nvCxnSpPr>
          <p:spPr bwMode="auto">
            <a:xfrm>
              <a:off x="1981200" y="1828800"/>
              <a:ext cx="1905000" cy="158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131" name="CasellaDiTesto 5"/>
            <p:cNvSpPr txBox="1">
              <a:spLocks noChangeArrowheads="1"/>
            </p:cNvSpPr>
            <p:nvPr/>
          </p:nvSpPr>
          <p:spPr bwMode="auto">
            <a:xfrm>
              <a:off x="2286000" y="1443335"/>
              <a:ext cx="1108672" cy="369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>
                  <a:solidFill>
                    <a:srgbClr val="000000"/>
                  </a:solidFill>
                </a:rPr>
                <a:t>elevation</a:t>
              </a:r>
            </a:p>
          </p:txBody>
        </p:sp>
      </p:grpSp>
      <p:grpSp>
        <p:nvGrpSpPr>
          <p:cNvPr id="3" name="Gruppo 51"/>
          <p:cNvGrpSpPr>
            <a:grpSpLocks/>
          </p:cNvGrpSpPr>
          <p:nvPr/>
        </p:nvGrpSpPr>
        <p:grpSpPr bwMode="auto">
          <a:xfrm>
            <a:off x="2895600" y="1752600"/>
            <a:ext cx="2298700" cy="625475"/>
            <a:chOff x="2895600" y="1752600"/>
            <a:chExt cx="2299178" cy="625989"/>
          </a:xfrm>
        </p:grpSpPr>
        <p:cxnSp>
          <p:nvCxnSpPr>
            <p:cNvPr id="89128" name="Connettore 1 7"/>
            <p:cNvCxnSpPr>
              <a:cxnSpLocks noChangeShapeType="1"/>
            </p:cNvCxnSpPr>
            <p:nvPr/>
          </p:nvCxnSpPr>
          <p:spPr bwMode="auto">
            <a:xfrm>
              <a:off x="2895600" y="1905000"/>
              <a:ext cx="1264111" cy="4735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129" name="CasellaDiTesto 11"/>
            <p:cNvSpPr txBox="1">
              <a:spLocks noChangeArrowheads="1"/>
            </p:cNvSpPr>
            <p:nvPr/>
          </p:nvSpPr>
          <p:spPr bwMode="auto">
            <a:xfrm>
              <a:off x="3429000" y="1752600"/>
              <a:ext cx="176577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/>
                <a:t>envelope dip</a:t>
              </a:r>
            </a:p>
          </p:txBody>
        </p:sp>
      </p:grpSp>
      <p:grpSp>
        <p:nvGrpSpPr>
          <p:cNvPr id="4" name="Gruppo 52"/>
          <p:cNvGrpSpPr>
            <a:grpSpLocks/>
          </p:cNvGrpSpPr>
          <p:nvPr/>
        </p:nvGrpSpPr>
        <p:grpSpPr bwMode="auto">
          <a:xfrm>
            <a:off x="1143000" y="2590800"/>
            <a:ext cx="3200400" cy="522288"/>
            <a:chOff x="1143191" y="2590798"/>
            <a:chExt cx="3200209" cy="521481"/>
          </a:xfrm>
        </p:grpSpPr>
        <p:cxnSp>
          <p:nvCxnSpPr>
            <p:cNvPr id="89126" name="Connettore 1 8"/>
            <p:cNvCxnSpPr>
              <a:cxnSpLocks noChangeShapeType="1"/>
            </p:cNvCxnSpPr>
            <p:nvPr/>
          </p:nvCxnSpPr>
          <p:spPr bwMode="auto">
            <a:xfrm flipV="1">
              <a:off x="3200400" y="2590798"/>
              <a:ext cx="1143000" cy="3810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127" name="CasellaDiTesto 12"/>
            <p:cNvSpPr txBox="1">
              <a:spLocks noChangeArrowheads="1"/>
            </p:cNvSpPr>
            <p:nvPr/>
          </p:nvSpPr>
          <p:spPr bwMode="auto">
            <a:xfrm>
              <a:off x="1143191" y="2743125"/>
              <a:ext cx="1608926" cy="369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>
                  <a:solidFill>
                    <a:srgbClr val="000000"/>
                  </a:solidFill>
                </a:rPr>
                <a:t>monocline dip</a:t>
              </a:r>
            </a:p>
          </p:txBody>
        </p:sp>
      </p:grpSp>
      <p:grpSp>
        <p:nvGrpSpPr>
          <p:cNvPr id="5" name="Gruppo 49"/>
          <p:cNvGrpSpPr>
            <a:grpSpLocks/>
          </p:cNvGrpSpPr>
          <p:nvPr/>
        </p:nvGrpSpPr>
        <p:grpSpPr bwMode="auto">
          <a:xfrm>
            <a:off x="1219200" y="681038"/>
            <a:ext cx="1389063" cy="1073150"/>
            <a:chOff x="1219200" y="681335"/>
            <a:chExt cx="1389623" cy="1072059"/>
          </a:xfrm>
        </p:grpSpPr>
        <p:cxnSp>
          <p:nvCxnSpPr>
            <p:cNvPr id="89124" name="Connettore 1 14"/>
            <p:cNvCxnSpPr>
              <a:cxnSpLocks noChangeShapeType="1"/>
            </p:cNvCxnSpPr>
            <p:nvPr/>
          </p:nvCxnSpPr>
          <p:spPr bwMode="auto">
            <a:xfrm rot="5400000" flipH="1" flipV="1">
              <a:off x="1600200" y="1447800"/>
              <a:ext cx="609600" cy="1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125" name="CasellaDiTesto 15"/>
            <p:cNvSpPr txBox="1">
              <a:spLocks noChangeArrowheads="1"/>
            </p:cNvSpPr>
            <p:nvPr/>
          </p:nvSpPr>
          <p:spPr bwMode="auto">
            <a:xfrm>
              <a:off x="1219200" y="681335"/>
              <a:ext cx="13896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/>
                <a:t>uplift rate</a:t>
              </a:r>
            </a:p>
          </p:txBody>
        </p:sp>
      </p:grpSp>
      <p:grpSp>
        <p:nvGrpSpPr>
          <p:cNvPr id="6" name="Gruppo 50"/>
          <p:cNvGrpSpPr>
            <a:grpSpLocks/>
          </p:cNvGrpSpPr>
          <p:nvPr/>
        </p:nvGrpSpPr>
        <p:grpSpPr bwMode="auto">
          <a:xfrm>
            <a:off x="3505200" y="762000"/>
            <a:ext cx="1814513" cy="1066800"/>
            <a:chOff x="3505200" y="762000"/>
            <a:chExt cx="1814338" cy="1066800"/>
          </a:xfrm>
        </p:grpSpPr>
        <p:cxnSp>
          <p:nvCxnSpPr>
            <p:cNvPr id="89122" name="Connettore 1 16"/>
            <p:cNvCxnSpPr>
              <a:cxnSpLocks noChangeShapeType="1"/>
            </p:cNvCxnSpPr>
            <p:nvPr/>
          </p:nvCxnSpPr>
          <p:spPr bwMode="auto">
            <a:xfrm rot="16200000" flipH="1">
              <a:off x="4191794" y="1523206"/>
              <a:ext cx="609600" cy="1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123" name="CasellaDiTesto 17"/>
            <p:cNvSpPr txBox="1">
              <a:spLocks noChangeArrowheads="1"/>
            </p:cNvSpPr>
            <p:nvPr/>
          </p:nvSpPr>
          <p:spPr bwMode="auto">
            <a:xfrm>
              <a:off x="3505200" y="762000"/>
              <a:ext cx="1814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>
                  <a:solidFill>
                    <a:srgbClr val="000000"/>
                  </a:solidFill>
                </a:rPr>
                <a:t>subsidence rate</a:t>
              </a:r>
            </a:p>
          </p:txBody>
        </p:sp>
      </p:grpSp>
      <p:sp>
        <p:nvSpPr>
          <p:cNvPr id="23" name="CasellaDiTesto 22"/>
          <p:cNvSpPr txBox="1">
            <a:spLocks noChangeArrowheads="1"/>
          </p:cNvSpPr>
          <p:nvPr/>
        </p:nvSpPr>
        <p:spPr bwMode="auto">
          <a:xfrm>
            <a:off x="1447800" y="1981200"/>
            <a:ext cx="1373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dirty="0" err="1"/>
              <a:t>PTt</a:t>
            </a:r>
            <a:r>
              <a:rPr lang="it-IT" dirty="0"/>
              <a:t> rocks</a:t>
            </a:r>
          </a:p>
        </p:txBody>
      </p:sp>
      <p:grpSp>
        <p:nvGrpSpPr>
          <p:cNvPr id="7" name="Gruppo 56"/>
          <p:cNvGrpSpPr>
            <a:grpSpLocks/>
          </p:cNvGrpSpPr>
          <p:nvPr/>
        </p:nvGrpSpPr>
        <p:grpSpPr bwMode="auto">
          <a:xfrm>
            <a:off x="3305175" y="2738438"/>
            <a:ext cx="2943225" cy="755650"/>
            <a:chOff x="3352866" y="2738735"/>
            <a:chExt cx="2943171" cy="754564"/>
          </a:xfrm>
        </p:grpSpPr>
        <p:sp>
          <p:nvSpPr>
            <p:cNvPr id="89117" name="CasellaDiTesto 20"/>
            <p:cNvSpPr txBox="1">
              <a:spLocks noChangeArrowheads="1"/>
            </p:cNvSpPr>
            <p:nvPr/>
          </p:nvSpPr>
          <p:spPr bwMode="auto">
            <a:xfrm>
              <a:off x="4190998" y="2738735"/>
              <a:ext cx="312997" cy="369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/>
                <a:t>?</a:t>
              </a:r>
            </a:p>
          </p:txBody>
        </p:sp>
        <p:sp>
          <p:nvSpPr>
            <p:cNvPr id="89118" name="CasellaDiTesto 21"/>
            <p:cNvSpPr txBox="1">
              <a:spLocks noChangeArrowheads="1"/>
            </p:cNvSpPr>
            <p:nvPr/>
          </p:nvSpPr>
          <p:spPr bwMode="auto">
            <a:xfrm>
              <a:off x="3352866" y="3124226"/>
              <a:ext cx="2943171" cy="369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dirty="0" err="1"/>
                <a:t>subduction</a:t>
              </a:r>
              <a:r>
                <a:rPr lang="it-IT" dirty="0"/>
                <a:t> </a:t>
              </a:r>
              <a:r>
                <a:rPr lang="it-IT" dirty="0" err="1"/>
                <a:t>hinge</a:t>
              </a:r>
              <a:r>
                <a:rPr lang="it-IT" dirty="0"/>
                <a:t> </a:t>
              </a:r>
              <a:r>
                <a:rPr lang="it-IT" dirty="0" err="1"/>
                <a:t>migration</a:t>
              </a:r>
              <a:endParaRPr lang="it-IT" dirty="0"/>
            </a:p>
          </p:txBody>
        </p:sp>
        <p:grpSp>
          <p:nvGrpSpPr>
            <p:cNvPr id="89119" name="Gruppo 55"/>
            <p:cNvGrpSpPr>
              <a:grpSpLocks/>
            </p:cNvGrpSpPr>
            <p:nvPr/>
          </p:nvGrpSpPr>
          <p:grpSpPr bwMode="auto">
            <a:xfrm>
              <a:off x="3857853" y="3052463"/>
              <a:ext cx="990600" cy="147937"/>
              <a:chOff x="3857853" y="2895600"/>
              <a:chExt cx="990600" cy="147937"/>
            </a:xfrm>
          </p:grpSpPr>
          <p:cxnSp>
            <p:nvCxnSpPr>
              <p:cNvPr id="89120" name="Connettore 1 18"/>
              <p:cNvCxnSpPr>
                <a:cxnSpLocks noChangeShapeType="1"/>
              </p:cNvCxnSpPr>
              <p:nvPr/>
            </p:nvCxnSpPr>
            <p:spPr bwMode="auto">
              <a:xfrm>
                <a:off x="3857853" y="2973388"/>
                <a:ext cx="990600" cy="1588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9121" name="Connettore 1 24"/>
              <p:cNvCxnSpPr>
                <a:cxnSpLocks noChangeShapeType="1"/>
              </p:cNvCxnSpPr>
              <p:nvPr/>
            </p:nvCxnSpPr>
            <p:spPr bwMode="auto">
              <a:xfrm rot="16200000" flipH="1">
                <a:off x="4269432" y="2969568"/>
                <a:ext cx="147937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1" name="CasellaDiTesto 30"/>
          <p:cNvSpPr txBox="1">
            <a:spLocks noChangeArrowheads="1"/>
          </p:cNvSpPr>
          <p:nvPr/>
        </p:nvSpPr>
        <p:spPr bwMode="auto">
          <a:xfrm>
            <a:off x="1533525" y="4724400"/>
            <a:ext cx="4791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dirty="0" err="1"/>
              <a:t>slab</a:t>
            </a:r>
            <a:r>
              <a:rPr lang="it-IT" dirty="0"/>
              <a:t> </a:t>
            </a:r>
            <a:r>
              <a:rPr lang="it-IT" dirty="0" err="1"/>
              <a:t>seismicity</a:t>
            </a:r>
            <a:r>
              <a:rPr lang="it-IT" dirty="0"/>
              <a:t> (</a:t>
            </a:r>
            <a:r>
              <a:rPr lang="it-IT" dirty="0" err="1"/>
              <a:t>depth</a:t>
            </a:r>
            <a:r>
              <a:rPr lang="it-IT" dirty="0"/>
              <a:t>, </a:t>
            </a:r>
            <a:r>
              <a:rPr lang="it-IT" dirty="0" err="1"/>
              <a:t>dip</a:t>
            </a:r>
            <a:r>
              <a:rPr lang="it-IT" dirty="0"/>
              <a:t>, stress </a:t>
            </a:r>
            <a:r>
              <a:rPr lang="it-IT" dirty="0" err="1"/>
              <a:t>orientation</a:t>
            </a:r>
            <a:r>
              <a:rPr lang="it-IT" dirty="0"/>
              <a:t>)</a:t>
            </a:r>
          </a:p>
        </p:txBody>
      </p:sp>
      <p:sp>
        <p:nvSpPr>
          <p:cNvPr id="33" name="CasellaDiTesto 32"/>
          <p:cNvSpPr txBox="1">
            <a:spLocks noChangeArrowheads="1"/>
          </p:cNvSpPr>
          <p:nvPr/>
        </p:nvSpPr>
        <p:spPr bwMode="auto">
          <a:xfrm>
            <a:off x="2206625" y="3886200"/>
            <a:ext cx="1765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dirty="0" err="1"/>
              <a:t>thermal</a:t>
            </a:r>
            <a:r>
              <a:rPr lang="it-IT" dirty="0"/>
              <a:t> state</a:t>
            </a:r>
          </a:p>
        </p:txBody>
      </p:sp>
      <p:sp>
        <p:nvSpPr>
          <p:cNvPr id="32" name="CasellaDiTesto 31"/>
          <p:cNvSpPr txBox="1">
            <a:spLocks noChangeArrowheads="1"/>
          </p:cNvSpPr>
          <p:nvPr/>
        </p:nvSpPr>
        <p:spPr bwMode="auto">
          <a:xfrm>
            <a:off x="882650" y="5645150"/>
            <a:ext cx="1763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dirty="0" err="1"/>
              <a:t>subduction</a:t>
            </a:r>
            <a:r>
              <a:rPr lang="it-IT" dirty="0"/>
              <a:t> rate</a:t>
            </a:r>
          </a:p>
        </p:txBody>
      </p:sp>
      <p:sp>
        <p:nvSpPr>
          <p:cNvPr id="36" name="CasellaDiTesto 35"/>
          <p:cNvSpPr txBox="1">
            <a:spLocks noChangeArrowheads="1"/>
          </p:cNvSpPr>
          <p:nvPr/>
        </p:nvSpPr>
        <p:spPr bwMode="auto">
          <a:xfrm>
            <a:off x="2752725" y="3505200"/>
            <a:ext cx="3876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dirty="0" err="1"/>
              <a:t>upper</a:t>
            </a:r>
            <a:r>
              <a:rPr lang="it-IT" dirty="0"/>
              <a:t> &amp;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plate</a:t>
            </a:r>
            <a:r>
              <a:rPr lang="it-IT" dirty="0"/>
              <a:t> </a:t>
            </a:r>
            <a:r>
              <a:rPr lang="it-IT" dirty="0" err="1"/>
              <a:t>thickness</a:t>
            </a:r>
            <a:endParaRPr lang="it-IT" dirty="0"/>
          </a:p>
        </p:txBody>
      </p:sp>
      <p:sp>
        <p:nvSpPr>
          <p:cNvPr id="37" name="CasellaDiTesto 36"/>
          <p:cNvSpPr txBox="1">
            <a:spLocks noChangeArrowheads="1"/>
          </p:cNvSpPr>
          <p:nvPr/>
        </p:nvSpPr>
        <p:spPr bwMode="auto">
          <a:xfrm>
            <a:off x="1812925" y="4267200"/>
            <a:ext cx="219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dirty="0" err="1"/>
              <a:t>gravity</a:t>
            </a:r>
            <a:r>
              <a:rPr lang="it-IT" dirty="0"/>
              <a:t> </a:t>
            </a:r>
            <a:r>
              <a:rPr lang="it-IT" dirty="0" err="1"/>
              <a:t>anomaly</a:t>
            </a:r>
            <a:endParaRPr lang="it-IT" dirty="0"/>
          </a:p>
        </p:txBody>
      </p:sp>
      <p:sp>
        <p:nvSpPr>
          <p:cNvPr id="89103" name="Figura a mano libera 38"/>
          <p:cNvSpPr>
            <a:spLocks noChangeArrowheads="1"/>
          </p:cNvSpPr>
          <p:nvPr/>
        </p:nvSpPr>
        <p:spPr bwMode="auto">
          <a:xfrm>
            <a:off x="381000" y="2565400"/>
            <a:ext cx="7289800" cy="3771900"/>
          </a:xfrm>
          <a:custGeom>
            <a:avLst/>
            <a:gdLst>
              <a:gd name="T0" fmla="*/ 7289800 w 7289800"/>
              <a:gd name="T1" fmla="*/ 0 h 3771900"/>
              <a:gd name="T2" fmla="*/ 4635500 w 7289800"/>
              <a:gd name="T3" fmla="*/ 114300 h 3771900"/>
              <a:gd name="T4" fmla="*/ 3556000 w 7289800"/>
              <a:gd name="T5" fmla="*/ 317500 h 3771900"/>
              <a:gd name="T6" fmla="*/ 2514600 w 7289800"/>
              <a:gd name="T7" fmla="*/ 863600 h 3771900"/>
              <a:gd name="T8" fmla="*/ 1473200 w 7289800"/>
              <a:gd name="T9" fmla="*/ 1651000 h 3771900"/>
              <a:gd name="T10" fmla="*/ 0 w 7289800"/>
              <a:gd name="T11" fmla="*/ 3771900 h 37719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289800"/>
              <a:gd name="T19" fmla="*/ 0 h 3771900"/>
              <a:gd name="T20" fmla="*/ 7289800 w 7289800"/>
              <a:gd name="T21" fmla="*/ 3771900 h 37719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289800" h="3771900">
                <a:moveTo>
                  <a:pt x="7289800" y="0"/>
                </a:moveTo>
                <a:cubicBezTo>
                  <a:pt x="6273800" y="30691"/>
                  <a:pt x="5257800" y="61383"/>
                  <a:pt x="4635500" y="114300"/>
                </a:cubicBezTo>
                <a:cubicBezTo>
                  <a:pt x="4013200" y="167217"/>
                  <a:pt x="3909483" y="192617"/>
                  <a:pt x="3556000" y="317500"/>
                </a:cubicBezTo>
                <a:cubicBezTo>
                  <a:pt x="3202517" y="442383"/>
                  <a:pt x="2861733" y="641350"/>
                  <a:pt x="2514600" y="863600"/>
                </a:cubicBezTo>
                <a:cubicBezTo>
                  <a:pt x="2167467" y="1085850"/>
                  <a:pt x="1892300" y="1166283"/>
                  <a:pt x="1473200" y="1651000"/>
                </a:cubicBezTo>
                <a:cubicBezTo>
                  <a:pt x="1054100" y="2135717"/>
                  <a:pt x="0" y="3771900"/>
                  <a:pt x="0" y="377190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9" name="Gruppo 53"/>
          <p:cNvGrpSpPr>
            <a:grpSpLocks/>
          </p:cNvGrpSpPr>
          <p:nvPr/>
        </p:nvGrpSpPr>
        <p:grpSpPr bwMode="auto">
          <a:xfrm>
            <a:off x="5576888" y="1603375"/>
            <a:ext cx="2106612" cy="836613"/>
            <a:chOff x="5576223" y="1603077"/>
            <a:chExt cx="2108183" cy="836117"/>
          </a:xfrm>
        </p:grpSpPr>
        <p:cxnSp>
          <p:nvCxnSpPr>
            <p:cNvPr id="89114" name="Connettore 1 27"/>
            <p:cNvCxnSpPr>
              <a:cxnSpLocks noChangeShapeType="1"/>
            </p:cNvCxnSpPr>
            <p:nvPr/>
          </p:nvCxnSpPr>
          <p:spPr bwMode="auto">
            <a:xfrm rot="10800000" flipH="1">
              <a:off x="5576223" y="2132012"/>
              <a:ext cx="13716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115" name="CasellaDiTesto 28"/>
            <p:cNvSpPr txBox="1">
              <a:spLocks noChangeArrowheads="1"/>
            </p:cNvSpPr>
            <p:nvPr/>
          </p:nvSpPr>
          <p:spPr bwMode="auto">
            <a:xfrm>
              <a:off x="5715000" y="1603077"/>
              <a:ext cx="1969406" cy="36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dirty="0" err="1"/>
                <a:t>convergence</a:t>
              </a:r>
              <a:r>
                <a:rPr lang="it-IT" dirty="0"/>
                <a:t> rate</a:t>
              </a:r>
            </a:p>
          </p:txBody>
        </p:sp>
        <p:cxnSp>
          <p:nvCxnSpPr>
            <p:cNvPr id="89116" name="Connettore 1 45"/>
            <p:cNvCxnSpPr>
              <a:cxnSpLocks noChangeShapeType="1"/>
            </p:cNvCxnSpPr>
            <p:nvPr/>
          </p:nvCxnSpPr>
          <p:spPr bwMode="auto">
            <a:xfrm rot="5400000" flipH="1" flipV="1">
              <a:off x="6781800" y="2286000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" name="Gruppo 62"/>
          <p:cNvGrpSpPr>
            <a:grpSpLocks/>
          </p:cNvGrpSpPr>
          <p:nvPr/>
        </p:nvGrpSpPr>
        <p:grpSpPr bwMode="auto">
          <a:xfrm>
            <a:off x="838200" y="2438400"/>
            <a:ext cx="3492500" cy="393700"/>
            <a:chOff x="838327" y="2438400"/>
            <a:chExt cx="3492373" cy="393700"/>
          </a:xfrm>
        </p:grpSpPr>
        <p:sp>
          <p:nvSpPr>
            <p:cNvPr id="89110" name="CasellaDiTesto 29"/>
            <p:cNvSpPr txBox="1">
              <a:spLocks noChangeArrowheads="1"/>
            </p:cNvSpPr>
            <p:nvPr/>
          </p:nvSpPr>
          <p:spPr bwMode="auto">
            <a:xfrm>
              <a:off x="838327" y="2438695"/>
              <a:ext cx="2071111" cy="369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>
                  <a:solidFill>
                    <a:srgbClr val="000000"/>
                  </a:solidFill>
                </a:rPr>
                <a:t>decollement depth</a:t>
              </a:r>
            </a:p>
          </p:txBody>
        </p:sp>
        <p:grpSp>
          <p:nvGrpSpPr>
            <p:cNvPr id="89111" name="Gruppo 61"/>
            <p:cNvGrpSpPr>
              <a:grpSpLocks/>
            </p:cNvGrpSpPr>
            <p:nvPr/>
          </p:nvGrpSpPr>
          <p:grpSpPr bwMode="auto">
            <a:xfrm>
              <a:off x="3340100" y="2438400"/>
              <a:ext cx="990600" cy="393700"/>
              <a:chOff x="3340100" y="2438400"/>
              <a:chExt cx="990600" cy="393700"/>
            </a:xfrm>
          </p:grpSpPr>
          <p:sp>
            <p:nvSpPr>
              <p:cNvPr id="89112" name="Figura a mano libera 46"/>
              <p:cNvSpPr>
                <a:spLocks noChangeArrowheads="1"/>
              </p:cNvSpPr>
              <p:nvPr/>
            </p:nvSpPr>
            <p:spPr bwMode="auto">
              <a:xfrm>
                <a:off x="3340100" y="2438400"/>
                <a:ext cx="990600" cy="393700"/>
              </a:xfrm>
              <a:custGeom>
                <a:avLst/>
                <a:gdLst>
                  <a:gd name="T0" fmla="*/ 0 w 990600"/>
                  <a:gd name="T1" fmla="*/ 393700 h 393700"/>
                  <a:gd name="T2" fmla="*/ 571500 w 990600"/>
                  <a:gd name="T3" fmla="*/ 215900 h 393700"/>
                  <a:gd name="T4" fmla="*/ 990600 w 990600"/>
                  <a:gd name="T5" fmla="*/ 0 h 393700"/>
                  <a:gd name="T6" fmla="*/ 0 60000 65536"/>
                  <a:gd name="T7" fmla="*/ 0 60000 65536"/>
                  <a:gd name="T8" fmla="*/ 0 60000 65536"/>
                  <a:gd name="T9" fmla="*/ 0 w 990600"/>
                  <a:gd name="T10" fmla="*/ 0 h 393700"/>
                  <a:gd name="T11" fmla="*/ 990600 w 990600"/>
                  <a:gd name="T12" fmla="*/ 393700 h 3937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90600" h="393700">
                    <a:moveTo>
                      <a:pt x="0" y="393700"/>
                    </a:moveTo>
                    <a:cubicBezTo>
                      <a:pt x="203200" y="337608"/>
                      <a:pt x="406400" y="281517"/>
                      <a:pt x="571500" y="215900"/>
                    </a:cubicBezTo>
                    <a:cubicBezTo>
                      <a:pt x="736600" y="150283"/>
                      <a:pt x="990600" y="0"/>
                      <a:pt x="99060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9113" name="Figura a mano libera 47"/>
              <p:cNvSpPr>
                <a:spLocks noChangeArrowheads="1"/>
              </p:cNvSpPr>
              <p:nvPr/>
            </p:nvSpPr>
            <p:spPr bwMode="auto">
              <a:xfrm>
                <a:off x="3568700" y="2552700"/>
                <a:ext cx="406400" cy="127000"/>
              </a:xfrm>
              <a:custGeom>
                <a:avLst/>
                <a:gdLst>
                  <a:gd name="T0" fmla="*/ 0 w 406400"/>
                  <a:gd name="T1" fmla="*/ 127000 h 127000"/>
                  <a:gd name="T2" fmla="*/ 406400 w 406400"/>
                  <a:gd name="T3" fmla="*/ 0 h 127000"/>
                  <a:gd name="T4" fmla="*/ 215900 w 406400"/>
                  <a:gd name="T5" fmla="*/ 0 h 127000"/>
                  <a:gd name="T6" fmla="*/ 0 60000 65536"/>
                  <a:gd name="T7" fmla="*/ 0 60000 65536"/>
                  <a:gd name="T8" fmla="*/ 0 60000 65536"/>
                  <a:gd name="T9" fmla="*/ 0 w 406400"/>
                  <a:gd name="T10" fmla="*/ 0 h 127000"/>
                  <a:gd name="T11" fmla="*/ 406400 w 406400"/>
                  <a:gd name="T12" fmla="*/ 127000 h 1270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6400" h="127000">
                    <a:moveTo>
                      <a:pt x="0" y="127000"/>
                    </a:moveTo>
                    <a:lnTo>
                      <a:pt x="406400" y="0"/>
                    </a:lnTo>
                    <a:lnTo>
                      <a:pt x="215900" y="0"/>
                    </a:lnTo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64" name="CasellaDiTesto 63"/>
          <p:cNvSpPr txBox="1">
            <a:spLocks noChangeArrowheads="1"/>
          </p:cNvSpPr>
          <p:nvPr/>
        </p:nvSpPr>
        <p:spPr bwMode="auto">
          <a:xfrm>
            <a:off x="1203325" y="5187950"/>
            <a:ext cx="2628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dirty="0" err="1"/>
              <a:t>backarc</a:t>
            </a:r>
            <a:r>
              <a:rPr lang="it-IT" dirty="0"/>
              <a:t> </a:t>
            </a:r>
            <a:r>
              <a:rPr lang="it-IT" dirty="0" err="1"/>
              <a:t>spreading</a:t>
            </a:r>
            <a:r>
              <a:rPr lang="it-IT" dirty="0"/>
              <a:t> ?</a:t>
            </a:r>
          </a:p>
        </p:txBody>
      </p:sp>
      <p:sp>
        <p:nvSpPr>
          <p:cNvPr id="89107" name="CasellaDiTesto 41"/>
          <p:cNvSpPr txBox="1">
            <a:spLocks noChangeArrowheads="1"/>
          </p:cNvSpPr>
          <p:nvPr/>
        </p:nvSpPr>
        <p:spPr bwMode="auto">
          <a:xfrm>
            <a:off x="5867400" y="2667000"/>
            <a:ext cx="1582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/>
              <a:t>LOWER PLATE</a:t>
            </a:r>
          </a:p>
        </p:txBody>
      </p:sp>
      <p:sp>
        <p:nvSpPr>
          <p:cNvPr id="89108" name="CasellaDiTesto 42"/>
          <p:cNvSpPr txBox="1">
            <a:spLocks noChangeArrowheads="1"/>
          </p:cNvSpPr>
          <p:nvPr/>
        </p:nvSpPr>
        <p:spPr bwMode="auto">
          <a:xfrm>
            <a:off x="0" y="1676400"/>
            <a:ext cx="1492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/>
              <a:t>UPPER PLATE</a:t>
            </a:r>
          </a:p>
        </p:txBody>
      </p:sp>
      <p:cxnSp>
        <p:nvCxnSpPr>
          <p:cNvPr id="89109" name="Connettore 1 44"/>
          <p:cNvCxnSpPr>
            <a:cxnSpLocks noChangeShapeType="1"/>
          </p:cNvCxnSpPr>
          <p:nvPr/>
        </p:nvCxnSpPr>
        <p:spPr bwMode="auto">
          <a:xfrm rot="16200000" flipH="1">
            <a:off x="3962400" y="28956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9111ADFA-6367-4541-8DCC-D48CDBBA97FA}"/>
              </a:ext>
            </a:extLst>
          </p:cNvPr>
          <p:cNvGrpSpPr/>
          <p:nvPr/>
        </p:nvGrpSpPr>
        <p:grpSpPr>
          <a:xfrm>
            <a:off x="4933454" y="95824"/>
            <a:ext cx="3997800" cy="522360"/>
            <a:chOff x="4933454" y="95824"/>
            <a:chExt cx="3997800" cy="52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538F248F-6BC6-6445-AD2B-E660FEC8CAF8}"/>
                    </a:ext>
                  </a:extLst>
                </p14:cNvPr>
                <p14:cNvContentPartPr/>
                <p14:nvPr/>
              </p14:nvContentPartPr>
              <p14:xfrm>
                <a:off x="5074934" y="543664"/>
                <a:ext cx="3856320" cy="7452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538F248F-6BC6-6445-AD2B-E660FEC8CAF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057294" y="526024"/>
                  <a:ext cx="38919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84F7B066-5D6A-B040-81FD-164219D827A9}"/>
                    </a:ext>
                  </a:extLst>
                </p14:cNvPr>
                <p14:cNvContentPartPr/>
                <p14:nvPr/>
              </p14:nvContentPartPr>
              <p14:xfrm>
                <a:off x="4933454" y="95824"/>
                <a:ext cx="11880" cy="44388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84F7B066-5D6A-B040-81FD-164219D827A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915814" y="77824"/>
                  <a:ext cx="47520" cy="479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35DBADFC-07FD-0840-83E0-550FACAC4095}"/>
                  </a:ext>
                </a:extLst>
              </p14:cNvPr>
              <p14:cNvContentPartPr/>
              <p14:nvPr/>
            </p14:nvContentPartPr>
            <p14:xfrm>
              <a:off x="5111654" y="70984"/>
              <a:ext cx="3738960" cy="5868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35DBADFC-07FD-0840-83E0-550FACAC409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93654" y="52984"/>
                <a:ext cx="377460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17E6274D-D3A0-A747-A7BF-624A7008B62C}"/>
                  </a:ext>
                </a:extLst>
              </p14:cNvPr>
              <p14:cNvContentPartPr/>
              <p14:nvPr/>
            </p14:nvContentPartPr>
            <p14:xfrm>
              <a:off x="5662814" y="1494784"/>
              <a:ext cx="2298240" cy="58896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17E6274D-D3A0-A747-A7BF-624A7008B62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44814" y="1476784"/>
                <a:ext cx="2333880" cy="62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5BE98543-26EC-2A4F-BCD9-405B6D2B74B3}"/>
                  </a:ext>
                </a:extLst>
              </p14:cNvPr>
              <p14:cNvContentPartPr/>
              <p14:nvPr/>
            </p14:nvContentPartPr>
            <p14:xfrm>
              <a:off x="5745974" y="2649664"/>
              <a:ext cx="1881360" cy="44964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5BE98543-26EC-2A4F-BCD9-405B6D2B74B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28334" y="2631664"/>
                <a:ext cx="191700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194DBF1F-DDCC-A749-BA3A-FE9CCF2EE489}"/>
                  </a:ext>
                </a:extLst>
              </p14:cNvPr>
              <p14:cNvContentPartPr/>
              <p14:nvPr/>
            </p14:nvContentPartPr>
            <p14:xfrm>
              <a:off x="-38506" y="1426384"/>
              <a:ext cx="1596600" cy="77292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194DBF1F-DDCC-A749-BA3A-FE9CCF2EE48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56146" y="1408744"/>
                <a:ext cx="1632240" cy="80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24BEE5FB-42A1-0147-9396-449BEE2B0DA0}"/>
                  </a:ext>
                </a:extLst>
              </p14:cNvPr>
              <p14:cNvContentPartPr/>
              <p14:nvPr/>
            </p14:nvContentPartPr>
            <p14:xfrm>
              <a:off x="486374" y="2346904"/>
              <a:ext cx="455760" cy="11700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24BEE5FB-42A1-0147-9396-449BEE2B0DA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8374" y="2328904"/>
                <a:ext cx="491400" cy="152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/>
      <p:bldP spid="33" grpId="0"/>
      <p:bldP spid="32" grpId="0"/>
      <p:bldP spid="36" grpId="0"/>
      <p:bldP spid="37" grpId="0"/>
      <p:bldP spid="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Fig9VolumesIFP3.gif                                            0005D485Macintosh HD                   BF58252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05471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Fig. flow Hotspots.jpg                                         00026333&#10;Disco Duro                     BA58C79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Rectangle 3"/>
          <p:cNvSpPr>
            <a:spLocks noChangeArrowheads="1"/>
          </p:cNvSpPr>
          <p:nvPr/>
        </p:nvSpPr>
        <p:spPr bwMode="auto">
          <a:xfrm>
            <a:off x="1308100" y="6402388"/>
            <a:ext cx="5245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>
                <a:latin typeface="Times New Roman" charset="0"/>
              </a:rPr>
              <a:t>Mainstream of plate motions based on tectonic features</a:t>
            </a:r>
          </a:p>
        </p:txBody>
      </p:sp>
      <p:pic>
        <p:nvPicPr>
          <p:cNvPr id="15134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4913"/>
            <a:ext cx="914400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17525" y="4267200"/>
            <a:ext cx="8626475" cy="2559050"/>
            <a:chOff x="326" y="2688"/>
            <a:chExt cx="5434" cy="1612"/>
          </a:xfrm>
        </p:grpSpPr>
        <p:sp>
          <p:nvSpPr>
            <p:cNvPr id="108549" name="Text Box 6"/>
            <p:cNvSpPr txBox="1">
              <a:spLocks noChangeArrowheads="1"/>
            </p:cNvSpPr>
            <p:nvPr/>
          </p:nvSpPr>
          <p:spPr bwMode="auto">
            <a:xfrm>
              <a:off x="326" y="2726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b="1"/>
                <a:t>U</a:t>
              </a:r>
            </a:p>
          </p:txBody>
        </p:sp>
        <p:sp>
          <p:nvSpPr>
            <p:cNvPr id="108550" name="Text Box 7"/>
            <p:cNvSpPr txBox="1">
              <a:spLocks noChangeArrowheads="1"/>
            </p:cNvSpPr>
            <p:nvPr/>
          </p:nvSpPr>
          <p:spPr bwMode="auto">
            <a:xfrm>
              <a:off x="4848" y="2736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b="1"/>
                <a:t>U</a:t>
              </a:r>
            </a:p>
          </p:txBody>
        </p:sp>
        <p:sp>
          <p:nvSpPr>
            <p:cNvPr id="108551" name="Text Box 8"/>
            <p:cNvSpPr txBox="1">
              <a:spLocks noChangeArrowheads="1"/>
            </p:cNvSpPr>
            <p:nvPr/>
          </p:nvSpPr>
          <p:spPr bwMode="auto">
            <a:xfrm>
              <a:off x="3312" y="2784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b="1"/>
                <a:t>L</a:t>
              </a:r>
            </a:p>
          </p:txBody>
        </p:sp>
        <p:sp>
          <p:nvSpPr>
            <p:cNvPr id="108552" name="Text Box 9"/>
            <p:cNvSpPr txBox="1">
              <a:spLocks noChangeArrowheads="1"/>
            </p:cNvSpPr>
            <p:nvPr/>
          </p:nvSpPr>
          <p:spPr bwMode="auto">
            <a:xfrm>
              <a:off x="2256" y="2784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b="1"/>
                <a:t>L</a:t>
              </a:r>
            </a:p>
          </p:txBody>
        </p:sp>
        <p:sp>
          <p:nvSpPr>
            <p:cNvPr id="108553" name="Text Box 10"/>
            <p:cNvSpPr txBox="1">
              <a:spLocks noChangeArrowheads="1"/>
            </p:cNvSpPr>
            <p:nvPr/>
          </p:nvSpPr>
          <p:spPr bwMode="auto">
            <a:xfrm>
              <a:off x="1728" y="2736"/>
              <a:ext cx="2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b="1"/>
                <a:t>H</a:t>
              </a:r>
            </a:p>
          </p:txBody>
        </p:sp>
        <p:sp>
          <p:nvSpPr>
            <p:cNvPr id="108554" name="Text Box 11"/>
            <p:cNvSpPr txBox="1">
              <a:spLocks noChangeArrowheads="1"/>
            </p:cNvSpPr>
            <p:nvPr/>
          </p:nvSpPr>
          <p:spPr bwMode="auto">
            <a:xfrm>
              <a:off x="3863" y="2688"/>
              <a:ext cx="2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b="1"/>
                <a:t>H</a:t>
              </a:r>
            </a:p>
          </p:txBody>
        </p:sp>
        <p:sp>
          <p:nvSpPr>
            <p:cNvPr id="108555" name="Text Box 12"/>
            <p:cNvSpPr txBox="1">
              <a:spLocks noChangeArrowheads="1"/>
            </p:cNvSpPr>
            <p:nvPr/>
          </p:nvSpPr>
          <p:spPr bwMode="auto">
            <a:xfrm>
              <a:off x="4420" y="3552"/>
              <a:ext cx="1340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b="1"/>
                <a:t>H=slab hinge</a:t>
              </a:r>
            </a:p>
            <a:p>
              <a:r>
                <a:rPr lang="it-IT" b="1"/>
                <a:t>L=Lower plate</a:t>
              </a:r>
            </a:p>
            <a:p>
              <a:r>
                <a:rPr lang="it-IT" b="1"/>
                <a:t>U=Upper plate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SlabKinematics.jpg                                             00A39C4FDiscoDuroAir                   C39306B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6700" y="18206"/>
            <a:ext cx="86106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618" name="Group 3"/>
          <p:cNvGrpSpPr>
            <a:grpSpLocks/>
          </p:cNvGrpSpPr>
          <p:nvPr/>
        </p:nvGrpSpPr>
        <p:grpSpPr bwMode="auto">
          <a:xfrm>
            <a:off x="1828800" y="1066800"/>
            <a:ext cx="2133600" cy="4343400"/>
            <a:chOff x="1152" y="672"/>
            <a:chExt cx="1344" cy="2736"/>
          </a:xfrm>
        </p:grpSpPr>
        <p:sp>
          <p:nvSpPr>
            <p:cNvPr id="111619" name="Oval 4"/>
            <p:cNvSpPr>
              <a:spLocks noChangeArrowheads="1"/>
            </p:cNvSpPr>
            <p:nvPr/>
          </p:nvSpPr>
          <p:spPr bwMode="auto">
            <a:xfrm>
              <a:off x="1152" y="672"/>
              <a:ext cx="1296" cy="528"/>
            </a:xfrm>
            <a:prstGeom prst="ellipse">
              <a:avLst/>
            </a:prstGeom>
            <a:noFill/>
            <a:ln w="38100">
              <a:solidFill>
                <a:srgbClr val="DE1A1B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1620" name="Oval 5"/>
            <p:cNvSpPr>
              <a:spLocks noChangeArrowheads="1"/>
            </p:cNvSpPr>
            <p:nvPr/>
          </p:nvSpPr>
          <p:spPr bwMode="auto">
            <a:xfrm>
              <a:off x="1632" y="2928"/>
              <a:ext cx="864" cy="480"/>
            </a:xfrm>
            <a:prstGeom prst="ellipse">
              <a:avLst/>
            </a:prstGeom>
            <a:noFill/>
            <a:ln w="38100">
              <a:solidFill>
                <a:srgbClr val="DE1A1B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SubductionKinematics#17A37B.jpg                                0007CACDMacintosh HD                   C110160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772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1600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A8179F82-989A-AD49-83F3-F468907D267C}"/>
              </a:ext>
            </a:extLst>
          </p:cNvPr>
          <p:cNvGrpSpPr/>
          <p:nvPr/>
        </p:nvGrpSpPr>
        <p:grpSpPr>
          <a:xfrm>
            <a:off x="3246772" y="1369343"/>
            <a:ext cx="3793680" cy="5083200"/>
            <a:chOff x="3246772" y="1369343"/>
            <a:chExt cx="3793680" cy="508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6B9DBC3D-FDBC-C542-B27E-187D6F89159E}"/>
                    </a:ext>
                  </a:extLst>
                </p14:cNvPr>
                <p14:cNvContentPartPr/>
                <p14:nvPr/>
              </p14:nvContentPartPr>
              <p14:xfrm>
                <a:off x="3246772" y="1369343"/>
                <a:ext cx="2459520" cy="508320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6B9DBC3D-FDBC-C542-B27E-187D6F89159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229132" y="1351343"/>
                  <a:ext cx="2495160" cy="511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2ECFCD19-A46C-6E4B-809F-8D6548A1CB64}"/>
                    </a:ext>
                  </a:extLst>
                </p14:cNvPr>
                <p14:cNvContentPartPr/>
                <p14:nvPr/>
              </p14:nvContentPartPr>
              <p14:xfrm>
                <a:off x="6033892" y="3904463"/>
                <a:ext cx="1006560" cy="1011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2ECFCD19-A46C-6E4B-809F-8D6548A1CB6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016252" y="3886463"/>
                  <a:ext cx="10422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22492C41-F2FA-794E-9FA0-3BC36B04A46E}"/>
                    </a:ext>
                  </a:extLst>
                </p14:cNvPr>
                <p14:cNvContentPartPr/>
                <p14:nvPr/>
              </p14:nvContentPartPr>
              <p14:xfrm>
                <a:off x="5835892" y="3823103"/>
                <a:ext cx="345240" cy="36972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22492C41-F2FA-794E-9FA0-3BC36B04A46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817892" y="3805103"/>
                  <a:ext cx="38088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E60569D4-6FC4-DC42-9D66-8C710C041DC6}"/>
                    </a:ext>
                  </a:extLst>
                </p14:cNvPr>
                <p14:cNvContentPartPr/>
                <p14:nvPr/>
              </p14:nvContentPartPr>
              <p14:xfrm>
                <a:off x="3642052" y="1581743"/>
                <a:ext cx="334440" cy="61308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E60569D4-6FC4-DC42-9D66-8C710C041DC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24052" y="1564103"/>
                  <a:ext cx="370080" cy="64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7554364B-54AD-0C46-8CEF-DA87700E75B7}"/>
                    </a:ext>
                  </a:extLst>
                </p14:cNvPr>
                <p14:cNvContentPartPr/>
                <p14:nvPr/>
              </p14:nvContentPartPr>
              <p14:xfrm>
                <a:off x="4917532" y="3984023"/>
                <a:ext cx="664200" cy="2520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7554364B-54AD-0C46-8CEF-DA87700E75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899532" y="3966383"/>
                  <a:ext cx="69984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6350CEB8-05CE-734B-B47D-515DDCB9E3EC}"/>
                    </a:ext>
                  </a:extLst>
                </p14:cNvPr>
                <p14:cNvContentPartPr/>
                <p14:nvPr/>
              </p14:nvContentPartPr>
              <p14:xfrm>
                <a:off x="4797652" y="3862343"/>
                <a:ext cx="277200" cy="29808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6350CEB8-05CE-734B-B47D-515DDCB9E3E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779652" y="3844703"/>
                  <a:ext cx="312840" cy="33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D86DE9B1-7365-CD44-9883-52DE4D282E6F}"/>
              </a:ext>
            </a:extLst>
          </p:cNvPr>
          <p:cNvGrpSpPr/>
          <p:nvPr/>
        </p:nvGrpSpPr>
        <p:grpSpPr>
          <a:xfrm>
            <a:off x="4049572" y="5791223"/>
            <a:ext cx="276120" cy="539280"/>
            <a:chOff x="4049572" y="5791223"/>
            <a:chExt cx="276120" cy="53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5FE77EC8-F95A-DF4C-AAE1-DE29A1DCC77C}"/>
                    </a:ext>
                  </a:extLst>
                </p14:cNvPr>
                <p14:cNvContentPartPr/>
                <p14:nvPr/>
              </p14:nvContentPartPr>
              <p14:xfrm>
                <a:off x="4127332" y="5970503"/>
                <a:ext cx="89280" cy="36000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5FE77EC8-F95A-DF4C-AAE1-DE29A1DCC77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09692" y="5952503"/>
                  <a:ext cx="12492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0CC8D461-6185-754A-98C0-967E5AE3FE12}"/>
                    </a:ext>
                  </a:extLst>
                </p14:cNvPr>
                <p14:cNvContentPartPr/>
                <p14:nvPr/>
              </p14:nvContentPartPr>
              <p14:xfrm>
                <a:off x="4049572" y="5791223"/>
                <a:ext cx="276120" cy="32832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0CC8D461-6185-754A-98C0-967E5AE3FE1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031932" y="5773583"/>
                  <a:ext cx="311760" cy="363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272A3390-33FA-6848-89D0-F706B5C44677}"/>
                  </a:ext>
                </a:extLst>
              </p14:cNvPr>
              <p14:cNvContentPartPr/>
              <p14:nvPr/>
            </p14:nvContentPartPr>
            <p14:xfrm>
              <a:off x="3501652" y="6463703"/>
              <a:ext cx="296640" cy="4608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272A3390-33FA-6848-89D0-F706B5C4467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84012" y="6446063"/>
                <a:ext cx="332280" cy="81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uppo 17">
            <a:extLst>
              <a:ext uri="{FF2B5EF4-FFF2-40B4-BE49-F238E27FC236}">
                <a16:creationId xmlns:a16="http://schemas.microsoft.com/office/drawing/2014/main" id="{5A9A682B-11DE-DD44-8BBF-02FC3E9F421A}"/>
              </a:ext>
            </a:extLst>
          </p:cNvPr>
          <p:cNvGrpSpPr/>
          <p:nvPr/>
        </p:nvGrpSpPr>
        <p:grpSpPr>
          <a:xfrm>
            <a:off x="5300572" y="2357183"/>
            <a:ext cx="715320" cy="290160"/>
            <a:chOff x="5300572" y="2357183"/>
            <a:chExt cx="715320" cy="29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7FA78B81-223D-C342-B4F3-1316E9CD2624}"/>
                    </a:ext>
                  </a:extLst>
                </p14:cNvPr>
                <p14:cNvContentPartPr/>
                <p14:nvPr/>
              </p14:nvContentPartPr>
              <p14:xfrm>
                <a:off x="5321812" y="2398583"/>
                <a:ext cx="694080" cy="4392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7FA78B81-223D-C342-B4F3-1316E9CD262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04172" y="2380943"/>
                  <a:ext cx="72972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809D3D2E-78F0-F644-9207-130EEE5BBB5C}"/>
                    </a:ext>
                  </a:extLst>
                </p14:cNvPr>
                <p14:cNvContentPartPr/>
                <p14:nvPr/>
              </p14:nvContentPartPr>
              <p14:xfrm>
                <a:off x="5300572" y="2357183"/>
                <a:ext cx="377640" cy="2901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809D3D2E-78F0-F644-9207-130EEE5BBB5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282572" y="2339183"/>
                  <a:ext cx="413280" cy="32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645810B9-7515-B64F-A036-883F6922387B}"/>
              </a:ext>
            </a:extLst>
          </p:cNvPr>
          <p:cNvGrpSpPr/>
          <p:nvPr/>
        </p:nvGrpSpPr>
        <p:grpSpPr>
          <a:xfrm>
            <a:off x="5408932" y="5287943"/>
            <a:ext cx="929880" cy="224280"/>
            <a:chOff x="5408932" y="5287943"/>
            <a:chExt cx="929880" cy="22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5A430425-AB14-3544-A6C9-A231C28911AF}"/>
                    </a:ext>
                  </a:extLst>
                </p14:cNvPr>
                <p14:cNvContentPartPr/>
                <p14:nvPr/>
              </p14:nvContentPartPr>
              <p14:xfrm>
                <a:off x="5408932" y="5350583"/>
                <a:ext cx="929880" cy="741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5A430425-AB14-3544-A6C9-A231C28911A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390932" y="5332943"/>
                  <a:ext cx="9655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7C83DC3E-D439-D345-9E8C-55EC0AE26AD9}"/>
                    </a:ext>
                  </a:extLst>
                </p14:cNvPr>
                <p14:cNvContentPartPr/>
                <p14:nvPr/>
              </p14:nvContentPartPr>
              <p14:xfrm>
                <a:off x="5458972" y="5287943"/>
                <a:ext cx="326880" cy="22428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7C83DC3E-D439-D345-9E8C-55EC0AE26AD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441332" y="5269943"/>
                  <a:ext cx="362520" cy="259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97758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1600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6" name="Freccia su 2"/>
          <p:cNvSpPr>
            <a:spLocks noChangeArrowheads="1"/>
          </p:cNvSpPr>
          <p:nvPr/>
        </p:nvSpPr>
        <p:spPr bwMode="auto">
          <a:xfrm>
            <a:off x="3733800" y="3962400"/>
            <a:ext cx="990600" cy="6731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23993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3667" name="Freccia su 3"/>
          <p:cNvSpPr>
            <a:spLocks noChangeArrowheads="1"/>
          </p:cNvSpPr>
          <p:nvPr/>
        </p:nvSpPr>
        <p:spPr bwMode="auto">
          <a:xfrm flipV="1">
            <a:off x="3810000" y="381000"/>
            <a:ext cx="990600" cy="6731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1E47164E-EE76-BA45-93FF-5715534EBEE1}"/>
                  </a:ext>
                </a:extLst>
              </p14:cNvPr>
              <p14:cNvContentPartPr/>
              <p14:nvPr/>
            </p14:nvContentPartPr>
            <p14:xfrm>
              <a:off x="243566" y="648274"/>
              <a:ext cx="750960" cy="69984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1E47164E-EE76-BA45-93FF-5715534EBE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093" y="632794"/>
                <a:ext cx="781545" cy="73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EFA3BEFD-15ED-FC4B-8964-5C172B653F9D}"/>
                  </a:ext>
                </a:extLst>
              </p14:cNvPr>
              <p14:cNvContentPartPr/>
              <p14:nvPr/>
            </p14:nvContentPartPr>
            <p14:xfrm>
              <a:off x="995246" y="1973434"/>
              <a:ext cx="291960" cy="561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EFA3BEFD-15ED-FC4B-8964-5C172B653F9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9766" y="1957954"/>
                <a:ext cx="32256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820F3B95-F9A2-1D46-ADFB-FE825B9FBC08}"/>
                  </a:ext>
                </a:extLst>
              </p14:cNvPr>
              <p14:cNvContentPartPr/>
              <p14:nvPr/>
            </p14:nvContentPartPr>
            <p14:xfrm>
              <a:off x="5758406" y="1115554"/>
              <a:ext cx="494640" cy="23760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820F3B95-F9A2-1D46-ADFB-FE825B9FBC0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42926" y="1100074"/>
                <a:ext cx="52524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5D0A38FF-B1DD-784A-8FE8-1B847E3F87F6}"/>
                  </a:ext>
                </a:extLst>
              </p14:cNvPr>
              <p14:cNvContentPartPr/>
              <p14:nvPr/>
            </p14:nvContentPartPr>
            <p14:xfrm>
              <a:off x="997406" y="1230034"/>
              <a:ext cx="20880" cy="1080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5D0A38FF-B1DD-784A-8FE8-1B847E3F87F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2188" y="1214554"/>
                <a:ext cx="50961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25771E2E-68B8-A049-B2BA-9475CFEA3162}"/>
                  </a:ext>
                </a:extLst>
              </p14:cNvPr>
              <p14:cNvContentPartPr/>
              <p14:nvPr/>
            </p14:nvContentPartPr>
            <p14:xfrm>
              <a:off x="4251086" y="2721154"/>
              <a:ext cx="2373480" cy="39744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25771E2E-68B8-A049-B2BA-9475CFEA316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35606" y="2705674"/>
                <a:ext cx="2404080" cy="42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86CCED69-8C7F-0B49-9CBD-8CA4DA175DF0}"/>
                  </a:ext>
                </a:extLst>
              </p14:cNvPr>
              <p14:cNvContentPartPr/>
              <p14:nvPr/>
            </p14:nvContentPartPr>
            <p14:xfrm>
              <a:off x="4178726" y="6071674"/>
              <a:ext cx="1991880" cy="38196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86CCED69-8C7F-0B49-9CBD-8CA4DA175DF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63246" y="6056194"/>
                <a:ext cx="2022480" cy="412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uppo 35">
            <a:extLst>
              <a:ext uri="{FF2B5EF4-FFF2-40B4-BE49-F238E27FC236}">
                <a16:creationId xmlns:a16="http://schemas.microsoft.com/office/drawing/2014/main" id="{C27B6663-6DF3-4A4F-943F-89045E5D99CB}"/>
              </a:ext>
            </a:extLst>
          </p:cNvPr>
          <p:cNvGrpSpPr/>
          <p:nvPr/>
        </p:nvGrpSpPr>
        <p:grpSpPr>
          <a:xfrm>
            <a:off x="5405246" y="158674"/>
            <a:ext cx="3561120" cy="1236960"/>
            <a:chOff x="5405246" y="158674"/>
            <a:chExt cx="3561120" cy="123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4FE8ED82-4AE8-1045-BC08-7ACA09C77A9C}"/>
                    </a:ext>
                  </a:extLst>
                </p14:cNvPr>
                <p14:cNvContentPartPr/>
                <p14:nvPr/>
              </p14:nvContentPartPr>
              <p14:xfrm>
                <a:off x="5405246" y="758794"/>
                <a:ext cx="583920" cy="5184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4FE8ED82-4AE8-1045-BC08-7ACA09C77A9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389766" y="743314"/>
                  <a:ext cx="61452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21BA6656-96F4-9B4B-8E42-72270B277CED}"/>
                    </a:ext>
                  </a:extLst>
                </p14:cNvPr>
                <p14:cNvContentPartPr/>
                <p14:nvPr/>
              </p14:nvContentPartPr>
              <p14:xfrm>
                <a:off x="7783406" y="783634"/>
                <a:ext cx="177840" cy="86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21BA6656-96F4-9B4B-8E42-72270B277CE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767926" y="768154"/>
                  <a:ext cx="2084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47E194B5-6263-3A43-9353-EE0ABFB08F94}"/>
                    </a:ext>
                  </a:extLst>
                </p14:cNvPr>
                <p14:cNvContentPartPr/>
                <p14:nvPr/>
              </p14:nvContentPartPr>
              <p14:xfrm>
                <a:off x="7583966" y="764914"/>
                <a:ext cx="660600" cy="4680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47E194B5-6263-3A43-9353-EE0ABFB08F9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568486" y="749434"/>
                  <a:ext cx="69120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4EF1ED71-2CC8-5C45-B608-626ECB49BC8C}"/>
                    </a:ext>
                  </a:extLst>
                </p14:cNvPr>
                <p14:cNvContentPartPr/>
                <p14:nvPr/>
              </p14:nvContentPartPr>
              <p14:xfrm>
                <a:off x="7387046" y="682474"/>
                <a:ext cx="338760" cy="20268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4EF1ED71-2CC8-5C45-B608-626ECB49BC8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371566" y="666994"/>
                  <a:ext cx="36936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56656DF2-72C0-0047-B02A-EF61351FF05B}"/>
                    </a:ext>
                  </a:extLst>
                </p14:cNvPr>
                <p14:cNvContentPartPr/>
                <p14:nvPr/>
              </p14:nvContentPartPr>
              <p14:xfrm>
                <a:off x="5849486" y="631714"/>
                <a:ext cx="287280" cy="33336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56656DF2-72C0-0047-B02A-EF61351FF05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834006" y="616234"/>
                  <a:ext cx="31788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8D2BD234-4419-844C-AA1F-FC6639627F33}"/>
                    </a:ext>
                  </a:extLst>
                </p14:cNvPr>
                <p14:cNvContentPartPr/>
                <p14:nvPr/>
              </p14:nvContentPartPr>
              <p14:xfrm>
                <a:off x="6812486" y="158674"/>
                <a:ext cx="2153880" cy="123696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8D2BD234-4419-844C-AA1F-FC6639627F3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97006" y="143194"/>
                  <a:ext cx="2184480" cy="12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1B7AD05F-0FAD-E543-B56F-59B13F3B33B8}"/>
                    </a:ext>
                  </a:extLst>
                </p14:cNvPr>
                <p14:cNvContentPartPr/>
                <p14:nvPr/>
              </p14:nvContentPartPr>
              <p14:xfrm>
                <a:off x="7924526" y="670594"/>
                <a:ext cx="10440" cy="2160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1B7AD05F-0FAD-E543-B56F-59B13F3B33B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909046" y="655114"/>
                  <a:ext cx="4104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1CBDD716-78E6-A14C-BB1C-D6DFDD0E6AFB}"/>
                    </a:ext>
                  </a:extLst>
                </p14:cNvPr>
                <p14:cNvContentPartPr/>
                <p14:nvPr/>
              </p14:nvContentPartPr>
              <p14:xfrm>
                <a:off x="7877006" y="634954"/>
                <a:ext cx="24120" cy="1584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1CBDD716-78E6-A14C-BB1C-D6DFDD0E6AF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861526" y="619474"/>
                  <a:ext cx="54720" cy="46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0D7669AC-7028-C64A-9621-7177E00C5BE8}"/>
                  </a:ext>
                </a:extLst>
              </p14:cNvPr>
              <p14:cNvContentPartPr/>
              <p14:nvPr/>
            </p14:nvContentPartPr>
            <p14:xfrm>
              <a:off x="5841206" y="2870914"/>
              <a:ext cx="37080" cy="756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0D7669AC-7028-C64A-9621-7177E00C5BE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25726" y="2855434"/>
                <a:ext cx="6768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EC0E9DF7-3D2D-474C-9CA8-5D9A2D246F10}"/>
                  </a:ext>
                </a:extLst>
              </p14:cNvPr>
              <p14:cNvContentPartPr/>
              <p14:nvPr/>
            </p14:nvContentPartPr>
            <p14:xfrm>
              <a:off x="6482726" y="511474"/>
              <a:ext cx="14760" cy="16560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EC0E9DF7-3D2D-474C-9CA8-5D9A2D246F1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467246" y="496323"/>
                <a:ext cx="45360" cy="465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F10F5F4C-2720-C047-BC04-B0E11EC275FC}"/>
                  </a:ext>
                </a:extLst>
              </p14:cNvPr>
              <p14:cNvContentPartPr/>
              <p14:nvPr/>
            </p14:nvContentPartPr>
            <p14:xfrm>
              <a:off x="7524206" y="357034"/>
              <a:ext cx="30240" cy="2448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F10F5F4C-2720-C047-BC04-B0E11EC275F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508726" y="341554"/>
                <a:ext cx="60840" cy="5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uppo 44">
            <a:extLst>
              <a:ext uri="{FF2B5EF4-FFF2-40B4-BE49-F238E27FC236}">
                <a16:creationId xmlns:a16="http://schemas.microsoft.com/office/drawing/2014/main" id="{6A6945DD-3B06-9145-9F74-B643A22F3A76}"/>
              </a:ext>
            </a:extLst>
          </p:cNvPr>
          <p:cNvGrpSpPr/>
          <p:nvPr/>
        </p:nvGrpSpPr>
        <p:grpSpPr>
          <a:xfrm>
            <a:off x="7762526" y="4525834"/>
            <a:ext cx="88920" cy="71640"/>
            <a:chOff x="7762526" y="4525834"/>
            <a:chExt cx="88920" cy="7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2A3FAD8F-702F-6145-8854-7B700FBF5827}"/>
                    </a:ext>
                  </a:extLst>
                </p14:cNvPr>
                <p14:cNvContentPartPr/>
                <p14:nvPr/>
              </p14:nvContentPartPr>
              <p14:xfrm>
                <a:off x="7823366" y="4593514"/>
                <a:ext cx="3600" cy="180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2A3FAD8F-702F-6145-8854-7B700FBF582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807886" y="4578034"/>
                  <a:ext cx="342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C4C8D9BE-CA03-B242-81CF-14811AB3EEED}"/>
                    </a:ext>
                  </a:extLst>
                </p14:cNvPr>
                <p14:cNvContentPartPr/>
                <p14:nvPr/>
              </p14:nvContentPartPr>
              <p14:xfrm>
                <a:off x="7816166" y="4593154"/>
                <a:ext cx="10800" cy="432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C4C8D9BE-CA03-B242-81CF-14811AB3EEE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800686" y="4578865"/>
                  <a:ext cx="41400" cy="325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A0D06408-D14D-5443-B16E-EAEB80B16390}"/>
                    </a:ext>
                  </a:extLst>
                </p14:cNvPr>
                <p14:cNvContentPartPr/>
                <p14:nvPr/>
              </p14:nvContentPartPr>
              <p14:xfrm>
                <a:off x="7830566" y="4525834"/>
                <a:ext cx="20880" cy="1476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A0D06408-D14D-5443-B16E-EAEB80B1639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815086" y="4510354"/>
                  <a:ext cx="514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B530B71B-4A0D-1442-9A9A-BB99655C842C}"/>
                    </a:ext>
                  </a:extLst>
                </p14:cNvPr>
                <p14:cNvContentPartPr/>
                <p14:nvPr/>
              </p14:nvContentPartPr>
              <p14:xfrm>
                <a:off x="7762526" y="4539154"/>
                <a:ext cx="86400" cy="4356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B530B71B-4A0D-1442-9A9A-BB99655C842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746981" y="4523674"/>
                  <a:ext cx="117128" cy="7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id="{B79F6BFA-9250-9B4A-887A-97B2B5C8071E}"/>
                  </a:ext>
                </a:extLst>
              </p14:cNvPr>
              <p14:cNvContentPartPr/>
              <p14:nvPr/>
            </p14:nvContentPartPr>
            <p14:xfrm>
              <a:off x="5018246" y="6239794"/>
              <a:ext cx="54360" cy="47880"/>
            </p14:xfrm>
          </p:contentPart>
        </mc:Choice>
        <mc:Fallback xmlns=""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B79F6BFA-9250-9B4A-887A-97B2B5C8071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002766" y="6224314"/>
                <a:ext cx="8496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id="{75F3F69A-C924-BC4E-BCB8-EE933FBCC93C}"/>
                  </a:ext>
                </a:extLst>
              </p14:cNvPr>
              <p14:cNvContentPartPr/>
              <p14:nvPr/>
            </p14:nvContentPartPr>
            <p14:xfrm>
              <a:off x="5145326" y="3534754"/>
              <a:ext cx="3917160" cy="511920"/>
            </p14:xfrm>
          </p:contentPart>
        </mc:Choice>
        <mc:Fallback xmlns=""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75F3F69A-C924-BC4E-BCB8-EE933FBCC93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129846" y="3519274"/>
                <a:ext cx="3947760" cy="542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3679" name="Gruppo 113678">
            <a:extLst>
              <a:ext uri="{FF2B5EF4-FFF2-40B4-BE49-F238E27FC236}">
                <a16:creationId xmlns:a16="http://schemas.microsoft.com/office/drawing/2014/main" id="{6576426B-9212-2C46-A32E-7852AAE94B0A}"/>
              </a:ext>
            </a:extLst>
          </p:cNvPr>
          <p:cNvGrpSpPr/>
          <p:nvPr/>
        </p:nvGrpSpPr>
        <p:grpSpPr>
          <a:xfrm>
            <a:off x="1001366" y="1810714"/>
            <a:ext cx="4379400" cy="1010880"/>
            <a:chOff x="1001366" y="1810714"/>
            <a:chExt cx="4379400" cy="10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BEEB7325-7AF7-8045-8BB5-4631373BF1BD}"/>
                    </a:ext>
                  </a:extLst>
                </p14:cNvPr>
                <p14:cNvContentPartPr/>
                <p14:nvPr/>
              </p14:nvContentPartPr>
              <p14:xfrm>
                <a:off x="2283326" y="2514874"/>
                <a:ext cx="191160" cy="30564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BEEB7325-7AF7-8045-8BB5-4631373BF1B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267846" y="2499394"/>
                  <a:ext cx="22176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31A289E1-2CF7-3146-AE3F-FA2F3DAC1989}"/>
                    </a:ext>
                  </a:extLst>
                </p14:cNvPr>
                <p14:cNvContentPartPr/>
                <p14:nvPr/>
              </p14:nvContentPartPr>
              <p14:xfrm>
                <a:off x="2479886" y="2591914"/>
                <a:ext cx="195480" cy="22968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31A289E1-2CF7-3146-AE3F-FA2F3DAC198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464406" y="2576434"/>
                  <a:ext cx="2260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9A73748E-1BB8-FD48-AF6A-F30B6A0478A0}"/>
                    </a:ext>
                  </a:extLst>
                </p14:cNvPr>
                <p14:cNvContentPartPr/>
                <p14:nvPr/>
              </p14:nvContentPartPr>
              <p14:xfrm>
                <a:off x="2851766" y="2592274"/>
                <a:ext cx="210960" cy="2088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9A73748E-1BB8-FD48-AF6A-F30B6A0478A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836286" y="2576794"/>
                  <a:ext cx="2415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C21C6527-A3E1-9C46-AAEC-906F9BBA2613}"/>
                    </a:ext>
                  </a:extLst>
                </p14:cNvPr>
                <p14:cNvContentPartPr/>
                <p14:nvPr/>
              </p14:nvContentPartPr>
              <p14:xfrm>
                <a:off x="2906486" y="2464474"/>
                <a:ext cx="44640" cy="27360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C21C6527-A3E1-9C46-AAEC-906F9BBA261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891006" y="2449014"/>
                  <a:ext cx="75240" cy="30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B8BB8F1B-7B68-DA48-83AB-1B235D298A51}"/>
                    </a:ext>
                  </a:extLst>
                </p14:cNvPr>
                <p14:cNvContentPartPr/>
                <p14:nvPr/>
              </p14:nvContentPartPr>
              <p14:xfrm>
                <a:off x="3169286" y="2416954"/>
                <a:ext cx="201960" cy="38340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B8BB8F1B-7B68-DA48-83AB-1B235D298A5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153834" y="2401474"/>
                  <a:ext cx="232506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26ED4885-0B8D-5C4B-8114-52BB1A07F69B}"/>
                    </a:ext>
                  </a:extLst>
                </p14:cNvPr>
                <p14:cNvContentPartPr/>
                <p14:nvPr/>
              </p14:nvContentPartPr>
              <p14:xfrm>
                <a:off x="3433166" y="2550874"/>
                <a:ext cx="142200" cy="18432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26ED4885-0B8D-5C4B-8114-52BB1A07F69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417686" y="2535394"/>
                  <a:ext cx="1728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13678" name="Input penna 113677">
                  <a:extLst>
                    <a:ext uri="{FF2B5EF4-FFF2-40B4-BE49-F238E27FC236}">
                      <a16:creationId xmlns:a16="http://schemas.microsoft.com/office/drawing/2014/main" id="{40EDD77D-2E73-6243-A47B-742EB154435E}"/>
                    </a:ext>
                  </a:extLst>
                </p14:cNvPr>
                <p14:cNvContentPartPr/>
                <p14:nvPr/>
              </p14:nvContentPartPr>
              <p14:xfrm>
                <a:off x="1001366" y="1810714"/>
                <a:ext cx="4379400" cy="527040"/>
              </p14:xfrm>
            </p:contentPart>
          </mc:Choice>
          <mc:Fallback xmlns="">
            <p:pic>
              <p:nvPicPr>
                <p:cNvPr id="113678" name="Input penna 113677">
                  <a:extLst>
                    <a:ext uri="{FF2B5EF4-FFF2-40B4-BE49-F238E27FC236}">
                      <a16:creationId xmlns:a16="http://schemas.microsoft.com/office/drawing/2014/main" id="{40EDD77D-2E73-6243-A47B-742EB154435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85886" y="1795234"/>
                  <a:ext cx="4410000" cy="557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13680" name="Input penna 113679">
                <a:extLst>
                  <a:ext uri="{FF2B5EF4-FFF2-40B4-BE49-F238E27FC236}">
                    <a16:creationId xmlns:a16="http://schemas.microsoft.com/office/drawing/2014/main" id="{2EBF8527-7307-944E-A8FB-0450CDC527FE}"/>
                  </a:ext>
                </a:extLst>
              </p14:cNvPr>
              <p14:cNvContentPartPr/>
              <p14:nvPr/>
            </p14:nvContentPartPr>
            <p14:xfrm>
              <a:off x="6112646" y="1908634"/>
              <a:ext cx="2694240" cy="823320"/>
            </p14:xfrm>
          </p:contentPart>
        </mc:Choice>
        <mc:Fallback xmlns="">
          <p:pic>
            <p:nvPicPr>
              <p:cNvPr id="113680" name="Input penna 113679">
                <a:extLst>
                  <a:ext uri="{FF2B5EF4-FFF2-40B4-BE49-F238E27FC236}">
                    <a16:creationId xmlns:a16="http://schemas.microsoft.com/office/drawing/2014/main" id="{2EBF8527-7307-944E-A8FB-0450CDC527F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097166" y="1893154"/>
                <a:ext cx="2724840" cy="85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13681" name="Input penna 113680">
                <a:extLst>
                  <a:ext uri="{FF2B5EF4-FFF2-40B4-BE49-F238E27FC236}">
                    <a16:creationId xmlns:a16="http://schemas.microsoft.com/office/drawing/2014/main" id="{F781EB31-7077-BD4B-8412-3A4F34417972}"/>
                  </a:ext>
                </a:extLst>
              </p14:cNvPr>
              <p14:cNvContentPartPr/>
              <p14:nvPr/>
            </p14:nvContentPartPr>
            <p14:xfrm>
              <a:off x="6320726" y="5721034"/>
              <a:ext cx="2407320" cy="499680"/>
            </p14:xfrm>
          </p:contentPart>
        </mc:Choice>
        <mc:Fallback xmlns="">
          <p:pic>
            <p:nvPicPr>
              <p:cNvPr id="113681" name="Input penna 113680">
                <a:extLst>
                  <a:ext uri="{FF2B5EF4-FFF2-40B4-BE49-F238E27FC236}">
                    <a16:creationId xmlns:a16="http://schemas.microsoft.com/office/drawing/2014/main" id="{F781EB31-7077-BD4B-8412-3A4F34417972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305246" y="5705554"/>
                <a:ext cx="2437920" cy="53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13682" name="Input penna 113681">
                <a:extLst>
                  <a:ext uri="{FF2B5EF4-FFF2-40B4-BE49-F238E27FC236}">
                    <a16:creationId xmlns:a16="http://schemas.microsoft.com/office/drawing/2014/main" id="{BF4B135B-B464-524B-A21A-7C8391FBF13E}"/>
                  </a:ext>
                </a:extLst>
              </p14:cNvPr>
              <p14:cNvContentPartPr/>
              <p14:nvPr/>
            </p14:nvContentPartPr>
            <p14:xfrm>
              <a:off x="576926" y="5896354"/>
              <a:ext cx="4328640" cy="272520"/>
            </p14:xfrm>
          </p:contentPart>
        </mc:Choice>
        <mc:Fallback xmlns="">
          <p:pic>
            <p:nvPicPr>
              <p:cNvPr id="113682" name="Input penna 113681">
                <a:extLst>
                  <a:ext uri="{FF2B5EF4-FFF2-40B4-BE49-F238E27FC236}">
                    <a16:creationId xmlns:a16="http://schemas.microsoft.com/office/drawing/2014/main" id="{BF4B135B-B464-524B-A21A-7C8391FBF13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61446" y="5880874"/>
                <a:ext cx="435924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13692" name="Input penna 113691">
                <a:extLst>
                  <a:ext uri="{FF2B5EF4-FFF2-40B4-BE49-F238E27FC236}">
                    <a16:creationId xmlns:a16="http://schemas.microsoft.com/office/drawing/2014/main" id="{51DF557C-0B85-F042-8B76-4ED1B8151331}"/>
                  </a:ext>
                </a:extLst>
              </p14:cNvPr>
              <p14:cNvContentPartPr/>
              <p14:nvPr/>
            </p14:nvContentPartPr>
            <p14:xfrm>
              <a:off x="4797566" y="-122126"/>
              <a:ext cx="69120" cy="3600"/>
            </p14:xfrm>
          </p:contentPart>
        </mc:Choice>
        <mc:Fallback xmlns="">
          <p:pic>
            <p:nvPicPr>
              <p:cNvPr id="113692" name="Input penna 113691">
                <a:extLst>
                  <a:ext uri="{FF2B5EF4-FFF2-40B4-BE49-F238E27FC236}">
                    <a16:creationId xmlns:a16="http://schemas.microsoft.com/office/drawing/2014/main" id="{51DF557C-0B85-F042-8B76-4ED1B8151331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782005" y="-137606"/>
                <a:ext cx="99880" cy="3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3719" name="Gruppo 113718">
            <a:extLst>
              <a:ext uri="{FF2B5EF4-FFF2-40B4-BE49-F238E27FC236}">
                <a16:creationId xmlns:a16="http://schemas.microsoft.com/office/drawing/2014/main" id="{474F0400-24FB-A34B-A3B0-64554D2F7CF3}"/>
              </a:ext>
            </a:extLst>
          </p:cNvPr>
          <p:cNvGrpSpPr/>
          <p:nvPr/>
        </p:nvGrpSpPr>
        <p:grpSpPr>
          <a:xfrm>
            <a:off x="1689326" y="101794"/>
            <a:ext cx="3964320" cy="1967040"/>
            <a:chOff x="1689326" y="101794"/>
            <a:chExt cx="3964320" cy="196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84BC20FC-E734-8944-B779-33EA38145FE0}"/>
                    </a:ext>
                  </a:extLst>
                </p14:cNvPr>
                <p14:cNvContentPartPr/>
                <p14:nvPr/>
              </p14:nvContentPartPr>
              <p14:xfrm>
                <a:off x="2921606" y="1183594"/>
                <a:ext cx="2732040" cy="88524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84BC20FC-E734-8944-B779-33EA38145FE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906124" y="1168108"/>
                  <a:ext cx="2762644" cy="9158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A8F2DF0F-F2E4-9B45-8C59-896F4BA07845}"/>
                    </a:ext>
                  </a:extLst>
                </p14:cNvPr>
                <p14:cNvContentPartPr/>
                <p14:nvPr/>
              </p14:nvContentPartPr>
              <p14:xfrm>
                <a:off x="3789206" y="1425874"/>
                <a:ext cx="409320" cy="3960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A8F2DF0F-F2E4-9B45-8C59-896F4BA0784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773726" y="1410394"/>
                  <a:ext cx="4399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BB9D873D-F5E5-2E4A-810D-6805626631CC}"/>
                    </a:ext>
                  </a:extLst>
                </p14:cNvPr>
                <p14:cNvContentPartPr/>
                <p14:nvPr/>
              </p14:nvContentPartPr>
              <p14:xfrm>
                <a:off x="3620006" y="1370434"/>
                <a:ext cx="560520" cy="20952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BB9D873D-F5E5-2E4A-810D-6805626631C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604526" y="1354981"/>
                  <a:ext cx="591120" cy="2400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C9F72DD6-8CAE-6A42-9D9B-78F9D769C41B}"/>
                    </a:ext>
                  </a:extLst>
                </p14:cNvPr>
                <p14:cNvContentPartPr/>
                <p14:nvPr/>
              </p14:nvContentPartPr>
              <p14:xfrm>
                <a:off x="4449086" y="1438474"/>
                <a:ext cx="457200" cy="3024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C9F72DD6-8CAE-6A42-9D9B-78F9D769C41B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433606" y="1422994"/>
                  <a:ext cx="48780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757A1C7F-8958-A442-B8A1-5D3D762E4946}"/>
                    </a:ext>
                  </a:extLst>
                </p14:cNvPr>
                <p14:cNvContentPartPr/>
                <p14:nvPr/>
              </p14:nvContentPartPr>
              <p14:xfrm>
                <a:off x="4853366" y="1376554"/>
                <a:ext cx="279720" cy="21060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757A1C7F-8958-A442-B8A1-5D3D762E494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837906" y="1361100"/>
                  <a:ext cx="310281" cy="2411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13673" name="Input penna 113672">
                  <a:extLst>
                    <a:ext uri="{FF2B5EF4-FFF2-40B4-BE49-F238E27FC236}">
                      <a16:creationId xmlns:a16="http://schemas.microsoft.com/office/drawing/2014/main" id="{5900CD75-479F-B146-A086-52032FE6ED76}"/>
                    </a:ext>
                  </a:extLst>
                </p14:cNvPr>
                <p14:cNvContentPartPr/>
                <p14:nvPr/>
              </p14:nvContentPartPr>
              <p14:xfrm>
                <a:off x="4369526" y="430834"/>
                <a:ext cx="75600" cy="51840"/>
              </p14:xfrm>
            </p:contentPart>
          </mc:Choice>
          <mc:Fallback xmlns="">
            <p:pic>
              <p:nvPicPr>
                <p:cNvPr id="113673" name="Input penna 113672">
                  <a:extLst>
                    <a:ext uri="{FF2B5EF4-FFF2-40B4-BE49-F238E27FC236}">
                      <a16:creationId xmlns:a16="http://schemas.microsoft.com/office/drawing/2014/main" id="{5900CD75-479F-B146-A086-52032FE6ED76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354046" y="415461"/>
                  <a:ext cx="106200" cy="822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13674" name="Input penna 113673">
                  <a:extLst>
                    <a:ext uri="{FF2B5EF4-FFF2-40B4-BE49-F238E27FC236}">
                      <a16:creationId xmlns:a16="http://schemas.microsoft.com/office/drawing/2014/main" id="{952D7B25-5A23-7E4F-92A3-0317C6BE3708}"/>
                    </a:ext>
                  </a:extLst>
                </p14:cNvPr>
                <p14:cNvContentPartPr/>
                <p14:nvPr/>
              </p14:nvContentPartPr>
              <p14:xfrm>
                <a:off x="4301126" y="431914"/>
                <a:ext cx="75240" cy="833760"/>
              </p14:xfrm>
            </p:contentPart>
          </mc:Choice>
          <mc:Fallback xmlns="">
            <p:pic>
              <p:nvPicPr>
                <p:cNvPr id="113674" name="Input penna 113673">
                  <a:extLst>
                    <a:ext uri="{FF2B5EF4-FFF2-40B4-BE49-F238E27FC236}">
                      <a16:creationId xmlns:a16="http://schemas.microsoft.com/office/drawing/2014/main" id="{952D7B25-5A23-7E4F-92A3-0317C6BE370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285646" y="416434"/>
                  <a:ext cx="105840" cy="86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13675" name="Input penna 113674">
                  <a:extLst>
                    <a:ext uri="{FF2B5EF4-FFF2-40B4-BE49-F238E27FC236}">
                      <a16:creationId xmlns:a16="http://schemas.microsoft.com/office/drawing/2014/main" id="{4B379001-8E09-1E4E-8CDD-61FCE157C0F6}"/>
                    </a:ext>
                  </a:extLst>
                </p14:cNvPr>
                <p14:cNvContentPartPr/>
                <p14:nvPr/>
              </p14:nvContentPartPr>
              <p14:xfrm>
                <a:off x="4060286" y="840154"/>
                <a:ext cx="500760" cy="499320"/>
              </p14:xfrm>
            </p:contentPart>
          </mc:Choice>
          <mc:Fallback xmlns="">
            <p:pic>
              <p:nvPicPr>
                <p:cNvPr id="113675" name="Input penna 113674">
                  <a:extLst>
                    <a:ext uri="{FF2B5EF4-FFF2-40B4-BE49-F238E27FC236}">
                      <a16:creationId xmlns:a16="http://schemas.microsoft.com/office/drawing/2014/main" id="{4B379001-8E09-1E4E-8CDD-61FCE157C0F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044806" y="824674"/>
                  <a:ext cx="53136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13676" name="Input penna 113675">
                  <a:extLst>
                    <a:ext uri="{FF2B5EF4-FFF2-40B4-BE49-F238E27FC236}">
                      <a16:creationId xmlns:a16="http://schemas.microsoft.com/office/drawing/2014/main" id="{14517F8D-8AD0-1F47-B152-F5EA7E25D179}"/>
                    </a:ext>
                  </a:extLst>
                </p14:cNvPr>
                <p14:cNvContentPartPr/>
                <p14:nvPr/>
              </p14:nvContentPartPr>
              <p14:xfrm>
                <a:off x="4320206" y="879034"/>
                <a:ext cx="415080" cy="504720"/>
              </p14:xfrm>
            </p:contentPart>
          </mc:Choice>
          <mc:Fallback xmlns="">
            <p:pic>
              <p:nvPicPr>
                <p:cNvPr id="113676" name="Input penna 113675">
                  <a:extLst>
                    <a:ext uri="{FF2B5EF4-FFF2-40B4-BE49-F238E27FC236}">
                      <a16:creationId xmlns:a16="http://schemas.microsoft.com/office/drawing/2014/main" id="{14517F8D-8AD0-1F47-B152-F5EA7E25D17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304726" y="863554"/>
                  <a:ext cx="445680" cy="5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13693" name="Input penna 113692">
                  <a:extLst>
                    <a:ext uri="{FF2B5EF4-FFF2-40B4-BE49-F238E27FC236}">
                      <a16:creationId xmlns:a16="http://schemas.microsoft.com/office/drawing/2014/main" id="{9AE5A0B7-3DDC-AE47-B4FE-55AEAA4B1EE3}"/>
                    </a:ext>
                  </a:extLst>
                </p14:cNvPr>
                <p14:cNvContentPartPr/>
                <p14:nvPr/>
              </p14:nvContentPartPr>
              <p14:xfrm>
                <a:off x="2178206" y="171274"/>
                <a:ext cx="396360" cy="587880"/>
              </p14:xfrm>
            </p:contentPart>
          </mc:Choice>
          <mc:Fallback xmlns="">
            <p:pic>
              <p:nvPicPr>
                <p:cNvPr id="113693" name="Input penna 113692">
                  <a:extLst>
                    <a:ext uri="{FF2B5EF4-FFF2-40B4-BE49-F238E27FC236}">
                      <a16:creationId xmlns:a16="http://schemas.microsoft.com/office/drawing/2014/main" id="{9AE5A0B7-3DDC-AE47-B4FE-55AEAA4B1EE3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162740" y="155794"/>
                  <a:ext cx="426932" cy="61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13694" name="Input penna 113693">
                  <a:extLst>
                    <a:ext uri="{FF2B5EF4-FFF2-40B4-BE49-F238E27FC236}">
                      <a16:creationId xmlns:a16="http://schemas.microsoft.com/office/drawing/2014/main" id="{C77A1FD0-E25F-7444-98A8-E5E7293FDF89}"/>
                    </a:ext>
                  </a:extLst>
                </p14:cNvPr>
                <p14:cNvContentPartPr/>
                <p14:nvPr/>
              </p14:nvContentPartPr>
              <p14:xfrm>
                <a:off x="2572406" y="325354"/>
                <a:ext cx="358200" cy="540000"/>
              </p14:xfrm>
            </p:contentPart>
          </mc:Choice>
          <mc:Fallback xmlns="">
            <p:pic>
              <p:nvPicPr>
                <p:cNvPr id="113694" name="Input penna 113693">
                  <a:extLst>
                    <a:ext uri="{FF2B5EF4-FFF2-40B4-BE49-F238E27FC236}">
                      <a16:creationId xmlns:a16="http://schemas.microsoft.com/office/drawing/2014/main" id="{C77A1FD0-E25F-7444-98A8-E5E7293FDF8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556926" y="309874"/>
                  <a:ext cx="38880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13695" name="Input penna 113694">
                  <a:extLst>
                    <a:ext uri="{FF2B5EF4-FFF2-40B4-BE49-F238E27FC236}">
                      <a16:creationId xmlns:a16="http://schemas.microsoft.com/office/drawing/2014/main" id="{6FD70205-615A-264A-855C-22362A2A0062}"/>
                    </a:ext>
                  </a:extLst>
                </p14:cNvPr>
                <p14:cNvContentPartPr/>
                <p14:nvPr/>
              </p14:nvContentPartPr>
              <p14:xfrm>
                <a:off x="3007286" y="348394"/>
                <a:ext cx="629280" cy="232560"/>
              </p14:xfrm>
            </p:contentPart>
          </mc:Choice>
          <mc:Fallback xmlns="">
            <p:pic>
              <p:nvPicPr>
                <p:cNvPr id="113695" name="Input penna 113694">
                  <a:extLst>
                    <a:ext uri="{FF2B5EF4-FFF2-40B4-BE49-F238E27FC236}">
                      <a16:creationId xmlns:a16="http://schemas.microsoft.com/office/drawing/2014/main" id="{6FD70205-615A-264A-855C-22362A2A006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991806" y="332914"/>
                  <a:ext cx="65988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13696" name="Input penna 113695">
                  <a:extLst>
                    <a:ext uri="{FF2B5EF4-FFF2-40B4-BE49-F238E27FC236}">
                      <a16:creationId xmlns:a16="http://schemas.microsoft.com/office/drawing/2014/main" id="{07595CF7-41B8-F346-824C-BC6713C343E1}"/>
                    </a:ext>
                  </a:extLst>
                </p14:cNvPr>
                <p14:cNvContentPartPr/>
                <p14:nvPr/>
              </p14:nvContentPartPr>
              <p14:xfrm>
                <a:off x="3570326" y="119434"/>
                <a:ext cx="101520" cy="141840"/>
              </p14:xfrm>
            </p:contentPart>
          </mc:Choice>
          <mc:Fallback xmlns="">
            <p:pic>
              <p:nvPicPr>
                <p:cNvPr id="113696" name="Input penna 113695">
                  <a:extLst>
                    <a:ext uri="{FF2B5EF4-FFF2-40B4-BE49-F238E27FC236}">
                      <a16:creationId xmlns:a16="http://schemas.microsoft.com/office/drawing/2014/main" id="{07595CF7-41B8-F346-824C-BC6713C343E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554846" y="103993"/>
                  <a:ext cx="132120" cy="1723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13697" name="Input penna 113696">
                  <a:extLst>
                    <a:ext uri="{FF2B5EF4-FFF2-40B4-BE49-F238E27FC236}">
                      <a16:creationId xmlns:a16="http://schemas.microsoft.com/office/drawing/2014/main" id="{566EF116-675E-494C-BB70-7A5534DAF59A}"/>
                    </a:ext>
                  </a:extLst>
                </p14:cNvPr>
                <p14:cNvContentPartPr/>
                <p14:nvPr/>
              </p14:nvContentPartPr>
              <p14:xfrm>
                <a:off x="3646646" y="350194"/>
                <a:ext cx="291240" cy="168120"/>
              </p14:xfrm>
            </p:contentPart>
          </mc:Choice>
          <mc:Fallback xmlns="">
            <p:pic>
              <p:nvPicPr>
                <p:cNvPr id="113697" name="Input penna 113696">
                  <a:extLst>
                    <a:ext uri="{FF2B5EF4-FFF2-40B4-BE49-F238E27FC236}">
                      <a16:creationId xmlns:a16="http://schemas.microsoft.com/office/drawing/2014/main" id="{566EF116-675E-494C-BB70-7A5534DAF59A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631185" y="334714"/>
                  <a:ext cx="321802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13698" name="Input penna 113697">
                  <a:extLst>
                    <a:ext uri="{FF2B5EF4-FFF2-40B4-BE49-F238E27FC236}">
                      <a16:creationId xmlns:a16="http://schemas.microsoft.com/office/drawing/2014/main" id="{A072050E-3683-9F43-9EDD-C563466B2508}"/>
                    </a:ext>
                  </a:extLst>
                </p14:cNvPr>
                <p14:cNvContentPartPr/>
                <p14:nvPr/>
              </p14:nvContentPartPr>
              <p14:xfrm>
                <a:off x="4027166" y="101794"/>
                <a:ext cx="22320" cy="72360"/>
              </p14:xfrm>
            </p:contentPart>
          </mc:Choice>
          <mc:Fallback xmlns="">
            <p:pic>
              <p:nvPicPr>
                <p:cNvPr id="113698" name="Input penna 113697">
                  <a:extLst>
                    <a:ext uri="{FF2B5EF4-FFF2-40B4-BE49-F238E27FC236}">
                      <a16:creationId xmlns:a16="http://schemas.microsoft.com/office/drawing/2014/main" id="{A072050E-3683-9F43-9EDD-C563466B250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011686" y="86391"/>
                  <a:ext cx="52920" cy="1028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13717" name="Input penna 113716">
                  <a:extLst>
                    <a:ext uri="{FF2B5EF4-FFF2-40B4-BE49-F238E27FC236}">
                      <a16:creationId xmlns:a16="http://schemas.microsoft.com/office/drawing/2014/main" id="{54D5FE69-9C68-BB49-A4EA-0C0BC1EB77AF}"/>
                    </a:ext>
                  </a:extLst>
                </p14:cNvPr>
                <p14:cNvContentPartPr/>
                <p14:nvPr/>
              </p14:nvContentPartPr>
              <p14:xfrm>
                <a:off x="1689326" y="852394"/>
                <a:ext cx="1050120" cy="467640"/>
              </p14:xfrm>
            </p:contentPart>
          </mc:Choice>
          <mc:Fallback xmlns="">
            <p:pic>
              <p:nvPicPr>
                <p:cNvPr id="113717" name="Input penna 113716">
                  <a:extLst>
                    <a:ext uri="{FF2B5EF4-FFF2-40B4-BE49-F238E27FC236}">
                      <a16:creationId xmlns:a16="http://schemas.microsoft.com/office/drawing/2014/main" id="{54D5FE69-9C68-BB49-A4EA-0C0BC1EB77A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673846" y="836914"/>
                  <a:ext cx="1080720" cy="49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13718" name="Input penna 113717">
                  <a:extLst>
                    <a:ext uri="{FF2B5EF4-FFF2-40B4-BE49-F238E27FC236}">
                      <a16:creationId xmlns:a16="http://schemas.microsoft.com/office/drawing/2014/main" id="{04571692-9C8A-044A-9627-4335845FA3D7}"/>
                    </a:ext>
                  </a:extLst>
                </p14:cNvPr>
                <p14:cNvContentPartPr/>
                <p14:nvPr/>
              </p14:nvContentPartPr>
              <p14:xfrm>
                <a:off x="2709206" y="874354"/>
                <a:ext cx="501480" cy="289080"/>
              </p14:xfrm>
            </p:contentPart>
          </mc:Choice>
          <mc:Fallback xmlns="">
            <p:pic>
              <p:nvPicPr>
                <p:cNvPr id="113718" name="Input penna 113717">
                  <a:extLst>
                    <a:ext uri="{FF2B5EF4-FFF2-40B4-BE49-F238E27FC236}">
                      <a16:creationId xmlns:a16="http://schemas.microsoft.com/office/drawing/2014/main" id="{04571692-9C8A-044A-9627-4335845FA3D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693726" y="858874"/>
                  <a:ext cx="532080" cy="31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13720" name="Input penna 113719">
                <a:extLst>
                  <a:ext uri="{FF2B5EF4-FFF2-40B4-BE49-F238E27FC236}">
                    <a16:creationId xmlns:a16="http://schemas.microsoft.com/office/drawing/2014/main" id="{4407C8A0-B28D-7F42-9A93-52BB12B7B074}"/>
                  </a:ext>
                </a:extLst>
              </p14:cNvPr>
              <p14:cNvContentPartPr/>
              <p14:nvPr/>
            </p14:nvContentPartPr>
            <p14:xfrm>
              <a:off x="6952886" y="2546914"/>
              <a:ext cx="2208240" cy="855000"/>
            </p14:xfrm>
          </p:contentPart>
        </mc:Choice>
        <mc:Fallback xmlns="">
          <p:pic>
            <p:nvPicPr>
              <p:cNvPr id="113720" name="Input penna 113719">
                <a:extLst>
                  <a:ext uri="{FF2B5EF4-FFF2-40B4-BE49-F238E27FC236}">
                    <a16:creationId xmlns:a16="http://schemas.microsoft.com/office/drawing/2014/main" id="{4407C8A0-B28D-7F42-9A93-52BB12B7B074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937406" y="2531434"/>
                <a:ext cx="2238840" cy="88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3723" name="Gruppo 113722">
            <a:extLst>
              <a:ext uri="{FF2B5EF4-FFF2-40B4-BE49-F238E27FC236}">
                <a16:creationId xmlns:a16="http://schemas.microsoft.com/office/drawing/2014/main" id="{769A7D08-A11E-7944-8255-8BB0BAF42EB4}"/>
              </a:ext>
            </a:extLst>
          </p:cNvPr>
          <p:cNvGrpSpPr/>
          <p:nvPr/>
        </p:nvGrpSpPr>
        <p:grpSpPr>
          <a:xfrm>
            <a:off x="914246" y="3869554"/>
            <a:ext cx="5167080" cy="1622160"/>
            <a:chOff x="914246" y="3869554"/>
            <a:chExt cx="5167080" cy="162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13671" name="Input penna 113670">
                  <a:extLst>
                    <a:ext uri="{FF2B5EF4-FFF2-40B4-BE49-F238E27FC236}">
                      <a16:creationId xmlns:a16="http://schemas.microsoft.com/office/drawing/2014/main" id="{955CCB6B-0B4B-9B4B-B603-6A1C459FF4FD}"/>
                    </a:ext>
                  </a:extLst>
                </p14:cNvPr>
                <p14:cNvContentPartPr/>
                <p14:nvPr/>
              </p14:nvContentPartPr>
              <p14:xfrm>
                <a:off x="914246" y="5018314"/>
                <a:ext cx="2160" cy="3240"/>
              </p14:xfrm>
            </p:contentPart>
          </mc:Choice>
          <mc:Fallback xmlns="">
            <p:pic>
              <p:nvPicPr>
                <p:cNvPr id="113671" name="Input penna 113670">
                  <a:extLst>
                    <a:ext uri="{FF2B5EF4-FFF2-40B4-BE49-F238E27FC236}">
                      <a16:creationId xmlns:a16="http://schemas.microsoft.com/office/drawing/2014/main" id="{955CCB6B-0B4B-9B4B-B603-6A1C459FF4F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98766" y="5002834"/>
                  <a:ext cx="3276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13672" name="Input penna 113671">
                  <a:extLst>
                    <a:ext uri="{FF2B5EF4-FFF2-40B4-BE49-F238E27FC236}">
                      <a16:creationId xmlns:a16="http://schemas.microsoft.com/office/drawing/2014/main" id="{DFE6D7A5-0582-7944-9C55-2743D616921B}"/>
                    </a:ext>
                  </a:extLst>
                </p14:cNvPr>
                <p14:cNvContentPartPr/>
                <p14:nvPr/>
              </p14:nvContentPartPr>
              <p14:xfrm>
                <a:off x="1055726" y="5127034"/>
                <a:ext cx="720" cy="5760"/>
              </p14:xfrm>
            </p:contentPart>
          </mc:Choice>
          <mc:Fallback xmlns="">
            <p:pic>
              <p:nvPicPr>
                <p:cNvPr id="113672" name="Input penna 113671">
                  <a:extLst>
                    <a:ext uri="{FF2B5EF4-FFF2-40B4-BE49-F238E27FC236}">
                      <a16:creationId xmlns:a16="http://schemas.microsoft.com/office/drawing/2014/main" id="{DFE6D7A5-0582-7944-9C55-2743D616921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40246" y="5111554"/>
                  <a:ext cx="313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15A282C0-28ED-444E-A177-4A25A8B8282B}"/>
                    </a:ext>
                  </a:extLst>
                </p14:cNvPr>
                <p14:cNvContentPartPr/>
                <p14:nvPr/>
              </p14:nvContentPartPr>
              <p14:xfrm>
                <a:off x="5301926" y="4142074"/>
                <a:ext cx="779400" cy="47916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15A282C0-28ED-444E-A177-4A25A8B8282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286446" y="4126582"/>
                  <a:ext cx="810000" cy="5097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32E20DD2-B7B8-2942-9A6C-DEF82AB4EECB}"/>
                    </a:ext>
                  </a:extLst>
                </p14:cNvPr>
                <p14:cNvContentPartPr/>
                <p14:nvPr/>
              </p14:nvContentPartPr>
              <p14:xfrm>
                <a:off x="2855726" y="5377234"/>
                <a:ext cx="260280" cy="4428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32E20DD2-B7B8-2942-9A6C-DEF82AB4EEC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840225" y="5361627"/>
                  <a:ext cx="290922" cy="751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23CB613C-D5E0-F944-9519-19CB4D544703}"/>
                    </a:ext>
                  </a:extLst>
                </p14:cNvPr>
                <p14:cNvContentPartPr/>
                <p14:nvPr/>
              </p14:nvContentPartPr>
              <p14:xfrm>
                <a:off x="3461606" y="5361394"/>
                <a:ext cx="150480" cy="1152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23CB613C-D5E0-F944-9519-19CB4D54470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446126" y="5345914"/>
                  <a:ext cx="1810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9370F9F9-A496-FB49-942F-02529BD130DC}"/>
                    </a:ext>
                  </a:extLst>
                </p14:cNvPr>
                <p14:cNvContentPartPr/>
                <p14:nvPr/>
              </p14:nvContentPartPr>
              <p14:xfrm>
                <a:off x="4060286" y="5294434"/>
                <a:ext cx="1017360" cy="4140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9370F9F9-A496-FB49-942F-02529BD130D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044806" y="5278954"/>
                  <a:ext cx="10479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4F860DE4-A815-6C4A-9871-E790308ADC9D}"/>
                    </a:ext>
                  </a:extLst>
                </p14:cNvPr>
                <p14:cNvContentPartPr/>
                <p14:nvPr/>
              </p14:nvContentPartPr>
              <p14:xfrm>
                <a:off x="4964606" y="5281834"/>
                <a:ext cx="772200" cy="12204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4F860DE4-A815-6C4A-9871-E790308ADC9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949126" y="5266354"/>
                  <a:ext cx="8028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DA627339-E980-AB4D-9A75-27E247EB7C72}"/>
                    </a:ext>
                  </a:extLst>
                </p14:cNvPr>
                <p14:cNvContentPartPr/>
                <p14:nvPr/>
              </p14:nvContentPartPr>
              <p14:xfrm>
                <a:off x="4303646" y="5402434"/>
                <a:ext cx="170280" cy="792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DA627339-E980-AB4D-9A75-27E247EB7C7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288166" y="5386217"/>
                  <a:ext cx="200880" cy="399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13670" name="Input penna 113669">
                  <a:extLst>
                    <a:ext uri="{FF2B5EF4-FFF2-40B4-BE49-F238E27FC236}">
                      <a16:creationId xmlns:a16="http://schemas.microsoft.com/office/drawing/2014/main" id="{D142D400-D733-6849-BB4A-9448DEE951A6}"/>
                    </a:ext>
                  </a:extLst>
                </p14:cNvPr>
                <p14:cNvContentPartPr/>
                <p14:nvPr/>
              </p14:nvContentPartPr>
              <p14:xfrm>
                <a:off x="5877206" y="5235754"/>
                <a:ext cx="40680" cy="5040"/>
              </p14:xfrm>
            </p:contentPart>
          </mc:Choice>
          <mc:Fallback xmlns="">
            <p:pic>
              <p:nvPicPr>
                <p:cNvPr id="113670" name="Input penna 113669">
                  <a:extLst>
                    <a:ext uri="{FF2B5EF4-FFF2-40B4-BE49-F238E27FC236}">
                      <a16:creationId xmlns:a16="http://schemas.microsoft.com/office/drawing/2014/main" id="{D142D400-D733-6849-BB4A-9448DEE951A6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861726" y="5220274"/>
                  <a:ext cx="712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6FBDD90C-2941-8546-B593-CED783215EB1}"/>
                    </a:ext>
                  </a:extLst>
                </p14:cNvPr>
                <p14:cNvContentPartPr/>
                <p14:nvPr/>
              </p14:nvContentPartPr>
              <p14:xfrm>
                <a:off x="4855526" y="4684954"/>
                <a:ext cx="396360" cy="3960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6FBDD90C-2941-8546-B593-CED783215EB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840046" y="4669474"/>
                  <a:ext cx="4269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13664" name="Input penna 113663">
                  <a:extLst>
                    <a:ext uri="{FF2B5EF4-FFF2-40B4-BE49-F238E27FC236}">
                      <a16:creationId xmlns:a16="http://schemas.microsoft.com/office/drawing/2014/main" id="{279FFA09-9812-4445-AFD7-1FAD02F56559}"/>
                    </a:ext>
                  </a:extLst>
                </p14:cNvPr>
                <p14:cNvContentPartPr/>
                <p14:nvPr/>
              </p14:nvContentPartPr>
              <p14:xfrm>
                <a:off x="4725566" y="4582714"/>
                <a:ext cx="371520" cy="161280"/>
              </p14:xfrm>
            </p:contentPart>
          </mc:Choice>
          <mc:Fallback xmlns="">
            <p:pic>
              <p:nvPicPr>
                <p:cNvPr id="113664" name="Input penna 113663">
                  <a:extLst>
                    <a:ext uri="{FF2B5EF4-FFF2-40B4-BE49-F238E27FC236}">
                      <a16:creationId xmlns:a16="http://schemas.microsoft.com/office/drawing/2014/main" id="{279FFA09-9812-4445-AFD7-1FAD02F56559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710086" y="4567268"/>
                  <a:ext cx="402120" cy="1918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13683" name="Input penna 113682">
                  <a:extLst>
                    <a:ext uri="{FF2B5EF4-FFF2-40B4-BE49-F238E27FC236}">
                      <a16:creationId xmlns:a16="http://schemas.microsoft.com/office/drawing/2014/main" id="{78EBAB72-52B7-3C45-A321-558E800BD7EE}"/>
                    </a:ext>
                  </a:extLst>
                </p14:cNvPr>
                <p14:cNvContentPartPr/>
                <p14:nvPr/>
              </p14:nvContentPartPr>
              <p14:xfrm>
                <a:off x="4169006" y="5094274"/>
                <a:ext cx="53640" cy="5400"/>
              </p14:xfrm>
            </p:contentPart>
          </mc:Choice>
          <mc:Fallback xmlns="">
            <p:pic>
              <p:nvPicPr>
                <p:cNvPr id="113683" name="Input penna 113682">
                  <a:extLst>
                    <a:ext uri="{FF2B5EF4-FFF2-40B4-BE49-F238E27FC236}">
                      <a16:creationId xmlns:a16="http://schemas.microsoft.com/office/drawing/2014/main" id="{78EBAB72-52B7-3C45-A321-558E800BD7EE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153421" y="5078794"/>
                  <a:ext cx="84447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13684" name="Input penna 113683">
                  <a:extLst>
                    <a:ext uri="{FF2B5EF4-FFF2-40B4-BE49-F238E27FC236}">
                      <a16:creationId xmlns:a16="http://schemas.microsoft.com/office/drawing/2014/main" id="{7217A55C-9861-074B-B98F-BE1DDEDD57B4}"/>
                    </a:ext>
                  </a:extLst>
                </p14:cNvPr>
                <p14:cNvContentPartPr/>
                <p14:nvPr/>
              </p14:nvContentPartPr>
              <p14:xfrm>
                <a:off x="4174766" y="4292914"/>
                <a:ext cx="92520" cy="823680"/>
              </p14:xfrm>
            </p:contentPart>
          </mc:Choice>
          <mc:Fallback xmlns="">
            <p:pic>
              <p:nvPicPr>
                <p:cNvPr id="113684" name="Input penna 113683">
                  <a:extLst>
                    <a:ext uri="{FF2B5EF4-FFF2-40B4-BE49-F238E27FC236}">
                      <a16:creationId xmlns:a16="http://schemas.microsoft.com/office/drawing/2014/main" id="{7217A55C-9861-074B-B98F-BE1DDEDD57B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159346" y="4277427"/>
                  <a:ext cx="123001" cy="8542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13685" name="Input penna 113684">
                  <a:extLst>
                    <a:ext uri="{FF2B5EF4-FFF2-40B4-BE49-F238E27FC236}">
                      <a16:creationId xmlns:a16="http://schemas.microsoft.com/office/drawing/2014/main" id="{6CBC1DE3-7B07-E64E-AC98-2E90A7DA5F62}"/>
                    </a:ext>
                  </a:extLst>
                </p14:cNvPr>
                <p14:cNvContentPartPr/>
                <p14:nvPr/>
              </p14:nvContentPartPr>
              <p14:xfrm>
                <a:off x="4053086" y="4138114"/>
                <a:ext cx="374760" cy="314280"/>
              </p14:xfrm>
            </p:contentPart>
          </mc:Choice>
          <mc:Fallback xmlns="">
            <p:pic>
              <p:nvPicPr>
                <p:cNvPr id="113685" name="Input penna 113684">
                  <a:extLst>
                    <a:ext uri="{FF2B5EF4-FFF2-40B4-BE49-F238E27FC236}">
                      <a16:creationId xmlns:a16="http://schemas.microsoft.com/office/drawing/2014/main" id="{6CBC1DE3-7B07-E64E-AC98-2E90A7DA5F62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037606" y="4122634"/>
                  <a:ext cx="40536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13687" name="Input penna 113686">
                  <a:extLst>
                    <a:ext uri="{FF2B5EF4-FFF2-40B4-BE49-F238E27FC236}">
                      <a16:creationId xmlns:a16="http://schemas.microsoft.com/office/drawing/2014/main" id="{C9CD1008-C75F-E142-819E-F34BD635D7C8}"/>
                    </a:ext>
                  </a:extLst>
                </p14:cNvPr>
                <p14:cNvContentPartPr/>
                <p14:nvPr/>
              </p14:nvContentPartPr>
              <p14:xfrm>
                <a:off x="3148766" y="5236474"/>
                <a:ext cx="426240" cy="184680"/>
              </p14:xfrm>
            </p:contentPart>
          </mc:Choice>
          <mc:Fallback xmlns="">
            <p:pic>
              <p:nvPicPr>
                <p:cNvPr id="113687" name="Input penna 113686">
                  <a:extLst>
                    <a:ext uri="{FF2B5EF4-FFF2-40B4-BE49-F238E27FC236}">
                      <a16:creationId xmlns:a16="http://schemas.microsoft.com/office/drawing/2014/main" id="{C9CD1008-C75F-E142-819E-F34BD635D7C8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133286" y="5220994"/>
                  <a:ext cx="45684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13689" name="Input penna 113688">
                  <a:extLst>
                    <a:ext uri="{FF2B5EF4-FFF2-40B4-BE49-F238E27FC236}">
                      <a16:creationId xmlns:a16="http://schemas.microsoft.com/office/drawing/2014/main" id="{F1EE3458-3B29-F74C-B23D-0687A1CB432D}"/>
                    </a:ext>
                  </a:extLst>
                </p14:cNvPr>
                <p14:cNvContentPartPr/>
                <p14:nvPr/>
              </p14:nvContentPartPr>
              <p14:xfrm>
                <a:off x="5299046" y="5354194"/>
                <a:ext cx="255960" cy="137520"/>
              </p14:xfrm>
            </p:contentPart>
          </mc:Choice>
          <mc:Fallback xmlns="">
            <p:pic>
              <p:nvPicPr>
                <p:cNvPr id="113689" name="Input penna 113688">
                  <a:extLst>
                    <a:ext uri="{FF2B5EF4-FFF2-40B4-BE49-F238E27FC236}">
                      <a16:creationId xmlns:a16="http://schemas.microsoft.com/office/drawing/2014/main" id="{F1EE3458-3B29-F74C-B23D-0687A1CB432D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283566" y="5338714"/>
                  <a:ext cx="28656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13690" name="Input penna 113689">
                  <a:extLst>
                    <a:ext uri="{FF2B5EF4-FFF2-40B4-BE49-F238E27FC236}">
                      <a16:creationId xmlns:a16="http://schemas.microsoft.com/office/drawing/2014/main" id="{0C802A4B-D981-9449-9AE5-05E7C09E4E31}"/>
                    </a:ext>
                  </a:extLst>
                </p14:cNvPr>
                <p14:cNvContentPartPr/>
                <p14:nvPr/>
              </p14:nvContentPartPr>
              <p14:xfrm>
                <a:off x="5319566" y="5303434"/>
                <a:ext cx="282960" cy="12600"/>
              </p14:xfrm>
            </p:contentPart>
          </mc:Choice>
          <mc:Fallback xmlns="">
            <p:pic>
              <p:nvPicPr>
                <p:cNvPr id="113690" name="Input penna 113689">
                  <a:extLst>
                    <a:ext uri="{FF2B5EF4-FFF2-40B4-BE49-F238E27FC236}">
                      <a16:creationId xmlns:a16="http://schemas.microsoft.com/office/drawing/2014/main" id="{0C802A4B-D981-9449-9AE5-05E7C09E4E31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304086" y="5287954"/>
                  <a:ext cx="3135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FFCD5218-BF80-6B43-A614-1723F81207D7}"/>
                    </a:ext>
                  </a:extLst>
                </p14:cNvPr>
                <p14:cNvContentPartPr/>
                <p14:nvPr/>
              </p14:nvContentPartPr>
              <p14:xfrm>
                <a:off x="2063726" y="4167994"/>
                <a:ext cx="231480" cy="3384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FFCD5218-BF80-6B43-A614-1723F81207D7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048222" y="4152514"/>
                  <a:ext cx="262128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DC1288F5-1BFD-7649-AFB0-6280B695DD21}"/>
                    </a:ext>
                  </a:extLst>
                </p14:cNvPr>
                <p14:cNvContentPartPr/>
                <p14:nvPr/>
              </p14:nvContentPartPr>
              <p14:xfrm>
                <a:off x="2395646" y="3973234"/>
                <a:ext cx="286920" cy="30780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DC1288F5-1BFD-7649-AFB0-6280B695DD21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380166" y="3957754"/>
                  <a:ext cx="31752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77ADED17-C17D-1A4E-AEA7-D996920BC5D0}"/>
                    </a:ext>
                  </a:extLst>
                </p14:cNvPr>
                <p14:cNvContentPartPr/>
                <p14:nvPr/>
              </p14:nvContentPartPr>
              <p14:xfrm>
                <a:off x="2560526" y="4118674"/>
                <a:ext cx="170640" cy="16812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77ADED17-C17D-1A4E-AEA7-D996920BC5D0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545046" y="4103194"/>
                  <a:ext cx="20124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F5801A5B-3E51-6546-A8D2-0D32F5C3BB06}"/>
                    </a:ext>
                  </a:extLst>
                </p14:cNvPr>
                <p14:cNvContentPartPr/>
                <p14:nvPr/>
              </p14:nvContentPartPr>
              <p14:xfrm>
                <a:off x="2887766" y="4140274"/>
                <a:ext cx="232560" cy="5400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F5801A5B-3E51-6546-A8D2-0D32F5C3BB06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872286" y="4124794"/>
                  <a:ext cx="26316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E699DBF8-09CD-A94D-BD44-85EDA63F1AB2}"/>
                    </a:ext>
                  </a:extLst>
                </p14:cNvPr>
                <p14:cNvContentPartPr/>
                <p14:nvPr/>
              </p14:nvContentPartPr>
              <p14:xfrm>
                <a:off x="2996126" y="4056754"/>
                <a:ext cx="36360" cy="22932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E699DBF8-09CD-A94D-BD44-85EDA63F1AB2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2980646" y="4041274"/>
                  <a:ext cx="669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9E75C095-31F0-FF4E-B89E-F924A13274C4}"/>
                    </a:ext>
                  </a:extLst>
                </p14:cNvPr>
                <p14:cNvContentPartPr/>
                <p14:nvPr/>
              </p14:nvContentPartPr>
              <p14:xfrm>
                <a:off x="3239486" y="3963514"/>
                <a:ext cx="159120" cy="32148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9E75C095-31F0-FF4E-B89E-F924A13274C4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224006" y="3948034"/>
                  <a:ext cx="18972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28E4223B-DA92-6B48-A691-6BACAA355F7C}"/>
                    </a:ext>
                  </a:extLst>
                </p14:cNvPr>
                <p14:cNvContentPartPr/>
                <p14:nvPr/>
              </p14:nvContentPartPr>
              <p14:xfrm>
                <a:off x="3482846" y="4066114"/>
                <a:ext cx="146160" cy="19224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28E4223B-DA92-6B48-A691-6BACAA355F7C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467404" y="4050634"/>
                  <a:ext cx="176685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71C0A2E9-510B-C043-8C84-C4845C21A70F}"/>
                    </a:ext>
                  </a:extLst>
                </p14:cNvPr>
                <p14:cNvContentPartPr/>
                <p14:nvPr/>
              </p14:nvContentPartPr>
              <p14:xfrm>
                <a:off x="2808206" y="4700074"/>
                <a:ext cx="398520" cy="7344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71C0A2E9-510B-C043-8C84-C4845C21A70F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2792726" y="4684594"/>
                  <a:ext cx="42912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ABB62D77-242E-624F-8EB4-177115C84B6E}"/>
                    </a:ext>
                  </a:extLst>
                </p14:cNvPr>
                <p14:cNvContentPartPr/>
                <p14:nvPr/>
              </p14:nvContentPartPr>
              <p14:xfrm>
                <a:off x="3007286" y="4558954"/>
                <a:ext cx="301680" cy="34272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ABB62D77-242E-624F-8EB4-177115C84B6E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2991788" y="4543474"/>
                  <a:ext cx="332317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3700" name="Input penna 113699">
                  <a:extLst>
                    <a:ext uri="{FF2B5EF4-FFF2-40B4-BE49-F238E27FC236}">
                      <a16:creationId xmlns:a16="http://schemas.microsoft.com/office/drawing/2014/main" id="{4257892E-80A2-0C4A-9A0C-298BF6D90279}"/>
                    </a:ext>
                  </a:extLst>
                </p14:cNvPr>
                <p14:cNvContentPartPr/>
                <p14:nvPr/>
              </p14:nvContentPartPr>
              <p14:xfrm>
                <a:off x="1416086" y="4249714"/>
                <a:ext cx="10080" cy="6840"/>
              </p14:xfrm>
            </p:contentPart>
          </mc:Choice>
          <mc:Fallback xmlns="">
            <p:pic>
              <p:nvPicPr>
                <p:cNvPr id="113700" name="Input penna 113699">
                  <a:extLst>
                    <a:ext uri="{FF2B5EF4-FFF2-40B4-BE49-F238E27FC236}">
                      <a16:creationId xmlns:a16="http://schemas.microsoft.com/office/drawing/2014/main" id="{4257892E-80A2-0C4A-9A0C-298BF6D9027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400606" y="4234234"/>
                  <a:ext cx="4068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3701" name="Input penna 113700">
                  <a:extLst>
                    <a:ext uri="{FF2B5EF4-FFF2-40B4-BE49-F238E27FC236}">
                      <a16:creationId xmlns:a16="http://schemas.microsoft.com/office/drawing/2014/main" id="{06C83DEE-3738-A444-A113-85F4C365846B}"/>
                    </a:ext>
                  </a:extLst>
                </p14:cNvPr>
                <p14:cNvContentPartPr/>
                <p14:nvPr/>
              </p14:nvContentPartPr>
              <p14:xfrm>
                <a:off x="979406" y="4002754"/>
                <a:ext cx="308160" cy="500760"/>
              </p14:xfrm>
            </p:contentPart>
          </mc:Choice>
          <mc:Fallback xmlns="">
            <p:pic>
              <p:nvPicPr>
                <p:cNvPr id="113701" name="Input penna 113700">
                  <a:extLst>
                    <a:ext uri="{FF2B5EF4-FFF2-40B4-BE49-F238E27FC236}">
                      <a16:creationId xmlns:a16="http://schemas.microsoft.com/office/drawing/2014/main" id="{06C83DEE-3738-A444-A113-85F4C365846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63908" y="3987263"/>
                  <a:ext cx="338796" cy="5313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3702" name="Input penna 113701">
                  <a:extLst>
                    <a:ext uri="{FF2B5EF4-FFF2-40B4-BE49-F238E27FC236}">
                      <a16:creationId xmlns:a16="http://schemas.microsoft.com/office/drawing/2014/main" id="{FFEC4248-42CC-0E46-8ED6-DFEE51B930DC}"/>
                    </a:ext>
                  </a:extLst>
                </p14:cNvPr>
                <p14:cNvContentPartPr/>
                <p14:nvPr/>
              </p14:nvContentPartPr>
              <p14:xfrm>
                <a:off x="943766" y="4207234"/>
                <a:ext cx="520200" cy="92520"/>
              </p14:xfrm>
            </p:contentPart>
          </mc:Choice>
          <mc:Fallback xmlns="">
            <p:pic>
              <p:nvPicPr>
                <p:cNvPr id="113702" name="Input penna 113701">
                  <a:extLst>
                    <a:ext uri="{FF2B5EF4-FFF2-40B4-BE49-F238E27FC236}">
                      <a16:creationId xmlns:a16="http://schemas.microsoft.com/office/drawing/2014/main" id="{FFEC4248-42CC-0E46-8ED6-DFEE51B930D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28275" y="4191754"/>
                  <a:ext cx="550821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3703" name="Input penna 113702">
                  <a:extLst>
                    <a:ext uri="{FF2B5EF4-FFF2-40B4-BE49-F238E27FC236}">
                      <a16:creationId xmlns:a16="http://schemas.microsoft.com/office/drawing/2014/main" id="{F4F6E102-2A04-6346-A991-BD35AA58692C}"/>
                    </a:ext>
                  </a:extLst>
                </p14:cNvPr>
                <p14:cNvContentPartPr/>
                <p14:nvPr/>
              </p14:nvContentPartPr>
              <p14:xfrm>
                <a:off x="1429406" y="3950914"/>
                <a:ext cx="25920" cy="484560"/>
              </p14:xfrm>
            </p:contentPart>
          </mc:Choice>
          <mc:Fallback xmlns="">
            <p:pic>
              <p:nvPicPr>
                <p:cNvPr id="113703" name="Input penna 113702">
                  <a:extLst>
                    <a:ext uri="{FF2B5EF4-FFF2-40B4-BE49-F238E27FC236}">
                      <a16:creationId xmlns:a16="http://schemas.microsoft.com/office/drawing/2014/main" id="{F4F6E102-2A04-6346-A991-BD35AA58692C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413926" y="3935445"/>
                  <a:ext cx="56520" cy="5151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3704" name="Input penna 113703">
                  <a:extLst>
                    <a:ext uri="{FF2B5EF4-FFF2-40B4-BE49-F238E27FC236}">
                      <a16:creationId xmlns:a16="http://schemas.microsoft.com/office/drawing/2014/main" id="{E3F502D8-93B1-F34A-9941-0A15421111A2}"/>
                    </a:ext>
                  </a:extLst>
                </p14:cNvPr>
                <p14:cNvContentPartPr/>
                <p14:nvPr/>
              </p14:nvContentPartPr>
              <p14:xfrm>
                <a:off x="1610846" y="3869554"/>
                <a:ext cx="331560" cy="799200"/>
              </p14:xfrm>
            </p:contentPart>
          </mc:Choice>
          <mc:Fallback xmlns="">
            <p:pic>
              <p:nvPicPr>
                <p:cNvPr id="113704" name="Input penna 113703">
                  <a:extLst>
                    <a:ext uri="{FF2B5EF4-FFF2-40B4-BE49-F238E27FC236}">
                      <a16:creationId xmlns:a16="http://schemas.microsoft.com/office/drawing/2014/main" id="{E3F502D8-93B1-F34A-9941-0A15421111A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595349" y="3854074"/>
                  <a:ext cx="362193" cy="82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3705" name="Input penna 113704">
                  <a:extLst>
                    <a:ext uri="{FF2B5EF4-FFF2-40B4-BE49-F238E27FC236}">
                      <a16:creationId xmlns:a16="http://schemas.microsoft.com/office/drawing/2014/main" id="{42C4689F-0E4C-7B4A-BCE1-B296C5EE2910}"/>
                    </a:ext>
                  </a:extLst>
                </p14:cNvPr>
                <p14:cNvContentPartPr/>
                <p14:nvPr/>
              </p14:nvContentPartPr>
              <p14:xfrm>
                <a:off x="1920086" y="3983314"/>
                <a:ext cx="28800" cy="11880"/>
              </p14:xfrm>
            </p:contentPart>
          </mc:Choice>
          <mc:Fallback xmlns="">
            <p:pic>
              <p:nvPicPr>
                <p:cNvPr id="113705" name="Input penna 113704">
                  <a:extLst>
                    <a:ext uri="{FF2B5EF4-FFF2-40B4-BE49-F238E27FC236}">
                      <a16:creationId xmlns:a16="http://schemas.microsoft.com/office/drawing/2014/main" id="{42C4689F-0E4C-7B4A-BCE1-B296C5EE291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904606" y="3968289"/>
                  <a:ext cx="59400" cy="415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3707" name="Input penna 113706">
                  <a:extLst>
                    <a:ext uri="{FF2B5EF4-FFF2-40B4-BE49-F238E27FC236}">
                      <a16:creationId xmlns:a16="http://schemas.microsoft.com/office/drawing/2014/main" id="{F3E4C995-FB2E-DC4A-AD7B-C7AFA039A150}"/>
                    </a:ext>
                  </a:extLst>
                </p14:cNvPr>
                <p14:cNvContentPartPr/>
                <p14:nvPr/>
              </p14:nvContentPartPr>
              <p14:xfrm>
                <a:off x="1298366" y="4491994"/>
                <a:ext cx="270720" cy="523800"/>
              </p14:xfrm>
            </p:contentPart>
          </mc:Choice>
          <mc:Fallback xmlns="">
            <p:pic>
              <p:nvPicPr>
                <p:cNvPr id="113707" name="Input penna 113706">
                  <a:extLst>
                    <a:ext uri="{FF2B5EF4-FFF2-40B4-BE49-F238E27FC236}">
                      <a16:creationId xmlns:a16="http://schemas.microsoft.com/office/drawing/2014/main" id="{F3E4C995-FB2E-DC4A-AD7B-C7AFA039A15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282865" y="4476514"/>
                  <a:ext cx="301361" cy="55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3708" name="Input penna 113707">
                  <a:extLst>
                    <a:ext uri="{FF2B5EF4-FFF2-40B4-BE49-F238E27FC236}">
                      <a16:creationId xmlns:a16="http://schemas.microsoft.com/office/drawing/2014/main" id="{4D9603CD-1284-4345-991F-6F634CA7E70B}"/>
                    </a:ext>
                  </a:extLst>
                </p14:cNvPr>
                <p14:cNvContentPartPr/>
                <p14:nvPr/>
              </p14:nvContentPartPr>
              <p14:xfrm>
                <a:off x="1322126" y="4779634"/>
                <a:ext cx="290160" cy="53640"/>
              </p14:xfrm>
            </p:contentPart>
          </mc:Choice>
          <mc:Fallback xmlns="">
            <p:pic>
              <p:nvPicPr>
                <p:cNvPr id="113708" name="Input penna 113707">
                  <a:extLst>
                    <a:ext uri="{FF2B5EF4-FFF2-40B4-BE49-F238E27FC236}">
                      <a16:creationId xmlns:a16="http://schemas.microsoft.com/office/drawing/2014/main" id="{4D9603CD-1284-4345-991F-6F634CA7E70B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306646" y="4764154"/>
                  <a:ext cx="32076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3709" name="Input penna 113708">
                  <a:extLst>
                    <a:ext uri="{FF2B5EF4-FFF2-40B4-BE49-F238E27FC236}">
                      <a16:creationId xmlns:a16="http://schemas.microsoft.com/office/drawing/2014/main" id="{DBF1AC89-1193-3742-B576-52EC1FC5388F}"/>
                    </a:ext>
                  </a:extLst>
                </p14:cNvPr>
                <p14:cNvContentPartPr/>
                <p14:nvPr/>
              </p14:nvContentPartPr>
              <p14:xfrm>
                <a:off x="1723526" y="4371394"/>
                <a:ext cx="691200" cy="476640"/>
              </p14:xfrm>
            </p:contentPart>
          </mc:Choice>
          <mc:Fallback xmlns="">
            <p:pic>
              <p:nvPicPr>
                <p:cNvPr id="113709" name="Input penna 113708">
                  <a:extLst>
                    <a:ext uri="{FF2B5EF4-FFF2-40B4-BE49-F238E27FC236}">
                      <a16:creationId xmlns:a16="http://schemas.microsoft.com/office/drawing/2014/main" id="{DBF1AC89-1193-3742-B576-52EC1FC5388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708046" y="4355926"/>
                  <a:ext cx="721800" cy="5072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3710" name="Input penna 113709">
                  <a:extLst>
                    <a:ext uri="{FF2B5EF4-FFF2-40B4-BE49-F238E27FC236}">
                      <a16:creationId xmlns:a16="http://schemas.microsoft.com/office/drawing/2014/main" id="{FDA9805C-EF9D-BA44-8FA7-92E0F1DD953B}"/>
                    </a:ext>
                  </a:extLst>
                </p14:cNvPr>
                <p14:cNvContentPartPr/>
                <p14:nvPr/>
              </p14:nvContentPartPr>
              <p14:xfrm>
                <a:off x="2340566" y="4452034"/>
                <a:ext cx="122400" cy="256320"/>
              </p14:xfrm>
            </p:contentPart>
          </mc:Choice>
          <mc:Fallback xmlns="">
            <p:pic>
              <p:nvPicPr>
                <p:cNvPr id="113710" name="Input penna 113709">
                  <a:extLst>
                    <a:ext uri="{FF2B5EF4-FFF2-40B4-BE49-F238E27FC236}">
                      <a16:creationId xmlns:a16="http://schemas.microsoft.com/office/drawing/2014/main" id="{FDA9805C-EF9D-BA44-8FA7-92E0F1DD953B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325086" y="4436532"/>
                  <a:ext cx="153000" cy="2869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3721" name="Input penna 113720">
                  <a:extLst>
                    <a:ext uri="{FF2B5EF4-FFF2-40B4-BE49-F238E27FC236}">
                      <a16:creationId xmlns:a16="http://schemas.microsoft.com/office/drawing/2014/main" id="{31766306-89EF-534B-B766-FD187825DD58}"/>
                    </a:ext>
                  </a:extLst>
                </p14:cNvPr>
                <p14:cNvContentPartPr/>
                <p14:nvPr/>
              </p14:nvContentPartPr>
              <p14:xfrm>
                <a:off x="5099966" y="4745434"/>
                <a:ext cx="717120" cy="81720"/>
              </p14:xfrm>
            </p:contentPart>
          </mc:Choice>
          <mc:Fallback xmlns="">
            <p:pic>
              <p:nvPicPr>
                <p:cNvPr id="113721" name="Input penna 113720">
                  <a:extLst>
                    <a:ext uri="{FF2B5EF4-FFF2-40B4-BE49-F238E27FC236}">
                      <a16:creationId xmlns:a16="http://schemas.microsoft.com/office/drawing/2014/main" id="{31766306-89EF-534B-B766-FD187825DD5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084486" y="4729954"/>
                  <a:ext cx="7477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3722" name="Input penna 113721">
                  <a:extLst>
                    <a:ext uri="{FF2B5EF4-FFF2-40B4-BE49-F238E27FC236}">
                      <a16:creationId xmlns:a16="http://schemas.microsoft.com/office/drawing/2014/main" id="{A16ED43D-8961-7645-8209-3DCA16F29D49}"/>
                    </a:ext>
                  </a:extLst>
                </p14:cNvPr>
                <p14:cNvContentPartPr/>
                <p14:nvPr/>
              </p14:nvContentPartPr>
              <p14:xfrm>
                <a:off x="5054606" y="4682794"/>
                <a:ext cx="303480" cy="194400"/>
              </p14:xfrm>
            </p:contentPart>
          </mc:Choice>
          <mc:Fallback xmlns="">
            <p:pic>
              <p:nvPicPr>
                <p:cNvPr id="113722" name="Input penna 113721">
                  <a:extLst>
                    <a:ext uri="{FF2B5EF4-FFF2-40B4-BE49-F238E27FC236}">
                      <a16:creationId xmlns:a16="http://schemas.microsoft.com/office/drawing/2014/main" id="{A16ED43D-8961-7645-8209-3DCA16F29D49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039126" y="4667314"/>
                  <a:ext cx="334080" cy="22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13724" name="Input penna 113723">
                <a:extLst>
                  <a:ext uri="{FF2B5EF4-FFF2-40B4-BE49-F238E27FC236}">
                    <a16:creationId xmlns:a16="http://schemas.microsoft.com/office/drawing/2014/main" id="{0CBE8D44-44D2-8B45-B252-10CAB7AF2E46}"/>
                  </a:ext>
                </a:extLst>
              </p14:cNvPr>
              <p14:cNvContentPartPr/>
              <p14:nvPr/>
            </p14:nvContentPartPr>
            <p14:xfrm>
              <a:off x="5985566" y="6048994"/>
              <a:ext cx="3329280" cy="838800"/>
            </p14:xfrm>
          </p:contentPart>
        </mc:Choice>
        <mc:Fallback xmlns="">
          <p:pic>
            <p:nvPicPr>
              <p:cNvPr id="113724" name="Input penna 113723">
                <a:extLst>
                  <a:ext uri="{FF2B5EF4-FFF2-40B4-BE49-F238E27FC236}">
                    <a16:creationId xmlns:a16="http://schemas.microsoft.com/office/drawing/2014/main" id="{0CBE8D44-44D2-8B45-B252-10CAB7AF2E46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5970086" y="6033514"/>
                <a:ext cx="3359880" cy="86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02746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91440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Rectangle 3"/>
          <p:cNvSpPr>
            <a:spLocks noChangeArrowheads="1"/>
          </p:cNvSpPr>
          <p:nvPr/>
        </p:nvSpPr>
        <p:spPr bwMode="auto">
          <a:xfrm>
            <a:off x="3429000" y="5029200"/>
            <a:ext cx="685800" cy="152400"/>
          </a:xfrm>
          <a:prstGeom prst="rect">
            <a:avLst/>
          </a:prstGeom>
          <a:solidFill>
            <a:srgbClr val="F1EFD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15715" name="Rectangle 4"/>
          <p:cNvSpPr>
            <a:spLocks noChangeArrowheads="1"/>
          </p:cNvSpPr>
          <p:nvPr/>
        </p:nvSpPr>
        <p:spPr bwMode="auto">
          <a:xfrm>
            <a:off x="5867400" y="1066800"/>
            <a:ext cx="762000" cy="228600"/>
          </a:xfrm>
          <a:prstGeom prst="rect">
            <a:avLst/>
          </a:prstGeom>
          <a:solidFill>
            <a:srgbClr val="F1EFD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15716" name="Line 5"/>
          <p:cNvSpPr>
            <a:spLocks noChangeShapeType="1"/>
          </p:cNvSpPr>
          <p:nvPr/>
        </p:nvSpPr>
        <p:spPr bwMode="auto">
          <a:xfrm>
            <a:off x="5816600" y="1200150"/>
            <a:ext cx="508000" cy="0"/>
          </a:xfrm>
          <a:prstGeom prst="line">
            <a:avLst/>
          </a:prstGeom>
          <a:noFill/>
          <a:ln w="76200">
            <a:solidFill>
              <a:srgbClr val="FF142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5717" name="Line 6"/>
          <p:cNvSpPr>
            <a:spLocks noChangeShapeType="1"/>
          </p:cNvSpPr>
          <p:nvPr/>
        </p:nvSpPr>
        <p:spPr bwMode="auto">
          <a:xfrm flipV="1">
            <a:off x="3340100" y="5029200"/>
            <a:ext cx="1003300" cy="6350"/>
          </a:xfrm>
          <a:prstGeom prst="line">
            <a:avLst/>
          </a:prstGeom>
          <a:noFill/>
          <a:ln w="76200">
            <a:solidFill>
              <a:srgbClr val="FF142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5718" name="Oval 7"/>
          <p:cNvSpPr>
            <a:spLocks noChangeArrowheads="1"/>
          </p:cNvSpPr>
          <p:nvPr/>
        </p:nvSpPr>
        <p:spPr bwMode="auto">
          <a:xfrm>
            <a:off x="5410200" y="685800"/>
            <a:ext cx="990600" cy="838200"/>
          </a:xfrm>
          <a:prstGeom prst="ellipse">
            <a:avLst/>
          </a:prstGeom>
          <a:noFill/>
          <a:ln w="28575">
            <a:solidFill>
              <a:srgbClr val="FF14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15719" name="Oval 8"/>
          <p:cNvSpPr>
            <a:spLocks noChangeArrowheads="1"/>
          </p:cNvSpPr>
          <p:nvPr/>
        </p:nvSpPr>
        <p:spPr bwMode="auto">
          <a:xfrm>
            <a:off x="2971800" y="4419600"/>
            <a:ext cx="1447800" cy="1066800"/>
          </a:xfrm>
          <a:prstGeom prst="ellipse">
            <a:avLst/>
          </a:prstGeom>
          <a:noFill/>
          <a:ln w="28575">
            <a:solidFill>
              <a:srgbClr val="FF142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15720" name="CasellaDiTesto 8"/>
          <p:cNvSpPr txBox="1">
            <a:spLocks noChangeArrowheads="1"/>
          </p:cNvSpPr>
          <p:nvPr/>
        </p:nvSpPr>
        <p:spPr bwMode="auto">
          <a:xfrm>
            <a:off x="7754938" y="2895600"/>
            <a:ext cx="1236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ESR 2007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8F06966-0D0F-894F-8C8B-509E12CDBDB2}"/>
              </a:ext>
            </a:extLst>
          </p:cNvPr>
          <p:cNvGrpSpPr/>
          <p:nvPr/>
        </p:nvGrpSpPr>
        <p:grpSpPr>
          <a:xfrm>
            <a:off x="220886" y="-13406"/>
            <a:ext cx="1539000" cy="435960"/>
            <a:chOff x="220886" y="-13406"/>
            <a:chExt cx="1539000" cy="43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68EDB16A-9E98-6C42-A359-AFFED0B17377}"/>
                    </a:ext>
                  </a:extLst>
                </p14:cNvPr>
                <p14:cNvContentPartPr/>
                <p14:nvPr/>
              </p14:nvContentPartPr>
              <p14:xfrm>
                <a:off x="220886" y="74794"/>
                <a:ext cx="316080" cy="31716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68EDB16A-9E98-6C42-A359-AFFED0B1737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5766" y="59674"/>
                  <a:ext cx="34632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FBAAC564-E6C7-944C-B01B-A971F6038405}"/>
                    </a:ext>
                  </a:extLst>
                </p14:cNvPr>
                <p14:cNvContentPartPr/>
                <p14:nvPr/>
              </p14:nvContentPartPr>
              <p14:xfrm>
                <a:off x="304766" y="65434"/>
                <a:ext cx="338400" cy="35712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FBAAC564-E6C7-944C-B01B-A971F603840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89286" y="49954"/>
                  <a:ext cx="36900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03BA55C0-EAF4-034F-8BE3-6F83FEF19739}"/>
                    </a:ext>
                  </a:extLst>
                </p14:cNvPr>
                <p14:cNvContentPartPr/>
                <p14:nvPr/>
              </p14:nvContentPartPr>
              <p14:xfrm>
                <a:off x="606806" y="-13406"/>
                <a:ext cx="1153080" cy="41148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03BA55C0-EAF4-034F-8BE3-6F83FEF1973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91326" y="-28886"/>
                  <a:ext cx="1183680" cy="44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D24EE686-7FA0-674B-800C-9019F03F3758}"/>
              </a:ext>
            </a:extLst>
          </p:cNvPr>
          <p:cNvGrpSpPr/>
          <p:nvPr/>
        </p:nvGrpSpPr>
        <p:grpSpPr>
          <a:xfrm>
            <a:off x="158966" y="3568954"/>
            <a:ext cx="1005840" cy="500760"/>
            <a:chOff x="158966" y="3568954"/>
            <a:chExt cx="1005840" cy="50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D2B51A02-9D62-DF43-9156-51F68C083939}"/>
                    </a:ext>
                  </a:extLst>
                </p14:cNvPr>
                <p14:cNvContentPartPr/>
                <p14:nvPr/>
              </p14:nvContentPartPr>
              <p14:xfrm>
                <a:off x="158966" y="3570034"/>
                <a:ext cx="279000" cy="49968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D2B51A02-9D62-DF43-9156-51F68C08393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3846" y="3554554"/>
                  <a:ext cx="30924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DA730F22-49C5-0349-A719-DF14525CE216}"/>
                    </a:ext>
                  </a:extLst>
                </p14:cNvPr>
                <p14:cNvContentPartPr/>
                <p14:nvPr/>
              </p14:nvContentPartPr>
              <p14:xfrm>
                <a:off x="293606" y="3570034"/>
                <a:ext cx="226440" cy="3650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DA730F22-49C5-0349-A719-DF14525CE21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78486" y="3554554"/>
                  <a:ext cx="25704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B3D4E4E3-14FB-FF4B-9B1A-B602492C0B66}"/>
                    </a:ext>
                  </a:extLst>
                </p14:cNvPr>
                <p14:cNvContentPartPr/>
                <p14:nvPr/>
              </p14:nvContentPartPr>
              <p14:xfrm>
                <a:off x="448766" y="3568954"/>
                <a:ext cx="716040" cy="3855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B3D4E4E3-14FB-FF4B-9B1A-B602492C0B6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33646" y="3553474"/>
                  <a:ext cx="746640" cy="416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A38BD3EB-BF31-1E43-A717-B7CCA9F9304F}"/>
                  </a:ext>
                </a:extLst>
              </p14:cNvPr>
              <p14:cNvContentPartPr/>
              <p14:nvPr/>
            </p14:nvContentPartPr>
            <p14:xfrm>
              <a:off x="5082326" y="3755434"/>
              <a:ext cx="3945960" cy="88632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A38BD3EB-BF31-1E43-A717-B7CCA9F9304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67206" y="3740314"/>
                <a:ext cx="3976560" cy="9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BFCA09A1-16DC-7349-867C-0378E6F9AE85}"/>
                  </a:ext>
                </a:extLst>
              </p14:cNvPr>
              <p14:cNvContentPartPr/>
              <p14:nvPr/>
            </p14:nvContentPartPr>
            <p14:xfrm>
              <a:off x="785006" y="4444474"/>
              <a:ext cx="483120" cy="2988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BFCA09A1-16DC-7349-867C-0378E6F9AE8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69526" y="4429354"/>
                <a:ext cx="51336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123D12AC-A39F-954E-A0C1-944DBDCD16A1}"/>
                  </a:ext>
                </a:extLst>
              </p14:cNvPr>
              <p14:cNvContentPartPr/>
              <p14:nvPr/>
            </p14:nvContentPartPr>
            <p14:xfrm>
              <a:off x="4829606" y="6516274"/>
              <a:ext cx="504720" cy="8604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123D12AC-A39F-954E-A0C1-944DBDCD16A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14486" y="6501154"/>
                <a:ext cx="53496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60B51827-543F-0D40-BA47-4F945CB55F9D}"/>
                  </a:ext>
                </a:extLst>
              </p14:cNvPr>
              <p14:cNvContentPartPr/>
              <p14:nvPr/>
            </p14:nvContentPartPr>
            <p14:xfrm>
              <a:off x="7641566" y="743314"/>
              <a:ext cx="751320" cy="3024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60B51827-543F-0D40-BA47-4F945CB55F9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626446" y="727834"/>
                <a:ext cx="78192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D563FDEB-A19C-0D47-BA42-139A36962114}"/>
                  </a:ext>
                </a:extLst>
              </p14:cNvPr>
              <p14:cNvContentPartPr/>
              <p14:nvPr/>
            </p14:nvContentPartPr>
            <p14:xfrm>
              <a:off x="4512086" y="3123994"/>
              <a:ext cx="1061640" cy="5040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D563FDEB-A19C-0D47-BA42-139A3696211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96606" y="3108874"/>
                <a:ext cx="1091880" cy="80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uppo 16">
            <a:extLst>
              <a:ext uri="{FF2B5EF4-FFF2-40B4-BE49-F238E27FC236}">
                <a16:creationId xmlns:a16="http://schemas.microsoft.com/office/drawing/2014/main" id="{8E4613B6-849D-754A-AF95-ADD10CCAB3A1}"/>
              </a:ext>
            </a:extLst>
          </p:cNvPr>
          <p:cNvGrpSpPr/>
          <p:nvPr/>
        </p:nvGrpSpPr>
        <p:grpSpPr>
          <a:xfrm>
            <a:off x="5682086" y="1505434"/>
            <a:ext cx="1114560" cy="1540080"/>
            <a:chOff x="5682086" y="1505434"/>
            <a:chExt cx="1114560" cy="154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72AA4EEA-4B3A-9546-A9D6-F5EFEB7D2F27}"/>
                    </a:ext>
                  </a:extLst>
                </p14:cNvPr>
                <p14:cNvContentPartPr/>
                <p14:nvPr/>
              </p14:nvContentPartPr>
              <p14:xfrm>
                <a:off x="5723846" y="1505434"/>
                <a:ext cx="1072800" cy="140040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72AA4EEA-4B3A-9546-A9D6-F5EFEB7D2F2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708366" y="1489954"/>
                  <a:ext cx="1103400" cy="143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A88054A6-CF43-9943-AFFD-D4C766EF3528}"/>
                    </a:ext>
                  </a:extLst>
                </p14:cNvPr>
                <p14:cNvContentPartPr/>
                <p14:nvPr/>
              </p14:nvContentPartPr>
              <p14:xfrm>
                <a:off x="5682086" y="2710354"/>
                <a:ext cx="228600" cy="3351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A88054A6-CF43-9943-AFFD-D4C766EF352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666966" y="2695234"/>
                  <a:ext cx="259200" cy="36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6A5F67C5-562E-6F44-A0C8-463FD01D3D94}"/>
              </a:ext>
            </a:extLst>
          </p:cNvPr>
          <p:cNvGrpSpPr/>
          <p:nvPr/>
        </p:nvGrpSpPr>
        <p:grpSpPr>
          <a:xfrm>
            <a:off x="4433606" y="526234"/>
            <a:ext cx="389520" cy="1225800"/>
            <a:chOff x="4433606" y="526234"/>
            <a:chExt cx="389520" cy="122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5AD46DCE-BE03-8747-99C2-F523F672CB17}"/>
                    </a:ext>
                  </a:extLst>
                </p14:cNvPr>
                <p14:cNvContentPartPr/>
                <p14:nvPr/>
              </p14:nvContentPartPr>
              <p14:xfrm>
                <a:off x="4574726" y="526234"/>
                <a:ext cx="214920" cy="105660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5AD46DCE-BE03-8747-99C2-F523F672CB1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559606" y="510754"/>
                  <a:ext cx="245520" cy="10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1ECCF9F9-3E90-A34E-8075-0F339D9E2581}"/>
                    </a:ext>
                  </a:extLst>
                </p14:cNvPr>
                <p14:cNvContentPartPr/>
                <p14:nvPr/>
              </p14:nvContentPartPr>
              <p14:xfrm>
                <a:off x="4433606" y="1220674"/>
                <a:ext cx="389520" cy="53136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1ECCF9F9-3E90-A34E-8075-0F339D9E258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418486" y="1205554"/>
                  <a:ext cx="420120" cy="56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F60672EB-19EF-744D-A908-D6F22424F3F2}"/>
              </a:ext>
            </a:extLst>
          </p:cNvPr>
          <p:cNvGrpSpPr/>
          <p:nvPr/>
        </p:nvGrpSpPr>
        <p:grpSpPr>
          <a:xfrm>
            <a:off x="3345686" y="3548434"/>
            <a:ext cx="3194280" cy="2428920"/>
            <a:chOff x="3345686" y="3548434"/>
            <a:chExt cx="3194280" cy="242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A46B8C5D-757B-AA41-B146-B014F87C1923}"/>
                    </a:ext>
                  </a:extLst>
                </p14:cNvPr>
                <p14:cNvContentPartPr/>
                <p14:nvPr/>
              </p14:nvContentPartPr>
              <p14:xfrm>
                <a:off x="3788126" y="5605834"/>
                <a:ext cx="2160" cy="324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A46B8C5D-757B-AA41-B146-B014F87C192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773006" y="5590714"/>
                  <a:ext cx="3276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5AD6F505-8FB9-B545-90E2-E8EB22BF5795}"/>
                    </a:ext>
                  </a:extLst>
                </p14:cNvPr>
                <p14:cNvContentPartPr/>
                <p14:nvPr/>
              </p14:nvContentPartPr>
              <p14:xfrm>
                <a:off x="4452326" y="5802034"/>
                <a:ext cx="308520" cy="237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5AD6F505-8FB9-B545-90E2-E8EB22BF579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437206" y="5786554"/>
                  <a:ext cx="3391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0F8D0512-31BA-6D49-B719-B9FD59B2C4AB}"/>
                    </a:ext>
                  </a:extLst>
                </p14:cNvPr>
                <p14:cNvContentPartPr/>
                <p14:nvPr/>
              </p14:nvContentPartPr>
              <p14:xfrm>
                <a:off x="5965406" y="5673874"/>
                <a:ext cx="205560" cy="1065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0F8D0512-31BA-6D49-B719-B9FD59B2C4A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949926" y="5658394"/>
                  <a:ext cx="2358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E7E1969D-4B2E-964A-A1B9-9E137AF8D14B}"/>
                    </a:ext>
                  </a:extLst>
                </p14:cNvPr>
                <p14:cNvContentPartPr/>
                <p14:nvPr/>
              </p14:nvContentPartPr>
              <p14:xfrm>
                <a:off x="3345686" y="4558234"/>
                <a:ext cx="3194280" cy="141912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E7E1969D-4B2E-964A-A1B9-9E137AF8D14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330206" y="4542754"/>
                  <a:ext cx="3224880" cy="14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4CF5EF3A-4751-BA43-8258-BCB040FD4F7C}"/>
                    </a:ext>
                  </a:extLst>
                </p14:cNvPr>
                <p14:cNvContentPartPr/>
                <p14:nvPr/>
              </p14:nvContentPartPr>
              <p14:xfrm>
                <a:off x="4752206" y="4227394"/>
                <a:ext cx="57960" cy="99720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4CF5EF3A-4751-BA43-8258-BCB040FD4F7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737086" y="4212274"/>
                  <a:ext cx="88560" cy="10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EBB460F2-6661-6A45-9F03-89A40E297375}"/>
                    </a:ext>
                  </a:extLst>
                </p14:cNvPr>
                <p14:cNvContentPartPr/>
                <p14:nvPr/>
              </p14:nvContentPartPr>
              <p14:xfrm>
                <a:off x="4495526" y="4060714"/>
                <a:ext cx="432360" cy="41400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EBB460F2-6661-6A45-9F03-89A40E29737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480406" y="4045594"/>
                  <a:ext cx="46296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C9882898-E370-4446-AB69-71EBBA7B6663}"/>
                    </a:ext>
                  </a:extLst>
                </p14:cNvPr>
                <p14:cNvContentPartPr/>
                <p14:nvPr/>
              </p14:nvContentPartPr>
              <p14:xfrm>
                <a:off x="4192406" y="3693874"/>
                <a:ext cx="306720" cy="37152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C9882898-E370-4446-AB69-71EBBA7B666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176926" y="3678394"/>
                  <a:ext cx="33732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3AE3DE0C-79B5-CF43-B013-92067357244C}"/>
                    </a:ext>
                  </a:extLst>
                </p14:cNvPr>
                <p14:cNvContentPartPr/>
                <p14:nvPr/>
              </p14:nvContentPartPr>
              <p14:xfrm>
                <a:off x="4576526" y="3842554"/>
                <a:ext cx="12240" cy="14976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3AE3DE0C-79B5-CF43-B013-92067357244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561046" y="3827074"/>
                  <a:ext cx="4284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10DD4646-9BE0-8543-A69A-95EF60CAA8BB}"/>
                    </a:ext>
                  </a:extLst>
                </p14:cNvPr>
                <p14:cNvContentPartPr/>
                <p14:nvPr/>
              </p14:nvContentPartPr>
              <p14:xfrm>
                <a:off x="4662566" y="3717634"/>
                <a:ext cx="18000" cy="3816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10DD4646-9BE0-8543-A69A-95EF60CAA8B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647446" y="3702154"/>
                  <a:ext cx="4824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C19BA938-DBF2-F14D-B1E9-8281FA61BD15}"/>
                    </a:ext>
                  </a:extLst>
                </p14:cNvPr>
                <p14:cNvContentPartPr/>
                <p14:nvPr/>
              </p14:nvContentPartPr>
              <p14:xfrm>
                <a:off x="4698566" y="3730954"/>
                <a:ext cx="495360" cy="17568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C19BA938-DBF2-F14D-B1E9-8281FA61BD1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683446" y="3715474"/>
                  <a:ext cx="5259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B8F7EC37-5EF9-094F-B963-EC6029EE6491}"/>
                    </a:ext>
                  </a:extLst>
                </p14:cNvPr>
                <p14:cNvContentPartPr/>
                <p14:nvPr/>
              </p14:nvContentPartPr>
              <p14:xfrm>
                <a:off x="5309126" y="3548434"/>
                <a:ext cx="937800" cy="48780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B8F7EC37-5EF9-094F-B963-EC6029EE649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294006" y="3533314"/>
                  <a:ext cx="968400" cy="5184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Fig7BevisTonga2Col.jpg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23813"/>
            <a:ext cx="8066087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Line 3"/>
          <p:cNvSpPr>
            <a:spLocks noChangeShapeType="1"/>
          </p:cNvSpPr>
          <p:nvPr/>
        </p:nvSpPr>
        <p:spPr bwMode="auto">
          <a:xfrm flipV="1">
            <a:off x="2743200" y="4648200"/>
            <a:ext cx="0" cy="457200"/>
          </a:xfrm>
          <a:prstGeom prst="line">
            <a:avLst/>
          </a:prstGeom>
          <a:noFill/>
          <a:ln w="76200">
            <a:solidFill>
              <a:srgbClr val="23993B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03456921-F39C-7C47-804F-CAE7C7ECE1B6}"/>
                  </a:ext>
                </a:extLst>
              </p14:cNvPr>
              <p14:cNvContentPartPr/>
              <p14:nvPr/>
            </p14:nvContentPartPr>
            <p14:xfrm>
              <a:off x="1236446" y="1425874"/>
              <a:ext cx="508680" cy="41112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03456921-F39C-7C47-804F-CAE7C7ECE1B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1326" y="1410754"/>
                <a:ext cx="539280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0B5E60B7-E8FA-E04A-B4D5-38D45562F4AF}"/>
                  </a:ext>
                </a:extLst>
              </p14:cNvPr>
              <p14:cNvContentPartPr/>
              <p14:nvPr/>
            </p14:nvContentPartPr>
            <p14:xfrm>
              <a:off x="3748886" y="1502194"/>
              <a:ext cx="1187280" cy="38592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0B5E60B7-E8FA-E04A-B4D5-38D45562F4A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33766" y="1487074"/>
                <a:ext cx="121788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58597A83-E0FF-304A-813A-94A0C11FE489}"/>
                  </a:ext>
                </a:extLst>
              </p14:cNvPr>
              <p14:cNvContentPartPr/>
              <p14:nvPr/>
            </p14:nvContentPartPr>
            <p14:xfrm>
              <a:off x="3464486" y="4346914"/>
              <a:ext cx="700200" cy="50400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58597A83-E0FF-304A-813A-94A0C11FE48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49366" y="4331794"/>
                <a:ext cx="730800" cy="53460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uppo 7">
            <a:extLst>
              <a:ext uri="{FF2B5EF4-FFF2-40B4-BE49-F238E27FC236}">
                <a16:creationId xmlns:a16="http://schemas.microsoft.com/office/drawing/2014/main" id="{8739B85B-37A7-5E4B-9279-7A3462759C54}"/>
              </a:ext>
            </a:extLst>
          </p:cNvPr>
          <p:cNvGrpSpPr/>
          <p:nvPr/>
        </p:nvGrpSpPr>
        <p:grpSpPr>
          <a:xfrm>
            <a:off x="7431686" y="2775514"/>
            <a:ext cx="795600" cy="243000"/>
            <a:chOff x="7431686" y="2775514"/>
            <a:chExt cx="795600" cy="24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3A1D0083-C840-6E43-A976-E501B1F258AF}"/>
                    </a:ext>
                  </a:extLst>
                </p14:cNvPr>
                <p14:cNvContentPartPr/>
                <p14:nvPr/>
              </p14:nvContentPartPr>
              <p14:xfrm>
                <a:off x="7530686" y="2852194"/>
                <a:ext cx="696600" cy="1663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3A1D0083-C840-6E43-A976-E501B1F258A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15206" y="2837074"/>
                  <a:ext cx="7268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78EA99B8-3A62-0348-9184-FC9160676364}"/>
                    </a:ext>
                  </a:extLst>
                </p14:cNvPr>
                <p14:cNvContentPartPr/>
                <p14:nvPr/>
              </p14:nvContentPartPr>
              <p14:xfrm>
                <a:off x="7431686" y="2775514"/>
                <a:ext cx="291960" cy="2120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78EA99B8-3A62-0348-9184-FC916067636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416206" y="2760394"/>
                  <a:ext cx="322200" cy="24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5A1E6EF0-3FE6-1C4B-804D-C7422AD3D091}"/>
                  </a:ext>
                </a:extLst>
              </p14:cNvPr>
              <p14:cNvContentPartPr/>
              <p14:nvPr/>
            </p14:nvContentPartPr>
            <p14:xfrm>
              <a:off x="6924086" y="4428994"/>
              <a:ext cx="721080" cy="6501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5A1E6EF0-3FE6-1C4B-804D-C7422AD3D09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08966" y="4413874"/>
                <a:ext cx="751680" cy="68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uppo 17">
            <a:extLst>
              <a:ext uri="{FF2B5EF4-FFF2-40B4-BE49-F238E27FC236}">
                <a16:creationId xmlns:a16="http://schemas.microsoft.com/office/drawing/2014/main" id="{F1848777-1624-5146-BDBE-DDDE9250A88C}"/>
              </a:ext>
            </a:extLst>
          </p:cNvPr>
          <p:cNvGrpSpPr/>
          <p:nvPr/>
        </p:nvGrpSpPr>
        <p:grpSpPr>
          <a:xfrm>
            <a:off x="5133806" y="788674"/>
            <a:ext cx="1316160" cy="686880"/>
            <a:chOff x="5133806" y="788674"/>
            <a:chExt cx="1316160" cy="68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380F9DA1-BA7C-2844-97E0-411C95FA71B5}"/>
                    </a:ext>
                  </a:extLst>
                </p14:cNvPr>
                <p14:cNvContentPartPr/>
                <p14:nvPr/>
              </p14:nvContentPartPr>
              <p14:xfrm>
                <a:off x="5133806" y="788674"/>
                <a:ext cx="305640" cy="52632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380F9DA1-BA7C-2844-97E0-411C95FA71B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118686" y="773194"/>
                  <a:ext cx="336240" cy="55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5EE5D015-B462-E84F-85A3-2E2B91476DB9}"/>
                    </a:ext>
                  </a:extLst>
                </p14:cNvPr>
                <p14:cNvContentPartPr/>
                <p14:nvPr/>
              </p14:nvContentPartPr>
              <p14:xfrm>
                <a:off x="5341526" y="1235074"/>
                <a:ext cx="156240" cy="24048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5EE5D015-B462-E84F-85A3-2E2B91476DB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326046" y="1219954"/>
                  <a:ext cx="18648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82F284A4-E7C8-3C4E-8835-3519B85DA87A}"/>
                    </a:ext>
                  </a:extLst>
                </p14:cNvPr>
                <p14:cNvContentPartPr/>
                <p14:nvPr/>
              </p14:nvContentPartPr>
              <p14:xfrm>
                <a:off x="5680286" y="1114474"/>
                <a:ext cx="155160" cy="1800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82F284A4-E7C8-3C4E-8835-3519B85DA87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665166" y="1099354"/>
                  <a:ext cx="1854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BB279C8B-7B14-124C-AA07-C69C23697B8A}"/>
                    </a:ext>
                  </a:extLst>
                </p14:cNvPr>
                <p14:cNvContentPartPr/>
                <p14:nvPr/>
              </p14:nvContentPartPr>
              <p14:xfrm>
                <a:off x="5682446" y="1225714"/>
                <a:ext cx="156960" cy="1800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BB279C8B-7B14-124C-AA07-C69C23697B8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667326" y="1210594"/>
                  <a:ext cx="1875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A4CCA23C-0966-EB45-80F7-C0ADDA43182D}"/>
                    </a:ext>
                  </a:extLst>
                </p14:cNvPr>
                <p14:cNvContentPartPr/>
                <p14:nvPr/>
              </p14:nvContentPartPr>
              <p14:xfrm>
                <a:off x="6062966" y="842314"/>
                <a:ext cx="117000" cy="39240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A4CCA23C-0966-EB45-80F7-C0ADDA43182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047846" y="826834"/>
                  <a:ext cx="14724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502156C3-63A2-0042-939D-1BB922856434}"/>
                    </a:ext>
                  </a:extLst>
                </p14:cNvPr>
                <p14:cNvContentPartPr/>
                <p14:nvPr/>
              </p14:nvContentPartPr>
              <p14:xfrm>
                <a:off x="6155846" y="897754"/>
                <a:ext cx="294120" cy="40032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502156C3-63A2-0042-939D-1BB92285643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140726" y="882634"/>
                  <a:ext cx="324720" cy="43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415D61AA-BB1C-2E4A-9A03-966BD816996E}"/>
              </a:ext>
            </a:extLst>
          </p:cNvPr>
          <p:cNvGrpSpPr/>
          <p:nvPr/>
        </p:nvGrpSpPr>
        <p:grpSpPr>
          <a:xfrm>
            <a:off x="6574886" y="946354"/>
            <a:ext cx="1990440" cy="810000"/>
            <a:chOff x="6574886" y="946354"/>
            <a:chExt cx="1990440" cy="81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738104EF-F12B-9546-8269-2ABF704B0D10}"/>
                    </a:ext>
                  </a:extLst>
                </p14:cNvPr>
                <p14:cNvContentPartPr/>
                <p14:nvPr/>
              </p14:nvContentPartPr>
              <p14:xfrm>
                <a:off x="6574886" y="1142914"/>
                <a:ext cx="160920" cy="1440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738104EF-F12B-9546-8269-2ABF704B0D1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559766" y="1127434"/>
                  <a:ext cx="19152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89799E77-05A3-314C-9E76-6B23817494B5}"/>
                    </a:ext>
                  </a:extLst>
                </p14:cNvPr>
                <p14:cNvContentPartPr/>
                <p14:nvPr/>
              </p14:nvContentPartPr>
              <p14:xfrm>
                <a:off x="6633206" y="1019794"/>
                <a:ext cx="81720" cy="2469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89799E77-05A3-314C-9E76-6B23817494B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618086" y="1004314"/>
                  <a:ext cx="11232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C2D72CF2-3911-0349-9F14-929828170A0D}"/>
                    </a:ext>
                  </a:extLst>
                </p14:cNvPr>
                <p14:cNvContentPartPr/>
                <p14:nvPr/>
              </p14:nvContentPartPr>
              <p14:xfrm>
                <a:off x="6862166" y="946354"/>
                <a:ext cx="298440" cy="37188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C2D72CF2-3911-0349-9F14-929828170A0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847046" y="930874"/>
                  <a:ext cx="32904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DF152D83-29F3-4F43-833E-6D157BED2993}"/>
                    </a:ext>
                  </a:extLst>
                </p14:cNvPr>
                <p14:cNvContentPartPr/>
                <p14:nvPr/>
              </p14:nvContentPartPr>
              <p14:xfrm>
                <a:off x="7227926" y="1218874"/>
                <a:ext cx="148320" cy="1332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DF152D83-29F3-4F43-833E-6D157BED299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212806" y="1203754"/>
                  <a:ext cx="1785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1DCA9602-F809-E84A-9FD5-D4CDEEFDDB63}"/>
                    </a:ext>
                  </a:extLst>
                </p14:cNvPr>
                <p14:cNvContentPartPr/>
                <p14:nvPr/>
              </p14:nvContentPartPr>
              <p14:xfrm>
                <a:off x="7130006" y="1344514"/>
                <a:ext cx="184320" cy="1188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1DCA9602-F809-E84A-9FD5-D4CDEEFDDB6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114886" y="1329034"/>
                  <a:ext cx="2149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8132E5D8-606F-AB45-9DB5-4FB3C06B7B2E}"/>
                    </a:ext>
                  </a:extLst>
                </p14:cNvPr>
                <p14:cNvContentPartPr/>
                <p14:nvPr/>
              </p14:nvContentPartPr>
              <p14:xfrm>
                <a:off x="7446086" y="1086754"/>
                <a:ext cx="172080" cy="26964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8132E5D8-606F-AB45-9DB5-4FB3C06B7B2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430606" y="1071274"/>
                  <a:ext cx="20268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59261B32-D980-6D42-B688-809F8D2C0E7B}"/>
                    </a:ext>
                  </a:extLst>
                </p14:cNvPr>
                <p14:cNvContentPartPr/>
                <p14:nvPr/>
              </p14:nvContentPartPr>
              <p14:xfrm>
                <a:off x="7684046" y="1095754"/>
                <a:ext cx="217800" cy="19512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59261B32-D980-6D42-B688-809F8D2C0E7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668926" y="1080634"/>
                  <a:ext cx="2484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9A632BBD-7B90-0041-A8C6-04A1454FC67E}"/>
                    </a:ext>
                  </a:extLst>
                </p14:cNvPr>
                <p14:cNvContentPartPr/>
                <p14:nvPr/>
              </p14:nvContentPartPr>
              <p14:xfrm>
                <a:off x="7665686" y="1062994"/>
                <a:ext cx="153000" cy="4251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9A632BBD-7B90-0041-A8C6-04A1454FC67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650206" y="1047514"/>
                  <a:ext cx="183600" cy="45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0EAD5235-3A11-554D-9BF2-C56A4C5A911C}"/>
                    </a:ext>
                  </a:extLst>
                </p14:cNvPr>
                <p14:cNvContentPartPr/>
                <p14:nvPr/>
              </p14:nvContentPartPr>
              <p14:xfrm>
                <a:off x="7534646" y="1065514"/>
                <a:ext cx="299520" cy="31428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0EAD5235-3A11-554D-9BF2-C56A4C5A911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519526" y="1050394"/>
                  <a:ext cx="33012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51390086-F269-EB49-BE08-7DC97BA46F45}"/>
                    </a:ext>
                  </a:extLst>
                </p14:cNvPr>
                <p14:cNvContentPartPr/>
                <p14:nvPr/>
              </p14:nvContentPartPr>
              <p14:xfrm>
                <a:off x="7900766" y="1319674"/>
                <a:ext cx="326160" cy="18396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51390086-F269-EB49-BE08-7DC97BA46F4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885646" y="1304554"/>
                  <a:ext cx="3567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E58F9FEE-FCCC-4248-8F6B-0C825DC511BC}"/>
                    </a:ext>
                  </a:extLst>
                </p14:cNvPr>
                <p14:cNvContentPartPr/>
                <p14:nvPr/>
              </p14:nvContentPartPr>
              <p14:xfrm>
                <a:off x="8187326" y="1237954"/>
                <a:ext cx="302400" cy="51840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E58F9FEE-FCCC-4248-8F6B-0C825DC511B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172206" y="1222474"/>
                  <a:ext cx="333000" cy="54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4699A8DD-7EAE-804E-99E4-C7E9B1CC1C31}"/>
                    </a:ext>
                  </a:extLst>
                </p14:cNvPr>
                <p14:cNvContentPartPr/>
                <p14:nvPr/>
              </p14:nvContentPartPr>
              <p14:xfrm>
                <a:off x="8305046" y="1574194"/>
                <a:ext cx="260280" cy="18144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4699A8DD-7EAE-804E-99E4-C7E9B1CC1C3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289926" y="1559074"/>
                  <a:ext cx="290880" cy="21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BBEAF1F5-32E7-1F42-B2F6-0E0D154AC154}"/>
              </a:ext>
            </a:extLst>
          </p:cNvPr>
          <p:cNvGrpSpPr/>
          <p:nvPr/>
        </p:nvGrpSpPr>
        <p:grpSpPr>
          <a:xfrm>
            <a:off x="3632606" y="5739754"/>
            <a:ext cx="764280" cy="1096560"/>
            <a:chOff x="3632606" y="5739754"/>
            <a:chExt cx="764280" cy="109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D570B283-66ED-E944-94CC-33A4EFE193E5}"/>
                    </a:ext>
                  </a:extLst>
                </p14:cNvPr>
                <p14:cNvContentPartPr/>
                <p14:nvPr/>
              </p14:nvContentPartPr>
              <p14:xfrm>
                <a:off x="3799286" y="6250234"/>
                <a:ext cx="595440" cy="58608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D570B283-66ED-E944-94CC-33A4EFE193E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784166" y="6235114"/>
                  <a:ext cx="626040" cy="61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ACCDDC41-B582-3E44-99EA-98E247A92C73}"/>
                    </a:ext>
                  </a:extLst>
                </p14:cNvPr>
                <p14:cNvContentPartPr/>
                <p14:nvPr/>
              </p14:nvContentPartPr>
              <p14:xfrm>
                <a:off x="4056326" y="5739754"/>
                <a:ext cx="69480" cy="29088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ACCDDC41-B582-3E44-99EA-98E247A92C7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040846" y="5724634"/>
                  <a:ext cx="10008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CAE77BDF-2A4D-6C42-8C02-BDD937B2B0C1}"/>
                    </a:ext>
                  </a:extLst>
                </p14:cNvPr>
                <p14:cNvContentPartPr/>
                <p14:nvPr/>
              </p14:nvContentPartPr>
              <p14:xfrm>
                <a:off x="4230566" y="5796994"/>
                <a:ext cx="137520" cy="7416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CAE77BDF-2A4D-6C42-8C02-BDD937B2B0C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215086" y="5781514"/>
                  <a:ext cx="16812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286598C7-72FC-F048-B692-16F918A0D85E}"/>
                    </a:ext>
                  </a:extLst>
                </p14:cNvPr>
                <p14:cNvContentPartPr/>
                <p14:nvPr/>
              </p14:nvContentPartPr>
              <p14:xfrm>
                <a:off x="4288886" y="5889154"/>
                <a:ext cx="108000" cy="8280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286598C7-72FC-F048-B692-16F918A0D85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273406" y="5874034"/>
                  <a:ext cx="1386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0A0CC8B7-4747-A045-B5CB-48DFD83ABB6B}"/>
                    </a:ext>
                  </a:extLst>
                </p14:cNvPr>
                <p14:cNvContentPartPr/>
                <p14:nvPr/>
              </p14:nvContentPartPr>
              <p14:xfrm>
                <a:off x="3632606" y="6158434"/>
                <a:ext cx="356760" cy="49356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0A0CC8B7-4747-A045-B5CB-48DFD83ABB6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617486" y="6143314"/>
                  <a:ext cx="387360" cy="52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7DA1A590-5024-424C-A660-2091C627F528}"/>
              </a:ext>
            </a:extLst>
          </p:cNvPr>
          <p:cNvGrpSpPr/>
          <p:nvPr/>
        </p:nvGrpSpPr>
        <p:grpSpPr>
          <a:xfrm>
            <a:off x="4721246" y="5142514"/>
            <a:ext cx="1944360" cy="1039320"/>
            <a:chOff x="4721246" y="5142514"/>
            <a:chExt cx="1944360" cy="103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08845196-09F5-984B-A3B6-2EF4A792C7E3}"/>
                    </a:ext>
                  </a:extLst>
                </p14:cNvPr>
                <p14:cNvContentPartPr/>
                <p14:nvPr/>
              </p14:nvContentPartPr>
              <p14:xfrm>
                <a:off x="4721246" y="5850994"/>
                <a:ext cx="192240" cy="33084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08845196-09F5-984B-A3B6-2EF4A792C7E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706126" y="5835874"/>
                  <a:ext cx="22284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63A13B21-36FD-0044-A551-67EF68D77939}"/>
                    </a:ext>
                  </a:extLst>
                </p14:cNvPr>
                <p14:cNvContentPartPr/>
                <p14:nvPr/>
              </p14:nvContentPartPr>
              <p14:xfrm>
                <a:off x="4909166" y="5961514"/>
                <a:ext cx="30960" cy="3240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63A13B21-36FD-0044-A551-67EF68D7793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894046" y="5946394"/>
                  <a:ext cx="6156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ADBF082F-F0BB-2C41-95BB-8A720339928F}"/>
                    </a:ext>
                  </a:extLst>
                </p14:cNvPr>
                <p14:cNvContentPartPr/>
                <p14:nvPr/>
              </p14:nvContentPartPr>
              <p14:xfrm>
                <a:off x="4888286" y="5813914"/>
                <a:ext cx="242640" cy="21996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ADBF082F-F0BB-2C41-95BB-8A720339928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873166" y="5798794"/>
                  <a:ext cx="27324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B0361258-FD73-014B-8ABE-60EA75846E85}"/>
                    </a:ext>
                  </a:extLst>
                </p14:cNvPr>
                <p14:cNvContentPartPr/>
                <p14:nvPr/>
              </p14:nvContentPartPr>
              <p14:xfrm>
                <a:off x="4941926" y="5794474"/>
                <a:ext cx="137520" cy="3333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B0361258-FD73-014B-8ABE-60EA75846E85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926806" y="5778994"/>
                  <a:ext cx="16812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8C143445-A3D2-B842-B2DA-5E3B4EE85B86}"/>
                    </a:ext>
                  </a:extLst>
                </p14:cNvPr>
                <p14:cNvContentPartPr/>
                <p14:nvPr/>
              </p14:nvContentPartPr>
              <p14:xfrm>
                <a:off x="5118686" y="5764594"/>
                <a:ext cx="126000" cy="26316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8C143445-A3D2-B842-B2DA-5E3B4EE85B8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103566" y="5749114"/>
                  <a:ext cx="15660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459D06ED-6EDE-E449-A6AE-2BDCD9490C3D}"/>
                    </a:ext>
                  </a:extLst>
                </p14:cNvPr>
                <p14:cNvContentPartPr/>
                <p14:nvPr/>
              </p14:nvContentPartPr>
              <p14:xfrm>
                <a:off x="5363846" y="5523394"/>
                <a:ext cx="183960" cy="33768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459D06ED-6EDE-E449-A6AE-2BDCD9490C3D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348726" y="5507914"/>
                  <a:ext cx="21456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DFC0B144-6E4E-6449-B9CD-28225DF9CC4B}"/>
                    </a:ext>
                  </a:extLst>
                </p14:cNvPr>
                <p14:cNvContentPartPr/>
                <p14:nvPr/>
              </p14:nvContentPartPr>
              <p14:xfrm>
                <a:off x="5419646" y="5530234"/>
                <a:ext cx="387000" cy="23796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DFC0B144-6E4E-6449-B9CD-28225DF9CC4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404166" y="5514754"/>
                  <a:ext cx="41760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C2711AB6-DABC-A747-9452-9ABDC0723FE8}"/>
                    </a:ext>
                  </a:extLst>
                </p14:cNvPr>
                <p14:cNvContentPartPr/>
                <p14:nvPr/>
              </p14:nvContentPartPr>
              <p14:xfrm>
                <a:off x="5969366" y="5142514"/>
                <a:ext cx="50760" cy="60048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C2711AB6-DABC-A747-9452-9ABDC0723FE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953886" y="5127394"/>
                  <a:ext cx="81360" cy="63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DFE04C69-8A82-5C44-BAE6-6C9FD14C6562}"/>
                    </a:ext>
                  </a:extLst>
                </p14:cNvPr>
                <p14:cNvContentPartPr/>
                <p14:nvPr/>
              </p14:nvContentPartPr>
              <p14:xfrm>
                <a:off x="6170246" y="5205514"/>
                <a:ext cx="162360" cy="40068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DFE04C69-8A82-5C44-BAE6-6C9FD14C656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155126" y="5190394"/>
                  <a:ext cx="192960" cy="4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4ECDF286-8613-324B-A086-8F00631A50E8}"/>
                    </a:ext>
                  </a:extLst>
                </p14:cNvPr>
                <p14:cNvContentPartPr/>
                <p14:nvPr/>
              </p14:nvContentPartPr>
              <p14:xfrm>
                <a:off x="6417926" y="5288674"/>
                <a:ext cx="247680" cy="19404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4ECDF286-8613-324B-A086-8F00631A50E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402446" y="5273194"/>
                  <a:ext cx="278280" cy="22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CB205D4F-A361-1E49-855D-95A6BFC0A9AE}"/>
              </a:ext>
            </a:extLst>
          </p:cNvPr>
          <p:cNvGrpSpPr/>
          <p:nvPr/>
        </p:nvGrpSpPr>
        <p:grpSpPr>
          <a:xfrm>
            <a:off x="5229206" y="3531874"/>
            <a:ext cx="726840" cy="431280"/>
            <a:chOff x="5229206" y="3531874"/>
            <a:chExt cx="726840" cy="43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3185F908-A8F8-524E-B361-EB1C5717CAB2}"/>
                    </a:ext>
                  </a:extLst>
                </p14:cNvPr>
                <p14:cNvContentPartPr/>
                <p14:nvPr/>
              </p14:nvContentPartPr>
              <p14:xfrm>
                <a:off x="5229206" y="3635914"/>
                <a:ext cx="207360" cy="29484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3185F908-A8F8-524E-B361-EB1C5717CAB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214086" y="3620794"/>
                  <a:ext cx="23760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D6846715-AF00-444F-9491-31EFF4606412}"/>
                    </a:ext>
                  </a:extLst>
                </p14:cNvPr>
                <p14:cNvContentPartPr/>
                <p14:nvPr/>
              </p14:nvContentPartPr>
              <p14:xfrm>
                <a:off x="5529806" y="3860914"/>
                <a:ext cx="16920" cy="540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D6846715-AF00-444F-9491-31EFF460641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514686" y="3845434"/>
                  <a:ext cx="475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1BEBE6B8-03F1-534F-B6FB-33A638E119C6}"/>
                    </a:ext>
                  </a:extLst>
                </p14:cNvPr>
                <p14:cNvContentPartPr/>
                <p14:nvPr/>
              </p14:nvContentPartPr>
              <p14:xfrm>
                <a:off x="5638166" y="3531874"/>
                <a:ext cx="174960" cy="43128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1BEBE6B8-03F1-534F-B6FB-33A638E119C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623046" y="3516394"/>
                  <a:ext cx="20556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FEB035B3-8BE5-2844-B15C-9D782FCE46C7}"/>
                    </a:ext>
                  </a:extLst>
                </p14:cNvPr>
                <p14:cNvContentPartPr/>
                <p14:nvPr/>
              </p14:nvContentPartPr>
              <p14:xfrm>
                <a:off x="5780006" y="3539074"/>
                <a:ext cx="176040" cy="1872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FEB035B3-8BE5-2844-B15C-9D782FCE46C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764886" y="3523954"/>
                  <a:ext cx="206640" cy="4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BDFBF180-0289-8842-ADF8-A8D5C3ECC884}"/>
                  </a:ext>
                </a:extLst>
              </p14:cNvPr>
              <p14:cNvContentPartPr/>
              <p14:nvPr/>
            </p14:nvContentPartPr>
            <p14:xfrm>
              <a:off x="4231646" y="1761034"/>
              <a:ext cx="277920" cy="41904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BDFBF180-0289-8842-ADF8-A8D5C3ECC88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216166" y="1745914"/>
                <a:ext cx="308160" cy="4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id="{F6B96409-0C86-844C-9F5E-EA44DCAB5289}"/>
                  </a:ext>
                </a:extLst>
              </p14:cNvPr>
              <p14:cNvContentPartPr/>
              <p14:nvPr/>
            </p14:nvContentPartPr>
            <p14:xfrm>
              <a:off x="882926" y="6285514"/>
              <a:ext cx="1437840" cy="177120"/>
            </p14:xfrm>
          </p:contentPart>
        </mc:Choice>
        <mc:Fallback xmlns=""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F6B96409-0C86-844C-9F5E-EA44DCAB5289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867806" y="6270394"/>
                <a:ext cx="1468440" cy="20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7760" name="Gruppo 117759">
            <a:extLst>
              <a:ext uri="{FF2B5EF4-FFF2-40B4-BE49-F238E27FC236}">
                <a16:creationId xmlns:a16="http://schemas.microsoft.com/office/drawing/2014/main" id="{6F096081-40C2-544D-A413-D9C32A9E680B}"/>
              </a:ext>
            </a:extLst>
          </p:cNvPr>
          <p:cNvGrpSpPr/>
          <p:nvPr/>
        </p:nvGrpSpPr>
        <p:grpSpPr>
          <a:xfrm>
            <a:off x="678806" y="5932714"/>
            <a:ext cx="558360" cy="448200"/>
            <a:chOff x="678806" y="5932714"/>
            <a:chExt cx="558360" cy="44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4BF6269B-6A0B-E24E-9743-C26B1231D0EB}"/>
                    </a:ext>
                  </a:extLst>
                </p14:cNvPr>
                <p14:cNvContentPartPr/>
                <p14:nvPr/>
              </p14:nvContentPartPr>
              <p14:xfrm>
                <a:off x="678806" y="5932714"/>
                <a:ext cx="241560" cy="44820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4BF6269B-6A0B-E24E-9743-C26B1231D0EB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63326" y="5917234"/>
                  <a:ext cx="27216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63FF8E78-D806-2B4B-8699-85E68737BC8B}"/>
                    </a:ext>
                  </a:extLst>
                </p14:cNvPr>
                <p14:cNvContentPartPr/>
                <p14:nvPr/>
              </p14:nvContentPartPr>
              <p14:xfrm>
                <a:off x="921086" y="6072754"/>
                <a:ext cx="212760" cy="24264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63FF8E78-D806-2B4B-8699-85E68737BC8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05966" y="6057634"/>
                  <a:ext cx="24336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8E059B09-B5D5-DC47-B7A9-92E5C299F843}"/>
                    </a:ext>
                  </a:extLst>
                </p14:cNvPr>
                <p14:cNvContentPartPr/>
                <p14:nvPr/>
              </p14:nvContentPartPr>
              <p14:xfrm>
                <a:off x="1150406" y="6144394"/>
                <a:ext cx="86760" cy="16596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8E059B09-B5D5-DC47-B7A9-92E5C299F843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134926" y="6129274"/>
                  <a:ext cx="117360" cy="196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17763" name="Input penna 117762">
                <a:extLst>
                  <a:ext uri="{FF2B5EF4-FFF2-40B4-BE49-F238E27FC236}">
                    <a16:creationId xmlns:a16="http://schemas.microsoft.com/office/drawing/2014/main" id="{253F6252-D2FA-5D4D-A454-D4398687DCA4}"/>
                  </a:ext>
                </a:extLst>
              </p14:cNvPr>
              <p14:cNvContentPartPr/>
              <p14:nvPr/>
            </p14:nvContentPartPr>
            <p14:xfrm>
              <a:off x="2239046" y="1935274"/>
              <a:ext cx="1181160" cy="986400"/>
            </p14:xfrm>
          </p:contentPart>
        </mc:Choice>
        <mc:Fallback xmlns="">
          <p:pic>
            <p:nvPicPr>
              <p:cNvPr id="117763" name="Input penna 117762">
                <a:extLst>
                  <a:ext uri="{FF2B5EF4-FFF2-40B4-BE49-F238E27FC236}">
                    <a16:creationId xmlns:a16="http://schemas.microsoft.com/office/drawing/2014/main" id="{253F6252-D2FA-5D4D-A454-D4398687DCA4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223926" y="1920154"/>
                <a:ext cx="1211760" cy="10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17767" name="Input penna 117766">
                <a:extLst>
                  <a:ext uri="{FF2B5EF4-FFF2-40B4-BE49-F238E27FC236}">
                    <a16:creationId xmlns:a16="http://schemas.microsoft.com/office/drawing/2014/main" id="{88B1C02B-5575-504C-89FD-726EAA9D1832}"/>
                  </a:ext>
                </a:extLst>
              </p14:cNvPr>
              <p14:cNvContentPartPr/>
              <p14:nvPr/>
            </p14:nvContentPartPr>
            <p14:xfrm>
              <a:off x="2971646" y="5028034"/>
              <a:ext cx="436320" cy="228240"/>
            </p14:xfrm>
          </p:contentPart>
        </mc:Choice>
        <mc:Fallback xmlns="">
          <p:pic>
            <p:nvPicPr>
              <p:cNvPr id="117767" name="Input penna 117766">
                <a:extLst>
                  <a:ext uri="{FF2B5EF4-FFF2-40B4-BE49-F238E27FC236}">
                    <a16:creationId xmlns:a16="http://schemas.microsoft.com/office/drawing/2014/main" id="{88B1C02B-5575-504C-89FD-726EAA9D1832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956526" y="5012914"/>
                <a:ext cx="46656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17768" name="Input penna 117767">
                <a:extLst>
                  <a:ext uri="{FF2B5EF4-FFF2-40B4-BE49-F238E27FC236}">
                    <a16:creationId xmlns:a16="http://schemas.microsoft.com/office/drawing/2014/main" id="{6AFB6B4F-7E7E-0940-89C5-2639ADF543BA}"/>
                  </a:ext>
                </a:extLst>
              </p14:cNvPr>
              <p14:cNvContentPartPr/>
              <p14:nvPr/>
            </p14:nvContentPartPr>
            <p14:xfrm>
              <a:off x="3733766" y="4962154"/>
              <a:ext cx="1086120" cy="194400"/>
            </p14:xfrm>
          </p:contentPart>
        </mc:Choice>
        <mc:Fallback xmlns="">
          <p:pic>
            <p:nvPicPr>
              <p:cNvPr id="117768" name="Input penna 117767">
                <a:extLst>
                  <a:ext uri="{FF2B5EF4-FFF2-40B4-BE49-F238E27FC236}">
                    <a16:creationId xmlns:a16="http://schemas.microsoft.com/office/drawing/2014/main" id="{6AFB6B4F-7E7E-0940-89C5-2639ADF543BA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3718286" y="4947034"/>
                <a:ext cx="1116360" cy="22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7770" name="Gruppo 117769">
            <a:extLst>
              <a:ext uri="{FF2B5EF4-FFF2-40B4-BE49-F238E27FC236}">
                <a16:creationId xmlns:a16="http://schemas.microsoft.com/office/drawing/2014/main" id="{DF9A1D11-20C1-064A-AB69-B4A3E3BAB490}"/>
              </a:ext>
            </a:extLst>
          </p:cNvPr>
          <p:cNvGrpSpPr/>
          <p:nvPr/>
        </p:nvGrpSpPr>
        <p:grpSpPr>
          <a:xfrm>
            <a:off x="1364606" y="4805194"/>
            <a:ext cx="1042920" cy="461520"/>
            <a:chOff x="1364606" y="4805194"/>
            <a:chExt cx="1042920" cy="46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17764" name="Input penna 117763">
                  <a:extLst>
                    <a:ext uri="{FF2B5EF4-FFF2-40B4-BE49-F238E27FC236}">
                      <a16:creationId xmlns:a16="http://schemas.microsoft.com/office/drawing/2014/main" id="{2CBBF846-5CF2-374E-B624-95258A6BF999}"/>
                    </a:ext>
                  </a:extLst>
                </p14:cNvPr>
                <p14:cNvContentPartPr/>
                <p14:nvPr/>
              </p14:nvContentPartPr>
              <p14:xfrm>
                <a:off x="2060486" y="5139634"/>
                <a:ext cx="347040" cy="51840"/>
              </p14:xfrm>
            </p:contentPart>
          </mc:Choice>
          <mc:Fallback xmlns="">
            <p:pic>
              <p:nvPicPr>
                <p:cNvPr id="117764" name="Input penna 117763">
                  <a:extLst>
                    <a:ext uri="{FF2B5EF4-FFF2-40B4-BE49-F238E27FC236}">
                      <a16:creationId xmlns:a16="http://schemas.microsoft.com/office/drawing/2014/main" id="{2CBBF846-5CF2-374E-B624-95258A6BF99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045366" y="5124154"/>
                  <a:ext cx="37728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17765" name="Input penna 117764">
                  <a:extLst>
                    <a:ext uri="{FF2B5EF4-FFF2-40B4-BE49-F238E27FC236}">
                      <a16:creationId xmlns:a16="http://schemas.microsoft.com/office/drawing/2014/main" id="{2CD4CA44-4655-BD4F-A3AA-C5C15EB1AB18}"/>
                    </a:ext>
                  </a:extLst>
                </p14:cNvPr>
                <p14:cNvContentPartPr/>
                <p14:nvPr/>
              </p14:nvContentPartPr>
              <p14:xfrm>
                <a:off x="1844126" y="5056114"/>
                <a:ext cx="335520" cy="210600"/>
              </p14:xfrm>
            </p:contentPart>
          </mc:Choice>
          <mc:Fallback xmlns="">
            <p:pic>
              <p:nvPicPr>
                <p:cNvPr id="117765" name="Input penna 117764">
                  <a:extLst>
                    <a:ext uri="{FF2B5EF4-FFF2-40B4-BE49-F238E27FC236}">
                      <a16:creationId xmlns:a16="http://schemas.microsoft.com/office/drawing/2014/main" id="{2CD4CA44-4655-BD4F-A3AA-C5C15EB1AB18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828646" y="5040634"/>
                  <a:ext cx="36612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17769" name="Input penna 117768">
                  <a:extLst>
                    <a:ext uri="{FF2B5EF4-FFF2-40B4-BE49-F238E27FC236}">
                      <a16:creationId xmlns:a16="http://schemas.microsoft.com/office/drawing/2014/main" id="{0B3C9652-3DD7-4745-A826-B277AEC513E5}"/>
                    </a:ext>
                  </a:extLst>
                </p14:cNvPr>
                <p14:cNvContentPartPr/>
                <p14:nvPr/>
              </p14:nvContentPartPr>
              <p14:xfrm>
                <a:off x="1364606" y="4805194"/>
                <a:ext cx="467640" cy="433800"/>
              </p14:xfrm>
            </p:contentPart>
          </mc:Choice>
          <mc:Fallback xmlns="">
            <p:pic>
              <p:nvPicPr>
                <p:cNvPr id="117769" name="Input penna 117768">
                  <a:extLst>
                    <a:ext uri="{FF2B5EF4-FFF2-40B4-BE49-F238E27FC236}">
                      <a16:creationId xmlns:a16="http://schemas.microsoft.com/office/drawing/2014/main" id="{0B3C9652-3DD7-4745-A826-B277AEC513E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349126" y="4790074"/>
                  <a:ext cx="497880" cy="464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7771" name="Input penna 117770">
                <a:extLst>
                  <a:ext uri="{FF2B5EF4-FFF2-40B4-BE49-F238E27FC236}">
                    <a16:creationId xmlns:a16="http://schemas.microsoft.com/office/drawing/2014/main" id="{213DBB14-9AF0-4D4C-AE0A-E918F61CFA9F}"/>
                  </a:ext>
                </a:extLst>
              </p14:cNvPr>
              <p14:cNvContentPartPr/>
              <p14:nvPr/>
            </p14:nvContentPartPr>
            <p14:xfrm>
              <a:off x="2710286" y="5523394"/>
              <a:ext cx="42480" cy="7560"/>
            </p14:xfrm>
          </p:contentPart>
        </mc:Choice>
        <mc:Fallback xmlns="">
          <p:pic>
            <p:nvPicPr>
              <p:cNvPr id="117771" name="Input penna 117770">
                <a:extLst>
                  <a:ext uri="{FF2B5EF4-FFF2-40B4-BE49-F238E27FC236}">
                    <a16:creationId xmlns:a16="http://schemas.microsoft.com/office/drawing/2014/main" id="{213DBB14-9AF0-4D4C-AE0A-E918F61CFA9F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695166" y="5507914"/>
                <a:ext cx="7308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7772" name="Input penna 117771">
                <a:extLst>
                  <a:ext uri="{FF2B5EF4-FFF2-40B4-BE49-F238E27FC236}">
                    <a16:creationId xmlns:a16="http://schemas.microsoft.com/office/drawing/2014/main" id="{3967051C-E37C-1848-8674-19CF14CA4725}"/>
                  </a:ext>
                </a:extLst>
              </p14:cNvPr>
              <p14:cNvContentPartPr/>
              <p14:nvPr/>
            </p14:nvContentPartPr>
            <p14:xfrm>
              <a:off x="3937526" y="5527354"/>
              <a:ext cx="5400" cy="37440"/>
            </p14:xfrm>
          </p:contentPart>
        </mc:Choice>
        <mc:Fallback xmlns="">
          <p:pic>
            <p:nvPicPr>
              <p:cNvPr id="117772" name="Input penna 117771">
                <a:extLst>
                  <a:ext uri="{FF2B5EF4-FFF2-40B4-BE49-F238E27FC236}">
                    <a16:creationId xmlns:a16="http://schemas.microsoft.com/office/drawing/2014/main" id="{3967051C-E37C-1848-8674-19CF14CA4725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3922406" y="5512234"/>
                <a:ext cx="3600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7773" name="Input penna 117772">
                <a:extLst>
                  <a:ext uri="{FF2B5EF4-FFF2-40B4-BE49-F238E27FC236}">
                    <a16:creationId xmlns:a16="http://schemas.microsoft.com/office/drawing/2014/main" id="{346D2114-321A-9D42-916D-53F7C50E018A}"/>
                  </a:ext>
                </a:extLst>
              </p14:cNvPr>
              <p14:cNvContentPartPr/>
              <p14:nvPr/>
            </p14:nvContentPartPr>
            <p14:xfrm>
              <a:off x="7892486" y="3489394"/>
              <a:ext cx="114840" cy="139680"/>
            </p14:xfrm>
          </p:contentPart>
        </mc:Choice>
        <mc:Fallback xmlns="">
          <p:pic>
            <p:nvPicPr>
              <p:cNvPr id="117773" name="Input penna 117772">
                <a:extLst>
                  <a:ext uri="{FF2B5EF4-FFF2-40B4-BE49-F238E27FC236}">
                    <a16:creationId xmlns:a16="http://schemas.microsoft.com/office/drawing/2014/main" id="{346D2114-321A-9D42-916D-53F7C50E018A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7877366" y="3474274"/>
                <a:ext cx="145440" cy="169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7778" name="Gruppo 117777">
            <a:extLst>
              <a:ext uri="{FF2B5EF4-FFF2-40B4-BE49-F238E27FC236}">
                <a16:creationId xmlns:a16="http://schemas.microsoft.com/office/drawing/2014/main" id="{B7CD66D6-FE1F-504F-9E6D-E1317290C638}"/>
              </a:ext>
            </a:extLst>
          </p:cNvPr>
          <p:cNvGrpSpPr/>
          <p:nvPr/>
        </p:nvGrpSpPr>
        <p:grpSpPr>
          <a:xfrm>
            <a:off x="3544766" y="1880914"/>
            <a:ext cx="3108600" cy="900720"/>
            <a:chOff x="3544766" y="1880914"/>
            <a:chExt cx="3108600" cy="90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17774" name="Input penna 117773">
                  <a:extLst>
                    <a:ext uri="{FF2B5EF4-FFF2-40B4-BE49-F238E27FC236}">
                      <a16:creationId xmlns:a16="http://schemas.microsoft.com/office/drawing/2014/main" id="{1721FFFE-4007-F742-8B06-7FB25D766DFA}"/>
                    </a:ext>
                  </a:extLst>
                </p14:cNvPr>
                <p14:cNvContentPartPr/>
                <p14:nvPr/>
              </p14:nvContentPartPr>
              <p14:xfrm>
                <a:off x="3544766" y="1880914"/>
                <a:ext cx="2251440" cy="900720"/>
              </p14:xfrm>
            </p:contentPart>
          </mc:Choice>
          <mc:Fallback xmlns="">
            <p:pic>
              <p:nvPicPr>
                <p:cNvPr id="117774" name="Input penna 117773">
                  <a:extLst>
                    <a:ext uri="{FF2B5EF4-FFF2-40B4-BE49-F238E27FC236}">
                      <a16:creationId xmlns:a16="http://schemas.microsoft.com/office/drawing/2014/main" id="{1721FFFE-4007-F742-8B06-7FB25D766DFA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529286" y="1865434"/>
                  <a:ext cx="2282040" cy="9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17775" name="Input penna 117774">
                  <a:extLst>
                    <a:ext uri="{FF2B5EF4-FFF2-40B4-BE49-F238E27FC236}">
                      <a16:creationId xmlns:a16="http://schemas.microsoft.com/office/drawing/2014/main" id="{0C6F6397-DA89-3643-901D-F03AC7BEEC62}"/>
                    </a:ext>
                  </a:extLst>
                </p14:cNvPr>
                <p14:cNvContentPartPr/>
                <p14:nvPr/>
              </p14:nvContentPartPr>
              <p14:xfrm>
                <a:off x="5966126" y="2149834"/>
                <a:ext cx="279360" cy="467280"/>
              </p14:xfrm>
            </p:contentPart>
          </mc:Choice>
          <mc:Fallback xmlns="">
            <p:pic>
              <p:nvPicPr>
                <p:cNvPr id="117775" name="Input penna 117774">
                  <a:extLst>
                    <a:ext uri="{FF2B5EF4-FFF2-40B4-BE49-F238E27FC236}">
                      <a16:creationId xmlns:a16="http://schemas.microsoft.com/office/drawing/2014/main" id="{0C6F6397-DA89-3643-901D-F03AC7BEEC6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951006" y="2134714"/>
                  <a:ext cx="309960" cy="49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17776" name="Input penna 117775">
                  <a:extLst>
                    <a:ext uri="{FF2B5EF4-FFF2-40B4-BE49-F238E27FC236}">
                      <a16:creationId xmlns:a16="http://schemas.microsoft.com/office/drawing/2014/main" id="{7930D0D5-006B-6A4E-8B0F-EB530F5042DD}"/>
                    </a:ext>
                  </a:extLst>
                </p14:cNvPr>
                <p14:cNvContentPartPr/>
                <p14:nvPr/>
              </p14:nvContentPartPr>
              <p14:xfrm>
                <a:off x="6258806" y="2231554"/>
                <a:ext cx="211680" cy="342720"/>
              </p14:xfrm>
            </p:contentPart>
          </mc:Choice>
          <mc:Fallback xmlns="">
            <p:pic>
              <p:nvPicPr>
                <p:cNvPr id="117776" name="Input penna 117775">
                  <a:extLst>
                    <a:ext uri="{FF2B5EF4-FFF2-40B4-BE49-F238E27FC236}">
                      <a16:creationId xmlns:a16="http://schemas.microsoft.com/office/drawing/2014/main" id="{7930D0D5-006B-6A4E-8B0F-EB530F5042DD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243686" y="2216074"/>
                  <a:ext cx="24228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17777" name="Input penna 117776">
                  <a:extLst>
                    <a:ext uri="{FF2B5EF4-FFF2-40B4-BE49-F238E27FC236}">
                      <a16:creationId xmlns:a16="http://schemas.microsoft.com/office/drawing/2014/main" id="{C1DA7E39-99B3-C14C-9BE2-06839038179F}"/>
                    </a:ext>
                  </a:extLst>
                </p14:cNvPr>
                <p14:cNvContentPartPr/>
                <p14:nvPr/>
              </p14:nvContentPartPr>
              <p14:xfrm>
                <a:off x="6487766" y="2386354"/>
                <a:ext cx="165600" cy="190800"/>
              </p14:xfrm>
            </p:contentPart>
          </mc:Choice>
          <mc:Fallback xmlns="">
            <p:pic>
              <p:nvPicPr>
                <p:cNvPr id="117777" name="Input penna 117776">
                  <a:extLst>
                    <a:ext uri="{FF2B5EF4-FFF2-40B4-BE49-F238E27FC236}">
                      <a16:creationId xmlns:a16="http://schemas.microsoft.com/office/drawing/2014/main" id="{C1DA7E39-99B3-C14C-9BE2-06839038179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472646" y="2371234"/>
                  <a:ext cx="195840" cy="2214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cqua, scogliera, natura, oceano&#10;&#10;Descrizione generata automaticamente">
            <a:extLst>
              <a:ext uri="{FF2B5EF4-FFF2-40B4-BE49-F238E27FC236}">
                <a16:creationId xmlns:a16="http://schemas.microsoft.com/office/drawing/2014/main" id="{8A83E0D8-82D8-DC40-A1F2-7345B6A2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magine 1" descr="Topograph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4" t="7443" r="21571" b="59492"/>
          <a:stretch>
            <a:fillRect/>
          </a:stretch>
        </p:blipFill>
        <p:spPr bwMode="auto">
          <a:xfrm>
            <a:off x="968375" y="-26988"/>
            <a:ext cx="7275513" cy="292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71550" y="2954338"/>
            <a:ext cx="7488238" cy="4032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41987" name="Immagine 2" descr="PacificSectio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73388"/>
            <a:ext cx="7345363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Figura a mano libera 7"/>
          <p:cNvSpPr>
            <a:spLocks noChangeArrowheads="1"/>
          </p:cNvSpPr>
          <p:nvPr/>
        </p:nvSpPr>
        <p:spPr bwMode="auto">
          <a:xfrm>
            <a:off x="1763713" y="5659438"/>
            <a:ext cx="815975" cy="1154112"/>
          </a:xfrm>
          <a:custGeom>
            <a:avLst/>
            <a:gdLst>
              <a:gd name="T0" fmla="*/ 2147483647 w 748632"/>
              <a:gd name="T1" fmla="*/ 2147483647 h 443386"/>
              <a:gd name="T2" fmla="*/ 2147483647 w 748632"/>
              <a:gd name="T3" fmla="*/ 2147483647 h 443386"/>
              <a:gd name="T4" fmla="*/ 792122550 w 748632"/>
              <a:gd name="T5" fmla="*/ 2147483647 h 443386"/>
              <a:gd name="T6" fmla="*/ 0 w 748632"/>
              <a:gd name="T7" fmla="*/ 2147483647 h 443386"/>
              <a:gd name="T8" fmla="*/ 0 60000 65536"/>
              <a:gd name="T9" fmla="*/ 0 60000 65536"/>
              <a:gd name="T10" fmla="*/ 0 60000 65536"/>
              <a:gd name="T11" fmla="*/ 0 60000 65536"/>
              <a:gd name="T12" fmla="*/ 0 w 748632"/>
              <a:gd name="T13" fmla="*/ 0 h 443386"/>
              <a:gd name="T14" fmla="*/ 748632 w 748632"/>
              <a:gd name="T15" fmla="*/ 443386 h 4433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8632" h="443386">
                <a:moveTo>
                  <a:pt x="748632" y="2228"/>
                </a:moveTo>
                <a:cubicBezTo>
                  <a:pt x="629430" y="1114"/>
                  <a:pt x="510228" y="0"/>
                  <a:pt x="401053" y="15596"/>
                </a:cubicBezTo>
                <a:cubicBezTo>
                  <a:pt x="291878" y="31192"/>
                  <a:pt x="160421" y="24509"/>
                  <a:pt x="93579" y="95807"/>
                </a:cubicBezTo>
                <a:cubicBezTo>
                  <a:pt x="26737" y="167105"/>
                  <a:pt x="0" y="443386"/>
                  <a:pt x="0" y="443386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989" name="Figura a mano libera 8"/>
          <p:cNvSpPr>
            <a:spLocks noChangeArrowheads="1"/>
          </p:cNvSpPr>
          <p:nvPr/>
        </p:nvSpPr>
        <p:spPr bwMode="auto">
          <a:xfrm>
            <a:off x="6300788" y="5632450"/>
            <a:ext cx="1100137" cy="388938"/>
          </a:xfrm>
          <a:custGeom>
            <a:avLst/>
            <a:gdLst>
              <a:gd name="T0" fmla="*/ 0 w 1470526"/>
              <a:gd name="T1" fmla="*/ 2147483647 h 247316"/>
              <a:gd name="T2" fmla="*/ 117963881 w 1470526"/>
              <a:gd name="T3" fmla="*/ 2147483647 h 247316"/>
              <a:gd name="T4" fmla="*/ 117963881 w 1470526"/>
              <a:gd name="T5" fmla="*/ 2147483647 h 247316"/>
              <a:gd name="T6" fmla="*/ 117963881 w 1470526"/>
              <a:gd name="T7" fmla="*/ 2147483647 h 247316"/>
              <a:gd name="T8" fmla="*/ 0 60000 65536"/>
              <a:gd name="T9" fmla="*/ 0 60000 65536"/>
              <a:gd name="T10" fmla="*/ 0 60000 65536"/>
              <a:gd name="T11" fmla="*/ 0 60000 65536"/>
              <a:gd name="T12" fmla="*/ 0 w 1470526"/>
              <a:gd name="T13" fmla="*/ 0 h 247316"/>
              <a:gd name="T14" fmla="*/ 1470526 w 1470526"/>
              <a:gd name="T15" fmla="*/ 247316 h 2473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70526" h="247316">
                <a:moveTo>
                  <a:pt x="0" y="6684"/>
                </a:moveTo>
                <a:cubicBezTo>
                  <a:pt x="213894" y="3342"/>
                  <a:pt x="427789" y="0"/>
                  <a:pt x="588210" y="6684"/>
                </a:cubicBezTo>
                <a:cubicBezTo>
                  <a:pt x="748631" y="13368"/>
                  <a:pt x="815473" y="6684"/>
                  <a:pt x="962526" y="46789"/>
                </a:cubicBezTo>
                <a:cubicBezTo>
                  <a:pt x="1109579" y="86894"/>
                  <a:pt x="1470526" y="247316"/>
                  <a:pt x="1470526" y="247316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990" name="CasellaDiTesto 5"/>
          <p:cNvSpPr txBox="1">
            <a:spLocks noChangeArrowheads="1"/>
          </p:cNvSpPr>
          <p:nvPr/>
        </p:nvSpPr>
        <p:spPr bwMode="auto">
          <a:xfrm>
            <a:off x="1116013" y="4365625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latin typeface="Calibri" charset="0"/>
              </a:rPr>
              <a:t>KURILI</a:t>
            </a:r>
          </a:p>
        </p:txBody>
      </p:sp>
      <p:sp>
        <p:nvSpPr>
          <p:cNvPr id="41991" name="CasellaDiTesto 6"/>
          <p:cNvSpPr txBox="1">
            <a:spLocks noChangeArrowheads="1"/>
          </p:cNvSpPr>
          <p:nvPr/>
        </p:nvSpPr>
        <p:spPr bwMode="auto">
          <a:xfrm>
            <a:off x="6459538" y="3851275"/>
            <a:ext cx="1568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latin typeface="Calibri" charset="0"/>
              </a:rPr>
              <a:t>N-CORDILLERA</a:t>
            </a:r>
          </a:p>
        </p:txBody>
      </p:sp>
      <p:pic>
        <p:nvPicPr>
          <p:cNvPr id="41992" name="Immagine 1" descr="PacificsectionMap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2" t="16653" r="43781" b="41885"/>
          <a:stretch>
            <a:fillRect/>
          </a:stretch>
        </p:blipFill>
        <p:spPr bwMode="auto">
          <a:xfrm>
            <a:off x="2411760" y="2780928"/>
            <a:ext cx="3576488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1" descr="Topography.tiff">
            <a:extLst>
              <a:ext uri="{FF2B5EF4-FFF2-40B4-BE49-F238E27FC236}">
                <a16:creationId xmlns:a16="http://schemas.microsoft.com/office/drawing/2014/main" id="{B10A96DD-7F7A-4146-9453-D268C8083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4" t="7443" r="21571" b="59492"/>
          <a:stretch>
            <a:fillRect/>
          </a:stretch>
        </p:blipFill>
        <p:spPr bwMode="auto">
          <a:xfrm>
            <a:off x="962756" y="-19520"/>
            <a:ext cx="7275513" cy="292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664482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Fig10AndesCol.jpg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154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Line 3"/>
          <p:cNvSpPr>
            <a:spLocks noChangeShapeType="1"/>
          </p:cNvSpPr>
          <p:nvPr/>
        </p:nvSpPr>
        <p:spPr bwMode="auto">
          <a:xfrm flipV="1">
            <a:off x="5181600" y="4724400"/>
            <a:ext cx="0" cy="45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EF41558B-F5FD-B74B-B03D-BF700A12D711}"/>
                  </a:ext>
                </a:extLst>
              </p14:cNvPr>
              <p14:cNvContentPartPr/>
              <p14:nvPr/>
            </p14:nvContentPartPr>
            <p14:xfrm>
              <a:off x="722092" y="4633463"/>
              <a:ext cx="1519920" cy="10008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EF41558B-F5FD-B74B-B03D-BF700A12D71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4092" y="4615823"/>
                <a:ext cx="155556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BD73097C-F455-B341-80DF-0834A6F1CC57}"/>
                  </a:ext>
                </a:extLst>
              </p14:cNvPr>
              <p14:cNvContentPartPr/>
              <p14:nvPr/>
            </p14:nvContentPartPr>
            <p14:xfrm>
              <a:off x="3455572" y="4268063"/>
              <a:ext cx="1897560" cy="46224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BD73097C-F455-B341-80DF-0834A6F1CC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37932" y="4250423"/>
                <a:ext cx="1933200" cy="49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092266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ielo, montagna, esterni, natura&#10;&#10;Descrizione generata automaticamente">
            <a:extLst>
              <a:ext uri="{FF2B5EF4-FFF2-40B4-BE49-F238E27FC236}">
                <a16:creationId xmlns:a16="http://schemas.microsoft.com/office/drawing/2014/main" id="{EF616FD6-F631-3049-88C1-517DE42F8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560" y="0"/>
            <a:ext cx="9865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9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Fig10AndesCol.jpg 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8100"/>
            <a:ext cx="89154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Line 3"/>
          <p:cNvSpPr>
            <a:spLocks noChangeShapeType="1"/>
          </p:cNvSpPr>
          <p:nvPr/>
        </p:nvSpPr>
        <p:spPr bwMode="auto">
          <a:xfrm flipV="1">
            <a:off x="5181600" y="4724400"/>
            <a:ext cx="0" cy="457200"/>
          </a:xfrm>
          <a:prstGeom prst="line">
            <a:avLst/>
          </a:prstGeom>
          <a:noFill/>
          <a:ln w="76200">
            <a:solidFill>
              <a:srgbClr val="23993B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3ECB45C-7601-2145-BDE9-BDDDAE388053}"/>
                  </a:ext>
                </a:extLst>
              </p14:cNvPr>
              <p14:cNvContentPartPr/>
              <p14:nvPr/>
            </p14:nvContentPartPr>
            <p14:xfrm>
              <a:off x="9994886" y="186754"/>
              <a:ext cx="360" cy="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3ECB45C-7601-2145-BDE9-BDDDAE3880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85886" y="1777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2F526583-596A-254C-9CC2-282A425B91F1}"/>
                  </a:ext>
                </a:extLst>
              </p14:cNvPr>
              <p14:cNvContentPartPr/>
              <p14:nvPr/>
            </p14:nvContentPartPr>
            <p14:xfrm>
              <a:off x="8349326" y="5845594"/>
              <a:ext cx="46800" cy="26388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2F526583-596A-254C-9CC2-282A425B91F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33846" y="5830114"/>
                <a:ext cx="7740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AD785BB4-7CAA-754C-9C73-C780172F7DA6}"/>
                  </a:ext>
                </a:extLst>
              </p14:cNvPr>
              <p14:cNvContentPartPr/>
              <p14:nvPr/>
            </p14:nvContentPartPr>
            <p14:xfrm>
              <a:off x="4689206" y="6202354"/>
              <a:ext cx="1790640" cy="51336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AD785BB4-7CAA-754C-9C73-C780172F7DA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74086" y="6186874"/>
                <a:ext cx="1821240" cy="54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98704AAE-2A32-A444-BA16-B7C32EAF7A80}"/>
                  </a:ext>
                </a:extLst>
              </p14:cNvPr>
              <p14:cNvContentPartPr/>
              <p14:nvPr/>
            </p14:nvContentPartPr>
            <p14:xfrm>
              <a:off x="495206" y="4261954"/>
              <a:ext cx="939960" cy="53676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98704AAE-2A32-A444-BA16-B7C32EAF7A8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0086" y="4246834"/>
                <a:ext cx="970200" cy="56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uppo 40">
            <a:extLst>
              <a:ext uri="{FF2B5EF4-FFF2-40B4-BE49-F238E27FC236}">
                <a16:creationId xmlns:a16="http://schemas.microsoft.com/office/drawing/2014/main" id="{ABBC5E02-B594-0B42-A3AB-EE80F4D2BCBC}"/>
              </a:ext>
            </a:extLst>
          </p:cNvPr>
          <p:cNvGrpSpPr/>
          <p:nvPr/>
        </p:nvGrpSpPr>
        <p:grpSpPr>
          <a:xfrm>
            <a:off x="3227966" y="4553914"/>
            <a:ext cx="5884920" cy="1828440"/>
            <a:chOff x="3227966" y="4553914"/>
            <a:chExt cx="5884920" cy="182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4CFFDE12-0FB1-3645-8368-42891D087F8D}"/>
                    </a:ext>
                  </a:extLst>
                </p14:cNvPr>
                <p14:cNvContentPartPr/>
                <p14:nvPr/>
              </p14:nvContentPartPr>
              <p14:xfrm>
                <a:off x="6738326" y="5802034"/>
                <a:ext cx="89280" cy="468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4CFFDE12-0FB1-3645-8368-42891D087F8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23206" y="5786554"/>
                  <a:ext cx="1198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B3B51B34-42ED-5B45-812D-5A8586E9D53B}"/>
                    </a:ext>
                  </a:extLst>
                </p14:cNvPr>
                <p14:cNvContentPartPr/>
                <p14:nvPr/>
              </p14:nvContentPartPr>
              <p14:xfrm>
                <a:off x="6670646" y="5525194"/>
                <a:ext cx="254880" cy="6595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B3B51B34-42ED-5B45-812D-5A8586E9D53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655526" y="5510074"/>
                  <a:ext cx="285480" cy="68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A44B8090-C75E-9B43-AD25-04F3E07504D8}"/>
                    </a:ext>
                  </a:extLst>
                </p14:cNvPr>
                <p14:cNvContentPartPr/>
                <p14:nvPr/>
              </p14:nvContentPartPr>
              <p14:xfrm>
                <a:off x="6885926" y="6133594"/>
                <a:ext cx="139680" cy="24876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A44B8090-C75E-9B43-AD25-04F3E07504D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870806" y="6118474"/>
                  <a:ext cx="17028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4EDB0D46-E398-F74E-BEF3-3A1ED197C4E0}"/>
                    </a:ext>
                  </a:extLst>
                </p14:cNvPr>
                <p14:cNvContentPartPr/>
                <p14:nvPr/>
              </p14:nvContentPartPr>
              <p14:xfrm>
                <a:off x="7227926" y="5921554"/>
                <a:ext cx="172800" cy="93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4EDB0D46-E398-F74E-BEF3-3A1ED197C4E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212806" y="5906434"/>
                  <a:ext cx="2034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AEB47A97-DB5D-DE48-B78F-6E775555847B}"/>
                    </a:ext>
                  </a:extLst>
                </p14:cNvPr>
                <p14:cNvContentPartPr/>
                <p14:nvPr/>
              </p14:nvContentPartPr>
              <p14:xfrm>
                <a:off x="7217126" y="6023434"/>
                <a:ext cx="191160" cy="1980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AEB47A97-DB5D-DE48-B78F-6E775555847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202006" y="6007954"/>
                  <a:ext cx="2214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CB1D1193-86D1-C342-B714-72E2583DF53D}"/>
                    </a:ext>
                  </a:extLst>
                </p14:cNvPr>
                <p14:cNvContentPartPr/>
                <p14:nvPr/>
              </p14:nvContentPartPr>
              <p14:xfrm>
                <a:off x="7501526" y="5941714"/>
                <a:ext cx="189000" cy="2088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CB1D1193-86D1-C342-B714-72E2583DF53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86406" y="5926594"/>
                  <a:ext cx="21960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E53DED4B-C533-FB43-A409-2B63CDC6E155}"/>
                    </a:ext>
                  </a:extLst>
                </p14:cNvPr>
                <p14:cNvContentPartPr/>
                <p14:nvPr/>
              </p14:nvContentPartPr>
              <p14:xfrm>
                <a:off x="7813286" y="5795554"/>
                <a:ext cx="130320" cy="27324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E53DED4B-C533-FB43-A409-2B63CDC6E15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797806" y="5780074"/>
                  <a:ext cx="16092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7850115E-99E3-0C44-927C-EED26013AAB3}"/>
                    </a:ext>
                  </a:extLst>
                </p14:cNvPr>
                <p14:cNvContentPartPr/>
                <p14:nvPr/>
              </p14:nvContentPartPr>
              <p14:xfrm>
                <a:off x="7997606" y="5812834"/>
                <a:ext cx="122040" cy="29844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7850115E-99E3-0C44-927C-EED26013AAB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982486" y="5797714"/>
                  <a:ext cx="15264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0F325166-50FC-8940-9000-1A8F6D2B173B}"/>
                    </a:ext>
                  </a:extLst>
                </p14:cNvPr>
                <p14:cNvContentPartPr/>
                <p14:nvPr/>
              </p14:nvContentPartPr>
              <p14:xfrm>
                <a:off x="8033606" y="5805634"/>
                <a:ext cx="152280" cy="3348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0F325166-50FC-8940-9000-1A8F6D2B173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018126" y="5790514"/>
                  <a:ext cx="1828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52EF3C73-EF49-3F45-B592-D66C8BF72214}"/>
                    </a:ext>
                  </a:extLst>
                </p14:cNvPr>
                <p14:cNvContentPartPr/>
                <p14:nvPr/>
              </p14:nvContentPartPr>
              <p14:xfrm>
                <a:off x="8251046" y="5942794"/>
                <a:ext cx="184320" cy="3024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52EF3C73-EF49-3F45-B592-D66C8BF7221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235926" y="5927674"/>
                  <a:ext cx="2145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FF4EB12D-95CF-C84D-8C2F-F7E608E3098D}"/>
                    </a:ext>
                  </a:extLst>
                </p14:cNvPr>
                <p14:cNvContentPartPr/>
                <p14:nvPr/>
              </p14:nvContentPartPr>
              <p14:xfrm>
                <a:off x="8490806" y="5639674"/>
                <a:ext cx="185400" cy="5871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FF4EB12D-95CF-C84D-8C2F-F7E608E3098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475326" y="5624554"/>
                  <a:ext cx="216000" cy="61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F4C0D224-7678-5A4B-B56F-5AFC5725C6DE}"/>
                    </a:ext>
                  </a:extLst>
                </p14:cNvPr>
                <p14:cNvContentPartPr/>
                <p14:nvPr/>
              </p14:nvContentPartPr>
              <p14:xfrm>
                <a:off x="8599526" y="6006874"/>
                <a:ext cx="142920" cy="1260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F4C0D224-7678-5A4B-B56F-5AFC5725C6D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584406" y="5991754"/>
                  <a:ext cx="1735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EE94B9D3-6608-2846-93D9-EA3938B2A0C1}"/>
                    </a:ext>
                  </a:extLst>
                </p14:cNvPr>
                <p14:cNvContentPartPr/>
                <p14:nvPr/>
              </p14:nvContentPartPr>
              <p14:xfrm>
                <a:off x="8805086" y="5808874"/>
                <a:ext cx="111600" cy="33444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EE94B9D3-6608-2846-93D9-EA3938B2A0C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789966" y="5793754"/>
                  <a:ext cx="14220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F75AE6A1-02C4-3647-8F05-ACCB276AD235}"/>
                    </a:ext>
                  </a:extLst>
                </p14:cNvPr>
                <p14:cNvContentPartPr/>
                <p14:nvPr/>
              </p14:nvContentPartPr>
              <p14:xfrm>
                <a:off x="8950166" y="5790874"/>
                <a:ext cx="121680" cy="28440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F75AE6A1-02C4-3647-8F05-ACCB276AD23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934686" y="5775754"/>
                  <a:ext cx="15228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F7A7DDC6-E6F8-4A44-BC51-2E8932FA3386}"/>
                    </a:ext>
                  </a:extLst>
                </p14:cNvPr>
                <p14:cNvContentPartPr/>
                <p14:nvPr/>
              </p14:nvContentPartPr>
              <p14:xfrm>
                <a:off x="8880326" y="5634994"/>
                <a:ext cx="232560" cy="66096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F7A7DDC6-E6F8-4A44-BC51-2E8932FA338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865206" y="5619874"/>
                  <a:ext cx="262800" cy="69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19B9DACD-59D9-2845-A023-EA6C951B95A0}"/>
                    </a:ext>
                  </a:extLst>
                </p14:cNvPr>
                <p14:cNvContentPartPr/>
                <p14:nvPr/>
              </p14:nvContentPartPr>
              <p14:xfrm>
                <a:off x="3690206" y="5257714"/>
                <a:ext cx="6480" cy="16380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19B9DACD-59D9-2845-A023-EA6C951B95A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674726" y="5242234"/>
                  <a:ext cx="370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2408729A-2140-6444-B8CA-D743D8A03204}"/>
                    </a:ext>
                  </a:extLst>
                </p14:cNvPr>
                <p14:cNvContentPartPr/>
                <p14:nvPr/>
              </p14:nvContentPartPr>
              <p14:xfrm>
                <a:off x="3820886" y="5790874"/>
                <a:ext cx="87120" cy="9036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2408729A-2140-6444-B8CA-D743D8A0320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805406" y="5775754"/>
                  <a:ext cx="11772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177BC179-ECB0-6A4E-AAD3-E9A894BB2429}"/>
                    </a:ext>
                  </a:extLst>
                </p14:cNvPr>
                <p14:cNvContentPartPr/>
                <p14:nvPr/>
              </p14:nvContentPartPr>
              <p14:xfrm>
                <a:off x="4414166" y="6106234"/>
                <a:ext cx="384840" cy="15660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177BC179-ECB0-6A4E-AAD3-E9A894BB242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398686" y="6091114"/>
                  <a:ext cx="4154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88E6BAF8-C8B5-9C4C-B554-50C30E94DFF3}"/>
                    </a:ext>
                  </a:extLst>
                </p14:cNvPr>
                <p14:cNvContentPartPr/>
                <p14:nvPr/>
              </p14:nvContentPartPr>
              <p14:xfrm>
                <a:off x="4680206" y="5995714"/>
                <a:ext cx="128520" cy="2829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88E6BAF8-C8B5-9C4C-B554-50C30E94DFF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664726" y="5980234"/>
                  <a:ext cx="15912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EECF5A3B-9350-9743-B642-B762945CA826}"/>
                    </a:ext>
                  </a:extLst>
                </p14:cNvPr>
                <p14:cNvContentPartPr/>
                <p14:nvPr/>
              </p14:nvContentPartPr>
              <p14:xfrm>
                <a:off x="3853286" y="5137834"/>
                <a:ext cx="707400" cy="6804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EECF5A3B-9350-9743-B642-B762945CA82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838166" y="5122714"/>
                  <a:ext cx="73800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00DA884A-937A-AE48-BEE9-A1BA4730FA5A}"/>
                    </a:ext>
                  </a:extLst>
                </p14:cNvPr>
                <p14:cNvContentPartPr/>
                <p14:nvPr/>
              </p14:nvContentPartPr>
              <p14:xfrm>
                <a:off x="6389846" y="5072674"/>
                <a:ext cx="7920" cy="432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00DA884A-937A-AE48-BEE9-A1BA4730FA5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374366" y="5057194"/>
                  <a:ext cx="381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5220AF6C-E9D6-3244-A8CA-D6F5105BDA81}"/>
                    </a:ext>
                  </a:extLst>
                </p14:cNvPr>
                <p14:cNvContentPartPr/>
                <p14:nvPr/>
              </p14:nvContentPartPr>
              <p14:xfrm>
                <a:off x="3227966" y="4796194"/>
                <a:ext cx="3412080" cy="119268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5220AF6C-E9D6-3244-A8CA-D6F5105BDA8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212486" y="4781074"/>
                  <a:ext cx="3442320" cy="12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675CF7D2-2637-5C45-A155-CABC92126E19}"/>
                    </a:ext>
                  </a:extLst>
                </p14:cNvPr>
                <p14:cNvContentPartPr/>
                <p14:nvPr/>
              </p14:nvContentPartPr>
              <p14:xfrm>
                <a:off x="5658686" y="5181394"/>
                <a:ext cx="716040" cy="6048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675CF7D2-2637-5C45-A155-CABC92126E1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643566" y="5166274"/>
                  <a:ext cx="74664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A41B2E7C-B546-F143-A012-6BD5F273BE22}"/>
                    </a:ext>
                  </a:extLst>
                </p14:cNvPr>
                <p14:cNvContentPartPr/>
                <p14:nvPr/>
              </p14:nvContentPartPr>
              <p14:xfrm>
                <a:off x="5557526" y="5120914"/>
                <a:ext cx="456120" cy="20268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A41B2E7C-B546-F143-A012-6BD5F273BE2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542406" y="5105794"/>
                  <a:ext cx="4867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FEF379C8-52A8-FE42-BE35-C8B50C4071E7}"/>
                    </a:ext>
                  </a:extLst>
                </p14:cNvPr>
                <p14:cNvContentPartPr/>
                <p14:nvPr/>
              </p14:nvContentPartPr>
              <p14:xfrm>
                <a:off x="5192486" y="4713754"/>
                <a:ext cx="104760" cy="51876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FEF379C8-52A8-FE42-BE35-C8B50C4071E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177006" y="4698274"/>
                  <a:ext cx="135360" cy="54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A1D77DD1-3B37-E646-BB04-049BC88F1357}"/>
                    </a:ext>
                  </a:extLst>
                </p14:cNvPr>
                <p14:cNvContentPartPr/>
                <p14:nvPr/>
              </p14:nvContentPartPr>
              <p14:xfrm>
                <a:off x="4963886" y="4553914"/>
                <a:ext cx="521280" cy="44496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A1D77DD1-3B37-E646-BB04-049BC88F135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948406" y="4538434"/>
                  <a:ext cx="551520" cy="47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5698E63D-A4D7-4146-9504-E84E891E0A18}"/>
                    </a:ext>
                  </a:extLst>
                </p14:cNvPr>
                <p14:cNvContentPartPr/>
                <p14:nvPr/>
              </p14:nvContentPartPr>
              <p14:xfrm>
                <a:off x="5166926" y="4708354"/>
                <a:ext cx="51840" cy="44676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5698E63D-A4D7-4146-9504-E84E891E0A1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151446" y="4693234"/>
                  <a:ext cx="82440" cy="4773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magine 1" descr="GeowareAlpineHimalayan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3" y="1954212"/>
            <a:ext cx="91440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7"/>
          <p:cNvGrpSpPr>
            <a:grpSpLocks/>
          </p:cNvGrpSpPr>
          <p:nvPr/>
        </p:nvGrpSpPr>
        <p:grpSpPr bwMode="auto">
          <a:xfrm>
            <a:off x="168275" y="2241550"/>
            <a:ext cx="8837613" cy="2617788"/>
            <a:chOff x="168463" y="2241727"/>
            <a:chExt cx="8837851" cy="2617508"/>
          </a:xfrm>
        </p:grpSpPr>
        <p:sp>
          <p:nvSpPr>
            <p:cNvPr id="58372" name="Figura a mano libera 2"/>
            <p:cNvSpPr>
              <a:spLocks noChangeArrowheads="1"/>
            </p:cNvSpPr>
            <p:nvPr/>
          </p:nvSpPr>
          <p:spPr bwMode="auto">
            <a:xfrm>
              <a:off x="168463" y="2278442"/>
              <a:ext cx="2151149" cy="952409"/>
            </a:xfrm>
            <a:custGeom>
              <a:avLst/>
              <a:gdLst>
                <a:gd name="T0" fmla="*/ 0 w 2151149"/>
                <a:gd name="T1" fmla="*/ 714847 h 952409"/>
                <a:gd name="T2" fmla="*/ 246216 w 2151149"/>
                <a:gd name="T3" fmla="*/ 844426 h 952409"/>
                <a:gd name="T4" fmla="*/ 699772 w 2151149"/>
                <a:gd name="T5" fmla="*/ 948090 h 952409"/>
                <a:gd name="T6" fmla="*/ 1295873 w 2151149"/>
                <a:gd name="T7" fmla="*/ 818510 h 952409"/>
                <a:gd name="T8" fmla="*/ 1710552 w 2151149"/>
                <a:gd name="T9" fmla="*/ 546393 h 952409"/>
                <a:gd name="T10" fmla="*/ 2086355 w 2151149"/>
                <a:gd name="T11" fmla="*/ 79907 h 952409"/>
                <a:gd name="T12" fmla="*/ 2099314 w 2151149"/>
                <a:gd name="T13" fmla="*/ 66949 h 9524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51149"/>
                <a:gd name="T22" fmla="*/ 0 h 952409"/>
                <a:gd name="T23" fmla="*/ 2151149 w 2151149"/>
                <a:gd name="T24" fmla="*/ 952409 h 95240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51149" h="952409">
                  <a:moveTo>
                    <a:pt x="0" y="714847"/>
                  </a:moveTo>
                  <a:cubicBezTo>
                    <a:pt x="64793" y="760199"/>
                    <a:pt x="129587" y="805552"/>
                    <a:pt x="246216" y="844426"/>
                  </a:cubicBezTo>
                  <a:cubicBezTo>
                    <a:pt x="362845" y="883300"/>
                    <a:pt x="524829" y="952409"/>
                    <a:pt x="699772" y="948090"/>
                  </a:cubicBezTo>
                  <a:cubicBezTo>
                    <a:pt x="874715" y="943771"/>
                    <a:pt x="1127410" y="885460"/>
                    <a:pt x="1295873" y="818510"/>
                  </a:cubicBezTo>
                  <a:cubicBezTo>
                    <a:pt x="1464336" y="751560"/>
                    <a:pt x="1578805" y="669494"/>
                    <a:pt x="1710552" y="546393"/>
                  </a:cubicBezTo>
                  <a:cubicBezTo>
                    <a:pt x="1842299" y="423292"/>
                    <a:pt x="2021561" y="159814"/>
                    <a:pt x="2086355" y="79907"/>
                  </a:cubicBezTo>
                  <a:cubicBezTo>
                    <a:pt x="2151149" y="0"/>
                    <a:pt x="2099314" y="66949"/>
                    <a:pt x="2099314" y="66949"/>
                  </a:cubicBezTo>
                </a:path>
              </a:pathLst>
            </a:custGeom>
            <a:noFill/>
            <a:ln w="76200" cmpd="tri">
              <a:solidFill>
                <a:schemeClr val="tx1"/>
              </a:solidFill>
              <a:prstDash val="sysDash"/>
              <a:round/>
              <a:headEnd type="arrow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it-IT"/>
            </a:p>
          </p:txBody>
        </p:sp>
        <p:sp>
          <p:nvSpPr>
            <p:cNvPr id="58373" name="Figura a mano libera 3"/>
            <p:cNvSpPr>
              <a:spLocks noChangeArrowheads="1"/>
            </p:cNvSpPr>
            <p:nvPr/>
          </p:nvSpPr>
          <p:spPr bwMode="auto">
            <a:xfrm>
              <a:off x="181422" y="2241727"/>
              <a:ext cx="4159751" cy="2300038"/>
            </a:xfrm>
            <a:custGeom>
              <a:avLst/>
              <a:gdLst>
                <a:gd name="T0" fmla="*/ 0 w 4159751"/>
                <a:gd name="T1" fmla="*/ 2099189 h 2300038"/>
                <a:gd name="T2" fmla="*/ 557225 w 4159751"/>
                <a:gd name="T3" fmla="*/ 2267643 h 2300038"/>
                <a:gd name="T4" fmla="*/ 1166285 w 4159751"/>
                <a:gd name="T5" fmla="*/ 2267643 h 2300038"/>
                <a:gd name="T6" fmla="*/ 1697593 w 4159751"/>
                <a:gd name="T7" fmla="*/ 2073273 h 2300038"/>
                <a:gd name="T8" fmla="*/ 2332571 w 4159751"/>
                <a:gd name="T9" fmla="*/ 1606787 h 2300038"/>
                <a:gd name="T10" fmla="*/ 2850920 w 4159751"/>
                <a:gd name="T11" fmla="*/ 829309 h 2300038"/>
                <a:gd name="T12" fmla="*/ 3226723 w 4159751"/>
                <a:gd name="T13" fmla="*/ 440571 h 2300038"/>
                <a:gd name="T14" fmla="*/ 3589567 w 4159751"/>
                <a:gd name="T15" fmla="*/ 220285 h 2300038"/>
                <a:gd name="T16" fmla="*/ 4159751 w 4159751"/>
                <a:gd name="T17" fmla="*/ 0 h 23000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59751"/>
                <a:gd name="T28" fmla="*/ 0 h 2300038"/>
                <a:gd name="T29" fmla="*/ 4159751 w 4159751"/>
                <a:gd name="T30" fmla="*/ 2300038 h 23000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59751" h="2300038">
                  <a:moveTo>
                    <a:pt x="0" y="2099189"/>
                  </a:moveTo>
                  <a:cubicBezTo>
                    <a:pt x="181422" y="2169378"/>
                    <a:pt x="362844" y="2239567"/>
                    <a:pt x="557225" y="2267643"/>
                  </a:cubicBezTo>
                  <a:cubicBezTo>
                    <a:pt x="751606" y="2295719"/>
                    <a:pt x="976224" y="2300038"/>
                    <a:pt x="1166285" y="2267643"/>
                  </a:cubicBezTo>
                  <a:cubicBezTo>
                    <a:pt x="1356346" y="2235248"/>
                    <a:pt x="1503212" y="2183416"/>
                    <a:pt x="1697593" y="2073273"/>
                  </a:cubicBezTo>
                  <a:cubicBezTo>
                    <a:pt x="1891974" y="1963130"/>
                    <a:pt x="2140350" y="1814114"/>
                    <a:pt x="2332571" y="1606787"/>
                  </a:cubicBezTo>
                  <a:cubicBezTo>
                    <a:pt x="2524792" y="1399460"/>
                    <a:pt x="2701895" y="1023678"/>
                    <a:pt x="2850920" y="829309"/>
                  </a:cubicBezTo>
                  <a:cubicBezTo>
                    <a:pt x="2999945" y="634940"/>
                    <a:pt x="3103615" y="542075"/>
                    <a:pt x="3226723" y="440571"/>
                  </a:cubicBezTo>
                  <a:cubicBezTo>
                    <a:pt x="3349831" y="339067"/>
                    <a:pt x="3434062" y="293713"/>
                    <a:pt x="3589567" y="220285"/>
                  </a:cubicBezTo>
                  <a:cubicBezTo>
                    <a:pt x="3745072" y="146857"/>
                    <a:pt x="4159751" y="0"/>
                    <a:pt x="4159751" y="0"/>
                  </a:cubicBezTo>
                </a:path>
              </a:pathLst>
            </a:custGeom>
            <a:noFill/>
            <a:ln w="76200" cmpd="tri">
              <a:solidFill>
                <a:schemeClr val="tx1"/>
              </a:solidFill>
              <a:prstDash val="sysDash"/>
              <a:round/>
              <a:headEnd type="arrow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it-IT"/>
            </a:p>
          </p:txBody>
        </p:sp>
        <p:sp>
          <p:nvSpPr>
            <p:cNvPr id="58374" name="Figura a mano libera 5"/>
            <p:cNvSpPr>
              <a:spLocks noChangeArrowheads="1"/>
            </p:cNvSpPr>
            <p:nvPr/>
          </p:nvSpPr>
          <p:spPr bwMode="auto">
            <a:xfrm>
              <a:off x="3615484" y="2667181"/>
              <a:ext cx="5390830" cy="2192054"/>
            </a:xfrm>
            <a:custGeom>
              <a:avLst/>
              <a:gdLst>
                <a:gd name="T0" fmla="*/ 0 w 5390830"/>
                <a:gd name="T1" fmla="*/ 2192054 h 2192054"/>
                <a:gd name="T2" fmla="*/ 375803 w 5390830"/>
                <a:gd name="T3" fmla="*/ 1984726 h 2192054"/>
                <a:gd name="T4" fmla="*/ 699771 w 5390830"/>
                <a:gd name="T5" fmla="*/ 1518240 h 2192054"/>
                <a:gd name="T6" fmla="*/ 907111 w 5390830"/>
                <a:gd name="T7" fmla="*/ 1077669 h 2192054"/>
                <a:gd name="T8" fmla="*/ 1218120 w 5390830"/>
                <a:gd name="T9" fmla="*/ 675973 h 2192054"/>
                <a:gd name="T10" fmla="*/ 1593923 w 5390830"/>
                <a:gd name="T11" fmla="*/ 429771 h 2192054"/>
                <a:gd name="T12" fmla="*/ 2177066 w 5390830"/>
                <a:gd name="T13" fmla="*/ 118780 h 2192054"/>
                <a:gd name="T14" fmla="*/ 2915713 w 5390830"/>
                <a:gd name="T15" fmla="*/ 15117 h 2192054"/>
                <a:gd name="T16" fmla="*/ 3809865 w 5390830"/>
                <a:gd name="T17" fmla="*/ 28075 h 2192054"/>
                <a:gd name="T18" fmla="*/ 4509636 w 5390830"/>
                <a:gd name="T19" fmla="*/ 118780 h 2192054"/>
                <a:gd name="T20" fmla="*/ 5390830 w 5390830"/>
                <a:gd name="T21" fmla="*/ 261318 h 21920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390830"/>
                <a:gd name="T34" fmla="*/ 0 h 2192054"/>
                <a:gd name="T35" fmla="*/ 5390830 w 5390830"/>
                <a:gd name="T36" fmla="*/ 2192054 h 219205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390830" h="2192054">
                  <a:moveTo>
                    <a:pt x="0" y="2192054"/>
                  </a:moveTo>
                  <a:cubicBezTo>
                    <a:pt x="129587" y="2144541"/>
                    <a:pt x="259175" y="2097028"/>
                    <a:pt x="375803" y="1984726"/>
                  </a:cubicBezTo>
                  <a:cubicBezTo>
                    <a:pt x="492432" y="1872424"/>
                    <a:pt x="611220" y="1669416"/>
                    <a:pt x="699771" y="1518240"/>
                  </a:cubicBezTo>
                  <a:cubicBezTo>
                    <a:pt x="788322" y="1367064"/>
                    <a:pt x="820720" y="1218047"/>
                    <a:pt x="907111" y="1077669"/>
                  </a:cubicBezTo>
                  <a:cubicBezTo>
                    <a:pt x="993503" y="937291"/>
                    <a:pt x="1103651" y="783956"/>
                    <a:pt x="1218120" y="675973"/>
                  </a:cubicBezTo>
                  <a:cubicBezTo>
                    <a:pt x="1332589" y="567990"/>
                    <a:pt x="1434099" y="522636"/>
                    <a:pt x="1593923" y="429771"/>
                  </a:cubicBezTo>
                  <a:cubicBezTo>
                    <a:pt x="1753747" y="336906"/>
                    <a:pt x="1956768" y="187889"/>
                    <a:pt x="2177066" y="118780"/>
                  </a:cubicBezTo>
                  <a:cubicBezTo>
                    <a:pt x="2397364" y="49671"/>
                    <a:pt x="2643580" y="30234"/>
                    <a:pt x="2915713" y="15117"/>
                  </a:cubicBezTo>
                  <a:cubicBezTo>
                    <a:pt x="3187846" y="0"/>
                    <a:pt x="3544211" y="10798"/>
                    <a:pt x="3809865" y="28075"/>
                  </a:cubicBezTo>
                  <a:cubicBezTo>
                    <a:pt x="4075519" y="45352"/>
                    <a:pt x="4246142" y="79906"/>
                    <a:pt x="4509636" y="118780"/>
                  </a:cubicBezTo>
                  <a:cubicBezTo>
                    <a:pt x="4773130" y="157654"/>
                    <a:pt x="5390830" y="261318"/>
                    <a:pt x="5390830" y="261318"/>
                  </a:cubicBezTo>
                </a:path>
              </a:pathLst>
            </a:custGeom>
            <a:noFill/>
            <a:ln w="76200" cmpd="tri">
              <a:solidFill>
                <a:schemeClr val="tx1"/>
              </a:solidFill>
              <a:prstDash val="sysDash"/>
              <a:round/>
              <a:headEnd type="arrow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it-IT"/>
            </a:p>
          </p:txBody>
        </p:sp>
        <p:sp>
          <p:nvSpPr>
            <p:cNvPr id="58375" name="Figura a mano libera 6"/>
            <p:cNvSpPr>
              <a:spLocks noChangeArrowheads="1"/>
            </p:cNvSpPr>
            <p:nvPr/>
          </p:nvSpPr>
          <p:spPr bwMode="auto">
            <a:xfrm>
              <a:off x="5896220" y="3626069"/>
              <a:ext cx="3071217" cy="1168376"/>
            </a:xfrm>
            <a:custGeom>
              <a:avLst/>
              <a:gdLst>
                <a:gd name="T0" fmla="*/ 0 w 3071217"/>
                <a:gd name="T1" fmla="*/ 1168376 h 1168376"/>
                <a:gd name="T2" fmla="*/ 207339 w 3071217"/>
                <a:gd name="T3" fmla="*/ 701889 h 1168376"/>
                <a:gd name="T4" fmla="*/ 505390 w 3071217"/>
                <a:gd name="T5" fmla="*/ 339067 h 1168376"/>
                <a:gd name="T6" fmla="*/ 1244037 w 3071217"/>
                <a:gd name="T7" fmla="*/ 41034 h 1168376"/>
                <a:gd name="T8" fmla="*/ 2125230 w 3071217"/>
                <a:gd name="T9" fmla="*/ 92865 h 1168376"/>
                <a:gd name="T10" fmla="*/ 3071217 w 3071217"/>
                <a:gd name="T11" fmla="*/ 364982 h 11683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71217"/>
                <a:gd name="T19" fmla="*/ 0 h 1168376"/>
                <a:gd name="T20" fmla="*/ 3071217 w 3071217"/>
                <a:gd name="T21" fmla="*/ 1168376 h 11683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71217" h="1168376">
                  <a:moveTo>
                    <a:pt x="0" y="1168376"/>
                  </a:moveTo>
                  <a:cubicBezTo>
                    <a:pt x="61553" y="1004241"/>
                    <a:pt x="123107" y="840107"/>
                    <a:pt x="207339" y="701889"/>
                  </a:cubicBezTo>
                  <a:cubicBezTo>
                    <a:pt x="291571" y="563671"/>
                    <a:pt x="332607" y="449209"/>
                    <a:pt x="505390" y="339067"/>
                  </a:cubicBezTo>
                  <a:cubicBezTo>
                    <a:pt x="678173" y="228925"/>
                    <a:pt x="974064" y="82068"/>
                    <a:pt x="1244037" y="41034"/>
                  </a:cubicBezTo>
                  <a:cubicBezTo>
                    <a:pt x="1514010" y="0"/>
                    <a:pt x="1820700" y="38874"/>
                    <a:pt x="2125230" y="92865"/>
                  </a:cubicBezTo>
                  <a:cubicBezTo>
                    <a:pt x="2429760" y="146856"/>
                    <a:pt x="3071217" y="364982"/>
                    <a:pt x="3071217" y="364982"/>
                  </a:cubicBezTo>
                </a:path>
              </a:pathLst>
            </a:custGeom>
            <a:noFill/>
            <a:ln w="76200" cmpd="tri">
              <a:solidFill>
                <a:schemeClr val="tx1"/>
              </a:solidFill>
              <a:prstDash val="sysDash"/>
              <a:round/>
              <a:headEnd type="arrow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31980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Fig11HimalayasCol.jpg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0"/>
            <a:ext cx="6021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4" name="Line 3"/>
          <p:cNvSpPr>
            <a:spLocks noChangeShapeType="1"/>
          </p:cNvSpPr>
          <p:nvPr/>
        </p:nvSpPr>
        <p:spPr bwMode="auto">
          <a:xfrm flipV="1">
            <a:off x="6019800" y="4495800"/>
            <a:ext cx="0" cy="457200"/>
          </a:xfrm>
          <a:prstGeom prst="line">
            <a:avLst/>
          </a:prstGeom>
          <a:noFill/>
          <a:ln w="76200">
            <a:solidFill>
              <a:srgbClr val="23993B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3" descr="Fig12ConvShortRatioColore.jpg                                  0007CACDMacintosh HD                   C110160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25"/>
            <a:ext cx="9144000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321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D45C9CB-CE35-E245-81F5-1521B9285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65" y="260648"/>
            <a:ext cx="7857427" cy="57507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836F0CD1-563E-1E43-9EF9-B65BFEECEEAE}"/>
                  </a:ext>
                </a:extLst>
              </p14:cNvPr>
              <p14:cNvContentPartPr/>
              <p14:nvPr/>
            </p14:nvContentPartPr>
            <p14:xfrm>
              <a:off x="2517048" y="5109422"/>
              <a:ext cx="943920" cy="42408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836F0CD1-563E-1E43-9EF9-B65BFEECEEA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9408" y="5091422"/>
                <a:ext cx="979560" cy="45972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uppo 5">
            <a:extLst>
              <a:ext uri="{FF2B5EF4-FFF2-40B4-BE49-F238E27FC236}">
                <a16:creationId xmlns:a16="http://schemas.microsoft.com/office/drawing/2014/main" id="{EAB2D294-4E19-5343-B788-201C733E47BD}"/>
              </a:ext>
            </a:extLst>
          </p:cNvPr>
          <p:cNvGrpSpPr/>
          <p:nvPr/>
        </p:nvGrpSpPr>
        <p:grpSpPr>
          <a:xfrm>
            <a:off x="2625768" y="5725382"/>
            <a:ext cx="360" cy="360"/>
            <a:chOff x="2625768" y="572538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2D476180-0C82-1C4D-BA38-025505D38B5F}"/>
                    </a:ext>
                  </a:extLst>
                </p14:cNvPr>
                <p14:cNvContentPartPr/>
                <p14:nvPr/>
              </p14:nvContentPartPr>
              <p14:xfrm>
                <a:off x="2625768" y="5725382"/>
                <a:ext cx="360" cy="36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2D476180-0C82-1C4D-BA38-025505D38B5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08128" y="570774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57305471-36A4-3245-9539-548C7E20997C}"/>
                    </a:ext>
                  </a:extLst>
                </p14:cNvPr>
                <p14:cNvContentPartPr/>
                <p14:nvPr/>
              </p14:nvContentPartPr>
              <p14:xfrm>
                <a:off x="2625768" y="5725382"/>
                <a:ext cx="360" cy="36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57305471-36A4-3245-9539-548C7E20997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08128" y="570774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242F898D-2840-4048-A850-832EB656D8E3}"/>
                  </a:ext>
                </a:extLst>
              </p14:cNvPr>
              <p14:cNvContentPartPr/>
              <p14:nvPr/>
            </p14:nvContentPartPr>
            <p14:xfrm>
              <a:off x="3719808" y="3688142"/>
              <a:ext cx="360" cy="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242F898D-2840-4048-A850-832EB656D8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01808" y="367050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A3EC7036-E48A-0445-BCC7-EAF24BBE6EE9}"/>
                  </a:ext>
                </a:extLst>
              </p14:cNvPr>
              <p14:cNvContentPartPr/>
              <p14:nvPr/>
            </p14:nvContentPartPr>
            <p14:xfrm>
              <a:off x="3719808" y="3688142"/>
              <a:ext cx="360" cy="36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A3EC7036-E48A-0445-BCC7-EAF24BBE6EE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01808" y="367050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ABF91DD7-2B51-BC45-980A-EE4C6EABABD2}"/>
                  </a:ext>
                </a:extLst>
              </p14:cNvPr>
              <p14:cNvContentPartPr/>
              <p14:nvPr/>
            </p14:nvContentPartPr>
            <p14:xfrm>
              <a:off x="6537528" y="3230942"/>
              <a:ext cx="386280" cy="18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ABF91DD7-2B51-BC45-980A-EE4C6EABABD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19888" y="3213302"/>
                <a:ext cx="42192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6B2988A8-E8FA-F84C-97E5-8FC9D529B375}"/>
                  </a:ext>
                </a:extLst>
              </p14:cNvPr>
              <p14:cNvContentPartPr/>
              <p14:nvPr/>
            </p14:nvContentPartPr>
            <p14:xfrm>
              <a:off x="3719448" y="3348302"/>
              <a:ext cx="547920" cy="3315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6B2988A8-E8FA-F84C-97E5-8FC9D529B37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01448" y="3330302"/>
                <a:ext cx="583560" cy="3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8B94A27A-B1EB-F944-ABA5-4E499BE94E2A}"/>
                  </a:ext>
                </a:extLst>
              </p14:cNvPr>
              <p14:cNvContentPartPr/>
              <p14:nvPr/>
            </p14:nvContentPartPr>
            <p14:xfrm>
              <a:off x="4249728" y="3979382"/>
              <a:ext cx="460080" cy="23688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8B94A27A-B1EB-F944-ABA5-4E499BE94E2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32088" y="3961742"/>
                <a:ext cx="49572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7808B2E8-8C4A-7C47-92D3-E40FB4976458}"/>
                  </a:ext>
                </a:extLst>
              </p14:cNvPr>
              <p14:cNvContentPartPr/>
              <p14:nvPr/>
            </p14:nvContentPartPr>
            <p14:xfrm>
              <a:off x="2334168" y="5533862"/>
              <a:ext cx="36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7808B2E8-8C4A-7C47-92D3-E40FB497645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16168" y="551586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0891F406-5FC3-314D-962F-2264C9FF7DBE}"/>
                  </a:ext>
                </a:extLst>
              </p14:cNvPr>
              <p14:cNvContentPartPr/>
              <p14:nvPr/>
            </p14:nvContentPartPr>
            <p14:xfrm>
              <a:off x="7858368" y="3296822"/>
              <a:ext cx="608040" cy="15552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0891F406-5FC3-314D-962F-2264C9FF7DB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840368" y="3278822"/>
                <a:ext cx="64368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00D3821F-4D80-7546-8EF3-B76A855F811A}"/>
                  </a:ext>
                </a:extLst>
              </p14:cNvPr>
              <p14:cNvContentPartPr/>
              <p14:nvPr/>
            </p14:nvContentPartPr>
            <p14:xfrm>
              <a:off x="9136368" y="3442982"/>
              <a:ext cx="281520" cy="13068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00D3821F-4D80-7546-8EF3-B76A855F811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105768" y="3412382"/>
                <a:ext cx="34308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1" name="Input penna 80">
                <a:extLst>
                  <a:ext uri="{FF2B5EF4-FFF2-40B4-BE49-F238E27FC236}">
                    <a16:creationId xmlns:a16="http://schemas.microsoft.com/office/drawing/2014/main" id="{774BBA4D-BDDC-5A45-ACC8-D4F39B5364E0}"/>
                  </a:ext>
                </a:extLst>
              </p14:cNvPr>
              <p14:cNvContentPartPr/>
              <p14:nvPr/>
            </p14:nvContentPartPr>
            <p14:xfrm>
              <a:off x="5632848" y="3480422"/>
              <a:ext cx="37440" cy="38520"/>
            </p14:xfrm>
          </p:contentPart>
        </mc:Choice>
        <mc:Fallback xmlns="">
          <p:pic>
            <p:nvPicPr>
              <p:cNvPr id="81" name="Input penna 80">
                <a:extLst>
                  <a:ext uri="{FF2B5EF4-FFF2-40B4-BE49-F238E27FC236}">
                    <a16:creationId xmlns:a16="http://schemas.microsoft.com/office/drawing/2014/main" id="{774BBA4D-BDDC-5A45-ACC8-D4F39B5364E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602248" y="3449462"/>
                <a:ext cx="98640" cy="9972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uppo 85">
            <a:extLst>
              <a:ext uri="{FF2B5EF4-FFF2-40B4-BE49-F238E27FC236}">
                <a16:creationId xmlns:a16="http://schemas.microsoft.com/office/drawing/2014/main" id="{48D60714-E1B1-C64E-AFD7-A3341B549894}"/>
              </a:ext>
            </a:extLst>
          </p:cNvPr>
          <p:cNvGrpSpPr/>
          <p:nvPr/>
        </p:nvGrpSpPr>
        <p:grpSpPr>
          <a:xfrm>
            <a:off x="5390928" y="4008542"/>
            <a:ext cx="132120" cy="44280"/>
            <a:chOff x="5390928" y="4008542"/>
            <a:chExt cx="132120" cy="4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B3C299FB-C907-EF40-9319-CA1DB2F72EDD}"/>
                    </a:ext>
                  </a:extLst>
                </p14:cNvPr>
                <p14:cNvContentPartPr/>
                <p14:nvPr/>
              </p14:nvContentPartPr>
              <p14:xfrm>
                <a:off x="5522688" y="4008542"/>
                <a:ext cx="360" cy="36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B3C299FB-C907-EF40-9319-CA1DB2F72ED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492088" y="3977942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FF00088D-2149-594D-A2F9-227DC8FC70EE}"/>
                    </a:ext>
                  </a:extLst>
                </p14:cNvPr>
                <p14:cNvContentPartPr/>
                <p14:nvPr/>
              </p14:nvContentPartPr>
              <p14:xfrm>
                <a:off x="5522688" y="4008542"/>
                <a:ext cx="360" cy="36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FF00088D-2149-594D-A2F9-227DC8FC70E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492088" y="3977942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642468B1-BD54-9A4C-B441-A7B155BF0623}"/>
                    </a:ext>
                  </a:extLst>
                </p14:cNvPr>
                <p14:cNvContentPartPr/>
                <p14:nvPr/>
              </p14:nvContentPartPr>
              <p14:xfrm>
                <a:off x="5390928" y="4052462"/>
                <a:ext cx="360" cy="36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642468B1-BD54-9A4C-B441-A7B155BF062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360328" y="4021862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C5D52C86-0D2B-2A41-8CD8-BFB34E59273E}"/>
                    </a:ext>
                  </a:extLst>
                </p14:cNvPr>
                <p14:cNvContentPartPr/>
                <p14:nvPr/>
              </p14:nvContentPartPr>
              <p14:xfrm>
                <a:off x="5442408" y="4037702"/>
                <a:ext cx="7560" cy="756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C5D52C86-0D2B-2A41-8CD8-BFB34E59273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411448" y="4007102"/>
                  <a:ext cx="69120" cy="6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uppo 93">
            <a:extLst>
              <a:ext uri="{FF2B5EF4-FFF2-40B4-BE49-F238E27FC236}">
                <a16:creationId xmlns:a16="http://schemas.microsoft.com/office/drawing/2014/main" id="{099C03AA-7DBB-6247-A6AF-1B7A7046CB47}"/>
              </a:ext>
            </a:extLst>
          </p:cNvPr>
          <p:cNvGrpSpPr/>
          <p:nvPr/>
        </p:nvGrpSpPr>
        <p:grpSpPr>
          <a:xfrm>
            <a:off x="8515728" y="1092182"/>
            <a:ext cx="921240" cy="267480"/>
            <a:chOff x="8515728" y="1092182"/>
            <a:chExt cx="92124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4192A276-E840-A94D-A233-C792C8113C47}"/>
                    </a:ext>
                  </a:extLst>
                </p14:cNvPr>
                <p14:cNvContentPartPr/>
                <p14:nvPr/>
              </p14:nvContentPartPr>
              <p14:xfrm>
                <a:off x="8841168" y="1226462"/>
                <a:ext cx="595800" cy="6804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4192A276-E840-A94D-A233-C792C8113C4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810568" y="1195502"/>
                  <a:ext cx="6570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EC2CCE46-2036-5F40-AB5D-C9384B035D58}"/>
                    </a:ext>
                  </a:extLst>
                </p14:cNvPr>
                <p14:cNvContentPartPr/>
                <p14:nvPr/>
              </p14:nvContentPartPr>
              <p14:xfrm>
                <a:off x="8515728" y="1092182"/>
                <a:ext cx="458640" cy="26748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EC2CCE46-2036-5F40-AB5D-C9384B035D5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485128" y="1061222"/>
                  <a:ext cx="520200" cy="32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66EAE8BD-1AFE-D946-88C9-2334AD5FE760}"/>
                  </a:ext>
                </a:extLst>
              </p14:cNvPr>
              <p14:cNvContentPartPr/>
              <p14:nvPr/>
            </p14:nvContentPartPr>
            <p14:xfrm>
              <a:off x="7510608" y="2844662"/>
              <a:ext cx="517680" cy="33120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66EAE8BD-1AFE-D946-88C9-2334AD5FE76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480008" y="2814062"/>
                <a:ext cx="57924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297EC10A-1BA2-0642-9827-9CF3B22F9E17}"/>
                  </a:ext>
                </a:extLst>
              </p14:cNvPr>
              <p14:cNvContentPartPr/>
              <p14:nvPr/>
            </p14:nvContentPartPr>
            <p14:xfrm>
              <a:off x="7973928" y="2848982"/>
              <a:ext cx="370080" cy="30924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297EC10A-1BA2-0642-9827-9CF3B22F9E1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942968" y="2818382"/>
                <a:ext cx="431280" cy="3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4B7B8E00-FD07-A64D-9D2B-E50D65F7FF41}"/>
                  </a:ext>
                </a:extLst>
              </p14:cNvPr>
              <p14:cNvContentPartPr/>
              <p14:nvPr/>
            </p14:nvContentPartPr>
            <p14:xfrm>
              <a:off x="7978968" y="3873902"/>
              <a:ext cx="25560" cy="864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4B7B8E00-FD07-A64D-9D2B-E50D65F7FF4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961328" y="3856262"/>
                <a:ext cx="6120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22B9CE43-9BDF-EC4F-AB76-A9FE554CAC09}"/>
                  </a:ext>
                </a:extLst>
              </p14:cNvPr>
              <p14:cNvContentPartPr/>
              <p14:nvPr/>
            </p14:nvContentPartPr>
            <p14:xfrm>
              <a:off x="7941528" y="3871742"/>
              <a:ext cx="1683000" cy="44496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22B9CE43-9BDF-EC4F-AB76-A9FE554CAC0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923888" y="3854102"/>
                <a:ext cx="1718640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D9CD8529-BB03-A143-9E82-D8620BEF14EC}"/>
                  </a:ext>
                </a:extLst>
              </p14:cNvPr>
              <p14:cNvContentPartPr/>
              <p14:nvPr/>
            </p14:nvContentPartPr>
            <p14:xfrm>
              <a:off x="8765928" y="3665102"/>
              <a:ext cx="2469240" cy="23652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D9CD8529-BB03-A143-9E82-D8620BEF14E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748288" y="3647462"/>
                <a:ext cx="250488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4DE3C68C-3BBA-1A47-BD0A-CD1FE33DCA21}"/>
                  </a:ext>
                </a:extLst>
              </p14:cNvPr>
              <p14:cNvContentPartPr/>
              <p14:nvPr/>
            </p14:nvContentPartPr>
            <p14:xfrm>
              <a:off x="11086848" y="3556022"/>
              <a:ext cx="40320" cy="32364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4DE3C68C-3BBA-1A47-BD0A-CD1FE33DCA2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1069208" y="3538022"/>
                <a:ext cx="75960" cy="3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B3E38A0E-D6B4-EB41-8B5D-8667684A1F40}"/>
                  </a:ext>
                </a:extLst>
              </p14:cNvPr>
              <p14:cNvContentPartPr/>
              <p14:nvPr/>
            </p14:nvContentPartPr>
            <p14:xfrm>
              <a:off x="10991448" y="3296822"/>
              <a:ext cx="116640" cy="13896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B3E38A0E-D6B4-EB41-8B5D-8667684A1F4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973808" y="3279182"/>
                <a:ext cx="15228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A3874372-D6E7-6A49-BB27-8E0FA352F118}"/>
                  </a:ext>
                </a:extLst>
              </p14:cNvPr>
              <p14:cNvContentPartPr/>
              <p14:nvPr/>
            </p14:nvContentPartPr>
            <p14:xfrm>
              <a:off x="7508448" y="3814502"/>
              <a:ext cx="519840" cy="10188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A3874372-D6E7-6A49-BB27-8E0FA352F11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490808" y="3796862"/>
                <a:ext cx="55548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6CC5B89A-CC56-BA4B-BC40-A3DFF3A84F3F}"/>
                  </a:ext>
                </a:extLst>
              </p14:cNvPr>
              <p14:cNvContentPartPr/>
              <p14:nvPr/>
            </p14:nvContentPartPr>
            <p14:xfrm>
              <a:off x="7816608" y="3447302"/>
              <a:ext cx="47160" cy="35424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6CC5B89A-CC56-BA4B-BC40-A3DFF3A84F3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798968" y="3429662"/>
                <a:ext cx="8280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E6F5AEE7-C203-1144-B74C-B418879082C9}"/>
                  </a:ext>
                </a:extLst>
              </p14:cNvPr>
              <p14:cNvContentPartPr/>
              <p14:nvPr/>
            </p14:nvContentPartPr>
            <p14:xfrm>
              <a:off x="7892928" y="3410942"/>
              <a:ext cx="14400" cy="396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E6F5AEE7-C203-1144-B74C-B418879082C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874928" y="3393302"/>
                <a:ext cx="5004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37D48911-4759-6B4D-8EB6-E12BEF04E3A2}"/>
                  </a:ext>
                </a:extLst>
              </p14:cNvPr>
              <p14:cNvContentPartPr/>
              <p14:nvPr/>
            </p14:nvContentPartPr>
            <p14:xfrm>
              <a:off x="9080208" y="3474662"/>
              <a:ext cx="86760" cy="27180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37D48911-4759-6B4D-8EB6-E12BEF04E3A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9049608" y="3444062"/>
                <a:ext cx="147960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8BF3A7F0-AA78-ED42-9627-44B4AC74F523}"/>
                  </a:ext>
                </a:extLst>
              </p14:cNvPr>
              <p14:cNvContentPartPr/>
              <p14:nvPr/>
            </p14:nvContentPartPr>
            <p14:xfrm>
              <a:off x="8939088" y="3913502"/>
              <a:ext cx="360" cy="36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8BF3A7F0-AA78-ED42-9627-44B4AC74F52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908128" y="3882902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2B95F850-1BE2-C649-BEE2-77B0657E47FA}"/>
                  </a:ext>
                </a:extLst>
              </p14:cNvPr>
              <p14:cNvContentPartPr/>
              <p14:nvPr/>
            </p14:nvContentPartPr>
            <p14:xfrm>
              <a:off x="8939088" y="4015742"/>
              <a:ext cx="1300320" cy="67608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2B95F850-1BE2-C649-BEE2-77B0657E47F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908488" y="3985142"/>
                <a:ext cx="1361880" cy="73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1A2DB550-9A05-9647-8F7D-9F86BBF39AB6}"/>
                  </a:ext>
                </a:extLst>
              </p14:cNvPr>
              <p14:cNvContentPartPr/>
              <p14:nvPr/>
            </p14:nvContentPartPr>
            <p14:xfrm>
              <a:off x="8750088" y="3322022"/>
              <a:ext cx="99000" cy="45108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1A2DB550-9A05-9647-8F7D-9F86BBF39AB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719128" y="3291062"/>
                <a:ext cx="160200" cy="51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CD7FDD22-1012-AB44-A474-FDE34F299848}"/>
                  </a:ext>
                </a:extLst>
              </p14:cNvPr>
              <p14:cNvContentPartPr/>
              <p14:nvPr/>
            </p14:nvContentPartPr>
            <p14:xfrm>
              <a:off x="8792568" y="3248222"/>
              <a:ext cx="477720" cy="12708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CD7FDD22-1012-AB44-A474-FDE34F29984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761968" y="3217622"/>
                <a:ext cx="53892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8363E8D5-866B-0A4A-B531-4EBE7DBEEBB5}"/>
                  </a:ext>
                </a:extLst>
              </p14:cNvPr>
              <p14:cNvContentPartPr/>
              <p14:nvPr/>
            </p14:nvContentPartPr>
            <p14:xfrm>
              <a:off x="9528768" y="3487262"/>
              <a:ext cx="83880" cy="174960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8363E8D5-866B-0A4A-B531-4EBE7DBEEBB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497808" y="3456662"/>
                <a:ext cx="14508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896D2E19-C48E-4C41-A940-125AFA022D01}"/>
                  </a:ext>
                </a:extLst>
              </p14:cNvPr>
              <p14:cNvContentPartPr/>
              <p14:nvPr/>
            </p14:nvContentPartPr>
            <p14:xfrm>
              <a:off x="9590328" y="3454142"/>
              <a:ext cx="148320" cy="9864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896D2E19-C48E-4C41-A940-125AFA022D01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9559368" y="3423182"/>
                <a:ext cx="20952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1" name="Input penna 40">
                <a:extLst>
                  <a:ext uri="{FF2B5EF4-FFF2-40B4-BE49-F238E27FC236}">
                    <a16:creationId xmlns:a16="http://schemas.microsoft.com/office/drawing/2014/main" id="{09B800A1-69EC-2A43-843F-68A67818F19C}"/>
                  </a:ext>
                </a:extLst>
              </p14:cNvPr>
              <p14:cNvContentPartPr/>
              <p14:nvPr/>
            </p14:nvContentPartPr>
            <p14:xfrm>
              <a:off x="9683928" y="3788942"/>
              <a:ext cx="616320" cy="346320"/>
            </p14:xfrm>
          </p:contentPart>
        </mc:Choice>
        <mc:Fallback xmlns="">
          <p:pic>
            <p:nvPicPr>
              <p:cNvPr id="41" name="Input penna 40">
                <a:extLst>
                  <a:ext uri="{FF2B5EF4-FFF2-40B4-BE49-F238E27FC236}">
                    <a16:creationId xmlns:a16="http://schemas.microsoft.com/office/drawing/2014/main" id="{09B800A1-69EC-2A43-843F-68A67818F19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653328" y="3758342"/>
                <a:ext cx="677880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E0317157-7D5C-BF49-A408-A5FC500AB40E}"/>
                  </a:ext>
                </a:extLst>
              </p14:cNvPr>
              <p14:cNvContentPartPr/>
              <p14:nvPr/>
            </p14:nvContentPartPr>
            <p14:xfrm>
              <a:off x="9479448" y="4142102"/>
              <a:ext cx="132840" cy="1296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E0317157-7D5C-BF49-A408-A5FC500AB40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9448488" y="4111502"/>
                <a:ext cx="19440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2F632108-F759-CB49-9CCA-C54C7249B490}"/>
                  </a:ext>
                </a:extLst>
              </p14:cNvPr>
              <p14:cNvContentPartPr/>
              <p14:nvPr/>
            </p14:nvContentPartPr>
            <p14:xfrm>
              <a:off x="8822088" y="3942662"/>
              <a:ext cx="360" cy="36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2F632108-F759-CB49-9CCA-C54C7249B49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791128" y="3912062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Input penna 44">
                <a:extLst>
                  <a:ext uri="{FF2B5EF4-FFF2-40B4-BE49-F238E27FC236}">
                    <a16:creationId xmlns:a16="http://schemas.microsoft.com/office/drawing/2014/main" id="{D1FF25D4-499A-8844-9481-F4F384743B16}"/>
                  </a:ext>
                </a:extLst>
              </p14:cNvPr>
              <p14:cNvContentPartPr/>
              <p14:nvPr/>
            </p14:nvContentPartPr>
            <p14:xfrm>
              <a:off x="7885728" y="3459902"/>
              <a:ext cx="360" cy="360"/>
            </p14:xfrm>
          </p:contentPart>
        </mc:Choice>
        <mc:Fallback xmlns="">
          <p:pic>
            <p:nvPicPr>
              <p:cNvPr id="45" name="Input penna 44">
                <a:extLst>
                  <a:ext uri="{FF2B5EF4-FFF2-40B4-BE49-F238E27FC236}">
                    <a16:creationId xmlns:a16="http://schemas.microsoft.com/office/drawing/2014/main" id="{D1FF25D4-499A-8844-9481-F4F384743B1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54768" y="3429302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id="{3FCBA678-0A41-4846-AF82-81FF4217B344}"/>
                  </a:ext>
                </a:extLst>
              </p14:cNvPr>
              <p14:cNvContentPartPr/>
              <p14:nvPr/>
            </p14:nvContentPartPr>
            <p14:xfrm>
              <a:off x="7878528" y="3452702"/>
              <a:ext cx="360" cy="360"/>
            </p14:xfrm>
          </p:contentPart>
        </mc:Choice>
        <mc:Fallback xmlns=""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3FCBA678-0A41-4846-AF82-81FF4217B34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47568" y="3421742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7" name="Input penna 46">
                <a:extLst>
                  <a:ext uri="{FF2B5EF4-FFF2-40B4-BE49-F238E27FC236}">
                    <a16:creationId xmlns:a16="http://schemas.microsoft.com/office/drawing/2014/main" id="{876495C5-A5D6-3048-9070-E975633430AA}"/>
                  </a:ext>
                </a:extLst>
              </p14:cNvPr>
              <p14:cNvContentPartPr/>
              <p14:nvPr/>
            </p14:nvContentPartPr>
            <p14:xfrm>
              <a:off x="7798968" y="3469262"/>
              <a:ext cx="6480" cy="5760"/>
            </p14:xfrm>
          </p:contentPart>
        </mc:Choice>
        <mc:Fallback xmlns="">
          <p:pic>
            <p:nvPicPr>
              <p:cNvPr id="47" name="Input penna 46">
                <a:extLst>
                  <a:ext uri="{FF2B5EF4-FFF2-40B4-BE49-F238E27FC236}">
                    <a16:creationId xmlns:a16="http://schemas.microsoft.com/office/drawing/2014/main" id="{876495C5-A5D6-3048-9070-E975633430A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768008" y="3438662"/>
                <a:ext cx="6804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id="{F4B318A4-0EA5-E249-A492-E88776D1573F}"/>
                  </a:ext>
                </a:extLst>
              </p14:cNvPr>
              <p14:cNvContentPartPr/>
              <p14:nvPr/>
            </p14:nvContentPartPr>
            <p14:xfrm>
              <a:off x="7885008" y="3474662"/>
              <a:ext cx="54720" cy="28440"/>
            </p14:xfrm>
          </p:contentPart>
        </mc:Choice>
        <mc:Fallback xmlns=""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F4B318A4-0EA5-E249-A492-E88776D1573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854408" y="3443702"/>
                <a:ext cx="11592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1" name="Input penna 50">
                <a:extLst>
                  <a:ext uri="{FF2B5EF4-FFF2-40B4-BE49-F238E27FC236}">
                    <a16:creationId xmlns:a16="http://schemas.microsoft.com/office/drawing/2014/main" id="{CFC57E4B-C14A-FC40-A2BF-730A47C92344}"/>
                  </a:ext>
                </a:extLst>
              </p14:cNvPr>
              <p14:cNvContentPartPr/>
              <p14:nvPr/>
            </p14:nvContentPartPr>
            <p14:xfrm>
              <a:off x="7907328" y="4166942"/>
              <a:ext cx="15120" cy="39240"/>
            </p14:xfrm>
          </p:contentPart>
        </mc:Choice>
        <mc:Fallback xmlns="">
          <p:pic>
            <p:nvPicPr>
              <p:cNvPr id="51" name="Input penna 50">
                <a:extLst>
                  <a:ext uri="{FF2B5EF4-FFF2-40B4-BE49-F238E27FC236}">
                    <a16:creationId xmlns:a16="http://schemas.microsoft.com/office/drawing/2014/main" id="{CFC57E4B-C14A-FC40-A2BF-730A47C92344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876728" y="4136342"/>
                <a:ext cx="766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2" name="Input penna 51">
                <a:extLst>
                  <a:ext uri="{FF2B5EF4-FFF2-40B4-BE49-F238E27FC236}">
                    <a16:creationId xmlns:a16="http://schemas.microsoft.com/office/drawing/2014/main" id="{BA2C5433-5134-0B47-A3D4-DED09D0F9FC1}"/>
                  </a:ext>
                </a:extLst>
              </p14:cNvPr>
              <p14:cNvContentPartPr/>
              <p14:nvPr/>
            </p14:nvContentPartPr>
            <p14:xfrm>
              <a:off x="11206728" y="3880382"/>
              <a:ext cx="1401120" cy="26640"/>
            </p14:xfrm>
          </p:contentPart>
        </mc:Choice>
        <mc:Fallback xmlns="">
          <p:pic>
            <p:nvPicPr>
              <p:cNvPr id="52" name="Input penna 51">
                <a:extLst>
                  <a:ext uri="{FF2B5EF4-FFF2-40B4-BE49-F238E27FC236}">
                    <a16:creationId xmlns:a16="http://schemas.microsoft.com/office/drawing/2014/main" id="{BA2C5433-5134-0B47-A3D4-DED09D0F9FC1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1176128" y="3849782"/>
                <a:ext cx="146268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4" name="Input penna 53">
                <a:extLst>
                  <a:ext uri="{FF2B5EF4-FFF2-40B4-BE49-F238E27FC236}">
                    <a16:creationId xmlns:a16="http://schemas.microsoft.com/office/drawing/2014/main" id="{31160591-B219-574D-B7A5-E3040C44E1BA}"/>
                  </a:ext>
                </a:extLst>
              </p14:cNvPr>
              <p14:cNvContentPartPr/>
              <p14:nvPr/>
            </p14:nvContentPartPr>
            <p14:xfrm>
              <a:off x="10680048" y="2815862"/>
              <a:ext cx="600840" cy="293400"/>
            </p14:xfrm>
          </p:contentPart>
        </mc:Choice>
        <mc:Fallback xmlns="">
          <p:pic>
            <p:nvPicPr>
              <p:cNvPr id="54" name="Input penna 53">
                <a:extLst>
                  <a:ext uri="{FF2B5EF4-FFF2-40B4-BE49-F238E27FC236}">
                    <a16:creationId xmlns:a16="http://schemas.microsoft.com/office/drawing/2014/main" id="{31160591-B219-574D-B7A5-E3040C44E1B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0649448" y="2784902"/>
                <a:ext cx="66240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5" name="Input penna 54">
                <a:extLst>
                  <a:ext uri="{FF2B5EF4-FFF2-40B4-BE49-F238E27FC236}">
                    <a16:creationId xmlns:a16="http://schemas.microsoft.com/office/drawing/2014/main" id="{41EA60F2-E21A-0448-89DF-963B8C61C47A}"/>
                  </a:ext>
                </a:extLst>
              </p14:cNvPr>
              <p14:cNvContentPartPr/>
              <p14:nvPr/>
            </p14:nvContentPartPr>
            <p14:xfrm>
              <a:off x="11142288" y="2811542"/>
              <a:ext cx="646200" cy="479520"/>
            </p14:xfrm>
          </p:contentPart>
        </mc:Choice>
        <mc:Fallback xmlns="">
          <p:pic>
            <p:nvPicPr>
              <p:cNvPr id="55" name="Input penna 54">
                <a:extLst>
                  <a:ext uri="{FF2B5EF4-FFF2-40B4-BE49-F238E27FC236}">
                    <a16:creationId xmlns:a16="http://schemas.microsoft.com/office/drawing/2014/main" id="{41EA60F2-E21A-0448-89DF-963B8C61C47A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1111688" y="2780942"/>
                <a:ext cx="707400" cy="54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7" name="Input penna 56">
                <a:extLst>
                  <a:ext uri="{FF2B5EF4-FFF2-40B4-BE49-F238E27FC236}">
                    <a16:creationId xmlns:a16="http://schemas.microsoft.com/office/drawing/2014/main" id="{962C7E8B-14A6-984E-A3E2-E39A862581AF}"/>
                  </a:ext>
                </a:extLst>
              </p14:cNvPr>
              <p14:cNvContentPartPr/>
              <p14:nvPr/>
            </p14:nvContentPartPr>
            <p14:xfrm>
              <a:off x="7584408" y="4190702"/>
              <a:ext cx="1890360" cy="250920"/>
            </p14:xfrm>
          </p:contentPart>
        </mc:Choice>
        <mc:Fallback xmlns="">
          <p:pic>
            <p:nvPicPr>
              <p:cNvPr id="57" name="Input penna 56">
                <a:extLst>
                  <a:ext uri="{FF2B5EF4-FFF2-40B4-BE49-F238E27FC236}">
                    <a16:creationId xmlns:a16="http://schemas.microsoft.com/office/drawing/2014/main" id="{962C7E8B-14A6-984E-A3E2-E39A862581AF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7553808" y="4159742"/>
                <a:ext cx="195156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8" name="Input penna 57">
                <a:extLst>
                  <a:ext uri="{FF2B5EF4-FFF2-40B4-BE49-F238E27FC236}">
                    <a16:creationId xmlns:a16="http://schemas.microsoft.com/office/drawing/2014/main" id="{E048833E-827A-574B-8CD5-19338648E85F}"/>
                  </a:ext>
                </a:extLst>
              </p14:cNvPr>
              <p14:cNvContentPartPr/>
              <p14:nvPr/>
            </p14:nvContentPartPr>
            <p14:xfrm>
              <a:off x="8661528" y="4186382"/>
              <a:ext cx="50760" cy="12600"/>
            </p14:xfrm>
          </p:contentPart>
        </mc:Choice>
        <mc:Fallback xmlns="">
          <p:pic>
            <p:nvPicPr>
              <p:cNvPr id="58" name="Input penna 57">
                <a:extLst>
                  <a:ext uri="{FF2B5EF4-FFF2-40B4-BE49-F238E27FC236}">
                    <a16:creationId xmlns:a16="http://schemas.microsoft.com/office/drawing/2014/main" id="{E048833E-827A-574B-8CD5-19338648E85F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8630928" y="4155782"/>
                <a:ext cx="11232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84A75698-5A37-5940-BD12-81559F78D5B4}"/>
                  </a:ext>
                </a:extLst>
              </p14:cNvPr>
              <p14:cNvContentPartPr/>
              <p14:nvPr/>
            </p14:nvContentPartPr>
            <p14:xfrm>
              <a:off x="8705088" y="4191422"/>
              <a:ext cx="360" cy="36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84A75698-5A37-5940-BD12-81559F78D5B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74488" y="4160822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id="{33BAC184-1689-934E-8669-2E8C5841E221}"/>
                  </a:ext>
                </a:extLst>
              </p14:cNvPr>
              <p14:cNvContentPartPr/>
              <p14:nvPr/>
            </p14:nvContentPartPr>
            <p14:xfrm>
              <a:off x="8566128" y="4228142"/>
              <a:ext cx="1310400" cy="626040"/>
            </p14:xfrm>
          </p:contentPart>
        </mc:Choice>
        <mc:Fallback xmlns=""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33BAC184-1689-934E-8669-2E8C5841E22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8535168" y="4197182"/>
                <a:ext cx="137196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2" name="Input penna 61">
                <a:extLst>
                  <a:ext uri="{FF2B5EF4-FFF2-40B4-BE49-F238E27FC236}">
                    <a16:creationId xmlns:a16="http://schemas.microsoft.com/office/drawing/2014/main" id="{86DB2964-F36B-734C-9B8D-467B425A58B4}"/>
                  </a:ext>
                </a:extLst>
              </p14:cNvPr>
              <p14:cNvContentPartPr/>
              <p14:nvPr/>
            </p14:nvContentPartPr>
            <p14:xfrm>
              <a:off x="8753688" y="4044542"/>
              <a:ext cx="222480" cy="190800"/>
            </p14:xfrm>
          </p:contentPart>
        </mc:Choice>
        <mc:Fallback xmlns="">
          <p:pic>
            <p:nvPicPr>
              <p:cNvPr id="62" name="Input penna 61">
                <a:extLst>
                  <a:ext uri="{FF2B5EF4-FFF2-40B4-BE49-F238E27FC236}">
                    <a16:creationId xmlns:a16="http://schemas.microsoft.com/office/drawing/2014/main" id="{86DB2964-F36B-734C-9B8D-467B425A58B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8722728" y="4013582"/>
                <a:ext cx="28368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1241A883-20AE-CA48-AE6B-BF55C07423D0}"/>
                  </a:ext>
                </a:extLst>
              </p14:cNvPr>
              <p14:cNvContentPartPr/>
              <p14:nvPr/>
            </p14:nvContentPartPr>
            <p14:xfrm>
              <a:off x="8841168" y="4169462"/>
              <a:ext cx="252000" cy="21240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1241A883-20AE-CA48-AE6B-BF55C07423D0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8810568" y="4138862"/>
                <a:ext cx="31320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4" name="Input penna 63">
                <a:extLst>
                  <a:ext uri="{FF2B5EF4-FFF2-40B4-BE49-F238E27FC236}">
                    <a16:creationId xmlns:a16="http://schemas.microsoft.com/office/drawing/2014/main" id="{C0378996-F971-B549-9B86-13E7D942C12A}"/>
                  </a:ext>
                </a:extLst>
              </p14:cNvPr>
              <p14:cNvContentPartPr/>
              <p14:nvPr/>
            </p14:nvContentPartPr>
            <p14:xfrm>
              <a:off x="9156528" y="4323182"/>
              <a:ext cx="141120" cy="173880"/>
            </p14:xfrm>
          </p:contentPart>
        </mc:Choice>
        <mc:Fallback xmlns="">
          <p:pic>
            <p:nvPicPr>
              <p:cNvPr id="64" name="Input penna 63">
                <a:extLst>
                  <a:ext uri="{FF2B5EF4-FFF2-40B4-BE49-F238E27FC236}">
                    <a16:creationId xmlns:a16="http://schemas.microsoft.com/office/drawing/2014/main" id="{C0378996-F971-B549-9B86-13E7D942C12A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9125928" y="4292222"/>
                <a:ext cx="20268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6" name="Input penna 65">
                <a:extLst>
                  <a:ext uri="{FF2B5EF4-FFF2-40B4-BE49-F238E27FC236}">
                    <a16:creationId xmlns:a16="http://schemas.microsoft.com/office/drawing/2014/main" id="{61A1A93D-3FFC-5D4F-9950-D097F0110387}"/>
                  </a:ext>
                </a:extLst>
              </p14:cNvPr>
              <p14:cNvContentPartPr/>
              <p14:nvPr/>
            </p14:nvContentPartPr>
            <p14:xfrm>
              <a:off x="9063288" y="3971822"/>
              <a:ext cx="360" cy="360"/>
            </p14:xfrm>
          </p:contentPart>
        </mc:Choice>
        <mc:Fallback xmlns="">
          <p:pic>
            <p:nvPicPr>
              <p:cNvPr id="66" name="Input penna 65">
                <a:extLst>
                  <a:ext uri="{FF2B5EF4-FFF2-40B4-BE49-F238E27FC236}">
                    <a16:creationId xmlns:a16="http://schemas.microsoft.com/office/drawing/2014/main" id="{61A1A93D-3FFC-5D4F-9950-D097F011038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032688" y="3941222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7" name="Input penna 66">
                <a:extLst>
                  <a:ext uri="{FF2B5EF4-FFF2-40B4-BE49-F238E27FC236}">
                    <a16:creationId xmlns:a16="http://schemas.microsoft.com/office/drawing/2014/main" id="{7821AF3D-4F43-D341-A41C-B0E62FA504DD}"/>
                  </a:ext>
                </a:extLst>
              </p14:cNvPr>
              <p14:cNvContentPartPr/>
              <p14:nvPr/>
            </p14:nvContentPartPr>
            <p14:xfrm>
              <a:off x="9421848" y="4213382"/>
              <a:ext cx="217800" cy="39960"/>
            </p14:xfrm>
          </p:contentPart>
        </mc:Choice>
        <mc:Fallback xmlns="">
          <p:pic>
            <p:nvPicPr>
              <p:cNvPr id="67" name="Input penna 66">
                <a:extLst>
                  <a:ext uri="{FF2B5EF4-FFF2-40B4-BE49-F238E27FC236}">
                    <a16:creationId xmlns:a16="http://schemas.microsoft.com/office/drawing/2014/main" id="{7821AF3D-4F43-D341-A41C-B0E62FA504DD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9391248" y="4182782"/>
                <a:ext cx="279360" cy="1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8" name="Input penna 67">
                <a:extLst>
                  <a:ext uri="{FF2B5EF4-FFF2-40B4-BE49-F238E27FC236}">
                    <a16:creationId xmlns:a16="http://schemas.microsoft.com/office/drawing/2014/main" id="{D2FD2098-6826-D142-921E-5679EA3893F2}"/>
                  </a:ext>
                </a:extLst>
              </p14:cNvPr>
              <p14:cNvContentPartPr/>
              <p14:nvPr/>
            </p14:nvContentPartPr>
            <p14:xfrm>
              <a:off x="10043568" y="4037702"/>
              <a:ext cx="360" cy="360"/>
            </p14:xfrm>
          </p:contentPart>
        </mc:Choice>
        <mc:Fallback xmlns="">
          <p:pic>
            <p:nvPicPr>
              <p:cNvPr id="68" name="Input penna 67">
                <a:extLst>
                  <a:ext uri="{FF2B5EF4-FFF2-40B4-BE49-F238E27FC236}">
                    <a16:creationId xmlns:a16="http://schemas.microsoft.com/office/drawing/2014/main" id="{D2FD2098-6826-D142-921E-5679EA3893F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012968" y="4007102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9" name="Input penna 68">
                <a:extLst>
                  <a:ext uri="{FF2B5EF4-FFF2-40B4-BE49-F238E27FC236}">
                    <a16:creationId xmlns:a16="http://schemas.microsoft.com/office/drawing/2014/main" id="{94B292DF-29CF-2F46-8E56-AF5DEFFA36F5}"/>
                  </a:ext>
                </a:extLst>
              </p14:cNvPr>
              <p14:cNvContentPartPr/>
              <p14:nvPr/>
            </p14:nvContentPartPr>
            <p14:xfrm>
              <a:off x="10050768" y="3906662"/>
              <a:ext cx="128880" cy="138600"/>
            </p14:xfrm>
          </p:contentPart>
        </mc:Choice>
        <mc:Fallback xmlns="">
          <p:pic>
            <p:nvPicPr>
              <p:cNvPr id="69" name="Input penna 68">
                <a:extLst>
                  <a:ext uri="{FF2B5EF4-FFF2-40B4-BE49-F238E27FC236}">
                    <a16:creationId xmlns:a16="http://schemas.microsoft.com/office/drawing/2014/main" id="{94B292DF-29CF-2F46-8E56-AF5DEFFA36F5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0020168" y="3876062"/>
                <a:ext cx="19008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0" name="Input penna 69">
                <a:extLst>
                  <a:ext uri="{FF2B5EF4-FFF2-40B4-BE49-F238E27FC236}">
                    <a16:creationId xmlns:a16="http://schemas.microsoft.com/office/drawing/2014/main" id="{BD91C6C0-FB4F-4247-A925-9ACCD8A2C8C1}"/>
                  </a:ext>
                </a:extLst>
              </p14:cNvPr>
              <p14:cNvContentPartPr/>
              <p14:nvPr/>
            </p14:nvContentPartPr>
            <p14:xfrm>
              <a:off x="10080288" y="3781742"/>
              <a:ext cx="360" cy="360"/>
            </p14:xfrm>
          </p:contentPart>
        </mc:Choice>
        <mc:Fallback xmlns="">
          <p:pic>
            <p:nvPicPr>
              <p:cNvPr id="70" name="Input penna 69">
                <a:extLst>
                  <a:ext uri="{FF2B5EF4-FFF2-40B4-BE49-F238E27FC236}">
                    <a16:creationId xmlns:a16="http://schemas.microsoft.com/office/drawing/2014/main" id="{BD91C6C0-FB4F-4247-A925-9ACCD8A2C8C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049328" y="3751142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1" name="Input penna 70">
                <a:extLst>
                  <a:ext uri="{FF2B5EF4-FFF2-40B4-BE49-F238E27FC236}">
                    <a16:creationId xmlns:a16="http://schemas.microsoft.com/office/drawing/2014/main" id="{4138528E-870D-8645-98B6-77035CB280B5}"/>
                  </a:ext>
                </a:extLst>
              </p14:cNvPr>
              <p14:cNvContentPartPr/>
              <p14:nvPr/>
            </p14:nvContentPartPr>
            <p14:xfrm>
              <a:off x="9523728" y="3698942"/>
              <a:ext cx="190800" cy="10080"/>
            </p14:xfrm>
          </p:contentPart>
        </mc:Choice>
        <mc:Fallback xmlns="">
          <p:pic>
            <p:nvPicPr>
              <p:cNvPr id="71" name="Input penna 70">
                <a:extLst>
                  <a:ext uri="{FF2B5EF4-FFF2-40B4-BE49-F238E27FC236}">
                    <a16:creationId xmlns:a16="http://schemas.microsoft.com/office/drawing/2014/main" id="{4138528E-870D-8645-98B6-77035CB280B5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9493128" y="3668342"/>
                <a:ext cx="25236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2" name="Input penna 71">
                <a:extLst>
                  <a:ext uri="{FF2B5EF4-FFF2-40B4-BE49-F238E27FC236}">
                    <a16:creationId xmlns:a16="http://schemas.microsoft.com/office/drawing/2014/main" id="{839ED664-BEA6-F744-BD02-29C9FC27D9E7}"/>
                  </a:ext>
                </a:extLst>
              </p14:cNvPr>
              <p14:cNvContentPartPr/>
              <p14:nvPr/>
            </p14:nvContentPartPr>
            <p14:xfrm>
              <a:off x="9509688" y="4067222"/>
              <a:ext cx="312480" cy="18720"/>
            </p14:xfrm>
          </p:contentPart>
        </mc:Choice>
        <mc:Fallback xmlns="">
          <p:pic>
            <p:nvPicPr>
              <p:cNvPr id="72" name="Input penna 71">
                <a:extLst>
                  <a:ext uri="{FF2B5EF4-FFF2-40B4-BE49-F238E27FC236}">
                    <a16:creationId xmlns:a16="http://schemas.microsoft.com/office/drawing/2014/main" id="{839ED664-BEA6-F744-BD02-29C9FC27D9E7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9479088" y="4036262"/>
                <a:ext cx="37404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3" name="Input penna 72">
                <a:extLst>
                  <a:ext uri="{FF2B5EF4-FFF2-40B4-BE49-F238E27FC236}">
                    <a16:creationId xmlns:a16="http://schemas.microsoft.com/office/drawing/2014/main" id="{20FE771E-76F0-464B-9DB5-DB07AC81350C}"/>
                  </a:ext>
                </a:extLst>
              </p14:cNvPr>
              <p14:cNvContentPartPr/>
              <p14:nvPr/>
            </p14:nvContentPartPr>
            <p14:xfrm>
              <a:off x="10102248" y="3959222"/>
              <a:ext cx="267120" cy="64080"/>
            </p14:xfrm>
          </p:contentPart>
        </mc:Choice>
        <mc:Fallback xmlns="">
          <p:pic>
            <p:nvPicPr>
              <p:cNvPr id="73" name="Input penna 72">
                <a:extLst>
                  <a:ext uri="{FF2B5EF4-FFF2-40B4-BE49-F238E27FC236}">
                    <a16:creationId xmlns:a16="http://schemas.microsoft.com/office/drawing/2014/main" id="{20FE771E-76F0-464B-9DB5-DB07AC81350C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0071288" y="3928622"/>
                <a:ext cx="32832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4" name="Input penna 73">
                <a:extLst>
                  <a:ext uri="{FF2B5EF4-FFF2-40B4-BE49-F238E27FC236}">
                    <a16:creationId xmlns:a16="http://schemas.microsoft.com/office/drawing/2014/main" id="{6E43005D-059F-F344-AAAF-218DBDE0D2D5}"/>
                  </a:ext>
                </a:extLst>
              </p14:cNvPr>
              <p14:cNvContentPartPr/>
              <p14:nvPr/>
            </p14:nvContentPartPr>
            <p14:xfrm>
              <a:off x="10213488" y="3631262"/>
              <a:ext cx="239760" cy="165600"/>
            </p14:xfrm>
          </p:contentPart>
        </mc:Choice>
        <mc:Fallback xmlns="">
          <p:pic>
            <p:nvPicPr>
              <p:cNvPr id="74" name="Input penna 73">
                <a:extLst>
                  <a:ext uri="{FF2B5EF4-FFF2-40B4-BE49-F238E27FC236}">
                    <a16:creationId xmlns:a16="http://schemas.microsoft.com/office/drawing/2014/main" id="{6E43005D-059F-F344-AAAF-218DBDE0D2D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0182888" y="3600662"/>
                <a:ext cx="30132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5" name="Input penna 74">
                <a:extLst>
                  <a:ext uri="{FF2B5EF4-FFF2-40B4-BE49-F238E27FC236}">
                    <a16:creationId xmlns:a16="http://schemas.microsoft.com/office/drawing/2014/main" id="{697A271E-92C9-6B47-8A62-5D600DF5B287}"/>
                  </a:ext>
                </a:extLst>
              </p14:cNvPr>
              <p14:cNvContentPartPr/>
              <p14:nvPr/>
            </p14:nvContentPartPr>
            <p14:xfrm>
              <a:off x="9688608" y="3603542"/>
              <a:ext cx="11160" cy="24840"/>
            </p14:xfrm>
          </p:contentPart>
        </mc:Choice>
        <mc:Fallback xmlns="">
          <p:pic>
            <p:nvPicPr>
              <p:cNvPr id="75" name="Input penna 74">
                <a:extLst>
                  <a:ext uri="{FF2B5EF4-FFF2-40B4-BE49-F238E27FC236}">
                    <a16:creationId xmlns:a16="http://schemas.microsoft.com/office/drawing/2014/main" id="{697A271E-92C9-6B47-8A62-5D600DF5B287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9658008" y="3572942"/>
                <a:ext cx="7272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6" name="Input penna 75">
                <a:extLst>
                  <a:ext uri="{FF2B5EF4-FFF2-40B4-BE49-F238E27FC236}">
                    <a16:creationId xmlns:a16="http://schemas.microsoft.com/office/drawing/2014/main" id="{31444E4B-1B42-6F49-905A-F270B77A053F}"/>
                  </a:ext>
                </a:extLst>
              </p14:cNvPr>
              <p14:cNvContentPartPr/>
              <p14:nvPr/>
            </p14:nvContentPartPr>
            <p14:xfrm>
              <a:off x="9158328" y="3913502"/>
              <a:ext cx="360" cy="360"/>
            </p14:xfrm>
          </p:contentPart>
        </mc:Choice>
        <mc:Fallback xmlns="">
          <p:pic>
            <p:nvPicPr>
              <p:cNvPr id="76" name="Input penna 75">
                <a:extLst>
                  <a:ext uri="{FF2B5EF4-FFF2-40B4-BE49-F238E27FC236}">
                    <a16:creationId xmlns:a16="http://schemas.microsoft.com/office/drawing/2014/main" id="{31444E4B-1B42-6F49-905A-F270B77A053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127728" y="3882902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77" name="Input penna 76">
                <a:extLst>
                  <a:ext uri="{FF2B5EF4-FFF2-40B4-BE49-F238E27FC236}">
                    <a16:creationId xmlns:a16="http://schemas.microsoft.com/office/drawing/2014/main" id="{2DD10E3D-909C-CB40-AE7C-59FF9085D520}"/>
                  </a:ext>
                </a:extLst>
              </p14:cNvPr>
              <p14:cNvContentPartPr/>
              <p14:nvPr/>
            </p14:nvContentPartPr>
            <p14:xfrm>
              <a:off x="9246168" y="4089182"/>
              <a:ext cx="689040" cy="75600"/>
            </p14:xfrm>
          </p:contentPart>
        </mc:Choice>
        <mc:Fallback xmlns="">
          <p:pic>
            <p:nvPicPr>
              <p:cNvPr id="77" name="Input penna 76">
                <a:extLst>
                  <a:ext uri="{FF2B5EF4-FFF2-40B4-BE49-F238E27FC236}">
                    <a16:creationId xmlns:a16="http://schemas.microsoft.com/office/drawing/2014/main" id="{2DD10E3D-909C-CB40-AE7C-59FF9085D520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9215568" y="4058222"/>
                <a:ext cx="75060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78" name="Input penna 77">
                <a:extLst>
                  <a:ext uri="{FF2B5EF4-FFF2-40B4-BE49-F238E27FC236}">
                    <a16:creationId xmlns:a16="http://schemas.microsoft.com/office/drawing/2014/main" id="{EECAFAB4-0026-094A-B77F-133C081D03C4}"/>
                  </a:ext>
                </a:extLst>
              </p14:cNvPr>
              <p14:cNvContentPartPr/>
              <p14:nvPr/>
            </p14:nvContentPartPr>
            <p14:xfrm>
              <a:off x="9992448" y="4067222"/>
              <a:ext cx="360" cy="360"/>
            </p14:xfrm>
          </p:contentPart>
        </mc:Choice>
        <mc:Fallback xmlns="">
          <p:pic>
            <p:nvPicPr>
              <p:cNvPr id="78" name="Input penna 77">
                <a:extLst>
                  <a:ext uri="{FF2B5EF4-FFF2-40B4-BE49-F238E27FC236}">
                    <a16:creationId xmlns:a16="http://schemas.microsoft.com/office/drawing/2014/main" id="{EECAFAB4-0026-094A-B77F-133C081D03C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961848" y="4036262"/>
                <a:ext cx="6156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9" name="Input penna 78">
                <a:extLst>
                  <a:ext uri="{FF2B5EF4-FFF2-40B4-BE49-F238E27FC236}">
                    <a16:creationId xmlns:a16="http://schemas.microsoft.com/office/drawing/2014/main" id="{004524BB-FC70-AC43-B825-4509E055A568}"/>
                  </a:ext>
                </a:extLst>
              </p14:cNvPr>
              <p14:cNvContentPartPr/>
              <p14:nvPr/>
            </p14:nvContentPartPr>
            <p14:xfrm>
              <a:off x="9868608" y="3649262"/>
              <a:ext cx="58320" cy="66960"/>
            </p14:xfrm>
          </p:contentPart>
        </mc:Choice>
        <mc:Fallback xmlns="">
          <p:pic>
            <p:nvPicPr>
              <p:cNvPr id="79" name="Input penna 78">
                <a:extLst>
                  <a:ext uri="{FF2B5EF4-FFF2-40B4-BE49-F238E27FC236}">
                    <a16:creationId xmlns:a16="http://schemas.microsoft.com/office/drawing/2014/main" id="{004524BB-FC70-AC43-B825-4509E055A568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9838008" y="3618662"/>
                <a:ext cx="11952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95" name="Input penna 94">
                <a:extLst>
                  <a:ext uri="{FF2B5EF4-FFF2-40B4-BE49-F238E27FC236}">
                    <a16:creationId xmlns:a16="http://schemas.microsoft.com/office/drawing/2014/main" id="{6070E753-23D1-AC4B-8AC7-F7424C1FE8C7}"/>
                  </a:ext>
                </a:extLst>
              </p14:cNvPr>
              <p14:cNvContentPartPr/>
              <p14:nvPr/>
            </p14:nvContentPartPr>
            <p14:xfrm>
              <a:off x="8296488" y="1964102"/>
              <a:ext cx="1678320" cy="900360"/>
            </p14:xfrm>
          </p:contentPart>
        </mc:Choice>
        <mc:Fallback xmlns="">
          <p:pic>
            <p:nvPicPr>
              <p:cNvPr id="95" name="Input penna 94">
                <a:extLst>
                  <a:ext uri="{FF2B5EF4-FFF2-40B4-BE49-F238E27FC236}">
                    <a16:creationId xmlns:a16="http://schemas.microsoft.com/office/drawing/2014/main" id="{6070E753-23D1-AC4B-8AC7-F7424C1FE8C7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8265888" y="1933502"/>
                <a:ext cx="1739880" cy="9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96" name="Input penna 95">
                <a:extLst>
                  <a:ext uri="{FF2B5EF4-FFF2-40B4-BE49-F238E27FC236}">
                    <a16:creationId xmlns:a16="http://schemas.microsoft.com/office/drawing/2014/main" id="{15A6C37E-CB25-6E41-ACE3-E6EDF2F2C5E7}"/>
                  </a:ext>
                </a:extLst>
              </p14:cNvPr>
              <p14:cNvContentPartPr/>
              <p14:nvPr/>
            </p14:nvContentPartPr>
            <p14:xfrm>
              <a:off x="9062928" y="2296742"/>
              <a:ext cx="416880" cy="234360"/>
            </p14:xfrm>
          </p:contentPart>
        </mc:Choice>
        <mc:Fallback xmlns="">
          <p:pic>
            <p:nvPicPr>
              <p:cNvPr id="96" name="Input penna 95">
                <a:extLst>
                  <a:ext uri="{FF2B5EF4-FFF2-40B4-BE49-F238E27FC236}">
                    <a16:creationId xmlns:a16="http://schemas.microsoft.com/office/drawing/2014/main" id="{15A6C37E-CB25-6E41-ACE3-E6EDF2F2C5E7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9032328" y="2265782"/>
                <a:ext cx="47808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97" name="Input penna 96">
                <a:extLst>
                  <a:ext uri="{FF2B5EF4-FFF2-40B4-BE49-F238E27FC236}">
                    <a16:creationId xmlns:a16="http://schemas.microsoft.com/office/drawing/2014/main" id="{00DCE6D2-0695-D84E-968F-AC5131E27EF9}"/>
                  </a:ext>
                </a:extLst>
              </p14:cNvPr>
              <p14:cNvContentPartPr/>
              <p14:nvPr/>
            </p14:nvContentPartPr>
            <p14:xfrm>
              <a:off x="8983008" y="2269022"/>
              <a:ext cx="484560" cy="86040"/>
            </p14:xfrm>
          </p:contentPart>
        </mc:Choice>
        <mc:Fallback xmlns="">
          <p:pic>
            <p:nvPicPr>
              <p:cNvPr id="97" name="Input penna 96">
                <a:extLst>
                  <a:ext uri="{FF2B5EF4-FFF2-40B4-BE49-F238E27FC236}">
                    <a16:creationId xmlns:a16="http://schemas.microsoft.com/office/drawing/2014/main" id="{00DCE6D2-0695-D84E-968F-AC5131E27EF9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8952048" y="2238062"/>
                <a:ext cx="545760" cy="14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B099E0D8-5D75-C043-832D-7A10DC86E85F}"/>
              </a:ext>
            </a:extLst>
          </p:cNvPr>
          <p:cNvGrpSpPr/>
          <p:nvPr/>
        </p:nvGrpSpPr>
        <p:grpSpPr>
          <a:xfrm>
            <a:off x="8192808" y="1616342"/>
            <a:ext cx="2767680" cy="480600"/>
            <a:chOff x="8192808" y="1616342"/>
            <a:chExt cx="2767680" cy="48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09A9B4E4-D901-7E44-AE5B-E24FC3C8D47B}"/>
                    </a:ext>
                  </a:extLst>
                </p14:cNvPr>
                <p14:cNvContentPartPr/>
                <p14:nvPr/>
              </p14:nvContentPartPr>
              <p14:xfrm>
                <a:off x="8192808" y="1770062"/>
                <a:ext cx="20160" cy="612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09A9B4E4-D901-7E44-AE5B-E24FC3C8D47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162208" y="1739462"/>
                  <a:ext cx="8172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1D19C9CE-097E-2542-8945-5556AF5DE417}"/>
                    </a:ext>
                  </a:extLst>
                </p14:cNvPr>
                <p14:cNvContentPartPr/>
                <p14:nvPr/>
              </p14:nvContentPartPr>
              <p14:xfrm>
                <a:off x="8200008" y="1777262"/>
                <a:ext cx="853200" cy="9432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1D19C9CE-097E-2542-8945-5556AF5DE41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169408" y="1746662"/>
                  <a:ext cx="91476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8C977804-3AAA-A849-AD2C-8DC174FA3A72}"/>
                    </a:ext>
                  </a:extLst>
                </p14:cNvPr>
                <p14:cNvContentPartPr/>
                <p14:nvPr/>
              </p14:nvContentPartPr>
              <p14:xfrm>
                <a:off x="8961768" y="1655582"/>
                <a:ext cx="907200" cy="44136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8C977804-3AAA-A849-AD2C-8DC174FA3A7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931168" y="1624982"/>
                  <a:ext cx="968400" cy="50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86BCC26C-94C0-9841-B723-1B86FB271AE6}"/>
                    </a:ext>
                  </a:extLst>
                </p14:cNvPr>
                <p14:cNvContentPartPr/>
                <p14:nvPr/>
              </p14:nvContentPartPr>
              <p14:xfrm>
                <a:off x="9728568" y="1923782"/>
                <a:ext cx="1231920" cy="6156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86BCC26C-94C0-9841-B723-1B86FB271AE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697968" y="1893182"/>
                  <a:ext cx="129348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16B8B075-E43A-0D45-9A4C-CD9B3BEE24D2}"/>
                    </a:ext>
                  </a:extLst>
                </p14:cNvPr>
                <p14:cNvContentPartPr/>
                <p14:nvPr/>
              </p14:nvContentPartPr>
              <p14:xfrm>
                <a:off x="8607168" y="1631102"/>
                <a:ext cx="222480" cy="40824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16B8B075-E43A-0D45-9A4C-CD9B3BEE24D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576208" y="1600502"/>
                  <a:ext cx="28404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44D426FC-1EBF-D44E-8EAD-24E873B96415}"/>
                    </a:ext>
                  </a:extLst>
                </p14:cNvPr>
                <p14:cNvContentPartPr/>
                <p14:nvPr/>
              </p14:nvContentPartPr>
              <p14:xfrm>
                <a:off x="8525808" y="1616342"/>
                <a:ext cx="216000" cy="33984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44D426FC-1EBF-D44E-8EAD-24E873B9641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495208" y="1585742"/>
                  <a:ext cx="27756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599ADB36-AB10-6C4F-809F-75476F2E1E12}"/>
                    </a:ext>
                  </a:extLst>
                </p14:cNvPr>
                <p14:cNvContentPartPr/>
                <p14:nvPr/>
              </p14:nvContentPartPr>
              <p14:xfrm>
                <a:off x="8745048" y="1654142"/>
                <a:ext cx="267480" cy="39204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599ADB36-AB10-6C4F-809F-75476F2E1E1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714448" y="1623542"/>
                  <a:ext cx="328680" cy="453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45504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1" name="Input penna 70">
                <a:extLst>
                  <a:ext uri="{FF2B5EF4-FFF2-40B4-BE49-F238E27FC236}">
                    <a16:creationId xmlns:a16="http://schemas.microsoft.com/office/drawing/2014/main" id="{161F2E02-6A79-5A40-B23B-50A7C359F122}"/>
                  </a:ext>
                </a:extLst>
              </p14:cNvPr>
              <p14:cNvContentPartPr/>
              <p14:nvPr/>
            </p14:nvContentPartPr>
            <p14:xfrm>
              <a:off x="1989823" y="3431434"/>
              <a:ext cx="327960" cy="40320"/>
            </p14:xfrm>
          </p:contentPart>
        </mc:Choice>
        <mc:Fallback xmlns="">
          <p:pic>
            <p:nvPicPr>
              <p:cNvPr id="71" name="Input penna 70">
                <a:extLst>
                  <a:ext uri="{FF2B5EF4-FFF2-40B4-BE49-F238E27FC236}">
                    <a16:creationId xmlns:a16="http://schemas.microsoft.com/office/drawing/2014/main" id="{161F2E02-6A79-5A40-B23B-50A7C359F1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80823" y="3422794"/>
                <a:ext cx="34560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2" name="Input penna 71">
                <a:extLst>
                  <a:ext uri="{FF2B5EF4-FFF2-40B4-BE49-F238E27FC236}">
                    <a16:creationId xmlns:a16="http://schemas.microsoft.com/office/drawing/2014/main" id="{85BE6F8E-4A7C-9548-BBEA-67EA43685BD1}"/>
                  </a:ext>
                </a:extLst>
              </p14:cNvPr>
              <p14:cNvContentPartPr/>
              <p14:nvPr/>
            </p14:nvContentPartPr>
            <p14:xfrm>
              <a:off x="3820063" y="3483994"/>
              <a:ext cx="75600" cy="1693080"/>
            </p14:xfrm>
          </p:contentPart>
        </mc:Choice>
        <mc:Fallback xmlns="">
          <p:pic>
            <p:nvPicPr>
              <p:cNvPr id="72" name="Input penna 71">
                <a:extLst>
                  <a:ext uri="{FF2B5EF4-FFF2-40B4-BE49-F238E27FC236}">
                    <a16:creationId xmlns:a16="http://schemas.microsoft.com/office/drawing/2014/main" id="{85BE6F8E-4A7C-9548-BBEA-67EA43685B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11063" y="3475354"/>
                <a:ext cx="93240" cy="1710720"/>
              </a:xfrm>
              <a:prstGeom prst="rect">
                <a:avLst/>
              </a:prstGeom>
            </p:spPr>
          </p:pic>
        </mc:Fallback>
      </mc:AlternateContent>
      <p:grpSp>
        <p:nvGrpSpPr>
          <p:cNvPr id="75" name="Gruppo 74">
            <a:extLst>
              <a:ext uri="{FF2B5EF4-FFF2-40B4-BE49-F238E27FC236}">
                <a16:creationId xmlns:a16="http://schemas.microsoft.com/office/drawing/2014/main" id="{65DAE47A-FF30-374E-B7BA-4C9585A738B4}"/>
              </a:ext>
            </a:extLst>
          </p:cNvPr>
          <p:cNvGrpSpPr/>
          <p:nvPr/>
        </p:nvGrpSpPr>
        <p:grpSpPr>
          <a:xfrm>
            <a:off x="1541263" y="1262074"/>
            <a:ext cx="5787000" cy="4551480"/>
            <a:chOff x="1541263" y="1262074"/>
            <a:chExt cx="5787000" cy="455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4CE56C01-1B36-6549-BF41-494B7F7F0C57}"/>
                    </a:ext>
                  </a:extLst>
                </p14:cNvPr>
                <p14:cNvContentPartPr/>
                <p14:nvPr/>
              </p14:nvContentPartPr>
              <p14:xfrm>
                <a:off x="6694663" y="5214154"/>
                <a:ext cx="7920" cy="936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4CE56C01-1B36-6549-BF41-494B7F7F0C5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79183" y="5198674"/>
                  <a:ext cx="381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05CFAB4A-5AB4-BA47-B03D-F0A047A261EA}"/>
                    </a:ext>
                  </a:extLst>
                </p14:cNvPr>
                <p14:cNvContentPartPr/>
                <p14:nvPr/>
              </p14:nvContentPartPr>
              <p14:xfrm>
                <a:off x="6625543" y="5214154"/>
                <a:ext cx="119160" cy="5115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05CFAB4A-5AB4-BA47-B03D-F0A047A261E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10423" y="5198674"/>
                  <a:ext cx="149400" cy="54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ACC6DE7E-33EB-5741-9C45-F5ABF938CCC3}"/>
                    </a:ext>
                  </a:extLst>
                </p14:cNvPr>
                <p14:cNvContentPartPr/>
                <p14:nvPr/>
              </p14:nvContentPartPr>
              <p14:xfrm>
                <a:off x="6590623" y="5233594"/>
                <a:ext cx="558000" cy="5799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ACC6DE7E-33EB-5741-9C45-F5ABF938CCC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575503" y="5218114"/>
                  <a:ext cx="588240" cy="61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086E98AF-D177-C549-BAA5-3178A79E587A}"/>
                    </a:ext>
                  </a:extLst>
                </p14:cNvPr>
                <p14:cNvContentPartPr/>
                <p14:nvPr/>
              </p14:nvContentPartPr>
              <p14:xfrm>
                <a:off x="2151823" y="1698034"/>
                <a:ext cx="145080" cy="326016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086E98AF-D177-C549-BAA5-3178A79E587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36703" y="1682914"/>
                  <a:ext cx="175680" cy="329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586C0384-E5BB-BD49-8DAF-6CC38888EF01}"/>
                    </a:ext>
                  </a:extLst>
                </p14:cNvPr>
                <p14:cNvContentPartPr/>
                <p14:nvPr/>
              </p14:nvContentPartPr>
              <p14:xfrm>
                <a:off x="2150023" y="4951714"/>
                <a:ext cx="5178240" cy="7740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586C0384-E5BB-BD49-8DAF-6CC38888EF0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134543" y="4936594"/>
                  <a:ext cx="520884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F46E0D49-D671-1F4D-9543-38241C835E1F}"/>
                    </a:ext>
                  </a:extLst>
                </p14:cNvPr>
                <p14:cNvContentPartPr/>
                <p14:nvPr/>
              </p14:nvContentPartPr>
              <p14:xfrm>
                <a:off x="2111503" y="1337314"/>
                <a:ext cx="259200" cy="52452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F46E0D49-D671-1F4D-9543-38241C835E1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096383" y="1321834"/>
                  <a:ext cx="289800" cy="55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069906C4-674C-7449-8D56-2B8A187E07BF}"/>
                    </a:ext>
                  </a:extLst>
                </p14:cNvPr>
                <p14:cNvContentPartPr/>
                <p14:nvPr/>
              </p14:nvContentPartPr>
              <p14:xfrm>
                <a:off x="2299423" y="1324714"/>
                <a:ext cx="141480" cy="43452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069906C4-674C-7449-8D56-2B8A187E07B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284303" y="1309594"/>
                  <a:ext cx="17172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821B68E9-B1D2-4541-AD00-070CF15EB7C9}"/>
                    </a:ext>
                  </a:extLst>
                </p14:cNvPr>
                <p14:cNvContentPartPr/>
                <p14:nvPr/>
              </p14:nvContentPartPr>
              <p14:xfrm>
                <a:off x="1541263" y="1285834"/>
                <a:ext cx="308520" cy="33228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821B68E9-B1D2-4541-AD00-070CF15EB7C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526143" y="1270354"/>
                  <a:ext cx="33876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6D33C075-7236-D04F-B46C-94A09EAA0E64}"/>
                    </a:ext>
                  </a:extLst>
                </p14:cNvPr>
                <p14:cNvContentPartPr/>
                <p14:nvPr/>
              </p14:nvContentPartPr>
              <p14:xfrm>
                <a:off x="1655023" y="1381594"/>
                <a:ext cx="253440" cy="8820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6D33C075-7236-D04F-B46C-94A09EAA0E6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39543" y="1366474"/>
                  <a:ext cx="2840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724DA245-92A8-0349-AE5C-D57E324C22FA}"/>
                    </a:ext>
                  </a:extLst>
                </p14:cNvPr>
                <p14:cNvContentPartPr/>
                <p14:nvPr/>
              </p14:nvContentPartPr>
              <p14:xfrm>
                <a:off x="1621543" y="1262074"/>
                <a:ext cx="374040" cy="13140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724DA245-92A8-0349-AE5C-D57E324C22F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606423" y="1246594"/>
                  <a:ext cx="40428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0C81FB95-17F0-6A4F-9B65-F60B6E6FFEF4}"/>
                    </a:ext>
                  </a:extLst>
                </p14:cNvPr>
                <p14:cNvContentPartPr/>
                <p14:nvPr/>
              </p14:nvContentPartPr>
              <p14:xfrm>
                <a:off x="2253343" y="4863154"/>
                <a:ext cx="88920" cy="4680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0C81FB95-17F0-6A4F-9B65-F60B6E6FFEF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237863" y="4848034"/>
                  <a:ext cx="11952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903EE719-8907-904A-AA4F-AB6894D3D942}"/>
                    </a:ext>
                  </a:extLst>
                </p14:cNvPr>
                <p14:cNvContentPartPr/>
                <p14:nvPr/>
              </p14:nvContentPartPr>
              <p14:xfrm>
                <a:off x="2411743" y="4724914"/>
                <a:ext cx="60120" cy="6480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903EE719-8907-904A-AA4F-AB6894D3D94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96623" y="4709794"/>
                  <a:ext cx="9072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F873D8A3-4664-044C-9C2A-E0D318AE85C3}"/>
                    </a:ext>
                  </a:extLst>
                </p14:cNvPr>
                <p14:cNvContentPartPr/>
                <p14:nvPr/>
              </p14:nvContentPartPr>
              <p14:xfrm>
                <a:off x="2525143" y="4631314"/>
                <a:ext cx="12600" cy="1728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F873D8A3-4664-044C-9C2A-E0D318AE85C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510023" y="4615834"/>
                  <a:ext cx="432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C0BA4CB2-F019-A447-8666-BB5113AB874A}"/>
                    </a:ext>
                  </a:extLst>
                </p14:cNvPr>
                <p14:cNvContentPartPr/>
                <p14:nvPr/>
              </p14:nvContentPartPr>
              <p14:xfrm>
                <a:off x="2645023" y="4506394"/>
                <a:ext cx="120240" cy="4392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C0BA4CB2-F019-A447-8666-BB5113AB874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629903" y="4491274"/>
                  <a:ext cx="15048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7F49A83C-F10D-824D-87E8-7EF0460CA03E}"/>
                    </a:ext>
                  </a:extLst>
                </p14:cNvPr>
                <p14:cNvContentPartPr/>
                <p14:nvPr/>
              </p14:nvContentPartPr>
              <p14:xfrm>
                <a:off x="2873623" y="4386874"/>
                <a:ext cx="720" cy="540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7F49A83C-F10D-824D-87E8-7EF0460CA03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858503" y="4371394"/>
                  <a:ext cx="30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put penna 22">
                  <a:extLst>
                    <a:ext uri="{FF2B5EF4-FFF2-40B4-BE49-F238E27FC236}">
                      <a16:creationId xmlns:a16="http://schemas.microsoft.com/office/drawing/2014/main" id="{8CF014AC-EDC2-9A4D-9EA9-EACDA7F66040}"/>
                    </a:ext>
                  </a:extLst>
                </p14:cNvPr>
                <p14:cNvContentPartPr/>
                <p14:nvPr/>
              </p14:nvContentPartPr>
              <p14:xfrm>
                <a:off x="2993503" y="4276354"/>
                <a:ext cx="13680" cy="23760"/>
              </p14:xfrm>
            </p:contentPart>
          </mc:Choice>
          <mc:Fallback xmlns="">
            <p:pic>
              <p:nvPicPr>
                <p:cNvPr id="23" name="Input penna 22">
                  <a:extLst>
                    <a:ext uri="{FF2B5EF4-FFF2-40B4-BE49-F238E27FC236}">
                      <a16:creationId xmlns:a16="http://schemas.microsoft.com/office/drawing/2014/main" id="{8CF014AC-EDC2-9A4D-9EA9-EACDA7F6604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978023" y="4261234"/>
                  <a:ext cx="442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8D356F32-1B46-1C44-B395-7A66BEF04ECE}"/>
                    </a:ext>
                  </a:extLst>
                </p14:cNvPr>
                <p14:cNvContentPartPr/>
                <p14:nvPr/>
              </p14:nvContentPartPr>
              <p14:xfrm>
                <a:off x="3113023" y="4149634"/>
                <a:ext cx="43560" cy="633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8D356F32-1B46-1C44-B395-7A66BEF04EC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097903" y="4134154"/>
                  <a:ext cx="7416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C539231B-AFA7-D144-B8A2-8970C3CA42C5}"/>
                    </a:ext>
                  </a:extLst>
                </p14:cNvPr>
                <p14:cNvContentPartPr/>
                <p14:nvPr/>
              </p14:nvContentPartPr>
              <p14:xfrm>
                <a:off x="2742943" y="4520794"/>
                <a:ext cx="27000" cy="5148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C539231B-AFA7-D144-B8A2-8970C3CA42C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727823" y="4505674"/>
                  <a:ext cx="5760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9A860A72-4B81-AC4B-97E5-BB1D5041C8D1}"/>
                    </a:ext>
                  </a:extLst>
                </p14:cNvPr>
                <p14:cNvContentPartPr/>
                <p14:nvPr/>
              </p14:nvContentPartPr>
              <p14:xfrm>
                <a:off x="2764903" y="4461034"/>
                <a:ext cx="49680" cy="2412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9A860A72-4B81-AC4B-97E5-BB1D5041C8D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749423" y="4445914"/>
                  <a:ext cx="7992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4479583F-6BE3-E740-91A9-67584041EFA9}"/>
                    </a:ext>
                  </a:extLst>
                </p14:cNvPr>
                <p14:cNvContentPartPr/>
                <p14:nvPr/>
              </p14:nvContentPartPr>
              <p14:xfrm>
                <a:off x="3025903" y="4086634"/>
                <a:ext cx="154440" cy="12636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4479583F-6BE3-E740-91A9-67584041EFA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010783" y="4071514"/>
                  <a:ext cx="1850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826428F9-CDF4-E847-BB51-714688A65B02}"/>
                    </a:ext>
                  </a:extLst>
                </p14:cNvPr>
                <p14:cNvContentPartPr/>
                <p14:nvPr/>
              </p14:nvContentPartPr>
              <p14:xfrm>
                <a:off x="3298063" y="3904114"/>
                <a:ext cx="1800" cy="147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826428F9-CDF4-E847-BB51-714688A65B0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282943" y="3888994"/>
                  <a:ext cx="324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00C3E744-A453-3F48-9A67-AA42E080B17F}"/>
                    </a:ext>
                  </a:extLst>
                </p14:cNvPr>
                <p14:cNvContentPartPr/>
                <p14:nvPr/>
              </p14:nvContentPartPr>
              <p14:xfrm>
                <a:off x="3287263" y="3918514"/>
                <a:ext cx="71640" cy="4356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00C3E744-A453-3F48-9A67-AA42E080B17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272143" y="3903394"/>
                  <a:ext cx="10224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B4389EEB-205F-884C-A9CE-AF1DFC3D405E}"/>
                    </a:ext>
                  </a:extLst>
                </p14:cNvPr>
                <p14:cNvContentPartPr/>
                <p14:nvPr/>
              </p14:nvContentPartPr>
              <p14:xfrm>
                <a:off x="3320023" y="4103554"/>
                <a:ext cx="720" cy="1332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B4389EEB-205F-884C-A9CE-AF1DFC3D405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304543" y="4088434"/>
                  <a:ext cx="313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F8352B8A-23F1-8C40-951C-F7F0DCFD4D6B}"/>
                    </a:ext>
                  </a:extLst>
                </p14:cNvPr>
                <p14:cNvContentPartPr/>
                <p14:nvPr/>
              </p14:nvContentPartPr>
              <p14:xfrm>
                <a:off x="3384463" y="3896914"/>
                <a:ext cx="12240" cy="864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F8352B8A-23F1-8C40-951C-F7F0DCFD4D6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368983" y="3881794"/>
                  <a:ext cx="428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5A07ABD7-B380-3C4E-ADB9-22F058F6FEB5}"/>
                    </a:ext>
                  </a:extLst>
                </p14:cNvPr>
                <p14:cNvContentPartPr/>
                <p14:nvPr/>
              </p14:nvContentPartPr>
              <p14:xfrm>
                <a:off x="3289423" y="4005634"/>
                <a:ext cx="30960" cy="1116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5A07ABD7-B380-3C4E-ADB9-22F058F6FEB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274303" y="3990514"/>
                  <a:ext cx="612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E3E17E06-C833-7742-91C0-2ECBC9F8C165}"/>
                    </a:ext>
                  </a:extLst>
                </p14:cNvPr>
                <p14:cNvContentPartPr/>
                <p14:nvPr/>
              </p14:nvContentPartPr>
              <p14:xfrm>
                <a:off x="3309223" y="3984034"/>
                <a:ext cx="5400" cy="612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E3E17E06-C833-7742-91C0-2ECBC9F8C16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293743" y="3968914"/>
                  <a:ext cx="360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4" name="Input penna 33">
                  <a:extLst>
                    <a:ext uri="{FF2B5EF4-FFF2-40B4-BE49-F238E27FC236}">
                      <a16:creationId xmlns:a16="http://schemas.microsoft.com/office/drawing/2014/main" id="{44956D8E-61CB-1D4F-B8C7-6E382C629B6A}"/>
                    </a:ext>
                  </a:extLst>
                </p14:cNvPr>
                <p14:cNvContentPartPr/>
                <p14:nvPr/>
              </p14:nvContentPartPr>
              <p14:xfrm>
                <a:off x="3526663" y="3744634"/>
                <a:ext cx="8640" cy="5400"/>
              </p14:xfrm>
            </p:contentPart>
          </mc:Choice>
          <mc:Fallback xmlns="">
            <p:pic>
              <p:nvPicPr>
                <p:cNvPr id="34" name="Input penna 33">
                  <a:extLst>
                    <a:ext uri="{FF2B5EF4-FFF2-40B4-BE49-F238E27FC236}">
                      <a16:creationId xmlns:a16="http://schemas.microsoft.com/office/drawing/2014/main" id="{44956D8E-61CB-1D4F-B8C7-6E382C629B6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511543" y="3729154"/>
                  <a:ext cx="388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63657E15-788C-A44F-AD63-64AE2447ACA7}"/>
                    </a:ext>
                  </a:extLst>
                </p14:cNvPr>
                <p14:cNvContentPartPr/>
                <p14:nvPr/>
              </p14:nvContentPartPr>
              <p14:xfrm>
                <a:off x="3534943" y="3749314"/>
                <a:ext cx="360" cy="3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63657E15-788C-A44F-AD63-64AE2447ACA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519823" y="373419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21E00E68-6225-BE4F-8E25-92C5B26FA67A}"/>
                    </a:ext>
                  </a:extLst>
                </p14:cNvPr>
                <p14:cNvContentPartPr/>
                <p14:nvPr/>
              </p14:nvContentPartPr>
              <p14:xfrm>
                <a:off x="3613783" y="3692794"/>
                <a:ext cx="6840" cy="864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21E00E68-6225-BE4F-8E25-92C5B26FA67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598663" y="3677314"/>
                  <a:ext cx="374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FB3BF91C-983F-2647-BACB-1B405ED7F1C7}"/>
                    </a:ext>
                  </a:extLst>
                </p14:cNvPr>
                <p14:cNvContentPartPr/>
                <p14:nvPr/>
              </p14:nvContentPartPr>
              <p14:xfrm>
                <a:off x="3716383" y="3635554"/>
                <a:ext cx="6840" cy="72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FB3BF91C-983F-2647-BACB-1B405ED7F1C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701263" y="3620434"/>
                  <a:ext cx="370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862E0E05-3315-7A45-8FE6-7CC75A316283}"/>
                    </a:ext>
                  </a:extLst>
                </p14:cNvPr>
                <p14:cNvContentPartPr/>
                <p14:nvPr/>
              </p14:nvContentPartPr>
              <p14:xfrm>
                <a:off x="3711703" y="3635554"/>
                <a:ext cx="5040" cy="72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862E0E05-3315-7A45-8FE6-7CC75A31628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696583" y="3620434"/>
                  <a:ext cx="352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2235834E-E1F7-5F41-9620-AB144C305533}"/>
                    </a:ext>
                  </a:extLst>
                </p14:cNvPr>
                <p14:cNvContentPartPr/>
                <p14:nvPr/>
              </p14:nvContentPartPr>
              <p14:xfrm>
                <a:off x="3778303" y="3559594"/>
                <a:ext cx="10080" cy="1116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2235834E-E1F7-5F41-9620-AB144C30553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763183" y="3544474"/>
                  <a:ext cx="406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F10EE440-B55A-7049-A218-9618F98485A7}"/>
                    </a:ext>
                  </a:extLst>
                </p14:cNvPr>
                <p14:cNvContentPartPr/>
                <p14:nvPr/>
              </p14:nvContentPartPr>
              <p14:xfrm>
                <a:off x="3777223" y="3541234"/>
                <a:ext cx="71640" cy="9612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F10EE440-B55A-7049-A218-9618F98485A7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762103" y="3525754"/>
                  <a:ext cx="10188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FB01EFC0-2294-2248-8DBD-C232D86F3D90}"/>
                    </a:ext>
                  </a:extLst>
                </p14:cNvPr>
                <p14:cNvContentPartPr/>
                <p14:nvPr/>
              </p14:nvContentPartPr>
              <p14:xfrm>
                <a:off x="3864343" y="3701074"/>
                <a:ext cx="26640" cy="5904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FB01EFC0-2294-2248-8DBD-C232D86F3D9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848863" y="3685594"/>
                  <a:ext cx="5724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5A22B37C-1E60-1941-8EAF-5E9DD2BE1795}"/>
                    </a:ext>
                  </a:extLst>
                </p14:cNvPr>
                <p14:cNvContentPartPr/>
                <p14:nvPr/>
              </p14:nvContentPartPr>
              <p14:xfrm>
                <a:off x="3918703" y="3798994"/>
                <a:ext cx="66240" cy="7056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5A22B37C-1E60-1941-8EAF-5E9DD2BE179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903583" y="3783514"/>
                  <a:ext cx="9684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D0BC376C-7833-0C40-9727-D5ABE80CA4E8}"/>
                    </a:ext>
                  </a:extLst>
                </p14:cNvPr>
                <p14:cNvContentPartPr/>
                <p14:nvPr/>
              </p14:nvContentPartPr>
              <p14:xfrm>
                <a:off x="3973063" y="3929674"/>
                <a:ext cx="26280" cy="2664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D0BC376C-7833-0C40-9727-D5ABE80CA4E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957943" y="3914194"/>
                  <a:ext cx="568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62D94BC2-E020-3C47-8B14-AD23890482C7}"/>
                    </a:ext>
                  </a:extLst>
                </p14:cNvPr>
                <p14:cNvContentPartPr/>
                <p14:nvPr/>
              </p14:nvContentPartPr>
              <p14:xfrm>
                <a:off x="3979543" y="3931834"/>
                <a:ext cx="96120" cy="13248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62D94BC2-E020-3C47-8B14-AD23890482C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964063" y="3916714"/>
                  <a:ext cx="1267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77435E9B-C34A-6E4C-9956-B942CFAB4187}"/>
                    </a:ext>
                  </a:extLst>
                </p14:cNvPr>
                <p14:cNvContentPartPr/>
                <p14:nvPr/>
              </p14:nvContentPartPr>
              <p14:xfrm>
                <a:off x="4180063" y="3971074"/>
                <a:ext cx="56520" cy="1260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77435E9B-C34A-6E4C-9956-B942CFAB418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164583" y="3955954"/>
                  <a:ext cx="871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791803FC-7826-5F47-B094-45A185013124}"/>
                    </a:ext>
                  </a:extLst>
                </p14:cNvPr>
                <p14:cNvContentPartPr/>
                <p14:nvPr/>
              </p14:nvContentPartPr>
              <p14:xfrm>
                <a:off x="4295983" y="3904114"/>
                <a:ext cx="45720" cy="1476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791803FC-7826-5F47-B094-45A18501312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280863" y="3888994"/>
                  <a:ext cx="763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AA0C4B2B-BC00-BD4F-A056-2BBCE0D99099}"/>
                    </a:ext>
                  </a:extLst>
                </p14:cNvPr>
                <p14:cNvContentPartPr/>
                <p14:nvPr/>
              </p14:nvContentPartPr>
              <p14:xfrm>
                <a:off x="4473823" y="3788194"/>
                <a:ext cx="20520" cy="540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AA0C4B2B-BC00-BD4F-A056-2BBCE0D9909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458703" y="3772714"/>
                  <a:ext cx="511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01958994-94F8-804B-B32D-81CB21F3B6D9}"/>
                    </a:ext>
                  </a:extLst>
                </p14:cNvPr>
                <p14:cNvContentPartPr/>
                <p14:nvPr/>
              </p14:nvContentPartPr>
              <p14:xfrm>
                <a:off x="4604503" y="3609274"/>
                <a:ext cx="73440" cy="9216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01958994-94F8-804B-B32D-81CB21F3B6D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589023" y="3593794"/>
                  <a:ext cx="10404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ED910A61-CD52-4141-917B-499D103383AC}"/>
                    </a:ext>
                  </a:extLst>
                </p14:cNvPr>
                <p14:cNvContentPartPr/>
                <p14:nvPr/>
              </p14:nvContentPartPr>
              <p14:xfrm>
                <a:off x="4778743" y="3512074"/>
                <a:ext cx="27000" cy="1512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ED910A61-CD52-4141-917B-499D103383A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763263" y="3496954"/>
                  <a:ext cx="576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C287B316-83E3-2443-8FC8-8443ABE4AA33}"/>
                    </a:ext>
                  </a:extLst>
                </p14:cNvPr>
                <p14:cNvContentPartPr/>
                <p14:nvPr/>
              </p14:nvContentPartPr>
              <p14:xfrm>
                <a:off x="4887463" y="3425674"/>
                <a:ext cx="24480" cy="1440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C287B316-83E3-2443-8FC8-8443ABE4AA3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872343" y="3410194"/>
                  <a:ext cx="550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BE13AB82-489C-6442-9F97-8A03B9F21521}"/>
                    </a:ext>
                  </a:extLst>
                </p14:cNvPr>
                <p14:cNvContentPartPr/>
                <p14:nvPr/>
              </p14:nvContentPartPr>
              <p14:xfrm>
                <a:off x="4570303" y="3635554"/>
                <a:ext cx="132480" cy="11628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BE13AB82-489C-6442-9F97-8A03B9F2152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555183" y="3620434"/>
                  <a:ext cx="16308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12E3C956-D426-DE4F-A1FD-C34F0F25CF7C}"/>
                    </a:ext>
                  </a:extLst>
                </p14:cNvPr>
                <p14:cNvContentPartPr/>
                <p14:nvPr/>
              </p14:nvContentPartPr>
              <p14:xfrm>
                <a:off x="4604503" y="3682354"/>
                <a:ext cx="69480" cy="1908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12E3C956-D426-DE4F-A1FD-C34F0F25CF7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589383" y="3667234"/>
                  <a:ext cx="997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A18E5E7B-1DF6-744A-AA14-129BD849812D}"/>
                    </a:ext>
                  </a:extLst>
                </p14:cNvPr>
                <p14:cNvContentPartPr/>
                <p14:nvPr/>
              </p14:nvContentPartPr>
              <p14:xfrm>
                <a:off x="4756783" y="3600994"/>
                <a:ext cx="20160" cy="252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A18E5E7B-1DF6-744A-AA14-129BD849812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741663" y="3585514"/>
                  <a:ext cx="504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8FFFEC9B-CFC3-B145-9F05-E8C077631746}"/>
                    </a:ext>
                  </a:extLst>
                </p14:cNvPr>
                <p14:cNvContentPartPr/>
                <p14:nvPr/>
              </p14:nvContentPartPr>
              <p14:xfrm>
                <a:off x="4767223" y="3609274"/>
                <a:ext cx="720" cy="504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8FFFEC9B-CFC3-B145-9F05-E8C077631746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752103" y="3593794"/>
                  <a:ext cx="313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1B013EAC-6B3D-1B45-B205-A8A18D78DC4E}"/>
                    </a:ext>
                  </a:extLst>
                </p14:cNvPr>
                <p14:cNvContentPartPr/>
                <p14:nvPr/>
              </p14:nvContentPartPr>
              <p14:xfrm>
                <a:off x="4767943" y="3534034"/>
                <a:ext cx="106200" cy="6948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1B013EAC-6B3D-1B45-B205-A8A18D78DC4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752463" y="3518554"/>
                  <a:ext cx="1364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B7F6C706-6C41-254D-BAAF-7CB0C83EA568}"/>
                    </a:ext>
                  </a:extLst>
                </p14:cNvPr>
                <p14:cNvContentPartPr/>
                <p14:nvPr/>
              </p14:nvContentPartPr>
              <p14:xfrm>
                <a:off x="5138023" y="3272674"/>
                <a:ext cx="16560" cy="1476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B7F6C706-6C41-254D-BAAF-7CB0C83EA56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122543" y="3257554"/>
                  <a:ext cx="468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CD0D4A2F-0BA3-754A-BE10-8285D9527928}"/>
                    </a:ext>
                  </a:extLst>
                </p14:cNvPr>
                <p14:cNvContentPartPr/>
                <p14:nvPr/>
              </p14:nvContentPartPr>
              <p14:xfrm>
                <a:off x="5143783" y="3176914"/>
                <a:ext cx="115920" cy="10548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CD0D4A2F-0BA3-754A-BE10-8285D952792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128303" y="3161794"/>
                  <a:ext cx="1465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07D7F118-FF82-2B4B-AAAD-824A018580C8}"/>
                    </a:ext>
                  </a:extLst>
                </p14:cNvPr>
                <p14:cNvContentPartPr/>
                <p14:nvPr/>
              </p14:nvContentPartPr>
              <p14:xfrm>
                <a:off x="5420983" y="3030754"/>
                <a:ext cx="4680" cy="684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07D7F118-FF82-2B4B-AAAD-824A018580C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405503" y="3015274"/>
                  <a:ext cx="352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id="{7BE64E7F-8E83-554B-BEA1-25B64020E8BC}"/>
                    </a:ext>
                  </a:extLst>
                </p14:cNvPr>
                <p14:cNvContentPartPr/>
                <p14:nvPr/>
              </p14:nvContentPartPr>
              <p14:xfrm>
                <a:off x="5271583" y="3102034"/>
                <a:ext cx="84240" cy="3492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7BE64E7F-8E83-554B-BEA1-25B64020E8B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256463" y="3086914"/>
                  <a:ext cx="11484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3" name="Input penna 62">
                  <a:extLst>
                    <a:ext uri="{FF2B5EF4-FFF2-40B4-BE49-F238E27FC236}">
                      <a16:creationId xmlns:a16="http://schemas.microsoft.com/office/drawing/2014/main" id="{54638BF4-84B2-364A-A6A3-55FDF524CB18}"/>
                    </a:ext>
                  </a:extLst>
                </p14:cNvPr>
                <p14:cNvContentPartPr/>
                <p14:nvPr/>
              </p14:nvContentPartPr>
              <p14:xfrm>
                <a:off x="5067463" y="3306874"/>
                <a:ext cx="70920" cy="32400"/>
              </p14:xfrm>
            </p:contentPart>
          </mc:Choice>
          <mc:Fallback xmlns="">
            <p:pic>
              <p:nvPicPr>
                <p:cNvPr id="63" name="Input penna 62">
                  <a:extLst>
                    <a:ext uri="{FF2B5EF4-FFF2-40B4-BE49-F238E27FC236}">
                      <a16:creationId xmlns:a16="http://schemas.microsoft.com/office/drawing/2014/main" id="{54638BF4-84B2-364A-A6A3-55FDF524CB1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051983" y="3291754"/>
                  <a:ext cx="10116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4" name="Input penna 63">
                  <a:extLst>
                    <a:ext uri="{FF2B5EF4-FFF2-40B4-BE49-F238E27FC236}">
                      <a16:creationId xmlns:a16="http://schemas.microsoft.com/office/drawing/2014/main" id="{B79E2DF7-656A-DB43-A3C4-91E699EECABC}"/>
                    </a:ext>
                  </a:extLst>
                </p14:cNvPr>
                <p14:cNvContentPartPr/>
                <p14:nvPr/>
              </p14:nvContentPartPr>
              <p14:xfrm>
                <a:off x="5007343" y="3295714"/>
                <a:ext cx="111960" cy="79200"/>
              </p14:xfrm>
            </p:contentPart>
          </mc:Choice>
          <mc:Fallback xmlns="">
            <p:pic>
              <p:nvPicPr>
                <p:cNvPr id="64" name="Input penna 63">
                  <a:extLst>
                    <a:ext uri="{FF2B5EF4-FFF2-40B4-BE49-F238E27FC236}">
                      <a16:creationId xmlns:a16="http://schemas.microsoft.com/office/drawing/2014/main" id="{B79E2DF7-656A-DB43-A3C4-91E699EECAB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992223" y="3280234"/>
                  <a:ext cx="14256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5" name="Input penna 64">
                  <a:extLst>
                    <a:ext uri="{FF2B5EF4-FFF2-40B4-BE49-F238E27FC236}">
                      <a16:creationId xmlns:a16="http://schemas.microsoft.com/office/drawing/2014/main" id="{011D8CB2-1C37-2D45-8629-52878179CC5C}"/>
                    </a:ext>
                  </a:extLst>
                </p14:cNvPr>
                <p14:cNvContentPartPr/>
                <p14:nvPr/>
              </p14:nvContentPartPr>
              <p14:xfrm>
                <a:off x="5301103" y="3093394"/>
                <a:ext cx="81000" cy="41760"/>
              </p14:xfrm>
            </p:contentPart>
          </mc:Choice>
          <mc:Fallback xmlns="">
            <p:pic>
              <p:nvPicPr>
                <p:cNvPr id="65" name="Input penna 64">
                  <a:extLst>
                    <a:ext uri="{FF2B5EF4-FFF2-40B4-BE49-F238E27FC236}">
                      <a16:creationId xmlns:a16="http://schemas.microsoft.com/office/drawing/2014/main" id="{011D8CB2-1C37-2D45-8629-52878179CC5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285983" y="3078274"/>
                  <a:ext cx="1116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6" name="Input penna 65">
                  <a:extLst>
                    <a:ext uri="{FF2B5EF4-FFF2-40B4-BE49-F238E27FC236}">
                      <a16:creationId xmlns:a16="http://schemas.microsoft.com/office/drawing/2014/main" id="{3FFC69BC-A69E-104C-997D-7446B02918AE}"/>
                    </a:ext>
                  </a:extLst>
                </p14:cNvPr>
                <p14:cNvContentPartPr/>
                <p14:nvPr/>
              </p14:nvContentPartPr>
              <p14:xfrm>
                <a:off x="5546983" y="2917354"/>
                <a:ext cx="5400" cy="29160"/>
              </p14:xfrm>
            </p:contentPart>
          </mc:Choice>
          <mc:Fallback xmlns="">
            <p:pic>
              <p:nvPicPr>
                <p:cNvPr id="66" name="Input penna 65">
                  <a:extLst>
                    <a:ext uri="{FF2B5EF4-FFF2-40B4-BE49-F238E27FC236}">
                      <a16:creationId xmlns:a16="http://schemas.microsoft.com/office/drawing/2014/main" id="{3FFC69BC-A69E-104C-997D-7446B02918A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531863" y="2901874"/>
                  <a:ext cx="360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B316D660-B9D1-FC4E-BE80-206758D28AE2}"/>
                    </a:ext>
                  </a:extLst>
                </p14:cNvPr>
                <p14:cNvContentPartPr/>
                <p14:nvPr/>
              </p14:nvContentPartPr>
              <p14:xfrm>
                <a:off x="5551663" y="2878834"/>
                <a:ext cx="132840" cy="3852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B316D660-B9D1-FC4E-BE80-206758D28AE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536183" y="2863714"/>
                  <a:ext cx="1634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4EA2EFDB-B401-374F-AFA4-6F14243D4F4D}"/>
                    </a:ext>
                  </a:extLst>
                </p14:cNvPr>
                <p14:cNvContentPartPr/>
                <p14:nvPr/>
              </p14:nvContentPartPr>
              <p14:xfrm>
                <a:off x="5812663" y="2756434"/>
                <a:ext cx="45000" cy="1224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4EA2EFDB-B401-374F-AFA4-6F14243D4F4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797543" y="2740954"/>
                  <a:ext cx="756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53212B97-2343-3B40-8BC0-CEC086B70C28}"/>
                    </a:ext>
                  </a:extLst>
                </p14:cNvPr>
                <p14:cNvContentPartPr/>
                <p14:nvPr/>
              </p14:nvContentPartPr>
              <p14:xfrm>
                <a:off x="5943343" y="2590114"/>
                <a:ext cx="70920" cy="7452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53212B97-2343-3B40-8BC0-CEC086B70C2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928223" y="2574994"/>
                  <a:ext cx="101520" cy="105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6" name="Input penna 75">
                <a:extLst>
                  <a:ext uri="{FF2B5EF4-FFF2-40B4-BE49-F238E27FC236}">
                    <a16:creationId xmlns:a16="http://schemas.microsoft.com/office/drawing/2014/main" id="{6AB2724F-2D8A-D04D-B922-396129CDD177}"/>
                  </a:ext>
                </a:extLst>
              </p14:cNvPr>
              <p14:cNvContentPartPr/>
              <p14:nvPr/>
            </p14:nvContentPartPr>
            <p14:xfrm>
              <a:off x="4059566" y="4060354"/>
              <a:ext cx="26280" cy="967320"/>
            </p14:xfrm>
          </p:contentPart>
        </mc:Choice>
        <mc:Fallback xmlns="">
          <p:pic>
            <p:nvPicPr>
              <p:cNvPr id="76" name="Input penna 75">
                <a:extLst>
                  <a:ext uri="{FF2B5EF4-FFF2-40B4-BE49-F238E27FC236}">
                    <a16:creationId xmlns:a16="http://schemas.microsoft.com/office/drawing/2014/main" id="{6AB2724F-2D8A-D04D-B922-396129CDD177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044086" y="4044874"/>
                <a:ext cx="56520" cy="9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7" name="Input penna 76">
                <a:extLst>
                  <a:ext uri="{FF2B5EF4-FFF2-40B4-BE49-F238E27FC236}">
                    <a16:creationId xmlns:a16="http://schemas.microsoft.com/office/drawing/2014/main" id="{D56DA5D5-5D55-4A48-8111-A2B42D5439F2}"/>
                  </a:ext>
                </a:extLst>
              </p14:cNvPr>
              <p14:cNvContentPartPr/>
              <p14:nvPr/>
            </p14:nvContentPartPr>
            <p14:xfrm>
              <a:off x="2065886" y="3543034"/>
              <a:ext cx="67680" cy="28080"/>
            </p14:xfrm>
          </p:contentPart>
        </mc:Choice>
        <mc:Fallback xmlns="">
          <p:pic>
            <p:nvPicPr>
              <p:cNvPr id="77" name="Input penna 76">
                <a:extLst>
                  <a:ext uri="{FF2B5EF4-FFF2-40B4-BE49-F238E27FC236}">
                    <a16:creationId xmlns:a16="http://schemas.microsoft.com/office/drawing/2014/main" id="{D56DA5D5-5D55-4A48-8111-A2B42D5439F2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050766" y="3527914"/>
                <a:ext cx="9828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83" name="Input penna 82">
                <a:extLst>
                  <a:ext uri="{FF2B5EF4-FFF2-40B4-BE49-F238E27FC236}">
                    <a16:creationId xmlns:a16="http://schemas.microsoft.com/office/drawing/2014/main" id="{09B39B06-FD1B-344E-9B49-A03AF7C7AE86}"/>
                  </a:ext>
                </a:extLst>
              </p14:cNvPr>
              <p14:cNvContentPartPr/>
              <p14:nvPr/>
            </p14:nvContentPartPr>
            <p14:xfrm>
              <a:off x="2266046" y="1285834"/>
              <a:ext cx="5811480" cy="3612960"/>
            </p14:xfrm>
          </p:contentPart>
        </mc:Choice>
        <mc:Fallback xmlns="">
          <p:pic>
            <p:nvPicPr>
              <p:cNvPr id="83" name="Input penna 82">
                <a:extLst>
                  <a:ext uri="{FF2B5EF4-FFF2-40B4-BE49-F238E27FC236}">
                    <a16:creationId xmlns:a16="http://schemas.microsoft.com/office/drawing/2014/main" id="{09B39B06-FD1B-344E-9B49-A03AF7C7AE86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2250926" y="1270354"/>
                <a:ext cx="5842080" cy="3643560"/>
              </a:xfrm>
              <a:prstGeom prst="rect">
                <a:avLst/>
              </a:prstGeom>
            </p:spPr>
          </p:pic>
        </mc:Fallback>
      </mc:AlternateContent>
      <p:grpSp>
        <p:nvGrpSpPr>
          <p:cNvPr id="90" name="Gruppo 89">
            <a:extLst>
              <a:ext uri="{FF2B5EF4-FFF2-40B4-BE49-F238E27FC236}">
                <a16:creationId xmlns:a16="http://schemas.microsoft.com/office/drawing/2014/main" id="{D9CC3320-EE74-A349-8189-985ED1B4ADD1}"/>
              </a:ext>
            </a:extLst>
          </p:cNvPr>
          <p:cNvGrpSpPr/>
          <p:nvPr/>
        </p:nvGrpSpPr>
        <p:grpSpPr>
          <a:xfrm>
            <a:off x="6009326" y="1598314"/>
            <a:ext cx="357480" cy="1704960"/>
            <a:chOff x="6009326" y="1598314"/>
            <a:chExt cx="357480" cy="170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3043F605-38F5-9842-9D72-4CCF2AA70FBC}"/>
                    </a:ext>
                  </a:extLst>
                </p14:cNvPr>
                <p14:cNvContentPartPr/>
                <p14:nvPr/>
              </p14:nvContentPartPr>
              <p14:xfrm>
                <a:off x="6009326" y="1598314"/>
                <a:ext cx="223560" cy="169884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3043F605-38F5-9842-9D72-4CCF2AA70FB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993846" y="1582834"/>
                  <a:ext cx="254160" cy="172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FFB611D6-4020-DA4C-B52C-B1420969D3BF}"/>
                    </a:ext>
                  </a:extLst>
                </p14:cNvPr>
                <p14:cNvContentPartPr/>
                <p14:nvPr/>
              </p14:nvContentPartPr>
              <p14:xfrm>
                <a:off x="6291926" y="1883074"/>
                <a:ext cx="74880" cy="142020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FFB611D6-4020-DA4C-B52C-B1420969D3BF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276446" y="1867954"/>
                  <a:ext cx="105480" cy="145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uppo 92">
            <a:extLst>
              <a:ext uri="{FF2B5EF4-FFF2-40B4-BE49-F238E27FC236}">
                <a16:creationId xmlns:a16="http://schemas.microsoft.com/office/drawing/2014/main" id="{745D83F4-D1EC-444C-BCD0-E8C34FB85C52}"/>
              </a:ext>
            </a:extLst>
          </p:cNvPr>
          <p:cNvGrpSpPr/>
          <p:nvPr/>
        </p:nvGrpSpPr>
        <p:grpSpPr>
          <a:xfrm>
            <a:off x="7869806" y="535954"/>
            <a:ext cx="338040" cy="1691640"/>
            <a:chOff x="7869806" y="535954"/>
            <a:chExt cx="338040" cy="169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A53B6D35-1B2A-5D4C-98AF-D0BB209C88F8}"/>
                    </a:ext>
                  </a:extLst>
                </p14:cNvPr>
                <p14:cNvContentPartPr/>
                <p14:nvPr/>
              </p14:nvContentPartPr>
              <p14:xfrm>
                <a:off x="7869806" y="652594"/>
                <a:ext cx="148320" cy="151128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A53B6D35-1B2A-5D4C-98AF-D0BB209C88F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854326" y="637114"/>
                  <a:ext cx="178560" cy="154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A7C253B8-8C62-4646-94C8-E30957C35618}"/>
                    </a:ext>
                  </a:extLst>
                </p14:cNvPr>
                <p14:cNvContentPartPr/>
                <p14:nvPr/>
              </p14:nvContentPartPr>
              <p14:xfrm>
                <a:off x="8105966" y="535954"/>
                <a:ext cx="101880" cy="169164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A7C253B8-8C62-4646-94C8-E30957C3561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090486" y="520834"/>
                  <a:ext cx="132480" cy="1722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97" name="Input penna 96">
                <a:extLst>
                  <a:ext uri="{FF2B5EF4-FFF2-40B4-BE49-F238E27FC236}">
                    <a16:creationId xmlns:a16="http://schemas.microsoft.com/office/drawing/2014/main" id="{AA07B376-934D-B748-A9EE-47871BE93D3D}"/>
                  </a:ext>
                </a:extLst>
              </p14:cNvPr>
              <p14:cNvContentPartPr/>
              <p14:nvPr/>
            </p14:nvContentPartPr>
            <p14:xfrm>
              <a:off x="3765806" y="3135874"/>
              <a:ext cx="61200" cy="1228680"/>
            </p14:xfrm>
          </p:contentPart>
        </mc:Choice>
        <mc:Fallback xmlns="">
          <p:pic>
            <p:nvPicPr>
              <p:cNvPr id="97" name="Input penna 96">
                <a:extLst>
                  <a:ext uri="{FF2B5EF4-FFF2-40B4-BE49-F238E27FC236}">
                    <a16:creationId xmlns:a16="http://schemas.microsoft.com/office/drawing/2014/main" id="{AA07B376-934D-B748-A9EE-47871BE93D3D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750686" y="3120394"/>
                <a:ext cx="91800" cy="12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09" name="Input penna 108">
                <a:extLst>
                  <a:ext uri="{FF2B5EF4-FFF2-40B4-BE49-F238E27FC236}">
                    <a16:creationId xmlns:a16="http://schemas.microsoft.com/office/drawing/2014/main" id="{1E12917C-6DD6-4546-8B33-FE908574478C}"/>
                  </a:ext>
                </a:extLst>
              </p14:cNvPr>
              <p14:cNvContentPartPr/>
              <p14:nvPr/>
            </p14:nvContentPartPr>
            <p14:xfrm>
              <a:off x="3823406" y="3374554"/>
              <a:ext cx="292320" cy="440280"/>
            </p14:xfrm>
          </p:contentPart>
        </mc:Choice>
        <mc:Fallback xmlns="">
          <p:pic>
            <p:nvPicPr>
              <p:cNvPr id="109" name="Input penna 108">
                <a:extLst>
                  <a:ext uri="{FF2B5EF4-FFF2-40B4-BE49-F238E27FC236}">
                    <a16:creationId xmlns:a16="http://schemas.microsoft.com/office/drawing/2014/main" id="{1E12917C-6DD6-4546-8B33-FE908574478C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808286" y="3359074"/>
                <a:ext cx="322560" cy="47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11" name="Input penna 110">
                <a:extLst>
                  <a:ext uri="{FF2B5EF4-FFF2-40B4-BE49-F238E27FC236}">
                    <a16:creationId xmlns:a16="http://schemas.microsoft.com/office/drawing/2014/main" id="{1CF2831A-2B3E-1A4E-8963-C4BBEAF5FF98}"/>
                  </a:ext>
                </a:extLst>
              </p14:cNvPr>
              <p14:cNvContentPartPr/>
              <p14:nvPr/>
            </p14:nvContentPartPr>
            <p14:xfrm>
              <a:off x="2661326" y="327514"/>
              <a:ext cx="297360" cy="130320"/>
            </p14:xfrm>
          </p:contentPart>
        </mc:Choice>
        <mc:Fallback xmlns="">
          <p:pic>
            <p:nvPicPr>
              <p:cNvPr id="111" name="Input penna 110">
                <a:extLst>
                  <a:ext uri="{FF2B5EF4-FFF2-40B4-BE49-F238E27FC236}">
                    <a16:creationId xmlns:a16="http://schemas.microsoft.com/office/drawing/2014/main" id="{1CF2831A-2B3E-1A4E-8963-C4BBEAF5FF98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646206" y="312394"/>
                <a:ext cx="327960" cy="16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0" name="Gruppo 149">
            <a:extLst>
              <a:ext uri="{FF2B5EF4-FFF2-40B4-BE49-F238E27FC236}">
                <a16:creationId xmlns:a16="http://schemas.microsoft.com/office/drawing/2014/main" id="{8235B1A2-09D8-474E-B282-7EBF3587B9AC}"/>
              </a:ext>
            </a:extLst>
          </p:cNvPr>
          <p:cNvGrpSpPr/>
          <p:nvPr/>
        </p:nvGrpSpPr>
        <p:grpSpPr>
          <a:xfrm>
            <a:off x="1966886" y="3047674"/>
            <a:ext cx="2153880" cy="1861920"/>
            <a:chOff x="1966886" y="3047674"/>
            <a:chExt cx="2153880" cy="186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78" name="Input penna 77">
                  <a:extLst>
                    <a:ext uri="{FF2B5EF4-FFF2-40B4-BE49-F238E27FC236}">
                      <a16:creationId xmlns:a16="http://schemas.microsoft.com/office/drawing/2014/main" id="{862B0A06-1B0D-5249-850F-E459D1647549}"/>
                    </a:ext>
                  </a:extLst>
                </p14:cNvPr>
                <p14:cNvContentPartPr/>
                <p14:nvPr/>
              </p14:nvContentPartPr>
              <p14:xfrm>
                <a:off x="2064086" y="3514234"/>
                <a:ext cx="154080" cy="412920"/>
              </p14:xfrm>
            </p:contentPart>
          </mc:Choice>
          <mc:Fallback xmlns="">
            <p:pic>
              <p:nvPicPr>
                <p:cNvPr id="78" name="Input penna 77">
                  <a:extLst>
                    <a:ext uri="{FF2B5EF4-FFF2-40B4-BE49-F238E27FC236}">
                      <a16:creationId xmlns:a16="http://schemas.microsoft.com/office/drawing/2014/main" id="{862B0A06-1B0D-5249-850F-E459D164754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048606" y="3499114"/>
                  <a:ext cx="18468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2CFE7CF1-D142-F449-B63D-0008BDB6F91B}"/>
                    </a:ext>
                  </a:extLst>
                </p14:cNvPr>
                <p14:cNvContentPartPr/>
                <p14:nvPr/>
              </p14:nvContentPartPr>
              <p14:xfrm>
                <a:off x="1966886" y="3877474"/>
                <a:ext cx="301680" cy="8532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2CFE7CF1-D142-F449-B63D-0008BDB6F91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951766" y="3861994"/>
                  <a:ext cx="33192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41477FE8-D90D-EA40-B7D8-3C1546A1FEF4}"/>
                    </a:ext>
                  </a:extLst>
                </p14:cNvPr>
                <p14:cNvContentPartPr/>
                <p14:nvPr/>
              </p14:nvContentPartPr>
              <p14:xfrm>
                <a:off x="2694446" y="3777034"/>
                <a:ext cx="44640" cy="33552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41477FE8-D90D-EA40-B7D8-3C1546A1FEF4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678966" y="3761914"/>
                  <a:ext cx="7524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5" name="Input penna 94">
                  <a:extLst>
                    <a:ext uri="{FF2B5EF4-FFF2-40B4-BE49-F238E27FC236}">
                      <a16:creationId xmlns:a16="http://schemas.microsoft.com/office/drawing/2014/main" id="{DBB8B45A-116D-F041-96B3-92F4B624D4B3}"/>
                    </a:ext>
                  </a:extLst>
                </p14:cNvPr>
                <p14:cNvContentPartPr/>
                <p14:nvPr/>
              </p14:nvContentPartPr>
              <p14:xfrm>
                <a:off x="2830166" y="3770194"/>
                <a:ext cx="161640" cy="248400"/>
              </p14:xfrm>
            </p:contentPart>
          </mc:Choice>
          <mc:Fallback xmlns="">
            <p:pic>
              <p:nvPicPr>
                <p:cNvPr id="95" name="Input penna 94">
                  <a:extLst>
                    <a:ext uri="{FF2B5EF4-FFF2-40B4-BE49-F238E27FC236}">
                      <a16:creationId xmlns:a16="http://schemas.microsoft.com/office/drawing/2014/main" id="{DBB8B45A-116D-F041-96B3-92F4B624D4B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814686" y="3754714"/>
                  <a:ext cx="19188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4029A658-B376-C640-B089-4CA0539F7A36}"/>
                    </a:ext>
                  </a:extLst>
                </p14:cNvPr>
                <p14:cNvContentPartPr/>
                <p14:nvPr/>
              </p14:nvContentPartPr>
              <p14:xfrm>
                <a:off x="2346686" y="4904554"/>
                <a:ext cx="15840" cy="504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4029A658-B376-C640-B089-4CA0539F7A3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331206" y="4889074"/>
                  <a:ext cx="464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B4779B86-A4CC-5F4D-BC63-E3EB6CF39B3A}"/>
                    </a:ext>
                  </a:extLst>
                </p14:cNvPr>
                <p14:cNvContentPartPr/>
                <p14:nvPr/>
              </p14:nvContentPartPr>
              <p14:xfrm>
                <a:off x="2340206" y="4898434"/>
                <a:ext cx="6480" cy="648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B4779B86-A4CC-5F4D-BC63-E3EB6CF39B3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325086" y="4883314"/>
                  <a:ext cx="370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8FB5E71D-D2B4-FD47-A42F-79EF05CFE5BF}"/>
                    </a:ext>
                  </a:extLst>
                </p14:cNvPr>
                <p14:cNvContentPartPr/>
                <p14:nvPr/>
              </p14:nvContentPartPr>
              <p14:xfrm>
                <a:off x="2220686" y="4723834"/>
                <a:ext cx="151200" cy="15300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8FB5E71D-D2B4-FD47-A42F-79EF05CFE5B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205206" y="4708714"/>
                  <a:ext cx="18180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33927B7E-18C9-C144-9AC5-38D5DB872DDD}"/>
                    </a:ext>
                  </a:extLst>
                </p14:cNvPr>
                <p14:cNvContentPartPr/>
                <p14:nvPr/>
              </p14:nvContentPartPr>
              <p14:xfrm>
                <a:off x="3904766" y="3067834"/>
                <a:ext cx="23040" cy="127908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33927B7E-18C9-C144-9AC5-38D5DB872DDD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889646" y="3052354"/>
                  <a:ext cx="53640" cy="13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86" name="Input penna 85">
                  <a:extLst>
                    <a:ext uri="{FF2B5EF4-FFF2-40B4-BE49-F238E27FC236}">
                      <a16:creationId xmlns:a16="http://schemas.microsoft.com/office/drawing/2014/main" id="{7332AD83-BFEA-0249-87AA-BB4627185FE0}"/>
                    </a:ext>
                  </a:extLst>
                </p14:cNvPr>
                <p14:cNvContentPartPr/>
                <p14:nvPr/>
              </p14:nvContentPartPr>
              <p14:xfrm>
                <a:off x="4071086" y="3047674"/>
                <a:ext cx="49680" cy="1351800"/>
              </p14:xfrm>
            </p:contentPart>
          </mc:Choice>
          <mc:Fallback xmlns="">
            <p:pic>
              <p:nvPicPr>
                <p:cNvPr id="86" name="Input penna 85">
                  <a:extLst>
                    <a:ext uri="{FF2B5EF4-FFF2-40B4-BE49-F238E27FC236}">
                      <a16:creationId xmlns:a16="http://schemas.microsoft.com/office/drawing/2014/main" id="{7332AD83-BFEA-0249-87AA-BB4627185FE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055966" y="3032554"/>
                  <a:ext cx="79920" cy="138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2FA03915-C10D-D247-8DFB-541118D18E74}"/>
                    </a:ext>
                  </a:extLst>
                </p14:cNvPr>
                <p14:cNvContentPartPr/>
                <p14:nvPr/>
              </p14:nvContentPartPr>
              <p14:xfrm>
                <a:off x="3729806" y="3418114"/>
                <a:ext cx="15120" cy="8856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2FA03915-C10D-D247-8DFB-541118D18E7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714326" y="3402634"/>
                  <a:ext cx="457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9" name="Input penna 98">
                  <a:extLst>
                    <a:ext uri="{FF2B5EF4-FFF2-40B4-BE49-F238E27FC236}">
                      <a16:creationId xmlns:a16="http://schemas.microsoft.com/office/drawing/2014/main" id="{44113E5E-8993-AC47-AAB7-2B83EB27F30E}"/>
                    </a:ext>
                  </a:extLst>
                </p14:cNvPr>
                <p14:cNvContentPartPr/>
                <p14:nvPr/>
              </p14:nvContentPartPr>
              <p14:xfrm>
                <a:off x="3908006" y="3938314"/>
                <a:ext cx="10800" cy="2520"/>
              </p14:xfrm>
            </p:contentPart>
          </mc:Choice>
          <mc:Fallback xmlns="">
            <p:pic>
              <p:nvPicPr>
                <p:cNvPr id="99" name="Input penna 98">
                  <a:extLst>
                    <a:ext uri="{FF2B5EF4-FFF2-40B4-BE49-F238E27FC236}">
                      <a16:creationId xmlns:a16="http://schemas.microsoft.com/office/drawing/2014/main" id="{44113E5E-8993-AC47-AAB7-2B83EB27F30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892886" y="3922834"/>
                  <a:ext cx="414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64B227F2-B79A-884C-8172-032AD7713BD2}"/>
                    </a:ext>
                  </a:extLst>
                </p14:cNvPr>
                <p14:cNvContentPartPr/>
                <p14:nvPr/>
              </p14:nvContentPartPr>
              <p14:xfrm>
                <a:off x="3908006" y="3938314"/>
                <a:ext cx="360" cy="36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64B227F2-B79A-884C-8172-032AD7713BD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892886" y="392283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4" name="Input penna 113">
                  <a:extLst>
                    <a:ext uri="{FF2B5EF4-FFF2-40B4-BE49-F238E27FC236}">
                      <a16:creationId xmlns:a16="http://schemas.microsoft.com/office/drawing/2014/main" id="{276C76CF-BD1D-8F4F-A02C-B05793AB4121}"/>
                    </a:ext>
                  </a:extLst>
                </p14:cNvPr>
                <p14:cNvContentPartPr/>
                <p14:nvPr/>
              </p14:nvContentPartPr>
              <p14:xfrm>
                <a:off x="3113126" y="3363754"/>
                <a:ext cx="654120" cy="544320"/>
              </p14:xfrm>
            </p:contentPart>
          </mc:Choice>
          <mc:Fallback xmlns="">
            <p:pic>
              <p:nvPicPr>
                <p:cNvPr id="114" name="Input penna 113">
                  <a:extLst>
                    <a:ext uri="{FF2B5EF4-FFF2-40B4-BE49-F238E27FC236}">
                      <a16:creationId xmlns:a16="http://schemas.microsoft.com/office/drawing/2014/main" id="{276C76CF-BD1D-8F4F-A02C-B05793AB412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098006" y="3348634"/>
                  <a:ext cx="684360" cy="57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A7954E56-FF5A-A04B-B1ED-3111A9815548}"/>
                    </a:ext>
                  </a:extLst>
                </p14:cNvPr>
                <p14:cNvContentPartPr/>
                <p14:nvPr/>
              </p14:nvContentPartPr>
              <p14:xfrm>
                <a:off x="2260286" y="3238834"/>
                <a:ext cx="1800000" cy="159660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A7954E56-FF5A-A04B-B1ED-3111A981554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244806" y="3223714"/>
                  <a:ext cx="1830600" cy="162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2" name="Gruppo 161">
            <a:extLst>
              <a:ext uri="{FF2B5EF4-FFF2-40B4-BE49-F238E27FC236}">
                <a16:creationId xmlns:a16="http://schemas.microsoft.com/office/drawing/2014/main" id="{A34A7183-9125-9446-A8D4-158782A38D91}"/>
              </a:ext>
            </a:extLst>
          </p:cNvPr>
          <p:cNvGrpSpPr/>
          <p:nvPr/>
        </p:nvGrpSpPr>
        <p:grpSpPr>
          <a:xfrm>
            <a:off x="1436606" y="67234"/>
            <a:ext cx="6161760" cy="1248480"/>
            <a:chOff x="1436606" y="67234"/>
            <a:chExt cx="6161760" cy="124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2" name="Input penna 101">
                  <a:extLst>
                    <a:ext uri="{FF2B5EF4-FFF2-40B4-BE49-F238E27FC236}">
                      <a16:creationId xmlns:a16="http://schemas.microsoft.com/office/drawing/2014/main" id="{4A0B32E4-A388-4441-BEDD-600E381A8580}"/>
                    </a:ext>
                  </a:extLst>
                </p14:cNvPr>
                <p14:cNvContentPartPr/>
                <p14:nvPr/>
              </p14:nvContentPartPr>
              <p14:xfrm>
                <a:off x="1436606" y="812434"/>
                <a:ext cx="2506680" cy="461520"/>
              </p14:xfrm>
            </p:contentPart>
          </mc:Choice>
          <mc:Fallback xmlns="">
            <p:pic>
              <p:nvPicPr>
                <p:cNvPr id="102" name="Input penna 101">
                  <a:extLst>
                    <a:ext uri="{FF2B5EF4-FFF2-40B4-BE49-F238E27FC236}">
                      <a16:creationId xmlns:a16="http://schemas.microsoft.com/office/drawing/2014/main" id="{4A0B32E4-A388-4441-BEDD-600E381A8580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421486" y="796954"/>
                  <a:ext cx="2537280" cy="49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3" name="Input penna 102">
                  <a:extLst>
                    <a:ext uri="{FF2B5EF4-FFF2-40B4-BE49-F238E27FC236}">
                      <a16:creationId xmlns:a16="http://schemas.microsoft.com/office/drawing/2014/main" id="{5ABCF792-342E-E343-8D42-4EDECB86AC0A}"/>
                    </a:ext>
                  </a:extLst>
                </p14:cNvPr>
                <p14:cNvContentPartPr/>
                <p14:nvPr/>
              </p14:nvContentPartPr>
              <p14:xfrm>
                <a:off x="2623166" y="575194"/>
                <a:ext cx="1757520" cy="21960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5ABCF792-342E-E343-8D42-4EDECB86AC0A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608046" y="560074"/>
                  <a:ext cx="178812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C8DAF063-2D7F-5942-86C3-614C475C157C}"/>
                    </a:ext>
                  </a:extLst>
                </p14:cNvPr>
                <p14:cNvContentPartPr/>
                <p14:nvPr/>
              </p14:nvContentPartPr>
              <p14:xfrm>
                <a:off x="2970566" y="337234"/>
                <a:ext cx="20880" cy="35064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C8DAF063-2D7F-5942-86C3-614C475C157C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955446" y="322114"/>
                  <a:ext cx="5148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769136EB-8CC3-C049-873C-CBD38B4F22A2}"/>
                    </a:ext>
                  </a:extLst>
                </p14:cNvPr>
                <p14:cNvContentPartPr/>
                <p14:nvPr/>
              </p14:nvContentPartPr>
              <p14:xfrm>
                <a:off x="3036806" y="246154"/>
                <a:ext cx="612000" cy="13428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769136EB-8CC3-C049-873C-CBD38B4F22A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021326" y="231034"/>
                  <a:ext cx="6422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CD960E6D-7341-E14D-BBBD-B99611B0313D}"/>
                    </a:ext>
                  </a:extLst>
                </p14:cNvPr>
                <p14:cNvContentPartPr/>
                <p14:nvPr/>
              </p14:nvContentPartPr>
              <p14:xfrm>
                <a:off x="4066766" y="957874"/>
                <a:ext cx="570600" cy="1584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CD960E6D-7341-E14D-BBBD-B99611B0313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051646" y="942394"/>
                  <a:ext cx="6012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8" name="Input penna 117">
                  <a:extLst>
                    <a:ext uri="{FF2B5EF4-FFF2-40B4-BE49-F238E27FC236}">
                      <a16:creationId xmlns:a16="http://schemas.microsoft.com/office/drawing/2014/main" id="{DFC0D998-8D9D-8447-A67C-175AF27349DD}"/>
                    </a:ext>
                  </a:extLst>
                </p14:cNvPr>
                <p14:cNvContentPartPr/>
                <p14:nvPr/>
              </p14:nvContentPartPr>
              <p14:xfrm>
                <a:off x="4223366" y="761674"/>
                <a:ext cx="3600" cy="10800"/>
              </p14:xfrm>
            </p:contentPart>
          </mc:Choice>
          <mc:Fallback xmlns="">
            <p:pic>
              <p:nvPicPr>
                <p:cNvPr id="118" name="Input penna 117">
                  <a:extLst>
                    <a:ext uri="{FF2B5EF4-FFF2-40B4-BE49-F238E27FC236}">
                      <a16:creationId xmlns:a16="http://schemas.microsoft.com/office/drawing/2014/main" id="{DFC0D998-8D9D-8447-A67C-175AF27349D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208246" y="746554"/>
                  <a:ext cx="342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4B155BF4-C237-D24E-8FBA-E8D293036C22}"/>
                    </a:ext>
                  </a:extLst>
                </p14:cNvPr>
                <p14:cNvContentPartPr/>
                <p14:nvPr/>
              </p14:nvContentPartPr>
              <p14:xfrm>
                <a:off x="3936086" y="761674"/>
                <a:ext cx="291240" cy="34488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4B155BF4-C237-D24E-8FBA-E8D293036C22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920606" y="746554"/>
                  <a:ext cx="32184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0" name="Input penna 119">
                  <a:extLst>
                    <a:ext uri="{FF2B5EF4-FFF2-40B4-BE49-F238E27FC236}">
                      <a16:creationId xmlns:a16="http://schemas.microsoft.com/office/drawing/2014/main" id="{623016F3-6ECE-8541-BC26-1EF2B567308D}"/>
                    </a:ext>
                  </a:extLst>
                </p14:cNvPr>
                <p14:cNvContentPartPr/>
                <p14:nvPr/>
              </p14:nvContentPartPr>
              <p14:xfrm>
                <a:off x="4223366" y="805234"/>
                <a:ext cx="32400" cy="269640"/>
              </p14:xfrm>
            </p:contentPart>
          </mc:Choice>
          <mc:Fallback xmlns="">
            <p:pic>
              <p:nvPicPr>
                <p:cNvPr id="120" name="Input penna 119">
                  <a:extLst>
                    <a:ext uri="{FF2B5EF4-FFF2-40B4-BE49-F238E27FC236}">
                      <a16:creationId xmlns:a16="http://schemas.microsoft.com/office/drawing/2014/main" id="{623016F3-6ECE-8541-BC26-1EF2B567308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208246" y="789754"/>
                  <a:ext cx="6300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9C1F4B46-1195-154A-AEBC-70A0CC0460A9}"/>
                    </a:ext>
                  </a:extLst>
                </p14:cNvPr>
                <p14:cNvContentPartPr/>
                <p14:nvPr/>
              </p14:nvContentPartPr>
              <p14:xfrm>
                <a:off x="3001526" y="352354"/>
                <a:ext cx="56160" cy="4284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9C1F4B46-1195-154A-AEBC-70A0CC0460A9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986406" y="337234"/>
                  <a:ext cx="8640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FF706361-0BE3-B744-91C0-BDA0DC0C2B2C}"/>
                    </a:ext>
                  </a:extLst>
                </p14:cNvPr>
                <p14:cNvContentPartPr/>
                <p14:nvPr/>
              </p14:nvContentPartPr>
              <p14:xfrm>
                <a:off x="4169006" y="579154"/>
                <a:ext cx="2414520" cy="47268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FF706361-0BE3-B744-91C0-BDA0DC0C2B2C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153886" y="564034"/>
                  <a:ext cx="2445120" cy="50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78EEEF0C-D297-E347-9530-B7ED774CB4E1}"/>
                    </a:ext>
                  </a:extLst>
                </p14:cNvPr>
                <p14:cNvContentPartPr/>
                <p14:nvPr/>
              </p14:nvContentPartPr>
              <p14:xfrm>
                <a:off x="4750766" y="644314"/>
                <a:ext cx="1911240" cy="18540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78EEEF0C-D297-E347-9530-B7ED774CB4E1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735646" y="628834"/>
                  <a:ext cx="194148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FA19450C-3A11-6A47-B7CF-FFBE4752FDC7}"/>
                    </a:ext>
                  </a:extLst>
                </p14:cNvPr>
                <p14:cNvContentPartPr/>
                <p14:nvPr/>
              </p14:nvContentPartPr>
              <p14:xfrm>
                <a:off x="6319286" y="367834"/>
                <a:ext cx="114840" cy="46764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FA19450C-3A11-6A47-B7CF-FFBE4752FDC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303806" y="352714"/>
                  <a:ext cx="145440" cy="49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2AA167C1-0BB4-AF48-8097-ED9FFF32329F}"/>
                    </a:ext>
                  </a:extLst>
                </p14:cNvPr>
                <p14:cNvContentPartPr/>
                <p14:nvPr/>
              </p14:nvContentPartPr>
              <p14:xfrm>
                <a:off x="6332606" y="296914"/>
                <a:ext cx="114120" cy="13896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2AA167C1-0BB4-AF48-8097-ED9FFF32329F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317486" y="281794"/>
                  <a:ext cx="1447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F166824F-C078-2A4C-8935-4784A9CFC99F}"/>
                    </a:ext>
                  </a:extLst>
                </p14:cNvPr>
                <p14:cNvContentPartPr/>
                <p14:nvPr/>
              </p14:nvContentPartPr>
              <p14:xfrm>
                <a:off x="4775246" y="705514"/>
                <a:ext cx="101520" cy="3492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F166824F-C078-2A4C-8935-4784A9CFC99F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760126" y="690394"/>
                  <a:ext cx="13212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2" name="Input penna 131">
                  <a:extLst>
                    <a:ext uri="{FF2B5EF4-FFF2-40B4-BE49-F238E27FC236}">
                      <a16:creationId xmlns:a16="http://schemas.microsoft.com/office/drawing/2014/main" id="{3717976A-B8EA-6B45-9528-BAD48BDBB96B}"/>
                    </a:ext>
                  </a:extLst>
                </p14:cNvPr>
                <p14:cNvContentPartPr/>
                <p14:nvPr/>
              </p14:nvContentPartPr>
              <p14:xfrm>
                <a:off x="4654646" y="700834"/>
                <a:ext cx="151920" cy="52920"/>
              </p14:xfrm>
            </p:contentPart>
          </mc:Choice>
          <mc:Fallback xmlns="">
            <p:pic>
              <p:nvPicPr>
                <p:cNvPr id="132" name="Input penna 131">
                  <a:extLst>
                    <a:ext uri="{FF2B5EF4-FFF2-40B4-BE49-F238E27FC236}">
                      <a16:creationId xmlns:a16="http://schemas.microsoft.com/office/drawing/2014/main" id="{3717976A-B8EA-6B45-9528-BAD48BDBB96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639526" y="685714"/>
                  <a:ext cx="1825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3" name="Input penna 132">
                  <a:extLst>
                    <a:ext uri="{FF2B5EF4-FFF2-40B4-BE49-F238E27FC236}">
                      <a16:creationId xmlns:a16="http://schemas.microsoft.com/office/drawing/2014/main" id="{17CAC4A4-4F17-424C-8943-A6FE0A4F425B}"/>
                    </a:ext>
                  </a:extLst>
                </p14:cNvPr>
                <p14:cNvContentPartPr/>
                <p14:nvPr/>
              </p14:nvContentPartPr>
              <p14:xfrm>
                <a:off x="4767686" y="663754"/>
                <a:ext cx="9000" cy="360"/>
              </p14:xfrm>
            </p:contentPart>
          </mc:Choice>
          <mc:Fallback xmlns="">
            <p:pic>
              <p:nvPicPr>
                <p:cNvPr id="133" name="Input penna 132">
                  <a:extLst>
                    <a:ext uri="{FF2B5EF4-FFF2-40B4-BE49-F238E27FC236}">
                      <a16:creationId xmlns:a16="http://schemas.microsoft.com/office/drawing/2014/main" id="{17CAC4A4-4F17-424C-8943-A6FE0A4F425B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752566" y="648634"/>
                  <a:ext cx="396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0A9F0625-A16C-A84E-B412-52E3F2E7F235}"/>
                    </a:ext>
                  </a:extLst>
                </p14:cNvPr>
                <p14:cNvContentPartPr/>
                <p14:nvPr/>
              </p14:nvContentPartPr>
              <p14:xfrm>
                <a:off x="4776326" y="590674"/>
                <a:ext cx="2386800" cy="8460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0A9F0625-A16C-A84E-B412-52E3F2E7F23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761206" y="575554"/>
                  <a:ext cx="241740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77CA0942-4F1E-0046-BB37-81C8B3F52FB3}"/>
                    </a:ext>
                  </a:extLst>
                </p14:cNvPr>
                <p14:cNvContentPartPr/>
                <p14:nvPr/>
              </p14:nvContentPartPr>
              <p14:xfrm>
                <a:off x="6495686" y="89914"/>
                <a:ext cx="29160" cy="5868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77CA0942-4F1E-0046-BB37-81C8B3F52FB3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480206" y="74794"/>
                  <a:ext cx="5976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012BBE1E-8197-9843-9ED6-67CA4C62E21D}"/>
                    </a:ext>
                  </a:extLst>
                </p14:cNvPr>
                <p14:cNvContentPartPr/>
                <p14:nvPr/>
              </p14:nvContentPartPr>
              <p14:xfrm>
                <a:off x="3438926" y="337954"/>
                <a:ext cx="70560" cy="2916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012BBE1E-8197-9843-9ED6-67CA4C62E21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423806" y="322834"/>
                  <a:ext cx="1008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DE755941-AA35-684F-ABAF-81ED4F313BFE}"/>
                    </a:ext>
                  </a:extLst>
                </p14:cNvPr>
                <p14:cNvContentPartPr/>
                <p14:nvPr/>
              </p14:nvContentPartPr>
              <p14:xfrm>
                <a:off x="6360326" y="386554"/>
                <a:ext cx="43560" cy="5796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DE755941-AA35-684F-ABAF-81ED4F313BFE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345206" y="371074"/>
                  <a:ext cx="7416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BAF6B6C9-ADAB-654F-A2C7-E9F0F33DAD3D}"/>
                    </a:ext>
                  </a:extLst>
                </p14:cNvPr>
                <p14:cNvContentPartPr/>
                <p14:nvPr/>
              </p14:nvContentPartPr>
              <p14:xfrm>
                <a:off x="7022726" y="173434"/>
                <a:ext cx="301320" cy="27108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BAF6B6C9-ADAB-654F-A2C7-E9F0F33DAD3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007246" y="158314"/>
                  <a:ext cx="33192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8D642C63-480D-554A-B036-E198660176EE}"/>
                    </a:ext>
                  </a:extLst>
                </p14:cNvPr>
                <p14:cNvContentPartPr/>
                <p14:nvPr/>
              </p14:nvContentPartPr>
              <p14:xfrm>
                <a:off x="6988526" y="255514"/>
                <a:ext cx="497520" cy="3420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8D642C63-480D-554A-B036-E198660176E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973406" y="240394"/>
                  <a:ext cx="52812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1C292AA5-A73E-7246-A357-430EF8FF59B8}"/>
                    </a:ext>
                  </a:extLst>
                </p14:cNvPr>
                <p14:cNvContentPartPr/>
                <p14:nvPr/>
              </p14:nvContentPartPr>
              <p14:xfrm>
                <a:off x="7195166" y="67234"/>
                <a:ext cx="403200" cy="10836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1C292AA5-A73E-7246-A357-430EF8FF59B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180046" y="51754"/>
                  <a:ext cx="4338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4" name="Input penna 143">
                  <a:extLst>
                    <a:ext uri="{FF2B5EF4-FFF2-40B4-BE49-F238E27FC236}">
                      <a16:creationId xmlns:a16="http://schemas.microsoft.com/office/drawing/2014/main" id="{B7AB999B-B5D3-FA42-8FFF-0CFE49A44B75}"/>
                    </a:ext>
                  </a:extLst>
                </p14:cNvPr>
                <p14:cNvContentPartPr/>
                <p14:nvPr/>
              </p14:nvContentPartPr>
              <p14:xfrm>
                <a:off x="3036806" y="631354"/>
                <a:ext cx="10440" cy="6120"/>
              </p14:xfrm>
            </p:contentPart>
          </mc:Choice>
          <mc:Fallback xmlns="">
            <p:pic>
              <p:nvPicPr>
                <p:cNvPr id="144" name="Input penna 143">
                  <a:extLst>
                    <a:ext uri="{FF2B5EF4-FFF2-40B4-BE49-F238E27FC236}">
                      <a16:creationId xmlns:a16="http://schemas.microsoft.com/office/drawing/2014/main" id="{B7AB999B-B5D3-FA42-8FFF-0CFE49A44B75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021686" y="615874"/>
                  <a:ext cx="4104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AFF38557-D6B7-F144-8F73-EA33DD30BE4E}"/>
                    </a:ext>
                  </a:extLst>
                </p14:cNvPr>
                <p14:cNvContentPartPr/>
                <p14:nvPr/>
              </p14:nvContentPartPr>
              <p14:xfrm>
                <a:off x="3046886" y="637114"/>
                <a:ext cx="1080" cy="540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AFF38557-D6B7-F144-8F73-EA33DD30BE4E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3031766" y="621634"/>
                  <a:ext cx="316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2F2230A7-262C-8043-A889-E090D8F97366}"/>
                    </a:ext>
                  </a:extLst>
                </p14:cNvPr>
                <p14:cNvContentPartPr/>
                <p14:nvPr/>
              </p14:nvContentPartPr>
              <p14:xfrm>
                <a:off x="2999726" y="613354"/>
                <a:ext cx="81720" cy="2196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2F2230A7-262C-8043-A889-E090D8F97366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984246" y="597874"/>
                  <a:ext cx="1123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5C4B5FE2-9E64-EF46-AE1B-CE4D80305ADC}"/>
                    </a:ext>
                  </a:extLst>
                </p14:cNvPr>
                <p14:cNvContentPartPr/>
                <p14:nvPr/>
              </p14:nvContentPartPr>
              <p14:xfrm>
                <a:off x="3113126" y="642154"/>
                <a:ext cx="6480" cy="252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5C4B5FE2-9E64-EF46-AE1B-CE4D80305ADC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098006" y="626674"/>
                  <a:ext cx="3672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A339F1E1-F219-3342-9C09-AABD1A467F8B}"/>
                    </a:ext>
                  </a:extLst>
                </p14:cNvPr>
                <p14:cNvContentPartPr/>
                <p14:nvPr/>
              </p14:nvContentPartPr>
              <p14:xfrm>
                <a:off x="2890286" y="598594"/>
                <a:ext cx="41760" cy="41940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A339F1E1-F219-3342-9C09-AABD1A467F8B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874806" y="583114"/>
                  <a:ext cx="7200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79DE69B3-945F-9549-9027-502BE89CF569}"/>
                    </a:ext>
                  </a:extLst>
                </p14:cNvPr>
                <p14:cNvContentPartPr/>
                <p14:nvPr/>
              </p14:nvContentPartPr>
              <p14:xfrm>
                <a:off x="4935086" y="716314"/>
                <a:ext cx="6840" cy="216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79DE69B3-945F-9549-9027-502BE89CF56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4919966" y="701194"/>
                  <a:ext cx="374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6177C2CA-C890-B443-B52C-8F54C0C3D8C5}"/>
                    </a:ext>
                  </a:extLst>
                </p14:cNvPr>
                <p14:cNvContentPartPr/>
                <p14:nvPr/>
              </p14:nvContentPartPr>
              <p14:xfrm>
                <a:off x="4821686" y="642154"/>
                <a:ext cx="27360" cy="51876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6177C2CA-C890-B443-B52C-8F54C0C3D8C5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806566" y="627034"/>
                  <a:ext cx="57960" cy="54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4BDCC8CF-7C1C-DA44-BEEC-5B46ACDB63ED}"/>
                    </a:ext>
                  </a:extLst>
                </p14:cNvPr>
                <p14:cNvContentPartPr/>
                <p14:nvPr/>
              </p14:nvContentPartPr>
              <p14:xfrm>
                <a:off x="3399686" y="822154"/>
                <a:ext cx="425160" cy="27216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4BDCC8CF-7C1C-DA44-BEEC-5B46ACDB63ED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384566" y="807034"/>
                  <a:ext cx="45576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B498BD90-9C21-5D43-81F9-8F8ABE5E8BF5}"/>
                    </a:ext>
                  </a:extLst>
                </p14:cNvPr>
                <p14:cNvContentPartPr/>
                <p14:nvPr/>
              </p14:nvContentPartPr>
              <p14:xfrm>
                <a:off x="3254246" y="935914"/>
                <a:ext cx="633600" cy="23256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B498BD90-9C21-5D43-81F9-8F8ABE5E8BF5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239126" y="920794"/>
                  <a:ext cx="66420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BF14459A-BB78-AD43-80BE-BD33314E25FF}"/>
                    </a:ext>
                  </a:extLst>
                </p14:cNvPr>
                <p14:cNvContentPartPr/>
                <p14:nvPr/>
              </p14:nvContentPartPr>
              <p14:xfrm>
                <a:off x="2594366" y="420394"/>
                <a:ext cx="228240" cy="89532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BF14459A-BB78-AD43-80BE-BD33314E25FF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578886" y="405274"/>
                  <a:ext cx="258840" cy="9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16446606-72BF-5041-B086-F7851B0A7614}"/>
                    </a:ext>
                  </a:extLst>
                </p14:cNvPr>
                <p14:cNvContentPartPr/>
                <p14:nvPr/>
              </p14:nvContentPartPr>
              <p14:xfrm>
                <a:off x="5191766" y="217354"/>
                <a:ext cx="44280" cy="108000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16446606-72BF-5041-B086-F7851B0A7614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176646" y="201874"/>
                  <a:ext cx="74880" cy="111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5" name="Gruppo 164">
            <a:extLst>
              <a:ext uri="{FF2B5EF4-FFF2-40B4-BE49-F238E27FC236}">
                <a16:creationId xmlns:a16="http://schemas.microsoft.com/office/drawing/2014/main" id="{F6BB32D7-AD9E-9149-BB2D-BEAD7AC9EC47}"/>
              </a:ext>
            </a:extLst>
          </p:cNvPr>
          <p:cNvGrpSpPr/>
          <p:nvPr/>
        </p:nvGrpSpPr>
        <p:grpSpPr>
          <a:xfrm>
            <a:off x="3972086" y="1376554"/>
            <a:ext cx="1411200" cy="542880"/>
            <a:chOff x="3972086" y="1376554"/>
            <a:chExt cx="1411200" cy="54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6CC452A6-06C6-E84A-98D3-E956D9DECCA8}"/>
                    </a:ext>
                  </a:extLst>
                </p14:cNvPr>
                <p14:cNvContentPartPr/>
                <p14:nvPr/>
              </p14:nvContentPartPr>
              <p14:xfrm>
                <a:off x="3972086" y="1376554"/>
                <a:ext cx="1411200" cy="54288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6CC452A6-06C6-E84A-98D3-E956D9DECCA8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956966" y="1361074"/>
                  <a:ext cx="1441800" cy="57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EF6B7DE4-39B9-714A-B0FE-B1DAF7F2E455}"/>
                    </a:ext>
                  </a:extLst>
                </p14:cNvPr>
                <p14:cNvContentPartPr/>
                <p14:nvPr/>
              </p14:nvContentPartPr>
              <p14:xfrm>
                <a:off x="4841846" y="1608394"/>
                <a:ext cx="470160" cy="22716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EF6B7DE4-39B9-714A-B0FE-B1DAF7F2E455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826726" y="1593274"/>
                  <a:ext cx="500400" cy="257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31DC550D-F10A-724E-8866-51961E5BE578}"/>
                  </a:ext>
                </a:extLst>
              </p14:cNvPr>
              <p14:cNvContentPartPr/>
              <p14:nvPr/>
            </p14:nvContentPartPr>
            <p14:xfrm>
              <a:off x="943848" y="5724662"/>
              <a:ext cx="58680" cy="2520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31DC550D-F10A-724E-8866-51961E5BE578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913248" y="5694062"/>
                <a:ext cx="119880" cy="8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" name="Gruppo 111">
            <a:extLst>
              <a:ext uri="{FF2B5EF4-FFF2-40B4-BE49-F238E27FC236}">
                <a16:creationId xmlns:a16="http://schemas.microsoft.com/office/drawing/2014/main" id="{C88D24D7-C0B6-0940-BF6F-21935B42A38A}"/>
              </a:ext>
            </a:extLst>
          </p:cNvPr>
          <p:cNvGrpSpPr/>
          <p:nvPr/>
        </p:nvGrpSpPr>
        <p:grpSpPr>
          <a:xfrm>
            <a:off x="475488" y="6160622"/>
            <a:ext cx="1614600" cy="489240"/>
            <a:chOff x="475488" y="6160622"/>
            <a:chExt cx="161460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A7DDFB5A-8210-E549-8938-6AE8DEEC2B88}"/>
                    </a:ext>
                  </a:extLst>
                </p14:cNvPr>
                <p14:cNvContentPartPr/>
                <p14:nvPr/>
              </p14:nvContentPartPr>
              <p14:xfrm>
                <a:off x="628848" y="6300662"/>
                <a:ext cx="1318320" cy="2613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A7DDFB5A-8210-E549-8938-6AE8DEEC2B88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98248" y="6269702"/>
                  <a:ext cx="137952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E44A22FF-261F-EE46-BD2A-40FB9650DC20}"/>
                    </a:ext>
                  </a:extLst>
                </p14:cNvPr>
                <p14:cNvContentPartPr/>
                <p14:nvPr/>
              </p14:nvContentPartPr>
              <p14:xfrm>
                <a:off x="599688" y="6487502"/>
                <a:ext cx="420840" cy="7452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E44A22FF-261F-EE46-BD2A-40FB9650DC20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69088" y="6456902"/>
                  <a:ext cx="4820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1FA59C58-3BEF-0E40-80E2-C447F0E11EEF}"/>
                    </a:ext>
                  </a:extLst>
                </p14:cNvPr>
                <p14:cNvContentPartPr/>
                <p14:nvPr/>
              </p14:nvContentPartPr>
              <p14:xfrm>
                <a:off x="1798848" y="6182942"/>
                <a:ext cx="291240" cy="2649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1FA59C58-3BEF-0E40-80E2-C447F0E11EE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768248" y="6152342"/>
                  <a:ext cx="35244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04AA91E0-2725-1A4C-8C2D-8DFA3B8D7789}"/>
                    </a:ext>
                  </a:extLst>
                </p14:cNvPr>
                <p14:cNvContentPartPr/>
                <p14:nvPr/>
              </p14:nvContentPartPr>
              <p14:xfrm>
                <a:off x="1693008" y="6225782"/>
                <a:ext cx="150840" cy="1623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04AA91E0-2725-1A4C-8C2D-8DFA3B8D7789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662048" y="6195182"/>
                  <a:ext cx="21204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F57C8E5C-DA1C-1C4B-8C8E-BE60B127099B}"/>
                    </a:ext>
                  </a:extLst>
                </p14:cNvPr>
                <p14:cNvContentPartPr/>
                <p14:nvPr/>
              </p14:nvContentPartPr>
              <p14:xfrm>
                <a:off x="532368" y="6562022"/>
                <a:ext cx="266400" cy="417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F57C8E5C-DA1C-1C4B-8C8E-BE60B127099B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501768" y="6531422"/>
                  <a:ext cx="32796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695EF92A-6874-4F42-BCB4-1D748023273E}"/>
                    </a:ext>
                  </a:extLst>
                </p14:cNvPr>
                <p14:cNvContentPartPr/>
                <p14:nvPr/>
              </p14:nvContentPartPr>
              <p14:xfrm>
                <a:off x="965448" y="6568862"/>
                <a:ext cx="72360" cy="72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695EF92A-6874-4F42-BCB4-1D748023273E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934848" y="6538262"/>
                  <a:ext cx="13356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01CA443A-4703-3547-8AAA-21549AF4CDEC}"/>
                    </a:ext>
                  </a:extLst>
                </p14:cNvPr>
                <p14:cNvContentPartPr/>
                <p14:nvPr/>
              </p14:nvContentPartPr>
              <p14:xfrm>
                <a:off x="972648" y="6576062"/>
                <a:ext cx="227880" cy="5580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01CA443A-4703-3547-8AAA-21549AF4CDEC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941688" y="6545462"/>
                  <a:ext cx="28944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48EF597B-524E-CD4D-A947-D8C97E4C6C12}"/>
                    </a:ext>
                  </a:extLst>
                </p14:cNvPr>
                <p14:cNvContentPartPr/>
                <p14:nvPr/>
              </p14:nvContentPartPr>
              <p14:xfrm>
                <a:off x="1404288" y="6619982"/>
                <a:ext cx="360" cy="36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48EF597B-524E-CD4D-A947-D8C97E4C6C12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373688" y="6589382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70" name="Input penna 69">
                  <a:extLst>
                    <a:ext uri="{FF2B5EF4-FFF2-40B4-BE49-F238E27FC236}">
                      <a16:creationId xmlns:a16="http://schemas.microsoft.com/office/drawing/2014/main" id="{82ECB5AF-1BED-854A-89C0-3D20F83DF0E8}"/>
                    </a:ext>
                  </a:extLst>
                </p14:cNvPr>
                <p14:cNvContentPartPr/>
                <p14:nvPr/>
              </p14:nvContentPartPr>
              <p14:xfrm>
                <a:off x="1411488" y="6594062"/>
                <a:ext cx="210240" cy="33840"/>
              </p14:xfrm>
            </p:contentPart>
          </mc:Choice>
          <mc:Fallback xmlns="">
            <p:pic>
              <p:nvPicPr>
                <p:cNvPr id="70" name="Input penna 69">
                  <a:extLst>
                    <a:ext uri="{FF2B5EF4-FFF2-40B4-BE49-F238E27FC236}">
                      <a16:creationId xmlns:a16="http://schemas.microsoft.com/office/drawing/2014/main" id="{82ECB5AF-1BED-854A-89C0-3D20F83DF0E8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380888" y="6563462"/>
                  <a:ext cx="27144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73" name="Input penna 72">
                  <a:extLst>
                    <a:ext uri="{FF2B5EF4-FFF2-40B4-BE49-F238E27FC236}">
                      <a16:creationId xmlns:a16="http://schemas.microsoft.com/office/drawing/2014/main" id="{AEB72099-692E-3244-AE02-823AB62DB09D}"/>
                    </a:ext>
                  </a:extLst>
                </p14:cNvPr>
                <p14:cNvContentPartPr/>
                <p14:nvPr/>
              </p14:nvContentPartPr>
              <p14:xfrm>
                <a:off x="1879848" y="6540062"/>
                <a:ext cx="82080" cy="14400"/>
              </p14:xfrm>
            </p:contentPart>
          </mc:Choice>
          <mc:Fallback xmlns="">
            <p:pic>
              <p:nvPicPr>
                <p:cNvPr id="73" name="Input penna 72">
                  <a:extLst>
                    <a:ext uri="{FF2B5EF4-FFF2-40B4-BE49-F238E27FC236}">
                      <a16:creationId xmlns:a16="http://schemas.microsoft.com/office/drawing/2014/main" id="{AEB72099-692E-3244-AE02-823AB62DB09D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849248" y="6509462"/>
                  <a:ext cx="14328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80" name="Input penna 79">
                  <a:extLst>
                    <a:ext uri="{FF2B5EF4-FFF2-40B4-BE49-F238E27FC236}">
                      <a16:creationId xmlns:a16="http://schemas.microsoft.com/office/drawing/2014/main" id="{7CE169CD-E0D2-0542-AE35-B0C04B6E5C5A}"/>
                    </a:ext>
                  </a:extLst>
                </p14:cNvPr>
                <p14:cNvContentPartPr/>
                <p14:nvPr/>
              </p14:nvContentPartPr>
              <p14:xfrm>
                <a:off x="763848" y="6303182"/>
                <a:ext cx="33480" cy="24480"/>
              </p14:xfrm>
            </p:contentPart>
          </mc:Choice>
          <mc:Fallback xmlns="">
            <p:pic>
              <p:nvPicPr>
                <p:cNvPr id="80" name="Input penna 79">
                  <a:extLst>
                    <a:ext uri="{FF2B5EF4-FFF2-40B4-BE49-F238E27FC236}">
                      <a16:creationId xmlns:a16="http://schemas.microsoft.com/office/drawing/2014/main" id="{7CE169CD-E0D2-0542-AE35-B0C04B6E5C5A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33248" y="6272582"/>
                  <a:ext cx="9504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28925015-8820-624A-BA33-EBCDAFAC23D9}"/>
                    </a:ext>
                  </a:extLst>
                </p14:cNvPr>
                <p14:cNvContentPartPr/>
                <p14:nvPr/>
              </p14:nvContentPartPr>
              <p14:xfrm>
                <a:off x="584208" y="6268982"/>
                <a:ext cx="22680" cy="11772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28925015-8820-624A-BA33-EBCDAFAC23D9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553248" y="6238382"/>
                  <a:ext cx="838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6F307CB3-492D-BD43-93C5-7537487A48A5}"/>
                    </a:ext>
                  </a:extLst>
                </p14:cNvPr>
                <p14:cNvContentPartPr/>
                <p14:nvPr/>
              </p14:nvContentPartPr>
              <p14:xfrm>
                <a:off x="603648" y="6451862"/>
                <a:ext cx="18360" cy="2916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6F307CB3-492D-BD43-93C5-7537487A48A5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573048" y="6421262"/>
                  <a:ext cx="7956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09FC04D3-9DEA-3D49-A11B-A43783652EEE}"/>
                    </a:ext>
                  </a:extLst>
                </p14:cNvPr>
                <p14:cNvContentPartPr/>
                <p14:nvPr/>
              </p14:nvContentPartPr>
              <p14:xfrm>
                <a:off x="621648" y="6451862"/>
                <a:ext cx="360" cy="36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09FC04D3-9DEA-3D49-A11B-A43783652EEE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91048" y="6421262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1C7D85B3-9A6B-3B4F-89A7-ECB2121D7DCB}"/>
                    </a:ext>
                  </a:extLst>
                </p14:cNvPr>
                <p14:cNvContentPartPr/>
                <p14:nvPr/>
              </p14:nvContentPartPr>
              <p14:xfrm>
                <a:off x="482688" y="6568862"/>
                <a:ext cx="42480" cy="324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1C7D85B3-9A6B-3B4F-89A7-ECB2121D7DCB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452088" y="6538262"/>
                  <a:ext cx="10404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04" name="Input penna 103">
                  <a:extLst>
                    <a:ext uri="{FF2B5EF4-FFF2-40B4-BE49-F238E27FC236}">
                      <a16:creationId xmlns:a16="http://schemas.microsoft.com/office/drawing/2014/main" id="{28C35883-644C-2D43-BE8B-EE5456BCAEAD}"/>
                    </a:ext>
                  </a:extLst>
                </p14:cNvPr>
                <p14:cNvContentPartPr/>
                <p14:nvPr/>
              </p14:nvContentPartPr>
              <p14:xfrm>
                <a:off x="475488" y="6160622"/>
                <a:ext cx="291240" cy="140040"/>
              </p14:xfrm>
            </p:contentPart>
          </mc:Choice>
          <mc:Fallback xmlns="">
            <p:pic>
              <p:nvPicPr>
                <p:cNvPr id="104" name="Input penna 103">
                  <a:extLst>
                    <a:ext uri="{FF2B5EF4-FFF2-40B4-BE49-F238E27FC236}">
                      <a16:creationId xmlns:a16="http://schemas.microsoft.com/office/drawing/2014/main" id="{28C35883-644C-2D43-BE8B-EE5456BCAEAD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444888" y="6130022"/>
                  <a:ext cx="35244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54D27A79-267D-4241-8890-78FDB53AEDF9}"/>
                    </a:ext>
                  </a:extLst>
                </p14:cNvPr>
                <p14:cNvContentPartPr/>
                <p14:nvPr/>
              </p14:nvContentPartPr>
              <p14:xfrm>
                <a:off x="1755288" y="6429902"/>
                <a:ext cx="360" cy="36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54D27A79-267D-4241-8890-78FDB53AEDF9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724688" y="6399302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519291BF-9CC3-AD4F-B1BE-A2F35A9C47FF}"/>
                    </a:ext>
                  </a:extLst>
                </p14:cNvPr>
                <p14:cNvContentPartPr/>
                <p14:nvPr/>
              </p14:nvContentPartPr>
              <p14:xfrm>
                <a:off x="1748088" y="6422702"/>
                <a:ext cx="307440" cy="22716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519291BF-9CC3-AD4F-B1BE-A2F35A9C47FF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717488" y="6391742"/>
                  <a:ext cx="368640" cy="28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uppo 134">
            <a:extLst>
              <a:ext uri="{FF2B5EF4-FFF2-40B4-BE49-F238E27FC236}">
                <a16:creationId xmlns:a16="http://schemas.microsoft.com/office/drawing/2014/main" id="{719E978B-71C9-2449-8240-B8714BADBCFB}"/>
              </a:ext>
            </a:extLst>
          </p:cNvPr>
          <p:cNvGrpSpPr/>
          <p:nvPr/>
        </p:nvGrpSpPr>
        <p:grpSpPr>
          <a:xfrm>
            <a:off x="2179728" y="1306742"/>
            <a:ext cx="5956920" cy="3631320"/>
            <a:chOff x="2179728" y="1306742"/>
            <a:chExt cx="5956920" cy="363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15" name="Input penna 114">
                  <a:extLst>
                    <a:ext uri="{FF2B5EF4-FFF2-40B4-BE49-F238E27FC236}">
                      <a16:creationId xmlns:a16="http://schemas.microsoft.com/office/drawing/2014/main" id="{21F94AE7-98F1-1843-A7DC-2FA7AB1A7E61}"/>
                    </a:ext>
                  </a:extLst>
                </p14:cNvPr>
                <p14:cNvContentPartPr/>
                <p14:nvPr/>
              </p14:nvContentPartPr>
              <p14:xfrm>
                <a:off x="2179728" y="3531542"/>
                <a:ext cx="1703880" cy="1406520"/>
              </p14:xfrm>
            </p:contentPart>
          </mc:Choice>
          <mc:Fallback xmlns="">
            <p:pic>
              <p:nvPicPr>
                <p:cNvPr id="115" name="Input penna 114">
                  <a:extLst>
                    <a:ext uri="{FF2B5EF4-FFF2-40B4-BE49-F238E27FC236}">
                      <a16:creationId xmlns:a16="http://schemas.microsoft.com/office/drawing/2014/main" id="{21F94AE7-98F1-1843-A7DC-2FA7AB1A7E61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2149128" y="3500942"/>
                  <a:ext cx="1765440" cy="146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64E43D47-DC19-254B-AEAB-D06D099DEB3E}"/>
                    </a:ext>
                  </a:extLst>
                </p14:cNvPr>
                <p14:cNvContentPartPr/>
                <p14:nvPr/>
              </p14:nvContentPartPr>
              <p14:xfrm>
                <a:off x="3686688" y="3511022"/>
                <a:ext cx="7560" cy="2628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64E43D47-DC19-254B-AEAB-D06D099DEB3E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3656088" y="3480422"/>
                  <a:ext cx="6876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D7AD7A04-CE02-D247-BBD8-1BBF404AF15B}"/>
                    </a:ext>
                  </a:extLst>
                </p14:cNvPr>
                <p14:cNvContentPartPr/>
                <p14:nvPr/>
              </p14:nvContentPartPr>
              <p14:xfrm>
                <a:off x="3686688" y="3511022"/>
                <a:ext cx="360" cy="36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D7AD7A04-CE02-D247-BBD8-1BBF404AF15B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3656088" y="3480422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68E409E7-2968-0F49-8CF4-788C8B168DD7}"/>
                    </a:ext>
                  </a:extLst>
                </p14:cNvPr>
                <p14:cNvContentPartPr/>
                <p14:nvPr/>
              </p14:nvContentPartPr>
              <p14:xfrm>
                <a:off x="3750048" y="2742422"/>
                <a:ext cx="2127240" cy="117720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68E409E7-2968-0F49-8CF4-788C8B168DD7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3719448" y="2711822"/>
                  <a:ext cx="2188440" cy="12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26" name="Input penna 125">
                  <a:extLst>
                    <a:ext uri="{FF2B5EF4-FFF2-40B4-BE49-F238E27FC236}">
                      <a16:creationId xmlns:a16="http://schemas.microsoft.com/office/drawing/2014/main" id="{BDB4F105-C21B-B94D-9C3C-870EAC7AF7A7}"/>
                    </a:ext>
                  </a:extLst>
                </p14:cNvPr>
                <p14:cNvContentPartPr/>
                <p14:nvPr/>
              </p14:nvContentPartPr>
              <p14:xfrm>
                <a:off x="4498488" y="2450102"/>
                <a:ext cx="1765440" cy="1054800"/>
              </p14:xfrm>
            </p:contentPart>
          </mc:Choice>
          <mc:Fallback xmlns="">
            <p:pic>
              <p:nvPicPr>
                <p:cNvPr id="126" name="Input penna 125">
                  <a:extLst>
                    <a:ext uri="{FF2B5EF4-FFF2-40B4-BE49-F238E27FC236}">
                      <a16:creationId xmlns:a16="http://schemas.microsoft.com/office/drawing/2014/main" id="{BDB4F105-C21B-B94D-9C3C-870EAC7AF7A7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4467888" y="2419502"/>
                  <a:ext cx="1826640" cy="11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DA994C08-03D6-8247-9885-05B195E48EAE}"/>
                    </a:ext>
                  </a:extLst>
                </p14:cNvPr>
                <p14:cNvContentPartPr/>
                <p14:nvPr/>
              </p14:nvContentPartPr>
              <p14:xfrm>
                <a:off x="6349248" y="1306742"/>
                <a:ext cx="1787400" cy="129780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DA994C08-03D6-8247-9885-05B195E48EAE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6318648" y="1276142"/>
                  <a:ext cx="1848600" cy="1359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07464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06D624F1-C863-0F43-9B8A-2DCD28C70C4F}"/>
                  </a:ext>
                </a:extLst>
              </p14:cNvPr>
              <p14:cNvContentPartPr/>
              <p14:nvPr/>
            </p14:nvContentPartPr>
            <p14:xfrm>
              <a:off x="1164703" y="2432434"/>
              <a:ext cx="4810320" cy="8301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06D624F1-C863-0F43-9B8A-2DCD28C70C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9223" y="2417314"/>
                <a:ext cx="4840560" cy="8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ED988E93-D7A2-2F4D-9BA9-4158B84318E4}"/>
                  </a:ext>
                </a:extLst>
              </p14:cNvPr>
              <p14:cNvContentPartPr/>
              <p14:nvPr/>
            </p14:nvContentPartPr>
            <p14:xfrm>
              <a:off x="3581383" y="2123194"/>
              <a:ext cx="4706280" cy="333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ED988E93-D7A2-2F4D-9BA9-4158B84318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65903" y="2107714"/>
                <a:ext cx="4736520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1BADAF6A-B0DC-4E4E-8AF8-6A0177F12F2A}"/>
                  </a:ext>
                </a:extLst>
              </p14:cNvPr>
              <p14:cNvContentPartPr/>
              <p14:nvPr/>
            </p14:nvContentPartPr>
            <p14:xfrm>
              <a:off x="5899783" y="3221914"/>
              <a:ext cx="906120" cy="28764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1BADAF6A-B0DC-4E4E-8AF8-6A0177F12F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84663" y="3206794"/>
                <a:ext cx="936360" cy="31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uppo 12">
            <a:extLst>
              <a:ext uri="{FF2B5EF4-FFF2-40B4-BE49-F238E27FC236}">
                <a16:creationId xmlns:a16="http://schemas.microsoft.com/office/drawing/2014/main" id="{580FFA03-8933-9340-9F41-4179F6A16AE3}"/>
              </a:ext>
            </a:extLst>
          </p:cNvPr>
          <p:cNvGrpSpPr/>
          <p:nvPr/>
        </p:nvGrpSpPr>
        <p:grpSpPr>
          <a:xfrm>
            <a:off x="7816063" y="1598314"/>
            <a:ext cx="822960" cy="830520"/>
            <a:chOff x="7816063" y="1598314"/>
            <a:chExt cx="822960" cy="83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2744BEC7-DA64-4248-96C4-9D0B2A51835C}"/>
                    </a:ext>
                  </a:extLst>
                </p14:cNvPr>
                <p14:cNvContentPartPr/>
                <p14:nvPr/>
              </p14:nvContentPartPr>
              <p14:xfrm>
                <a:off x="7935223" y="2296354"/>
                <a:ext cx="108000" cy="13248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2744BEC7-DA64-4248-96C4-9D0B2A51835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20103" y="2281234"/>
                  <a:ext cx="13860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DD26471C-0529-BC43-8FA5-ABE2F35C7CCE}"/>
                    </a:ext>
                  </a:extLst>
                </p14:cNvPr>
                <p14:cNvContentPartPr/>
                <p14:nvPr/>
              </p14:nvContentPartPr>
              <p14:xfrm>
                <a:off x="7940623" y="2063794"/>
                <a:ext cx="82440" cy="2793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DD26471C-0529-BC43-8FA5-ABE2F35C7CC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925143" y="2048314"/>
                  <a:ext cx="11304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A3B4E408-87BB-4442-8A37-1122F63AA1F1}"/>
                    </a:ext>
                  </a:extLst>
                </p14:cNvPr>
                <p14:cNvContentPartPr/>
                <p14:nvPr/>
              </p14:nvContentPartPr>
              <p14:xfrm>
                <a:off x="7897063" y="2013754"/>
                <a:ext cx="128160" cy="1220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A3B4E408-87BB-4442-8A37-1122F63AA1F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881943" y="1998274"/>
                  <a:ext cx="15876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29EC2DF2-7469-6942-AAFC-688389B4E25E}"/>
                    </a:ext>
                  </a:extLst>
                </p14:cNvPr>
                <p14:cNvContentPartPr/>
                <p14:nvPr/>
              </p14:nvContentPartPr>
              <p14:xfrm>
                <a:off x="7816063" y="1598314"/>
                <a:ext cx="148320" cy="39420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29EC2DF2-7469-6942-AAFC-688389B4E25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800943" y="1582834"/>
                  <a:ext cx="17892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BCE0D074-C03F-4744-B0C8-8B09317BD55E}"/>
                    </a:ext>
                  </a:extLst>
                </p14:cNvPr>
                <p14:cNvContentPartPr/>
                <p14:nvPr/>
              </p14:nvContentPartPr>
              <p14:xfrm>
                <a:off x="8056183" y="1632154"/>
                <a:ext cx="159120" cy="28512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BCE0D074-C03F-4744-B0C8-8B09317BD55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040703" y="1617034"/>
                  <a:ext cx="18972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7827AF4D-760E-B245-BA8E-E74D459D2406}"/>
                    </a:ext>
                  </a:extLst>
                </p14:cNvPr>
                <p14:cNvContentPartPr/>
                <p14:nvPr/>
              </p14:nvContentPartPr>
              <p14:xfrm>
                <a:off x="8291983" y="1609834"/>
                <a:ext cx="193320" cy="27216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7827AF4D-760E-B245-BA8E-E74D459D240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276863" y="1594714"/>
                  <a:ext cx="22392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26A79401-8F34-274D-A384-85FD1CEE3776}"/>
                    </a:ext>
                  </a:extLst>
                </p14:cNvPr>
                <p14:cNvContentPartPr/>
                <p14:nvPr/>
              </p14:nvContentPartPr>
              <p14:xfrm>
                <a:off x="8523103" y="1650874"/>
                <a:ext cx="115920" cy="21168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26A79401-8F34-274D-A384-85FD1CEE377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507983" y="1635754"/>
                  <a:ext cx="146520" cy="24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4BBE222C-6B22-584A-898C-0096675440B3}"/>
                  </a:ext>
                </a:extLst>
              </p14:cNvPr>
              <p14:cNvContentPartPr/>
              <p14:nvPr/>
            </p14:nvContentPartPr>
            <p14:xfrm>
              <a:off x="5634463" y="3356554"/>
              <a:ext cx="792360" cy="33876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4BBE222C-6B22-584A-898C-0096675440B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619343" y="3341074"/>
                <a:ext cx="822960" cy="36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uppo 54">
            <a:extLst>
              <a:ext uri="{FF2B5EF4-FFF2-40B4-BE49-F238E27FC236}">
                <a16:creationId xmlns:a16="http://schemas.microsoft.com/office/drawing/2014/main" id="{B3AA7164-2C17-0B4A-BA03-C1967AF14CC2}"/>
              </a:ext>
            </a:extLst>
          </p:cNvPr>
          <p:cNvGrpSpPr/>
          <p:nvPr/>
        </p:nvGrpSpPr>
        <p:grpSpPr>
          <a:xfrm>
            <a:off x="5639863" y="1532074"/>
            <a:ext cx="467640" cy="587160"/>
            <a:chOff x="5639863" y="1532074"/>
            <a:chExt cx="467640" cy="58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1E90B718-B002-7D46-A88E-8A2FF98ED1E6}"/>
                    </a:ext>
                  </a:extLst>
                </p14:cNvPr>
                <p14:cNvContentPartPr/>
                <p14:nvPr/>
              </p14:nvContentPartPr>
              <p14:xfrm>
                <a:off x="5643823" y="1935274"/>
                <a:ext cx="6120" cy="1332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1E90B718-B002-7D46-A88E-8A2FF98ED1E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28703" y="1920154"/>
                  <a:ext cx="363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63657E48-74B5-DF4F-A23A-EA4A10FE67EB}"/>
                    </a:ext>
                  </a:extLst>
                </p14:cNvPr>
                <p14:cNvContentPartPr/>
                <p14:nvPr/>
              </p14:nvContentPartPr>
              <p14:xfrm>
                <a:off x="5639863" y="1893874"/>
                <a:ext cx="39600" cy="22536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63657E48-74B5-DF4F-A23A-EA4A10FE67E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624383" y="1878754"/>
                  <a:ext cx="7020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E5B039F5-16A6-D742-9D23-2950BEB5EF78}"/>
                    </a:ext>
                  </a:extLst>
                </p14:cNvPr>
                <p14:cNvContentPartPr/>
                <p14:nvPr/>
              </p14:nvContentPartPr>
              <p14:xfrm>
                <a:off x="5682343" y="1926994"/>
                <a:ext cx="139320" cy="1476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E5B039F5-16A6-D742-9D23-2950BEB5EF7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666863" y="1911874"/>
                  <a:ext cx="1699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40FEF8B3-18E1-3148-86B8-9ECAD1F7EB82}"/>
                    </a:ext>
                  </a:extLst>
                </p14:cNvPr>
                <p14:cNvContentPartPr/>
                <p14:nvPr/>
              </p14:nvContentPartPr>
              <p14:xfrm>
                <a:off x="5813023" y="1828714"/>
                <a:ext cx="108720" cy="14004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40FEF8B3-18E1-3148-86B8-9ECAD1F7EB8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797903" y="1813234"/>
                  <a:ext cx="13896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227D9E00-6C3F-A84E-98D9-77A2DDEDCF2F}"/>
                    </a:ext>
                  </a:extLst>
                </p14:cNvPr>
                <p14:cNvContentPartPr/>
                <p14:nvPr/>
              </p14:nvContentPartPr>
              <p14:xfrm>
                <a:off x="5798983" y="1534234"/>
                <a:ext cx="140040" cy="28512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227D9E00-6C3F-A84E-98D9-77A2DDEDCF2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783863" y="1519114"/>
                  <a:ext cx="17064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29E4D466-D3B5-4B46-9FFC-D37238DE47AD}"/>
                    </a:ext>
                  </a:extLst>
                </p14:cNvPr>
                <p14:cNvContentPartPr/>
                <p14:nvPr/>
              </p14:nvContentPartPr>
              <p14:xfrm>
                <a:off x="5878183" y="1532074"/>
                <a:ext cx="229320" cy="4356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29E4D466-D3B5-4B46-9FFC-D37238DE47A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862703" y="1516954"/>
                  <a:ext cx="259560" cy="7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BA8906DD-A1F1-2E48-A4CD-800EEC4C8AE1}"/>
              </a:ext>
            </a:extLst>
          </p:cNvPr>
          <p:cNvGrpSpPr/>
          <p:nvPr/>
        </p:nvGrpSpPr>
        <p:grpSpPr>
          <a:xfrm>
            <a:off x="7938463" y="2749954"/>
            <a:ext cx="752400" cy="439920"/>
            <a:chOff x="7938463" y="2749954"/>
            <a:chExt cx="752400" cy="43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0" name="Input penna 59">
                  <a:extLst>
                    <a:ext uri="{FF2B5EF4-FFF2-40B4-BE49-F238E27FC236}">
                      <a16:creationId xmlns:a16="http://schemas.microsoft.com/office/drawing/2014/main" id="{BBC3A9CC-A582-BB41-A1A9-79622B26D382}"/>
                    </a:ext>
                  </a:extLst>
                </p14:cNvPr>
                <p14:cNvContentPartPr/>
                <p14:nvPr/>
              </p14:nvContentPartPr>
              <p14:xfrm>
                <a:off x="7938463" y="2786314"/>
                <a:ext cx="442800" cy="403560"/>
              </p14:xfrm>
            </p:contentPart>
          </mc:Choice>
          <mc:Fallback xmlns="">
            <p:pic>
              <p:nvPicPr>
                <p:cNvPr id="60" name="Input penna 59">
                  <a:extLst>
                    <a:ext uri="{FF2B5EF4-FFF2-40B4-BE49-F238E27FC236}">
                      <a16:creationId xmlns:a16="http://schemas.microsoft.com/office/drawing/2014/main" id="{BBC3A9CC-A582-BB41-A1A9-79622B26D38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923343" y="2770834"/>
                  <a:ext cx="47340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8B107C40-47A2-8B4F-8DBF-C7C74E3C219F}"/>
                    </a:ext>
                  </a:extLst>
                </p14:cNvPr>
                <p14:cNvContentPartPr/>
                <p14:nvPr/>
              </p14:nvContentPartPr>
              <p14:xfrm>
                <a:off x="8420143" y="2749954"/>
                <a:ext cx="270720" cy="33876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8B107C40-47A2-8B4F-8DBF-C7C74E3C219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404663" y="2734834"/>
                  <a:ext cx="300960" cy="36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6AB28ED7-E606-A344-8D4B-A43993DC312F}"/>
                  </a:ext>
                </a:extLst>
              </p14:cNvPr>
              <p14:cNvContentPartPr/>
              <p14:nvPr/>
            </p14:nvContentPartPr>
            <p14:xfrm>
              <a:off x="800023" y="769594"/>
              <a:ext cx="1003680" cy="94536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6AB28ED7-E606-A344-8D4B-A43993DC312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84543" y="754114"/>
                <a:ext cx="1034280" cy="9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5" name="Input penna 64">
                <a:extLst>
                  <a:ext uri="{FF2B5EF4-FFF2-40B4-BE49-F238E27FC236}">
                    <a16:creationId xmlns:a16="http://schemas.microsoft.com/office/drawing/2014/main" id="{E8594C90-01AD-5E44-BF1D-CA6642A1C1FA}"/>
                  </a:ext>
                </a:extLst>
              </p14:cNvPr>
              <p14:cNvContentPartPr/>
              <p14:nvPr/>
            </p14:nvContentPartPr>
            <p14:xfrm>
              <a:off x="4136503" y="1893874"/>
              <a:ext cx="5400" cy="5760"/>
            </p14:xfrm>
          </p:contentPart>
        </mc:Choice>
        <mc:Fallback xmlns="">
          <p:pic>
            <p:nvPicPr>
              <p:cNvPr id="65" name="Input penna 64">
                <a:extLst>
                  <a:ext uri="{FF2B5EF4-FFF2-40B4-BE49-F238E27FC236}">
                    <a16:creationId xmlns:a16="http://schemas.microsoft.com/office/drawing/2014/main" id="{E8594C90-01AD-5E44-BF1D-CA6642A1C1F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121023" y="1878754"/>
                <a:ext cx="3564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1" name="Input penna 70">
                <a:extLst>
                  <a:ext uri="{FF2B5EF4-FFF2-40B4-BE49-F238E27FC236}">
                    <a16:creationId xmlns:a16="http://schemas.microsoft.com/office/drawing/2014/main" id="{EDD50744-8735-5D4D-A2DD-6F9136EC4AF0}"/>
                  </a:ext>
                </a:extLst>
              </p14:cNvPr>
              <p14:cNvContentPartPr/>
              <p14:nvPr/>
            </p14:nvContentPartPr>
            <p14:xfrm>
              <a:off x="3080263" y="1791994"/>
              <a:ext cx="972000" cy="231480"/>
            </p14:xfrm>
          </p:contentPart>
        </mc:Choice>
        <mc:Fallback xmlns="">
          <p:pic>
            <p:nvPicPr>
              <p:cNvPr id="71" name="Input penna 70">
                <a:extLst>
                  <a:ext uri="{FF2B5EF4-FFF2-40B4-BE49-F238E27FC236}">
                    <a16:creationId xmlns:a16="http://schemas.microsoft.com/office/drawing/2014/main" id="{EDD50744-8735-5D4D-A2DD-6F9136EC4AF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064783" y="1776874"/>
                <a:ext cx="100224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2" name="Input penna 71">
                <a:extLst>
                  <a:ext uri="{FF2B5EF4-FFF2-40B4-BE49-F238E27FC236}">
                    <a16:creationId xmlns:a16="http://schemas.microsoft.com/office/drawing/2014/main" id="{57FCA81B-4656-194F-A8F0-239C25D0186F}"/>
                  </a:ext>
                </a:extLst>
              </p14:cNvPr>
              <p14:cNvContentPartPr/>
              <p14:nvPr/>
            </p14:nvContentPartPr>
            <p14:xfrm>
              <a:off x="364783" y="2754274"/>
              <a:ext cx="2815920" cy="204480"/>
            </p14:xfrm>
          </p:contentPart>
        </mc:Choice>
        <mc:Fallback xmlns="">
          <p:pic>
            <p:nvPicPr>
              <p:cNvPr id="72" name="Input penna 71">
                <a:extLst>
                  <a:ext uri="{FF2B5EF4-FFF2-40B4-BE49-F238E27FC236}">
                    <a16:creationId xmlns:a16="http://schemas.microsoft.com/office/drawing/2014/main" id="{57FCA81B-4656-194F-A8F0-239C25D0186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49663" y="2739154"/>
                <a:ext cx="284616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3" name="Input penna 72">
                <a:extLst>
                  <a:ext uri="{FF2B5EF4-FFF2-40B4-BE49-F238E27FC236}">
                    <a16:creationId xmlns:a16="http://schemas.microsoft.com/office/drawing/2014/main" id="{C7BD44D9-47FD-B146-A573-62F82106F895}"/>
                  </a:ext>
                </a:extLst>
              </p14:cNvPr>
              <p14:cNvContentPartPr/>
              <p14:nvPr/>
            </p14:nvContentPartPr>
            <p14:xfrm>
              <a:off x="3094663" y="2766514"/>
              <a:ext cx="2826000" cy="979920"/>
            </p14:xfrm>
          </p:contentPart>
        </mc:Choice>
        <mc:Fallback xmlns="">
          <p:pic>
            <p:nvPicPr>
              <p:cNvPr id="73" name="Input penna 72">
                <a:extLst>
                  <a:ext uri="{FF2B5EF4-FFF2-40B4-BE49-F238E27FC236}">
                    <a16:creationId xmlns:a16="http://schemas.microsoft.com/office/drawing/2014/main" id="{C7BD44D9-47FD-B146-A573-62F82106F89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079183" y="2751394"/>
                <a:ext cx="2856600" cy="10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3" name="Input penna 82">
                <a:extLst>
                  <a:ext uri="{FF2B5EF4-FFF2-40B4-BE49-F238E27FC236}">
                    <a16:creationId xmlns:a16="http://schemas.microsoft.com/office/drawing/2014/main" id="{F3757D9F-19B6-AD4C-A7EA-29AAC5C6211C}"/>
                  </a:ext>
                </a:extLst>
              </p14:cNvPr>
              <p14:cNvContentPartPr/>
              <p14:nvPr/>
            </p14:nvContentPartPr>
            <p14:xfrm>
              <a:off x="3025543" y="4667314"/>
              <a:ext cx="166320" cy="9720"/>
            </p14:xfrm>
          </p:contentPart>
        </mc:Choice>
        <mc:Fallback xmlns="">
          <p:pic>
            <p:nvPicPr>
              <p:cNvPr id="83" name="Input penna 82">
                <a:extLst>
                  <a:ext uri="{FF2B5EF4-FFF2-40B4-BE49-F238E27FC236}">
                    <a16:creationId xmlns:a16="http://schemas.microsoft.com/office/drawing/2014/main" id="{F3757D9F-19B6-AD4C-A7EA-29AAC5C6211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010063" y="4651834"/>
                <a:ext cx="1969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03" name="Input penna 102">
                <a:extLst>
                  <a:ext uri="{FF2B5EF4-FFF2-40B4-BE49-F238E27FC236}">
                    <a16:creationId xmlns:a16="http://schemas.microsoft.com/office/drawing/2014/main" id="{821396E2-E4CB-A341-A2BC-7E4B81C7F2C0}"/>
                  </a:ext>
                </a:extLst>
              </p14:cNvPr>
              <p14:cNvContentPartPr/>
              <p14:nvPr/>
            </p14:nvContentPartPr>
            <p14:xfrm>
              <a:off x="3743383" y="4683874"/>
              <a:ext cx="362520" cy="390240"/>
            </p14:xfrm>
          </p:contentPart>
        </mc:Choice>
        <mc:Fallback xmlns="">
          <p:pic>
            <p:nvPicPr>
              <p:cNvPr id="103" name="Input penna 102">
                <a:extLst>
                  <a:ext uri="{FF2B5EF4-FFF2-40B4-BE49-F238E27FC236}">
                    <a16:creationId xmlns:a16="http://schemas.microsoft.com/office/drawing/2014/main" id="{821396E2-E4CB-A341-A2BC-7E4B81C7F2C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727903" y="4668394"/>
                <a:ext cx="392760" cy="420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6" name="Gruppo 105">
            <a:extLst>
              <a:ext uri="{FF2B5EF4-FFF2-40B4-BE49-F238E27FC236}">
                <a16:creationId xmlns:a16="http://schemas.microsoft.com/office/drawing/2014/main" id="{54DFDFBD-3321-A84A-8A31-D22950BCFF0D}"/>
              </a:ext>
            </a:extLst>
          </p:cNvPr>
          <p:cNvGrpSpPr/>
          <p:nvPr/>
        </p:nvGrpSpPr>
        <p:grpSpPr>
          <a:xfrm>
            <a:off x="696703" y="3981514"/>
            <a:ext cx="3323160" cy="1334160"/>
            <a:chOff x="696703" y="3981514"/>
            <a:chExt cx="3323160" cy="133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74" name="Input penna 73">
                  <a:extLst>
                    <a:ext uri="{FF2B5EF4-FFF2-40B4-BE49-F238E27FC236}">
                      <a16:creationId xmlns:a16="http://schemas.microsoft.com/office/drawing/2014/main" id="{6D871552-94CD-7D4A-AB4E-5EABB78A1F9B}"/>
                    </a:ext>
                  </a:extLst>
                </p14:cNvPr>
                <p14:cNvContentPartPr/>
                <p14:nvPr/>
              </p14:nvContentPartPr>
              <p14:xfrm>
                <a:off x="696703" y="4532314"/>
                <a:ext cx="438840" cy="618120"/>
              </p14:xfrm>
            </p:contentPart>
          </mc:Choice>
          <mc:Fallback xmlns="">
            <p:pic>
              <p:nvPicPr>
                <p:cNvPr id="74" name="Input penna 73">
                  <a:extLst>
                    <a:ext uri="{FF2B5EF4-FFF2-40B4-BE49-F238E27FC236}">
                      <a16:creationId xmlns:a16="http://schemas.microsoft.com/office/drawing/2014/main" id="{6D871552-94CD-7D4A-AB4E-5EABB78A1F9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81223" y="4516834"/>
                  <a:ext cx="469440" cy="64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75" name="Input penna 74">
                  <a:extLst>
                    <a:ext uri="{FF2B5EF4-FFF2-40B4-BE49-F238E27FC236}">
                      <a16:creationId xmlns:a16="http://schemas.microsoft.com/office/drawing/2014/main" id="{3CB93C1B-0C07-CA4B-9C93-BDC24AF6F179}"/>
                    </a:ext>
                  </a:extLst>
                </p14:cNvPr>
                <p14:cNvContentPartPr/>
                <p14:nvPr/>
              </p14:nvContentPartPr>
              <p14:xfrm>
                <a:off x="1165063" y="5037394"/>
                <a:ext cx="146520" cy="278280"/>
              </p14:xfrm>
            </p:contentPart>
          </mc:Choice>
          <mc:Fallback xmlns="">
            <p:pic>
              <p:nvPicPr>
                <p:cNvPr id="75" name="Input penna 74">
                  <a:extLst>
                    <a:ext uri="{FF2B5EF4-FFF2-40B4-BE49-F238E27FC236}">
                      <a16:creationId xmlns:a16="http://schemas.microsoft.com/office/drawing/2014/main" id="{3CB93C1B-0C07-CA4B-9C93-BDC24AF6F17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149583" y="5022274"/>
                  <a:ext cx="17712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76" name="Input penna 75">
                  <a:extLst>
                    <a:ext uri="{FF2B5EF4-FFF2-40B4-BE49-F238E27FC236}">
                      <a16:creationId xmlns:a16="http://schemas.microsoft.com/office/drawing/2014/main" id="{F0BB5861-4EAE-1342-9684-F869B591BB09}"/>
                    </a:ext>
                  </a:extLst>
                </p14:cNvPr>
                <p14:cNvContentPartPr/>
                <p14:nvPr/>
              </p14:nvContentPartPr>
              <p14:xfrm>
                <a:off x="1578703" y="4887994"/>
                <a:ext cx="204480" cy="29160"/>
              </p14:xfrm>
            </p:contentPart>
          </mc:Choice>
          <mc:Fallback xmlns="">
            <p:pic>
              <p:nvPicPr>
                <p:cNvPr id="76" name="Input penna 75">
                  <a:extLst>
                    <a:ext uri="{FF2B5EF4-FFF2-40B4-BE49-F238E27FC236}">
                      <a16:creationId xmlns:a16="http://schemas.microsoft.com/office/drawing/2014/main" id="{F0BB5861-4EAE-1342-9684-F869B591BB0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563223" y="4872514"/>
                  <a:ext cx="23508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77" name="Input penna 76">
                  <a:extLst>
                    <a:ext uri="{FF2B5EF4-FFF2-40B4-BE49-F238E27FC236}">
                      <a16:creationId xmlns:a16="http://schemas.microsoft.com/office/drawing/2014/main" id="{7B752898-D4F9-9741-BCA4-232528219917}"/>
                    </a:ext>
                  </a:extLst>
                </p14:cNvPr>
                <p14:cNvContentPartPr/>
                <p14:nvPr/>
              </p14:nvContentPartPr>
              <p14:xfrm>
                <a:off x="1556383" y="5050714"/>
                <a:ext cx="188280" cy="11880"/>
              </p14:xfrm>
            </p:contentPart>
          </mc:Choice>
          <mc:Fallback xmlns="">
            <p:pic>
              <p:nvPicPr>
                <p:cNvPr id="77" name="Input penna 76">
                  <a:extLst>
                    <a:ext uri="{FF2B5EF4-FFF2-40B4-BE49-F238E27FC236}">
                      <a16:creationId xmlns:a16="http://schemas.microsoft.com/office/drawing/2014/main" id="{7B752898-D4F9-9741-BCA4-23252821991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541263" y="5035594"/>
                  <a:ext cx="2188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79" name="Input penna 78">
                  <a:extLst>
                    <a:ext uri="{FF2B5EF4-FFF2-40B4-BE49-F238E27FC236}">
                      <a16:creationId xmlns:a16="http://schemas.microsoft.com/office/drawing/2014/main" id="{8D424C65-50F4-7943-AB38-7F47D2E2D8F7}"/>
                    </a:ext>
                  </a:extLst>
                </p14:cNvPr>
                <p14:cNvContentPartPr/>
                <p14:nvPr/>
              </p14:nvContentPartPr>
              <p14:xfrm>
                <a:off x="2151823" y="4702594"/>
                <a:ext cx="67320" cy="331200"/>
              </p14:xfrm>
            </p:contentPart>
          </mc:Choice>
          <mc:Fallback xmlns="">
            <p:pic>
              <p:nvPicPr>
                <p:cNvPr id="79" name="Input penna 78">
                  <a:extLst>
                    <a:ext uri="{FF2B5EF4-FFF2-40B4-BE49-F238E27FC236}">
                      <a16:creationId xmlns:a16="http://schemas.microsoft.com/office/drawing/2014/main" id="{8D424C65-50F4-7943-AB38-7F47D2E2D8F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136703" y="4687114"/>
                  <a:ext cx="9792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1" name="Input penna 80">
                  <a:extLst>
                    <a:ext uri="{FF2B5EF4-FFF2-40B4-BE49-F238E27FC236}">
                      <a16:creationId xmlns:a16="http://schemas.microsoft.com/office/drawing/2014/main" id="{4CB6C7F1-7C13-A647-9600-79ACA42B815A}"/>
                    </a:ext>
                  </a:extLst>
                </p14:cNvPr>
                <p14:cNvContentPartPr/>
                <p14:nvPr/>
              </p14:nvContentPartPr>
              <p14:xfrm>
                <a:off x="2446663" y="4683874"/>
                <a:ext cx="297360" cy="360360"/>
              </p14:xfrm>
            </p:contentPart>
          </mc:Choice>
          <mc:Fallback xmlns="">
            <p:pic>
              <p:nvPicPr>
                <p:cNvPr id="81" name="Input penna 80">
                  <a:extLst>
                    <a:ext uri="{FF2B5EF4-FFF2-40B4-BE49-F238E27FC236}">
                      <a16:creationId xmlns:a16="http://schemas.microsoft.com/office/drawing/2014/main" id="{4CB6C7F1-7C13-A647-9600-79ACA42B815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431543" y="4668394"/>
                  <a:ext cx="32796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84" name="Input penna 83">
                  <a:extLst>
                    <a:ext uri="{FF2B5EF4-FFF2-40B4-BE49-F238E27FC236}">
                      <a16:creationId xmlns:a16="http://schemas.microsoft.com/office/drawing/2014/main" id="{458304F8-D72D-C74F-98C6-CC1D2738D0F5}"/>
                    </a:ext>
                  </a:extLst>
                </p14:cNvPr>
                <p14:cNvContentPartPr/>
                <p14:nvPr/>
              </p14:nvContentPartPr>
              <p14:xfrm>
                <a:off x="2304463" y="3988714"/>
                <a:ext cx="248040" cy="441720"/>
              </p14:xfrm>
            </p:contentPart>
          </mc:Choice>
          <mc:Fallback xmlns="">
            <p:pic>
              <p:nvPicPr>
                <p:cNvPr id="84" name="Input penna 83">
                  <a:extLst>
                    <a:ext uri="{FF2B5EF4-FFF2-40B4-BE49-F238E27FC236}">
                      <a16:creationId xmlns:a16="http://schemas.microsoft.com/office/drawing/2014/main" id="{458304F8-D72D-C74F-98C6-CC1D2738D0F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289343" y="3973234"/>
                  <a:ext cx="27864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85" name="Input penna 84">
                  <a:extLst>
                    <a:ext uri="{FF2B5EF4-FFF2-40B4-BE49-F238E27FC236}">
                      <a16:creationId xmlns:a16="http://schemas.microsoft.com/office/drawing/2014/main" id="{6B21FD02-42C0-0045-88F0-2D430BE38798}"/>
                    </a:ext>
                  </a:extLst>
                </p14:cNvPr>
                <p14:cNvContentPartPr/>
                <p14:nvPr/>
              </p14:nvContentPartPr>
              <p14:xfrm>
                <a:off x="2625223" y="4354114"/>
                <a:ext cx="54000" cy="151560"/>
              </p14:xfrm>
            </p:contentPart>
          </mc:Choice>
          <mc:Fallback xmlns="">
            <p:pic>
              <p:nvPicPr>
                <p:cNvPr id="85" name="Input penna 84">
                  <a:extLst>
                    <a:ext uri="{FF2B5EF4-FFF2-40B4-BE49-F238E27FC236}">
                      <a16:creationId xmlns:a16="http://schemas.microsoft.com/office/drawing/2014/main" id="{6B21FD02-42C0-0045-88F0-2D430BE3879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610103" y="4338994"/>
                  <a:ext cx="846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87" name="Input penna 86">
                  <a:extLst>
                    <a:ext uri="{FF2B5EF4-FFF2-40B4-BE49-F238E27FC236}">
                      <a16:creationId xmlns:a16="http://schemas.microsoft.com/office/drawing/2014/main" id="{699AE464-0AE3-6B46-BCFA-003B4027EF50}"/>
                    </a:ext>
                  </a:extLst>
                </p14:cNvPr>
                <p14:cNvContentPartPr/>
                <p14:nvPr/>
              </p14:nvContentPartPr>
              <p14:xfrm>
                <a:off x="2728543" y="4299754"/>
                <a:ext cx="47520" cy="225720"/>
              </p14:xfrm>
            </p:contentPart>
          </mc:Choice>
          <mc:Fallback xmlns="">
            <p:pic>
              <p:nvPicPr>
                <p:cNvPr id="87" name="Input penna 86">
                  <a:extLst>
                    <a:ext uri="{FF2B5EF4-FFF2-40B4-BE49-F238E27FC236}">
                      <a16:creationId xmlns:a16="http://schemas.microsoft.com/office/drawing/2014/main" id="{699AE464-0AE3-6B46-BCFA-003B4027EF5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713063" y="4284274"/>
                  <a:ext cx="7812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88" name="Input penna 87">
                  <a:extLst>
                    <a:ext uri="{FF2B5EF4-FFF2-40B4-BE49-F238E27FC236}">
                      <a16:creationId xmlns:a16="http://schemas.microsoft.com/office/drawing/2014/main" id="{431A4758-7A49-2F41-97D5-A64302B05D19}"/>
                    </a:ext>
                  </a:extLst>
                </p14:cNvPr>
                <p14:cNvContentPartPr/>
                <p14:nvPr/>
              </p14:nvContentPartPr>
              <p14:xfrm>
                <a:off x="2688583" y="4413154"/>
                <a:ext cx="1080" cy="9720"/>
              </p14:xfrm>
            </p:contentPart>
          </mc:Choice>
          <mc:Fallback xmlns="">
            <p:pic>
              <p:nvPicPr>
                <p:cNvPr id="88" name="Input penna 87">
                  <a:extLst>
                    <a:ext uri="{FF2B5EF4-FFF2-40B4-BE49-F238E27FC236}">
                      <a16:creationId xmlns:a16="http://schemas.microsoft.com/office/drawing/2014/main" id="{431A4758-7A49-2F41-97D5-A64302B05D1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673463" y="4398034"/>
                  <a:ext cx="316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89" name="Input penna 88">
                  <a:extLst>
                    <a:ext uri="{FF2B5EF4-FFF2-40B4-BE49-F238E27FC236}">
                      <a16:creationId xmlns:a16="http://schemas.microsoft.com/office/drawing/2014/main" id="{3F395B37-9D3F-BF47-9B30-DBC736C19BDC}"/>
                    </a:ext>
                  </a:extLst>
                </p14:cNvPr>
                <p14:cNvContentPartPr/>
                <p14:nvPr/>
              </p14:nvContentPartPr>
              <p14:xfrm>
                <a:off x="2611903" y="4363114"/>
                <a:ext cx="174960" cy="83880"/>
              </p14:xfrm>
            </p:contentPart>
          </mc:Choice>
          <mc:Fallback xmlns="">
            <p:pic>
              <p:nvPicPr>
                <p:cNvPr id="89" name="Input penna 88">
                  <a:extLst>
                    <a:ext uri="{FF2B5EF4-FFF2-40B4-BE49-F238E27FC236}">
                      <a16:creationId xmlns:a16="http://schemas.microsoft.com/office/drawing/2014/main" id="{3F395B37-9D3F-BF47-9B30-DBC736C19BD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596783" y="4347634"/>
                  <a:ext cx="20556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0" name="Input penna 89">
                  <a:extLst>
                    <a:ext uri="{FF2B5EF4-FFF2-40B4-BE49-F238E27FC236}">
                      <a16:creationId xmlns:a16="http://schemas.microsoft.com/office/drawing/2014/main" id="{3929B6B5-D244-F34D-BC76-9B889C15021E}"/>
                    </a:ext>
                  </a:extLst>
                </p14:cNvPr>
                <p14:cNvContentPartPr/>
                <p14:nvPr/>
              </p14:nvContentPartPr>
              <p14:xfrm>
                <a:off x="3073063" y="4270234"/>
                <a:ext cx="289080" cy="29880"/>
              </p14:xfrm>
            </p:contentPart>
          </mc:Choice>
          <mc:Fallback xmlns="">
            <p:pic>
              <p:nvPicPr>
                <p:cNvPr id="90" name="Input penna 89">
                  <a:extLst>
                    <a:ext uri="{FF2B5EF4-FFF2-40B4-BE49-F238E27FC236}">
                      <a16:creationId xmlns:a16="http://schemas.microsoft.com/office/drawing/2014/main" id="{3929B6B5-D244-F34D-BC76-9B889C15021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057583" y="4255114"/>
                  <a:ext cx="31968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1" name="Input penna 90">
                  <a:extLst>
                    <a:ext uri="{FF2B5EF4-FFF2-40B4-BE49-F238E27FC236}">
                      <a16:creationId xmlns:a16="http://schemas.microsoft.com/office/drawing/2014/main" id="{5B61C575-FB1F-B645-9485-DC6444803A05}"/>
                    </a:ext>
                  </a:extLst>
                </p14:cNvPr>
                <p14:cNvContentPartPr/>
                <p14:nvPr/>
              </p14:nvContentPartPr>
              <p14:xfrm>
                <a:off x="3565903" y="3981514"/>
                <a:ext cx="182880" cy="404640"/>
              </p14:xfrm>
            </p:contentPart>
          </mc:Choice>
          <mc:Fallback xmlns="">
            <p:pic>
              <p:nvPicPr>
                <p:cNvPr id="91" name="Input penna 90">
                  <a:extLst>
                    <a:ext uri="{FF2B5EF4-FFF2-40B4-BE49-F238E27FC236}">
                      <a16:creationId xmlns:a16="http://schemas.microsoft.com/office/drawing/2014/main" id="{5B61C575-FB1F-B645-9485-DC6444803A0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550423" y="3966034"/>
                  <a:ext cx="21348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92" name="Input penna 91">
                  <a:extLst>
                    <a:ext uri="{FF2B5EF4-FFF2-40B4-BE49-F238E27FC236}">
                      <a16:creationId xmlns:a16="http://schemas.microsoft.com/office/drawing/2014/main" id="{458938A9-0BD4-3147-9442-A5CF75D86623}"/>
                    </a:ext>
                  </a:extLst>
                </p14:cNvPr>
                <p14:cNvContentPartPr/>
                <p14:nvPr/>
              </p14:nvContentPartPr>
              <p14:xfrm>
                <a:off x="3828703" y="4260874"/>
                <a:ext cx="191160" cy="197280"/>
              </p14:xfrm>
            </p:contentPart>
          </mc:Choice>
          <mc:Fallback xmlns="">
            <p:pic>
              <p:nvPicPr>
                <p:cNvPr id="92" name="Input penna 91">
                  <a:extLst>
                    <a:ext uri="{FF2B5EF4-FFF2-40B4-BE49-F238E27FC236}">
                      <a16:creationId xmlns:a16="http://schemas.microsoft.com/office/drawing/2014/main" id="{458938A9-0BD4-3147-9442-A5CF75D8662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813583" y="4245754"/>
                  <a:ext cx="2217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4" name="Input penna 93">
                  <a:extLst>
                    <a:ext uri="{FF2B5EF4-FFF2-40B4-BE49-F238E27FC236}">
                      <a16:creationId xmlns:a16="http://schemas.microsoft.com/office/drawing/2014/main" id="{8B1DE45B-5F06-D14D-B467-853D58DFD581}"/>
                    </a:ext>
                  </a:extLst>
                </p14:cNvPr>
                <p14:cNvContentPartPr/>
                <p14:nvPr/>
              </p14:nvContentPartPr>
              <p14:xfrm>
                <a:off x="3128503" y="4565434"/>
                <a:ext cx="66240" cy="272160"/>
              </p14:xfrm>
            </p:contentPart>
          </mc:Choice>
          <mc:Fallback xmlns="">
            <p:pic>
              <p:nvPicPr>
                <p:cNvPr id="94" name="Input penna 93">
                  <a:extLst>
                    <a:ext uri="{FF2B5EF4-FFF2-40B4-BE49-F238E27FC236}">
                      <a16:creationId xmlns:a16="http://schemas.microsoft.com/office/drawing/2014/main" id="{8B1DE45B-5F06-D14D-B467-853D58DFD58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113383" y="4550314"/>
                  <a:ext cx="9684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6" name="Input penna 95">
                  <a:extLst>
                    <a:ext uri="{FF2B5EF4-FFF2-40B4-BE49-F238E27FC236}">
                      <a16:creationId xmlns:a16="http://schemas.microsoft.com/office/drawing/2014/main" id="{5EB0786A-096C-1442-92E7-AA7D3159FAA3}"/>
                    </a:ext>
                  </a:extLst>
                </p14:cNvPr>
                <p14:cNvContentPartPr/>
                <p14:nvPr/>
              </p14:nvContentPartPr>
              <p14:xfrm>
                <a:off x="3131743" y="4684954"/>
                <a:ext cx="183960" cy="24120"/>
              </p14:xfrm>
            </p:contentPart>
          </mc:Choice>
          <mc:Fallback xmlns="">
            <p:pic>
              <p:nvPicPr>
                <p:cNvPr id="96" name="Input penna 95">
                  <a:extLst>
                    <a:ext uri="{FF2B5EF4-FFF2-40B4-BE49-F238E27FC236}">
                      <a16:creationId xmlns:a16="http://schemas.microsoft.com/office/drawing/2014/main" id="{5EB0786A-096C-1442-92E7-AA7D3159FAA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116263" y="4669474"/>
                  <a:ext cx="2145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98" name="Input penna 97">
                  <a:extLst>
                    <a:ext uri="{FF2B5EF4-FFF2-40B4-BE49-F238E27FC236}">
                      <a16:creationId xmlns:a16="http://schemas.microsoft.com/office/drawing/2014/main" id="{041EE4A3-73DB-BB46-A02B-A290396AB87E}"/>
                    </a:ext>
                  </a:extLst>
                </p14:cNvPr>
                <p14:cNvContentPartPr/>
                <p14:nvPr/>
              </p14:nvContentPartPr>
              <p14:xfrm>
                <a:off x="3513343" y="4697194"/>
                <a:ext cx="250920" cy="326160"/>
              </p14:xfrm>
            </p:contentPart>
          </mc:Choice>
          <mc:Fallback xmlns="">
            <p:pic>
              <p:nvPicPr>
                <p:cNvPr id="98" name="Input penna 97">
                  <a:extLst>
                    <a:ext uri="{FF2B5EF4-FFF2-40B4-BE49-F238E27FC236}">
                      <a16:creationId xmlns:a16="http://schemas.microsoft.com/office/drawing/2014/main" id="{041EE4A3-73DB-BB46-A02B-A290396AB87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497863" y="4682074"/>
                  <a:ext cx="28152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0" name="Input penna 99">
                  <a:extLst>
                    <a:ext uri="{FF2B5EF4-FFF2-40B4-BE49-F238E27FC236}">
                      <a16:creationId xmlns:a16="http://schemas.microsoft.com/office/drawing/2014/main" id="{61406725-05B0-9147-9BC5-4C87DEDBF065}"/>
                    </a:ext>
                  </a:extLst>
                </p14:cNvPr>
                <p14:cNvContentPartPr/>
                <p14:nvPr/>
              </p14:nvContentPartPr>
              <p14:xfrm>
                <a:off x="3842383" y="4702234"/>
                <a:ext cx="149760" cy="271440"/>
              </p14:xfrm>
            </p:contentPart>
          </mc:Choice>
          <mc:Fallback xmlns="">
            <p:pic>
              <p:nvPicPr>
                <p:cNvPr id="100" name="Input penna 99">
                  <a:extLst>
                    <a:ext uri="{FF2B5EF4-FFF2-40B4-BE49-F238E27FC236}">
                      <a16:creationId xmlns:a16="http://schemas.microsoft.com/office/drawing/2014/main" id="{61406725-05B0-9147-9BC5-4C87DEDBF06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827263" y="4687114"/>
                  <a:ext cx="18036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1" name="Input penna 100">
                  <a:extLst>
                    <a:ext uri="{FF2B5EF4-FFF2-40B4-BE49-F238E27FC236}">
                      <a16:creationId xmlns:a16="http://schemas.microsoft.com/office/drawing/2014/main" id="{F18D2E78-23E4-2740-9BAC-177EA663F78E}"/>
                    </a:ext>
                  </a:extLst>
                </p14:cNvPr>
                <p14:cNvContentPartPr/>
                <p14:nvPr/>
              </p14:nvContentPartPr>
              <p14:xfrm>
                <a:off x="3875143" y="4702594"/>
                <a:ext cx="79920" cy="372600"/>
              </p14:xfrm>
            </p:contentPart>
          </mc:Choice>
          <mc:Fallback xmlns="">
            <p:pic>
              <p:nvPicPr>
                <p:cNvPr id="101" name="Input penna 100">
                  <a:extLst>
                    <a:ext uri="{FF2B5EF4-FFF2-40B4-BE49-F238E27FC236}">
                      <a16:creationId xmlns:a16="http://schemas.microsoft.com/office/drawing/2014/main" id="{F18D2E78-23E4-2740-9BAC-177EA663F78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860023" y="4687114"/>
                  <a:ext cx="11052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0778BF1C-A00D-EE4B-9508-2826D399EA27}"/>
                    </a:ext>
                  </a:extLst>
                </p14:cNvPr>
                <p14:cNvContentPartPr/>
                <p14:nvPr/>
              </p14:nvContentPartPr>
              <p14:xfrm>
                <a:off x="1917823" y="4864234"/>
                <a:ext cx="200520" cy="972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0778BF1C-A00D-EE4B-9508-2826D399EA27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902703" y="4849114"/>
                  <a:ext cx="230760" cy="4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uppo 113">
            <a:extLst>
              <a:ext uri="{FF2B5EF4-FFF2-40B4-BE49-F238E27FC236}">
                <a16:creationId xmlns:a16="http://schemas.microsoft.com/office/drawing/2014/main" id="{834122DB-624C-4F45-8E65-D485A907BEE8}"/>
              </a:ext>
            </a:extLst>
          </p:cNvPr>
          <p:cNvGrpSpPr/>
          <p:nvPr/>
        </p:nvGrpSpPr>
        <p:grpSpPr>
          <a:xfrm>
            <a:off x="826303" y="5659474"/>
            <a:ext cx="1823040" cy="612720"/>
            <a:chOff x="826303" y="5659474"/>
            <a:chExt cx="1823040" cy="61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07" name="Input penna 106">
                  <a:extLst>
                    <a:ext uri="{FF2B5EF4-FFF2-40B4-BE49-F238E27FC236}">
                      <a16:creationId xmlns:a16="http://schemas.microsoft.com/office/drawing/2014/main" id="{4B761E43-4FA9-FB4B-81BB-A670EF2C1390}"/>
                    </a:ext>
                  </a:extLst>
                </p14:cNvPr>
                <p14:cNvContentPartPr/>
                <p14:nvPr/>
              </p14:nvContentPartPr>
              <p14:xfrm>
                <a:off x="826303" y="5659474"/>
                <a:ext cx="227880" cy="43560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4B761E43-4FA9-FB4B-81BB-A670EF2C139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11183" y="5643994"/>
                  <a:ext cx="25848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08" name="Input penna 107">
                  <a:extLst>
                    <a:ext uri="{FF2B5EF4-FFF2-40B4-BE49-F238E27FC236}">
                      <a16:creationId xmlns:a16="http://schemas.microsoft.com/office/drawing/2014/main" id="{ED46864E-BC7B-E64D-8131-AA1FD0B6ACF6}"/>
                    </a:ext>
                  </a:extLst>
                </p14:cNvPr>
                <p14:cNvContentPartPr/>
                <p14:nvPr/>
              </p14:nvContentPartPr>
              <p14:xfrm>
                <a:off x="1130863" y="5991394"/>
                <a:ext cx="153000" cy="280800"/>
              </p14:xfrm>
            </p:contentPart>
          </mc:Choice>
          <mc:Fallback xmlns="">
            <p:pic>
              <p:nvPicPr>
                <p:cNvPr id="108" name="Input penna 107">
                  <a:extLst>
                    <a:ext uri="{FF2B5EF4-FFF2-40B4-BE49-F238E27FC236}">
                      <a16:creationId xmlns:a16="http://schemas.microsoft.com/office/drawing/2014/main" id="{ED46864E-BC7B-E64D-8131-AA1FD0B6ACF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115743" y="5976274"/>
                  <a:ext cx="18360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09" name="Input penna 108">
                  <a:extLst>
                    <a:ext uri="{FF2B5EF4-FFF2-40B4-BE49-F238E27FC236}">
                      <a16:creationId xmlns:a16="http://schemas.microsoft.com/office/drawing/2014/main" id="{8F352B7E-8529-E54F-80D7-8232A9892782}"/>
                    </a:ext>
                  </a:extLst>
                </p14:cNvPr>
                <p14:cNvContentPartPr/>
                <p14:nvPr/>
              </p14:nvContentPartPr>
              <p14:xfrm>
                <a:off x="1562143" y="5901394"/>
                <a:ext cx="138960" cy="9720"/>
              </p14:xfrm>
            </p:contentPart>
          </mc:Choice>
          <mc:Fallback xmlns="">
            <p:pic>
              <p:nvPicPr>
                <p:cNvPr id="109" name="Input penna 108">
                  <a:extLst>
                    <a:ext uri="{FF2B5EF4-FFF2-40B4-BE49-F238E27FC236}">
                      <a16:creationId xmlns:a16="http://schemas.microsoft.com/office/drawing/2014/main" id="{8F352B7E-8529-E54F-80D7-8232A989278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546663" y="5885914"/>
                  <a:ext cx="1692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0" name="Input penna 109">
                  <a:extLst>
                    <a:ext uri="{FF2B5EF4-FFF2-40B4-BE49-F238E27FC236}">
                      <a16:creationId xmlns:a16="http://schemas.microsoft.com/office/drawing/2014/main" id="{90A892A5-FD02-4449-B1CB-EA48AFEC58C5}"/>
                    </a:ext>
                  </a:extLst>
                </p14:cNvPr>
                <p14:cNvContentPartPr/>
                <p14:nvPr/>
              </p14:nvContentPartPr>
              <p14:xfrm>
                <a:off x="1556383" y="6032074"/>
                <a:ext cx="123120" cy="9720"/>
              </p14:xfrm>
            </p:contentPart>
          </mc:Choice>
          <mc:Fallback xmlns="">
            <p:pic>
              <p:nvPicPr>
                <p:cNvPr id="110" name="Input penna 109">
                  <a:extLst>
                    <a:ext uri="{FF2B5EF4-FFF2-40B4-BE49-F238E27FC236}">
                      <a16:creationId xmlns:a16="http://schemas.microsoft.com/office/drawing/2014/main" id="{90A892A5-FD02-4449-B1CB-EA48AFEC58C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541263" y="6016954"/>
                  <a:ext cx="1537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2" name="Input penna 111">
                  <a:extLst>
                    <a:ext uri="{FF2B5EF4-FFF2-40B4-BE49-F238E27FC236}">
                      <a16:creationId xmlns:a16="http://schemas.microsoft.com/office/drawing/2014/main" id="{9F670C01-0AF2-674A-9B9F-2DD3F0718E40}"/>
                    </a:ext>
                  </a:extLst>
                </p14:cNvPr>
                <p14:cNvContentPartPr/>
                <p14:nvPr/>
              </p14:nvContentPartPr>
              <p14:xfrm>
                <a:off x="2005663" y="5805634"/>
                <a:ext cx="226080" cy="434160"/>
              </p14:xfrm>
            </p:contentPart>
          </mc:Choice>
          <mc:Fallback xmlns="">
            <p:pic>
              <p:nvPicPr>
                <p:cNvPr id="112" name="Input penna 111">
                  <a:extLst>
                    <a:ext uri="{FF2B5EF4-FFF2-40B4-BE49-F238E27FC236}">
                      <a16:creationId xmlns:a16="http://schemas.microsoft.com/office/drawing/2014/main" id="{9F670C01-0AF2-674A-9B9F-2DD3F0718E4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990183" y="5790514"/>
                  <a:ext cx="25668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A2AE6A6C-9AF2-E64B-A912-18E6889ACD3A}"/>
                    </a:ext>
                  </a:extLst>
                </p14:cNvPr>
                <p14:cNvContentPartPr/>
                <p14:nvPr/>
              </p14:nvContentPartPr>
              <p14:xfrm>
                <a:off x="2300863" y="5840194"/>
                <a:ext cx="348480" cy="32904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A2AE6A6C-9AF2-E64B-A912-18E6889ACD3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285743" y="5825074"/>
                  <a:ext cx="379080" cy="359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5" name="Input penna 114">
                <a:extLst>
                  <a:ext uri="{FF2B5EF4-FFF2-40B4-BE49-F238E27FC236}">
                    <a16:creationId xmlns:a16="http://schemas.microsoft.com/office/drawing/2014/main" id="{CC56D32F-8C35-1C4B-8B72-BF3F385A8EE4}"/>
                  </a:ext>
                </a:extLst>
              </p14:cNvPr>
              <p14:cNvContentPartPr/>
              <p14:nvPr/>
            </p14:nvContentPartPr>
            <p14:xfrm>
              <a:off x="2677783" y="6204514"/>
              <a:ext cx="8640" cy="1440"/>
            </p14:xfrm>
          </p:contentPart>
        </mc:Choice>
        <mc:Fallback xmlns="">
          <p:pic>
            <p:nvPicPr>
              <p:cNvPr id="115" name="Input penna 114">
                <a:extLst>
                  <a:ext uri="{FF2B5EF4-FFF2-40B4-BE49-F238E27FC236}">
                    <a16:creationId xmlns:a16="http://schemas.microsoft.com/office/drawing/2014/main" id="{CC56D32F-8C35-1C4B-8B72-BF3F385A8EE4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662663" y="6189394"/>
                <a:ext cx="39240" cy="32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uppo 123">
            <a:extLst>
              <a:ext uri="{FF2B5EF4-FFF2-40B4-BE49-F238E27FC236}">
                <a16:creationId xmlns:a16="http://schemas.microsoft.com/office/drawing/2014/main" id="{47C2E202-9620-F140-B82C-FEF6E7F5C0CC}"/>
              </a:ext>
            </a:extLst>
          </p:cNvPr>
          <p:cNvGrpSpPr/>
          <p:nvPr/>
        </p:nvGrpSpPr>
        <p:grpSpPr>
          <a:xfrm>
            <a:off x="6380023" y="3851554"/>
            <a:ext cx="1737360" cy="1209240"/>
            <a:chOff x="6380023" y="3851554"/>
            <a:chExt cx="1737360" cy="120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16" name="Input penna 115">
                  <a:extLst>
                    <a:ext uri="{FF2B5EF4-FFF2-40B4-BE49-F238E27FC236}">
                      <a16:creationId xmlns:a16="http://schemas.microsoft.com/office/drawing/2014/main" id="{942F2851-52D9-DF4C-A35C-2F9776F0731C}"/>
                    </a:ext>
                  </a:extLst>
                </p14:cNvPr>
                <p14:cNvContentPartPr/>
                <p14:nvPr/>
              </p14:nvContentPartPr>
              <p14:xfrm>
                <a:off x="6380023" y="3851554"/>
                <a:ext cx="304560" cy="427320"/>
              </p14:xfrm>
            </p:contentPart>
          </mc:Choice>
          <mc:Fallback xmlns="">
            <p:pic>
              <p:nvPicPr>
                <p:cNvPr id="116" name="Input penna 115">
                  <a:extLst>
                    <a:ext uri="{FF2B5EF4-FFF2-40B4-BE49-F238E27FC236}">
                      <a16:creationId xmlns:a16="http://schemas.microsoft.com/office/drawing/2014/main" id="{942F2851-52D9-DF4C-A35C-2F9776F0731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364903" y="3836074"/>
                  <a:ext cx="335160" cy="45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17" name="Input penna 116">
                  <a:extLst>
                    <a:ext uri="{FF2B5EF4-FFF2-40B4-BE49-F238E27FC236}">
                      <a16:creationId xmlns:a16="http://schemas.microsoft.com/office/drawing/2014/main" id="{C9EB249E-ECAF-1243-BDCE-074736F3F20E}"/>
                    </a:ext>
                  </a:extLst>
                </p14:cNvPr>
                <p14:cNvContentPartPr/>
                <p14:nvPr/>
              </p14:nvContentPartPr>
              <p14:xfrm>
                <a:off x="6804103" y="3973234"/>
                <a:ext cx="224280" cy="426600"/>
              </p14:xfrm>
            </p:contentPart>
          </mc:Choice>
          <mc:Fallback xmlns="">
            <p:pic>
              <p:nvPicPr>
                <p:cNvPr id="117" name="Input penna 116">
                  <a:extLst>
                    <a:ext uri="{FF2B5EF4-FFF2-40B4-BE49-F238E27FC236}">
                      <a16:creationId xmlns:a16="http://schemas.microsoft.com/office/drawing/2014/main" id="{C9EB249E-ECAF-1243-BDCE-074736F3F20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788983" y="3957754"/>
                  <a:ext cx="254520" cy="45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D5AE80B8-B429-2941-A26C-9760DBC862CE}"/>
                    </a:ext>
                  </a:extLst>
                </p14:cNvPr>
                <p14:cNvContentPartPr/>
                <p14:nvPr/>
              </p14:nvContentPartPr>
              <p14:xfrm>
                <a:off x="7108303" y="4343314"/>
                <a:ext cx="385200" cy="28584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D5AE80B8-B429-2941-A26C-9760DBC862C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092823" y="4327834"/>
                  <a:ext cx="41544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9BD055C1-748A-A44D-A863-A966D5989D97}"/>
                    </a:ext>
                  </a:extLst>
                </p14:cNvPr>
                <p14:cNvContentPartPr/>
                <p14:nvPr/>
              </p14:nvContentPartPr>
              <p14:xfrm>
                <a:off x="7385863" y="4462834"/>
                <a:ext cx="430560" cy="42444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9BD055C1-748A-A44D-A863-A966D5989D9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370383" y="4447714"/>
                  <a:ext cx="46080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E9B02EB0-A6C6-2C48-BD14-7381000CA0E3}"/>
                    </a:ext>
                  </a:extLst>
                </p14:cNvPr>
                <p14:cNvContentPartPr/>
                <p14:nvPr/>
              </p14:nvContentPartPr>
              <p14:xfrm>
                <a:off x="7714183" y="4760194"/>
                <a:ext cx="403200" cy="30060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E9B02EB0-A6C6-2C48-BD14-7381000CA0E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698703" y="4744714"/>
                  <a:ext cx="433800" cy="330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uppo 133">
            <a:extLst>
              <a:ext uri="{FF2B5EF4-FFF2-40B4-BE49-F238E27FC236}">
                <a16:creationId xmlns:a16="http://schemas.microsoft.com/office/drawing/2014/main" id="{EFE1D21D-880A-094A-B142-3AD2709933A3}"/>
              </a:ext>
            </a:extLst>
          </p:cNvPr>
          <p:cNvGrpSpPr/>
          <p:nvPr/>
        </p:nvGrpSpPr>
        <p:grpSpPr>
          <a:xfrm>
            <a:off x="5789263" y="2142634"/>
            <a:ext cx="948240" cy="502560"/>
            <a:chOff x="5789263" y="2142634"/>
            <a:chExt cx="948240" cy="50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29" name="Input penna 128">
                  <a:extLst>
                    <a:ext uri="{FF2B5EF4-FFF2-40B4-BE49-F238E27FC236}">
                      <a16:creationId xmlns:a16="http://schemas.microsoft.com/office/drawing/2014/main" id="{F6AC4084-FD3A-A143-A099-D49253A01C14}"/>
                    </a:ext>
                  </a:extLst>
                </p14:cNvPr>
                <p14:cNvContentPartPr/>
                <p14:nvPr/>
              </p14:nvContentPartPr>
              <p14:xfrm>
                <a:off x="5789263" y="2373754"/>
                <a:ext cx="448920" cy="271440"/>
              </p14:xfrm>
            </p:contentPart>
          </mc:Choice>
          <mc:Fallback xmlns="">
            <p:pic>
              <p:nvPicPr>
                <p:cNvPr id="129" name="Input penna 128">
                  <a:extLst>
                    <a:ext uri="{FF2B5EF4-FFF2-40B4-BE49-F238E27FC236}">
                      <a16:creationId xmlns:a16="http://schemas.microsoft.com/office/drawing/2014/main" id="{F6AC4084-FD3A-A143-A099-D49253A01C1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774143" y="2358274"/>
                  <a:ext cx="47952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30" name="Input penna 129">
                  <a:extLst>
                    <a:ext uri="{FF2B5EF4-FFF2-40B4-BE49-F238E27FC236}">
                      <a16:creationId xmlns:a16="http://schemas.microsoft.com/office/drawing/2014/main" id="{569C3564-7609-D842-B195-84027C4FF5E9}"/>
                    </a:ext>
                  </a:extLst>
                </p14:cNvPr>
                <p14:cNvContentPartPr/>
                <p14:nvPr/>
              </p14:nvContentPartPr>
              <p14:xfrm>
                <a:off x="6638143" y="2216074"/>
                <a:ext cx="66240" cy="151920"/>
              </p14:xfrm>
            </p:contentPart>
          </mc:Choice>
          <mc:Fallback xmlns="">
            <p:pic>
              <p:nvPicPr>
                <p:cNvPr id="130" name="Input penna 129">
                  <a:extLst>
                    <a:ext uri="{FF2B5EF4-FFF2-40B4-BE49-F238E27FC236}">
                      <a16:creationId xmlns:a16="http://schemas.microsoft.com/office/drawing/2014/main" id="{569C3564-7609-D842-B195-84027C4FF5E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622663" y="2200594"/>
                  <a:ext cx="968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31" name="Input penna 130">
                  <a:extLst>
                    <a:ext uri="{FF2B5EF4-FFF2-40B4-BE49-F238E27FC236}">
                      <a16:creationId xmlns:a16="http://schemas.microsoft.com/office/drawing/2014/main" id="{80A3B828-29FF-4546-8E03-F5CF2D63A96A}"/>
                    </a:ext>
                  </a:extLst>
                </p14:cNvPr>
                <p14:cNvContentPartPr/>
                <p14:nvPr/>
              </p14:nvContentPartPr>
              <p14:xfrm>
                <a:off x="6587023" y="2142634"/>
                <a:ext cx="150480" cy="92160"/>
              </p14:xfrm>
            </p:contentPart>
          </mc:Choice>
          <mc:Fallback xmlns="">
            <p:pic>
              <p:nvPicPr>
                <p:cNvPr id="131" name="Input penna 130">
                  <a:extLst>
                    <a:ext uri="{FF2B5EF4-FFF2-40B4-BE49-F238E27FC236}">
                      <a16:creationId xmlns:a16="http://schemas.microsoft.com/office/drawing/2014/main" id="{80A3B828-29FF-4546-8E03-F5CF2D63A96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571543" y="2127514"/>
                  <a:ext cx="181080" cy="12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32" name="Input penna 131">
                <a:extLst>
                  <a:ext uri="{FF2B5EF4-FFF2-40B4-BE49-F238E27FC236}">
                    <a16:creationId xmlns:a16="http://schemas.microsoft.com/office/drawing/2014/main" id="{592A16AE-2C03-D442-B395-7DF4243DA969}"/>
                  </a:ext>
                </a:extLst>
              </p14:cNvPr>
              <p14:cNvContentPartPr/>
              <p14:nvPr/>
            </p14:nvContentPartPr>
            <p14:xfrm>
              <a:off x="4821943" y="2394634"/>
              <a:ext cx="51840" cy="17640"/>
            </p14:xfrm>
          </p:contentPart>
        </mc:Choice>
        <mc:Fallback xmlns="">
          <p:pic>
            <p:nvPicPr>
              <p:cNvPr id="132" name="Input penna 131">
                <a:extLst>
                  <a:ext uri="{FF2B5EF4-FFF2-40B4-BE49-F238E27FC236}">
                    <a16:creationId xmlns:a16="http://schemas.microsoft.com/office/drawing/2014/main" id="{592A16AE-2C03-D442-B395-7DF4243DA969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806823" y="2379514"/>
                <a:ext cx="824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35" name="Input penna 134">
                <a:extLst>
                  <a:ext uri="{FF2B5EF4-FFF2-40B4-BE49-F238E27FC236}">
                    <a16:creationId xmlns:a16="http://schemas.microsoft.com/office/drawing/2014/main" id="{0CC08B00-14DB-0245-AF09-7A6881B4296C}"/>
                  </a:ext>
                </a:extLst>
              </p14:cNvPr>
              <p14:cNvContentPartPr/>
              <p14:nvPr/>
            </p14:nvContentPartPr>
            <p14:xfrm>
              <a:off x="4516663" y="782554"/>
              <a:ext cx="716040" cy="286920"/>
            </p14:xfrm>
          </p:contentPart>
        </mc:Choice>
        <mc:Fallback xmlns="">
          <p:pic>
            <p:nvPicPr>
              <p:cNvPr id="135" name="Input penna 134">
                <a:extLst>
                  <a:ext uri="{FF2B5EF4-FFF2-40B4-BE49-F238E27FC236}">
                    <a16:creationId xmlns:a16="http://schemas.microsoft.com/office/drawing/2014/main" id="{0CC08B00-14DB-0245-AF09-7A6881B4296C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4501543" y="767074"/>
                <a:ext cx="746640" cy="31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9" name="Gruppo 138">
            <a:extLst>
              <a:ext uri="{FF2B5EF4-FFF2-40B4-BE49-F238E27FC236}">
                <a16:creationId xmlns:a16="http://schemas.microsoft.com/office/drawing/2014/main" id="{2C427B2F-6311-F94E-B605-308DFA0B6F11}"/>
              </a:ext>
            </a:extLst>
          </p:cNvPr>
          <p:cNvGrpSpPr/>
          <p:nvPr/>
        </p:nvGrpSpPr>
        <p:grpSpPr>
          <a:xfrm>
            <a:off x="4861183" y="522274"/>
            <a:ext cx="394560" cy="200520"/>
            <a:chOff x="4861183" y="522274"/>
            <a:chExt cx="394560" cy="20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96325F0A-B781-244E-87F8-E80915037604}"/>
                    </a:ext>
                  </a:extLst>
                </p14:cNvPr>
                <p14:cNvContentPartPr/>
                <p14:nvPr/>
              </p14:nvContentPartPr>
              <p14:xfrm>
                <a:off x="4908703" y="605074"/>
                <a:ext cx="347040" cy="2916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96325F0A-B781-244E-87F8-E8091503760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893223" y="589954"/>
                  <a:ext cx="37728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A2E61901-AA3E-1D4D-A7FF-6329B0BA12D2}"/>
                    </a:ext>
                  </a:extLst>
                </p14:cNvPr>
                <p14:cNvContentPartPr/>
                <p14:nvPr/>
              </p14:nvContentPartPr>
              <p14:xfrm>
                <a:off x="4861183" y="544234"/>
                <a:ext cx="168120" cy="7668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A2E61901-AA3E-1D4D-A7FF-6329B0BA12D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846063" y="528754"/>
                  <a:ext cx="19872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477368DC-EC3B-D943-94AF-B1C94808E50C}"/>
                    </a:ext>
                  </a:extLst>
                </p14:cNvPr>
                <p14:cNvContentPartPr/>
                <p14:nvPr/>
              </p14:nvContentPartPr>
              <p14:xfrm>
                <a:off x="4922023" y="522274"/>
                <a:ext cx="181080" cy="20052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477368DC-EC3B-D943-94AF-B1C94808E50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906543" y="507154"/>
                  <a:ext cx="211320" cy="23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uppo 143">
            <a:extLst>
              <a:ext uri="{FF2B5EF4-FFF2-40B4-BE49-F238E27FC236}">
                <a16:creationId xmlns:a16="http://schemas.microsoft.com/office/drawing/2014/main" id="{650238FD-8086-0946-B4CD-949CA9C5FFE9}"/>
              </a:ext>
            </a:extLst>
          </p:cNvPr>
          <p:cNvGrpSpPr/>
          <p:nvPr/>
        </p:nvGrpSpPr>
        <p:grpSpPr>
          <a:xfrm>
            <a:off x="7642286" y="957874"/>
            <a:ext cx="1042200" cy="479160"/>
            <a:chOff x="7642286" y="957874"/>
            <a:chExt cx="1042200" cy="47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FAC22CFC-AF0C-6B41-A286-E10EFDA0DB80}"/>
                    </a:ext>
                  </a:extLst>
                </p14:cNvPr>
                <p14:cNvContentPartPr/>
                <p14:nvPr/>
              </p14:nvContentPartPr>
              <p14:xfrm>
                <a:off x="7642286" y="957874"/>
                <a:ext cx="402480" cy="47880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FAC22CFC-AF0C-6B41-A286-E10EFDA0DB80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627166" y="942394"/>
                  <a:ext cx="433080" cy="50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DC119428-7DAC-1347-B999-A60247D2CE2E}"/>
                    </a:ext>
                  </a:extLst>
                </p14:cNvPr>
                <p14:cNvContentPartPr/>
                <p14:nvPr/>
              </p14:nvContentPartPr>
              <p14:xfrm>
                <a:off x="8126126" y="1233274"/>
                <a:ext cx="182880" cy="6228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DC119428-7DAC-1347-B999-A60247D2CE2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110646" y="1217794"/>
                  <a:ext cx="21348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42" name="Input penna 141">
                  <a:extLst>
                    <a:ext uri="{FF2B5EF4-FFF2-40B4-BE49-F238E27FC236}">
                      <a16:creationId xmlns:a16="http://schemas.microsoft.com/office/drawing/2014/main" id="{4594A81C-E8DF-014B-A1A9-8BF2A37F6E9A}"/>
                    </a:ext>
                  </a:extLst>
                </p14:cNvPr>
                <p14:cNvContentPartPr/>
                <p14:nvPr/>
              </p14:nvContentPartPr>
              <p14:xfrm>
                <a:off x="8190926" y="1384834"/>
                <a:ext cx="125280" cy="52200"/>
              </p14:xfrm>
            </p:contentPart>
          </mc:Choice>
          <mc:Fallback xmlns="">
            <p:pic>
              <p:nvPicPr>
                <p:cNvPr id="142" name="Input penna 141">
                  <a:extLst>
                    <a:ext uri="{FF2B5EF4-FFF2-40B4-BE49-F238E27FC236}">
                      <a16:creationId xmlns:a16="http://schemas.microsoft.com/office/drawing/2014/main" id="{4594A81C-E8DF-014B-A1A9-8BF2A37F6E9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175806" y="1369354"/>
                  <a:ext cx="1555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43" name="Input penna 142">
                  <a:extLst>
                    <a:ext uri="{FF2B5EF4-FFF2-40B4-BE49-F238E27FC236}">
                      <a16:creationId xmlns:a16="http://schemas.microsoft.com/office/drawing/2014/main" id="{DFEB118B-FC31-B443-AEBD-A3B2691047E9}"/>
                    </a:ext>
                  </a:extLst>
                </p14:cNvPr>
                <p14:cNvContentPartPr/>
                <p14:nvPr/>
              </p14:nvContentPartPr>
              <p14:xfrm>
                <a:off x="8474606" y="1133914"/>
                <a:ext cx="209880" cy="248040"/>
              </p14:xfrm>
            </p:contentPart>
          </mc:Choice>
          <mc:Fallback xmlns="">
            <p:pic>
              <p:nvPicPr>
                <p:cNvPr id="143" name="Input penna 142">
                  <a:extLst>
                    <a:ext uri="{FF2B5EF4-FFF2-40B4-BE49-F238E27FC236}">
                      <a16:creationId xmlns:a16="http://schemas.microsoft.com/office/drawing/2014/main" id="{DFEB118B-FC31-B443-AEBD-A3B2691047E9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459486" y="1118434"/>
                  <a:ext cx="240120" cy="27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uppo 151">
            <a:extLst>
              <a:ext uri="{FF2B5EF4-FFF2-40B4-BE49-F238E27FC236}">
                <a16:creationId xmlns:a16="http://schemas.microsoft.com/office/drawing/2014/main" id="{BA369FEC-F75D-3447-98EC-CDDAAB629974}"/>
              </a:ext>
            </a:extLst>
          </p:cNvPr>
          <p:cNvGrpSpPr/>
          <p:nvPr/>
        </p:nvGrpSpPr>
        <p:grpSpPr>
          <a:xfrm>
            <a:off x="1719926" y="3377074"/>
            <a:ext cx="1789560" cy="599040"/>
            <a:chOff x="1719926" y="3377074"/>
            <a:chExt cx="1789560" cy="59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5" name="Input penna 144">
                  <a:extLst>
                    <a:ext uri="{FF2B5EF4-FFF2-40B4-BE49-F238E27FC236}">
                      <a16:creationId xmlns:a16="http://schemas.microsoft.com/office/drawing/2014/main" id="{B63672F9-79B1-A045-8BDC-E4C9BD0380FC}"/>
                    </a:ext>
                  </a:extLst>
                </p14:cNvPr>
                <p14:cNvContentPartPr/>
                <p14:nvPr/>
              </p14:nvContentPartPr>
              <p14:xfrm>
                <a:off x="1719926" y="3462754"/>
                <a:ext cx="222120" cy="421200"/>
              </p14:xfrm>
            </p:contentPart>
          </mc:Choice>
          <mc:Fallback xmlns="">
            <p:pic>
              <p:nvPicPr>
                <p:cNvPr id="145" name="Input penna 144">
                  <a:extLst>
                    <a:ext uri="{FF2B5EF4-FFF2-40B4-BE49-F238E27FC236}">
                      <a16:creationId xmlns:a16="http://schemas.microsoft.com/office/drawing/2014/main" id="{B63672F9-79B1-A045-8BDC-E4C9BD0380FC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704446" y="3447634"/>
                  <a:ext cx="25272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46" name="Input penna 145">
                  <a:extLst>
                    <a:ext uri="{FF2B5EF4-FFF2-40B4-BE49-F238E27FC236}">
                      <a16:creationId xmlns:a16="http://schemas.microsoft.com/office/drawing/2014/main" id="{C4667C82-5E30-E944-93B8-6194730F71DA}"/>
                    </a:ext>
                  </a:extLst>
                </p14:cNvPr>
                <p14:cNvContentPartPr/>
                <p14:nvPr/>
              </p14:nvContentPartPr>
              <p14:xfrm>
                <a:off x="2009006" y="3745354"/>
                <a:ext cx="37800" cy="225000"/>
              </p14:xfrm>
            </p:contentPart>
          </mc:Choice>
          <mc:Fallback xmlns="">
            <p:pic>
              <p:nvPicPr>
                <p:cNvPr id="146" name="Input penna 145">
                  <a:extLst>
                    <a:ext uri="{FF2B5EF4-FFF2-40B4-BE49-F238E27FC236}">
                      <a16:creationId xmlns:a16="http://schemas.microsoft.com/office/drawing/2014/main" id="{C4667C82-5E30-E944-93B8-6194730F71D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993526" y="3729874"/>
                  <a:ext cx="684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47" name="Input penna 146">
                  <a:extLst>
                    <a:ext uri="{FF2B5EF4-FFF2-40B4-BE49-F238E27FC236}">
                      <a16:creationId xmlns:a16="http://schemas.microsoft.com/office/drawing/2014/main" id="{6A5B6090-F8E5-AF4D-B65A-181C335BB53E}"/>
                    </a:ext>
                  </a:extLst>
                </p14:cNvPr>
                <p14:cNvContentPartPr/>
                <p14:nvPr/>
              </p14:nvContentPartPr>
              <p14:xfrm>
                <a:off x="2162006" y="3717274"/>
                <a:ext cx="40680" cy="258840"/>
              </p14:xfrm>
            </p:contentPart>
          </mc:Choice>
          <mc:Fallback xmlns="">
            <p:pic>
              <p:nvPicPr>
                <p:cNvPr id="147" name="Input penna 146">
                  <a:extLst>
                    <a:ext uri="{FF2B5EF4-FFF2-40B4-BE49-F238E27FC236}">
                      <a16:creationId xmlns:a16="http://schemas.microsoft.com/office/drawing/2014/main" id="{6A5B6090-F8E5-AF4D-B65A-181C335BB53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146886" y="3701794"/>
                  <a:ext cx="7092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48" name="Input penna 147">
                  <a:extLst>
                    <a:ext uri="{FF2B5EF4-FFF2-40B4-BE49-F238E27FC236}">
                      <a16:creationId xmlns:a16="http://schemas.microsoft.com/office/drawing/2014/main" id="{023D743A-C0AB-C34C-B9B2-BCADA925475D}"/>
                    </a:ext>
                  </a:extLst>
                </p14:cNvPr>
                <p14:cNvContentPartPr/>
                <p14:nvPr/>
              </p14:nvContentPartPr>
              <p14:xfrm>
                <a:off x="2059046" y="3838234"/>
                <a:ext cx="190080" cy="19800"/>
              </p14:xfrm>
            </p:contentPart>
          </mc:Choice>
          <mc:Fallback xmlns="">
            <p:pic>
              <p:nvPicPr>
                <p:cNvPr id="148" name="Input penna 147">
                  <a:extLst>
                    <a:ext uri="{FF2B5EF4-FFF2-40B4-BE49-F238E27FC236}">
                      <a16:creationId xmlns:a16="http://schemas.microsoft.com/office/drawing/2014/main" id="{023D743A-C0AB-C34C-B9B2-BCADA925475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043926" y="3822754"/>
                  <a:ext cx="2206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49" name="Input penna 148">
                  <a:extLst>
                    <a:ext uri="{FF2B5EF4-FFF2-40B4-BE49-F238E27FC236}">
                      <a16:creationId xmlns:a16="http://schemas.microsoft.com/office/drawing/2014/main" id="{EA9FB4DD-E3FC-D242-B8C2-68D3E0215986}"/>
                    </a:ext>
                  </a:extLst>
                </p14:cNvPr>
                <p14:cNvContentPartPr/>
                <p14:nvPr/>
              </p14:nvContentPartPr>
              <p14:xfrm>
                <a:off x="2429126" y="3621514"/>
                <a:ext cx="222120" cy="33480"/>
              </p14:xfrm>
            </p:contentPart>
          </mc:Choice>
          <mc:Fallback xmlns="">
            <p:pic>
              <p:nvPicPr>
                <p:cNvPr id="149" name="Input penna 148">
                  <a:extLst>
                    <a:ext uri="{FF2B5EF4-FFF2-40B4-BE49-F238E27FC236}">
                      <a16:creationId xmlns:a16="http://schemas.microsoft.com/office/drawing/2014/main" id="{EA9FB4DD-E3FC-D242-B8C2-68D3E0215986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414006" y="3606394"/>
                  <a:ext cx="25272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50" name="Input penna 149">
                  <a:extLst>
                    <a:ext uri="{FF2B5EF4-FFF2-40B4-BE49-F238E27FC236}">
                      <a16:creationId xmlns:a16="http://schemas.microsoft.com/office/drawing/2014/main" id="{47406FAE-83E6-B845-A847-73EE6609DD68}"/>
                    </a:ext>
                  </a:extLst>
                </p14:cNvPr>
                <p14:cNvContentPartPr/>
                <p14:nvPr/>
              </p14:nvContentPartPr>
              <p14:xfrm>
                <a:off x="2840966" y="3377074"/>
                <a:ext cx="286920" cy="430560"/>
              </p14:xfrm>
            </p:contentPart>
          </mc:Choice>
          <mc:Fallback xmlns="">
            <p:pic>
              <p:nvPicPr>
                <p:cNvPr id="150" name="Input penna 149">
                  <a:extLst>
                    <a:ext uri="{FF2B5EF4-FFF2-40B4-BE49-F238E27FC236}">
                      <a16:creationId xmlns:a16="http://schemas.microsoft.com/office/drawing/2014/main" id="{47406FAE-83E6-B845-A847-73EE6609DD6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825846" y="3361954"/>
                  <a:ext cx="31716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51" name="Input penna 150">
                  <a:extLst>
                    <a:ext uri="{FF2B5EF4-FFF2-40B4-BE49-F238E27FC236}">
                      <a16:creationId xmlns:a16="http://schemas.microsoft.com/office/drawing/2014/main" id="{5896D552-E7A0-0944-8AB7-E59FA57317C0}"/>
                    </a:ext>
                  </a:extLst>
                </p14:cNvPr>
                <p14:cNvContentPartPr/>
                <p14:nvPr/>
              </p14:nvContentPartPr>
              <p14:xfrm>
                <a:off x="3120326" y="3566794"/>
                <a:ext cx="389160" cy="296640"/>
              </p14:xfrm>
            </p:contentPart>
          </mc:Choice>
          <mc:Fallback xmlns="">
            <p:pic>
              <p:nvPicPr>
                <p:cNvPr id="151" name="Input penna 150">
                  <a:extLst>
                    <a:ext uri="{FF2B5EF4-FFF2-40B4-BE49-F238E27FC236}">
                      <a16:creationId xmlns:a16="http://schemas.microsoft.com/office/drawing/2014/main" id="{5896D552-E7A0-0944-8AB7-E59FA57317C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104846" y="3551314"/>
                  <a:ext cx="419760" cy="32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7" name="Gruppo 156">
            <a:extLst>
              <a:ext uri="{FF2B5EF4-FFF2-40B4-BE49-F238E27FC236}">
                <a16:creationId xmlns:a16="http://schemas.microsoft.com/office/drawing/2014/main" id="{5871E52B-9610-4C49-AE6E-F73422256A02}"/>
              </a:ext>
            </a:extLst>
          </p:cNvPr>
          <p:cNvGrpSpPr/>
          <p:nvPr/>
        </p:nvGrpSpPr>
        <p:grpSpPr>
          <a:xfrm>
            <a:off x="553526" y="3526834"/>
            <a:ext cx="920160" cy="495000"/>
            <a:chOff x="553526" y="3526834"/>
            <a:chExt cx="920160" cy="49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53" name="Input penna 152">
                  <a:extLst>
                    <a:ext uri="{FF2B5EF4-FFF2-40B4-BE49-F238E27FC236}">
                      <a16:creationId xmlns:a16="http://schemas.microsoft.com/office/drawing/2014/main" id="{AC3D69AE-8F17-E148-B929-D7802B2988CF}"/>
                    </a:ext>
                  </a:extLst>
                </p14:cNvPr>
                <p14:cNvContentPartPr/>
                <p14:nvPr/>
              </p14:nvContentPartPr>
              <p14:xfrm>
                <a:off x="553526" y="3526834"/>
                <a:ext cx="303480" cy="484560"/>
              </p14:xfrm>
            </p:contentPart>
          </mc:Choice>
          <mc:Fallback xmlns="">
            <p:pic>
              <p:nvPicPr>
                <p:cNvPr id="153" name="Input penna 152">
                  <a:extLst>
                    <a:ext uri="{FF2B5EF4-FFF2-40B4-BE49-F238E27FC236}">
                      <a16:creationId xmlns:a16="http://schemas.microsoft.com/office/drawing/2014/main" id="{AC3D69AE-8F17-E148-B929-D7802B2988C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38046" y="3511714"/>
                  <a:ext cx="334080" cy="51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54" name="Input penna 153">
                  <a:extLst>
                    <a:ext uri="{FF2B5EF4-FFF2-40B4-BE49-F238E27FC236}">
                      <a16:creationId xmlns:a16="http://schemas.microsoft.com/office/drawing/2014/main" id="{ED803B9A-AE6B-A545-93C0-6A1A9E4F6D5A}"/>
                    </a:ext>
                  </a:extLst>
                </p14:cNvPr>
                <p14:cNvContentPartPr/>
                <p14:nvPr/>
              </p14:nvContentPartPr>
              <p14:xfrm>
                <a:off x="1007126" y="3787474"/>
                <a:ext cx="73080" cy="234360"/>
              </p14:xfrm>
            </p:contentPart>
          </mc:Choice>
          <mc:Fallback xmlns="">
            <p:pic>
              <p:nvPicPr>
                <p:cNvPr id="154" name="Input penna 153">
                  <a:extLst>
                    <a:ext uri="{FF2B5EF4-FFF2-40B4-BE49-F238E27FC236}">
                      <a16:creationId xmlns:a16="http://schemas.microsoft.com/office/drawing/2014/main" id="{ED803B9A-AE6B-A545-93C0-6A1A9E4F6D5A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92006" y="3772354"/>
                  <a:ext cx="10368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55" name="Input penna 154">
                  <a:extLst>
                    <a:ext uri="{FF2B5EF4-FFF2-40B4-BE49-F238E27FC236}">
                      <a16:creationId xmlns:a16="http://schemas.microsoft.com/office/drawing/2014/main" id="{1C405D04-1932-0042-9E53-28301AC3F605}"/>
                    </a:ext>
                  </a:extLst>
                </p14:cNvPr>
                <p14:cNvContentPartPr/>
                <p14:nvPr/>
              </p14:nvContentPartPr>
              <p14:xfrm>
                <a:off x="1289726" y="3635914"/>
                <a:ext cx="183960" cy="43560"/>
              </p14:xfrm>
            </p:contentPart>
          </mc:Choice>
          <mc:Fallback xmlns="">
            <p:pic>
              <p:nvPicPr>
                <p:cNvPr id="155" name="Input penna 154">
                  <a:extLst>
                    <a:ext uri="{FF2B5EF4-FFF2-40B4-BE49-F238E27FC236}">
                      <a16:creationId xmlns:a16="http://schemas.microsoft.com/office/drawing/2014/main" id="{1C405D04-1932-0042-9E53-28301AC3F60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274606" y="3620794"/>
                  <a:ext cx="2145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756AB2D1-47AA-C448-A9D1-0808897D488F}"/>
                    </a:ext>
                  </a:extLst>
                </p14:cNvPr>
                <p14:cNvContentPartPr/>
                <p14:nvPr/>
              </p14:nvContentPartPr>
              <p14:xfrm>
                <a:off x="1338686" y="3808354"/>
                <a:ext cx="105840" cy="972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756AB2D1-47AA-C448-A9D1-0808897D488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323566" y="3792874"/>
                  <a:ext cx="136440" cy="3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1" name="Gruppo 160">
            <a:extLst>
              <a:ext uri="{FF2B5EF4-FFF2-40B4-BE49-F238E27FC236}">
                <a16:creationId xmlns:a16="http://schemas.microsoft.com/office/drawing/2014/main" id="{09293732-A4F5-C44D-A5AA-83ADDC8AD1EB}"/>
              </a:ext>
            </a:extLst>
          </p:cNvPr>
          <p:cNvGrpSpPr/>
          <p:nvPr/>
        </p:nvGrpSpPr>
        <p:grpSpPr>
          <a:xfrm>
            <a:off x="2187926" y="4604314"/>
            <a:ext cx="610920" cy="504720"/>
            <a:chOff x="2187926" y="4604314"/>
            <a:chExt cx="610920" cy="50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58" name="Input penna 157">
                  <a:extLst>
                    <a:ext uri="{FF2B5EF4-FFF2-40B4-BE49-F238E27FC236}">
                      <a16:creationId xmlns:a16="http://schemas.microsoft.com/office/drawing/2014/main" id="{6A74CB88-F8D9-784E-A23F-3F8D88DF5C32}"/>
                    </a:ext>
                  </a:extLst>
                </p14:cNvPr>
                <p14:cNvContentPartPr/>
                <p14:nvPr/>
              </p14:nvContentPartPr>
              <p14:xfrm>
                <a:off x="2187926" y="4605394"/>
                <a:ext cx="48960" cy="452160"/>
              </p14:xfrm>
            </p:contentPart>
          </mc:Choice>
          <mc:Fallback xmlns="">
            <p:pic>
              <p:nvPicPr>
                <p:cNvPr id="158" name="Input penna 157">
                  <a:extLst>
                    <a:ext uri="{FF2B5EF4-FFF2-40B4-BE49-F238E27FC236}">
                      <a16:creationId xmlns:a16="http://schemas.microsoft.com/office/drawing/2014/main" id="{6A74CB88-F8D9-784E-A23F-3F8D88DF5C3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172446" y="4590274"/>
                  <a:ext cx="79560" cy="48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82133250-0D56-5A4D-BEF0-A09696645223}"/>
                    </a:ext>
                  </a:extLst>
                </p14:cNvPr>
                <p14:cNvContentPartPr/>
                <p14:nvPr/>
              </p14:nvContentPartPr>
              <p14:xfrm>
                <a:off x="2631446" y="4604314"/>
                <a:ext cx="68400" cy="7776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82133250-0D56-5A4D-BEF0-A0969664522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616326" y="4589194"/>
                  <a:ext cx="99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21847ACA-BA5B-E24B-BF65-F27AFCAE2D3E}"/>
                    </a:ext>
                  </a:extLst>
                </p14:cNvPr>
                <p14:cNvContentPartPr/>
                <p14:nvPr/>
              </p14:nvContentPartPr>
              <p14:xfrm>
                <a:off x="2397446" y="4662994"/>
                <a:ext cx="401400" cy="44604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21847ACA-BA5B-E24B-BF65-F27AFCAE2D3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381966" y="4647874"/>
                  <a:ext cx="432000" cy="476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62" name="Input penna 161">
                <a:extLst>
                  <a:ext uri="{FF2B5EF4-FFF2-40B4-BE49-F238E27FC236}">
                    <a16:creationId xmlns:a16="http://schemas.microsoft.com/office/drawing/2014/main" id="{D0077399-1B21-4042-A119-CF72D5CF5154}"/>
                  </a:ext>
                </a:extLst>
              </p14:cNvPr>
              <p14:cNvContentPartPr/>
              <p14:nvPr/>
            </p14:nvContentPartPr>
            <p14:xfrm>
              <a:off x="6093566" y="3699634"/>
              <a:ext cx="1041840" cy="915120"/>
            </p14:xfrm>
          </p:contentPart>
        </mc:Choice>
        <mc:Fallback xmlns="">
          <p:pic>
            <p:nvPicPr>
              <p:cNvPr id="162" name="Input penna 161">
                <a:extLst>
                  <a:ext uri="{FF2B5EF4-FFF2-40B4-BE49-F238E27FC236}">
                    <a16:creationId xmlns:a16="http://schemas.microsoft.com/office/drawing/2014/main" id="{D0077399-1B21-4042-A119-CF72D5CF5154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6078446" y="3684514"/>
                <a:ext cx="1072080" cy="94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6" name="Gruppo 165">
            <a:extLst>
              <a:ext uri="{FF2B5EF4-FFF2-40B4-BE49-F238E27FC236}">
                <a16:creationId xmlns:a16="http://schemas.microsoft.com/office/drawing/2014/main" id="{AF3BABF6-6682-044F-80D1-0E574A96B79B}"/>
              </a:ext>
            </a:extLst>
          </p:cNvPr>
          <p:cNvGrpSpPr/>
          <p:nvPr/>
        </p:nvGrpSpPr>
        <p:grpSpPr>
          <a:xfrm>
            <a:off x="4906286" y="4839394"/>
            <a:ext cx="2424960" cy="1908000"/>
            <a:chOff x="4906286" y="4839394"/>
            <a:chExt cx="2424960" cy="190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63" name="Input penna 162">
                  <a:extLst>
                    <a:ext uri="{FF2B5EF4-FFF2-40B4-BE49-F238E27FC236}">
                      <a16:creationId xmlns:a16="http://schemas.microsoft.com/office/drawing/2014/main" id="{80683E2F-6F4F-2945-A92A-84437A07432A}"/>
                    </a:ext>
                  </a:extLst>
                </p14:cNvPr>
                <p14:cNvContentPartPr/>
                <p14:nvPr/>
              </p14:nvContentPartPr>
              <p14:xfrm>
                <a:off x="4906286" y="4839394"/>
                <a:ext cx="2424960" cy="1781280"/>
              </p14:xfrm>
            </p:contentPart>
          </mc:Choice>
          <mc:Fallback xmlns="">
            <p:pic>
              <p:nvPicPr>
                <p:cNvPr id="163" name="Input penna 162">
                  <a:extLst>
                    <a:ext uri="{FF2B5EF4-FFF2-40B4-BE49-F238E27FC236}">
                      <a16:creationId xmlns:a16="http://schemas.microsoft.com/office/drawing/2014/main" id="{80683E2F-6F4F-2945-A92A-84437A07432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891166" y="4824274"/>
                  <a:ext cx="2455560" cy="181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A676749B-EEFC-8842-A4A2-90C4AEB8D0BE}"/>
                    </a:ext>
                  </a:extLst>
                </p14:cNvPr>
                <p14:cNvContentPartPr/>
                <p14:nvPr/>
              </p14:nvContentPartPr>
              <p14:xfrm>
                <a:off x="6354206" y="6506914"/>
                <a:ext cx="65160" cy="24048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A676749B-EEFC-8842-A4A2-90C4AEB8D0BE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339086" y="6491794"/>
                  <a:ext cx="9576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65" name="Input penna 164">
                  <a:extLst>
                    <a:ext uri="{FF2B5EF4-FFF2-40B4-BE49-F238E27FC236}">
                      <a16:creationId xmlns:a16="http://schemas.microsoft.com/office/drawing/2014/main" id="{78415C77-7993-A140-A227-C08BFE683BD0}"/>
                    </a:ext>
                  </a:extLst>
                </p14:cNvPr>
                <p14:cNvContentPartPr/>
                <p14:nvPr/>
              </p14:nvContentPartPr>
              <p14:xfrm>
                <a:off x="6346286" y="6522394"/>
                <a:ext cx="324000" cy="70560"/>
              </p14:xfrm>
            </p:contentPart>
          </mc:Choice>
          <mc:Fallback xmlns="">
            <p:pic>
              <p:nvPicPr>
                <p:cNvPr id="165" name="Input penna 164">
                  <a:extLst>
                    <a:ext uri="{FF2B5EF4-FFF2-40B4-BE49-F238E27FC236}">
                      <a16:creationId xmlns:a16="http://schemas.microsoft.com/office/drawing/2014/main" id="{78415C77-7993-A140-A227-C08BFE683BD0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330806" y="6507274"/>
                  <a:ext cx="354600" cy="10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67" name="Input penna 166">
                <a:extLst>
                  <a:ext uri="{FF2B5EF4-FFF2-40B4-BE49-F238E27FC236}">
                    <a16:creationId xmlns:a16="http://schemas.microsoft.com/office/drawing/2014/main" id="{C2C069F5-7415-784F-AA05-E5D97B28059B}"/>
                  </a:ext>
                </a:extLst>
              </p14:cNvPr>
              <p14:cNvContentPartPr/>
              <p14:nvPr/>
            </p14:nvContentPartPr>
            <p14:xfrm>
              <a:off x="4996286" y="5722114"/>
              <a:ext cx="826200" cy="816120"/>
            </p14:xfrm>
          </p:contentPart>
        </mc:Choice>
        <mc:Fallback xmlns="">
          <p:pic>
            <p:nvPicPr>
              <p:cNvPr id="167" name="Input penna 166">
                <a:extLst>
                  <a:ext uri="{FF2B5EF4-FFF2-40B4-BE49-F238E27FC236}">
                    <a16:creationId xmlns:a16="http://schemas.microsoft.com/office/drawing/2014/main" id="{C2C069F5-7415-784F-AA05-E5D97B28059B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4981166" y="5706994"/>
                <a:ext cx="856440" cy="84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2" name="Gruppo 171">
            <a:extLst>
              <a:ext uri="{FF2B5EF4-FFF2-40B4-BE49-F238E27FC236}">
                <a16:creationId xmlns:a16="http://schemas.microsoft.com/office/drawing/2014/main" id="{EC3376DC-59CF-C243-A9A1-CF537999ADBC}"/>
              </a:ext>
            </a:extLst>
          </p:cNvPr>
          <p:cNvGrpSpPr/>
          <p:nvPr/>
        </p:nvGrpSpPr>
        <p:grpSpPr>
          <a:xfrm>
            <a:off x="312223" y="1164514"/>
            <a:ext cx="4802040" cy="1601280"/>
            <a:chOff x="312223" y="1164514"/>
            <a:chExt cx="4802040" cy="160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500381ED-2F26-3540-86A9-AD787F4A6041}"/>
                    </a:ext>
                  </a:extLst>
                </p14:cNvPr>
                <p14:cNvContentPartPr/>
                <p14:nvPr/>
              </p14:nvContentPartPr>
              <p14:xfrm>
                <a:off x="312223" y="2509834"/>
                <a:ext cx="1044000" cy="10548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500381ED-2F26-3540-86A9-AD787F4A6041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96743" y="2494714"/>
                  <a:ext cx="10746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2F0E6EB8-0A8E-4344-AD79-B187E35EE12A}"/>
                    </a:ext>
                  </a:extLst>
                </p14:cNvPr>
                <p14:cNvContentPartPr/>
                <p14:nvPr/>
              </p14:nvContentPartPr>
              <p14:xfrm>
                <a:off x="4142263" y="1851394"/>
                <a:ext cx="18000" cy="2376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2F0E6EB8-0A8E-4344-AD79-B187E35EE12A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127143" y="1835914"/>
                  <a:ext cx="482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DCB94AB7-47FC-964C-8EB0-438C2D8BC535}"/>
                    </a:ext>
                  </a:extLst>
                </p14:cNvPr>
                <p14:cNvContentPartPr/>
                <p14:nvPr/>
              </p14:nvContentPartPr>
              <p14:xfrm>
                <a:off x="3700903" y="2416594"/>
                <a:ext cx="1440" cy="900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DCB94AB7-47FC-964C-8EB0-438C2D8BC535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685783" y="2401114"/>
                  <a:ext cx="316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86572CA9-4786-9949-9E5F-122F72F52C12}"/>
                    </a:ext>
                  </a:extLst>
                </p14:cNvPr>
                <p14:cNvContentPartPr/>
                <p14:nvPr/>
              </p14:nvContentPartPr>
              <p14:xfrm>
                <a:off x="1055623" y="2069554"/>
                <a:ext cx="3443760" cy="15336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86572CA9-4786-9949-9E5F-122F72F52C1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040503" y="2054074"/>
                  <a:ext cx="34743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AF6F13DC-938D-F14F-BAD8-798DDD7DA1F9}"/>
                    </a:ext>
                  </a:extLst>
                </p14:cNvPr>
                <p14:cNvContentPartPr/>
                <p14:nvPr/>
              </p14:nvContentPartPr>
              <p14:xfrm>
                <a:off x="4069183" y="2209594"/>
                <a:ext cx="25200" cy="18180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AF6F13DC-938D-F14F-BAD8-798DDD7DA1F9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053703" y="2194474"/>
                  <a:ext cx="554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33B69BB7-ED31-CF44-9EC3-DF374CECAF57}"/>
                    </a:ext>
                  </a:extLst>
                </p14:cNvPr>
                <p14:cNvContentPartPr/>
                <p14:nvPr/>
              </p14:nvContentPartPr>
              <p14:xfrm>
                <a:off x="4049383" y="2514514"/>
                <a:ext cx="18000" cy="1008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33B69BB7-ED31-CF44-9EC3-DF374CECAF57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033903" y="2499034"/>
                  <a:ext cx="486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5212FCC4-2DB6-AD41-9D86-0E9D4977501C}"/>
                    </a:ext>
                  </a:extLst>
                </p14:cNvPr>
                <p14:cNvContentPartPr/>
                <p14:nvPr/>
              </p14:nvContentPartPr>
              <p14:xfrm>
                <a:off x="4056583" y="2514874"/>
                <a:ext cx="3600" cy="1080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5212FCC4-2DB6-AD41-9D86-0E9D4977501C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041463" y="2499754"/>
                  <a:ext cx="342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DFA2E38F-A75A-8449-AC1D-B227305830CE}"/>
                    </a:ext>
                  </a:extLst>
                </p14:cNvPr>
                <p14:cNvContentPartPr/>
                <p14:nvPr/>
              </p14:nvContentPartPr>
              <p14:xfrm>
                <a:off x="4070983" y="2481754"/>
                <a:ext cx="11880" cy="2520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DFA2E38F-A75A-8449-AC1D-B227305830C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055863" y="2466634"/>
                  <a:ext cx="421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8136E0B7-8F43-9F40-9208-631A62567FBA}"/>
                    </a:ext>
                  </a:extLst>
                </p14:cNvPr>
                <p14:cNvContentPartPr/>
                <p14:nvPr/>
              </p14:nvContentPartPr>
              <p14:xfrm>
                <a:off x="4593703" y="1861114"/>
                <a:ext cx="360" cy="36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8136E0B7-8F43-9F40-9208-631A62567FBA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578223" y="184599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50C1A5C7-178B-924F-8787-96DB3EA0E3A4}"/>
                    </a:ext>
                  </a:extLst>
                </p14:cNvPr>
                <p14:cNvContentPartPr/>
                <p14:nvPr/>
              </p14:nvContentPartPr>
              <p14:xfrm>
                <a:off x="4540783" y="1850314"/>
                <a:ext cx="42120" cy="32652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50C1A5C7-178B-924F-8787-96DB3EA0E3A4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525663" y="1835194"/>
                  <a:ext cx="7272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445CCFE0-AE89-2741-B065-71462792B1B6}"/>
                    </a:ext>
                  </a:extLst>
                </p14:cNvPr>
                <p14:cNvContentPartPr/>
                <p14:nvPr/>
              </p14:nvContentPartPr>
              <p14:xfrm>
                <a:off x="4593703" y="1777234"/>
                <a:ext cx="520560" cy="13392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445CCFE0-AE89-2741-B065-71462792B1B6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578223" y="1761754"/>
                  <a:ext cx="55116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CF0F9C25-4B96-6140-9CE3-38B33A9E9EF8}"/>
                    </a:ext>
                  </a:extLst>
                </p14:cNvPr>
                <p14:cNvContentPartPr/>
                <p14:nvPr/>
              </p14:nvContentPartPr>
              <p14:xfrm>
                <a:off x="4771543" y="1393114"/>
                <a:ext cx="65160" cy="21384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CF0F9C25-4B96-6140-9CE3-38B33A9E9EF8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756063" y="1377634"/>
                  <a:ext cx="9576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E9BC05DD-B7E3-6843-823A-4A8BD738EBA9}"/>
                    </a:ext>
                  </a:extLst>
                </p14:cNvPr>
                <p14:cNvContentPartPr/>
                <p14:nvPr/>
              </p14:nvContentPartPr>
              <p14:xfrm>
                <a:off x="4883863" y="1417594"/>
                <a:ext cx="142560" cy="1695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E9BC05DD-B7E3-6843-823A-4A8BD738EBA9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868383" y="1402474"/>
                  <a:ext cx="1731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4B43A2B8-D7F9-D44E-B96A-06E660EB5C31}"/>
                    </a:ext>
                  </a:extLst>
                </p14:cNvPr>
                <p14:cNvContentPartPr/>
                <p14:nvPr/>
              </p14:nvContentPartPr>
              <p14:xfrm>
                <a:off x="4418743" y="2528914"/>
                <a:ext cx="370440" cy="13500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4B43A2B8-D7F9-D44E-B96A-06E660EB5C3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403623" y="2513794"/>
                  <a:ext cx="40104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E61AC8B8-217E-5C4B-963C-189704BF84E2}"/>
                    </a:ext>
                  </a:extLst>
                </p14:cNvPr>
                <p14:cNvContentPartPr/>
                <p14:nvPr/>
              </p14:nvContentPartPr>
              <p14:xfrm>
                <a:off x="4401103" y="2533594"/>
                <a:ext cx="254160" cy="1584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E61AC8B8-217E-5C4B-963C-189704BF84E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385983" y="2518474"/>
                  <a:ext cx="2844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070DE614-E06E-264B-8F3B-1112FB72B058}"/>
                    </a:ext>
                  </a:extLst>
                </p14:cNvPr>
                <p14:cNvContentPartPr/>
                <p14:nvPr/>
              </p14:nvContentPartPr>
              <p14:xfrm>
                <a:off x="1048423" y="2242354"/>
                <a:ext cx="40320" cy="12960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070DE614-E06E-264B-8F3B-1112FB72B058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033303" y="2226874"/>
                  <a:ext cx="7056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B212B129-4486-7443-B653-130404A6C918}"/>
                    </a:ext>
                  </a:extLst>
                </p14:cNvPr>
                <p14:cNvContentPartPr/>
                <p14:nvPr/>
              </p14:nvContentPartPr>
              <p14:xfrm>
                <a:off x="655663" y="1764274"/>
                <a:ext cx="41400" cy="5943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B212B129-4486-7443-B653-130404A6C91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40183" y="1748794"/>
                  <a:ext cx="71640" cy="62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232F40E5-0F0D-8B4D-B315-129C24FF270A}"/>
                    </a:ext>
                  </a:extLst>
                </p14:cNvPr>
                <p14:cNvContentPartPr/>
                <p14:nvPr/>
              </p14:nvContentPartPr>
              <p14:xfrm>
                <a:off x="641983" y="1773634"/>
                <a:ext cx="960480" cy="5544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232F40E5-0F0D-8B4D-B315-129C24FF270A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26863" y="1758154"/>
                  <a:ext cx="99108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FF08C45C-098B-954F-8A46-330D47627B3E}"/>
                    </a:ext>
                  </a:extLst>
                </p14:cNvPr>
                <p14:cNvContentPartPr/>
                <p14:nvPr/>
              </p14:nvContentPartPr>
              <p14:xfrm>
                <a:off x="1523623" y="1632514"/>
                <a:ext cx="267480" cy="14652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FF08C45C-098B-954F-8A46-330D47627B3E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508503" y="1617394"/>
                  <a:ext cx="2980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BD0104CD-08B3-7247-A3CA-B9EB82BC9DCE}"/>
                    </a:ext>
                  </a:extLst>
                </p14:cNvPr>
                <p14:cNvContentPartPr/>
                <p14:nvPr/>
              </p14:nvContentPartPr>
              <p14:xfrm>
                <a:off x="1472503" y="1789114"/>
                <a:ext cx="347760" cy="16020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BD0104CD-08B3-7247-A3CA-B9EB82BC9DCE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457023" y="1773634"/>
                  <a:ext cx="37836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484A73B3-BD0E-F54C-8089-E32934CD0F0C}"/>
                    </a:ext>
                  </a:extLst>
                </p14:cNvPr>
                <p14:cNvContentPartPr/>
                <p14:nvPr/>
              </p14:nvContentPartPr>
              <p14:xfrm>
                <a:off x="1030063" y="1167034"/>
                <a:ext cx="257040" cy="32724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484A73B3-BD0E-F54C-8089-E32934CD0F0C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014583" y="1151914"/>
                  <a:ext cx="28764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CF5F2C59-EC1B-B645-9CB5-DF69C441A5BF}"/>
                    </a:ext>
                  </a:extLst>
                </p14:cNvPr>
                <p14:cNvContentPartPr/>
                <p14:nvPr/>
              </p14:nvContentPartPr>
              <p14:xfrm>
                <a:off x="1373503" y="1183594"/>
                <a:ext cx="257040" cy="36432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CF5F2C59-EC1B-B645-9CB5-DF69C441A5BF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358023" y="1168474"/>
                  <a:ext cx="28764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93F825C0-29FA-A548-9D6E-A78AE5A59184}"/>
                    </a:ext>
                  </a:extLst>
                </p14:cNvPr>
                <p14:cNvContentPartPr/>
                <p14:nvPr/>
              </p14:nvContentPartPr>
              <p14:xfrm>
                <a:off x="1827103" y="1345954"/>
                <a:ext cx="466560" cy="15732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93F825C0-29FA-A548-9D6E-A78AE5A59184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811983" y="1330834"/>
                  <a:ext cx="4971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86C5E756-60B6-E348-A9C4-23D5436E7DA2}"/>
                    </a:ext>
                  </a:extLst>
                </p14:cNvPr>
                <p14:cNvContentPartPr/>
                <p14:nvPr/>
              </p14:nvContentPartPr>
              <p14:xfrm>
                <a:off x="2363503" y="1164514"/>
                <a:ext cx="238680" cy="473040"/>
              </p14:xfrm>
            </p:contentPart>
          </mc:Choice>
          <mc:Fallback xmlns=""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86C5E756-60B6-E348-A9C4-23D5436E7DA2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348023" y="1149394"/>
                  <a:ext cx="268920" cy="50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D6A334BB-9A28-1E49-80C7-C1A407652789}"/>
                    </a:ext>
                  </a:extLst>
                </p14:cNvPr>
                <p14:cNvContentPartPr/>
                <p14:nvPr/>
              </p14:nvContentPartPr>
              <p14:xfrm>
                <a:off x="2525503" y="1465114"/>
                <a:ext cx="264240" cy="15624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D6A334BB-9A28-1E49-80C7-C1A40765278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510383" y="1449994"/>
                  <a:ext cx="29484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EC52F736-486C-FF42-B1E1-E27C4775147A}"/>
                    </a:ext>
                  </a:extLst>
                </p14:cNvPr>
                <p14:cNvContentPartPr/>
                <p14:nvPr/>
              </p14:nvContentPartPr>
              <p14:xfrm>
                <a:off x="2503543" y="1451794"/>
                <a:ext cx="198360" cy="15624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EC52F736-486C-FF42-B1E1-E27C4775147A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488423" y="1436674"/>
                  <a:ext cx="2289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67" name="Input penna 66">
                  <a:extLst>
                    <a:ext uri="{FF2B5EF4-FFF2-40B4-BE49-F238E27FC236}">
                      <a16:creationId xmlns:a16="http://schemas.microsoft.com/office/drawing/2014/main" id="{4FE6856D-9AF3-DF47-8DC7-8E7F3A135375}"/>
                    </a:ext>
                  </a:extLst>
                </p14:cNvPr>
                <p14:cNvContentPartPr/>
                <p14:nvPr/>
              </p14:nvContentPartPr>
              <p14:xfrm>
                <a:off x="1839703" y="2438194"/>
                <a:ext cx="36360" cy="13320"/>
              </p14:xfrm>
            </p:contentPart>
          </mc:Choice>
          <mc:Fallback xmlns="">
            <p:pic>
              <p:nvPicPr>
                <p:cNvPr id="67" name="Input penna 66">
                  <a:extLst>
                    <a:ext uri="{FF2B5EF4-FFF2-40B4-BE49-F238E27FC236}">
                      <a16:creationId xmlns:a16="http://schemas.microsoft.com/office/drawing/2014/main" id="{4FE6856D-9AF3-DF47-8DC7-8E7F3A135375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824223" y="2423074"/>
                  <a:ext cx="669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68" name="Input penna 67">
                  <a:extLst>
                    <a:ext uri="{FF2B5EF4-FFF2-40B4-BE49-F238E27FC236}">
                      <a16:creationId xmlns:a16="http://schemas.microsoft.com/office/drawing/2014/main" id="{244C1ABF-C801-A64E-8C28-D6E077283D36}"/>
                    </a:ext>
                  </a:extLst>
                </p14:cNvPr>
                <p14:cNvContentPartPr/>
                <p14:nvPr/>
              </p14:nvContentPartPr>
              <p14:xfrm>
                <a:off x="3037063" y="2307514"/>
                <a:ext cx="18720" cy="2520"/>
              </p14:xfrm>
            </p:contentPart>
          </mc:Choice>
          <mc:Fallback xmlns="">
            <p:pic>
              <p:nvPicPr>
                <p:cNvPr id="68" name="Input penna 67">
                  <a:extLst>
                    <a:ext uri="{FF2B5EF4-FFF2-40B4-BE49-F238E27FC236}">
                      <a16:creationId xmlns:a16="http://schemas.microsoft.com/office/drawing/2014/main" id="{244C1ABF-C801-A64E-8C28-D6E077283D36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021583" y="2292394"/>
                  <a:ext cx="4932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69" name="Input penna 68">
                  <a:extLst>
                    <a:ext uri="{FF2B5EF4-FFF2-40B4-BE49-F238E27FC236}">
                      <a16:creationId xmlns:a16="http://schemas.microsoft.com/office/drawing/2014/main" id="{B12FB695-3412-6145-93B8-62961CA530CD}"/>
                    </a:ext>
                  </a:extLst>
                </p14:cNvPr>
                <p14:cNvContentPartPr/>
                <p14:nvPr/>
              </p14:nvContentPartPr>
              <p14:xfrm>
                <a:off x="3037783" y="1879834"/>
                <a:ext cx="64800" cy="592200"/>
              </p14:xfrm>
            </p:contentPart>
          </mc:Choice>
          <mc:Fallback xmlns="">
            <p:pic>
              <p:nvPicPr>
                <p:cNvPr id="69" name="Input penna 68">
                  <a:extLst>
                    <a:ext uri="{FF2B5EF4-FFF2-40B4-BE49-F238E27FC236}">
                      <a16:creationId xmlns:a16="http://schemas.microsoft.com/office/drawing/2014/main" id="{B12FB695-3412-6145-93B8-62961CA530CD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022663" y="1864354"/>
                  <a:ext cx="95400" cy="62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25" name="Input penna 124">
                  <a:extLst>
                    <a:ext uri="{FF2B5EF4-FFF2-40B4-BE49-F238E27FC236}">
                      <a16:creationId xmlns:a16="http://schemas.microsoft.com/office/drawing/2014/main" id="{D3F818F3-1741-BC4A-92FA-321A2D34D3C2}"/>
                    </a:ext>
                  </a:extLst>
                </p14:cNvPr>
                <p14:cNvContentPartPr/>
                <p14:nvPr/>
              </p14:nvContentPartPr>
              <p14:xfrm>
                <a:off x="4261783" y="2455114"/>
                <a:ext cx="141840" cy="37800"/>
              </p14:xfrm>
            </p:contentPart>
          </mc:Choice>
          <mc:Fallback xmlns="">
            <p:pic>
              <p:nvPicPr>
                <p:cNvPr id="125" name="Input penna 124">
                  <a:extLst>
                    <a:ext uri="{FF2B5EF4-FFF2-40B4-BE49-F238E27FC236}">
                      <a16:creationId xmlns:a16="http://schemas.microsoft.com/office/drawing/2014/main" id="{D3F818F3-1741-BC4A-92FA-321A2D34D3C2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246663" y="2439994"/>
                  <a:ext cx="17208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27" name="Input penna 126">
                  <a:extLst>
                    <a:ext uri="{FF2B5EF4-FFF2-40B4-BE49-F238E27FC236}">
                      <a16:creationId xmlns:a16="http://schemas.microsoft.com/office/drawing/2014/main" id="{72507106-04C7-A548-BD54-06E34B55BAB7}"/>
                    </a:ext>
                  </a:extLst>
                </p14:cNvPr>
                <p14:cNvContentPartPr/>
                <p14:nvPr/>
              </p14:nvContentPartPr>
              <p14:xfrm>
                <a:off x="4470223" y="2205634"/>
                <a:ext cx="87840" cy="429480"/>
              </p14:xfrm>
            </p:contentPart>
          </mc:Choice>
          <mc:Fallback xmlns="">
            <p:pic>
              <p:nvPicPr>
                <p:cNvPr id="127" name="Input penna 126">
                  <a:extLst>
                    <a:ext uri="{FF2B5EF4-FFF2-40B4-BE49-F238E27FC236}">
                      <a16:creationId xmlns:a16="http://schemas.microsoft.com/office/drawing/2014/main" id="{72507106-04C7-A548-BD54-06E34B55BAB7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4455103" y="2190154"/>
                  <a:ext cx="118440" cy="4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68" name="Input penna 167">
                  <a:extLst>
                    <a:ext uri="{FF2B5EF4-FFF2-40B4-BE49-F238E27FC236}">
                      <a16:creationId xmlns:a16="http://schemas.microsoft.com/office/drawing/2014/main" id="{60EB386E-B409-E443-AA2F-77A1C7C4F24E}"/>
                    </a:ext>
                  </a:extLst>
                </p14:cNvPr>
                <p14:cNvContentPartPr/>
                <p14:nvPr/>
              </p14:nvContentPartPr>
              <p14:xfrm>
                <a:off x="4383566" y="2646994"/>
                <a:ext cx="107640" cy="118800"/>
              </p14:xfrm>
            </p:contentPart>
          </mc:Choice>
          <mc:Fallback xmlns="">
            <p:pic>
              <p:nvPicPr>
                <p:cNvPr id="168" name="Input penna 167">
                  <a:extLst>
                    <a:ext uri="{FF2B5EF4-FFF2-40B4-BE49-F238E27FC236}">
                      <a16:creationId xmlns:a16="http://schemas.microsoft.com/office/drawing/2014/main" id="{60EB386E-B409-E443-AA2F-77A1C7C4F24E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368446" y="2631874"/>
                  <a:ext cx="1382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70" name="Input penna 169">
                  <a:extLst>
                    <a:ext uri="{FF2B5EF4-FFF2-40B4-BE49-F238E27FC236}">
                      <a16:creationId xmlns:a16="http://schemas.microsoft.com/office/drawing/2014/main" id="{F8CF0483-3E2B-7040-8F20-91CE75A91086}"/>
                    </a:ext>
                  </a:extLst>
                </p14:cNvPr>
                <p14:cNvContentPartPr/>
                <p14:nvPr/>
              </p14:nvContentPartPr>
              <p14:xfrm>
                <a:off x="2971646" y="2427394"/>
                <a:ext cx="471600" cy="26280"/>
              </p14:xfrm>
            </p:contentPart>
          </mc:Choice>
          <mc:Fallback xmlns="">
            <p:pic>
              <p:nvPicPr>
                <p:cNvPr id="170" name="Input penna 169">
                  <a:extLst>
                    <a:ext uri="{FF2B5EF4-FFF2-40B4-BE49-F238E27FC236}">
                      <a16:creationId xmlns:a16="http://schemas.microsoft.com/office/drawing/2014/main" id="{F8CF0483-3E2B-7040-8F20-91CE75A91086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2956526" y="2411914"/>
                  <a:ext cx="50220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59987061-D50E-EE43-9C1E-E9FF9C01B656}"/>
                    </a:ext>
                  </a:extLst>
                </p14:cNvPr>
                <p14:cNvContentPartPr/>
                <p14:nvPr/>
              </p14:nvContentPartPr>
              <p14:xfrm>
                <a:off x="3788126" y="2492554"/>
                <a:ext cx="835200" cy="23400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59987061-D50E-EE43-9C1E-E9FF9C01B656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773006" y="2477434"/>
                  <a:ext cx="865440" cy="264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73" name="Input penna 172">
                <a:extLst>
                  <a:ext uri="{FF2B5EF4-FFF2-40B4-BE49-F238E27FC236}">
                    <a16:creationId xmlns:a16="http://schemas.microsoft.com/office/drawing/2014/main" id="{E0C44BA8-CD2E-7348-92F9-C3DC35ABE85D}"/>
                  </a:ext>
                </a:extLst>
              </p14:cNvPr>
              <p14:cNvContentPartPr/>
              <p14:nvPr/>
            </p14:nvContentPartPr>
            <p14:xfrm>
              <a:off x="-1455994" y="1303114"/>
              <a:ext cx="360" cy="360"/>
            </p14:xfrm>
          </p:contentPart>
        </mc:Choice>
        <mc:Fallback xmlns="">
          <p:pic>
            <p:nvPicPr>
              <p:cNvPr id="173" name="Input penna 172">
                <a:extLst>
                  <a:ext uri="{FF2B5EF4-FFF2-40B4-BE49-F238E27FC236}">
                    <a16:creationId xmlns:a16="http://schemas.microsoft.com/office/drawing/2014/main" id="{E0C44BA8-CD2E-7348-92F9-C3DC35ABE85D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-1464994" y="129411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2143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B0EA31-B6D9-ED48-BC8D-AC6F4BCFD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859" y="0"/>
            <a:ext cx="4250281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E2186137-57CC-BF4D-9BDC-DDFBE9BEF969}"/>
                  </a:ext>
                </a:extLst>
              </p14:cNvPr>
              <p14:cNvContentPartPr/>
              <p14:nvPr/>
            </p14:nvContentPartPr>
            <p14:xfrm>
              <a:off x="387206" y="414994"/>
              <a:ext cx="36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E2186137-57CC-BF4D-9BDC-DDFBE9BEF96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8566" y="40599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0963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Immagine 1" descr="PacificSection3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3429000"/>
            <a:ext cx="6338888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" name="Immagine 2" descr="pacificSection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CasellaDiTesto 5"/>
          <p:cNvSpPr txBox="1">
            <a:spLocks noChangeArrowheads="1"/>
          </p:cNvSpPr>
          <p:nvPr/>
        </p:nvSpPr>
        <p:spPr bwMode="auto">
          <a:xfrm>
            <a:off x="674688" y="1006475"/>
            <a:ext cx="871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Calibri" charset="0"/>
              </a:rPr>
              <a:t>TONGA</a:t>
            </a:r>
          </a:p>
        </p:txBody>
      </p:sp>
      <p:sp>
        <p:nvSpPr>
          <p:cNvPr id="91140" name="CasellaDiTesto 6"/>
          <p:cNvSpPr txBox="1">
            <a:spLocks noChangeArrowheads="1"/>
          </p:cNvSpPr>
          <p:nvPr/>
        </p:nvSpPr>
        <p:spPr bwMode="auto">
          <a:xfrm>
            <a:off x="7299325" y="150813"/>
            <a:ext cx="825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Calibri" charset="0"/>
              </a:rPr>
              <a:t>ANDES</a:t>
            </a:r>
          </a:p>
        </p:txBody>
      </p:sp>
      <p:sp>
        <p:nvSpPr>
          <p:cNvPr id="91141" name="Figura a mano libera 7"/>
          <p:cNvSpPr>
            <a:spLocks noChangeArrowheads="1"/>
          </p:cNvSpPr>
          <p:nvPr/>
        </p:nvSpPr>
        <p:spPr bwMode="auto">
          <a:xfrm>
            <a:off x="1066800" y="2786063"/>
            <a:ext cx="815975" cy="1404937"/>
          </a:xfrm>
          <a:custGeom>
            <a:avLst/>
            <a:gdLst>
              <a:gd name="T0" fmla="*/ 3526577 w 748632"/>
              <a:gd name="T1" fmla="*/ 2147483647 h 443386"/>
              <a:gd name="T2" fmla="*/ 1889243 w 748632"/>
              <a:gd name="T3" fmla="*/ 2147483647 h 443386"/>
              <a:gd name="T4" fmla="*/ 440814 w 748632"/>
              <a:gd name="T5" fmla="*/ 2147483647 h 443386"/>
              <a:gd name="T6" fmla="*/ 0 w 748632"/>
              <a:gd name="T7" fmla="*/ 2147483647 h 443386"/>
              <a:gd name="T8" fmla="*/ 0 60000 65536"/>
              <a:gd name="T9" fmla="*/ 0 60000 65536"/>
              <a:gd name="T10" fmla="*/ 0 60000 65536"/>
              <a:gd name="T11" fmla="*/ 0 60000 65536"/>
              <a:gd name="T12" fmla="*/ 0 w 748632"/>
              <a:gd name="T13" fmla="*/ 0 h 443386"/>
              <a:gd name="T14" fmla="*/ 748632 w 748632"/>
              <a:gd name="T15" fmla="*/ 443386 h 4433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8632" h="443386">
                <a:moveTo>
                  <a:pt x="748632" y="2228"/>
                </a:moveTo>
                <a:cubicBezTo>
                  <a:pt x="629430" y="1114"/>
                  <a:pt x="510228" y="0"/>
                  <a:pt x="401053" y="15596"/>
                </a:cubicBezTo>
                <a:cubicBezTo>
                  <a:pt x="291878" y="31192"/>
                  <a:pt x="160421" y="24509"/>
                  <a:pt x="93579" y="95807"/>
                </a:cubicBezTo>
                <a:cubicBezTo>
                  <a:pt x="26737" y="167105"/>
                  <a:pt x="0" y="443386"/>
                  <a:pt x="0" y="443386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1142" name="Figura a mano libera 8"/>
          <p:cNvSpPr>
            <a:spLocks noChangeArrowheads="1"/>
          </p:cNvSpPr>
          <p:nvPr/>
        </p:nvSpPr>
        <p:spPr bwMode="auto">
          <a:xfrm>
            <a:off x="6781800" y="2786063"/>
            <a:ext cx="1676400" cy="304800"/>
          </a:xfrm>
          <a:custGeom>
            <a:avLst/>
            <a:gdLst>
              <a:gd name="T0" fmla="*/ 0 w 1470526"/>
              <a:gd name="T1" fmla="*/ 287590 h 247316"/>
              <a:gd name="T2" fmla="*/ 6220449 w 1470526"/>
              <a:gd name="T3" fmla="*/ 287590 h 247316"/>
              <a:gd name="T4" fmla="*/ 10178908 w 1470526"/>
              <a:gd name="T5" fmla="*/ 2013129 h 247316"/>
              <a:gd name="T6" fmla="*/ 15551120 w 1470526"/>
              <a:gd name="T7" fmla="*/ 10640999 h 247316"/>
              <a:gd name="T8" fmla="*/ 0 60000 65536"/>
              <a:gd name="T9" fmla="*/ 0 60000 65536"/>
              <a:gd name="T10" fmla="*/ 0 60000 65536"/>
              <a:gd name="T11" fmla="*/ 0 60000 65536"/>
              <a:gd name="T12" fmla="*/ 0 w 1470526"/>
              <a:gd name="T13" fmla="*/ 0 h 247316"/>
              <a:gd name="T14" fmla="*/ 1470526 w 1470526"/>
              <a:gd name="T15" fmla="*/ 247316 h 2473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70526" h="247316">
                <a:moveTo>
                  <a:pt x="0" y="6684"/>
                </a:moveTo>
                <a:cubicBezTo>
                  <a:pt x="213894" y="3342"/>
                  <a:pt x="427789" y="0"/>
                  <a:pt x="588210" y="6684"/>
                </a:cubicBezTo>
                <a:cubicBezTo>
                  <a:pt x="748631" y="13368"/>
                  <a:pt x="815473" y="6684"/>
                  <a:pt x="962526" y="46789"/>
                </a:cubicBezTo>
                <a:cubicBezTo>
                  <a:pt x="1109579" y="86894"/>
                  <a:pt x="1470526" y="247316"/>
                  <a:pt x="1470526" y="247316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273FF8C7-1B78-DF4B-BA7E-DB03B97666D7}"/>
              </a:ext>
            </a:extLst>
          </p:cNvPr>
          <p:cNvGrpSpPr/>
          <p:nvPr/>
        </p:nvGrpSpPr>
        <p:grpSpPr>
          <a:xfrm>
            <a:off x="7187400" y="5515560"/>
            <a:ext cx="219240" cy="70560"/>
            <a:chOff x="7187400" y="5515560"/>
            <a:chExt cx="219240" cy="7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B578A671-2BFB-C34F-BF4B-336D681D43AF}"/>
                    </a:ext>
                  </a:extLst>
                </p14:cNvPr>
                <p14:cNvContentPartPr/>
                <p14:nvPr/>
              </p14:nvContentPartPr>
              <p14:xfrm>
                <a:off x="7187400" y="5532840"/>
                <a:ext cx="204840" cy="1296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B578A671-2BFB-C34F-BF4B-336D681D43A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178760" y="5524200"/>
                  <a:ext cx="22248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CAE9C8B0-04E8-4844-B3F9-5092BCC8AB1A}"/>
                    </a:ext>
                  </a:extLst>
                </p14:cNvPr>
                <p14:cNvContentPartPr/>
                <p14:nvPr/>
              </p14:nvContentPartPr>
              <p14:xfrm>
                <a:off x="7331400" y="5515560"/>
                <a:ext cx="75240" cy="705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CAE9C8B0-04E8-4844-B3F9-5092BCC8AB1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22760" y="5506920"/>
                  <a:ext cx="92880" cy="88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886AAF15-5DF2-B04B-B8AF-C1C58200243B}"/>
                  </a:ext>
                </a:extLst>
              </p14:cNvPr>
              <p14:cNvContentPartPr/>
              <p14:nvPr/>
            </p14:nvContentPartPr>
            <p14:xfrm>
              <a:off x="6943320" y="5439240"/>
              <a:ext cx="55800" cy="9252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886AAF15-5DF2-B04B-B8AF-C1C58200243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34680" y="5430240"/>
                <a:ext cx="7344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92594F0E-100E-BA49-9444-03AD62327440}"/>
                  </a:ext>
                </a:extLst>
              </p14:cNvPr>
              <p14:cNvContentPartPr/>
              <p14:nvPr/>
            </p14:nvContentPartPr>
            <p14:xfrm>
              <a:off x="8562600" y="5311800"/>
              <a:ext cx="95040" cy="9108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92594F0E-100E-BA49-9444-03AD6232744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53600" y="5303160"/>
                <a:ext cx="112680" cy="10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uppo 11">
            <a:extLst>
              <a:ext uri="{FF2B5EF4-FFF2-40B4-BE49-F238E27FC236}">
                <a16:creationId xmlns:a16="http://schemas.microsoft.com/office/drawing/2014/main" id="{D86A071A-2935-ED4B-B794-1FC479438C84}"/>
              </a:ext>
            </a:extLst>
          </p:cNvPr>
          <p:cNvGrpSpPr/>
          <p:nvPr/>
        </p:nvGrpSpPr>
        <p:grpSpPr>
          <a:xfrm>
            <a:off x="8277840" y="5301720"/>
            <a:ext cx="376200" cy="284040"/>
            <a:chOff x="8277840" y="5301720"/>
            <a:chExt cx="376200" cy="28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13FC8ABD-7983-CF4C-9855-F59141013625}"/>
                    </a:ext>
                  </a:extLst>
                </p14:cNvPr>
                <p14:cNvContentPartPr/>
                <p14:nvPr/>
              </p14:nvContentPartPr>
              <p14:xfrm>
                <a:off x="8561160" y="5301720"/>
                <a:ext cx="92880" cy="13032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13FC8ABD-7983-CF4C-9855-F5914101362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552520" y="5292720"/>
                  <a:ext cx="1105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BFE9008C-B40A-524C-BD8B-6166E3657208}"/>
                    </a:ext>
                  </a:extLst>
                </p14:cNvPr>
                <p14:cNvContentPartPr/>
                <p14:nvPr/>
              </p14:nvContentPartPr>
              <p14:xfrm>
                <a:off x="8277840" y="5558400"/>
                <a:ext cx="360" cy="3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BFE9008C-B40A-524C-BD8B-6166E365720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268840" y="55494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517FA661-4889-FE42-A5C0-E9E0BE52A2DA}"/>
                    </a:ext>
                  </a:extLst>
                </p14:cNvPr>
                <p14:cNvContentPartPr/>
                <p14:nvPr/>
              </p14:nvContentPartPr>
              <p14:xfrm>
                <a:off x="8408520" y="5502600"/>
                <a:ext cx="117000" cy="2232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517FA661-4889-FE42-A5C0-E9E0BE52A2D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399880" y="5493600"/>
                  <a:ext cx="1346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42FFD280-79FB-5D42-8F36-145A84670F06}"/>
                    </a:ext>
                  </a:extLst>
                </p14:cNvPr>
                <p14:cNvContentPartPr/>
                <p14:nvPr/>
              </p14:nvContentPartPr>
              <p14:xfrm>
                <a:off x="8478000" y="5478120"/>
                <a:ext cx="61560" cy="10764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42FFD280-79FB-5D42-8F36-145A84670F0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469360" y="5469120"/>
                  <a:ext cx="79200" cy="12528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9A6B432-180B-F046-9738-9693F83B7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673364" cy="525658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2D672B7-4DEE-8748-B5F7-26FD0C684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88" y="-1467544"/>
            <a:ext cx="7572178" cy="27089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2B40AACE-703D-FF4E-BA90-5B3D3312987A}"/>
                  </a:ext>
                </a:extLst>
              </p14:cNvPr>
              <p14:cNvContentPartPr/>
              <p14:nvPr/>
            </p14:nvContentPartPr>
            <p14:xfrm>
              <a:off x="1099286" y="1437394"/>
              <a:ext cx="6899760" cy="278892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2B40AACE-703D-FF4E-BA90-5B3D331298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4166" y="1421914"/>
                <a:ext cx="6930000" cy="28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4DD39483-B21E-EE45-A485-036F5B2A131C}"/>
                  </a:ext>
                </a:extLst>
              </p14:cNvPr>
              <p14:cNvContentPartPr/>
              <p14:nvPr/>
            </p14:nvContentPartPr>
            <p14:xfrm>
              <a:off x="5615486" y="1653754"/>
              <a:ext cx="63360" cy="1080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4DD39483-B21E-EE45-A485-036F5B2A13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00006" y="1638634"/>
                <a:ext cx="93960" cy="4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uppo 7">
            <a:extLst>
              <a:ext uri="{FF2B5EF4-FFF2-40B4-BE49-F238E27FC236}">
                <a16:creationId xmlns:a16="http://schemas.microsoft.com/office/drawing/2014/main" id="{DC87C760-E1F7-644E-A438-983E6D709AE4}"/>
              </a:ext>
            </a:extLst>
          </p:cNvPr>
          <p:cNvGrpSpPr/>
          <p:nvPr/>
        </p:nvGrpSpPr>
        <p:grpSpPr>
          <a:xfrm>
            <a:off x="1354166" y="1774354"/>
            <a:ext cx="4405320" cy="2220840"/>
            <a:chOff x="1354166" y="1774354"/>
            <a:chExt cx="4405320" cy="222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9DBFA6B0-F0F6-634E-9791-6035B2904376}"/>
                    </a:ext>
                  </a:extLst>
                </p14:cNvPr>
                <p14:cNvContentPartPr/>
                <p14:nvPr/>
              </p14:nvContentPartPr>
              <p14:xfrm>
                <a:off x="1354166" y="1853914"/>
                <a:ext cx="4405320" cy="214128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9DBFA6B0-F0F6-634E-9791-6035B290437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38686" y="1838794"/>
                  <a:ext cx="4435920" cy="21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C18B0207-3CB3-6F49-B2BD-4252975929B0}"/>
                    </a:ext>
                  </a:extLst>
                </p14:cNvPr>
                <p14:cNvContentPartPr/>
                <p14:nvPr/>
              </p14:nvContentPartPr>
              <p14:xfrm>
                <a:off x="5714846" y="1774354"/>
                <a:ext cx="11160" cy="7200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C18B0207-3CB3-6F49-B2BD-4252975929B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99726" y="1758874"/>
                  <a:ext cx="41760" cy="102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FFC73B4C-DAA1-904B-995C-8AE37ADF3A01}"/>
                  </a:ext>
                </a:extLst>
              </p14:cNvPr>
              <p14:cNvContentPartPr/>
              <p14:nvPr/>
            </p14:nvContentPartPr>
            <p14:xfrm>
              <a:off x="8589446" y="3795754"/>
              <a:ext cx="545040" cy="164124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FFC73B4C-DAA1-904B-995C-8AE37ADF3A0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74326" y="3780634"/>
                <a:ext cx="575280" cy="167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63AD5D53-EB18-6749-8B32-71BCA8005250}"/>
                  </a:ext>
                </a:extLst>
              </p14:cNvPr>
              <p14:cNvContentPartPr/>
              <p14:nvPr/>
            </p14:nvContentPartPr>
            <p14:xfrm>
              <a:off x="6273206" y="718474"/>
              <a:ext cx="2786760" cy="60480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63AD5D53-EB18-6749-8B32-71BCA800525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58086" y="703354"/>
                <a:ext cx="2817360" cy="6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9FE69B45-835F-5443-A01B-F4AF24C4D8B9}"/>
                  </a:ext>
                </a:extLst>
              </p14:cNvPr>
              <p14:cNvContentPartPr/>
              <p14:nvPr/>
            </p14:nvContentPartPr>
            <p14:xfrm>
              <a:off x="2529926" y="6260674"/>
              <a:ext cx="23040" cy="2088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9FE69B45-835F-5443-A01B-F4AF24C4D8B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14446" y="6245194"/>
                <a:ext cx="53640" cy="5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uppo 20">
            <a:extLst>
              <a:ext uri="{FF2B5EF4-FFF2-40B4-BE49-F238E27FC236}">
                <a16:creationId xmlns:a16="http://schemas.microsoft.com/office/drawing/2014/main" id="{7227B952-5F20-794E-97D3-E05D6DB0C0FC}"/>
              </a:ext>
            </a:extLst>
          </p:cNvPr>
          <p:cNvGrpSpPr/>
          <p:nvPr/>
        </p:nvGrpSpPr>
        <p:grpSpPr>
          <a:xfrm>
            <a:off x="2252726" y="3722674"/>
            <a:ext cx="5508360" cy="2624040"/>
            <a:chOff x="2252726" y="3722674"/>
            <a:chExt cx="5508360" cy="262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A756A87A-D319-9040-A369-EA6877DF909E}"/>
                    </a:ext>
                  </a:extLst>
                </p14:cNvPr>
                <p14:cNvContentPartPr/>
                <p14:nvPr/>
              </p14:nvContentPartPr>
              <p14:xfrm>
                <a:off x="2329406" y="3722674"/>
                <a:ext cx="405000" cy="152784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A756A87A-D319-9040-A369-EA6877DF909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314286" y="3707194"/>
                  <a:ext cx="435600" cy="155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686D5E57-FE0B-B145-B9AB-EC87AB91755D}"/>
                    </a:ext>
                  </a:extLst>
                </p14:cNvPr>
                <p14:cNvContentPartPr/>
                <p14:nvPr/>
              </p14:nvContentPartPr>
              <p14:xfrm>
                <a:off x="2252726" y="3744634"/>
                <a:ext cx="113400" cy="90864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686D5E57-FE0B-B145-B9AB-EC87AB91755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237606" y="3729154"/>
                  <a:ext cx="143640" cy="9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F0F6F89A-CFA9-814F-BEF9-9369EBE1C945}"/>
                    </a:ext>
                  </a:extLst>
                </p14:cNvPr>
                <p14:cNvContentPartPr/>
                <p14:nvPr/>
              </p14:nvContentPartPr>
              <p14:xfrm>
                <a:off x="2394566" y="4898434"/>
                <a:ext cx="31320" cy="7848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F0F6F89A-CFA9-814F-BEF9-9369EBE1C94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379446" y="4883314"/>
                  <a:ext cx="6156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CF52C731-C23D-CB49-B237-A04FF56F6D20}"/>
                    </a:ext>
                  </a:extLst>
                </p14:cNvPr>
                <p14:cNvContentPartPr/>
                <p14:nvPr/>
              </p14:nvContentPartPr>
              <p14:xfrm>
                <a:off x="2470886" y="5170594"/>
                <a:ext cx="78840" cy="29412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CF52C731-C23D-CB49-B237-A04FF56F6D2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455766" y="5155114"/>
                  <a:ext cx="10944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892E1BFD-3E60-0540-96D6-D1173528C663}"/>
                    </a:ext>
                  </a:extLst>
                </p14:cNvPr>
                <p14:cNvContentPartPr/>
                <p14:nvPr/>
              </p14:nvContentPartPr>
              <p14:xfrm>
                <a:off x="2367926" y="4125514"/>
                <a:ext cx="74520" cy="97200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892E1BFD-3E60-0540-96D6-D1173528C66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352446" y="4110394"/>
                  <a:ext cx="105120" cy="10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8E105D4C-56B8-224F-AB88-1066BC541F4A}"/>
                    </a:ext>
                  </a:extLst>
                </p14:cNvPr>
                <p14:cNvContentPartPr/>
                <p14:nvPr/>
              </p14:nvContentPartPr>
              <p14:xfrm>
                <a:off x="2348126" y="4517554"/>
                <a:ext cx="57240" cy="74304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8E105D4C-56B8-224F-AB88-1066BC541F4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33006" y="4502074"/>
                  <a:ext cx="87480" cy="77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652722BC-A9BA-0547-856B-5687C0BB1022}"/>
                    </a:ext>
                  </a:extLst>
                </p14:cNvPr>
                <p14:cNvContentPartPr/>
                <p14:nvPr/>
              </p14:nvContentPartPr>
              <p14:xfrm>
                <a:off x="2358566" y="4369954"/>
                <a:ext cx="113760" cy="105444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652722BC-A9BA-0547-856B-5687C0BB102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343086" y="4354834"/>
                  <a:ext cx="144360" cy="10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9399E436-35B6-5042-950F-AC7FD03226F2}"/>
                    </a:ext>
                  </a:extLst>
                </p14:cNvPr>
                <p14:cNvContentPartPr/>
                <p14:nvPr/>
              </p14:nvContentPartPr>
              <p14:xfrm>
                <a:off x="2339126" y="5598634"/>
                <a:ext cx="5421960" cy="74808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9399E436-35B6-5042-950F-AC7FD03226F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323646" y="5583154"/>
                  <a:ext cx="5452200" cy="778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33069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96F326-054C-D346-9DE9-15377FC62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48" y="0"/>
            <a:ext cx="6791704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2" name="Input penna 81">
                <a:extLst>
                  <a:ext uri="{FF2B5EF4-FFF2-40B4-BE49-F238E27FC236}">
                    <a16:creationId xmlns:a16="http://schemas.microsoft.com/office/drawing/2014/main" id="{99D6F8E8-2B6F-3D42-8D59-1EB732CD2808}"/>
                  </a:ext>
                </a:extLst>
              </p14:cNvPr>
              <p14:cNvContentPartPr/>
              <p14:nvPr/>
            </p14:nvContentPartPr>
            <p14:xfrm>
              <a:off x="121972" y="842303"/>
              <a:ext cx="961200" cy="610560"/>
            </p14:xfrm>
          </p:contentPart>
        </mc:Choice>
        <mc:Fallback xmlns="">
          <p:pic>
            <p:nvPicPr>
              <p:cNvPr id="82" name="Input penna 81">
                <a:extLst>
                  <a:ext uri="{FF2B5EF4-FFF2-40B4-BE49-F238E27FC236}">
                    <a16:creationId xmlns:a16="http://schemas.microsoft.com/office/drawing/2014/main" id="{99D6F8E8-2B6F-3D42-8D59-1EB732CD28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372" y="811703"/>
                <a:ext cx="1022400" cy="67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0" name="Input penna 129">
                <a:extLst>
                  <a:ext uri="{FF2B5EF4-FFF2-40B4-BE49-F238E27FC236}">
                    <a16:creationId xmlns:a16="http://schemas.microsoft.com/office/drawing/2014/main" id="{F3214815-F16C-C844-8DB0-5EB7C9210BAE}"/>
                  </a:ext>
                </a:extLst>
              </p14:cNvPr>
              <p14:cNvContentPartPr/>
              <p14:nvPr/>
            </p14:nvContentPartPr>
            <p14:xfrm>
              <a:off x="2740972" y="879743"/>
              <a:ext cx="186480" cy="528840"/>
            </p14:xfrm>
          </p:contentPart>
        </mc:Choice>
        <mc:Fallback xmlns="">
          <p:pic>
            <p:nvPicPr>
              <p:cNvPr id="130" name="Input penna 129">
                <a:extLst>
                  <a:ext uri="{FF2B5EF4-FFF2-40B4-BE49-F238E27FC236}">
                    <a16:creationId xmlns:a16="http://schemas.microsoft.com/office/drawing/2014/main" id="{F3214815-F16C-C844-8DB0-5EB7C9210BA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10372" y="849143"/>
                <a:ext cx="247680" cy="59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1" name="Input penna 130">
                <a:extLst>
                  <a:ext uri="{FF2B5EF4-FFF2-40B4-BE49-F238E27FC236}">
                    <a16:creationId xmlns:a16="http://schemas.microsoft.com/office/drawing/2014/main" id="{702629EA-EA8D-2B4D-A5E8-EFC6453F57FD}"/>
                  </a:ext>
                </a:extLst>
              </p14:cNvPr>
              <p14:cNvContentPartPr/>
              <p14:nvPr/>
            </p14:nvContentPartPr>
            <p14:xfrm>
              <a:off x="2915212" y="1134983"/>
              <a:ext cx="72000" cy="15480"/>
            </p14:xfrm>
          </p:contentPart>
        </mc:Choice>
        <mc:Fallback xmlns="">
          <p:pic>
            <p:nvPicPr>
              <p:cNvPr id="131" name="Input penna 130">
                <a:extLst>
                  <a:ext uri="{FF2B5EF4-FFF2-40B4-BE49-F238E27FC236}">
                    <a16:creationId xmlns:a16="http://schemas.microsoft.com/office/drawing/2014/main" id="{702629EA-EA8D-2B4D-A5E8-EFC6453F57F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84612" y="1104023"/>
                <a:ext cx="13356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2" name="Input penna 131">
                <a:extLst>
                  <a:ext uri="{FF2B5EF4-FFF2-40B4-BE49-F238E27FC236}">
                    <a16:creationId xmlns:a16="http://schemas.microsoft.com/office/drawing/2014/main" id="{67FCAFF0-6FC4-3E48-8027-C0F8D8B5F7C1}"/>
                  </a:ext>
                </a:extLst>
              </p14:cNvPr>
              <p14:cNvContentPartPr/>
              <p14:nvPr/>
            </p14:nvContentPartPr>
            <p14:xfrm>
              <a:off x="2611372" y="865343"/>
              <a:ext cx="62280" cy="507240"/>
            </p14:xfrm>
          </p:contentPart>
        </mc:Choice>
        <mc:Fallback xmlns="">
          <p:pic>
            <p:nvPicPr>
              <p:cNvPr id="132" name="Input penna 131">
                <a:extLst>
                  <a:ext uri="{FF2B5EF4-FFF2-40B4-BE49-F238E27FC236}">
                    <a16:creationId xmlns:a16="http://schemas.microsoft.com/office/drawing/2014/main" id="{67FCAFF0-6FC4-3E48-8027-C0F8D8B5F7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80412" y="834743"/>
                <a:ext cx="123840" cy="56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3" name="Input penna 132">
                <a:extLst>
                  <a:ext uri="{FF2B5EF4-FFF2-40B4-BE49-F238E27FC236}">
                    <a16:creationId xmlns:a16="http://schemas.microsoft.com/office/drawing/2014/main" id="{CB7DB206-09A8-294C-B7F3-2F52D98F74BA}"/>
                  </a:ext>
                </a:extLst>
              </p14:cNvPr>
              <p14:cNvContentPartPr/>
              <p14:nvPr/>
            </p14:nvContentPartPr>
            <p14:xfrm>
              <a:off x="109012" y="1908983"/>
              <a:ext cx="360" cy="360"/>
            </p14:xfrm>
          </p:contentPart>
        </mc:Choice>
        <mc:Fallback xmlns="">
          <p:pic>
            <p:nvPicPr>
              <p:cNvPr id="133" name="Input penna 132">
                <a:extLst>
                  <a:ext uri="{FF2B5EF4-FFF2-40B4-BE49-F238E27FC236}">
                    <a16:creationId xmlns:a16="http://schemas.microsoft.com/office/drawing/2014/main" id="{CB7DB206-09A8-294C-B7F3-2F52D98F74B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412" y="1878383"/>
                <a:ext cx="61560" cy="6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9" name="Gruppo 138">
            <a:extLst>
              <a:ext uri="{FF2B5EF4-FFF2-40B4-BE49-F238E27FC236}">
                <a16:creationId xmlns:a16="http://schemas.microsoft.com/office/drawing/2014/main" id="{F90D8F11-AE90-284F-AE84-63ECB198D6F9}"/>
              </a:ext>
            </a:extLst>
          </p:cNvPr>
          <p:cNvGrpSpPr/>
          <p:nvPr/>
        </p:nvGrpSpPr>
        <p:grpSpPr>
          <a:xfrm>
            <a:off x="109012" y="1771103"/>
            <a:ext cx="956520" cy="305640"/>
            <a:chOff x="109012" y="1771103"/>
            <a:chExt cx="956520" cy="30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4" name="Input penna 133">
                  <a:extLst>
                    <a:ext uri="{FF2B5EF4-FFF2-40B4-BE49-F238E27FC236}">
                      <a16:creationId xmlns:a16="http://schemas.microsoft.com/office/drawing/2014/main" id="{EC970F98-421C-DD4D-97D2-EE39E94589D7}"/>
                    </a:ext>
                  </a:extLst>
                </p14:cNvPr>
                <p14:cNvContentPartPr/>
                <p14:nvPr/>
              </p14:nvContentPartPr>
              <p14:xfrm>
                <a:off x="109012" y="1833743"/>
                <a:ext cx="956520" cy="243000"/>
              </p14:xfrm>
            </p:contentPart>
          </mc:Choice>
          <mc:Fallback xmlns="">
            <p:pic>
              <p:nvPicPr>
                <p:cNvPr id="134" name="Input penna 133">
                  <a:extLst>
                    <a:ext uri="{FF2B5EF4-FFF2-40B4-BE49-F238E27FC236}">
                      <a16:creationId xmlns:a16="http://schemas.microsoft.com/office/drawing/2014/main" id="{EC970F98-421C-DD4D-97D2-EE39E94589D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8412" y="1802783"/>
                  <a:ext cx="101808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5" name="Input penna 134">
                  <a:extLst>
                    <a:ext uri="{FF2B5EF4-FFF2-40B4-BE49-F238E27FC236}">
                      <a16:creationId xmlns:a16="http://schemas.microsoft.com/office/drawing/2014/main" id="{6605037A-F2B7-884B-88B8-246522826637}"/>
                    </a:ext>
                  </a:extLst>
                </p14:cNvPr>
                <p14:cNvContentPartPr/>
                <p14:nvPr/>
              </p14:nvContentPartPr>
              <p14:xfrm>
                <a:off x="201172" y="1776863"/>
                <a:ext cx="360" cy="360"/>
              </p14:xfrm>
            </p:contentPart>
          </mc:Choice>
          <mc:Fallback xmlns="">
            <p:pic>
              <p:nvPicPr>
                <p:cNvPr id="135" name="Input penna 134">
                  <a:extLst>
                    <a:ext uri="{FF2B5EF4-FFF2-40B4-BE49-F238E27FC236}">
                      <a16:creationId xmlns:a16="http://schemas.microsoft.com/office/drawing/2014/main" id="{6605037A-F2B7-884B-88B8-24652282663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0212" y="1746263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6" name="Input penna 135">
                  <a:extLst>
                    <a:ext uri="{FF2B5EF4-FFF2-40B4-BE49-F238E27FC236}">
                      <a16:creationId xmlns:a16="http://schemas.microsoft.com/office/drawing/2014/main" id="{7B0DC9E7-4C59-8F44-ADE3-68AB7B99367D}"/>
                    </a:ext>
                  </a:extLst>
                </p14:cNvPr>
                <p14:cNvContentPartPr/>
                <p14:nvPr/>
              </p14:nvContentPartPr>
              <p14:xfrm>
                <a:off x="195412" y="1771103"/>
                <a:ext cx="360" cy="360"/>
              </p14:xfrm>
            </p:contentPart>
          </mc:Choice>
          <mc:Fallback xmlns="">
            <p:pic>
              <p:nvPicPr>
                <p:cNvPr id="136" name="Input penna 135">
                  <a:extLst>
                    <a:ext uri="{FF2B5EF4-FFF2-40B4-BE49-F238E27FC236}">
                      <a16:creationId xmlns:a16="http://schemas.microsoft.com/office/drawing/2014/main" id="{7B0DC9E7-4C59-8F44-ADE3-68AB7B99367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64812" y="1740503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7" name="Input penna 136">
                  <a:extLst>
                    <a:ext uri="{FF2B5EF4-FFF2-40B4-BE49-F238E27FC236}">
                      <a16:creationId xmlns:a16="http://schemas.microsoft.com/office/drawing/2014/main" id="{7C0C48C3-B131-2B46-9A93-47A40DF81B20}"/>
                    </a:ext>
                  </a:extLst>
                </p14:cNvPr>
                <p14:cNvContentPartPr/>
                <p14:nvPr/>
              </p14:nvContentPartPr>
              <p14:xfrm>
                <a:off x="385132" y="1834463"/>
                <a:ext cx="277560" cy="91080"/>
              </p14:xfrm>
            </p:contentPart>
          </mc:Choice>
          <mc:Fallback xmlns="">
            <p:pic>
              <p:nvPicPr>
                <p:cNvPr id="137" name="Input penna 136">
                  <a:extLst>
                    <a:ext uri="{FF2B5EF4-FFF2-40B4-BE49-F238E27FC236}">
                      <a16:creationId xmlns:a16="http://schemas.microsoft.com/office/drawing/2014/main" id="{7C0C48C3-B131-2B46-9A93-47A40DF81B2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54532" y="1803863"/>
                  <a:ext cx="3391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8" name="Input penna 137">
                  <a:extLst>
                    <a:ext uri="{FF2B5EF4-FFF2-40B4-BE49-F238E27FC236}">
                      <a16:creationId xmlns:a16="http://schemas.microsoft.com/office/drawing/2014/main" id="{934FA1BD-750D-6E43-AEF2-FC9A66F71B4D}"/>
                    </a:ext>
                  </a:extLst>
                </p14:cNvPr>
                <p14:cNvContentPartPr/>
                <p14:nvPr/>
              </p14:nvContentPartPr>
              <p14:xfrm>
                <a:off x="366052" y="1812863"/>
                <a:ext cx="151560" cy="9000"/>
              </p14:xfrm>
            </p:contentPart>
          </mc:Choice>
          <mc:Fallback xmlns="">
            <p:pic>
              <p:nvPicPr>
                <p:cNvPr id="138" name="Input penna 137">
                  <a:extLst>
                    <a:ext uri="{FF2B5EF4-FFF2-40B4-BE49-F238E27FC236}">
                      <a16:creationId xmlns:a16="http://schemas.microsoft.com/office/drawing/2014/main" id="{934FA1BD-750D-6E43-AEF2-FC9A66F71B4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35452" y="1782263"/>
                  <a:ext cx="212760" cy="70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0" name="Input penna 149">
                <a:extLst>
                  <a:ext uri="{FF2B5EF4-FFF2-40B4-BE49-F238E27FC236}">
                    <a16:creationId xmlns:a16="http://schemas.microsoft.com/office/drawing/2014/main" id="{7DA69296-71D9-104F-B5C3-28CABACE7DFB}"/>
                  </a:ext>
                </a:extLst>
              </p14:cNvPr>
              <p14:cNvContentPartPr/>
              <p14:nvPr/>
            </p14:nvContentPartPr>
            <p14:xfrm>
              <a:off x="1460452" y="394463"/>
              <a:ext cx="2129760" cy="55440"/>
            </p14:xfrm>
          </p:contentPart>
        </mc:Choice>
        <mc:Fallback xmlns="">
          <p:pic>
            <p:nvPicPr>
              <p:cNvPr id="150" name="Input penna 149">
                <a:extLst>
                  <a:ext uri="{FF2B5EF4-FFF2-40B4-BE49-F238E27FC236}">
                    <a16:creationId xmlns:a16="http://schemas.microsoft.com/office/drawing/2014/main" id="{7DA69296-71D9-104F-B5C3-28CABACE7DF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442452" y="376823"/>
                <a:ext cx="216540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1" name="Input penna 150">
                <a:extLst>
                  <a:ext uri="{FF2B5EF4-FFF2-40B4-BE49-F238E27FC236}">
                    <a16:creationId xmlns:a16="http://schemas.microsoft.com/office/drawing/2014/main" id="{0FD590F3-7241-6845-8D97-A105B27B756B}"/>
                  </a:ext>
                </a:extLst>
              </p14:cNvPr>
              <p14:cNvContentPartPr/>
              <p14:nvPr/>
            </p14:nvContentPartPr>
            <p14:xfrm>
              <a:off x="7957372" y="2594783"/>
              <a:ext cx="1906200" cy="428040"/>
            </p14:xfrm>
          </p:contentPart>
        </mc:Choice>
        <mc:Fallback xmlns="">
          <p:pic>
            <p:nvPicPr>
              <p:cNvPr id="151" name="Input penna 150">
                <a:extLst>
                  <a:ext uri="{FF2B5EF4-FFF2-40B4-BE49-F238E27FC236}">
                    <a16:creationId xmlns:a16="http://schemas.microsoft.com/office/drawing/2014/main" id="{0FD590F3-7241-6845-8D97-A105B27B756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939372" y="2576783"/>
                <a:ext cx="1941840" cy="46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2" name="Input penna 151">
                <a:extLst>
                  <a:ext uri="{FF2B5EF4-FFF2-40B4-BE49-F238E27FC236}">
                    <a16:creationId xmlns:a16="http://schemas.microsoft.com/office/drawing/2014/main" id="{26B08103-D703-8C4C-9992-05C8C9BB96E6}"/>
                  </a:ext>
                </a:extLst>
              </p14:cNvPr>
              <p14:cNvContentPartPr/>
              <p14:nvPr/>
            </p14:nvContentPartPr>
            <p14:xfrm>
              <a:off x="8505292" y="2387423"/>
              <a:ext cx="2397240" cy="227160"/>
            </p14:xfrm>
          </p:contentPart>
        </mc:Choice>
        <mc:Fallback xmlns="">
          <p:pic>
            <p:nvPicPr>
              <p:cNvPr id="152" name="Input penna 151">
                <a:extLst>
                  <a:ext uri="{FF2B5EF4-FFF2-40B4-BE49-F238E27FC236}">
                    <a16:creationId xmlns:a16="http://schemas.microsoft.com/office/drawing/2014/main" id="{26B08103-D703-8C4C-9992-05C8C9BB96E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87652" y="2369783"/>
                <a:ext cx="243288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3" name="Input penna 152">
                <a:extLst>
                  <a:ext uri="{FF2B5EF4-FFF2-40B4-BE49-F238E27FC236}">
                    <a16:creationId xmlns:a16="http://schemas.microsoft.com/office/drawing/2014/main" id="{1C6E4D5B-6FA9-C94F-97F8-F21F19D63027}"/>
                  </a:ext>
                </a:extLst>
              </p14:cNvPr>
              <p14:cNvContentPartPr/>
              <p14:nvPr/>
            </p14:nvContentPartPr>
            <p14:xfrm>
              <a:off x="8606092" y="2312903"/>
              <a:ext cx="36360" cy="228240"/>
            </p14:xfrm>
          </p:contentPart>
        </mc:Choice>
        <mc:Fallback xmlns="">
          <p:pic>
            <p:nvPicPr>
              <p:cNvPr id="153" name="Input penna 152">
                <a:extLst>
                  <a:ext uri="{FF2B5EF4-FFF2-40B4-BE49-F238E27FC236}">
                    <a16:creationId xmlns:a16="http://schemas.microsoft.com/office/drawing/2014/main" id="{1C6E4D5B-6FA9-C94F-97F8-F21F19D6302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588452" y="2295263"/>
                <a:ext cx="720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4" name="Input penna 153">
                <a:extLst>
                  <a:ext uri="{FF2B5EF4-FFF2-40B4-BE49-F238E27FC236}">
                    <a16:creationId xmlns:a16="http://schemas.microsoft.com/office/drawing/2014/main" id="{1F0F9E85-2877-5E43-AB2C-6CBE46690CB0}"/>
                  </a:ext>
                </a:extLst>
              </p14:cNvPr>
              <p14:cNvContentPartPr/>
              <p14:nvPr/>
            </p14:nvContentPartPr>
            <p14:xfrm>
              <a:off x="8605012" y="2197703"/>
              <a:ext cx="443520" cy="114840"/>
            </p14:xfrm>
          </p:contentPart>
        </mc:Choice>
        <mc:Fallback xmlns="">
          <p:pic>
            <p:nvPicPr>
              <p:cNvPr id="154" name="Input penna 153">
                <a:extLst>
                  <a:ext uri="{FF2B5EF4-FFF2-40B4-BE49-F238E27FC236}">
                    <a16:creationId xmlns:a16="http://schemas.microsoft.com/office/drawing/2014/main" id="{1F0F9E85-2877-5E43-AB2C-6CBE46690CB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587012" y="2180063"/>
                <a:ext cx="47916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55" name="Input penna 154">
                <a:extLst>
                  <a:ext uri="{FF2B5EF4-FFF2-40B4-BE49-F238E27FC236}">
                    <a16:creationId xmlns:a16="http://schemas.microsoft.com/office/drawing/2014/main" id="{48282241-299D-FD46-ABF0-ABCEA27B696E}"/>
                  </a:ext>
                </a:extLst>
              </p14:cNvPr>
              <p14:cNvContentPartPr/>
              <p14:nvPr/>
            </p14:nvContentPartPr>
            <p14:xfrm>
              <a:off x="2173972" y="3257183"/>
              <a:ext cx="2525400" cy="170280"/>
            </p14:xfrm>
          </p:contentPart>
        </mc:Choice>
        <mc:Fallback xmlns="">
          <p:pic>
            <p:nvPicPr>
              <p:cNvPr id="155" name="Input penna 154">
                <a:extLst>
                  <a:ext uri="{FF2B5EF4-FFF2-40B4-BE49-F238E27FC236}">
                    <a16:creationId xmlns:a16="http://schemas.microsoft.com/office/drawing/2014/main" id="{48282241-299D-FD46-ABF0-ABCEA27B696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155972" y="3239183"/>
                <a:ext cx="256104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69" name="Input penna 168">
                <a:extLst>
                  <a:ext uri="{FF2B5EF4-FFF2-40B4-BE49-F238E27FC236}">
                    <a16:creationId xmlns:a16="http://schemas.microsoft.com/office/drawing/2014/main" id="{6678A3E3-FF6D-724B-9447-1185B34660C1}"/>
                  </a:ext>
                </a:extLst>
              </p14:cNvPr>
              <p14:cNvContentPartPr/>
              <p14:nvPr/>
            </p14:nvContentPartPr>
            <p14:xfrm>
              <a:off x="5079892" y="2429543"/>
              <a:ext cx="117360" cy="1557720"/>
            </p14:xfrm>
          </p:contentPart>
        </mc:Choice>
        <mc:Fallback xmlns="">
          <p:pic>
            <p:nvPicPr>
              <p:cNvPr id="169" name="Input penna 168">
                <a:extLst>
                  <a:ext uri="{FF2B5EF4-FFF2-40B4-BE49-F238E27FC236}">
                    <a16:creationId xmlns:a16="http://schemas.microsoft.com/office/drawing/2014/main" id="{6678A3E3-FF6D-724B-9447-1185B34660C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061892" y="2411903"/>
                <a:ext cx="153000" cy="1593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3" name="Gruppo 172">
            <a:extLst>
              <a:ext uri="{FF2B5EF4-FFF2-40B4-BE49-F238E27FC236}">
                <a16:creationId xmlns:a16="http://schemas.microsoft.com/office/drawing/2014/main" id="{2CC53F27-151F-2749-BE89-3CEDC007B525}"/>
              </a:ext>
            </a:extLst>
          </p:cNvPr>
          <p:cNvGrpSpPr/>
          <p:nvPr/>
        </p:nvGrpSpPr>
        <p:grpSpPr>
          <a:xfrm>
            <a:off x="1484212" y="2174663"/>
            <a:ext cx="145440" cy="232560"/>
            <a:chOff x="1484212" y="2174663"/>
            <a:chExt cx="145440" cy="23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71" name="Input penna 170">
                  <a:extLst>
                    <a:ext uri="{FF2B5EF4-FFF2-40B4-BE49-F238E27FC236}">
                      <a16:creationId xmlns:a16="http://schemas.microsoft.com/office/drawing/2014/main" id="{FD27E52B-1B9F-324F-B476-5EE495247C5C}"/>
                    </a:ext>
                  </a:extLst>
                </p14:cNvPr>
                <p14:cNvContentPartPr/>
                <p14:nvPr/>
              </p14:nvContentPartPr>
              <p14:xfrm>
                <a:off x="1579972" y="2174663"/>
                <a:ext cx="360" cy="360"/>
              </p14:xfrm>
            </p:contentPart>
          </mc:Choice>
          <mc:Fallback xmlns="">
            <p:pic>
              <p:nvPicPr>
                <p:cNvPr id="171" name="Input penna 170">
                  <a:extLst>
                    <a:ext uri="{FF2B5EF4-FFF2-40B4-BE49-F238E27FC236}">
                      <a16:creationId xmlns:a16="http://schemas.microsoft.com/office/drawing/2014/main" id="{FD27E52B-1B9F-324F-B476-5EE495247C5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561972" y="215666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72" name="Input penna 171">
                  <a:extLst>
                    <a:ext uri="{FF2B5EF4-FFF2-40B4-BE49-F238E27FC236}">
                      <a16:creationId xmlns:a16="http://schemas.microsoft.com/office/drawing/2014/main" id="{0C82787E-7CB2-D545-95CD-70EEB03EB229}"/>
                    </a:ext>
                  </a:extLst>
                </p14:cNvPr>
                <p14:cNvContentPartPr/>
                <p14:nvPr/>
              </p14:nvContentPartPr>
              <p14:xfrm>
                <a:off x="1484212" y="2174663"/>
                <a:ext cx="145440" cy="232560"/>
              </p14:xfrm>
            </p:contentPart>
          </mc:Choice>
          <mc:Fallback xmlns="">
            <p:pic>
              <p:nvPicPr>
                <p:cNvPr id="172" name="Input penna 171">
                  <a:extLst>
                    <a:ext uri="{FF2B5EF4-FFF2-40B4-BE49-F238E27FC236}">
                      <a16:creationId xmlns:a16="http://schemas.microsoft.com/office/drawing/2014/main" id="{0C82787E-7CB2-D545-95CD-70EEB03EB22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466212" y="2156663"/>
                  <a:ext cx="181080" cy="268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43" name="Input penna 142">
                <a:extLst>
                  <a:ext uri="{FF2B5EF4-FFF2-40B4-BE49-F238E27FC236}">
                    <a16:creationId xmlns:a16="http://schemas.microsoft.com/office/drawing/2014/main" id="{26D59CFB-919D-A842-95BC-A5A0905DEABD}"/>
                  </a:ext>
                </a:extLst>
              </p14:cNvPr>
              <p14:cNvContentPartPr/>
              <p14:nvPr/>
            </p14:nvContentPartPr>
            <p14:xfrm>
              <a:off x="3844012" y="2386703"/>
              <a:ext cx="336960" cy="331200"/>
            </p14:xfrm>
          </p:contentPart>
        </mc:Choice>
        <mc:Fallback xmlns="">
          <p:pic>
            <p:nvPicPr>
              <p:cNvPr id="143" name="Input penna 142">
                <a:extLst>
                  <a:ext uri="{FF2B5EF4-FFF2-40B4-BE49-F238E27FC236}">
                    <a16:creationId xmlns:a16="http://schemas.microsoft.com/office/drawing/2014/main" id="{26D59CFB-919D-A842-95BC-A5A0905DEAB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13412" y="2355743"/>
                <a:ext cx="39816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4" name="Input penna 143">
                <a:extLst>
                  <a:ext uri="{FF2B5EF4-FFF2-40B4-BE49-F238E27FC236}">
                    <a16:creationId xmlns:a16="http://schemas.microsoft.com/office/drawing/2014/main" id="{7448C1A9-24F7-2C4E-8C03-BCBE39120D81}"/>
                  </a:ext>
                </a:extLst>
              </p14:cNvPr>
              <p14:cNvContentPartPr/>
              <p14:nvPr/>
            </p14:nvContentPartPr>
            <p14:xfrm>
              <a:off x="4354852" y="2398583"/>
              <a:ext cx="98280" cy="272520"/>
            </p14:xfrm>
          </p:contentPart>
        </mc:Choice>
        <mc:Fallback xmlns="">
          <p:pic>
            <p:nvPicPr>
              <p:cNvPr id="144" name="Input penna 143">
                <a:extLst>
                  <a:ext uri="{FF2B5EF4-FFF2-40B4-BE49-F238E27FC236}">
                    <a16:creationId xmlns:a16="http://schemas.microsoft.com/office/drawing/2014/main" id="{7448C1A9-24F7-2C4E-8C03-BCBE39120D8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323892" y="2367983"/>
                <a:ext cx="15948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5" name="Input penna 144">
                <a:extLst>
                  <a:ext uri="{FF2B5EF4-FFF2-40B4-BE49-F238E27FC236}">
                    <a16:creationId xmlns:a16="http://schemas.microsoft.com/office/drawing/2014/main" id="{525948D2-E35B-6B48-BE47-8FCB70CAC3E4}"/>
                  </a:ext>
                </a:extLst>
              </p14:cNvPr>
              <p14:cNvContentPartPr/>
              <p14:nvPr/>
            </p14:nvContentPartPr>
            <p14:xfrm>
              <a:off x="4600732" y="2403623"/>
              <a:ext cx="155520" cy="330480"/>
            </p14:xfrm>
          </p:contentPart>
        </mc:Choice>
        <mc:Fallback xmlns="">
          <p:pic>
            <p:nvPicPr>
              <p:cNvPr id="145" name="Input penna 144">
                <a:extLst>
                  <a:ext uri="{FF2B5EF4-FFF2-40B4-BE49-F238E27FC236}">
                    <a16:creationId xmlns:a16="http://schemas.microsoft.com/office/drawing/2014/main" id="{525948D2-E35B-6B48-BE47-8FCB70CAC3E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570132" y="2373023"/>
                <a:ext cx="216720" cy="39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46" name="Input penna 145">
                <a:extLst>
                  <a:ext uri="{FF2B5EF4-FFF2-40B4-BE49-F238E27FC236}">
                    <a16:creationId xmlns:a16="http://schemas.microsoft.com/office/drawing/2014/main" id="{F41042F8-D934-884B-B25A-4A92AD4291CF}"/>
                  </a:ext>
                </a:extLst>
              </p14:cNvPr>
              <p14:cNvContentPartPr/>
              <p14:nvPr/>
            </p14:nvContentPartPr>
            <p14:xfrm>
              <a:off x="4864252" y="2478503"/>
              <a:ext cx="173880" cy="329760"/>
            </p14:xfrm>
          </p:contentPart>
        </mc:Choice>
        <mc:Fallback xmlns="">
          <p:pic>
            <p:nvPicPr>
              <p:cNvPr id="146" name="Input penna 145">
                <a:extLst>
                  <a:ext uri="{FF2B5EF4-FFF2-40B4-BE49-F238E27FC236}">
                    <a16:creationId xmlns:a16="http://schemas.microsoft.com/office/drawing/2014/main" id="{F41042F8-D934-884B-B25A-4A92AD4291C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33652" y="2447903"/>
                <a:ext cx="235080" cy="39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47" name="Input penna 146">
                <a:extLst>
                  <a:ext uri="{FF2B5EF4-FFF2-40B4-BE49-F238E27FC236}">
                    <a16:creationId xmlns:a16="http://schemas.microsoft.com/office/drawing/2014/main" id="{63E3F563-DE4C-BE41-8A17-5DB5778640C4}"/>
                  </a:ext>
                </a:extLst>
              </p14:cNvPr>
              <p14:cNvContentPartPr/>
              <p14:nvPr/>
            </p14:nvContentPartPr>
            <p14:xfrm>
              <a:off x="4911052" y="2610623"/>
              <a:ext cx="149040" cy="19800"/>
            </p14:xfrm>
          </p:contentPart>
        </mc:Choice>
        <mc:Fallback xmlns="">
          <p:pic>
            <p:nvPicPr>
              <p:cNvPr id="147" name="Input penna 146">
                <a:extLst>
                  <a:ext uri="{FF2B5EF4-FFF2-40B4-BE49-F238E27FC236}">
                    <a16:creationId xmlns:a16="http://schemas.microsoft.com/office/drawing/2014/main" id="{63E3F563-DE4C-BE41-8A17-5DB5778640C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880452" y="2580023"/>
                <a:ext cx="21060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48" name="Input penna 147">
                <a:extLst>
                  <a:ext uri="{FF2B5EF4-FFF2-40B4-BE49-F238E27FC236}">
                    <a16:creationId xmlns:a16="http://schemas.microsoft.com/office/drawing/2014/main" id="{BA36B47E-D698-EF45-B86E-9176FF925304}"/>
                  </a:ext>
                </a:extLst>
              </p14:cNvPr>
              <p14:cNvContentPartPr/>
              <p14:nvPr/>
            </p14:nvContentPartPr>
            <p14:xfrm>
              <a:off x="5057932" y="2475983"/>
              <a:ext cx="141840" cy="48240"/>
            </p14:xfrm>
          </p:contentPart>
        </mc:Choice>
        <mc:Fallback xmlns="">
          <p:pic>
            <p:nvPicPr>
              <p:cNvPr id="148" name="Input penna 147">
                <a:extLst>
                  <a:ext uri="{FF2B5EF4-FFF2-40B4-BE49-F238E27FC236}">
                    <a16:creationId xmlns:a16="http://schemas.microsoft.com/office/drawing/2014/main" id="{BA36B47E-D698-EF45-B86E-9176FF92530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027332" y="2445023"/>
                <a:ext cx="20304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74" name="Input penna 173">
                <a:extLst>
                  <a:ext uri="{FF2B5EF4-FFF2-40B4-BE49-F238E27FC236}">
                    <a16:creationId xmlns:a16="http://schemas.microsoft.com/office/drawing/2014/main" id="{39DC0543-2CE8-1E44-A175-657571A7EBE3}"/>
                  </a:ext>
                </a:extLst>
              </p14:cNvPr>
              <p14:cNvContentPartPr/>
              <p14:nvPr/>
            </p14:nvContentPartPr>
            <p14:xfrm>
              <a:off x="4199692" y="2030663"/>
              <a:ext cx="285120" cy="265680"/>
            </p14:xfrm>
          </p:contentPart>
        </mc:Choice>
        <mc:Fallback xmlns="">
          <p:pic>
            <p:nvPicPr>
              <p:cNvPr id="174" name="Input penna 173">
                <a:extLst>
                  <a:ext uri="{FF2B5EF4-FFF2-40B4-BE49-F238E27FC236}">
                    <a16:creationId xmlns:a16="http://schemas.microsoft.com/office/drawing/2014/main" id="{39DC0543-2CE8-1E44-A175-657571A7EBE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181692" y="2013023"/>
                <a:ext cx="32076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76" name="Input penna 175">
                <a:extLst>
                  <a:ext uri="{FF2B5EF4-FFF2-40B4-BE49-F238E27FC236}">
                    <a16:creationId xmlns:a16="http://schemas.microsoft.com/office/drawing/2014/main" id="{BD36BA18-A176-F046-AAF1-2A9BB3A5ADAC}"/>
                  </a:ext>
                </a:extLst>
              </p14:cNvPr>
              <p14:cNvContentPartPr/>
              <p14:nvPr/>
            </p14:nvContentPartPr>
            <p14:xfrm>
              <a:off x="2519212" y="2879543"/>
              <a:ext cx="496800" cy="282600"/>
            </p14:xfrm>
          </p:contentPart>
        </mc:Choice>
        <mc:Fallback xmlns="">
          <p:pic>
            <p:nvPicPr>
              <p:cNvPr id="176" name="Input penna 175">
                <a:extLst>
                  <a:ext uri="{FF2B5EF4-FFF2-40B4-BE49-F238E27FC236}">
                    <a16:creationId xmlns:a16="http://schemas.microsoft.com/office/drawing/2014/main" id="{BD36BA18-A176-F046-AAF1-2A9BB3A5ADA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01572" y="2861903"/>
                <a:ext cx="53244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78" name="Input penna 177">
                <a:extLst>
                  <a:ext uri="{FF2B5EF4-FFF2-40B4-BE49-F238E27FC236}">
                    <a16:creationId xmlns:a16="http://schemas.microsoft.com/office/drawing/2014/main" id="{9C2BBF24-35D6-A04B-8C4C-B50552F47D8C}"/>
                  </a:ext>
                </a:extLst>
              </p14:cNvPr>
              <p14:cNvContentPartPr/>
              <p14:nvPr/>
            </p14:nvContentPartPr>
            <p14:xfrm>
              <a:off x="724612" y="2509463"/>
              <a:ext cx="2178360" cy="402840"/>
            </p14:xfrm>
          </p:contentPart>
        </mc:Choice>
        <mc:Fallback xmlns="">
          <p:pic>
            <p:nvPicPr>
              <p:cNvPr id="178" name="Input penna 177">
                <a:extLst>
                  <a:ext uri="{FF2B5EF4-FFF2-40B4-BE49-F238E27FC236}">
                    <a16:creationId xmlns:a16="http://schemas.microsoft.com/office/drawing/2014/main" id="{9C2BBF24-35D6-A04B-8C4C-B50552F47D8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06972" y="2491463"/>
                <a:ext cx="2214000" cy="43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5" name="Input penna 184">
                <a:extLst>
                  <a:ext uri="{FF2B5EF4-FFF2-40B4-BE49-F238E27FC236}">
                    <a16:creationId xmlns:a16="http://schemas.microsoft.com/office/drawing/2014/main" id="{8C8E0394-3F25-D947-B8B7-F03001999905}"/>
                  </a:ext>
                </a:extLst>
              </p14:cNvPr>
              <p14:cNvContentPartPr/>
              <p14:nvPr/>
            </p14:nvContentPartPr>
            <p14:xfrm>
              <a:off x="3115372" y="1667783"/>
              <a:ext cx="532440" cy="313560"/>
            </p14:xfrm>
          </p:contentPart>
        </mc:Choice>
        <mc:Fallback xmlns="">
          <p:pic>
            <p:nvPicPr>
              <p:cNvPr id="185" name="Input penna 184">
                <a:extLst>
                  <a:ext uri="{FF2B5EF4-FFF2-40B4-BE49-F238E27FC236}">
                    <a16:creationId xmlns:a16="http://schemas.microsoft.com/office/drawing/2014/main" id="{8C8E0394-3F25-D947-B8B7-F0300199990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097732" y="1649783"/>
                <a:ext cx="56808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86" name="Input penna 185">
                <a:extLst>
                  <a:ext uri="{FF2B5EF4-FFF2-40B4-BE49-F238E27FC236}">
                    <a16:creationId xmlns:a16="http://schemas.microsoft.com/office/drawing/2014/main" id="{DE02A0D9-A76C-6D49-8951-2A406D47C9B3}"/>
                  </a:ext>
                </a:extLst>
              </p14:cNvPr>
              <p14:cNvContentPartPr/>
              <p14:nvPr/>
            </p14:nvContentPartPr>
            <p14:xfrm>
              <a:off x="3742132" y="1548623"/>
              <a:ext cx="453240" cy="266400"/>
            </p14:xfrm>
          </p:contentPart>
        </mc:Choice>
        <mc:Fallback xmlns="">
          <p:pic>
            <p:nvPicPr>
              <p:cNvPr id="186" name="Input penna 185">
                <a:extLst>
                  <a:ext uri="{FF2B5EF4-FFF2-40B4-BE49-F238E27FC236}">
                    <a16:creationId xmlns:a16="http://schemas.microsoft.com/office/drawing/2014/main" id="{DE02A0D9-A76C-6D49-8951-2A406D47C9B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724492" y="1530983"/>
                <a:ext cx="48888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87" name="Input penna 186">
                <a:extLst>
                  <a:ext uri="{FF2B5EF4-FFF2-40B4-BE49-F238E27FC236}">
                    <a16:creationId xmlns:a16="http://schemas.microsoft.com/office/drawing/2014/main" id="{59E9E945-5FBE-694C-A769-F1669748231E}"/>
                  </a:ext>
                </a:extLst>
              </p14:cNvPr>
              <p14:cNvContentPartPr/>
              <p14:nvPr/>
            </p14:nvContentPartPr>
            <p14:xfrm>
              <a:off x="5524492" y="384743"/>
              <a:ext cx="360" cy="360"/>
            </p14:xfrm>
          </p:contentPart>
        </mc:Choice>
        <mc:Fallback xmlns="">
          <p:pic>
            <p:nvPicPr>
              <p:cNvPr id="187" name="Input penna 186">
                <a:extLst>
                  <a:ext uri="{FF2B5EF4-FFF2-40B4-BE49-F238E27FC236}">
                    <a16:creationId xmlns:a16="http://schemas.microsoft.com/office/drawing/2014/main" id="{59E9E945-5FBE-694C-A769-F1669748231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506492" y="36674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88" name="Input penna 187">
                <a:extLst>
                  <a:ext uri="{FF2B5EF4-FFF2-40B4-BE49-F238E27FC236}">
                    <a16:creationId xmlns:a16="http://schemas.microsoft.com/office/drawing/2014/main" id="{FA382272-3EAC-254B-8E8A-E10768AFFC1A}"/>
                  </a:ext>
                </a:extLst>
              </p14:cNvPr>
              <p14:cNvContentPartPr/>
              <p14:nvPr/>
            </p14:nvContentPartPr>
            <p14:xfrm>
              <a:off x="5524492" y="354143"/>
              <a:ext cx="2237400" cy="42840"/>
            </p14:xfrm>
          </p:contentPart>
        </mc:Choice>
        <mc:Fallback xmlns="">
          <p:pic>
            <p:nvPicPr>
              <p:cNvPr id="188" name="Input penna 187">
                <a:extLst>
                  <a:ext uri="{FF2B5EF4-FFF2-40B4-BE49-F238E27FC236}">
                    <a16:creationId xmlns:a16="http://schemas.microsoft.com/office/drawing/2014/main" id="{FA382272-3EAC-254B-8E8A-E10768AFFC1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506492" y="336503"/>
                <a:ext cx="227304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93" name="Input penna 192">
                <a:extLst>
                  <a:ext uri="{FF2B5EF4-FFF2-40B4-BE49-F238E27FC236}">
                    <a16:creationId xmlns:a16="http://schemas.microsoft.com/office/drawing/2014/main" id="{B94907D3-8160-644B-B3B1-16BC71958B9A}"/>
                  </a:ext>
                </a:extLst>
              </p14:cNvPr>
              <p14:cNvContentPartPr/>
              <p14:nvPr/>
            </p14:nvContentPartPr>
            <p14:xfrm>
              <a:off x="5597932" y="1731503"/>
              <a:ext cx="185400" cy="7560"/>
            </p14:xfrm>
          </p:contentPart>
        </mc:Choice>
        <mc:Fallback xmlns="">
          <p:pic>
            <p:nvPicPr>
              <p:cNvPr id="193" name="Input penna 192">
                <a:extLst>
                  <a:ext uri="{FF2B5EF4-FFF2-40B4-BE49-F238E27FC236}">
                    <a16:creationId xmlns:a16="http://schemas.microsoft.com/office/drawing/2014/main" id="{B94907D3-8160-644B-B3B1-16BC71958B9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579932" y="1713503"/>
                <a:ext cx="22104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94" name="Input penna 193">
                <a:extLst>
                  <a:ext uri="{FF2B5EF4-FFF2-40B4-BE49-F238E27FC236}">
                    <a16:creationId xmlns:a16="http://schemas.microsoft.com/office/drawing/2014/main" id="{B9911143-F6E7-954D-A916-4491524F0659}"/>
                  </a:ext>
                </a:extLst>
              </p14:cNvPr>
              <p14:cNvContentPartPr/>
              <p14:nvPr/>
            </p14:nvContentPartPr>
            <p14:xfrm>
              <a:off x="5782972" y="895223"/>
              <a:ext cx="1147320" cy="2362680"/>
            </p14:xfrm>
          </p:contentPart>
        </mc:Choice>
        <mc:Fallback xmlns="">
          <p:pic>
            <p:nvPicPr>
              <p:cNvPr id="194" name="Input penna 193">
                <a:extLst>
                  <a:ext uri="{FF2B5EF4-FFF2-40B4-BE49-F238E27FC236}">
                    <a16:creationId xmlns:a16="http://schemas.microsoft.com/office/drawing/2014/main" id="{B9911143-F6E7-954D-A916-4491524F065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765332" y="877583"/>
                <a:ext cx="1182960" cy="2398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03" name="Gruppo 202">
            <a:extLst>
              <a:ext uri="{FF2B5EF4-FFF2-40B4-BE49-F238E27FC236}">
                <a16:creationId xmlns:a16="http://schemas.microsoft.com/office/drawing/2014/main" id="{7E284445-A11F-DA40-8B3F-2135497F72FB}"/>
              </a:ext>
            </a:extLst>
          </p:cNvPr>
          <p:cNvGrpSpPr/>
          <p:nvPr/>
        </p:nvGrpSpPr>
        <p:grpSpPr>
          <a:xfrm>
            <a:off x="8518972" y="3223703"/>
            <a:ext cx="964800" cy="253080"/>
            <a:chOff x="8518972" y="3223703"/>
            <a:chExt cx="964800" cy="25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01" name="Input penna 200">
                  <a:extLst>
                    <a:ext uri="{FF2B5EF4-FFF2-40B4-BE49-F238E27FC236}">
                      <a16:creationId xmlns:a16="http://schemas.microsoft.com/office/drawing/2014/main" id="{B030DA37-31C6-424B-B41F-6CD07AA5A56D}"/>
                    </a:ext>
                  </a:extLst>
                </p14:cNvPr>
                <p14:cNvContentPartPr/>
                <p14:nvPr/>
              </p14:nvContentPartPr>
              <p14:xfrm>
                <a:off x="8518972" y="3433583"/>
                <a:ext cx="964800" cy="43200"/>
              </p14:xfrm>
            </p:contentPart>
          </mc:Choice>
          <mc:Fallback xmlns="">
            <p:pic>
              <p:nvPicPr>
                <p:cNvPr id="201" name="Input penna 200">
                  <a:extLst>
                    <a:ext uri="{FF2B5EF4-FFF2-40B4-BE49-F238E27FC236}">
                      <a16:creationId xmlns:a16="http://schemas.microsoft.com/office/drawing/2014/main" id="{B030DA37-31C6-424B-B41F-6CD07AA5A56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500972" y="3415943"/>
                  <a:ext cx="100044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02" name="Input penna 201">
                  <a:extLst>
                    <a:ext uri="{FF2B5EF4-FFF2-40B4-BE49-F238E27FC236}">
                      <a16:creationId xmlns:a16="http://schemas.microsoft.com/office/drawing/2014/main" id="{46656223-1182-7D42-950D-66AFD02B367D}"/>
                    </a:ext>
                  </a:extLst>
                </p14:cNvPr>
                <p14:cNvContentPartPr/>
                <p14:nvPr/>
              </p14:nvContentPartPr>
              <p14:xfrm>
                <a:off x="9439852" y="3223703"/>
                <a:ext cx="22680" cy="170280"/>
              </p14:xfrm>
            </p:contentPart>
          </mc:Choice>
          <mc:Fallback xmlns="">
            <p:pic>
              <p:nvPicPr>
                <p:cNvPr id="202" name="Input penna 201">
                  <a:extLst>
                    <a:ext uri="{FF2B5EF4-FFF2-40B4-BE49-F238E27FC236}">
                      <a16:creationId xmlns:a16="http://schemas.microsoft.com/office/drawing/2014/main" id="{46656223-1182-7D42-950D-66AFD02B367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421852" y="3206063"/>
                  <a:ext cx="58320" cy="20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2" name="Gruppo 211">
            <a:extLst>
              <a:ext uri="{FF2B5EF4-FFF2-40B4-BE49-F238E27FC236}">
                <a16:creationId xmlns:a16="http://schemas.microsoft.com/office/drawing/2014/main" id="{FF204075-84C8-F242-9E97-75ECF48D48F2}"/>
              </a:ext>
            </a:extLst>
          </p:cNvPr>
          <p:cNvGrpSpPr/>
          <p:nvPr/>
        </p:nvGrpSpPr>
        <p:grpSpPr>
          <a:xfrm>
            <a:off x="8151772" y="3587303"/>
            <a:ext cx="1982160" cy="651960"/>
            <a:chOff x="8151772" y="3587303"/>
            <a:chExt cx="1982160" cy="65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96" name="Input penna 195">
                  <a:extLst>
                    <a:ext uri="{FF2B5EF4-FFF2-40B4-BE49-F238E27FC236}">
                      <a16:creationId xmlns:a16="http://schemas.microsoft.com/office/drawing/2014/main" id="{16796BBF-004C-EC46-BCF7-21B08CE49158}"/>
                    </a:ext>
                  </a:extLst>
                </p14:cNvPr>
                <p14:cNvContentPartPr/>
                <p14:nvPr/>
              </p14:nvContentPartPr>
              <p14:xfrm>
                <a:off x="8151772" y="3842543"/>
                <a:ext cx="1613520" cy="396720"/>
              </p14:xfrm>
            </p:contentPart>
          </mc:Choice>
          <mc:Fallback xmlns="">
            <p:pic>
              <p:nvPicPr>
                <p:cNvPr id="196" name="Input penna 195">
                  <a:extLst>
                    <a:ext uri="{FF2B5EF4-FFF2-40B4-BE49-F238E27FC236}">
                      <a16:creationId xmlns:a16="http://schemas.microsoft.com/office/drawing/2014/main" id="{16796BBF-004C-EC46-BCF7-21B08CE4915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134132" y="3824903"/>
                  <a:ext cx="1649160" cy="43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97" name="Input penna 196">
                  <a:extLst>
                    <a:ext uri="{FF2B5EF4-FFF2-40B4-BE49-F238E27FC236}">
                      <a16:creationId xmlns:a16="http://schemas.microsoft.com/office/drawing/2014/main" id="{3B2998A1-898B-4F4D-9128-AF80B3D45C97}"/>
                    </a:ext>
                  </a:extLst>
                </p14:cNvPr>
                <p14:cNvContentPartPr/>
                <p14:nvPr/>
              </p14:nvContentPartPr>
              <p14:xfrm>
                <a:off x="8705452" y="3842903"/>
                <a:ext cx="802080" cy="203400"/>
              </p14:xfrm>
            </p:contentPart>
          </mc:Choice>
          <mc:Fallback xmlns="">
            <p:pic>
              <p:nvPicPr>
                <p:cNvPr id="197" name="Input penna 196">
                  <a:extLst>
                    <a:ext uri="{FF2B5EF4-FFF2-40B4-BE49-F238E27FC236}">
                      <a16:creationId xmlns:a16="http://schemas.microsoft.com/office/drawing/2014/main" id="{3B2998A1-898B-4F4D-9128-AF80B3D45C9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687812" y="3825263"/>
                  <a:ext cx="8377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99" name="Input penna 198">
                  <a:extLst>
                    <a:ext uri="{FF2B5EF4-FFF2-40B4-BE49-F238E27FC236}">
                      <a16:creationId xmlns:a16="http://schemas.microsoft.com/office/drawing/2014/main" id="{900C15D5-DED9-AD46-83A2-F60F6B648E0E}"/>
                    </a:ext>
                  </a:extLst>
                </p14:cNvPr>
                <p14:cNvContentPartPr/>
                <p14:nvPr/>
              </p14:nvContentPartPr>
              <p14:xfrm>
                <a:off x="8217292" y="3587303"/>
                <a:ext cx="1916640" cy="213480"/>
              </p14:xfrm>
            </p:contentPart>
          </mc:Choice>
          <mc:Fallback xmlns="">
            <p:pic>
              <p:nvPicPr>
                <p:cNvPr id="199" name="Input penna 198">
                  <a:extLst>
                    <a:ext uri="{FF2B5EF4-FFF2-40B4-BE49-F238E27FC236}">
                      <a16:creationId xmlns:a16="http://schemas.microsoft.com/office/drawing/2014/main" id="{900C15D5-DED9-AD46-83A2-F60F6B648E0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199292" y="3569303"/>
                  <a:ext cx="19522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04" name="Input penna 203">
                  <a:extLst>
                    <a:ext uri="{FF2B5EF4-FFF2-40B4-BE49-F238E27FC236}">
                      <a16:creationId xmlns:a16="http://schemas.microsoft.com/office/drawing/2014/main" id="{1DB010F5-AF37-8C43-955A-662B438E5D3A}"/>
                    </a:ext>
                  </a:extLst>
                </p14:cNvPr>
                <p14:cNvContentPartPr/>
                <p14:nvPr/>
              </p14:nvContentPartPr>
              <p14:xfrm>
                <a:off x="9475852" y="3787463"/>
                <a:ext cx="37080" cy="228960"/>
              </p14:xfrm>
            </p:contentPart>
          </mc:Choice>
          <mc:Fallback xmlns="">
            <p:pic>
              <p:nvPicPr>
                <p:cNvPr id="204" name="Input penna 203">
                  <a:extLst>
                    <a:ext uri="{FF2B5EF4-FFF2-40B4-BE49-F238E27FC236}">
                      <a16:creationId xmlns:a16="http://schemas.microsoft.com/office/drawing/2014/main" id="{1DB010F5-AF37-8C43-955A-662B438E5D3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457852" y="3769463"/>
                  <a:ext cx="7272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05" name="Input penna 204">
                  <a:extLst>
                    <a:ext uri="{FF2B5EF4-FFF2-40B4-BE49-F238E27FC236}">
                      <a16:creationId xmlns:a16="http://schemas.microsoft.com/office/drawing/2014/main" id="{66350DB3-AA48-2F47-9CA6-F8113B4342E2}"/>
                    </a:ext>
                  </a:extLst>
                </p14:cNvPr>
                <p14:cNvContentPartPr/>
                <p14:nvPr/>
              </p14:nvContentPartPr>
              <p14:xfrm>
                <a:off x="9358492" y="3774503"/>
                <a:ext cx="135720" cy="83880"/>
              </p14:xfrm>
            </p:contentPart>
          </mc:Choice>
          <mc:Fallback xmlns="">
            <p:pic>
              <p:nvPicPr>
                <p:cNvPr id="205" name="Input penna 204">
                  <a:extLst>
                    <a:ext uri="{FF2B5EF4-FFF2-40B4-BE49-F238E27FC236}">
                      <a16:creationId xmlns:a16="http://schemas.microsoft.com/office/drawing/2014/main" id="{66350DB3-AA48-2F47-9CA6-F8113B4342E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340852" y="3756863"/>
                  <a:ext cx="17136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06" name="Input penna 205">
                  <a:extLst>
                    <a:ext uri="{FF2B5EF4-FFF2-40B4-BE49-F238E27FC236}">
                      <a16:creationId xmlns:a16="http://schemas.microsoft.com/office/drawing/2014/main" id="{443BEA50-D7C5-4541-B35F-DE0A1D74214F}"/>
                    </a:ext>
                  </a:extLst>
                </p14:cNvPr>
                <p14:cNvContentPartPr/>
                <p14:nvPr/>
              </p14:nvContentPartPr>
              <p14:xfrm>
                <a:off x="8760172" y="3797183"/>
                <a:ext cx="651600" cy="50040"/>
              </p14:xfrm>
            </p:contentPart>
          </mc:Choice>
          <mc:Fallback xmlns="">
            <p:pic>
              <p:nvPicPr>
                <p:cNvPr id="206" name="Input penna 205">
                  <a:extLst>
                    <a:ext uri="{FF2B5EF4-FFF2-40B4-BE49-F238E27FC236}">
                      <a16:creationId xmlns:a16="http://schemas.microsoft.com/office/drawing/2014/main" id="{443BEA50-D7C5-4541-B35F-DE0A1D74214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742172" y="3779543"/>
                  <a:ext cx="68724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08" name="Input penna 207">
                  <a:extLst>
                    <a:ext uri="{FF2B5EF4-FFF2-40B4-BE49-F238E27FC236}">
                      <a16:creationId xmlns:a16="http://schemas.microsoft.com/office/drawing/2014/main" id="{3704933A-675E-6B4E-ACD4-E3B49FC5822B}"/>
                    </a:ext>
                  </a:extLst>
                </p14:cNvPr>
                <p14:cNvContentPartPr/>
                <p14:nvPr/>
              </p14:nvContentPartPr>
              <p14:xfrm>
                <a:off x="8730652" y="3805823"/>
                <a:ext cx="97200" cy="115560"/>
              </p14:xfrm>
            </p:contentPart>
          </mc:Choice>
          <mc:Fallback xmlns="">
            <p:pic>
              <p:nvPicPr>
                <p:cNvPr id="208" name="Input penna 207">
                  <a:extLst>
                    <a:ext uri="{FF2B5EF4-FFF2-40B4-BE49-F238E27FC236}">
                      <a16:creationId xmlns:a16="http://schemas.microsoft.com/office/drawing/2014/main" id="{3704933A-675E-6B4E-ACD4-E3B49FC5822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712652" y="3787823"/>
                  <a:ext cx="13284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10" name="Input penna 209">
                  <a:extLst>
                    <a:ext uri="{FF2B5EF4-FFF2-40B4-BE49-F238E27FC236}">
                      <a16:creationId xmlns:a16="http://schemas.microsoft.com/office/drawing/2014/main" id="{16B69162-7CA5-5345-B55D-9410EB6F3089}"/>
                    </a:ext>
                  </a:extLst>
                </p14:cNvPr>
                <p14:cNvContentPartPr/>
                <p14:nvPr/>
              </p14:nvContentPartPr>
              <p14:xfrm>
                <a:off x="8653612" y="3862703"/>
                <a:ext cx="839160" cy="207000"/>
              </p14:xfrm>
            </p:contentPart>
          </mc:Choice>
          <mc:Fallback xmlns="">
            <p:pic>
              <p:nvPicPr>
                <p:cNvPr id="210" name="Input penna 209">
                  <a:extLst>
                    <a:ext uri="{FF2B5EF4-FFF2-40B4-BE49-F238E27FC236}">
                      <a16:creationId xmlns:a16="http://schemas.microsoft.com/office/drawing/2014/main" id="{16B69162-7CA5-5345-B55D-9410EB6F308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635972" y="3845063"/>
                  <a:ext cx="87480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11" name="Input penna 210">
                  <a:extLst>
                    <a:ext uri="{FF2B5EF4-FFF2-40B4-BE49-F238E27FC236}">
                      <a16:creationId xmlns:a16="http://schemas.microsoft.com/office/drawing/2014/main" id="{6D240078-D5AC-044E-8BAE-88FBE3ECC064}"/>
                    </a:ext>
                  </a:extLst>
                </p14:cNvPr>
                <p14:cNvContentPartPr/>
                <p14:nvPr/>
              </p14:nvContentPartPr>
              <p14:xfrm>
                <a:off x="9448492" y="3855863"/>
                <a:ext cx="30240" cy="232560"/>
              </p14:xfrm>
            </p:contentPart>
          </mc:Choice>
          <mc:Fallback xmlns="">
            <p:pic>
              <p:nvPicPr>
                <p:cNvPr id="211" name="Input penna 210">
                  <a:extLst>
                    <a:ext uri="{FF2B5EF4-FFF2-40B4-BE49-F238E27FC236}">
                      <a16:creationId xmlns:a16="http://schemas.microsoft.com/office/drawing/2014/main" id="{6D240078-D5AC-044E-8BAE-88FBE3ECC06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430852" y="3838223"/>
                  <a:ext cx="65880" cy="268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13" name="Input penna 212">
                <a:extLst>
                  <a:ext uri="{FF2B5EF4-FFF2-40B4-BE49-F238E27FC236}">
                    <a16:creationId xmlns:a16="http://schemas.microsoft.com/office/drawing/2014/main" id="{DAD477D7-21F2-4145-A9C5-DC5CE1A7444D}"/>
                  </a:ext>
                </a:extLst>
              </p14:cNvPr>
              <p14:cNvContentPartPr/>
              <p14:nvPr/>
            </p14:nvContentPartPr>
            <p14:xfrm>
              <a:off x="8562892" y="3388223"/>
              <a:ext cx="253080" cy="155520"/>
            </p14:xfrm>
          </p:contentPart>
        </mc:Choice>
        <mc:Fallback xmlns="">
          <p:pic>
            <p:nvPicPr>
              <p:cNvPr id="213" name="Input penna 212">
                <a:extLst>
                  <a:ext uri="{FF2B5EF4-FFF2-40B4-BE49-F238E27FC236}">
                    <a16:creationId xmlns:a16="http://schemas.microsoft.com/office/drawing/2014/main" id="{DAD477D7-21F2-4145-A9C5-DC5CE1A7444D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8544892" y="3370583"/>
                <a:ext cx="28872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214" name="Input penna 213">
                <a:extLst>
                  <a:ext uri="{FF2B5EF4-FFF2-40B4-BE49-F238E27FC236}">
                    <a16:creationId xmlns:a16="http://schemas.microsoft.com/office/drawing/2014/main" id="{1B6AB5AD-E033-F747-A288-B48455573814}"/>
                  </a:ext>
                </a:extLst>
              </p14:cNvPr>
              <p14:cNvContentPartPr/>
              <p14:nvPr/>
            </p14:nvContentPartPr>
            <p14:xfrm>
              <a:off x="9375772" y="3123263"/>
              <a:ext cx="111240" cy="130680"/>
            </p14:xfrm>
          </p:contentPart>
        </mc:Choice>
        <mc:Fallback xmlns="">
          <p:pic>
            <p:nvPicPr>
              <p:cNvPr id="214" name="Input penna 213">
                <a:extLst>
                  <a:ext uri="{FF2B5EF4-FFF2-40B4-BE49-F238E27FC236}">
                    <a16:creationId xmlns:a16="http://schemas.microsoft.com/office/drawing/2014/main" id="{1B6AB5AD-E033-F747-A288-B4845557381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9357772" y="3105623"/>
                <a:ext cx="14688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18" name="Input penna 217">
                <a:extLst>
                  <a:ext uri="{FF2B5EF4-FFF2-40B4-BE49-F238E27FC236}">
                    <a16:creationId xmlns:a16="http://schemas.microsoft.com/office/drawing/2014/main" id="{0F4BA759-B2FF-DD45-9430-1A7D6B876754}"/>
                  </a:ext>
                </a:extLst>
              </p14:cNvPr>
              <p14:cNvContentPartPr/>
              <p14:nvPr/>
            </p14:nvContentPartPr>
            <p14:xfrm>
              <a:off x="9688252" y="2492903"/>
              <a:ext cx="198720" cy="469440"/>
            </p14:xfrm>
          </p:contentPart>
        </mc:Choice>
        <mc:Fallback xmlns="">
          <p:pic>
            <p:nvPicPr>
              <p:cNvPr id="218" name="Input penna 217">
                <a:extLst>
                  <a:ext uri="{FF2B5EF4-FFF2-40B4-BE49-F238E27FC236}">
                    <a16:creationId xmlns:a16="http://schemas.microsoft.com/office/drawing/2014/main" id="{0F4BA759-B2FF-DD45-9430-1A7D6B876754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9670612" y="2474903"/>
                <a:ext cx="234360" cy="50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22" name="Input penna 221">
                <a:extLst>
                  <a:ext uri="{FF2B5EF4-FFF2-40B4-BE49-F238E27FC236}">
                    <a16:creationId xmlns:a16="http://schemas.microsoft.com/office/drawing/2014/main" id="{7F5F0EF2-46EF-E347-8BB0-D3825B417423}"/>
                  </a:ext>
                </a:extLst>
              </p14:cNvPr>
              <p14:cNvContentPartPr/>
              <p14:nvPr/>
            </p14:nvContentPartPr>
            <p14:xfrm>
              <a:off x="9868252" y="2307503"/>
              <a:ext cx="71280" cy="165600"/>
            </p14:xfrm>
          </p:contentPart>
        </mc:Choice>
        <mc:Fallback xmlns="">
          <p:pic>
            <p:nvPicPr>
              <p:cNvPr id="222" name="Input penna 221">
                <a:extLst>
                  <a:ext uri="{FF2B5EF4-FFF2-40B4-BE49-F238E27FC236}">
                    <a16:creationId xmlns:a16="http://schemas.microsoft.com/office/drawing/2014/main" id="{7F5F0EF2-46EF-E347-8BB0-D3825B417423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9850612" y="2289863"/>
                <a:ext cx="106920" cy="20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5" name="Gruppo 224">
            <a:extLst>
              <a:ext uri="{FF2B5EF4-FFF2-40B4-BE49-F238E27FC236}">
                <a16:creationId xmlns:a16="http://schemas.microsoft.com/office/drawing/2014/main" id="{BF78A749-BC40-2343-940D-89A58EF95CA4}"/>
              </a:ext>
            </a:extLst>
          </p:cNvPr>
          <p:cNvGrpSpPr/>
          <p:nvPr/>
        </p:nvGrpSpPr>
        <p:grpSpPr>
          <a:xfrm>
            <a:off x="5570572" y="103223"/>
            <a:ext cx="2089080" cy="3855240"/>
            <a:chOff x="5570572" y="103223"/>
            <a:chExt cx="2089080" cy="385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41" name="Input penna 140">
                  <a:extLst>
                    <a:ext uri="{FF2B5EF4-FFF2-40B4-BE49-F238E27FC236}">
                      <a16:creationId xmlns:a16="http://schemas.microsoft.com/office/drawing/2014/main" id="{2C4EE11F-7021-E84B-A41C-7AC751DBE443}"/>
                    </a:ext>
                  </a:extLst>
                </p14:cNvPr>
                <p14:cNvContentPartPr/>
                <p14:nvPr/>
              </p14:nvContentPartPr>
              <p14:xfrm>
                <a:off x="7182652" y="2455463"/>
                <a:ext cx="360" cy="360"/>
              </p14:xfrm>
            </p:contentPart>
          </mc:Choice>
          <mc:Fallback xmlns="">
            <p:pic>
              <p:nvPicPr>
                <p:cNvPr id="141" name="Input penna 140">
                  <a:extLst>
                    <a:ext uri="{FF2B5EF4-FFF2-40B4-BE49-F238E27FC236}">
                      <a16:creationId xmlns:a16="http://schemas.microsoft.com/office/drawing/2014/main" id="{2C4EE11F-7021-E84B-A41C-7AC751DBE44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152052" y="2424863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40" name="Input penna 139">
                  <a:extLst>
                    <a:ext uri="{FF2B5EF4-FFF2-40B4-BE49-F238E27FC236}">
                      <a16:creationId xmlns:a16="http://schemas.microsoft.com/office/drawing/2014/main" id="{54B15638-1E56-E24A-9023-3A8DF7E5CD1F}"/>
                    </a:ext>
                  </a:extLst>
                </p14:cNvPr>
                <p14:cNvContentPartPr/>
                <p14:nvPr/>
              </p14:nvContentPartPr>
              <p14:xfrm>
                <a:off x="5604052" y="103223"/>
                <a:ext cx="1020960" cy="3855240"/>
              </p14:xfrm>
            </p:contentPart>
          </mc:Choice>
          <mc:Fallback xmlns="">
            <p:pic>
              <p:nvPicPr>
                <p:cNvPr id="140" name="Input penna 139">
                  <a:extLst>
                    <a:ext uri="{FF2B5EF4-FFF2-40B4-BE49-F238E27FC236}">
                      <a16:creationId xmlns:a16="http://schemas.microsoft.com/office/drawing/2014/main" id="{54B15638-1E56-E24A-9023-3A8DF7E5CD1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573452" y="72623"/>
                  <a:ext cx="1082520" cy="39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89" name="Input penna 188">
                  <a:extLst>
                    <a:ext uri="{FF2B5EF4-FFF2-40B4-BE49-F238E27FC236}">
                      <a16:creationId xmlns:a16="http://schemas.microsoft.com/office/drawing/2014/main" id="{C9B14385-6595-2E47-A07B-23052DC45083}"/>
                    </a:ext>
                  </a:extLst>
                </p14:cNvPr>
                <p14:cNvContentPartPr/>
                <p14:nvPr/>
              </p14:nvContentPartPr>
              <p14:xfrm>
                <a:off x="5864692" y="1630703"/>
                <a:ext cx="1009440" cy="84600"/>
              </p14:xfrm>
            </p:contentPart>
          </mc:Choice>
          <mc:Fallback xmlns="">
            <p:pic>
              <p:nvPicPr>
                <p:cNvPr id="189" name="Input penna 188">
                  <a:extLst>
                    <a:ext uri="{FF2B5EF4-FFF2-40B4-BE49-F238E27FC236}">
                      <a16:creationId xmlns:a16="http://schemas.microsoft.com/office/drawing/2014/main" id="{C9B14385-6595-2E47-A07B-23052DC4508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846692" y="1612703"/>
                  <a:ext cx="104508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90" name="Input penna 189">
                  <a:extLst>
                    <a:ext uri="{FF2B5EF4-FFF2-40B4-BE49-F238E27FC236}">
                      <a16:creationId xmlns:a16="http://schemas.microsoft.com/office/drawing/2014/main" id="{CD1EC68B-2DDE-6842-BD0B-9D84EAD83856}"/>
                    </a:ext>
                  </a:extLst>
                </p14:cNvPr>
                <p14:cNvContentPartPr/>
                <p14:nvPr/>
              </p14:nvContentPartPr>
              <p14:xfrm>
                <a:off x="5575252" y="3825983"/>
                <a:ext cx="360" cy="360"/>
              </p14:xfrm>
            </p:contentPart>
          </mc:Choice>
          <mc:Fallback xmlns="">
            <p:pic>
              <p:nvPicPr>
                <p:cNvPr id="190" name="Input penna 189">
                  <a:extLst>
                    <a:ext uri="{FF2B5EF4-FFF2-40B4-BE49-F238E27FC236}">
                      <a16:creationId xmlns:a16="http://schemas.microsoft.com/office/drawing/2014/main" id="{CD1EC68B-2DDE-6842-BD0B-9D84EAD8385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557252" y="380798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91" name="Input penna 190">
                  <a:extLst>
                    <a:ext uri="{FF2B5EF4-FFF2-40B4-BE49-F238E27FC236}">
                      <a16:creationId xmlns:a16="http://schemas.microsoft.com/office/drawing/2014/main" id="{37AD173C-3B14-FC44-9E07-59F594C41894}"/>
                    </a:ext>
                  </a:extLst>
                </p14:cNvPr>
                <p14:cNvContentPartPr/>
                <p14:nvPr/>
              </p14:nvContentPartPr>
              <p14:xfrm>
                <a:off x="5570572" y="3825983"/>
                <a:ext cx="360" cy="360"/>
              </p14:xfrm>
            </p:contentPart>
          </mc:Choice>
          <mc:Fallback xmlns="">
            <p:pic>
              <p:nvPicPr>
                <p:cNvPr id="191" name="Input penna 190">
                  <a:extLst>
                    <a:ext uri="{FF2B5EF4-FFF2-40B4-BE49-F238E27FC236}">
                      <a16:creationId xmlns:a16="http://schemas.microsoft.com/office/drawing/2014/main" id="{37AD173C-3B14-FC44-9E07-59F594C4189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552572" y="380798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224" name="Input penna 223">
                  <a:extLst>
                    <a:ext uri="{FF2B5EF4-FFF2-40B4-BE49-F238E27FC236}">
                      <a16:creationId xmlns:a16="http://schemas.microsoft.com/office/drawing/2014/main" id="{99C043F3-38D1-B542-AA63-45C1131ECA0A}"/>
                    </a:ext>
                  </a:extLst>
                </p14:cNvPr>
                <p14:cNvContentPartPr/>
                <p14:nvPr/>
              </p14:nvContentPartPr>
              <p14:xfrm>
                <a:off x="6339892" y="915743"/>
                <a:ext cx="1319760" cy="2463120"/>
              </p14:xfrm>
            </p:contentPart>
          </mc:Choice>
          <mc:Fallback xmlns="">
            <p:pic>
              <p:nvPicPr>
                <p:cNvPr id="224" name="Input penna 223">
                  <a:extLst>
                    <a:ext uri="{FF2B5EF4-FFF2-40B4-BE49-F238E27FC236}">
                      <a16:creationId xmlns:a16="http://schemas.microsoft.com/office/drawing/2014/main" id="{99C043F3-38D1-B542-AA63-45C1131ECA0A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321892" y="897743"/>
                  <a:ext cx="1355400" cy="249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8" name="Gruppo 227">
            <a:extLst>
              <a:ext uri="{FF2B5EF4-FFF2-40B4-BE49-F238E27FC236}">
                <a16:creationId xmlns:a16="http://schemas.microsoft.com/office/drawing/2014/main" id="{B52D14D7-36ED-924A-A698-F7F5D3B533AD}"/>
              </a:ext>
            </a:extLst>
          </p:cNvPr>
          <p:cNvGrpSpPr/>
          <p:nvPr/>
        </p:nvGrpSpPr>
        <p:grpSpPr>
          <a:xfrm>
            <a:off x="6300292" y="1626023"/>
            <a:ext cx="436680" cy="482400"/>
            <a:chOff x="6300292" y="1626023"/>
            <a:chExt cx="436680" cy="48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226" name="Input penna 225">
                  <a:extLst>
                    <a:ext uri="{FF2B5EF4-FFF2-40B4-BE49-F238E27FC236}">
                      <a16:creationId xmlns:a16="http://schemas.microsoft.com/office/drawing/2014/main" id="{4529180C-F3F1-574F-8738-939D514DDE9D}"/>
                    </a:ext>
                  </a:extLst>
                </p14:cNvPr>
                <p14:cNvContentPartPr/>
                <p14:nvPr/>
              </p14:nvContentPartPr>
              <p14:xfrm>
                <a:off x="6300292" y="1872263"/>
                <a:ext cx="436680" cy="23040"/>
              </p14:xfrm>
            </p:contentPart>
          </mc:Choice>
          <mc:Fallback xmlns="">
            <p:pic>
              <p:nvPicPr>
                <p:cNvPr id="226" name="Input penna 225">
                  <a:extLst>
                    <a:ext uri="{FF2B5EF4-FFF2-40B4-BE49-F238E27FC236}">
                      <a16:creationId xmlns:a16="http://schemas.microsoft.com/office/drawing/2014/main" id="{4529180C-F3F1-574F-8738-939D514DDE9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282652" y="1854263"/>
                  <a:ext cx="47232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227" name="Input penna 226">
                  <a:extLst>
                    <a:ext uri="{FF2B5EF4-FFF2-40B4-BE49-F238E27FC236}">
                      <a16:creationId xmlns:a16="http://schemas.microsoft.com/office/drawing/2014/main" id="{51C315E8-EE5A-0144-95A7-B016A81272E2}"/>
                    </a:ext>
                  </a:extLst>
                </p14:cNvPr>
                <p14:cNvContentPartPr/>
                <p14:nvPr/>
              </p14:nvContentPartPr>
              <p14:xfrm>
                <a:off x="6474172" y="1626023"/>
                <a:ext cx="33120" cy="482400"/>
              </p14:xfrm>
            </p:contentPart>
          </mc:Choice>
          <mc:Fallback xmlns="">
            <p:pic>
              <p:nvPicPr>
                <p:cNvPr id="227" name="Input penna 226">
                  <a:extLst>
                    <a:ext uri="{FF2B5EF4-FFF2-40B4-BE49-F238E27FC236}">
                      <a16:creationId xmlns:a16="http://schemas.microsoft.com/office/drawing/2014/main" id="{51C315E8-EE5A-0144-95A7-B016A81272E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456532" y="1608383"/>
                  <a:ext cx="68760" cy="51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229" name="Input penna 228">
                <a:extLst>
                  <a:ext uri="{FF2B5EF4-FFF2-40B4-BE49-F238E27FC236}">
                    <a16:creationId xmlns:a16="http://schemas.microsoft.com/office/drawing/2014/main" id="{5E23DF39-AC99-7E4F-AB76-3DAAC3CBBDEB}"/>
                  </a:ext>
                </a:extLst>
              </p14:cNvPr>
              <p14:cNvContentPartPr/>
              <p14:nvPr/>
            </p14:nvContentPartPr>
            <p14:xfrm>
              <a:off x="7076452" y="1951463"/>
              <a:ext cx="153360" cy="6120"/>
            </p14:xfrm>
          </p:contentPart>
        </mc:Choice>
        <mc:Fallback xmlns="">
          <p:pic>
            <p:nvPicPr>
              <p:cNvPr id="229" name="Input penna 228">
                <a:extLst>
                  <a:ext uri="{FF2B5EF4-FFF2-40B4-BE49-F238E27FC236}">
                    <a16:creationId xmlns:a16="http://schemas.microsoft.com/office/drawing/2014/main" id="{5E23DF39-AC99-7E4F-AB76-3DAAC3CBBDEB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7058452" y="1933463"/>
                <a:ext cx="189000" cy="4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31" name="Gruppo 230">
            <a:extLst>
              <a:ext uri="{FF2B5EF4-FFF2-40B4-BE49-F238E27FC236}">
                <a16:creationId xmlns:a16="http://schemas.microsoft.com/office/drawing/2014/main" id="{5FDC3BAB-0EC6-864B-85D8-5BB25FDDFC92}"/>
              </a:ext>
            </a:extLst>
          </p:cNvPr>
          <p:cNvGrpSpPr/>
          <p:nvPr/>
        </p:nvGrpSpPr>
        <p:grpSpPr>
          <a:xfrm>
            <a:off x="145372" y="370703"/>
            <a:ext cx="1859040" cy="978120"/>
            <a:chOff x="145372" y="370703"/>
            <a:chExt cx="1859040" cy="97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A1628D56-5CFB-B348-817A-511F111CE747}"/>
                    </a:ext>
                  </a:extLst>
                </p14:cNvPr>
                <p14:cNvContentPartPr/>
                <p14:nvPr/>
              </p14:nvContentPartPr>
              <p14:xfrm>
                <a:off x="517252" y="632423"/>
                <a:ext cx="27360" cy="468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A1628D56-5CFB-B348-817A-511F111CE74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86652" y="601823"/>
                  <a:ext cx="8856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E3B165C2-92DA-C240-BFB4-FCED422A0FB3}"/>
                    </a:ext>
                  </a:extLst>
                </p14:cNvPr>
                <p14:cNvContentPartPr/>
                <p14:nvPr/>
              </p14:nvContentPartPr>
              <p14:xfrm>
                <a:off x="145372" y="607223"/>
                <a:ext cx="860400" cy="52992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E3B165C2-92DA-C240-BFB4-FCED422A0FB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14412" y="576623"/>
                  <a:ext cx="921960" cy="59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A9B076EA-4E8D-954F-9292-871FB18D19BF}"/>
                    </a:ext>
                  </a:extLst>
                </p14:cNvPr>
                <p14:cNvContentPartPr/>
                <p14:nvPr/>
              </p14:nvContentPartPr>
              <p14:xfrm>
                <a:off x="206932" y="1057943"/>
                <a:ext cx="360" cy="36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A9B076EA-4E8D-954F-9292-871FB18D19B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6332" y="1027343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3" name="Input penna 92">
                  <a:extLst>
                    <a:ext uri="{FF2B5EF4-FFF2-40B4-BE49-F238E27FC236}">
                      <a16:creationId xmlns:a16="http://schemas.microsoft.com/office/drawing/2014/main" id="{CA8AB05A-9EBE-D946-BFA5-359805BD8E8C}"/>
                    </a:ext>
                  </a:extLst>
                </p14:cNvPr>
                <p14:cNvContentPartPr/>
                <p14:nvPr/>
              </p14:nvContentPartPr>
              <p14:xfrm>
                <a:off x="292612" y="624863"/>
                <a:ext cx="513720" cy="723960"/>
              </p14:xfrm>
            </p:contentPart>
          </mc:Choice>
          <mc:Fallback xmlns="">
            <p:pic>
              <p:nvPicPr>
                <p:cNvPr id="93" name="Input penna 92">
                  <a:extLst>
                    <a:ext uri="{FF2B5EF4-FFF2-40B4-BE49-F238E27FC236}">
                      <a16:creationId xmlns:a16="http://schemas.microsoft.com/office/drawing/2014/main" id="{CA8AB05A-9EBE-D946-BFA5-359805BD8E8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61652" y="593903"/>
                  <a:ext cx="574920" cy="78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7" name="Input penna 96">
                  <a:extLst>
                    <a:ext uri="{FF2B5EF4-FFF2-40B4-BE49-F238E27FC236}">
                      <a16:creationId xmlns:a16="http://schemas.microsoft.com/office/drawing/2014/main" id="{0F9E8428-7709-EE4D-BFCA-E698EAC74C82}"/>
                    </a:ext>
                  </a:extLst>
                </p14:cNvPr>
                <p14:cNvContentPartPr/>
                <p14:nvPr/>
              </p14:nvContentPartPr>
              <p14:xfrm>
                <a:off x="477292" y="1213103"/>
                <a:ext cx="197280" cy="39600"/>
              </p14:xfrm>
            </p:contentPart>
          </mc:Choice>
          <mc:Fallback xmlns="">
            <p:pic>
              <p:nvPicPr>
                <p:cNvPr id="97" name="Input penna 96">
                  <a:extLst>
                    <a:ext uri="{FF2B5EF4-FFF2-40B4-BE49-F238E27FC236}">
                      <a16:creationId xmlns:a16="http://schemas.microsoft.com/office/drawing/2014/main" id="{0F9E8428-7709-EE4D-BFCA-E698EAC74C82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46332" y="1182503"/>
                  <a:ext cx="25848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05" name="Input penna 104">
                  <a:extLst>
                    <a:ext uri="{FF2B5EF4-FFF2-40B4-BE49-F238E27FC236}">
                      <a16:creationId xmlns:a16="http://schemas.microsoft.com/office/drawing/2014/main" id="{620FECF6-D58D-AC4C-A6C8-65C4C2F84F44}"/>
                    </a:ext>
                  </a:extLst>
                </p14:cNvPr>
                <p14:cNvContentPartPr/>
                <p14:nvPr/>
              </p14:nvContentPartPr>
              <p14:xfrm>
                <a:off x="385492" y="1122743"/>
                <a:ext cx="517680" cy="7128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620FECF6-D58D-AC4C-A6C8-65C4C2F84F4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54892" y="1092143"/>
                  <a:ext cx="57888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13" name="Input penna 112">
                  <a:extLst>
                    <a:ext uri="{FF2B5EF4-FFF2-40B4-BE49-F238E27FC236}">
                      <a16:creationId xmlns:a16="http://schemas.microsoft.com/office/drawing/2014/main" id="{055F7D53-4E2F-CE4D-B2F5-D9C310E6CC8D}"/>
                    </a:ext>
                  </a:extLst>
                </p14:cNvPr>
                <p14:cNvContentPartPr/>
                <p14:nvPr/>
              </p14:nvContentPartPr>
              <p14:xfrm>
                <a:off x="891292" y="1161623"/>
                <a:ext cx="60120" cy="5400"/>
              </p14:xfrm>
            </p:contentPart>
          </mc:Choice>
          <mc:Fallback xmlns="">
            <p:pic>
              <p:nvPicPr>
                <p:cNvPr id="113" name="Input penna 112">
                  <a:extLst>
                    <a:ext uri="{FF2B5EF4-FFF2-40B4-BE49-F238E27FC236}">
                      <a16:creationId xmlns:a16="http://schemas.microsoft.com/office/drawing/2014/main" id="{055F7D53-4E2F-CE4D-B2F5-D9C310E6CC8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60692" y="1130663"/>
                  <a:ext cx="12168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19" name="Input penna 118">
                  <a:extLst>
                    <a:ext uri="{FF2B5EF4-FFF2-40B4-BE49-F238E27FC236}">
                      <a16:creationId xmlns:a16="http://schemas.microsoft.com/office/drawing/2014/main" id="{98F4DE43-CB1E-F140-9E2B-EC5E04894D04}"/>
                    </a:ext>
                  </a:extLst>
                </p14:cNvPr>
                <p14:cNvContentPartPr/>
                <p14:nvPr/>
              </p14:nvContentPartPr>
              <p14:xfrm>
                <a:off x="220612" y="724583"/>
                <a:ext cx="786960" cy="472680"/>
              </p14:xfrm>
            </p:contentPart>
          </mc:Choice>
          <mc:Fallback xmlns="">
            <p:pic>
              <p:nvPicPr>
                <p:cNvPr id="119" name="Input penna 118">
                  <a:extLst>
                    <a:ext uri="{FF2B5EF4-FFF2-40B4-BE49-F238E27FC236}">
                      <a16:creationId xmlns:a16="http://schemas.microsoft.com/office/drawing/2014/main" id="{98F4DE43-CB1E-F140-9E2B-EC5E04894D0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90012" y="693623"/>
                  <a:ext cx="848160" cy="53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21" name="Input penna 120">
                  <a:extLst>
                    <a:ext uri="{FF2B5EF4-FFF2-40B4-BE49-F238E27FC236}">
                      <a16:creationId xmlns:a16="http://schemas.microsoft.com/office/drawing/2014/main" id="{628818CC-47BD-4C43-8386-8A28E3C72511}"/>
                    </a:ext>
                  </a:extLst>
                </p14:cNvPr>
                <p14:cNvContentPartPr/>
                <p14:nvPr/>
              </p14:nvContentPartPr>
              <p14:xfrm>
                <a:off x="540292" y="615143"/>
                <a:ext cx="7920" cy="15480"/>
              </p14:xfrm>
            </p:contentPart>
          </mc:Choice>
          <mc:Fallback xmlns="">
            <p:pic>
              <p:nvPicPr>
                <p:cNvPr id="121" name="Input penna 120">
                  <a:extLst>
                    <a:ext uri="{FF2B5EF4-FFF2-40B4-BE49-F238E27FC236}">
                      <a16:creationId xmlns:a16="http://schemas.microsoft.com/office/drawing/2014/main" id="{628818CC-47BD-4C43-8386-8A28E3C7251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09692" y="584543"/>
                  <a:ext cx="694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22" name="Input penna 121">
                  <a:extLst>
                    <a:ext uri="{FF2B5EF4-FFF2-40B4-BE49-F238E27FC236}">
                      <a16:creationId xmlns:a16="http://schemas.microsoft.com/office/drawing/2014/main" id="{ED9305D7-9523-7942-812B-1ECAF96234E2}"/>
                    </a:ext>
                  </a:extLst>
                </p14:cNvPr>
                <p14:cNvContentPartPr/>
                <p14:nvPr/>
              </p14:nvContentPartPr>
              <p14:xfrm>
                <a:off x="546052" y="620903"/>
                <a:ext cx="360" cy="360"/>
              </p14:xfrm>
            </p:contentPart>
          </mc:Choice>
          <mc:Fallback xmlns="">
            <p:pic>
              <p:nvPicPr>
                <p:cNvPr id="122" name="Input penna 121">
                  <a:extLst>
                    <a:ext uri="{FF2B5EF4-FFF2-40B4-BE49-F238E27FC236}">
                      <a16:creationId xmlns:a16="http://schemas.microsoft.com/office/drawing/2014/main" id="{ED9305D7-9523-7942-812B-1ECAF96234E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15452" y="590303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23" name="Input penna 122">
                  <a:extLst>
                    <a:ext uri="{FF2B5EF4-FFF2-40B4-BE49-F238E27FC236}">
                      <a16:creationId xmlns:a16="http://schemas.microsoft.com/office/drawing/2014/main" id="{98277F60-384C-E64A-BAE4-3CEBA0FA323B}"/>
                    </a:ext>
                  </a:extLst>
                </p14:cNvPr>
                <p14:cNvContentPartPr/>
                <p14:nvPr/>
              </p14:nvContentPartPr>
              <p14:xfrm>
                <a:off x="565492" y="688943"/>
                <a:ext cx="120600" cy="11160"/>
              </p14:xfrm>
            </p:contentPart>
          </mc:Choice>
          <mc:Fallback xmlns="">
            <p:pic>
              <p:nvPicPr>
                <p:cNvPr id="123" name="Input penna 122">
                  <a:extLst>
                    <a:ext uri="{FF2B5EF4-FFF2-40B4-BE49-F238E27FC236}">
                      <a16:creationId xmlns:a16="http://schemas.microsoft.com/office/drawing/2014/main" id="{98277F60-384C-E64A-BAE4-3CEBA0FA323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34892" y="658343"/>
                  <a:ext cx="18180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24" name="Input penna 123">
                  <a:extLst>
                    <a:ext uri="{FF2B5EF4-FFF2-40B4-BE49-F238E27FC236}">
                      <a16:creationId xmlns:a16="http://schemas.microsoft.com/office/drawing/2014/main" id="{08024CD4-E452-6044-931B-A72EDFB1291F}"/>
                    </a:ext>
                  </a:extLst>
                </p14:cNvPr>
                <p14:cNvContentPartPr/>
                <p14:nvPr/>
              </p14:nvContentPartPr>
              <p14:xfrm>
                <a:off x="565492" y="551783"/>
                <a:ext cx="153360" cy="565920"/>
              </p14:xfrm>
            </p:contentPart>
          </mc:Choice>
          <mc:Fallback xmlns="">
            <p:pic>
              <p:nvPicPr>
                <p:cNvPr id="124" name="Input penna 123">
                  <a:extLst>
                    <a:ext uri="{FF2B5EF4-FFF2-40B4-BE49-F238E27FC236}">
                      <a16:creationId xmlns:a16="http://schemas.microsoft.com/office/drawing/2014/main" id="{08024CD4-E452-6044-931B-A72EDFB1291F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534892" y="521183"/>
                  <a:ext cx="214920" cy="62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30" name="Input penna 229">
                  <a:extLst>
                    <a:ext uri="{FF2B5EF4-FFF2-40B4-BE49-F238E27FC236}">
                      <a16:creationId xmlns:a16="http://schemas.microsoft.com/office/drawing/2014/main" id="{B766EDFF-7C67-714B-9572-53C3FEBA76C3}"/>
                    </a:ext>
                  </a:extLst>
                </p14:cNvPr>
                <p14:cNvContentPartPr/>
                <p14:nvPr/>
              </p14:nvContentPartPr>
              <p14:xfrm>
                <a:off x="967612" y="370703"/>
                <a:ext cx="1036800" cy="831960"/>
              </p14:xfrm>
            </p:contentPart>
          </mc:Choice>
          <mc:Fallback xmlns="">
            <p:pic>
              <p:nvPicPr>
                <p:cNvPr id="230" name="Input penna 229">
                  <a:extLst>
                    <a:ext uri="{FF2B5EF4-FFF2-40B4-BE49-F238E27FC236}">
                      <a16:creationId xmlns:a16="http://schemas.microsoft.com/office/drawing/2014/main" id="{B766EDFF-7C67-714B-9572-53C3FEBA76C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949612" y="353063"/>
                  <a:ext cx="1072440" cy="86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232" name="Input penna 231">
                <a:extLst>
                  <a:ext uri="{FF2B5EF4-FFF2-40B4-BE49-F238E27FC236}">
                    <a16:creationId xmlns:a16="http://schemas.microsoft.com/office/drawing/2014/main" id="{C38E1D0E-9491-624E-9D85-C369762DCBAA}"/>
                  </a:ext>
                </a:extLst>
              </p14:cNvPr>
              <p14:cNvContentPartPr/>
              <p14:nvPr/>
            </p14:nvContentPartPr>
            <p14:xfrm>
              <a:off x="1494652" y="4568303"/>
              <a:ext cx="1247760" cy="49680"/>
            </p14:xfrm>
          </p:contentPart>
        </mc:Choice>
        <mc:Fallback xmlns="">
          <p:pic>
            <p:nvPicPr>
              <p:cNvPr id="232" name="Input penna 231">
                <a:extLst>
                  <a:ext uri="{FF2B5EF4-FFF2-40B4-BE49-F238E27FC236}">
                    <a16:creationId xmlns:a16="http://schemas.microsoft.com/office/drawing/2014/main" id="{C38E1D0E-9491-624E-9D85-C369762DCBAA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476652" y="4550303"/>
                <a:ext cx="1283400" cy="85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1" name="Gruppo 240">
            <a:extLst>
              <a:ext uri="{FF2B5EF4-FFF2-40B4-BE49-F238E27FC236}">
                <a16:creationId xmlns:a16="http://schemas.microsoft.com/office/drawing/2014/main" id="{EA7A0AB2-1BCE-C941-8713-44409E9087F2}"/>
              </a:ext>
            </a:extLst>
          </p:cNvPr>
          <p:cNvGrpSpPr/>
          <p:nvPr/>
        </p:nvGrpSpPr>
        <p:grpSpPr>
          <a:xfrm>
            <a:off x="253732" y="4705103"/>
            <a:ext cx="972000" cy="367560"/>
            <a:chOff x="253732" y="4705103"/>
            <a:chExt cx="972000" cy="36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33" name="Input penna 232">
                  <a:extLst>
                    <a:ext uri="{FF2B5EF4-FFF2-40B4-BE49-F238E27FC236}">
                      <a16:creationId xmlns:a16="http://schemas.microsoft.com/office/drawing/2014/main" id="{1C3FF741-C562-8646-A3F9-B6C36BB258A2}"/>
                    </a:ext>
                  </a:extLst>
                </p14:cNvPr>
                <p14:cNvContentPartPr/>
                <p14:nvPr/>
              </p14:nvContentPartPr>
              <p14:xfrm>
                <a:off x="253732" y="4800503"/>
                <a:ext cx="57960" cy="225000"/>
              </p14:xfrm>
            </p:contentPart>
          </mc:Choice>
          <mc:Fallback xmlns="">
            <p:pic>
              <p:nvPicPr>
                <p:cNvPr id="233" name="Input penna 232">
                  <a:extLst>
                    <a:ext uri="{FF2B5EF4-FFF2-40B4-BE49-F238E27FC236}">
                      <a16:creationId xmlns:a16="http://schemas.microsoft.com/office/drawing/2014/main" id="{1C3FF741-C562-8646-A3F9-B6C36BB258A2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35732" y="4782863"/>
                  <a:ext cx="9360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34" name="Input penna 233">
                  <a:extLst>
                    <a:ext uri="{FF2B5EF4-FFF2-40B4-BE49-F238E27FC236}">
                      <a16:creationId xmlns:a16="http://schemas.microsoft.com/office/drawing/2014/main" id="{36AB7C19-6F2A-BA40-9DAB-9FD305718870}"/>
                    </a:ext>
                  </a:extLst>
                </p14:cNvPr>
                <p14:cNvContentPartPr/>
                <p14:nvPr/>
              </p14:nvContentPartPr>
              <p14:xfrm>
                <a:off x="469732" y="4900223"/>
                <a:ext cx="82800" cy="108000"/>
              </p14:xfrm>
            </p:contentPart>
          </mc:Choice>
          <mc:Fallback xmlns="">
            <p:pic>
              <p:nvPicPr>
                <p:cNvPr id="234" name="Input penna 233">
                  <a:extLst>
                    <a:ext uri="{FF2B5EF4-FFF2-40B4-BE49-F238E27FC236}">
                      <a16:creationId xmlns:a16="http://schemas.microsoft.com/office/drawing/2014/main" id="{36AB7C19-6F2A-BA40-9DAB-9FD305718870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52092" y="4882223"/>
                  <a:ext cx="11844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36" name="Input penna 235">
                  <a:extLst>
                    <a:ext uri="{FF2B5EF4-FFF2-40B4-BE49-F238E27FC236}">
                      <a16:creationId xmlns:a16="http://schemas.microsoft.com/office/drawing/2014/main" id="{3149469B-8CF9-F24D-85CE-4FDAF7D24A6F}"/>
                    </a:ext>
                  </a:extLst>
                </p14:cNvPr>
                <p14:cNvContentPartPr/>
                <p14:nvPr/>
              </p14:nvContentPartPr>
              <p14:xfrm>
                <a:off x="662692" y="4896263"/>
                <a:ext cx="66240" cy="121320"/>
              </p14:xfrm>
            </p:contentPart>
          </mc:Choice>
          <mc:Fallback xmlns="">
            <p:pic>
              <p:nvPicPr>
                <p:cNvPr id="236" name="Input penna 235">
                  <a:extLst>
                    <a:ext uri="{FF2B5EF4-FFF2-40B4-BE49-F238E27FC236}">
                      <a16:creationId xmlns:a16="http://schemas.microsoft.com/office/drawing/2014/main" id="{3149469B-8CF9-F24D-85CE-4FDAF7D24A6F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44692" y="4878263"/>
                  <a:ext cx="1018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37" name="Input penna 236">
                  <a:extLst>
                    <a:ext uri="{FF2B5EF4-FFF2-40B4-BE49-F238E27FC236}">
                      <a16:creationId xmlns:a16="http://schemas.microsoft.com/office/drawing/2014/main" id="{A599B602-5EE4-0B4A-8585-3C30A1936B5A}"/>
                    </a:ext>
                  </a:extLst>
                </p14:cNvPr>
                <p14:cNvContentPartPr/>
                <p14:nvPr/>
              </p14:nvContentPartPr>
              <p14:xfrm>
                <a:off x="778972" y="4705103"/>
                <a:ext cx="7560" cy="258120"/>
              </p14:xfrm>
            </p:contentPart>
          </mc:Choice>
          <mc:Fallback xmlns="">
            <p:pic>
              <p:nvPicPr>
                <p:cNvPr id="237" name="Input penna 236">
                  <a:extLst>
                    <a:ext uri="{FF2B5EF4-FFF2-40B4-BE49-F238E27FC236}">
                      <a16:creationId xmlns:a16="http://schemas.microsoft.com/office/drawing/2014/main" id="{A599B602-5EE4-0B4A-8585-3C30A1936B5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60972" y="4687463"/>
                  <a:ext cx="4320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38" name="Input penna 237">
                  <a:extLst>
                    <a:ext uri="{FF2B5EF4-FFF2-40B4-BE49-F238E27FC236}">
                      <a16:creationId xmlns:a16="http://schemas.microsoft.com/office/drawing/2014/main" id="{A038430F-3AD9-4E49-A96B-C282AF6492AB}"/>
                    </a:ext>
                  </a:extLst>
                </p14:cNvPr>
                <p14:cNvContentPartPr/>
                <p14:nvPr/>
              </p14:nvContentPartPr>
              <p14:xfrm>
                <a:off x="782572" y="4763423"/>
                <a:ext cx="31680" cy="9720"/>
              </p14:xfrm>
            </p:contentPart>
          </mc:Choice>
          <mc:Fallback xmlns="">
            <p:pic>
              <p:nvPicPr>
                <p:cNvPr id="238" name="Input penna 237">
                  <a:extLst>
                    <a:ext uri="{FF2B5EF4-FFF2-40B4-BE49-F238E27FC236}">
                      <a16:creationId xmlns:a16="http://schemas.microsoft.com/office/drawing/2014/main" id="{A038430F-3AD9-4E49-A96B-C282AF6492A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64932" y="4745423"/>
                  <a:ext cx="673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39" name="Input penna 238">
                  <a:extLst>
                    <a:ext uri="{FF2B5EF4-FFF2-40B4-BE49-F238E27FC236}">
                      <a16:creationId xmlns:a16="http://schemas.microsoft.com/office/drawing/2014/main" id="{E6388622-FB9C-4B4A-9165-012E1C367735}"/>
                    </a:ext>
                  </a:extLst>
                </p14:cNvPr>
                <p14:cNvContentPartPr/>
                <p14:nvPr/>
              </p14:nvContentPartPr>
              <p14:xfrm>
                <a:off x="854932" y="4857383"/>
                <a:ext cx="370800" cy="215280"/>
              </p14:xfrm>
            </p:contentPart>
          </mc:Choice>
          <mc:Fallback xmlns="">
            <p:pic>
              <p:nvPicPr>
                <p:cNvPr id="239" name="Input penna 238">
                  <a:extLst>
                    <a:ext uri="{FF2B5EF4-FFF2-40B4-BE49-F238E27FC236}">
                      <a16:creationId xmlns:a16="http://schemas.microsoft.com/office/drawing/2014/main" id="{E6388622-FB9C-4B4A-9165-012E1C367735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837292" y="4839383"/>
                  <a:ext cx="40644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40" name="Input penna 239">
                  <a:extLst>
                    <a:ext uri="{FF2B5EF4-FFF2-40B4-BE49-F238E27FC236}">
                      <a16:creationId xmlns:a16="http://schemas.microsoft.com/office/drawing/2014/main" id="{6688FAC8-24A1-574C-9B89-D17DB89EC522}"/>
                    </a:ext>
                  </a:extLst>
                </p14:cNvPr>
                <p14:cNvContentPartPr/>
                <p14:nvPr/>
              </p14:nvContentPartPr>
              <p14:xfrm>
                <a:off x="1105852" y="4792943"/>
                <a:ext cx="5040" cy="360"/>
              </p14:xfrm>
            </p:contentPart>
          </mc:Choice>
          <mc:Fallback xmlns="">
            <p:pic>
              <p:nvPicPr>
                <p:cNvPr id="240" name="Input penna 239">
                  <a:extLst>
                    <a:ext uri="{FF2B5EF4-FFF2-40B4-BE49-F238E27FC236}">
                      <a16:creationId xmlns:a16="http://schemas.microsoft.com/office/drawing/2014/main" id="{6688FAC8-24A1-574C-9B89-D17DB89EC52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088212" y="4774943"/>
                  <a:ext cx="4068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242" name="Input penna 241">
                <a:extLst>
                  <a:ext uri="{FF2B5EF4-FFF2-40B4-BE49-F238E27FC236}">
                    <a16:creationId xmlns:a16="http://schemas.microsoft.com/office/drawing/2014/main" id="{91CE7939-9049-0242-8896-93D351B02B99}"/>
                  </a:ext>
                </a:extLst>
              </p14:cNvPr>
              <p14:cNvContentPartPr/>
              <p14:nvPr/>
            </p14:nvContentPartPr>
            <p14:xfrm>
              <a:off x="132772" y="5216303"/>
              <a:ext cx="1182960" cy="35640"/>
            </p14:xfrm>
          </p:contentPart>
        </mc:Choice>
        <mc:Fallback xmlns="">
          <p:pic>
            <p:nvPicPr>
              <p:cNvPr id="242" name="Input penna 241">
                <a:extLst>
                  <a:ext uri="{FF2B5EF4-FFF2-40B4-BE49-F238E27FC236}">
                    <a16:creationId xmlns:a16="http://schemas.microsoft.com/office/drawing/2014/main" id="{91CE7939-9049-0242-8896-93D351B02B99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115132" y="5198303"/>
                <a:ext cx="121860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243" name="Input penna 242">
                <a:extLst>
                  <a:ext uri="{FF2B5EF4-FFF2-40B4-BE49-F238E27FC236}">
                    <a16:creationId xmlns:a16="http://schemas.microsoft.com/office/drawing/2014/main" id="{93F572B0-3446-F24D-87D0-E0721C95619F}"/>
                  </a:ext>
                </a:extLst>
              </p14:cNvPr>
              <p14:cNvContentPartPr/>
              <p14:nvPr/>
            </p14:nvContentPartPr>
            <p14:xfrm>
              <a:off x="151492" y="4563623"/>
              <a:ext cx="1106640" cy="54000"/>
            </p14:xfrm>
          </p:contentPart>
        </mc:Choice>
        <mc:Fallback xmlns="">
          <p:pic>
            <p:nvPicPr>
              <p:cNvPr id="243" name="Input penna 242">
                <a:extLst>
                  <a:ext uri="{FF2B5EF4-FFF2-40B4-BE49-F238E27FC236}">
                    <a16:creationId xmlns:a16="http://schemas.microsoft.com/office/drawing/2014/main" id="{93F572B0-3446-F24D-87D0-E0721C95619F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133852" y="4545983"/>
                <a:ext cx="114228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252" name="Input penna 251">
                <a:extLst>
                  <a:ext uri="{FF2B5EF4-FFF2-40B4-BE49-F238E27FC236}">
                    <a16:creationId xmlns:a16="http://schemas.microsoft.com/office/drawing/2014/main" id="{48D33A18-9EE2-2C46-B8D5-150966C8A139}"/>
                  </a:ext>
                </a:extLst>
              </p14:cNvPr>
              <p14:cNvContentPartPr/>
              <p14:nvPr/>
            </p14:nvContentPartPr>
            <p14:xfrm>
              <a:off x="8208292" y="-55177"/>
              <a:ext cx="2048040" cy="1770480"/>
            </p14:xfrm>
          </p:contentPart>
        </mc:Choice>
        <mc:Fallback xmlns="">
          <p:pic>
            <p:nvPicPr>
              <p:cNvPr id="252" name="Input penna 251">
                <a:extLst>
                  <a:ext uri="{FF2B5EF4-FFF2-40B4-BE49-F238E27FC236}">
                    <a16:creationId xmlns:a16="http://schemas.microsoft.com/office/drawing/2014/main" id="{48D33A18-9EE2-2C46-B8D5-150966C8A139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8190652" y="-73177"/>
                <a:ext cx="2083680" cy="180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254" name="Input penna 253">
                <a:extLst>
                  <a:ext uri="{FF2B5EF4-FFF2-40B4-BE49-F238E27FC236}">
                    <a16:creationId xmlns:a16="http://schemas.microsoft.com/office/drawing/2014/main" id="{385386F1-031A-FD47-A9D7-5B306E141ADD}"/>
                  </a:ext>
                </a:extLst>
              </p14:cNvPr>
              <p14:cNvContentPartPr/>
              <p14:nvPr/>
            </p14:nvContentPartPr>
            <p14:xfrm>
              <a:off x="8218372" y="-109537"/>
              <a:ext cx="2312640" cy="1856520"/>
            </p14:xfrm>
          </p:contentPart>
        </mc:Choice>
        <mc:Fallback xmlns="">
          <p:pic>
            <p:nvPicPr>
              <p:cNvPr id="254" name="Input penna 253">
                <a:extLst>
                  <a:ext uri="{FF2B5EF4-FFF2-40B4-BE49-F238E27FC236}">
                    <a16:creationId xmlns:a16="http://schemas.microsoft.com/office/drawing/2014/main" id="{385386F1-031A-FD47-A9D7-5B306E141ADD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8200732" y="-127537"/>
                <a:ext cx="2348280" cy="1892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57" name="Gruppo 256">
            <a:extLst>
              <a:ext uri="{FF2B5EF4-FFF2-40B4-BE49-F238E27FC236}">
                <a16:creationId xmlns:a16="http://schemas.microsoft.com/office/drawing/2014/main" id="{62C724E8-231D-1348-A7AA-363524393DA2}"/>
              </a:ext>
            </a:extLst>
          </p:cNvPr>
          <p:cNvGrpSpPr/>
          <p:nvPr/>
        </p:nvGrpSpPr>
        <p:grpSpPr>
          <a:xfrm>
            <a:off x="7935052" y="337943"/>
            <a:ext cx="2481480" cy="2522160"/>
            <a:chOff x="7935052" y="337943"/>
            <a:chExt cx="2481480" cy="252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56" name="Input penna 155">
                  <a:extLst>
                    <a:ext uri="{FF2B5EF4-FFF2-40B4-BE49-F238E27FC236}">
                      <a16:creationId xmlns:a16="http://schemas.microsoft.com/office/drawing/2014/main" id="{91EC60C4-0C2F-3348-9215-A190AEF9599E}"/>
                    </a:ext>
                  </a:extLst>
                </p14:cNvPr>
                <p14:cNvContentPartPr/>
                <p14:nvPr/>
              </p14:nvContentPartPr>
              <p14:xfrm>
                <a:off x="10379812" y="2362583"/>
                <a:ext cx="23400" cy="126360"/>
              </p14:xfrm>
            </p:contentPart>
          </mc:Choice>
          <mc:Fallback xmlns="">
            <p:pic>
              <p:nvPicPr>
                <p:cNvPr id="156" name="Input penna 155">
                  <a:extLst>
                    <a:ext uri="{FF2B5EF4-FFF2-40B4-BE49-F238E27FC236}">
                      <a16:creationId xmlns:a16="http://schemas.microsoft.com/office/drawing/2014/main" id="{91EC60C4-0C2F-3348-9215-A190AEF9599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362172" y="2344583"/>
                  <a:ext cx="590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57" name="Input penna 156">
                  <a:extLst>
                    <a:ext uri="{FF2B5EF4-FFF2-40B4-BE49-F238E27FC236}">
                      <a16:creationId xmlns:a16="http://schemas.microsoft.com/office/drawing/2014/main" id="{DA190ACE-DCCF-B640-9789-88FC63BB8412}"/>
                    </a:ext>
                  </a:extLst>
                </p14:cNvPr>
                <p14:cNvContentPartPr/>
                <p14:nvPr/>
              </p14:nvContentPartPr>
              <p14:xfrm>
                <a:off x="10379812" y="2333783"/>
                <a:ext cx="36720" cy="23760"/>
              </p14:xfrm>
            </p:contentPart>
          </mc:Choice>
          <mc:Fallback xmlns="">
            <p:pic>
              <p:nvPicPr>
                <p:cNvPr id="157" name="Input penna 156">
                  <a:extLst>
                    <a:ext uri="{FF2B5EF4-FFF2-40B4-BE49-F238E27FC236}">
                      <a16:creationId xmlns:a16="http://schemas.microsoft.com/office/drawing/2014/main" id="{DA190ACE-DCCF-B640-9789-88FC63BB8412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361812" y="2316143"/>
                  <a:ext cx="7236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59" name="Input penna 158">
                  <a:extLst>
                    <a:ext uri="{FF2B5EF4-FFF2-40B4-BE49-F238E27FC236}">
                      <a16:creationId xmlns:a16="http://schemas.microsoft.com/office/drawing/2014/main" id="{3A8F3DC0-5130-BE4F-8E62-AEACE0213347}"/>
                    </a:ext>
                  </a:extLst>
                </p14:cNvPr>
                <p14:cNvContentPartPr/>
                <p14:nvPr/>
              </p14:nvContentPartPr>
              <p14:xfrm>
                <a:off x="9159052" y="2272583"/>
                <a:ext cx="1440" cy="158760"/>
              </p14:xfrm>
            </p:contentPart>
          </mc:Choice>
          <mc:Fallback xmlns="">
            <p:pic>
              <p:nvPicPr>
                <p:cNvPr id="159" name="Input penna 158">
                  <a:extLst>
                    <a:ext uri="{FF2B5EF4-FFF2-40B4-BE49-F238E27FC236}">
                      <a16:creationId xmlns:a16="http://schemas.microsoft.com/office/drawing/2014/main" id="{3A8F3DC0-5130-BE4F-8E62-AEACE021334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9141412" y="2254583"/>
                  <a:ext cx="370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60" name="Input penna 159">
                  <a:extLst>
                    <a:ext uri="{FF2B5EF4-FFF2-40B4-BE49-F238E27FC236}">
                      <a16:creationId xmlns:a16="http://schemas.microsoft.com/office/drawing/2014/main" id="{EC1F4423-006A-5342-A3D6-54C9D68AB48D}"/>
                    </a:ext>
                  </a:extLst>
                </p14:cNvPr>
                <p14:cNvContentPartPr/>
                <p14:nvPr/>
              </p14:nvContentPartPr>
              <p14:xfrm>
                <a:off x="9151852" y="2203463"/>
                <a:ext cx="208800" cy="109800"/>
              </p14:xfrm>
            </p:contentPart>
          </mc:Choice>
          <mc:Fallback xmlns="">
            <p:pic>
              <p:nvPicPr>
                <p:cNvPr id="160" name="Input penna 159">
                  <a:extLst>
                    <a:ext uri="{FF2B5EF4-FFF2-40B4-BE49-F238E27FC236}">
                      <a16:creationId xmlns:a16="http://schemas.microsoft.com/office/drawing/2014/main" id="{EC1F4423-006A-5342-A3D6-54C9D68AB48D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133852" y="2185823"/>
                  <a:ext cx="2444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61" name="Input penna 160">
                  <a:extLst>
                    <a:ext uri="{FF2B5EF4-FFF2-40B4-BE49-F238E27FC236}">
                      <a16:creationId xmlns:a16="http://schemas.microsoft.com/office/drawing/2014/main" id="{93487185-6A0C-0B41-BB2D-415C71507DFA}"/>
                    </a:ext>
                  </a:extLst>
                </p14:cNvPr>
                <p14:cNvContentPartPr/>
                <p14:nvPr/>
              </p14:nvContentPartPr>
              <p14:xfrm>
                <a:off x="9586372" y="2278703"/>
                <a:ext cx="21960" cy="141480"/>
              </p14:xfrm>
            </p:contentPart>
          </mc:Choice>
          <mc:Fallback xmlns="">
            <p:pic>
              <p:nvPicPr>
                <p:cNvPr id="161" name="Input penna 160">
                  <a:extLst>
                    <a:ext uri="{FF2B5EF4-FFF2-40B4-BE49-F238E27FC236}">
                      <a16:creationId xmlns:a16="http://schemas.microsoft.com/office/drawing/2014/main" id="{93487185-6A0C-0B41-BB2D-415C71507DFA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9568732" y="2260703"/>
                  <a:ext cx="576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62" name="Input penna 161">
                  <a:extLst>
                    <a:ext uri="{FF2B5EF4-FFF2-40B4-BE49-F238E27FC236}">
                      <a16:creationId xmlns:a16="http://schemas.microsoft.com/office/drawing/2014/main" id="{F714625E-CDE3-C843-B87C-D53AB13FB243}"/>
                    </a:ext>
                  </a:extLst>
                </p14:cNvPr>
                <p14:cNvContentPartPr/>
                <p14:nvPr/>
              </p14:nvContentPartPr>
              <p14:xfrm>
                <a:off x="9572692" y="2271143"/>
                <a:ext cx="105480" cy="72720"/>
              </p14:xfrm>
            </p:contentPart>
          </mc:Choice>
          <mc:Fallback xmlns="">
            <p:pic>
              <p:nvPicPr>
                <p:cNvPr id="162" name="Input penna 161">
                  <a:extLst>
                    <a:ext uri="{FF2B5EF4-FFF2-40B4-BE49-F238E27FC236}">
                      <a16:creationId xmlns:a16="http://schemas.microsoft.com/office/drawing/2014/main" id="{F714625E-CDE3-C843-B87C-D53AB13FB243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9554692" y="2253143"/>
                  <a:ext cx="14112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64" name="Input penna 163">
                  <a:extLst>
                    <a:ext uri="{FF2B5EF4-FFF2-40B4-BE49-F238E27FC236}">
                      <a16:creationId xmlns:a16="http://schemas.microsoft.com/office/drawing/2014/main" id="{8A416FA5-1E14-634D-A7C6-0F41E6588D4E}"/>
                    </a:ext>
                  </a:extLst>
                </p14:cNvPr>
                <p14:cNvContentPartPr/>
                <p14:nvPr/>
              </p14:nvContentPartPr>
              <p14:xfrm>
                <a:off x="9605812" y="2231543"/>
                <a:ext cx="87840" cy="72000"/>
              </p14:xfrm>
            </p:contentPart>
          </mc:Choice>
          <mc:Fallback xmlns="">
            <p:pic>
              <p:nvPicPr>
                <p:cNvPr id="164" name="Input penna 163">
                  <a:extLst>
                    <a:ext uri="{FF2B5EF4-FFF2-40B4-BE49-F238E27FC236}">
                      <a16:creationId xmlns:a16="http://schemas.microsoft.com/office/drawing/2014/main" id="{8A416FA5-1E14-634D-A7C6-0F41E6588D4E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9588172" y="2213903"/>
                  <a:ext cx="12348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15" name="Input penna 214">
                  <a:extLst>
                    <a:ext uri="{FF2B5EF4-FFF2-40B4-BE49-F238E27FC236}">
                      <a16:creationId xmlns:a16="http://schemas.microsoft.com/office/drawing/2014/main" id="{841B2CFA-C1FA-C847-AF26-C21C8B621DB2}"/>
                    </a:ext>
                  </a:extLst>
                </p14:cNvPr>
                <p14:cNvContentPartPr/>
                <p14:nvPr/>
              </p14:nvContentPartPr>
              <p14:xfrm>
                <a:off x="9330052" y="1761743"/>
                <a:ext cx="154440" cy="602640"/>
              </p14:xfrm>
            </p:contentPart>
          </mc:Choice>
          <mc:Fallback xmlns="">
            <p:pic>
              <p:nvPicPr>
                <p:cNvPr id="215" name="Input penna 214">
                  <a:extLst>
                    <a:ext uri="{FF2B5EF4-FFF2-40B4-BE49-F238E27FC236}">
                      <a16:creationId xmlns:a16="http://schemas.microsoft.com/office/drawing/2014/main" id="{841B2CFA-C1FA-C847-AF26-C21C8B621DB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9312412" y="1744103"/>
                  <a:ext cx="190080" cy="63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17" name="Input penna 216">
                  <a:extLst>
                    <a:ext uri="{FF2B5EF4-FFF2-40B4-BE49-F238E27FC236}">
                      <a16:creationId xmlns:a16="http://schemas.microsoft.com/office/drawing/2014/main" id="{DAE993E2-2178-B849-AEDA-6FB7816E849B}"/>
                    </a:ext>
                  </a:extLst>
                </p14:cNvPr>
                <p14:cNvContentPartPr/>
                <p14:nvPr/>
              </p14:nvContentPartPr>
              <p14:xfrm>
                <a:off x="9618052" y="2525303"/>
                <a:ext cx="268560" cy="334800"/>
              </p14:xfrm>
            </p:contentPart>
          </mc:Choice>
          <mc:Fallback xmlns="">
            <p:pic>
              <p:nvPicPr>
                <p:cNvPr id="217" name="Input penna 216">
                  <a:extLst>
                    <a:ext uri="{FF2B5EF4-FFF2-40B4-BE49-F238E27FC236}">
                      <a16:creationId xmlns:a16="http://schemas.microsoft.com/office/drawing/2014/main" id="{DAE993E2-2178-B849-AEDA-6FB7816E849B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600412" y="2507303"/>
                  <a:ext cx="30420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19" name="Input penna 218">
                  <a:extLst>
                    <a:ext uri="{FF2B5EF4-FFF2-40B4-BE49-F238E27FC236}">
                      <a16:creationId xmlns:a16="http://schemas.microsoft.com/office/drawing/2014/main" id="{E97F28B2-08A9-DB43-9D3E-07E8DC11A661}"/>
                    </a:ext>
                  </a:extLst>
                </p14:cNvPr>
                <p14:cNvContentPartPr/>
                <p14:nvPr/>
              </p14:nvContentPartPr>
              <p14:xfrm>
                <a:off x="9102892" y="2553383"/>
                <a:ext cx="481680" cy="115560"/>
              </p14:xfrm>
            </p:contentPart>
          </mc:Choice>
          <mc:Fallback xmlns="">
            <p:pic>
              <p:nvPicPr>
                <p:cNvPr id="219" name="Input penna 218">
                  <a:extLst>
                    <a:ext uri="{FF2B5EF4-FFF2-40B4-BE49-F238E27FC236}">
                      <a16:creationId xmlns:a16="http://schemas.microsoft.com/office/drawing/2014/main" id="{E97F28B2-08A9-DB43-9D3E-07E8DC11A661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9084892" y="2535743"/>
                  <a:ext cx="51732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20" name="Input penna 219">
                  <a:extLst>
                    <a:ext uri="{FF2B5EF4-FFF2-40B4-BE49-F238E27FC236}">
                      <a16:creationId xmlns:a16="http://schemas.microsoft.com/office/drawing/2014/main" id="{25F81570-3C60-2944-BE1E-D8B637E11A0A}"/>
                    </a:ext>
                  </a:extLst>
                </p14:cNvPr>
                <p14:cNvContentPartPr/>
                <p14:nvPr/>
              </p14:nvContentPartPr>
              <p14:xfrm>
                <a:off x="9004612" y="2526383"/>
                <a:ext cx="190440" cy="156240"/>
              </p14:xfrm>
            </p:contentPart>
          </mc:Choice>
          <mc:Fallback xmlns="">
            <p:pic>
              <p:nvPicPr>
                <p:cNvPr id="220" name="Input penna 219">
                  <a:extLst>
                    <a:ext uri="{FF2B5EF4-FFF2-40B4-BE49-F238E27FC236}">
                      <a16:creationId xmlns:a16="http://schemas.microsoft.com/office/drawing/2014/main" id="{25F81570-3C60-2944-BE1E-D8B637E11A0A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986972" y="2508383"/>
                  <a:ext cx="2260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44" name="Input penna 243">
                  <a:extLst>
                    <a:ext uri="{FF2B5EF4-FFF2-40B4-BE49-F238E27FC236}">
                      <a16:creationId xmlns:a16="http://schemas.microsoft.com/office/drawing/2014/main" id="{158DF1D4-206E-3D42-A121-7FA2561B2088}"/>
                    </a:ext>
                  </a:extLst>
                </p14:cNvPr>
                <p14:cNvContentPartPr/>
                <p14:nvPr/>
              </p14:nvContentPartPr>
              <p14:xfrm>
                <a:off x="8213692" y="337943"/>
                <a:ext cx="2028960" cy="1466280"/>
              </p14:xfrm>
            </p:contentPart>
          </mc:Choice>
          <mc:Fallback xmlns="">
            <p:pic>
              <p:nvPicPr>
                <p:cNvPr id="244" name="Input penna 243">
                  <a:extLst>
                    <a:ext uri="{FF2B5EF4-FFF2-40B4-BE49-F238E27FC236}">
                      <a16:creationId xmlns:a16="http://schemas.microsoft.com/office/drawing/2014/main" id="{158DF1D4-206E-3D42-A121-7FA2561B2088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8196052" y="320303"/>
                  <a:ext cx="2064600" cy="150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45" name="Input penna 244">
                  <a:extLst>
                    <a:ext uri="{FF2B5EF4-FFF2-40B4-BE49-F238E27FC236}">
                      <a16:creationId xmlns:a16="http://schemas.microsoft.com/office/drawing/2014/main" id="{BC57D001-BE98-7940-B4AE-CDC3952772F2}"/>
                    </a:ext>
                  </a:extLst>
                </p14:cNvPr>
                <p14:cNvContentPartPr/>
                <p14:nvPr/>
              </p14:nvContentPartPr>
              <p14:xfrm>
                <a:off x="8203612" y="1312823"/>
                <a:ext cx="408600" cy="448200"/>
              </p14:xfrm>
            </p:contentPart>
          </mc:Choice>
          <mc:Fallback xmlns="">
            <p:pic>
              <p:nvPicPr>
                <p:cNvPr id="245" name="Input penna 244">
                  <a:extLst>
                    <a:ext uri="{FF2B5EF4-FFF2-40B4-BE49-F238E27FC236}">
                      <a16:creationId xmlns:a16="http://schemas.microsoft.com/office/drawing/2014/main" id="{BC57D001-BE98-7940-B4AE-CDC3952772F2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8185612" y="1295183"/>
                  <a:ext cx="444240" cy="48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47" name="Input penna 246">
                  <a:extLst>
                    <a:ext uri="{FF2B5EF4-FFF2-40B4-BE49-F238E27FC236}">
                      <a16:creationId xmlns:a16="http://schemas.microsoft.com/office/drawing/2014/main" id="{F91F4932-A191-214A-9523-8065D8126768}"/>
                    </a:ext>
                  </a:extLst>
                </p14:cNvPr>
                <p14:cNvContentPartPr/>
                <p14:nvPr/>
              </p14:nvContentPartPr>
              <p14:xfrm>
                <a:off x="7935052" y="689663"/>
                <a:ext cx="135360" cy="203400"/>
              </p14:xfrm>
            </p:contentPart>
          </mc:Choice>
          <mc:Fallback xmlns="">
            <p:pic>
              <p:nvPicPr>
                <p:cNvPr id="247" name="Input penna 246">
                  <a:extLst>
                    <a:ext uri="{FF2B5EF4-FFF2-40B4-BE49-F238E27FC236}">
                      <a16:creationId xmlns:a16="http://schemas.microsoft.com/office/drawing/2014/main" id="{F91F4932-A191-214A-9523-8065D8126768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7917052" y="672023"/>
                  <a:ext cx="1710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48" name="Input penna 247">
                  <a:extLst>
                    <a:ext uri="{FF2B5EF4-FFF2-40B4-BE49-F238E27FC236}">
                      <a16:creationId xmlns:a16="http://schemas.microsoft.com/office/drawing/2014/main" id="{92E84FCB-59A7-494D-8429-01693C6557BD}"/>
                    </a:ext>
                  </a:extLst>
                </p14:cNvPr>
                <p14:cNvContentPartPr/>
                <p14:nvPr/>
              </p14:nvContentPartPr>
              <p14:xfrm>
                <a:off x="10024492" y="1806023"/>
                <a:ext cx="92880" cy="254520"/>
              </p14:xfrm>
            </p:contentPart>
          </mc:Choice>
          <mc:Fallback xmlns="">
            <p:pic>
              <p:nvPicPr>
                <p:cNvPr id="248" name="Input penna 247">
                  <a:extLst>
                    <a:ext uri="{FF2B5EF4-FFF2-40B4-BE49-F238E27FC236}">
                      <a16:creationId xmlns:a16="http://schemas.microsoft.com/office/drawing/2014/main" id="{92E84FCB-59A7-494D-8429-01693C6557BD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0006492" y="1788023"/>
                  <a:ext cx="1285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49" name="Input penna 248">
                  <a:extLst>
                    <a:ext uri="{FF2B5EF4-FFF2-40B4-BE49-F238E27FC236}">
                      <a16:creationId xmlns:a16="http://schemas.microsoft.com/office/drawing/2014/main" id="{8B8D70C9-398E-E941-A6F3-C680939F951C}"/>
                    </a:ext>
                  </a:extLst>
                </p14:cNvPr>
                <p14:cNvContentPartPr/>
                <p14:nvPr/>
              </p14:nvContentPartPr>
              <p14:xfrm>
                <a:off x="9976612" y="1835903"/>
                <a:ext cx="155160" cy="43200"/>
              </p14:xfrm>
            </p:contentPart>
          </mc:Choice>
          <mc:Fallback xmlns="">
            <p:pic>
              <p:nvPicPr>
                <p:cNvPr id="249" name="Input penna 248">
                  <a:extLst>
                    <a:ext uri="{FF2B5EF4-FFF2-40B4-BE49-F238E27FC236}">
                      <a16:creationId xmlns:a16="http://schemas.microsoft.com/office/drawing/2014/main" id="{8B8D70C9-398E-E941-A6F3-C680939F951C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9958972" y="1817903"/>
                  <a:ext cx="19080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51" name="Input penna 250">
                  <a:extLst>
                    <a:ext uri="{FF2B5EF4-FFF2-40B4-BE49-F238E27FC236}">
                      <a16:creationId xmlns:a16="http://schemas.microsoft.com/office/drawing/2014/main" id="{248ED00F-9C65-B74A-9F52-254CA64DEBE8}"/>
                    </a:ext>
                  </a:extLst>
                </p14:cNvPr>
                <p14:cNvContentPartPr/>
                <p14:nvPr/>
              </p14:nvContentPartPr>
              <p14:xfrm>
                <a:off x="8209372" y="1700903"/>
                <a:ext cx="1440" cy="10800"/>
              </p14:xfrm>
            </p:contentPart>
          </mc:Choice>
          <mc:Fallback xmlns="">
            <p:pic>
              <p:nvPicPr>
                <p:cNvPr id="251" name="Input penna 250">
                  <a:extLst>
                    <a:ext uri="{FF2B5EF4-FFF2-40B4-BE49-F238E27FC236}">
                      <a16:creationId xmlns:a16="http://schemas.microsoft.com/office/drawing/2014/main" id="{248ED00F-9C65-B74A-9F52-254CA64DEBE8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8191732" y="1682903"/>
                  <a:ext cx="370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56" name="Input penna 255">
                  <a:extLst>
                    <a:ext uri="{FF2B5EF4-FFF2-40B4-BE49-F238E27FC236}">
                      <a16:creationId xmlns:a16="http://schemas.microsoft.com/office/drawing/2014/main" id="{FB07D985-61FB-624C-B895-E81D59CA5CE1}"/>
                    </a:ext>
                  </a:extLst>
                </p14:cNvPr>
                <p14:cNvContentPartPr/>
                <p14:nvPr/>
              </p14:nvContentPartPr>
              <p14:xfrm>
                <a:off x="8858092" y="847343"/>
                <a:ext cx="40320" cy="509760"/>
              </p14:xfrm>
            </p:contentPart>
          </mc:Choice>
          <mc:Fallback xmlns="">
            <p:pic>
              <p:nvPicPr>
                <p:cNvPr id="256" name="Input penna 255">
                  <a:extLst>
                    <a:ext uri="{FF2B5EF4-FFF2-40B4-BE49-F238E27FC236}">
                      <a16:creationId xmlns:a16="http://schemas.microsoft.com/office/drawing/2014/main" id="{FB07D985-61FB-624C-B895-E81D59CA5CE1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840452" y="829703"/>
                  <a:ext cx="75960" cy="545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58" name="Input penna 257">
                <a:extLst>
                  <a:ext uri="{FF2B5EF4-FFF2-40B4-BE49-F238E27FC236}">
                    <a16:creationId xmlns:a16="http://schemas.microsoft.com/office/drawing/2014/main" id="{7E14625A-39CD-E947-AC1F-E4F0A32EE885}"/>
                  </a:ext>
                </a:extLst>
              </p14:cNvPr>
              <p14:cNvContentPartPr/>
              <p14:nvPr/>
            </p14:nvContentPartPr>
            <p14:xfrm>
              <a:off x="2941852" y="2394263"/>
              <a:ext cx="411840" cy="255600"/>
            </p14:xfrm>
          </p:contentPart>
        </mc:Choice>
        <mc:Fallback xmlns="">
          <p:pic>
            <p:nvPicPr>
              <p:cNvPr id="258" name="Input penna 257">
                <a:extLst>
                  <a:ext uri="{FF2B5EF4-FFF2-40B4-BE49-F238E27FC236}">
                    <a16:creationId xmlns:a16="http://schemas.microsoft.com/office/drawing/2014/main" id="{7E14625A-39CD-E947-AC1F-E4F0A32EE885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2923852" y="2376623"/>
                <a:ext cx="447480" cy="29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0" name="Gruppo 259">
            <a:extLst>
              <a:ext uri="{FF2B5EF4-FFF2-40B4-BE49-F238E27FC236}">
                <a16:creationId xmlns:a16="http://schemas.microsoft.com/office/drawing/2014/main" id="{3A779785-EE97-284E-A84A-92A8107C1CBC}"/>
              </a:ext>
            </a:extLst>
          </p:cNvPr>
          <p:cNvGrpSpPr/>
          <p:nvPr/>
        </p:nvGrpSpPr>
        <p:grpSpPr>
          <a:xfrm>
            <a:off x="856372" y="2363303"/>
            <a:ext cx="2035800" cy="1661760"/>
            <a:chOff x="856372" y="2363303"/>
            <a:chExt cx="2035800" cy="166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66" name="Input penna 165">
                  <a:extLst>
                    <a:ext uri="{FF2B5EF4-FFF2-40B4-BE49-F238E27FC236}">
                      <a16:creationId xmlns:a16="http://schemas.microsoft.com/office/drawing/2014/main" id="{8E6B6ED3-1ACB-B544-9AC8-CB3EE51AFC63}"/>
                    </a:ext>
                  </a:extLst>
                </p14:cNvPr>
                <p14:cNvContentPartPr/>
                <p14:nvPr/>
              </p14:nvContentPartPr>
              <p14:xfrm>
                <a:off x="1883812" y="2363303"/>
                <a:ext cx="524880" cy="1661760"/>
              </p14:xfrm>
            </p:contentPart>
          </mc:Choice>
          <mc:Fallback xmlns="">
            <p:pic>
              <p:nvPicPr>
                <p:cNvPr id="166" name="Input penna 165">
                  <a:extLst>
                    <a:ext uri="{FF2B5EF4-FFF2-40B4-BE49-F238E27FC236}">
                      <a16:creationId xmlns:a16="http://schemas.microsoft.com/office/drawing/2014/main" id="{8E6B6ED3-1ACB-B544-9AC8-CB3EE51AFC63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865812" y="2345663"/>
                  <a:ext cx="560520" cy="169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67" name="Input penna 166">
                  <a:extLst>
                    <a:ext uri="{FF2B5EF4-FFF2-40B4-BE49-F238E27FC236}">
                      <a16:creationId xmlns:a16="http://schemas.microsoft.com/office/drawing/2014/main" id="{B72BE4F8-F949-B046-88A2-27C787467777}"/>
                    </a:ext>
                  </a:extLst>
                </p14:cNvPr>
                <p14:cNvContentPartPr/>
                <p14:nvPr/>
              </p14:nvContentPartPr>
              <p14:xfrm>
                <a:off x="2231212" y="2795303"/>
                <a:ext cx="403560" cy="491760"/>
              </p14:xfrm>
            </p:contentPart>
          </mc:Choice>
          <mc:Fallback xmlns="">
            <p:pic>
              <p:nvPicPr>
                <p:cNvPr id="167" name="Input penna 166">
                  <a:extLst>
                    <a:ext uri="{FF2B5EF4-FFF2-40B4-BE49-F238E27FC236}">
                      <a16:creationId xmlns:a16="http://schemas.microsoft.com/office/drawing/2014/main" id="{B72BE4F8-F949-B046-88A2-27C787467777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2213572" y="2777303"/>
                  <a:ext cx="439200" cy="5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80" name="Input penna 179">
                  <a:extLst>
                    <a:ext uri="{FF2B5EF4-FFF2-40B4-BE49-F238E27FC236}">
                      <a16:creationId xmlns:a16="http://schemas.microsoft.com/office/drawing/2014/main" id="{6B2091A3-570E-C049-AD4E-BE6F81C572CC}"/>
                    </a:ext>
                  </a:extLst>
                </p14:cNvPr>
                <p14:cNvContentPartPr/>
                <p14:nvPr/>
              </p14:nvContentPartPr>
              <p14:xfrm>
                <a:off x="1378012" y="3578303"/>
                <a:ext cx="387720" cy="38160"/>
              </p14:xfrm>
            </p:contentPart>
          </mc:Choice>
          <mc:Fallback xmlns="">
            <p:pic>
              <p:nvPicPr>
                <p:cNvPr id="180" name="Input penna 179">
                  <a:extLst>
                    <a:ext uri="{FF2B5EF4-FFF2-40B4-BE49-F238E27FC236}">
                      <a16:creationId xmlns:a16="http://schemas.microsoft.com/office/drawing/2014/main" id="{6B2091A3-570E-C049-AD4E-BE6F81C572CC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360012" y="3560303"/>
                  <a:ext cx="42336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81" name="Input penna 180">
                  <a:extLst>
                    <a:ext uri="{FF2B5EF4-FFF2-40B4-BE49-F238E27FC236}">
                      <a16:creationId xmlns:a16="http://schemas.microsoft.com/office/drawing/2014/main" id="{D745A8F1-D965-6E4B-9CC6-5C6FD16FF50E}"/>
                    </a:ext>
                  </a:extLst>
                </p14:cNvPr>
                <p14:cNvContentPartPr/>
                <p14:nvPr/>
              </p14:nvContentPartPr>
              <p14:xfrm>
                <a:off x="1821532" y="3571103"/>
                <a:ext cx="37440" cy="12960"/>
              </p14:xfrm>
            </p:contentPart>
          </mc:Choice>
          <mc:Fallback xmlns="">
            <p:pic>
              <p:nvPicPr>
                <p:cNvPr id="181" name="Input penna 180">
                  <a:extLst>
                    <a:ext uri="{FF2B5EF4-FFF2-40B4-BE49-F238E27FC236}">
                      <a16:creationId xmlns:a16="http://schemas.microsoft.com/office/drawing/2014/main" id="{D745A8F1-D965-6E4B-9CC6-5C6FD16FF50E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803892" y="3553103"/>
                  <a:ext cx="730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82" name="Input penna 181">
                  <a:extLst>
                    <a:ext uri="{FF2B5EF4-FFF2-40B4-BE49-F238E27FC236}">
                      <a16:creationId xmlns:a16="http://schemas.microsoft.com/office/drawing/2014/main" id="{ECEECB7E-10A7-854A-861A-C1EDBA8D2B13}"/>
                    </a:ext>
                  </a:extLst>
                </p14:cNvPr>
                <p14:cNvContentPartPr/>
                <p14:nvPr/>
              </p14:nvContentPartPr>
              <p14:xfrm>
                <a:off x="1786252" y="3568223"/>
                <a:ext cx="360" cy="360"/>
              </p14:xfrm>
            </p:contentPart>
          </mc:Choice>
          <mc:Fallback xmlns="">
            <p:pic>
              <p:nvPicPr>
                <p:cNvPr id="182" name="Input penna 181">
                  <a:extLst>
                    <a:ext uri="{FF2B5EF4-FFF2-40B4-BE49-F238E27FC236}">
                      <a16:creationId xmlns:a16="http://schemas.microsoft.com/office/drawing/2014/main" id="{ECEECB7E-10A7-854A-861A-C1EDBA8D2B1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768612" y="355058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83" name="Input penna 182">
                  <a:extLst>
                    <a:ext uri="{FF2B5EF4-FFF2-40B4-BE49-F238E27FC236}">
                      <a16:creationId xmlns:a16="http://schemas.microsoft.com/office/drawing/2014/main" id="{4423D09F-8319-9A45-9776-1FA4A3CDC75C}"/>
                    </a:ext>
                  </a:extLst>
                </p14:cNvPr>
                <p14:cNvContentPartPr/>
                <p14:nvPr/>
              </p14:nvContentPartPr>
              <p14:xfrm>
                <a:off x="1811812" y="3589103"/>
                <a:ext cx="7560" cy="1440"/>
              </p14:xfrm>
            </p:contentPart>
          </mc:Choice>
          <mc:Fallback xmlns="">
            <p:pic>
              <p:nvPicPr>
                <p:cNvPr id="183" name="Input penna 182">
                  <a:extLst>
                    <a:ext uri="{FF2B5EF4-FFF2-40B4-BE49-F238E27FC236}">
                      <a16:creationId xmlns:a16="http://schemas.microsoft.com/office/drawing/2014/main" id="{4423D09F-8319-9A45-9776-1FA4A3CDC75C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793812" y="3571463"/>
                  <a:ext cx="432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59" name="Input penna 258">
                  <a:extLst>
                    <a:ext uri="{FF2B5EF4-FFF2-40B4-BE49-F238E27FC236}">
                      <a16:creationId xmlns:a16="http://schemas.microsoft.com/office/drawing/2014/main" id="{A8DDC270-1747-3240-A9E7-2D95A9B3CD43}"/>
                    </a:ext>
                  </a:extLst>
                </p14:cNvPr>
                <p14:cNvContentPartPr/>
                <p14:nvPr/>
              </p14:nvContentPartPr>
              <p14:xfrm>
                <a:off x="856372" y="2617463"/>
                <a:ext cx="2035800" cy="103320"/>
              </p14:xfrm>
            </p:contentPart>
          </mc:Choice>
          <mc:Fallback xmlns="">
            <p:pic>
              <p:nvPicPr>
                <p:cNvPr id="259" name="Input penna 258">
                  <a:extLst>
                    <a:ext uri="{FF2B5EF4-FFF2-40B4-BE49-F238E27FC236}">
                      <a16:creationId xmlns:a16="http://schemas.microsoft.com/office/drawing/2014/main" id="{A8DDC270-1747-3240-A9E7-2D95A9B3CD43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838372" y="2599823"/>
                  <a:ext cx="2071440" cy="138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97285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magine 2" descr="ConvShortRatioW_direc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2656"/>
            <a:ext cx="822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926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2"/>
          <p:cNvSpPr txBox="1">
            <a:spLocks noChangeArrowheads="1"/>
          </p:cNvSpPr>
          <p:nvPr/>
        </p:nvSpPr>
        <p:spPr bwMode="auto">
          <a:xfrm>
            <a:off x="454025" y="6235700"/>
            <a:ext cx="8235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Higher convergence/shortening ratio, higher lithosphere viscosity</a:t>
            </a:r>
          </a:p>
        </p:txBody>
      </p:sp>
      <p:pic>
        <p:nvPicPr>
          <p:cNvPr id="122882" name="Picture 3" descr="&#10;short_inv.pdf           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10451" r="7059" b="35155"/>
          <a:stretch>
            <a:fillRect/>
          </a:stretch>
        </p:blipFill>
        <p:spPr bwMode="auto">
          <a:xfrm>
            <a:off x="1111250" y="177800"/>
            <a:ext cx="68326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353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Fig1_NasaAdriatic.jpg                                          0048E27FMacBookNero 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0"/>
            <a:ext cx="5621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804F92E6-78AB-C84C-991C-4703FC7582BF}"/>
                  </a:ext>
                </a:extLst>
              </p14:cNvPr>
              <p14:cNvContentPartPr/>
              <p14:nvPr/>
            </p14:nvContentPartPr>
            <p14:xfrm>
              <a:off x="6512246" y="62554"/>
              <a:ext cx="128160" cy="144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804F92E6-78AB-C84C-991C-4703FC7582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97126" y="47434"/>
                <a:ext cx="15876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49B6C81A-0FAB-0545-BA85-D535B80EB02C}"/>
                  </a:ext>
                </a:extLst>
              </p14:cNvPr>
              <p14:cNvContentPartPr/>
              <p14:nvPr/>
            </p14:nvContentPartPr>
            <p14:xfrm>
              <a:off x="2882366" y="74074"/>
              <a:ext cx="4509000" cy="548784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49B6C81A-0FAB-0545-BA85-D535B80EB0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66886" y="58594"/>
                <a:ext cx="4539600" cy="55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F0FFB1DF-EF7D-B748-A94E-13910BC218FC}"/>
                  </a:ext>
                </a:extLst>
              </p14:cNvPr>
              <p14:cNvContentPartPr/>
              <p14:nvPr/>
            </p14:nvContentPartPr>
            <p14:xfrm>
              <a:off x="4909526" y="699754"/>
              <a:ext cx="367560" cy="39960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F0FFB1DF-EF7D-B748-A94E-13910BC218F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94406" y="684634"/>
                <a:ext cx="398160" cy="43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0705CA63-9B0D-A34A-A000-375F62523462}"/>
                  </a:ext>
                </a:extLst>
              </p14:cNvPr>
              <p14:cNvContentPartPr/>
              <p14:nvPr/>
            </p14:nvContentPartPr>
            <p14:xfrm>
              <a:off x="4706486" y="1469434"/>
              <a:ext cx="408240" cy="3405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0705CA63-9B0D-A34A-A000-375F6252346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91366" y="1453954"/>
                <a:ext cx="438840" cy="37116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uppo 8">
            <a:extLst>
              <a:ext uri="{FF2B5EF4-FFF2-40B4-BE49-F238E27FC236}">
                <a16:creationId xmlns:a16="http://schemas.microsoft.com/office/drawing/2014/main" id="{CA64B9CA-8B75-7F4A-83DF-DEEB1DDFDFDF}"/>
              </a:ext>
            </a:extLst>
          </p:cNvPr>
          <p:cNvGrpSpPr/>
          <p:nvPr/>
        </p:nvGrpSpPr>
        <p:grpSpPr>
          <a:xfrm>
            <a:off x="1938446" y="5487034"/>
            <a:ext cx="560520" cy="791280"/>
            <a:chOff x="1938446" y="5487034"/>
            <a:chExt cx="560520" cy="79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F0ECAAA7-5CB4-B64F-8CD6-F0CA26162EF4}"/>
                    </a:ext>
                  </a:extLst>
                </p14:cNvPr>
                <p14:cNvContentPartPr/>
                <p14:nvPr/>
              </p14:nvContentPartPr>
              <p14:xfrm>
                <a:off x="2035646" y="6173914"/>
                <a:ext cx="14760" cy="93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F0ECAAA7-5CB4-B64F-8CD6-F0CA26162EF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020166" y="6158794"/>
                  <a:ext cx="453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F385A3F5-66FF-FA4C-A47F-895774B4658A}"/>
                    </a:ext>
                  </a:extLst>
                </p14:cNvPr>
                <p14:cNvContentPartPr/>
                <p14:nvPr/>
              </p14:nvContentPartPr>
              <p14:xfrm>
                <a:off x="1938446" y="5812834"/>
                <a:ext cx="294120" cy="46548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F385A3F5-66FF-FA4C-A47F-895774B4658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23326" y="5797714"/>
                  <a:ext cx="32472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45456CFE-7880-3A49-A0EA-647CBC485A6B}"/>
                    </a:ext>
                  </a:extLst>
                </p14:cNvPr>
                <p14:cNvContentPartPr/>
                <p14:nvPr/>
              </p14:nvContentPartPr>
              <p14:xfrm>
                <a:off x="2081006" y="5487034"/>
                <a:ext cx="417960" cy="53172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45456CFE-7880-3A49-A0EA-647CBC485A6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65526" y="5471914"/>
                  <a:ext cx="448560" cy="561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0F52F4FF-1F3B-1B4C-9D6E-08192ABDD0FC}"/>
                  </a:ext>
                </a:extLst>
              </p14:cNvPr>
              <p14:cNvContentPartPr/>
              <p14:nvPr/>
            </p14:nvContentPartPr>
            <p14:xfrm>
              <a:off x="5219126" y="1576354"/>
              <a:ext cx="49680" cy="4788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0F52F4FF-1F3B-1B4C-9D6E-08192ABDD0F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204006" y="1561234"/>
                <a:ext cx="80280" cy="78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uppo 12">
            <a:extLst>
              <a:ext uri="{FF2B5EF4-FFF2-40B4-BE49-F238E27FC236}">
                <a16:creationId xmlns:a16="http://schemas.microsoft.com/office/drawing/2014/main" id="{45354C88-BFB5-F040-AB5C-8F0329B557C2}"/>
              </a:ext>
            </a:extLst>
          </p:cNvPr>
          <p:cNvGrpSpPr/>
          <p:nvPr/>
        </p:nvGrpSpPr>
        <p:grpSpPr>
          <a:xfrm>
            <a:off x="4663286" y="1066594"/>
            <a:ext cx="233280" cy="124560"/>
            <a:chOff x="4663286" y="1066594"/>
            <a:chExt cx="233280" cy="12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" name="Input penna 9">
                  <a:extLst>
                    <a:ext uri="{FF2B5EF4-FFF2-40B4-BE49-F238E27FC236}">
                      <a16:creationId xmlns:a16="http://schemas.microsoft.com/office/drawing/2014/main" id="{F96A7AE9-B99B-4840-AE36-B759DEAC8142}"/>
                    </a:ext>
                  </a:extLst>
                </p14:cNvPr>
                <p14:cNvContentPartPr/>
                <p14:nvPr/>
              </p14:nvContentPartPr>
              <p14:xfrm>
                <a:off x="4887566" y="1066594"/>
                <a:ext cx="9000" cy="6120"/>
              </p14:xfrm>
            </p:contentPart>
          </mc:Choice>
          <mc:Fallback xmlns="">
            <p:pic>
              <p:nvPicPr>
                <p:cNvPr id="10" name="Input penna 9">
                  <a:extLst>
                    <a:ext uri="{FF2B5EF4-FFF2-40B4-BE49-F238E27FC236}">
                      <a16:creationId xmlns:a16="http://schemas.microsoft.com/office/drawing/2014/main" id="{F96A7AE9-B99B-4840-AE36-B759DEAC814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872446" y="1051474"/>
                  <a:ext cx="396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ED1515B4-486C-B64C-B19D-3619D6B91E0B}"/>
                    </a:ext>
                  </a:extLst>
                </p14:cNvPr>
                <p14:cNvContentPartPr/>
                <p14:nvPr/>
              </p14:nvContentPartPr>
              <p14:xfrm>
                <a:off x="4663286" y="1173154"/>
                <a:ext cx="20880" cy="1800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ED1515B4-486C-B64C-B19D-3619D6B91E0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648166" y="1158034"/>
                  <a:ext cx="51480" cy="48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643032DE-0F44-9843-AC9D-F3AA5BB61C59}"/>
                  </a:ext>
                </a:extLst>
              </p14:cNvPr>
              <p14:cNvContentPartPr/>
              <p14:nvPr/>
            </p14:nvContentPartPr>
            <p14:xfrm>
              <a:off x="5481206" y="2522074"/>
              <a:ext cx="26280" cy="2088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643032DE-0F44-9843-AC9D-F3AA5BB61C5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65726" y="2506954"/>
                <a:ext cx="56520" cy="5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uppo 17">
            <a:extLst>
              <a:ext uri="{FF2B5EF4-FFF2-40B4-BE49-F238E27FC236}">
                <a16:creationId xmlns:a16="http://schemas.microsoft.com/office/drawing/2014/main" id="{4EEFA629-32D2-914E-9D5C-949625884344}"/>
              </a:ext>
            </a:extLst>
          </p:cNvPr>
          <p:cNvGrpSpPr/>
          <p:nvPr/>
        </p:nvGrpSpPr>
        <p:grpSpPr>
          <a:xfrm>
            <a:off x="4576886" y="2349634"/>
            <a:ext cx="225000" cy="90360"/>
            <a:chOff x="4576886" y="2349634"/>
            <a:chExt cx="225000" cy="9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2F197297-D103-A645-A29B-6ED0B9E82ABB}"/>
                    </a:ext>
                  </a:extLst>
                </p14:cNvPr>
                <p14:cNvContentPartPr/>
                <p14:nvPr/>
              </p14:nvContentPartPr>
              <p14:xfrm>
                <a:off x="4576886" y="2349634"/>
                <a:ext cx="36000" cy="4104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2F197297-D103-A645-A29B-6ED0B9E82AB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561766" y="2334514"/>
                  <a:ext cx="6660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6995092E-E414-494B-B448-D354BA9A5F64}"/>
                    </a:ext>
                  </a:extLst>
                </p14:cNvPr>
                <p14:cNvContentPartPr/>
                <p14:nvPr/>
              </p14:nvContentPartPr>
              <p14:xfrm>
                <a:off x="4756166" y="2376634"/>
                <a:ext cx="45720" cy="6336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6995092E-E414-494B-B448-D354BA9A5F6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740686" y="2361514"/>
                  <a:ext cx="763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8A6013DC-DF3E-1045-82C7-4EEBD46973B3}"/>
                    </a:ext>
                  </a:extLst>
                </p14:cNvPr>
                <p14:cNvContentPartPr/>
                <p14:nvPr/>
              </p14:nvContentPartPr>
              <p14:xfrm>
                <a:off x="4637006" y="2405434"/>
                <a:ext cx="4680" cy="75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8A6013DC-DF3E-1045-82C7-4EEBD46973B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621886" y="2390314"/>
                  <a:ext cx="35280" cy="3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5DFCFE9F-89F0-FA4C-ADED-F90A11BB4B6A}"/>
                  </a:ext>
                </a:extLst>
              </p14:cNvPr>
              <p14:cNvContentPartPr/>
              <p14:nvPr/>
            </p14:nvContentPartPr>
            <p14:xfrm>
              <a:off x="5321366" y="2775874"/>
              <a:ext cx="2160" cy="1116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5DFCFE9F-89F0-FA4C-ADED-F90A11BB4B6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305886" y="2760754"/>
                <a:ext cx="324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E1368A27-B735-7C47-A076-144F09BBB109}"/>
                  </a:ext>
                </a:extLst>
              </p14:cNvPr>
              <p14:cNvContentPartPr/>
              <p14:nvPr/>
            </p14:nvContentPartPr>
            <p14:xfrm>
              <a:off x="2568806" y="5649394"/>
              <a:ext cx="3240" cy="1224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E1368A27-B735-7C47-A076-144F09BBB10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553686" y="5634274"/>
                <a:ext cx="33840" cy="42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uppo 22">
            <a:extLst>
              <a:ext uri="{FF2B5EF4-FFF2-40B4-BE49-F238E27FC236}">
                <a16:creationId xmlns:a16="http://schemas.microsoft.com/office/drawing/2014/main" id="{614A93A6-C3C5-1745-8F27-09023AB3A23E}"/>
              </a:ext>
            </a:extLst>
          </p:cNvPr>
          <p:cNvGrpSpPr/>
          <p:nvPr/>
        </p:nvGrpSpPr>
        <p:grpSpPr>
          <a:xfrm>
            <a:off x="2503646" y="6074194"/>
            <a:ext cx="29160" cy="146520"/>
            <a:chOff x="2503646" y="6074194"/>
            <a:chExt cx="29160" cy="14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7FA22CFD-AD87-CC45-B6AB-4E079E4B3486}"/>
                    </a:ext>
                  </a:extLst>
                </p14:cNvPr>
                <p14:cNvContentPartPr/>
                <p14:nvPr/>
              </p14:nvContentPartPr>
              <p14:xfrm>
                <a:off x="2503646" y="6074194"/>
                <a:ext cx="4680" cy="14652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7FA22CFD-AD87-CC45-B6AB-4E079E4B348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88166" y="6058714"/>
                  <a:ext cx="352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2" name="Input penna 21">
                  <a:extLst>
                    <a:ext uri="{FF2B5EF4-FFF2-40B4-BE49-F238E27FC236}">
                      <a16:creationId xmlns:a16="http://schemas.microsoft.com/office/drawing/2014/main" id="{B3EFEE92-A5AF-634E-BC6F-DE528D28B16A}"/>
                    </a:ext>
                  </a:extLst>
                </p14:cNvPr>
                <p14:cNvContentPartPr/>
                <p14:nvPr/>
              </p14:nvContentPartPr>
              <p14:xfrm>
                <a:off x="2511926" y="6171754"/>
                <a:ext cx="20880" cy="7560"/>
              </p14:xfrm>
            </p:contentPart>
          </mc:Choice>
          <mc:Fallback xmlns="">
            <p:pic>
              <p:nvPicPr>
                <p:cNvPr id="22" name="Input penna 21">
                  <a:extLst>
                    <a:ext uri="{FF2B5EF4-FFF2-40B4-BE49-F238E27FC236}">
                      <a16:creationId xmlns:a16="http://schemas.microsoft.com/office/drawing/2014/main" id="{B3EFEE92-A5AF-634E-BC6F-DE528D28B16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496806" y="6156634"/>
                  <a:ext cx="51480" cy="381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ItalySubductions.gif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0"/>
            <a:ext cx="8332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4164636D-5F64-904E-A64F-AA32986869C2}"/>
              </a:ext>
            </a:extLst>
          </p:cNvPr>
          <p:cNvGrpSpPr/>
          <p:nvPr/>
        </p:nvGrpSpPr>
        <p:grpSpPr>
          <a:xfrm>
            <a:off x="5582006" y="1850314"/>
            <a:ext cx="596520" cy="977400"/>
            <a:chOff x="5582006" y="1850314"/>
            <a:chExt cx="596520" cy="97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put penna 1">
                  <a:extLst>
                    <a:ext uri="{FF2B5EF4-FFF2-40B4-BE49-F238E27FC236}">
                      <a16:creationId xmlns:a16="http://schemas.microsoft.com/office/drawing/2014/main" id="{8BDE120F-A010-8344-BAB8-3137D24DAF44}"/>
                    </a:ext>
                  </a:extLst>
                </p14:cNvPr>
                <p14:cNvContentPartPr/>
                <p14:nvPr/>
              </p14:nvContentPartPr>
              <p14:xfrm>
                <a:off x="6095726" y="1850314"/>
                <a:ext cx="7560" cy="5040"/>
              </p14:xfrm>
            </p:contentPart>
          </mc:Choice>
          <mc:Fallback xmlns="">
            <p:pic>
              <p:nvPicPr>
                <p:cNvPr id="2" name="Input penna 1">
                  <a:extLst>
                    <a:ext uri="{FF2B5EF4-FFF2-40B4-BE49-F238E27FC236}">
                      <a16:creationId xmlns:a16="http://schemas.microsoft.com/office/drawing/2014/main" id="{8BDE120F-A010-8344-BAB8-3137D24DAF4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80606" y="1835194"/>
                  <a:ext cx="378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EA6BA6AE-29AD-1840-BFF8-349EB83A9275}"/>
                    </a:ext>
                  </a:extLst>
                </p14:cNvPr>
                <p14:cNvContentPartPr/>
                <p14:nvPr/>
              </p14:nvContentPartPr>
              <p14:xfrm>
                <a:off x="5616206" y="1850314"/>
                <a:ext cx="562320" cy="88560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EA6BA6AE-29AD-1840-BFF8-349EB83A927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600726" y="1835194"/>
                  <a:ext cx="592920" cy="9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1E5CEA6B-CCCB-C14F-B4CA-246A67C5F47B}"/>
                    </a:ext>
                  </a:extLst>
                </p14:cNvPr>
                <p14:cNvContentPartPr/>
                <p14:nvPr/>
              </p14:nvContentPartPr>
              <p14:xfrm>
                <a:off x="5582006" y="2530354"/>
                <a:ext cx="233280" cy="29736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1E5CEA6B-CCCB-C14F-B4CA-246A67C5F47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66886" y="2515234"/>
                  <a:ext cx="263880" cy="327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732C5FB3-D2FD-4A44-AD1D-4F6C6BA50192}"/>
                  </a:ext>
                </a:extLst>
              </p14:cNvPr>
              <p14:cNvContentPartPr/>
              <p14:nvPr/>
            </p14:nvContentPartPr>
            <p14:xfrm>
              <a:off x="7330166" y="1807474"/>
              <a:ext cx="690120" cy="23904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732C5FB3-D2FD-4A44-AD1D-4F6C6BA501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15046" y="1792354"/>
                <a:ext cx="720720" cy="26964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uppo 8">
            <a:extLst>
              <a:ext uri="{FF2B5EF4-FFF2-40B4-BE49-F238E27FC236}">
                <a16:creationId xmlns:a16="http://schemas.microsoft.com/office/drawing/2014/main" id="{AA895AB2-87C3-264D-A590-F7814DA59997}"/>
              </a:ext>
            </a:extLst>
          </p:cNvPr>
          <p:cNvGrpSpPr/>
          <p:nvPr/>
        </p:nvGrpSpPr>
        <p:grpSpPr>
          <a:xfrm>
            <a:off x="1730726" y="1632514"/>
            <a:ext cx="1333440" cy="776520"/>
            <a:chOff x="1730726" y="1632514"/>
            <a:chExt cx="1333440" cy="77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01A568A8-D4C6-9145-8ED5-85F9D476BE40}"/>
                    </a:ext>
                  </a:extLst>
                </p14:cNvPr>
                <p14:cNvContentPartPr/>
                <p14:nvPr/>
              </p14:nvContentPartPr>
              <p14:xfrm>
                <a:off x="1730726" y="2098354"/>
                <a:ext cx="924120" cy="31068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01A568A8-D4C6-9145-8ED5-85F9D476BE4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15246" y="2083234"/>
                  <a:ext cx="95436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5776512D-503D-6143-9818-F932396CA3B5}"/>
                    </a:ext>
                  </a:extLst>
                </p14:cNvPr>
                <p14:cNvContentPartPr/>
                <p14:nvPr/>
              </p14:nvContentPartPr>
              <p14:xfrm>
                <a:off x="2321126" y="1632514"/>
                <a:ext cx="743040" cy="32688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5776512D-503D-6143-9818-F932396CA3B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306006" y="1617394"/>
                  <a:ext cx="773280" cy="35748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5" name="Text Box 1027"/>
          <p:cNvSpPr txBox="1">
            <a:spLocks noChangeArrowheads="1"/>
          </p:cNvSpPr>
          <p:nvPr/>
        </p:nvSpPr>
        <p:spPr bwMode="auto">
          <a:xfrm>
            <a:off x="6688138" y="6562725"/>
            <a:ext cx="24719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00" dirty="0">
                <a:latin typeface="Times New Roman" charset="0"/>
                <a:cs typeface="+mn-cs"/>
              </a:rPr>
              <a:t>Carminati and Doglioni, ESR 2012</a:t>
            </a:r>
          </a:p>
        </p:txBody>
      </p:sp>
      <p:sp>
        <p:nvSpPr>
          <p:cNvPr id="10" name="Rectangle 1026"/>
          <p:cNvSpPr txBox="1">
            <a:spLocks noChangeArrowheads="1"/>
          </p:cNvSpPr>
          <p:nvPr/>
        </p:nvSpPr>
        <p:spPr bwMode="auto">
          <a:xfrm>
            <a:off x="900113" y="692150"/>
            <a:ext cx="70532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0" dirty="0">
                <a:solidFill>
                  <a:srgbClr val="FF0000"/>
                </a:solidFill>
                <a:cs typeface="+mj-cs"/>
              </a:rPr>
              <a:t>The </a:t>
            </a:r>
            <a:r>
              <a:rPr lang="en-US" sz="4000" b="0" dirty="0" err="1">
                <a:solidFill>
                  <a:srgbClr val="FF0000"/>
                </a:solidFill>
                <a:cs typeface="+mj-cs"/>
              </a:rPr>
              <a:t>subductions</a:t>
            </a:r>
            <a:r>
              <a:rPr lang="en-US" sz="4000" b="0" dirty="0">
                <a:solidFill>
                  <a:srgbClr val="FF0000"/>
                </a:solidFill>
                <a:cs typeface="+mj-cs"/>
              </a:rPr>
              <a:t> in the Central </a:t>
            </a:r>
            <a:r>
              <a:rPr lang="en-US" sz="4000" b="0" dirty="0">
                <a:solidFill>
                  <a:srgbClr val="FF0000"/>
                </a:solidFill>
                <a:latin typeface="+mn-lt"/>
                <a:cs typeface="+mj-cs"/>
              </a:rPr>
              <a:t>Mediterranean</a:t>
            </a:r>
          </a:p>
        </p:txBody>
      </p:sp>
      <p:pic>
        <p:nvPicPr>
          <p:cNvPr id="41987" name="Picture 2" descr="Carminati_Doglioni_Figure19_Italy3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9" b="39075"/>
          <a:stretch>
            <a:fillRect/>
          </a:stretch>
        </p:blipFill>
        <p:spPr bwMode="auto">
          <a:xfrm>
            <a:off x="153988" y="1955800"/>
            <a:ext cx="8882062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5284FF13-0903-0748-8551-B671A0F50768}"/>
                  </a:ext>
                </a:extLst>
              </p14:cNvPr>
              <p14:cNvContentPartPr/>
              <p14:nvPr/>
            </p14:nvContentPartPr>
            <p14:xfrm>
              <a:off x="1166040" y="2355480"/>
              <a:ext cx="5250600" cy="299268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5284FF13-0903-0748-8551-B671A0F5076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9840" y="2339280"/>
                <a:ext cx="5283000" cy="302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549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 descr="italyBELLA.jpg                                                 0008DA55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304800"/>
            <a:ext cx="5973763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ext Box 4"/>
          <p:cNvSpPr txBox="1">
            <a:spLocks noChangeArrowheads="1"/>
          </p:cNvSpPr>
          <p:nvPr/>
        </p:nvSpPr>
        <p:spPr bwMode="auto">
          <a:xfrm>
            <a:off x="0" y="609600"/>
            <a:ext cx="1622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Subduzione</a:t>
            </a:r>
          </a:p>
          <a:p>
            <a:r>
              <a:rPr lang="it-IT"/>
              <a:t>Alpi</a:t>
            </a:r>
          </a:p>
        </p:txBody>
      </p:sp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7521575" y="4038600"/>
            <a:ext cx="1622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Subduzione</a:t>
            </a:r>
          </a:p>
          <a:p>
            <a:r>
              <a:rPr lang="it-IT"/>
              <a:t>Appennino</a:t>
            </a:r>
          </a:p>
        </p:txBody>
      </p:sp>
      <p:sp>
        <p:nvSpPr>
          <p:cNvPr id="93188" name="Line 6"/>
          <p:cNvSpPr>
            <a:spLocks noChangeShapeType="1"/>
          </p:cNvSpPr>
          <p:nvPr/>
        </p:nvSpPr>
        <p:spPr bwMode="auto">
          <a:xfrm>
            <a:off x="762000" y="1143000"/>
            <a:ext cx="914400" cy="76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3189" name="Line 7"/>
          <p:cNvSpPr>
            <a:spLocks noChangeShapeType="1"/>
          </p:cNvSpPr>
          <p:nvPr/>
        </p:nvSpPr>
        <p:spPr bwMode="auto">
          <a:xfrm flipH="1">
            <a:off x="6858000" y="3962400"/>
            <a:ext cx="990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A404906A-0BB6-7646-959C-A591D6AB1D8F}"/>
                  </a:ext>
                </a:extLst>
              </p14:cNvPr>
              <p14:cNvContentPartPr/>
              <p14:nvPr/>
            </p14:nvContentPartPr>
            <p14:xfrm>
              <a:off x="14760" y="488880"/>
              <a:ext cx="6795360" cy="63687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A404906A-0BB6-7646-959C-A591D6AB1D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440" y="472680"/>
                <a:ext cx="6827760" cy="6401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4" descr="ESR1150_Fig4.jpg                                               000F29C9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00" r="30000" b="43413"/>
          <a:stretch>
            <a:fillRect/>
          </a:stretch>
        </p:blipFill>
        <p:spPr bwMode="auto">
          <a:xfrm>
            <a:off x="0" y="6019800"/>
            <a:ext cx="6400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ESR1150_Fig4.jpg                                               000F29C9Macintosh HD                   C15728F2:">
            <a:extLst>
              <a:ext uri="{FF2B5EF4-FFF2-40B4-BE49-F238E27FC236}">
                <a16:creationId xmlns:a16="http://schemas.microsoft.com/office/drawing/2014/main" id="{2ED09298-0CFD-537B-311F-7295A2B92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52"/>
          <a:stretch>
            <a:fillRect/>
          </a:stretch>
        </p:blipFill>
        <p:spPr bwMode="auto">
          <a:xfrm>
            <a:off x="0" y="3352800"/>
            <a:ext cx="914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ESR1150_Fig4.jpg                                               000F29C9Macintosh HD                   C15728F2:">
            <a:extLst>
              <a:ext uri="{FF2B5EF4-FFF2-40B4-BE49-F238E27FC236}">
                <a16:creationId xmlns:a16="http://schemas.microsoft.com/office/drawing/2014/main" id="{906E3E65-2670-E83A-3580-BF5D64EE9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4"/>
          <a:stretch>
            <a:fillRect/>
          </a:stretch>
        </p:blipFill>
        <p:spPr bwMode="auto">
          <a:xfrm>
            <a:off x="0" y="533400"/>
            <a:ext cx="91440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59894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magine 60">
            <a:extLst>
              <a:ext uri="{FF2B5EF4-FFF2-40B4-BE49-F238E27FC236}">
                <a16:creationId xmlns:a16="http://schemas.microsoft.com/office/drawing/2014/main" id="{BEC27CC4-94BC-1641-A74D-9D7869ED8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13" y="332655"/>
            <a:ext cx="8741175" cy="6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59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Immagine 1" descr="NewZealandTong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3488"/>
            <a:ext cx="914400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Immagine 2" descr="NewZealandTong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8889" r="23334" b="18889"/>
          <a:stretch>
            <a:fillRect/>
          </a:stretch>
        </p:blipFill>
        <p:spPr bwMode="auto">
          <a:xfrm>
            <a:off x="4643438" y="0"/>
            <a:ext cx="4500562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Freccia destra 3"/>
          <p:cNvSpPr>
            <a:spLocks noChangeArrowheads="1"/>
          </p:cNvSpPr>
          <p:nvPr/>
        </p:nvSpPr>
        <p:spPr bwMode="auto">
          <a:xfrm rot="-395701">
            <a:off x="5740400" y="2311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74756" name="Freccia destra 4"/>
          <p:cNvSpPr>
            <a:spLocks noChangeArrowheads="1"/>
          </p:cNvSpPr>
          <p:nvPr/>
        </p:nvSpPr>
        <p:spPr bwMode="auto">
          <a:xfrm rot="-10004490">
            <a:off x="7551738" y="10668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74757" name="CasellaDiTesto 5"/>
          <p:cNvSpPr txBox="1">
            <a:spLocks noChangeArrowheads="1"/>
          </p:cNvSpPr>
          <p:nvPr/>
        </p:nvSpPr>
        <p:spPr bwMode="auto">
          <a:xfrm>
            <a:off x="914400" y="3424238"/>
            <a:ext cx="1563688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E-directed</a:t>
            </a:r>
          </a:p>
        </p:txBody>
      </p:sp>
      <p:sp>
        <p:nvSpPr>
          <p:cNvPr id="74758" name="CasellaDiTesto 6"/>
          <p:cNvSpPr txBox="1">
            <a:spLocks noChangeArrowheads="1"/>
          </p:cNvSpPr>
          <p:nvPr/>
        </p:nvSpPr>
        <p:spPr bwMode="auto">
          <a:xfrm>
            <a:off x="5791200" y="4948238"/>
            <a:ext cx="1655763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W-directed</a:t>
            </a:r>
          </a:p>
        </p:txBody>
      </p:sp>
      <p:sp>
        <p:nvSpPr>
          <p:cNvPr id="74759" name="CasellaDiTesto 7"/>
          <p:cNvSpPr txBox="1">
            <a:spLocks noChangeArrowheads="1"/>
          </p:cNvSpPr>
          <p:nvPr/>
        </p:nvSpPr>
        <p:spPr bwMode="auto">
          <a:xfrm>
            <a:off x="990600" y="4724400"/>
            <a:ext cx="1833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New Zealand</a:t>
            </a:r>
          </a:p>
        </p:txBody>
      </p:sp>
      <p:sp>
        <p:nvSpPr>
          <p:cNvPr id="74760" name="CasellaDiTesto 8"/>
          <p:cNvSpPr txBox="1">
            <a:spLocks noChangeArrowheads="1"/>
          </p:cNvSpPr>
          <p:nvPr/>
        </p:nvSpPr>
        <p:spPr bwMode="auto">
          <a:xfrm>
            <a:off x="5105400" y="6019800"/>
            <a:ext cx="2316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Tonga-Kermadec</a:t>
            </a:r>
          </a:p>
        </p:txBody>
      </p:sp>
      <p:pic>
        <p:nvPicPr>
          <p:cNvPr id="74761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-100013"/>
            <a:ext cx="2565400" cy="353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954481"/>
      </p:ext>
    </p:extLst>
  </p:cSld>
  <p:clrMapOvr>
    <a:masterClrMapping/>
  </p:clrMapOvr>
  <p:transition spd="slow"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Fig2topoCol.jpg                                                000F9C9FAmico                          BA58C79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3" t="9148" r="4572" b="7556"/>
          <a:stretch>
            <a:fillRect/>
          </a:stretch>
        </p:blipFill>
        <p:spPr bwMode="auto">
          <a:xfrm>
            <a:off x="304800" y="749300"/>
            <a:ext cx="4616450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Picture 3" descr="Fig5topo-alpi-app.pdf                                          000F9C9FAmico                          BA58C79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52361" r="17061" b="14285"/>
          <a:stretch>
            <a:fillRect/>
          </a:stretch>
        </p:blipFill>
        <p:spPr bwMode="auto">
          <a:xfrm>
            <a:off x="5114925" y="1939925"/>
            <a:ext cx="386397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Line 4"/>
          <p:cNvSpPr>
            <a:spLocks noChangeShapeType="1"/>
          </p:cNvSpPr>
          <p:nvPr/>
        </p:nvSpPr>
        <p:spPr bwMode="auto">
          <a:xfrm flipV="1">
            <a:off x="4151313" y="3890963"/>
            <a:ext cx="841375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2" name="Text Box 5"/>
          <p:cNvSpPr txBox="1">
            <a:spLocks noChangeArrowheads="1"/>
          </p:cNvSpPr>
          <p:nvPr/>
        </p:nvSpPr>
        <p:spPr bwMode="auto">
          <a:xfrm>
            <a:off x="3568700" y="2609850"/>
            <a:ext cx="1528763" cy="8223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Apennines </a:t>
            </a:r>
          </a:p>
          <a:p>
            <a:pPr eaLnBrk="1" hangingPunct="1"/>
            <a:r>
              <a:rPr lang="it-IT" i="1">
                <a:latin typeface="Times New Roman" charset="0"/>
              </a:rPr>
              <a:t>subduction</a:t>
            </a:r>
          </a:p>
        </p:txBody>
      </p:sp>
      <p:sp>
        <p:nvSpPr>
          <p:cNvPr id="94213" name="Text Box 6"/>
          <p:cNvSpPr txBox="1">
            <a:spLocks noChangeArrowheads="1"/>
          </p:cNvSpPr>
          <p:nvPr/>
        </p:nvSpPr>
        <p:spPr bwMode="auto">
          <a:xfrm>
            <a:off x="0" y="276225"/>
            <a:ext cx="2390775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Alpine subduction</a:t>
            </a:r>
          </a:p>
        </p:txBody>
      </p:sp>
      <p:sp>
        <p:nvSpPr>
          <p:cNvPr id="94214" name="Line 7"/>
          <p:cNvSpPr>
            <a:spLocks noChangeShapeType="1"/>
          </p:cNvSpPr>
          <p:nvPr/>
        </p:nvSpPr>
        <p:spPr bwMode="auto">
          <a:xfrm flipV="1">
            <a:off x="0" y="2124075"/>
            <a:ext cx="839788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5" name="Text Box 8"/>
          <p:cNvSpPr txBox="1">
            <a:spLocks noChangeArrowheads="1"/>
          </p:cNvSpPr>
          <p:nvPr/>
        </p:nvSpPr>
        <p:spPr bwMode="auto">
          <a:xfrm>
            <a:off x="2689225" y="117475"/>
            <a:ext cx="214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TOPOGRAPHY</a:t>
            </a:r>
          </a:p>
        </p:txBody>
      </p:sp>
      <p:sp>
        <p:nvSpPr>
          <p:cNvPr id="94216" name="Text Box 9"/>
          <p:cNvSpPr txBox="1">
            <a:spLocks noChangeArrowheads="1"/>
          </p:cNvSpPr>
          <p:nvPr/>
        </p:nvSpPr>
        <p:spPr bwMode="auto">
          <a:xfrm>
            <a:off x="7070725" y="2289175"/>
            <a:ext cx="725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Alps</a:t>
            </a:r>
          </a:p>
        </p:txBody>
      </p:sp>
      <p:sp>
        <p:nvSpPr>
          <p:cNvPr id="94217" name="Text Box 10"/>
          <p:cNvSpPr txBox="1">
            <a:spLocks noChangeArrowheads="1"/>
          </p:cNvSpPr>
          <p:nvPr/>
        </p:nvSpPr>
        <p:spPr bwMode="auto">
          <a:xfrm>
            <a:off x="6905625" y="3609975"/>
            <a:ext cx="1452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Apennines</a:t>
            </a:r>
          </a:p>
        </p:txBody>
      </p:sp>
      <p:sp>
        <p:nvSpPr>
          <p:cNvPr id="94218" name="Text Box 11"/>
          <p:cNvSpPr txBox="1">
            <a:spLocks noChangeArrowheads="1"/>
          </p:cNvSpPr>
          <p:nvPr/>
        </p:nvSpPr>
        <p:spPr bwMode="auto">
          <a:xfrm>
            <a:off x="331788" y="6521450"/>
            <a:ext cx="2333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Carminati et al., 2004 SGI</a:t>
            </a:r>
            <a:endParaRPr lang="it-IT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Fig2topoCol.jpg                                                000F9C9FAmico                          BA58C79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3" t="9148" r="4572" b="7556"/>
          <a:stretch>
            <a:fillRect/>
          </a:stretch>
        </p:blipFill>
        <p:spPr bwMode="auto">
          <a:xfrm>
            <a:off x="304800" y="749300"/>
            <a:ext cx="4616450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4" name="Picture 3" descr="Fig5topo-alpi-app.pdf                                          000F9C9FAmico                          BA58C79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14047" r="17061" b="48358"/>
          <a:stretch>
            <a:fillRect/>
          </a:stretch>
        </p:blipFill>
        <p:spPr bwMode="auto">
          <a:xfrm>
            <a:off x="5127625" y="1700808"/>
            <a:ext cx="38639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Line 4"/>
          <p:cNvSpPr>
            <a:spLocks noChangeShapeType="1"/>
          </p:cNvSpPr>
          <p:nvPr/>
        </p:nvSpPr>
        <p:spPr bwMode="auto">
          <a:xfrm flipV="1">
            <a:off x="4151313" y="3890963"/>
            <a:ext cx="841375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5236" name="Text Box 5"/>
          <p:cNvSpPr txBox="1">
            <a:spLocks noChangeArrowheads="1"/>
          </p:cNvSpPr>
          <p:nvPr/>
        </p:nvSpPr>
        <p:spPr bwMode="auto">
          <a:xfrm>
            <a:off x="3568700" y="2609850"/>
            <a:ext cx="1528763" cy="8223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Apennines </a:t>
            </a:r>
          </a:p>
          <a:p>
            <a:pPr eaLnBrk="1" hangingPunct="1"/>
            <a:r>
              <a:rPr lang="it-IT" i="1">
                <a:latin typeface="Times New Roman" charset="0"/>
              </a:rPr>
              <a:t>subduction</a:t>
            </a:r>
          </a:p>
        </p:txBody>
      </p:sp>
      <p:sp>
        <p:nvSpPr>
          <p:cNvPr id="95237" name="Text Box 6"/>
          <p:cNvSpPr txBox="1">
            <a:spLocks noChangeArrowheads="1"/>
          </p:cNvSpPr>
          <p:nvPr/>
        </p:nvSpPr>
        <p:spPr bwMode="auto">
          <a:xfrm>
            <a:off x="0" y="276225"/>
            <a:ext cx="2390775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Alpine subduction</a:t>
            </a:r>
          </a:p>
        </p:txBody>
      </p:sp>
      <p:sp>
        <p:nvSpPr>
          <p:cNvPr id="95238" name="Line 7"/>
          <p:cNvSpPr>
            <a:spLocks noChangeShapeType="1"/>
          </p:cNvSpPr>
          <p:nvPr/>
        </p:nvSpPr>
        <p:spPr bwMode="auto">
          <a:xfrm flipV="1">
            <a:off x="0" y="2124075"/>
            <a:ext cx="839788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5239" name="Text Box 8"/>
          <p:cNvSpPr txBox="1">
            <a:spLocks noChangeArrowheads="1"/>
          </p:cNvSpPr>
          <p:nvPr/>
        </p:nvSpPr>
        <p:spPr bwMode="auto">
          <a:xfrm>
            <a:off x="2892425" y="114300"/>
            <a:ext cx="4926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BOUGER ANOMALY &amp; HEAT FLOW</a:t>
            </a:r>
          </a:p>
        </p:txBody>
      </p:sp>
      <p:sp>
        <p:nvSpPr>
          <p:cNvPr id="95240" name="Text Box 9"/>
          <p:cNvSpPr txBox="1">
            <a:spLocks noChangeArrowheads="1"/>
          </p:cNvSpPr>
          <p:nvPr/>
        </p:nvSpPr>
        <p:spPr bwMode="auto">
          <a:xfrm>
            <a:off x="6397625" y="2454275"/>
            <a:ext cx="725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Alps</a:t>
            </a:r>
          </a:p>
        </p:txBody>
      </p:sp>
      <p:sp>
        <p:nvSpPr>
          <p:cNvPr id="95241" name="Text Box 10"/>
          <p:cNvSpPr txBox="1">
            <a:spLocks noChangeArrowheads="1"/>
          </p:cNvSpPr>
          <p:nvPr/>
        </p:nvSpPr>
        <p:spPr bwMode="auto">
          <a:xfrm>
            <a:off x="6156325" y="3813175"/>
            <a:ext cx="725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Alps</a:t>
            </a:r>
          </a:p>
        </p:txBody>
      </p:sp>
      <p:sp>
        <p:nvSpPr>
          <p:cNvPr id="95242" name="Text Box 11"/>
          <p:cNvSpPr txBox="1">
            <a:spLocks noChangeArrowheads="1"/>
          </p:cNvSpPr>
          <p:nvPr/>
        </p:nvSpPr>
        <p:spPr bwMode="auto">
          <a:xfrm>
            <a:off x="6296025" y="1793875"/>
            <a:ext cx="1452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Apennines</a:t>
            </a:r>
          </a:p>
        </p:txBody>
      </p:sp>
      <p:sp>
        <p:nvSpPr>
          <p:cNvPr id="95243" name="Text Box 12"/>
          <p:cNvSpPr txBox="1">
            <a:spLocks noChangeArrowheads="1"/>
          </p:cNvSpPr>
          <p:nvPr/>
        </p:nvSpPr>
        <p:spPr bwMode="auto">
          <a:xfrm>
            <a:off x="6156325" y="3343275"/>
            <a:ext cx="1452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Apennines</a:t>
            </a:r>
          </a:p>
        </p:txBody>
      </p:sp>
      <p:sp>
        <p:nvSpPr>
          <p:cNvPr id="95244" name="Text Box 13"/>
          <p:cNvSpPr txBox="1">
            <a:spLocks noChangeArrowheads="1"/>
          </p:cNvSpPr>
          <p:nvPr/>
        </p:nvSpPr>
        <p:spPr bwMode="auto">
          <a:xfrm>
            <a:off x="331788" y="6521450"/>
            <a:ext cx="2333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Carminati et al., 2004 SGI</a:t>
            </a:r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1F903316-B945-334D-99F2-652BA7957457}"/>
                  </a:ext>
                </a:extLst>
              </p14:cNvPr>
              <p14:cNvContentPartPr/>
              <p14:nvPr/>
            </p14:nvContentPartPr>
            <p14:xfrm>
              <a:off x="2231410" y="4736038"/>
              <a:ext cx="36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1F903316-B945-334D-99F2-652BA79574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22410" y="47273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9C856F3A-EF40-BB47-838B-EF0CA6304E49}"/>
                  </a:ext>
                </a:extLst>
              </p14:cNvPr>
              <p14:cNvContentPartPr/>
              <p14:nvPr/>
            </p14:nvContentPartPr>
            <p14:xfrm>
              <a:off x="5173732" y="5318217"/>
              <a:ext cx="360" cy="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9C856F3A-EF40-BB47-838B-EF0CA6304E4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64732" y="5309217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53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90913"/>
            <a:ext cx="9144000" cy="37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96258" name="Freeform 3"/>
          <p:cNvSpPr>
            <a:spLocks/>
          </p:cNvSpPr>
          <p:nvPr/>
        </p:nvSpPr>
        <p:spPr bwMode="auto">
          <a:xfrm>
            <a:off x="0" y="5334000"/>
            <a:ext cx="7543800" cy="1905000"/>
          </a:xfrm>
          <a:custGeom>
            <a:avLst/>
            <a:gdLst>
              <a:gd name="T0" fmla="*/ 0 w 4752"/>
              <a:gd name="T1" fmla="*/ 0 h 1200"/>
              <a:gd name="T2" fmla="*/ 2147483647 w 4752"/>
              <a:gd name="T3" fmla="*/ 0 h 1200"/>
              <a:gd name="T4" fmla="*/ 2147483647 w 4752"/>
              <a:gd name="T5" fmla="*/ 2147483647 h 1200"/>
              <a:gd name="T6" fmla="*/ 2147483647 w 4752"/>
              <a:gd name="T7" fmla="*/ 2147483647 h 1200"/>
              <a:gd name="T8" fmla="*/ 2147483647 w 4752"/>
              <a:gd name="T9" fmla="*/ 2147483647 h 1200"/>
              <a:gd name="T10" fmla="*/ 2147483647 w 4752"/>
              <a:gd name="T11" fmla="*/ 2147483647 h 1200"/>
              <a:gd name="T12" fmla="*/ 2147483647 w 4752"/>
              <a:gd name="T13" fmla="*/ 2147483647 h 1200"/>
              <a:gd name="T14" fmla="*/ 2147483647 w 4752"/>
              <a:gd name="T15" fmla="*/ 2147483647 h 1200"/>
              <a:gd name="T16" fmla="*/ 2147483647 w 4752"/>
              <a:gd name="T17" fmla="*/ 2147483647 h 1200"/>
              <a:gd name="T18" fmla="*/ 2147483647 w 4752"/>
              <a:gd name="T19" fmla="*/ 2147483647 h 1200"/>
              <a:gd name="T20" fmla="*/ 0 w 4752"/>
              <a:gd name="T21" fmla="*/ 2147483647 h 1200"/>
              <a:gd name="T22" fmla="*/ 0 w 4752"/>
              <a:gd name="T23" fmla="*/ 0 h 12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752"/>
              <a:gd name="T37" fmla="*/ 0 h 1200"/>
              <a:gd name="T38" fmla="*/ 4752 w 4752"/>
              <a:gd name="T39" fmla="*/ 1200 h 12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752" h="1200">
                <a:moveTo>
                  <a:pt x="0" y="0"/>
                </a:moveTo>
                <a:lnTo>
                  <a:pt x="2064" y="0"/>
                </a:lnTo>
                <a:lnTo>
                  <a:pt x="2544" y="144"/>
                </a:lnTo>
                <a:cubicBezTo>
                  <a:pt x="3123" y="337"/>
                  <a:pt x="3263" y="479"/>
                  <a:pt x="3112" y="328"/>
                </a:cubicBezTo>
                <a:cubicBezTo>
                  <a:pt x="3274" y="336"/>
                  <a:pt x="3251" y="286"/>
                  <a:pt x="3272" y="368"/>
                </a:cubicBezTo>
                <a:lnTo>
                  <a:pt x="3456" y="384"/>
                </a:lnTo>
                <a:lnTo>
                  <a:pt x="3936" y="528"/>
                </a:lnTo>
                <a:lnTo>
                  <a:pt x="4752" y="768"/>
                </a:lnTo>
                <a:lnTo>
                  <a:pt x="4752" y="1008"/>
                </a:lnTo>
                <a:lnTo>
                  <a:pt x="4752" y="1200"/>
                </a:lnTo>
                <a:lnTo>
                  <a:pt x="0" y="1200"/>
                </a:lnTo>
                <a:lnTo>
                  <a:pt x="0" y="0"/>
                </a:lnTo>
                <a:close/>
              </a:path>
            </a:pathLst>
          </a:custGeom>
          <a:solidFill>
            <a:srgbClr val="F9F9F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259" name="Text Box 4"/>
          <p:cNvSpPr txBox="1">
            <a:spLocks noChangeArrowheads="1"/>
          </p:cNvSpPr>
          <p:nvPr/>
        </p:nvSpPr>
        <p:spPr bwMode="auto">
          <a:xfrm>
            <a:off x="152400" y="5486400"/>
            <a:ext cx="3382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Escher et al., 1997 NFP20</a:t>
            </a:r>
          </a:p>
        </p:txBody>
      </p:sp>
      <p:grpSp>
        <p:nvGrpSpPr>
          <p:cNvPr id="96260" name="Group 6"/>
          <p:cNvGrpSpPr>
            <a:grpSpLocks/>
          </p:cNvGrpSpPr>
          <p:nvPr/>
        </p:nvGrpSpPr>
        <p:grpSpPr bwMode="auto">
          <a:xfrm>
            <a:off x="3503613" y="-152400"/>
            <a:ext cx="5716587" cy="3810000"/>
            <a:chOff x="2221" y="0"/>
            <a:chExt cx="3395" cy="2160"/>
          </a:xfrm>
        </p:grpSpPr>
        <p:grpSp>
          <p:nvGrpSpPr>
            <p:cNvPr id="96269" name="Group 7"/>
            <p:cNvGrpSpPr>
              <a:grpSpLocks/>
            </p:cNvGrpSpPr>
            <p:nvPr/>
          </p:nvGrpSpPr>
          <p:grpSpPr bwMode="auto">
            <a:xfrm>
              <a:off x="2221" y="0"/>
              <a:ext cx="3395" cy="2160"/>
              <a:chOff x="-411" y="0"/>
              <a:chExt cx="6171" cy="4320"/>
            </a:xfrm>
          </p:grpSpPr>
          <p:pic>
            <p:nvPicPr>
              <p:cNvPr id="96272" name="Picture 8" descr="cervino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6273" name="Text Box 9"/>
              <p:cNvSpPr txBox="1">
                <a:spLocks noChangeArrowheads="1"/>
              </p:cNvSpPr>
              <p:nvPr/>
            </p:nvSpPr>
            <p:spPr bwMode="auto">
              <a:xfrm>
                <a:off x="144" y="1296"/>
                <a:ext cx="2472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it-IT"/>
                  <a:t>Tethys ophiolites</a:t>
                </a:r>
              </a:p>
            </p:txBody>
          </p:sp>
          <p:sp>
            <p:nvSpPr>
              <p:cNvPr id="96274" name="Line 10"/>
              <p:cNvSpPr>
                <a:spLocks noChangeShapeType="1"/>
              </p:cNvSpPr>
              <p:nvPr/>
            </p:nvSpPr>
            <p:spPr bwMode="auto">
              <a:xfrm>
                <a:off x="1248" y="1584"/>
                <a:ext cx="432" cy="14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6275" name="Text Box 11"/>
              <p:cNvSpPr txBox="1">
                <a:spLocks noChangeArrowheads="1"/>
              </p:cNvSpPr>
              <p:nvPr/>
            </p:nvSpPr>
            <p:spPr bwMode="auto">
              <a:xfrm>
                <a:off x="433" y="672"/>
                <a:ext cx="2831" cy="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it-IT"/>
                  <a:t>Adriatic plate basement</a:t>
                </a:r>
              </a:p>
            </p:txBody>
          </p:sp>
          <p:sp>
            <p:nvSpPr>
              <p:cNvPr id="96276" name="Line 12"/>
              <p:cNvSpPr>
                <a:spLocks noChangeShapeType="1"/>
              </p:cNvSpPr>
              <p:nvPr/>
            </p:nvSpPr>
            <p:spPr bwMode="auto">
              <a:xfrm>
                <a:off x="1632" y="1008"/>
                <a:ext cx="76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6277" name="Rectangle 13"/>
              <p:cNvSpPr>
                <a:spLocks noChangeArrowheads="1"/>
              </p:cNvSpPr>
              <p:nvPr/>
            </p:nvSpPr>
            <p:spPr bwMode="auto">
              <a:xfrm>
                <a:off x="-411" y="2074"/>
                <a:ext cx="2180" cy="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it-IT"/>
                  <a:t>European plate</a:t>
                </a:r>
              </a:p>
              <a:p>
                <a:pPr eaLnBrk="0" hangingPunct="0"/>
                <a:r>
                  <a:rPr lang="it-IT"/>
                  <a:t>gneiss</a:t>
                </a:r>
              </a:p>
            </p:txBody>
          </p:sp>
          <p:sp>
            <p:nvSpPr>
              <p:cNvPr id="96278" name="Line 14"/>
              <p:cNvSpPr>
                <a:spLocks noChangeShapeType="1"/>
              </p:cNvSpPr>
              <p:nvPr/>
            </p:nvSpPr>
            <p:spPr bwMode="auto">
              <a:xfrm>
                <a:off x="240" y="2448"/>
                <a:ext cx="19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96270" name="Freeform 15"/>
            <p:cNvSpPr>
              <a:spLocks/>
            </p:cNvSpPr>
            <p:nvPr/>
          </p:nvSpPr>
          <p:spPr bwMode="auto">
            <a:xfrm>
              <a:off x="3557" y="1440"/>
              <a:ext cx="1056" cy="312"/>
            </a:xfrm>
            <a:custGeom>
              <a:avLst/>
              <a:gdLst>
                <a:gd name="T0" fmla="*/ 1 w 1920"/>
                <a:gd name="T1" fmla="*/ 1 h 624"/>
                <a:gd name="T2" fmla="*/ 1 w 1920"/>
                <a:gd name="T3" fmla="*/ 1 h 624"/>
                <a:gd name="T4" fmla="*/ 1 w 1920"/>
                <a:gd name="T5" fmla="*/ 1 h 624"/>
                <a:gd name="T6" fmla="*/ 0 w 1920"/>
                <a:gd name="T7" fmla="*/ 0 h 6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0"/>
                <a:gd name="T13" fmla="*/ 0 h 624"/>
                <a:gd name="T14" fmla="*/ 1920 w 1920"/>
                <a:gd name="T15" fmla="*/ 624 h 6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0" h="624">
                  <a:moveTo>
                    <a:pt x="1920" y="624"/>
                  </a:moveTo>
                  <a:cubicBezTo>
                    <a:pt x="1660" y="572"/>
                    <a:pt x="1400" y="520"/>
                    <a:pt x="1152" y="432"/>
                  </a:cubicBezTo>
                  <a:cubicBezTo>
                    <a:pt x="904" y="344"/>
                    <a:pt x="624" y="168"/>
                    <a:pt x="432" y="96"/>
                  </a:cubicBezTo>
                  <a:cubicBezTo>
                    <a:pt x="240" y="24"/>
                    <a:pt x="72" y="16"/>
                    <a:pt x="0" y="0"/>
                  </a:cubicBezTo>
                </a:path>
              </a:pathLst>
            </a:custGeom>
            <a:noFill/>
            <a:ln w="57150">
              <a:solidFill>
                <a:srgbClr val="FF2F2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6271" name="Freeform 16"/>
            <p:cNvSpPr>
              <a:spLocks/>
            </p:cNvSpPr>
            <p:nvPr/>
          </p:nvSpPr>
          <p:spPr bwMode="auto">
            <a:xfrm>
              <a:off x="3002" y="1512"/>
              <a:ext cx="1083" cy="432"/>
            </a:xfrm>
            <a:custGeom>
              <a:avLst/>
              <a:gdLst>
                <a:gd name="T0" fmla="*/ 1 w 1920"/>
                <a:gd name="T1" fmla="*/ 1 h 624"/>
                <a:gd name="T2" fmla="*/ 1 w 1920"/>
                <a:gd name="T3" fmla="*/ 1 h 624"/>
                <a:gd name="T4" fmla="*/ 1 w 1920"/>
                <a:gd name="T5" fmla="*/ 1 h 624"/>
                <a:gd name="T6" fmla="*/ 0 w 1920"/>
                <a:gd name="T7" fmla="*/ 0 h 6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0"/>
                <a:gd name="T13" fmla="*/ 0 h 624"/>
                <a:gd name="T14" fmla="*/ 1920 w 1920"/>
                <a:gd name="T15" fmla="*/ 624 h 6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0" h="624">
                  <a:moveTo>
                    <a:pt x="1920" y="624"/>
                  </a:moveTo>
                  <a:cubicBezTo>
                    <a:pt x="1660" y="572"/>
                    <a:pt x="1400" y="520"/>
                    <a:pt x="1152" y="432"/>
                  </a:cubicBezTo>
                  <a:cubicBezTo>
                    <a:pt x="904" y="344"/>
                    <a:pt x="624" y="168"/>
                    <a:pt x="432" y="96"/>
                  </a:cubicBezTo>
                  <a:cubicBezTo>
                    <a:pt x="240" y="24"/>
                    <a:pt x="72" y="16"/>
                    <a:pt x="0" y="0"/>
                  </a:cubicBezTo>
                </a:path>
              </a:pathLst>
            </a:custGeom>
            <a:noFill/>
            <a:ln w="57150">
              <a:solidFill>
                <a:srgbClr val="FF2F2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6261" name="Text Box 17"/>
          <p:cNvSpPr txBox="1">
            <a:spLocks noChangeArrowheads="1"/>
          </p:cNvSpPr>
          <p:nvPr/>
        </p:nvSpPr>
        <p:spPr bwMode="auto">
          <a:xfrm>
            <a:off x="5867400" y="3886200"/>
            <a:ext cx="438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4000"/>
              <a:t>1</a:t>
            </a:r>
          </a:p>
        </p:txBody>
      </p:sp>
      <p:sp>
        <p:nvSpPr>
          <p:cNvPr id="96262" name="Text Box 18"/>
          <p:cNvSpPr txBox="1">
            <a:spLocks noChangeArrowheads="1"/>
          </p:cNvSpPr>
          <p:nvPr/>
        </p:nvSpPr>
        <p:spPr bwMode="auto">
          <a:xfrm>
            <a:off x="4953000" y="2727325"/>
            <a:ext cx="438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4000"/>
              <a:t>1</a:t>
            </a:r>
          </a:p>
        </p:txBody>
      </p:sp>
      <p:sp>
        <p:nvSpPr>
          <p:cNvPr id="96263" name="Text Box 19"/>
          <p:cNvSpPr txBox="1">
            <a:spLocks noChangeArrowheads="1"/>
          </p:cNvSpPr>
          <p:nvPr/>
        </p:nvSpPr>
        <p:spPr bwMode="auto">
          <a:xfrm>
            <a:off x="6781800" y="1066800"/>
            <a:ext cx="438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4000"/>
              <a:t>3</a:t>
            </a:r>
          </a:p>
        </p:txBody>
      </p:sp>
      <p:sp>
        <p:nvSpPr>
          <p:cNvPr id="96264" name="Text Box 20"/>
          <p:cNvSpPr txBox="1">
            <a:spLocks noChangeArrowheads="1"/>
          </p:cNvSpPr>
          <p:nvPr/>
        </p:nvSpPr>
        <p:spPr bwMode="auto">
          <a:xfrm>
            <a:off x="8001000" y="3886200"/>
            <a:ext cx="438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4000"/>
              <a:t>3</a:t>
            </a:r>
          </a:p>
        </p:txBody>
      </p:sp>
      <p:sp>
        <p:nvSpPr>
          <p:cNvPr id="96265" name="Text Box 21"/>
          <p:cNvSpPr txBox="1">
            <a:spLocks noChangeArrowheads="1"/>
          </p:cNvSpPr>
          <p:nvPr/>
        </p:nvSpPr>
        <p:spPr bwMode="auto">
          <a:xfrm>
            <a:off x="5715000" y="2362200"/>
            <a:ext cx="438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4000"/>
              <a:t>2</a:t>
            </a:r>
          </a:p>
        </p:txBody>
      </p:sp>
      <p:sp>
        <p:nvSpPr>
          <p:cNvPr id="96266" name="Text Box 22"/>
          <p:cNvSpPr txBox="1">
            <a:spLocks noChangeArrowheads="1"/>
          </p:cNvSpPr>
          <p:nvPr/>
        </p:nvSpPr>
        <p:spPr bwMode="auto">
          <a:xfrm>
            <a:off x="6934200" y="3733800"/>
            <a:ext cx="438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4000"/>
              <a:t>2</a:t>
            </a:r>
          </a:p>
        </p:txBody>
      </p:sp>
      <p:pic>
        <p:nvPicPr>
          <p:cNvPr id="96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26828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6268" name="Connettore 1 24"/>
          <p:cNvCxnSpPr>
            <a:cxnSpLocks noChangeShapeType="1"/>
          </p:cNvCxnSpPr>
          <p:nvPr/>
        </p:nvCxnSpPr>
        <p:spPr bwMode="auto">
          <a:xfrm rot="16200000" flipH="1">
            <a:off x="1371600" y="838200"/>
            <a:ext cx="152400" cy="152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none" w="med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DE260432-9DA4-214F-8CFE-B13E3A1DBCAA}"/>
                  </a:ext>
                </a:extLst>
              </p14:cNvPr>
              <p14:cNvContentPartPr/>
              <p14:nvPr/>
            </p14:nvContentPartPr>
            <p14:xfrm>
              <a:off x="7178157" y="4208449"/>
              <a:ext cx="1812960" cy="138960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DE260432-9DA4-214F-8CFE-B13E3A1DBC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69157" y="4199449"/>
                <a:ext cx="1830600" cy="1407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7" name="Picture 1026" descr="C:\aUTENTI\eugenio\TRANSMED-project2\ITALIA-ADRIATICO\prova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5" r="2664" b="44411"/>
          <a:stretch>
            <a:fillRect/>
          </a:stretch>
        </p:blipFill>
        <p:spPr bwMode="auto">
          <a:xfrm>
            <a:off x="77788" y="160338"/>
            <a:ext cx="8961437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858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838450"/>
            <a:ext cx="6799263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Text Box 1028"/>
          <p:cNvSpPr txBox="1">
            <a:spLocks noChangeArrowheads="1"/>
          </p:cNvSpPr>
          <p:nvPr/>
        </p:nvSpPr>
        <p:spPr bwMode="auto">
          <a:xfrm>
            <a:off x="7399338" y="2039938"/>
            <a:ext cx="14287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Old Moho</a:t>
            </a:r>
          </a:p>
        </p:txBody>
      </p:sp>
      <p:sp>
        <p:nvSpPr>
          <p:cNvPr id="249860" name="Text Box 1029"/>
          <p:cNvSpPr txBox="1">
            <a:spLocks noChangeArrowheads="1"/>
          </p:cNvSpPr>
          <p:nvPr/>
        </p:nvSpPr>
        <p:spPr bwMode="auto">
          <a:xfrm>
            <a:off x="1104900" y="2068513"/>
            <a:ext cx="1512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New Moho</a:t>
            </a:r>
          </a:p>
        </p:txBody>
      </p:sp>
      <p:sp>
        <p:nvSpPr>
          <p:cNvPr id="249861" name="Line 1030"/>
          <p:cNvSpPr>
            <a:spLocks noChangeShapeType="1"/>
          </p:cNvSpPr>
          <p:nvPr/>
        </p:nvSpPr>
        <p:spPr bwMode="auto">
          <a:xfrm flipH="1" flipV="1">
            <a:off x="2563813" y="1911350"/>
            <a:ext cx="1009650" cy="2908300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09" name="Picture 2" descr="C:\WINDOWS\Desktop\app_mer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066800"/>
            <a:ext cx="54832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3698875"/>
            <a:ext cx="3629025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1" name="Line 4"/>
          <p:cNvSpPr>
            <a:spLocks noChangeShapeType="1"/>
          </p:cNvSpPr>
          <p:nvPr/>
        </p:nvSpPr>
        <p:spPr bwMode="auto">
          <a:xfrm flipV="1">
            <a:off x="2286000" y="228600"/>
            <a:ext cx="0" cy="685800"/>
          </a:xfrm>
          <a:prstGeom prst="line">
            <a:avLst/>
          </a:prstGeom>
          <a:noFill/>
          <a:ln w="57150">
            <a:solidFill>
              <a:srgbClr val="23993B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7812" name="Line 5"/>
          <p:cNvSpPr>
            <a:spLocks noChangeShapeType="1"/>
          </p:cNvSpPr>
          <p:nvPr/>
        </p:nvSpPr>
        <p:spPr bwMode="auto">
          <a:xfrm flipV="1">
            <a:off x="2590800" y="457200"/>
            <a:ext cx="0" cy="457200"/>
          </a:xfrm>
          <a:prstGeom prst="line">
            <a:avLst/>
          </a:prstGeom>
          <a:noFill/>
          <a:ln w="57150">
            <a:solidFill>
              <a:srgbClr val="F40305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7813" name="Text Box 6"/>
          <p:cNvSpPr txBox="1">
            <a:spLocks noChangeArrowheads="1"/>
          </p:cNvSpPr>
          <p:nvPr/>
        </p:nvSpPr>
        <p:spPr bwMode="auto">
          <a:xfrm>
            <a:off x="2687638" y="533400"/>
            <a:ext cx="1350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rgbClr val="F40305"/>
                </a:solidFill>
              </a:rPr>
              <a:t>extension</a:t>
            </a:r>
            <a:endParaRPr lang="it-IT"/>
          </a:p>
        </p:txBody>
      </p:sp>
      <p:sp>
        <p:nvSpPr>
          <p:cNvPr id="247814" name="Text Box 7"/>
          <p:cNvSpPr txBox="1">
            <a:spLocks noChangeArrowheads="1"/>
          </p:cNvSpPr>
          <p:nvPr/>
        </p:nvSpPr>
        <p:spPr bwMode="auto">
          <a:xfrm>
            <a:off x="0" y="152400"/>
            <a:ext cx="224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rgbClr val="23993B"/>
                </a:solidFill>
              </a:rPr>
              <a:t>Mantle -</a:t>
            </a:r>
            <a:r>
              <a:rPr lang="it-IT">
                <a:solidFill>
                  <a:srgbClr val="23993B"/>
                </a:solidFill>
                <a:latin typeface="Symbol" charset="0"/>
              </a:rPr>
              <a:t>r</a:t>
            </a:r>
            <a:r>
              <a:rPr lang="it-IT">
                <a:solidFill>
                  <a:srgbClr val="23993B"/>
                </a:solidFill>
              </a:rPr>
              <a:t> deficit</a:t>
            </a:r>
            <a:endParaRPr lang="it-IT"/>
          </a:p>
        </p:txBody>
      </p:sp>
      <p:sp>
        <p:nvSpPr>
          <p:cNvPr id="247815" name="Text Box 8"/>
          <p:cNvSpPr txBox="1">
            <a:spLocks noChangeArrowheads="1"/>
          </p:cNvSpPr>
          <p:nvPr/>
        </p:nvSpPr>
        <p:spPr bwMode="auto">
          <a:xfrm>
            <a:off x="152400" y="1828800"/>
            <a:ext cx="12334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Mantle</a:t>
            </a:r>
            <a:endParaRPr lang="it-IT">
              <a:solidFill>
                <a:srgbClr val="F40305"/>
              </a:solidFill>
            </a:endParaRPr>
          </a:p>
          <a:p>
            <a:pPr eaLnBrk="1" hangingPunct="1"/>
            <a:r>
              <a:rPr lang="it-IT"/>
              <a:t>wedging</a:t>
            </a:r>
          </a:p>
        </p:txBody>
      </p:sp>
      <p:sp>
        <p:nvSpPr>
          <p:cNvPr id="247816" name="Line 9"/>
          <p:cNvSpPr>
            <a:spLocks noChangeShapeType="1"/>
          </p:cNvSpPr>
          <p:nvPr/>
        </p:nvSpPr>
        <p:spPr bwMode="auto">
          <a:xfrm flipV="1">
            <a:off x="1219200" y="2057400"/>
            <a:ext cx="762000" cy="152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7817" name="Line 10"/>
          <p:cNvSpPr>
            <a:spLocks noChangeShapeType="1"/>
          </p:cNvSpPr>
          <p:nvPr/>
        </p:nvSpPr>
        <p:spPr bwMode="auto">
          <a:xfrm flipV="1">
            <a:off x="533400" y="914400"/>
            <a:ext cx="0" cy="381000"/>
          </a:xfrm>
          <a:prstGeom prst="line">
            <a:avLst/>
          </a:prstGeom>
          <a:noFill/>
          <a:ln w="57150">
            <a:solidFill>
              <a:srgbClr val="23993B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7818" name="Line 11"/>
          <p:cNvSpPr>
            <a:spLocks noChangeShapeType="1"/>
          </p:cNvSpPr>
          <p:nvPr/>
        </p:nvSpPr>
        <p:spPr bwMode="auto">
          <a:xfrm flipV="1">
            <a:off x="838200" y="762000"/>
            <a:ext cx="0" cy="533400"/>
          </a:xfrm>
          <a:prstGeom prst="line">
            <a:avLst/>
          </a:prstGeom>
          <a:noFill/>
          <a:ln w="57150">
            <a:solidFill>
              <a:srgbClr val="F40305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795838" y="76200"/>
            <a:ext cx="4348162" cy="2873375"/>
            <a:chOff x="2880" y="1756"/>
            <a:chExt cx="2739" cy="1810"/>
          </a:xfrm>
        </p:grpSpPr>
        <p:pic>
          <p:nvPicPr>
            <p:cNvPr id="247820" name="Picture 13" descr="detail.subduction-1.jpg                                        00000010Macintosh HD                   ABA78158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776"/>
              <a:ext cx="2739" cy="1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7821" name="Text Box 14"/>
            <p:cNvSpPr txBox="1">
              <a:spLocks noChangeArrowheads="1"/>
            </p:cNvSpPr>
            <p:nvPr/>
          </p:nvSpPr>
          <p:spPr bwMode="auto">
            <a:xfrm>
              <a:off x="5040" y="1824"/>
              <a:ext cx="37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 b="1">
                  <a:solidFill>
                    <a:srgbClr val="990000"/>
                  </a:solidFill>
                </a:rPr>
                <a:t>GAS</a:t>
              </a:r>
            </a:p>
          </p:txBody>
        </p:sp>
        <p:sp>
          <p:nvSpPr>
            <p:cNvPr id="247822" name="Text Box 15"/>
            <p:cNvSpPr txBox="1">
              <a:spLocks noChangeArrowheads="1"/>
            </p:cNvSpPr>
            <p:nvPr/>
          </p:nvSpPr>
          <p:spPr bwMode="auto">
            <a:xfrm>
              <a:off x="4368" y="1824"/>
              <a:ext cx="48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 b="1">
                  <a:solidFill>
                    <a:srgbClr val="990000"/>
                  </a:solidFill>
                </a:rPr>
                <a:t>H.OIL</a:t>
              </a:r>
            </a:p>
          </p:txBody>
        </p:sp>
        <p:sp>
          <p:nvSpPr>
            <p:cNvPr id="247823" name="Text Box 16"/>
            <p:cNvSpPr txBox="1">
              <a:spLocks noChangeArrowheads="1"/>
            </p:cNvSpPr>
            <p:nvPr/>
          </p:nvSpPr>
          <p:spPr bwMode="auto">
            <a:xfrm>
              <a:off x="3708" y="1756"/>
              <a:ext cx="46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 b="1">
                  <a:solidFill>
                    <a:srgbClr val="990000"/>
                  </a:solidFill>
                </a:rPr>
                <a:t>L.OIL</a:t>
              </a:r>
            </a:p>
          </p:txBody>
        </p:sp>
        <p:sp>
          <p:nvSpPr>
            <p:cNvPr id="247824" name="Line 17"/>
            <p:cNvSpPr>
              <a:spLocks noChangeShapeType="1"/>
            </p:cNvSpPr>
            <p:nvPr/>
          </p:nvSpPr>
          <p:spPr bwMode="auto">
            <a:xfrm>
              <a:off x="4176" y="177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7825" name="Line 18"/>
            <p:cNvSpPr>
              <a:spLocks noChangeShapeType="1"/>
            </p:cNvSpPr>
            <p:nvPr/>
          </p:nvSpPr>
          <p:spPr bwMode="auto">
            <a:xfrm>
              <a:off x="4944" y="177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7826" name="Line 19"/>
            <p:cNvSpPr>
              <a:spLocks noChangeShapeType="1"/>
            </p:cNvSpPr>
            <p:nvPr/>
          </p:nvSpPr>
          <p:spPr bwMode="auto">
            <a:xfrm>
              <a:off x="3696" y="177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7827" name="Rectangle 20"/>
            <p:cNvSpPr>
              <a:spLocks noChangeArrowheads="1"/>
            </p:cNvSpPr>
            <p:nvPr/>
          </p:nvSpPr>
          <p:spPr bwMode="auto">
            <a:xfrm>
              <a:off x="2928" y="1872"/>
              <a:ext cx="43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7828" name="Text Box 21"/>
            <p:cNvSpPr txBox="1">
              <a:spLocks noChangeArrowheads="1"/>
            </p:cNvSpPr>
            <p:nvPr/>
          </p:nvSpPr>
          <p:spPr bwMode="auto">
            <a:xfrm>
              <a:off x="2928" y="1776"/>
              <a:ext cx="68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 b="1">
                  <a:solidFill>
                    <a:srgbClr val="990000"/>
                  </a:solidFill>
                </a:rPr>
                <a:t>OVER-</a:t>
              </a:r>
            </a:p>
            <a:p>
              <a:pPr eaLnBrk="1" hangingPunct="1"/>
              <a:r>
                <a:rPr lang="it-IT" sz="1600" b="1">
                  <a:solidFill>
                    <a:srgbClr val="990000"/>
                  </a:solidFill>
                </a:rPr>
                <a:t>COOKED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79199F39-214C-EC4D-8DB6-C70B8816D04E}"/>
                  </a:ext>
                </a:extLst>
              </p14:cNvPr>
              <p14:cNvContentPartPr/>
              <p14:nvPr/>
            </p14:nvContentPartPr>
            <p14:xfrm>
              <a:off x="6354130" y="1629004"/>
              <a:ext cx="36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79199F39-214C-EC4D-8DB6-C70B8816D04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36490" y="1611364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61D9F657-6E9A-B84E-B6CF-AC55C3C58979}"/>
                  </a:ext>
                </a:extLst>
              </p14:cNvPr>
              <p14:cNvContentPartPr/>
              <p14:nvPr/>
            </p14:nvContentPartPr>
            <p14:xfrm>
              <a:off x="3038572" y="3080723"/>
              <a:ext cx="360" cy="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61D9F657-6E9A-B84E-B6CF-AC55C3C589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29932" y="307172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uppo 6">
            <a:extLst>
              <a:ext uri="{FF2B5EF4-FFF2-40B4-BE49-F238E27FC236}">
                <a16:creationId xmlns:a16="http://schemas.microsoft.com/office/drawing/2014/main" id="{B0FCDE86-D751-EE41-9CBD-C147ED40580C}"/>
              </a:ext>
            </a:extLst>
          </p:cNvPr>
          <p:cNvGrpSpPr/>
          <p:nvPr/>
        </p:nvGrpSpPr>
        <p:grpSpPr>
          <a:xfrm>
            <a:off x="1503565" y="1784944"/>
            <a:ext cx="1185480" cy="1323720"/>
            <a:chOff x="1503565" y="1784944"/>
            <a:chExt cx="1185480" cy="132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F0D823D0-1293-8043-A274-67A5F630681E}"/>
                    </a:ext>
                  </a:extLst>
                </p14:cNvPr>
                <p14:cNvContentPartPr/>
                <p14:nvPr/>
              </p14:nvContentPartPr>
              <p14:xfrm>
                <a:off x="1503565" y="1784944"/>
                <a:ext cx="1171440" cy="5508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F0D823D0-1293-8043-A274-67A5F630681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85925" y="1767304"/>
                  <a:ext cx="120708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BF551922-28C6-B54E-9AB8-C95D8E729F1D}"/>
                    </a:ext>
                  </a:extLst>
                </p14:cNvPr>
                <p14:cNvContentPartPr/>
                <p14:nvPr/>
              </p14:nvContentPartPr>
              <p14:xfrm>
                <a:off x="1646845" y="1838944"/>
                <a:ext cx="1042200" cy="12697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BF551922-28C6-B54E-9AB8-C95D8E729F1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629205" y="1820944"/>
                  <a:ext cx="1077840" cy="13053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4488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Rectangle 3"/>
          <p:cNvSpPr>
            <a:spLocks noChangeArrowheads="1"/>
          </p:cNvSpPr>
          <p:nvPr/>
        </p:nvSpPr>
        <p:spPr bwMode="auto">
          <a:xfrm>
            <a:off x="9067800" y="-228600"/>
            <a:ext cx="152400" cy="5715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136525" y="14288"/>
            <a:ext cx="2127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cs typeface="Arial" charset="0"/>
              </a:rPr>
              <a:t>Gran Sasso Range</a:t>
            </a:r>
          </a:p>
        </p:txBody>
      </p:sp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2270125" y="4419600"/>
            <a:ext cx="1736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Jurassic</a:t>
            </a:r>
          </a:p>
          <a:p>
            <a:r>
              <a:rPr lang="it-IT"/>
              <a:t>160-150 Ma</a:t>
            </a:r>
          </a:p>
        </p:txBody>
      </p:sp>
      <p:sp>
        <p:nvSpPr>
          <p:cNvPr id="97285" name="Text Box 6"/>
          <p:cNvSpPr txBox="1">
            <a:spLocks noChangeArrowheads="1"/>
          </p:cNvSpPr>
          <p:nvPr/>
        </p:nvSpPr>
        <p:spPr bwMode="auto">
          <a:xfrm>
            <a:off x="7181850" y="1752600"/>
            <a:ext cx="1893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Messinian-Pl</a:t>
            </a:r>
          </a:p>
          <a:p>
            <a:r>
              <a:rPr lang="it-IT"/>
              <a:t>6-2 Ma</a:t>
            </a:r>
          </a:p>
        </p:txBody>
      </p:sp>
      <p:sp>
        <p:nvSpPr>
          <p:cNvPr id="97286" name="Text Box 7"/>
          <p:cNvSpPr txBox="1">
            <a:spLocks noChangeArrowheads="1"/>
          </p:cNvSpPr>
          <p:nvPr/>
        </p:nvSpPr>
        <p:spPr bwMode="auto">
          <a:xfrm>
            <a:off x="533400" y="762000"/>
            <a:ext cx="1739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Quaternary</a:t>
            </a:r>
          </a:p>
          <a:p>
            <a:r>
              <a:rPr lang="it-IT"/>
              <a:t>2-0 Ma</a:t>
            </a:r>
          </a:p>
        </p:txBody>
      </p:sp>
      <p:grpSp>
        <p:nvGrpSpPr>
          <p:cNvPr id="97287" name="Group 8"/>
          <p:cNvGrpSpPr>
            <a:grpSpLocks/>
          </p:cNvGrpSpPr>
          <p:nvPr/>
        </p:nvGrpSpPr>
        <p:grpSpPr bwMode="auto">
          <a:xfrm>
            <a:off x="228600" y="5257800"/>
            <a:ext cx="8763000" cy="1600200"/>
            <a:chOff x="0" y="3312"/>
            <a:chExt cx="5520" cy="1008"/>
          </a:xfrm>
        </p:grpSpPr>
        <p:pic>
          <p:nvPicPr>
            <p:cNvPr id="97301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23" b="55984"/>
            <a:stretch>
              <a:fillRect/>
            </a:stretch>
          </p:blipFill>
          <p:spPr bwMode="auto">
            <a:xfrm>
              <a:off x="0" y="3312"/>
              <a:ext cx="5520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302" name="Rectangle 10"/>
            <p:cNvSpPr>
              <a:spLocks noChangeArrowheads="1"/>
            </p:cNvSpPr>
            <p:nvPr/>
          </p:nvSpPr>
          <p:spPr bwMode="auto">
            <a:xfrm>
              <a:off x="2256" y="3312"/>
              <a:ext cx="3264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  <p:sp>
          <p:nvSpPr>
            <p:cNvPr id="97303" name="Rectangle 11"/>
            <p:cNvSpPr>
              <a:spLocks noChangeArrowheads="1"/>
            </p:cNvSpPr>
            <p:nvPr/>
          </p:nvSpPr>
          <p:spPr bwMode="auto">
            <a:xfrm>
              <a:off x="192" y="3312"/>
              <a:ext cx="480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</p:grpSp>
      <p:sp>
        <p:nvSpPr>
          <p:cNvPr id="97288" name="Line 12"/>
          <p:cNvSpPr>
            <a:spLocks noChangeShapeType="1"/>
          </p:cNvSpPr>
          <p:nvPr/>
        </p:nvSpPr>
        <p:spPr bwMode="auto">
          <a:xfrm>
            <a:off x="4800600" y="5867400"/>
            <a:ext cx="1524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7289" name="Line 13"/>
          <p:cNvSpPr>
            <a:spLocks noChangeShapeType="1"/>
          </p:cNvSpPr>
          <p:nvPr/>
        </p:nvSpPr>
        <p:spPr bwMode="auto">
          <a:xfrm>
            <a:off x="5257800" y="5791200"/>
            <a:ext cx="1524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7290" name="Line 14"/>
          <p:cNvSpPr>
            <a:spLocks noChangeShapeType="1"/>
          </p:cNvSpPr>
          <p:nvPr/>
        </p:nvSpPr>
        <p:spPr bwMode="auto">
          <a:xfrm>
            <a:off x="5562600" y="5715000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7291" name="Line 15"/>
          <p:cNvSpPr>
            <a:spLocks noChangeShapeType="1"/>
          </p:cNvSpPr>
          <p:nvPr/>
        </p:nvSpPr>
        <p:spPr bwMode="auto">
          <a:xfrm>
            <a:off x="5105400" y="5791200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7292" name="Line 16"/>
          <p:cNvSpPr>
            <a:spLocks noChangeShapeType="1"/>
          </p:cNvSpPr>
          <p:nvPr/>
        </p:nvSpPr>
        <p:spPr bwMode="auto">
          <a:xfrm>
            <a:off x="5715000" y="5715000"/>
            <a:ext cx="1524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7293" name="Line 17"/>
          <p:cNvSpPr>
            <a:spLocks noChangeShapeType="1"/>
          </p:cNvSpPr>
          <p:nvPr/>
        </p:nvSpPr>
        <p:spPr bwMode="auto">
          <a:xfrm>
            <a:off x="6019800" y="5638800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7294" name="Text Box 19"/>
          <p:cNvSpPr txBox="1">
            <a:spLocks noChangeArrowheads="1"/>
          </p:cNvSpPr>
          <p:nvPr/>
        </p:nvSpPr>
        <p:spPr bwMode="auto">
          <a:xfrm>
            <a:off x="3352800" y="3489325"/>
            <a:ext cx="438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4000"/>
              <a:t>1</a:t>
            </a:r>
          </a:p>
        </p:txBody>
      </p:sp>
      <p:sp>
        <p:nvSpPr>
          <p:cNvPr id="97295" name="Text Box 20"/>
          <p:cNvSpPr txBox="1">
            <a:spLocks noChangeArrowheads="1"/>
          </p:cNvSpPr>
          <p:nvPr/>
        </p:nvSpPr>
        <p:spPr bwMode="auto">
          <a:xfrm>
            <a:off x="6019800" y="5486400"/>
            <a:ext cx="438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4000"/>
              <a:t>1</a:t>
            </a:r>
          </a:p>
        </p:txBody>
      </p:sp>
      <p:sp>
        <p:nvSpPr>
          <p:cNvPr id="97296" name="Text Box 22"/>
          <p:cNvSpPr txBox="1">
            <a:spLocks noChangeArrowheads="1"/>
          </p:cNvSpPr>
          <p:nvPr/>
        </p:nvSpPr>
        <p:spPr bwMode="auto">
          <a:xfrm>
            <a:off x="8458200" y="2286000"/>
            <a:ext cx="438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4000"/>
              <a:t>2</a:t>
            </a:r>
          </a:p>
        </p:txBody>
      </p:sp>
      <p:sp>
        <p:nvSpPr>
          <p:cNvPr id="97297" name="Text Box 23"/>
          <p:cNvSpPr txBox="1">
            <a:spLocks noChangeArrowheads="1"/>
          </p:cNvSpPr>
          <p:nvPr/>
        </p:nvSpPr>
        <p:spPr bwMode="auto">
          <a:xfrm>
            <a:off x="4038600" y="5486400"/>
            <a:ext cx="438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4000"/>
              <a:t>2</a:t>
            </a:r>
          </a:p>
        </p:txBody>
      </p:sp>
      <p:sp>
        <p:nvSpPr>
          <p:cNvPr id="97298" name="Text Box 25"/>
          <p:cNvSpPr txBox="1">
            <a:spLocks noChangeArrowheads="1"/>
          </p:cNvSpPr>
          <p:nvPr/>
        </p:nvSpPr>
        <p:spPr bwMode="auto">
          <a:xfrm>
            <a:off x="0" y="2133600"/>
            <a:ext cx="438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4000"/>
              <a:t>3</a:t>
            </a:r>
          </a:p>
        </p:txBody>
      </p:sp>
      <p:sp>
        <p:nvSpPr>
          <p:cNvPr id="97299" name="Text Box 26"/>
          <p:cNvSpPr txBox="1">
            <a:spLocks noChangeArrowheads="1"/>
          </p:cNvSpPr>
          <p:nvPr/>
        </p:nvSpPr>
        <p:spPr bwMode="auto">
          <a:xfrm>
            <a:off x="2590800" y="5257800"/>
            <a:ext cx="438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4000"/>
              <a:t>3</a:t>
            </a:r>
          </a:p>
        </p:txBody>
      </p:sp>
      <p:sp>
        <p:nvSpPr>
          <p:cNvPr id="97300" name="Line 27"/>
          <p:cNvSpPr>
            <a:spLocks noChangeShapeType="1"/>
          </p:cNvSpPr>
          <p:nvPr/>
        </p:nvSpPr>
        <p:spPr bwMode="auto">
          <a:xfrm>
            <a:off x="3581400" y="5410200"/>
            <a:ext cx="28194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1" descr="AlpsApenninesMovement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9"/>
          <a:stretch/>
        </p:blipFill>
        <p:spPr bwMode="auto">
          <a:xfrm>
            <a:off x="4506088" y="2564904"/>
            <a:ext cx="4637912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 descr="AlpsApenninesMovement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1"/>
          <a:stretch/>
        </p:blipFill>
        <p:spPr bwMode="auto">
          <a:xfrm>
            <a:off x="17762" y="2579878"/>
            <a:ext cx="4386337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862370" y="6488668"/>
            <a:ext cx="328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/>
              <a:t>Carminati &amp; Doglioni 2012, ESR</a:t>
            </a:r>
          </a:p>
        </p:txBody>
      </p:sp>
    </p:spTree>
    <p:extLst>
      <p:ext uri="{BB962C8B-B14F-4D97-AF65-F5344CB8AC3E}">
        <p14:creationId xmlns:p14="http://schemas.microsoft.com/office/powerpoint/2010/main" val="15507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magine 1" descr="EA40_Doglioni_fig16_TransalpCropM5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6081" r="19167" b="7268"/>
          <a:stretch>
            <a:fillRect/>
          </a:stretch>
        </p:blipFill>
        <p:spPr bwMode="auto">
          <a:xfrm>
            <a:off x="1066800" y="76200"/>
            <a:ext cx="7045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D5F19C1C-3850-8C49-9686-56E00771ED8C}"/>
                  </a:ext>
                </a:extLst>
              </p14:cNvPr>
              <p14:cNvContentPartPr/>
              <p14:nvPr/>
            </p14:nvContentPartPr>
            <p14:xfrm>
              <a:off x="3346330" y="2743081"/>
              <a:ext cx="1684800" cy="55548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D5F19C1C-3850-8C49-9686-56E00771ED8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31210" y="2727601"/>
                <a:ext cx="1715400" cy="58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uppo 4">
            <a:extLst>
              <a:ext uri="{FF2B5EF4-FFF2-40B4-BE49-F238E27FC236}">
                <a16:creationId xmlns:a16="http://schemas.microsoft.com/office/drawing/2014/main" id="{A0F11338-DEBA-674C-A479-C86D2DF57ACB}"/>
              </a:ext>
            </a:extLst>
          </p:cNvPr>
          <p:cNvGrpSpPr/>
          <p:nvPr/>
        </p:nvGrpSpPr>
        <p:grpSpPr>
          <a:xfrm>
            <a:off x="5571130" y="542761"/>
            <a:ext cx="36720" cy="97560"/>
            <a:chOff x="5571130" y="542761"/>
            <a:chExt cx="36720" cy="9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A402BBA0-7DA4-9041-8F35-9B6269705A94}"/>
                    </a:ext>
                  </a:extLst>
                </p14:cNvPr>
                <p14:cNvContentPartPr/>
                <p14:nvPr/>
              </p14:nvContentPartPr>
              <p14:xfrm>
                <a:off x="5599210" y="631321"/>
                <a:ext cx="8640" cy="900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A402BBA0-7DA4-9041-8F35-9B6269705A9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84090" y="616201"/>
                  <a:ext cx="392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23A26D42-2F35-D64E-A41A-00BE3BD5A185}"/>
                    </a:ext>
                  </a:extLst>
                </p14:cNvPr>
                <p14:cNvContentPartPr/>
                <p14:nvPr/>
              </p14:nvContentPartPr>
              <p14:xfrm>
                <a:off x="5571130" y="542761"/>
                <a:ext cx="5760" cy="133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23A26D42-2F35-D64E-A41A-00BE3BD5A18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55650" y="527641"/>
                  <a:ext cx="36360" cy="4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4FA4DEA8-5DC8-DA40-91D7-2F1CF0B65AED}"/>
              </a:ext>
            </a:extLst>
          </p:cNvPr>
          <p:cNvGrpSpPr/>
          <p:nvPr/>
        </p:nvGrpSpPr>
        <p:grpSpPr>
          <a:xfrm>
            <a:off x="7597930" y="2101921"/>
            <a:ext cx="511920" cy="65880"/>
            <a:chOff x="7597930" y="2101921"/>
            <a:chExt cx="511920" cy="6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897CD247-BDFF-3F43-8C91-0CA9270BB1B6}"/>
                    </a:ext>
                  </a:extLst>
                </p14:cNvPr>
                <p14:cNvContentPartPr/>
                <p14:nvPr/>
              </p14:nvContentPartPr>
              <p14:xfrm>
                <a:off x="7626010" y="2122801"/>
                <a:ext cx="171000" cy="2664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897CD247-BDFF-3F43-8C91-0CA9270BB1B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610890" y="2107321"/>
                  <a:ext cx="20124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897A9F75-41EA-9645-85FB-2C3C3CEE0F0E}"/>
                    </a:ext>
                  </a:extLst>
                </p14:cNvPr>
                <p14:cNvContentPartPr/>
                <p14:nvPr/>
              </p14:nvContentPartPr>
              <p14:xfrm>
                <a:off x="7871170" y="2101921"/>
                <a:ext cx="1800" cy="39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897A9F75-41EA-9645-85FB-2C3C3CEE0F0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856050" y="2086801"/>
                  <a:ext cx="320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9870DC9F-6C01-8D4F-93C9-E92406A7597A}"/>
                    </a:ext>
                  </a:extLst>
                </p14:cNvPr>
                <p14:cNvContentPartPr/>
                <p14:nvPr/>
              </p14:nvContentPartPr>
              <p14:xfrm>
                <a:off x="7597930" y="2130361"/>
                <a:ext cx="511920" cy="3744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9870DC9F-6C01-8D4F-93C9-E92406A7597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582450" y="2114881"/>
                  <a:ext cx="542160" cy="6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A687E7D4-1ED4-AD41-92DD-1DBCD4CBC849}"/>
                  </a:ext>
                </a:extLst>
              </p14:cNvPr>
              <p14:cNvContentPartPr/>
              <p14:nvPr/>
            </p14:nvContentPartPr>
            <p14:xfrm>
              <a:off x="2424730" y="1493161"/>
              <a:ext cx="167400" cy="51948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A687E7D4-1ED4-AD41-92DD-1DBCD4CBC84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09610" y="1477681"/>
                <a:ext cx="198000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E97F0EC3-C34A-7B40-B433-6EB1ACB4A8FC}"/>
                  </a:ext>
                </a:extLst>
              </p14:cNvPr>
              <p14:cNvContentPartPr/>
              <p14:nvPr/>
            </p14:nvContentPartPr>
            <p14:xfrm>
              <a:off x="1762690" y="885841"/>
              <a:ext cx="1196640" cy="20664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E97F0EC3-C34A-7B40-B433-6EB1ACB4A8F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747570" y="870721"/>
                <a:ext cx="122724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1B076F6A-B687-004A-A59B-3451064DF2E2}"/>
                  </a:ext>
                </a:extLst>
              </p14:cNvPr>
              <p14:cNvContentPartPr/>
              <p14:nvPr/>
            </p14:nvContentPartPr>
            <p14:xfrm>
              <a:off x="4195570" y="5948232"/>
              <a:ext cx="360" cy="3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1B076F6A-B687-004A-A59B-3451064DF2E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86570" y="593923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85741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magine 19" descr="Figure_X_ItalianForedee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2940" r="27499" b="4411"/>
          <a:stretch>
            <a:fillRect/>
          </a:stretch>
        </p:blipFill>
        <p:spPr bwMode="auto">
          <a:xfrm>
            <a:off x="228600" y="609600"/>
            <a:ext cx="4114800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 descr="prov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9" t="28510" r="31183" b="5450"/>
          <a:stretch>
            <a:fillRect/>
          </a:stretch>
        </p:blipFill>
        <p:spPr bwMode="auto">
          <a:xfrm>
            <a:off x="4572000" y="3200400"/>
            <a:ext cx="457200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4924425" y="63658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it-IT" i="1">
              <a:latin typeface="Times New Roman" charset="0"/>
            </a:endParaRP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8756650" y="3124200"/>
            <a:ext cx="3873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latin typeface="Helvetica" charset="0"/>
              </a:rPr>
              <a:t>B</a:t>
            </a: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8301038" y="3602038"/>
            <a:ext cx="50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latin typeface="Helvetica" charset="0"/>
              </a:rPr>
              <a:t>NE</a:t>
            </a:r>
            <a:endParaRPr lang="it-IT" b="1">
              <a:latin typeface="Times" charset="0"/>
            </a:endParaRPr>
          </a:p>
        </p:txBody>
      </p:sp>
      <p:pic>
        <p:nvPicPr>
          <p:cNvPr id="2867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375"/>
            <a:ext cx="45339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5029200" y="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b="1">
                <a:latin typeface="Helvetica" charset="0"/>
              </a:rPr>
              <a:t>A</a:t>
            </a:r>
            <a:endParaRPr lang="it-IT" b="1" i="1">
              <a:latin typeface="Times New Roman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305300" y="485775"/>
            <a:ext cx="444500" cy="1936750"/>
            <a:chOff x="2616" y="288"/>
            <a:chExt cx="280" cy="1220"/>
          </a:xfrm>
          <a:solidFill>
            <a:schemeClr val="bg1"/>
          </a:solidFill>
        </p:grpSpPr>
        <p:sp>
          <p:nvSpPr>
            <p:cNvPr id="31800" name="Text Box 12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2616" y="288"/>
              <a:ext cx="280" cy="36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600">
                  <a:latin typeface="Times New Roman" charset="0"/>
                  <a:ea typeface="ＭＳ Ｐゴシック" charset="-128"/>
                  <a:cs typeface="ＭＳ Ｐゴシック" charset="-128"/>
                </a:rPr>
                <a:t>0</a:t>
              </a:r>
            </a:p>
            <a:p>
              <a:pPr>
                <a:defRPr/>
              </a:pPr>
              <a:r>
                <a:rPr lang="it-IT" sz="1600">
                  <a:latin typeface="Times New Roman" charset="0"/>
                  <a:ea typeface="ＭＳ Ｐゴシック" charset="-128"/>
                  <a:cs typeface="ＭＳ Ｐゴシック" charset="-128"/>
                </a:rPr>
                <a:t>km</a:t>
              </a:r>
              <a:endParaRPr lang="it-IT" i="1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801" name="Text Box 13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2636" y="1296"/>
              <a:ext cx="244" cy="21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1600">
                  <a:latin typeface="Times New Roman" charset="0"/>
                  <a:ea typeface="ＭＳ Ｐゴシック" charset="-128"/>
                  <a:cs typeface="ＭＳ Ｐゴシック" charset="-128"/>
                </a:rPr>
                <a:t>90</a:t>
              </a:r>
              <a:endParaRPr lang="it-IT" i="1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802" name="Text Box 1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2636" y="960"/>
              <a:ext cx="244" cy="21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1600" dirty="0">
                  <a:latin typeface="Times New Roman" charset="0"/>
                  <a:ea typeface="ＭＳ Ｐゴシック" charset="-128"/>
                  <a:cs typeface="ＭＳ Ｐゴシック" charset="-128"/>
                </a:rPr>
                <a:t>60</a:t>
              </a:r>
              <a:endParaRPr lang="it-IT" i="1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803" name="Text Box 15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2636" y="624"/>
              <a:ext cx="244" cy="21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1600" dirty="0">
                  <a:latin typeface="Times New Roman" charset="0"/>
                  <a:ea typeface="ＭＳ Ｐゴシック" charset="-128"/>
                  <a:cs typeface="ＭＳ Ｐゴシック" charset="-128"/>
                </a:rPr>
                <a:t>30</a:t>
              </a:r>
              <a:endParaRPr lang="it-IT" i="1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8682" name="Rectangle 16"/>
          <p:cNvSpPr>
            <a:spLocks noChangeArrowheads="1"/>
          </p:cNvSpPr>
          <p:nvPr/>
        </p:nvSpPr>
        <p:spPr bwMode="auto">
          <a:xfrm>
            <a:off x="9067800" y="180975"/>
            <a:ext cx="304800" cy="2743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8683" name="Rectangle 17"/>
          <p:cNvSpPr>
            <a:spLocks noChangeArrowheads="1"/>
          </p:cNvSpPr>
          <p:nvPr/>
        </p:nvSpPr>
        <p:spPr bwMode="auto">
          <a:xfrm>
            <a:off x="4572000" y="2771775"/>
            <a:ext cx="4572000" cy="76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8684" name="Rectangle 18"/>
          <p:cNvSpPr>
            <a:spLocks noChangeArrowheads="1"/>
          </p:cNvSpPr>
          <p:nvPr/>
        </p:nvSpPr>
        <p:spPr bwMode="auto">
          <a:xfrm>
            <a:off x="8991600" y="257175"/>
            <a:ext cx="76200" cy="2590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8686" name="Line 20"/>
          <p:cNvSpPr>
            <a:spLocks noChangeShapeType="1"/>
          </p:cNvSpPr>
          <p:nvPr/>
        </p:nvSpPr>
        <p:spPr bwMode="auto">
          <a:xfrm flipH="1" flipV="1">
            <a:off x="4724400" y="333375"/>
            <a:ext cx="609600" cy="228600"/>
          </a:xfrm>
          <a:prstGeom prst="line">
            <a:avLst/>
          </a:prstGeom>
          <a:noFill/>
          <a:ln w="57150">
            <a:solidFill>
              <a:srgbClr val="FA2D1E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87" name="Text Box 21"/>
          <p:cNvSpPr txBox="1">
            <a:spLocks noChangeArrowheads="1"/>
          </p:cNvSpPr>
          <p:nvPr/>
        </p:nvSpPr>
        <p:spPr bwMode="auto">
          <a:xfrm>
            <a:off x="4191000" y="152400"/>
            <a:ext cx="56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latin typeface="Helvetica" charset="0"/>
              </a:rPr>
              <a:t>NW</a:t>
            </a:r>
            <a:endParaRPr lang="it-IT" b="1" i="1">
              <a:latin typeface="Times New Roman" charset="0"/>
            </a:endParaRPr>
          </a:p>
        </p:txBody>
      </p:sp>
      <p:sp>
        <p:nvSpPr>
          <p:cNvPr id="28688" name="Rectangle 22"/>
          <p:cNvSpPr>
            <a:spLocks noChangeArrowheads="1"/>
          </p:cNvSpPr>
          <p:nvPr/>
        </p:nvSpPr>
        <p:spPr bwMode="auto">
          <a:xfrm>
            <a:off x="6934200" y="2590800"/>
            <a:ext cx="304800" cy="152400"/>
          </a:xfrm>
          <a:prstGeom prst="rect">
            <a:avLst/>
          </a:prstGeom>
          <a:solidFill>
            <a:srgbClr val="FA2D1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8689" name="Rectangle 23"/>
          <p:cNvSpPr>
            <a:spLocks noChangeArrowheads="1"/>
          </p:cNvSpPr>
          <p:nvPr/>
        </p:nvSpPr>
        <p:spPr bwMode="auto">
          <a:xfrm>
            <a:off x="7315200" y="2667000"/>
            <a:ext cx="152400" cy="76200"/>
          </a:xfrm>
          <a:prstGeom prst="rect">
            <a:avLst/>
          </a:prstGeom>
          <a:solidFill>
            <a:srgbClr val="FA2D1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8690" name="Freeform 24"/>
          <p:cNvSpPr>
            <a:spLocks/>
          </p:cNvSpPr>
          <p:nvPr/>
        </p:nvSpPr>
        <p:spPr bwMode="auto">
          <a:xfrm>
            <a:off x="4724400" y="2209800"/>
            <a:ext cx="2946400" cy="546100"/>
          </a:xfrm>
          <a:custGeom>
            <a:avLst/>
            <a:gdLst>
              <a:gd name="T0" fmla="*/ 0 w 1856"/>
              <a:gd name="T1" fmla="*/ 2147483647 h 344"/>
              <a:gd name="T2" fmla="*/ 2147483647 w 1856"/>
              <a:gd name="T3" fmla="*/ 2147483647 h 344"/>
              <a:gd name="T4" fmla="*/ 2147483647 w 1856"/>
              <a:gd name="T5" fmla="*/ 2147483647 h 344"/>
              <a:gd name="T6" fmla="*/ 2147483647 w 1856"/>
              <a:gd name="T7" fmla="*/ 2147483647 h 344"/>
              <a:gd name="T8" fmla="*/ 2147483647 w 1856"/>
              <a:gd name="T9" fmla="*/ 2147483647 h 344"/>
              <a:gd name="T10" fmla="*/ 2147483647 w 1856"/>
              <a:gd name="T11" fmla="*/ 2147483647 h 3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56"/>
              <a:gd name="T19" fmla="*/ 0 h 344"/>
              <a:gd name="T20" fmla="*/ 1856 w 1856"/>
              <a:gd name="T21" fmla="*/ 344 h 3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56" h="344">
                <a:moveTo>
                  <a:pt x="0" y="8"/>
                </a:moveTo>
                <a:cubicBezTo>
                  <a:pt x="212" y="4"/>
                  <a:pt x="424" y="0"/>
                  <a:pt x="576" y="8"/>
                </a:cubicBezTo>
                <a:cubicBezTo>
                  <a:pt x="728" y="16"/>
                  <a:pt x="784" y="32"/>
                  <a:pt x="912" y="56"/>
                </a:cubicBezTo>
                <a:cubicBezTo>
                  <a:pt x="1040" y="80"/>
                  <a:pt x="1200" y="112"/>
                  <a:pt x="1344" y="152"/>
                </a:cubicBezTo>
                <a:cubicBezTo>
                  <a:pt x="1488" y="192"/>
                  <a:pt x="1696" y="264"/>
                  <a:pt x="1776" y="296"/>
                </a:cubicBezTo>
                <a:cubicBezTo>
                  <a:pt x="1856" y="328"/>
                  <a:pt x="1840" y="336"/>
                  <a:pt x="1824" y="344"/>
                </a:cubicBezTo>
              </a:path>
            </a:pathLst>
          </a:custGeom>
          <a:solidFill>
            <a:srgbClr val="FA2D1E"/>
          </a:solidFill>
          <a:ln w="9525">
            <a:solidFill>
              <a:srgbClr val="FA2D1E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8691" name="Rectangle 25"/>
          <p:cNvSpPr>
            <a:spLocks noChangeArrowheads="1"/>
          </p:cNvSpPr>
          <p:nvPr/>
        </p:nvSpPr>
        <p:spPr bwMode="auto">
          <a:xfrm>
            <a:off x="4724400" y="2260600"/>
            <a:ext cx="838200" cy="533400"/>
          </a:xfrm>
          <a:prstGeom prst="rect">
            <a:avLst/>
          </a:prstGeom>
          <a:solidFill>
            <a:srgbClr val="FA2D1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8692" name="Rectangle 26"/>
          <p:cNvSpPr>
            <a:spLocks noChangeArrowheads="1"/>
          </p:cNvSpPr>
          <p:nvPr/>
        </p:nvSpPr>
        <p:spPr bwMode="auto">
          <a:xfrm>
            <a:off x="5486400" y="2336800"/>
            <a:ext cx="838200" cy="457200"/>
          </a:xfrm>
          <a:prstGeom prst="rect">
            <a:avLst/>
          </a:prstGeom>
          <a:solidFill>
            <a:srgbClr val="FA2D1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8693" name="Rectangle 27"/>
          <p:cNvSpPr>
            <a:spLocks noChangeArrowheads="1"/>
          </p:cNvSpPr>
          <p:nvPr/>
        </p:nvSpPr>
        <p:spPr bwMode="auto">
          <a:xfrm>
            <a:off x="6477000" y="2489200"/>
            <a:ext cx="533400" cy="304800"/>
          </a:xfrm>
          <a:prstGeom prst="rect">
            <a:avLst/>
          </a:prstGeom>
          <a:solidFill>
            <a:srgbClr val="FA2D1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8694" name="Rectangle 28"/>
          <p:cNvSpPr>
            <a:spLocks noChangeArrowheads="1"/>
          </p:cNvSpPr>
          <p:nvPr/>
        </p:nvSpPr>
        <p:spPr bwMode="auto">
          <a:xfrm>
            <a:off x="6096000" y="2438400"/>
            <a:ext cx="609600" cy="355600"/>
          </a:xfrm>
          <a:prstGeom prst="rect">
            <a:avLst/>
          </a:prstGeom>
          <a:solidFill>
            <a:srgbClr val="FA2D1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8695" name="Rectangle 29"/>
          <p:cNvSpPr>
            <a:spLocks noChangeArrowheads="1"/>
          </p:cNvSpPr>
          <p:nvPr/>
        </p:nvSpPr>
        <p:spPr bwMode="auto">
          <a:xfrm>
            <a:off x="4724400" y="2209800"/>
            <a:ext cx="685800" cy="355600"/>
          </a:xfrm>
          <a:prstGeom prst="rect">
            <a:avLst/>
          </a:prstGeom>
          <a:solidFill>
            <a:srgbClr val="FA2D1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8696" name="Rectangle 30"/>
          <p:cNvSpPr>
            <a:spLocks noChangeArrowheads="1"/>
          </p:cNvSpPr>
          <p:nvPr/>
        </p:nvSpPr>
        <p:spPr bwMode="auto">
          <a:xfrm>
            <a:off x="5943600" y="2438400"/>
            <a:ext cx="838200" cy="203200"/>
          </a:xfrm>
          <a:prstGeom prst="rect">
            <a:avLst/>
          </a:prstGeom>
          <a:solidFill>
            <a:srgbClr val="FA2D1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8697" name="Rectangle 31"/>
          <p:cNvSpPr>
            <a:spLocks noChangeArrowheads="1"/>
          </p:cNvSpPr>
          <p:nvPr/>
        </p:nvSpPr>
        <p:spPr bwMode="auto">
          <a:xfrm>
            <a:off x="7315200" y="2641600"/>
            <a:ext cx="152400" cy="76200"/>
          </a:xfrm>
          <a:prstGeom prst="rect">
            <a:avLst/>
          </a:prstGeom>
          <a:solidFill>
            <a:srgbClr val="FA2D1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8698" name="Freeform 32"/>
          <p:cNvSpPr>
            <a:spLocks/>
          </p:cNvSpPr>
          <p:nvPr/>
        </p:nvSpPr>
        <p:spPr bwMode="auto">
          <a:xfrm>
            <a:off x="7439025" y="2697163"/>
            <a:ext cx="123825" cy="77787"/>
          </a:xfrm>
          <a:custGeom>
            <a:avLst/>
            <a:gdLst>
              <a:gd name="T0" fmla="*/ 2147483647 w 78"/>
              <a:gd name="T1" fmla="*/ 2147483647 h 49"/>
              <a:gd name="T2" fmla="*/ 2147483647 w 78"/>
              <a:gd name="T3" fmla="*/ 2147483647 h 49"/>
              <a:gd name="T4" fmla="*/ 2147483647 w 78"/>
              <a:gd name="T5" fmla="*/ 2147483647 h 49"/>
              <a:gd name="T6" fmla="*/ 2147483647 w 78"/>
              <a:gd name="T7" fmla="*/ 2147483647 h 49"/>
              <a:gd name="T8" fmla="*/ 2147483647 w 78"/>
              <a:gd name="T9" fmla="*/ 2147483647 h 49"/>
              <a:gd name="T10" fmla="*/ 2147483647 w 78"/>
              <a:gd name="T11" fmla="*/ 2147483647 h 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8"/>
              <a:gd name="T19" fmla="*/ 0 h 49"/>
              <a:gd name="T20" fmla="*/ 78 w 78"/>
              <a:gd name="T21" fmla="*/ 49 h 4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8" h="49">
                <a:moveTo>
                  <a:pt x="54" y="13"/>
                </a:moveTo>
                <a:cubicBezTo>
                  <a:pt x="36" y="1"/>
                  <a:pt x="25" y="0"/>
                  <a:pt x="6" y="5"/>
                </a:cubicBezTo>
                <a:cubicBezTo>
                  <a:pt x="0" y="21"/>
                  <a:pt x="5" y="33"/>
                  <a:pt x="22" y="41"/>
                </a:cubicBezTo>
                <a:cubicBezTo>
                  <a:pt x="29" y="44"/>
                  <a:pt x="46" y="49"/>
                  <a:pt x="46" y="49"/>
                </a:cubicBezTo>
                <a:cubicBezTo>
                  <a:pt x="68" y="44"/>
                  <a:pt x="70" y="42"/>
                  <a:pt x="78" y="21"/>
                </a:cubicBezTo>
                <a:cubicBezTo>
                  <a:pt x="71" y="18"/>
                  <a:pt x="54" y="5"/>
                  <a:pt x="54" y="13"/>
                </a:cubicBezTo>
                <a:close/>
              </a:path>
            </a:pathLst>
          </a:custGeom>
          <a:solidFill>
            <a:srgbClr val="FA2D1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99" name="Rectangle 33"/>
          <p:cNvSpPr>
            <a:spLocks noChangeArrowheads="1"/>
          </p:cNvSpPr>
          <p:nvPr/>
        </p:nvSpPr>
        <p:spPr bwMode="auto">
          <a:xfrm>
            <a:off x="7010400" y="2590800"/>
            <a:ext cx="304800" cy="152400"/>
          </a:xfrm>
          <a:prstGeom prst="rect">
            <a:avLst/>
          </a:prstGeom>
          <a:solidFill>
            <a:srgbClr val="FA2D1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8700" name="Rectangle 34"/>
          <p:cNvSpPr>
            <a:spLocks noChangeArrowheads="1"/>
          </p:cNvSpPr>
          <p:nvPr/>
        </p:nvSpPr>
        <p:spPr bwMode="auto">
          <a:xfrm>
            <a:off x="6781800" y="2667000"/>
            <a:ext cx="533400" cy="127000"/>
          </a:xfrm>
          <a:prstGeom prst="rect">
            <a:avLst/>
          </a:prstGeom>
          <a:solidFill>
            <a:srgbClr val="FA2D1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8701" name="Rectangle 35"/>
          <p:cNvSpPr>
            <a:spLocks noChangeArrowheads="1"/>
          </p:cNvSpPr>
          <p:nvPr/>
        </p:nvSpPr>
        <p:spPr bwMode="auto">
          <a:xfrm>
            <a:off x="7162800" y="2667000"/>
            <a:ext cx="304800" cy="127000"/>
          </a:xfrm>
          <a:prstGeom prst="rect">
            <a:avLst/>
          </a:prstGeom>
          <a:solidFill>
            <a:srgbClr val="FA2D1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8702" name="Rectangle 36"/>
          <p:cNvSpPr>
            <a:spLocks noChangeArrowheads="1"/>
          </p:cNvSpPr>
          <p:nvPr/>
        </p:nvSpPr>
        <p:spPr bwMode="auto">
          <a:xfrm>
            <a:off x="7391400" y="2667000"/>
            <a:ext cx="304800" cy="127000"/>
          </a:xfrm>
          <a:prstGeom prst="rect">
            <a:avLst/>
          </a:prstGeom>
          <a:solidFill>
            <a:srgbClr val="FA2D1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8703" name="Freeform 37"/>
          <p:cNvSpPr>
            <a:spLocks/>
          </p:cNvSpPr>
          <p:nvPr/>
        </p:nvSpPr>
        <p:spPr bwMode="auto">
          <a:xfrm>
            <a:off x="7467600" y="2514600"/>
            <a:ext cx="304800" cy="304800"/>
          </a:xfrm>
          <a:custGeom>
            <a:avLst/>
            <a:gdLst>
              <a:gd name="T0" fmla="*/ 2147483647 w 168"/>
              <a:gd name="T1" fmla="*/ 2147483647 h 168"/>
              <a:gd name="T2" fmla="*/ 2147483647 w 168"/>
              <a:gd name="T3" fmla="*/ 2147483647 h 168"/>
              <a:gd name="T4" fmla="*/ 2147483647 w 168"/>
              <a:gd name="T5" fmla="*/ 2147483647 h 168"/>
              <a:gd name="T6" fmla="*/ 2147483647 w 168"/>
              <a:gd name="T7" fmla="*/ 2147483647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168"/>
              <a:gd name="T13" fmla="*/ 0 h 168"/>
              <a:gd name="T14" fmla="*/ 168 w 168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8" h="168">
                <a:moveTo>
                  <a:pt x="8" y="64"/>
                </a:moveTo>
                <a:cubicBezTo>
                  <a:pt x="16" y="88"/>
                  <a:pt x="136" y="168"/>
                  <a:pt x="152" y="160"/>
                </a:cubicBezTo>
                <a:cubicBezTo>
                  <a:pt x="168" y="152"/>
                  <a:pt x="128" y="32"/>
                  <a:pt x="104" y="16"/>
                </a:cubicBezTo>
                <a:cubicBezTo>
                  <a:pt x="80" y="0"/>
                  <a:pt x="0" y="40"/>
                  <a:pt x="8" y="64"/>
                </a:cubicBezTo>
                <a:close/>
              </a:path>
            </a:pathLst>
          </a:custGeom>
          <a:solidFill>
            <a:srgbClr val="9DA5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704" name="Text Box 40"/>
          <p:cNvSpPr txBox="1">
            <a:spLocks noChangeArrowheads="1"/>
          </p:cNvSpPr>
          <p:nvPr/>
        </p:nvSpPr>
        <p:spPr bwMode="auto">
          <a:xfrm>
            <a:off x="6105525" y="-73025"/>
            <a:ext cx="163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i="1">
                <a:latin typeface="Times New Roman" charset="0"/>
              </a:rPr>
              <a:t>2 vergences</a:t>
            </a:r>
          </a:p>
        </p:txBody>
      </p:sp>
      <p:sp>
        <p:nvSpPr>
          <p:cNvPr id="28705" name="Text Box 41"/>
          <p:cNvSpPr txBox="1">
            <a:spLocks noChangeArrowheads="1"/>
          </p:cNvSpPr>
          <p:nvPr/>
        </p:nvSpPr>
        <p:spPr bwMode="auto">
          <a:xfrm>
            <a:off x="6489700" y="2743200"/>
            <a:ext cx="1511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i="1">
                <a:latin typeface="Times New Roman" charset="0"/>
              </a:rPr>
              <a:t>1 vergence</a:t>
            </a:r>
          </a:p>
        </p:txBody>
      </p:sp>
      <p:sp>
        <p:nvSpPr>
          <p:cNvPr id="28706" name="Rectangle 44"/>
          <p:cNvSpPr>
            <a:spLocks noChangeArrowheads="1"/>
          </p:cNvSpPr>
          <p:nvPr/>
        </p:nvSpPr>
        <p:spPr bwMode="auto">
          <a:xfrm>
            <a:off x="8153400" y="4267200"/>
            <a:ext cx="152400" cy="1143000"/>
          </a:xfrm>
          <a:prstGeom prst="rect">
            <a:avLst/>
          </a:prstGeom>
          <a:solidFill>
            <a:srgbClr val="F8C9D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4140200" y="3429000"/>
            <a:ext cx="444500" cy="2446338"/>
            <a:chOff x="2616" y="288"/>
            <a:chExt cx="280" cy="1169"/>
          </a:xfrm>
          <a:solidFill>
            <a:srgbClr val="FFFFFF"/>
          </a:solidFill>
        </p:grpSpPr>
        <p:sp>
          <p:nvSpPr>
            <p:cNvPr id="31796" name="Text Box 46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2616" y="288"/>
              <a:ext cx="280" cy="27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6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0</a:t>
              </a:r>
              <a:endParaRPr lang="it-IT" sz="1600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  <a:p>
              <a:pPr>
                <a:defRPr/>
              </a:pPr>
              <a:r>
                <a:rPr lang="it-IT" sz="1600" dirty="0">
                  <a:latin typeface="Times New Roman" charset="0"/>
                  <a:ea typeface="ＭＳ Ｐゴシック" charset="-128"/>
                  <a:cs typeface="ＭＳ Ｐゴシック" charset="-128"/>
                </a:rPr>
                <a:t>km</a:t>
              </a:r>
              <a:endParaRPr lang="it-IT" i="1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797" name="Text Box 47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2636" y="1296"/>
              <a:ext cx="244" cy="16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1600">
                  <a:latin typeface="Times New Roman" charset="0"/>
                  <a:ea typeface="ＭＳ Ｐゴシック" charset="-128"/>
                  <a:cs typeface="ＭＳ Ｐゴシック" charset="-128"/>
                </a:rPr>
                <a:t>90</a:t>
              </a:r>
              <a:endParaRPr lang="it-IT" i="1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798" name="Text Box 4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2636" y="960"/>
              <a:ext cx="244" cy="16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1600">
                  <a:latin typeface="Times New Roman" charset="0"/>
                  <a:ea typeface="ＭＳ Ｐゴシック" charset="-128"/>
                  <a:cs typeface="ＭＳ Ｐゴシック" charset="-128"/>
                </a:rPr>
                <a:t>60</a:t>
              </a:r>
              <a:endParaRPr lang="it-IT" i="1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799" name="Text Box 49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2636" y="624"/>
              <a:ext cx="244" cy="16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1600">
                  <a:latin typeface="Times New Roman" charset="0"/>
                  <a:ea typeface="ＭＳ Ｐゴシック" charset="-128"/>
                  <a:cs typeface="ＭＳ Ｐゴシック" charset="-128"/>
                </a:rPr>
                <a:t>30</a:t>
              </a:r>
              <a:endParaRPr lang="it-IT" i="1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8708" name="Rectangle 50"/>
          <p:cNvSpPr>
            <a:spLocks noChangeArrowheads="1"/>
          </p:cNvSpPr>
          <p:nvPr/>
        </p:nvSpPr>
        <p:spPr bwMode="auto">
          <a:xfrm>
            <a:off x="5029200" y="4191000"/>
            <a:ext cx="152400" cy="1295400"/>
          </a:xfrm>
          <a:prstGeom prst="rect">
            <a:avLst/>
          </a:prstGeom>
          <a:solidFill>
            <a:srgbClr val="F8C9D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8709" name="Rectangle 51"/>
          <p:cNvSpPr>
            <a:spLocks noChangeArrowheads="1"/>
          </p:cNvSpPr>
          <p:nvPr/>
        </p:nvSpPr>
        <p:spPr bwMode="auto">
          <a:xfrm>
            <a:off x="8153400" y="3810000"/>
            <a:ext cx="76200" cy="457200"/>
          </a:xfrm>
          <a:prstGeom prst="rect">
            <a:avLst/>
          </a:prstGeom>
          <a:solidFill>
            <a:srgbClr val="B7CEB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8710" name="Text Box 52"/>
          <p:cNvSpPr txBox="1">
            <a:spLocks noChangeArrowheads="1"/>
          </p:cNvSpPr>
          <p:nvPr/>
        </p:nvSpPr>
        <p:spPr bwMode="auto">
          <a:xfrm>
            <a:off x="2041525" y="2879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it-IT" b="1">
              <a:latin typeface="Times" charset="0"/>
            </a:endParaRPr>
          </a:p>
        </p:txBody>
      </p:sp>
      <p:sp>
        <p:nvSpPr>
          <p:cNvPr id="28711" name="Freeform 53"/>
          <p:cNvSpPr>
            <a:spLocks/>
          </p:cNvSpPr>
          <p:nvPr/>
        </p:nvSpPr>
        <p:spPr bwMode="auto">
          <a:xfrm>
            <a:off x="4572000" y="4419600"/>
            <a:ext cx="1143000" cy="2514600"/>
          </a:xfrm>
          <a:custGeom>
            <a:avLst/>
            <a:gdLst>
              <a:gd name="T0" fmla="*/ 0 w 720"/>
              <a:gd name="T1" fmla="*/ 2147483647 h 1584"/>
              <a:gd name="T2" fmla="*/ 0 w 720"/>
              <a:gd name="T3" fmla="*/ 0 h 1584"/>
              <a:gd name="T4" fmla="*/ 2147483647 w 720"/>
              <a:gd name="T5" fmla="*/ 2147483647 h 1584"/>
              <a:gd name="T6" fmla="*/ 2147483647 w 720"/>
              <a:gd name="T7" fmla="*/ 2147483647 h 1584"/>
              <a:gd name="T8" fmla="*/ 2147483647 w 720"/>
              <a:gd name="T9" fmla="*/ 2147483647 h 1584"/>
              <a:gd name="T10" fmla="*/ 2147483647 w 720"/>
              <a:gd name="T11" fmla="*/ 2147483647 h 1584"/>
              <a:gd name="T12" fmla="*/ 2147483647 w 720"/>
              <a:gd name="T13" fmla="*/ 2147483647 h 1584"/>
              <a:gd name="T14" fmla="*/ 2147483647 w 720"/>
              <a:gd name="T15" fmla="*/ 2147483647 h 1584"/>
              <a:gd name="T16" fmla="*/ 2147483647 w 720"/>
              <a:gd name="T17" fmla="*/ 2147483647 h 1584"/>
              <a:gd name="T18" fmla="*/ 2147483647 w 720"/>
              <a:gd name="T19" fmla="*/ 2147483647 h 1584"/>
              <a:gd name="T20" fmla="*/ 2147483647 w 720"/>
              <a:gd name="T21" fmla="*/ 2147483647 h 1584"/>
              <a:gd name="T22" fmla="*/ 2147483647 w 720"/>
              <a:gd name="T23" fmla="*/ 2147483647 h 158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20"/>
              <a:gd name="T37" fmla="*/ 0 h 1584"/>
              <a:gd name="T38" fmla="*/ 720 w 720"/>
              <a:gd name="T39" fmla="*/ 1584 h 158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20" h="1584">
                <a:moveTo>
                  <a:pt x="0" y="1584"/>
                </a:moveTo>
                <a:lnTo>
                  <a:pt x="0" y="0"/>
                </a:lnTo>
                <a:lnTo>
                  <a:pt x="192" y="48"/>
                </a:lnTo>
                <a:lnTo>
                  <a:pt x="480" y="96"/>
                </a:lnTo>
                <a:lnTo>
                  <a:pt x="720" y="96"/>
                </a:lnTo>
                <a:lnTo>
                  <a:pt x="624" y="336"/>
                </a:lnTo>
                <a:lnTo>
                  <a:pt x="576" y="480"/>
                </a:lnTo>
                <a:lnTo>
                  <a:pt x="480" y="672"/>
                </a:lnTo>
                <a:lnTo>
                  <a:pt x="432" y="864"/>
                </a:lnTo>
                <a:lnTo>
                  <a:pt x="336" y="1152"/>
                </a:lnTo>
                <a:lnTo>
                  <a:pt x="288" y="1344"/>
                </a:lnTo>
                <a:cubicBezTo>
                  <a:pt x="239" y="1539"/>
                  <a:pt x="267" y="1475"/>
                  <a:pt x="235" y="1547"/>
                </a:cubicBezTo>
              </a:path>
            </a:pathLst>
          </a:custGeom>
          <a:solidFill>
            <a:srgbClr val="FA2D1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712" name="Text Box 54"/>
          <p:cNvSpPr txBox="1">
            <a:spLocks noChangeArrowheads="1"/>
          </p:cNvSpPr>
          <p:nvPr/>
        </p:nvSpPr>
        <p:spPr bwMode="auto">
          <a:xfrm>
            <a:off x="5486400" y="2376488"/>
            <a:ext cx="304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Times New Roman" charset="0"/>
              </a:rPr>
              <a:t>Dal Piaz, 1997</a:t>
            </a:r>
            <a:endParaRPr lang="it-IT" sz="1800" i="1">
              <a:latin typeface="Times New Roman" charset="0"/>
            </a:endParaRPr>
          </a:p>
        </p:txBody>
      </p:sp>
      <p:sp>
        <p:nvSpPr>
          <p:cNvPr id="28713" name="Freeform 55"/>
          <p:cNvSpPr>
            <a:spLocks/>
          </p:cNvSpPr>
          <p:nvPr/>
        </p:nvSpPr>
        <p:spPr bwMode="auto">
          <a:xfrm>
            <a:off x="6781800" y="5943600"/>
            <a:ext cx="2438400" cy="1143000"/>
          </a:xfrm>
          <a:custGeom>
            <a:avLst/>
            <a:gdLst>
              <a:gd name="T0" fmla="*/ 0 w 1296"/>
              <a:gd name="T1" fmla="*/ 2147483647 h 672"/>
              <a:gd name="T2" fmla="*/ 2147483647 w 1296"/>
              <a:gd name="T3" fmla="*/ 2147483647 h 672"/>
              <a:gd name="T4" fmla="*/ 2147483647 w 1296"/>
              <a:gd name="T5" fmla="*/ 2147483647 h 672"/>
              <a:gd name="T6" fmla="*/ 2147483647 w 1296"/>
              <a:gd name="T7" fmla="*/ 2147483647 h 672"/>
              <a:gd name="T8" fmla="*/ 2147483647 w 1296"/>
              <a:gd name="T9" fmla="*/ 0 h 672"/>
              <a:gd name="T10" fmla="*/ 2147483647 w 1296"/>
              <a:gd name="T11" fmla="*/ 0 h 672"/>
              <a:gd name="T12" fmla="*/ 2147483647 w 1296"/>
              <a:gd name="T13" fmla="*/ 0 h 672"/>
              <a:gd name="T14" fmla="*/ 2147483647 w 1296"/>
              <a:gd name="T15" fmla="*/ 0 h 6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6"/>
              <a:gd name="T25" fmla="*/ 0 h 672"/>
              <a:gd name="T26" fmla="*/ 1296 w 1296"/>
              <a:gd name="T27" fmla="*/ 672 h 6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6" h="672">
                <a:moveTo>
                  <a:pt x="0" y="672"/>
                </a:moveTo>
                <a:lnTo>
                  <a:pt x="144" y="192"/>
                </a:lnTo>
                <a:lnTo>
                  <a:pt x="192" y="96"/>
                </a:lnTo>
                <a:lnTo>
                  <a:pt x="240" y="48"/>
                </a:lnTo>
                <a:lnTo>
                  <a:pt x="432" y="0"/>
                </a:lnTo>
                <a:lnTo>
                  <a:pt x="672" y="0"/>
                </a:lnTo>
                <a:lnTo>
                  <a:pt x="960" y="0"/>
                </a:lnTo>
                <a:lnTo>
                  <a:pt x="1296" y="0"/>
                </a:lnTo>
              </a:path>
            </a:pathLst>
          </a:custGeom>
          <a:solidFill>
            <a:srgbClr val="FA2D1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714" name="Freeform 56"/>
          <p:cNvSpPr>
            <a:spLocks/>
          </p:cNvSpPr>
          <p:nvPr/>
        </p:nvSpPr>
        <p:spPr bwMode="auto">
          <a:xfrm>
            <a:off x="6781800" y="5943600"/>
            <a:ext cx="2438400" cy="1887538"/>
          </a:xfrm>
          <a:custGeom>
            <a:avLst/>
            <a:gdLst>
              <a:gd name="T0" fmla="*/ 0 w 1441"/>
              <a:gd name="T1" fmla="*/ 2147483647 h 1141"/>
              <a:gd name="T2" fmla="*/ 2147483647 w 1441"/>
              <a:gd name="T3" fmla="*/ 2147483647 h 1141"/>
              <a:gd name="T4" fmla="*/ 2147483647 w 1441"/>
              <a:gd name="T5" fmla="*/ 0 h 1141"/>
              <a:gd name="T6" fmla="*/ 2147483647 w 1441"/>
              <a:gd name="T7" fmla="*/ 2147483647 h 1141"/>
              <a:gd name="T8" fmla="*/ 0 w 1441"/>
              <a:gd name="T9" fmla="*/ 2147483647 h 11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1"/>
              <a:gd name="T16" fmla="*/ 0 h 1141"/>
              <a:gd name="T17" fmla="*/ 1441 w 1441"/>
              <a:gd name="T18" fmla="*/ 1141 h 11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1" h="1141">
                <a:moveTo>
                  <a:pt x="0" y="667"/>
                </a:moveTo>
                <a:cubicBezTo>
                  <a:pt x="1441" y="660"/>
                  <a:pt x="1440" y="1141"/>
                  <a:pt x="1440" y="656"/>
                </a:cubicBezTo>
                <a:lnTo>
                  <a:pt x="1440" y="0"/>
                </a:lnTo>
                <a:lnTo>
                  <a:pt x="336" y="192"/>
                </a:lnTo>
                <a:cubicBezTo>
                  <a:pt x="224" y="350"/>
                  <a:pt x="0" y="667"/>
                  <a:pt x="0" y="667"/>
                </a:cubicBezTo>
                <a:close/>
              </a:path>
            </a:pathLst>
          </a:custGeom>
          <a:solidFill>
            <a:srgbClr val="FA2D1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715" name="Text Box 43"/>
          <p:cNvSpPr txBox="1">
            <a:spLocks noChangeArrowheads="1"/>
          </p:cNvSpPr>
          <p:nvPr/>
        </p:nvSpPr>
        <p:spPr bwMode="auto">
          <a:xfrm>
            <a:off x="7073900" y="6477000"/>
            <a:ext cx="2070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Times New Roman" charset="0"/>
              </a:rPr>
              <a:t>Scrocca et al., 2005</a:t>
            </a:r>
            <a:endParaRPr lang="it-IT" sz="1800" i="1">
              <a:latin typeface="Times New Roman" charset="0"/>
            </a:endParaRPr>
          </a:p>
        </p:txBody>
      </p:sp>
      <p:sp>
        <p:nvSpPr>
          <p:cNvPr id="28716" name="CasellaDiTesto 59"/>
          <p:cNvSpPr txBox="1">
            <a:spLocks noChangeArrowheads="1"/>
          </p:cNvSpPr>
          <p:nvPr/>
        </p:nvSpPr>
        <p:spPr bwMode="auto">
          <a:xfrm>
            <a:off x="8001000" y="5710238"/>
            <a:ext cx="1128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latin typeface="Times" charset="0"/>
              </a:rPr>
              <a:t>1300°C</a:t>
            </a:r>
          </a:p>
        </p:txBody>
      </p:sp>
      <p:sp>
        <p:nvSpPr>
          <p:cNvPr id="28717" name="CasellaDiTesto 60"/>
          <p:cNvSpPr txBox="1">
            <a:spLocks noChangeArrowheads="1"/>
          </p:cNvSpPr>
          <p:nvPr/>
        </p:nvSpPr>
        <p:spPr bwMode="auto">
          <a:xfrm>
            <a:off x="4724400" y="1976438"/>
            <a:ext cx="1128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latin typeface="Times" charset="0"/>
              </a:rPr>
              <a:t>1300°C</a:t>
            </a:r>
          </a:p>
        </p:txBody>
      </p:sp>
      <p:cxnSp>
        <p:nvCxnSpPr>
          <p:cNvPr id="61" name="Connettore 2 60"/>
          <p:cNvCxnSpPr/>
          <p:nvPr/>
        </p:nvCxnSpPr>
        <p:spPr>
          <a:xfrm>
            <a:off x="-152400" y="1981200"/>
            <a:ext cx="685800" cy="153988"/>
          </a:xfrm>
          <a:prstGeom prst="straightConnector1">
            <a:avLst/>
          </a:prstGeom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/>
          <p:cNvCxnSpPr/>
          <p:nvPr/>
        </p:nvCxnSpPr>
        <p:spPr>
          <a:xfrm rot="10800000" flipV="1">
            <a:off x="3886200" y="4572000"/>
            <a:ext cx="609600" cy="0"/>
          </a:xfrm>
          <a:prstGeom prst="straightConnector1">
            <a:avLst/>
          </a:prstGeom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720" name="Rettangolo 58"/>
          <p:cNvSpPr>
            <a:spLocks noChangeArrowheads="1"/>
          </p:cNvSpPr>
          <p:nvPr/>
        </p:nvSpPr>
        <p:spPr bwMode="auto">
          <a:xfrm>
            <a:off x="3886200" y="2514600"/>
            <a:ext cx="6858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28721" name="Rettangolo 59"/>
          <p:cNvSpPr>
            <a:spLocks noChangeArrowheads="1"/>
          </p:cNvSpPr>
          <p:nvPr/>
        </p:nvSpPr>
        <p:spPr bwMode="auto">
          <a:xfrm>
            <a:off x="0" y="3200400"/>
            <a:ext cx="10668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28722" name="CasellaDiTesto 62"/>
          <p:cNvSpPr txBox="1">
            <a:spLocks noChangeArrowheads="1"/>
          </p:cNvSpPr>
          <p:nvPr/>
        </p:nvSpPr>
        <p:spPr bwMode="auto">
          <a:xfrm>
            <a:off x="0" y="2971800"/>
            <a:ext cx="1350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Times" charset="0"/>
              </a:rPr>
              <a:t>basement</a:t>
            </a:r>
          </a:p>
        </p:txBody>
      </p:sp>
      <p:cxnSp>
        <p:nvCxnSpPr>
          <p:cNvPr id="28723" name="Connettore 1 64"/>
          <p:cNvCxnSpPr>
            <a:cxnSpLocks noChangeShapeType="1"/>
          </p:cNvCxnSpPr>
          <p:nvPr/>
        </p:nvCxnSpPr>
        <p:spPr bwMode="auto">
          <a:xfrm rot="5400000" flipH="1" flipV="1">
            <a:off x="838200" y="28956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44821076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magine 1" descr="Topograph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9"/>
          <a:stretch/>
        </p:blipFill>
        <p:spPr bwMode="auto">
          <a:xfrm>
            <a:off x="1341911" y="27384"/>
            <a:ext cx="30222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 descr="Topograph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83"/>
          <a:stretch/>
        </p:blipFill>
        <p:spPr bwMode="auto">
          <a:xfrm>
            <a:off x="4724184" y="44624"/>
            <a:ext cx="31601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1195792" y="5373216"/>
            <a:ext cx="288032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862370" y="6488668"/>
            <a:ext cx="328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/>
              <a:t>Carminati &amp; Doglioni 2012, ESR</a:t>
            </a:r>
          </a:p>
        </p:txBody>
      </p:sp>
    </p:spTree>
    <p:extLst>
      <p:ext uri="{BB962C8B-B14F-4D97-AF65-F5344CB8AC3E}">
        <p14:creationId xmlns:p14="http://schemas.microsoft.com/office/powerpoint/2010/main" val="92804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529" name="Connettore 1 36"/>
          <p:cNvCxnSpPr>
            <a:cxnSpLocks noChangeShapeType="1"/>
          </p:cNvCxnSpPr>
          <p:nvPr/>
        </p:nvCxnSpPr>
        <p:spPr bwMode="auto">
          <a:xfrm>
            <a:off x="0" y="2208213"/>
            <a:ext cx="9372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253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1328738" y="3543300"/>
            <a:ext cx="6443662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9"/>
          <p:cNvSpPr txBox="1">
            <a:spLocks noChangeArrowheads="1"/>
          </p:cNvSpPr>
          <p:nvPr/>
        </p:nvSpPr>
        <p:spPr bwMode="auto">
          <a:xfrm>
            <a:off x="220663" y="15875"/>
            <a:ext cx="34782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solidFill>
                  <a:srgbClr val="FA2D1E"/>
                </a:solidFill>
                <a:latin typeface="Times New Roman" charset="0"/>
              </a:rPr>
              <a:t>MORPHOLOGIC RELIEF</a:t>
            </a:r>
            <a:endParaRPr lang="it-IT" i="1">
              <a:latin typeface="Times New Roman" charset="0"/>
            </a:endParaRPr>
          </a:p>
          <a:p>
            <a:pPr eaLnBrk="1" hangingPunct="1"/>
            <a:r>
              <a:rPr lang="it-IT" i="1">
                <a:latin typeface="Times New Roman" charset="0"/>
              </a:rPr>
              <a:t>STRUCTURAL RELIEF</a:t>
            </a:r>
          </a:p>
        </p:txBody>
      </p:sp>
      <p:sp>
        <p:nvSpPr>
          <p:cNvPr id="22532" name="Line 10"/>
          <p:cNvSpPr>
            <a:spLocks noChangeShapeType="1"/>
          </p:cNvSpPr>
          <p:nvPr/>
        </p:nvSpPr>
        <p:spPr bwMode="auto">
          <a:xfrm>
            <a:off x="228600" y="1943100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2533" name="Line 14"/>
          <p:cNvSpPr>
            <a:spLocks noChangeShapeType="1"/>
          </p:cNvSpPr>
          <p:nvPr/>
        </p:nvSpPr>
        <p:spPr bwMode="auto">
          <a:xfrm rot="-5400000">
            <a:off x="6889750" y="1517650"/>
            <a:ext cx="469900" cy="127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-488950" y="1892300"/>
            <a:ext cx="9582150" cy="736600"/>
            <a:chOff x="-308" y="1288"/>
            <a:chExt cx="6036" cy="464"/>
          </a:xfrm>
        </p:grpSpPr>
        <p:sp>
          <p:nvSpPr>
            <p:cNvPr id="22567" name="Freeform 16"/>
            <p:cNvSpPr>
              <a:spLocks/>
            </p:cNvSpPr>
            <p:nvPr/>
          </p:nvSpPr>
          <p:spPr bwMode="auto">
            <a:xfrm>
              <a:off x="-308" y="1512"/>
              <a:ext cx="2488" cy="240"/>
            </a:xfrm>
            <a:custGeom>
              <a:avLst/>
              <a:gdLst>
                <a:gd name="T0" fmla="*/ 0 w 2488"/>
                <a:gd name="T1" fmla="*/ 112 h 240"/>
                <a:gd name="T2" fmla="*/ 312 w 2488"/>
                <a:gd name="T3" fmla="*/ 72 h 240"/>
                <a:gd name="T4" fmla="*/ 536 w 2488"/>
                <a:gd name="T5" fmla="*/ 80 h 240"/>
                <a:gd name="T6" fmla="*/ 752 w 2488"/>
                <a:gd name="T7" fmla="*/ 56 h 240"/>
                <a:gd name="T8" fmla="*/ 992 w 2488"/>
                <a:gd name="T9" fmla="*/ 0 h 240"/>
                <a:gd name="T10" fmla="*/ 1160 w 2488"/>
                <a:gd name="T11" fmla="*/ 112 h 240"/>
                <a:gd name="T12" fmla="*/ 1312 w 2488"/>
                <a:gd name="T13" fmla="*/ 200 h 240"/>
                <a:gd name="T14" fmla="*/ 1416 w 2488"/>
                <a:gd name="T15" fmla="*/ 224 h 240"/>
                <a:gd name="T16" fmla="*/ 1496 w 2488"/>
                <a:gd name="T17" fmla="*/ 240 h 240"/>
                <a:gd name="T18" fmla="*/ 1632 w 2488"/>
                <a:gd name="T19" fmla="*/ 208 h 240"/>
                <a:gd name="T20" fmla="*/ 1816 w 2488"/>
                <a:gd name="T21" fmla="*/ 200 h 240"/>
                <a:gd name="T22" fmla="*/ 2032 w 2488"/>
                <a:gd name="T23" fmla="*/ 176 h 240"/>
                <a:gd name="T24" fmla="*/ 2112 w 2488"/>
                <a:gd name="T25" fmla="*/ 184 h 240"/>
                <a:gd name="T26" fmla="*/ 2232 w 2488"/>
                <a:gd name="T27" fmla="*/ 208 h 240"/>
                <a:gd name="T28" fmla="*/ 2488 w 2488"/>
                <a:gd name="T29" fmla="*/ 232 h 2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88"/>
                <a:gd name="T46" fmla="*/ 0 h 240"/>
                <a:gd name="T47" fmla="*/ 2488 w 2488"/>
                <a:gd name="T48" fmla="*/ 240 h 2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88" h="240">
                  <a:moveTo>
                    <a:pt x="0" y="112"/>
                  </a:moveTo>
                  <a:lnTo>
                    <a:pt x="312" y="72"/>
                  </a:lnTo>
                  <a:lnTo>
                    <a:pt x="536" y="80"/>
                  </a:lnTo>
                  <a:lnTo>
                    <a:pt x="752" y="56"/>
                  </a:lnTo>
                  <a:lnTo>
                    <a:pt x="992" y="0"/>
                  </a:lnTo>
                  <a:lnTo>
                    <a:pt x="1160" y="112"/>
                  </a:lnTo>
                  <a:lnTo>
                    <a:pt x="1312" y="200"/>
                  </a:lnTo>
                  <a:lnTo>
                    <a:pt x="1416" y="224"/>
                  </a:lnTo>
                  <a:lnTo>
                    <a:pt x="1496" y="240"/>
                  </a:lnTo>
                  <a:lnTo>
                    <a:pt x="1632" y="208"/>
                  </a:lnTo>
                  <a:lnTo>
                    <a:pt x="1816" y="200"/>
                  </a:lnTo>
                  <a:lnTo>
                    <a:pt x="2032" y="176"/>
                  </a:lnTo>
                  <a:lnTo>
                    <a:pt x="2112" y="184"/>
                  </a:lnTo>
                  <a:lnTo>
                    <a:pt x="2232" y="208"/>
                  </a:lnTo>
                  <a:lnTo>
                    <a:pt x="2488" y="232"/>
                  </a:lnTo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2568" name="Freeform 17"/>
            <p:cNvSpPr>
              <a:spLocks/>
            </p:cNvSpPr>
            <p:nvPr/>
          </p:nvSpPr>
          <p:spPr bwMode="auto">
            <a:xfrm>
              <a:off x="3584" y="1288"/>
              <a:ext cx="2144" cy="340"/>
            </a:xfrm>
            <a:custGeom>
              <a:avLst/>
              <a:gdLst>
                <a:gd name="T0" fmla="*/ 0 w 2144"/>
                <a:gd name="T1" fmla="*/ 332 h 340"/>
                <a:gd name="T2" fmla="*/ 160 w 2144"/>
                <a:gd name="T3" fmla="*/ 340 h 340"/>
                <a:gd name="T4" fmla="*/ 304 w 2144"/>
                <a:gd name="T5" fmla="*/ 328 h 340"/>
                <a:gd name="T6" fmla="*/ 404 w 2144"/>
                <a:gd name="T7" fmla="*/ 336 h 340"/>
                <a:gd name="T8" fmla="*/ 488 w 2144"/>
                <a:gd name="T9" fmla="*/ 328 h 340"/>
                <a:gd name="T10" fmla="*/ 536 w 2144"/>
                <a:gd name="T11" fmla="*/ 304 h 340"/>
                <a:gd name="T12" fmla="*/ 552 w 2144"/>
                <a:gd name="T13" fmla="*/ 252 h 340"/>
                <a:gd name="T14" fmla="*/ 616 w 2144"/>
                <a:gd name="T15" fmla="*/ 144 h 340"/>
                <a:gd name="T16" fmla="*/ 716 w 2144"/>
                <a:gd name="T17" fmla="*/ 36 h 340"/>
                <a:gd name="T18" fmla="*/ 820 w 2144"/>
                <a:gd name="T19" fmla="*/ 0 h 340"/>
                <a:gd name="T20" fmla="*/ 996 w 2144"/>
                <a:gd name="T21" fmla="*/ 4 h 340"/>
                <a:gd name="T22" fmla="*/ 1100 w 2144"/>
                <a:gd name="T23" fmla="*/ 8 h 340"/>
                <a:gd name="T24" fmla="*/ 1256 w 2144"/>
                <a:gd name="T25" fmla="*/ 52 h 340"/>
                <a:gd name="T26" fmla="*/ 1428 w 2144"/>
                <a:gd name="T27" fmla="*/ 108 h 340"/>
                <a:gd name="T28" fmla="*/ 1516 w 2144"/>
                <a:gd name="T29" fmla="*/ 128 h 340"/>
                <a:gd name="T30" fmla="*/ 1656 w 2144"/>
                <a:gd name="T31" fmla="*/ 140 h 340"/>
                <a:gd name="T32" fmla="*/ 1764 w 2144"/>
                <a:gd name="T33" fmla="*/ 144 h 340"/>
                <a:gd name="T34" fmla="*/ 2144 w 2144"/>
                <a:gd name="T35" fmla="*/ 164 h 3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44"/>
                <a:gd name="T55" fmla="*/ 0 h 340"/>
                <a:gd name="T56" fmla="*/ 2144 w 2144"/>
                <a:gd name="T57" fmla="*/ 340 h 3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44" h="340">
                  <a:moveTo>
                    <a:pt x="0" y="332"/>
                  </a:moveTo>
                  <a:lnTo>
                    <a:pt x="160" y="340"/>
                  </a:lnTo>
                  <a:lnTo>
                    <a:pt x="304" y="328"/>
                  </a:lnTo>
                  <a:lnTo>
                    <a:pt x="404" y="336"/>
                  </a:lnTo>
                  <a:lnTo>
                    <a:pt x="488" y="328"/>
                  </a:lnTo>
                  <a:cubicBezTo>
                    <a:pt x="533" y="307"/>
                    <a:pt x="520" y="319"/>
                    <a:pt x="536" y="304"/>
                  </a:cubicBezTo>
                  <a:lnTo>
                    <a:pt x="552" y="252"/>
                  </a:lnTo>
                  <a:lnTo>
                    <a:pt x="616" y="144"/>
                  </a:lnTo>
                  <a:lnTo>
                    <a:pt x="716" y="36"/>
                  </a:lnTo>
                  <a:lnTo>
                    <a:pt x="820" y="0"/>
                  </a:lnTo>
                  <a:lnTo>
                    <a:pt x="996" y="4"/>
                  </a:lnTo>
                  <a:lnTo>
                    <a:pt x="1100" y="8"/>
                  </a:lnTo>
                  <a:lnTo>
                    <a:pt x="1256" y="52"/>
                  </a:lnTo>
                  <a:lnTo>
                    <a:pt x="1428" y="108"/>
                  </a:lnTo>
                  <a:lnTo>
                    <a:pt x="1516" y="128"/>
                  </a:lnTo>
                  <a:lnTo>
                    <a:pt x="1656" y="140"/>
                  </a:lnTo>
                  <a:lnTo>
                    <a:pt x="1764" y="144"/>
                  </a:lnTo>
                  <a:lnTo>
                    <a:pt x="2144" y="164"/>
                  </a:lnTo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2535" name="Line 18"/>
          <p:cNvSpPr>
            <a:spLocks noChangeShapeType="1"/>
          </p:cNvSpPr>
          <p:nvPr/>
        </p:nvSpPr>
        <p:spPr bwMode="auto">
          <a:xfrm>
            <a:off x="7118350" y="1752600"/>
            <a:ext cx="38735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2536" name="Line 19"/>
          <p:cNvSpPr>
            <a:spLocks noChangeShapeType="1"/>
          </p:cNvSpPr>
          <p:nvPr/>
        </p:nvSpPr>
        <p:spPr bwMode="auto">
          <a:xfrm flipH="1">
            <a:off x="6731000" y="1752600"/>
            <a:ext cx="38735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-222250" y="1587500"/>
            <a:ext cx="9309100" cy="1041400"/>
            <a:chOff x="-140" y="1096"/>
            <a:chExt cx="5864" cy="656"/>
          </a:xfrm>
        </p:grpSpPr>
        <p:sp>
          <p:nvSpPr>
            <p:cNvPr id="22565" name="Freeform 21"/>
            <p:cNvSpPr>
              <a:spLocks/>
            </p:cNvSpPr>
            <p:nvPr/>
          </p:nvSpPr>
          <p:spPr bwMode="auto">
            <a:xfrm>
              <a:off x="-140" y="1512"/>
              <a:ext cx="2488" cy="240"/>
            </a:xfrm>
            <a:custGeom>
              <a:avLst/>
              <a:gdLst>
                <a:gd name="T0" fmla="*/ 0 w 2488"/>
                <a:gd name="T1" fmla="*/ 112 h 240"/>
                <a:gd name="T2" fmla="*/ 312 w 2488"/>
                <a:gd name="T3" fmla="*/ 72 h 240"/>
                <a:gd name="T4" fmla="*/ 536 w 2488"/>
                <a:gd name="T5" fmla="*/ 80 h 240"/>
                <a:gd name="T6" fmla="*/ 752 w 2488"/>
                <a:gd name="T7" fmla="*/ 56 h 240"/>
                <a:gd name="T8" fmla="*/ 992 w 2488"/>
                <a:gd name="T9" fmla="*/ 0 h 240"/>
                <a:gd name="T10" fmla="*/ 1160 w 2488"/>
                <a:gd name="T11" fmla="*/ 112 h 240"/>
                <a:gd name="T12" fmla="*/ 1312 w 2488"/>
                <a:gd name="T13" fmla="*/ 200 h 240"/>
                <a:gd name="T14" fmla="*/ 1416 w 2488"/>
                <a:gd name="T15" fmla="*/ 224 h 240"/>
                <a:gd name="T16" fmla="*/ 1496 w 2488"/>
                <a:gd name="T17" fmla="*/ 240 h 240"/>
                <a:gd name="T18" fmla="*/ 1632 w 2488"/>
                <a:gd name="T19" fmla="*/ 208 h 240"/>
                <a:gd name="T20" fmla="*/ 1816 w 2488"/>
                <a:gd name="T21" fmla="*/ 200 h 240"/>
                <a:gd name="T22" fmla="*/ 2032 w 2488"/>
                <a:gd name="T23" fmla="*/ 176 h 240"/>
                <a:gd name="T24" fmla="*/ 2112 w 2488"/>
                <a:gd name="T25" fmla="*/ 184 h 240"/>
                <a:gd name="T26" fmla="*/ 2232 w 2488"/>
                <a:gd name="T27" fmla="*/ 208 h 240"/>
                <a:gd name="T28" fmla="*/ 2488 w 2488"/>
                <a:gd name="T29" fmla="*/ 232 h 2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88"/>
                <a:gd name="T46" fmla="*/ 0 h 240"/>
                <a:gd name="T47" fmla="*/ 2488 w 2488"/>
                <a:gd name="T48" fmla="*/ 240 h 2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88" h="240">
                  <a:moveTo>
                    <a:pt x="0" y="112"/>
                  </a:moveTo>
                  <a:lnTo>
                    <a:pt x="312" y="72"/>
                  </a:lnTo>
                  <a:lnTo>
                    <a:pt x="536" y="80"/>
                  </a:lnTo>
                  <a:lnTo>
                    <a:pt x="752" y="56"/>
                  </a:lnTo>
                  <a:lnTo>
                    <a:pt x="992" y="0"/>
                  </a:lnTo>
                  <a:lnTo>
                    <a:pt x="1160" y="112"/>
                  </a:lnTo>
                  <a:lnTo>
                    <a:pt x="1312" y="200"/>
                  </a:lnTo>
                  <a:lnTo>
                    <a:pt x="1416" y="224"/>
                  </a:lnTo>
                  <a:lnTo>
                    <a:pt x="1496" y="240"/>
                  </a:lnTo>
                  <a:lnTo>
                    <a:pt x="1632" y="208"/>
                  </a:lnTo>
                  <a:lnTo>
                    <a:pt x="1816" y="200"/>
                  </a:lnTo>
                  <a:lnTo>
                    <a:pt x="2032" y="176"/>
                  </a:lnTo>
                  <a:lnTo>
                    <a:pt x="2112" y="184"/>
                  </a:lnTo>
                  <a:lnTo>
                    <a:pt x="2232" y="208"/>
                  </a:lnTo>
                  <a:lnTo>
                    <a:pt x="2488" y="232"/>
                  </a:lnTo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2566" name="Freeform 22"/>
            <p:cNvSpPr>
              <a:spLocks/>
            </p:cNvSpPr>
            <p:nvPr/>
          </p:nvSpPr>
          <p:spPr bwMode="auto">
            <a:xfrm>
              <a:off x="3540" y="1096"/>
              <a:ext cx="2184" cy="516"/>
            </a:xfrm>
            <a:custGeom>
              <a:avLst/>
              <a:gdLst>
                <a:gd name="T0" fmla="*/ 0 w 2184"/>
                <a:gd name="T1" fmla="*/ 512 h 516"/>
                <a:gd name="T2" fmla="*/ 160 w 2184"/>
                <a:gd name="T3" fmla="*/ 516 h 516"/>
                <a:gd name="T4" fmla="*/ 460 w 2184"/>
                <a:gd name="T5" fmla="*/ 516 h 516"/>
                <a:gd name="T6" fmla="*/ 552 w 2184"/>
                <a:gd name="T7" fmla="*/ 480 h 516"/>
                <a:gd name="T8" fmla="*/ 580 w 2184"/>
                <a:gd name="T9" fmla="*/ 360 h 516"/>
                <a:gd name="T10" fmla="*/ 660 w 2184"/>
                <a:gd name="T11" fmla="*/ 188 h 516"/>
                <a:gd name="T12" fmla="*/ 700 w 2184"/>
                <a:gd name="T13" fmla="*/ 116 h 516"/>
                <a:gd name="T14" fmla="*/ 796 w 2184"/>
                <a:gd name="T15" fmla="*/ 32 h 516"/>
                <a:gd name="T16" fmla="*/ 936 w 2184"/>
                <a:gd name="T17" fmla="*/ 0 h 516"/>
                <a:gd name="T18" fmla="*/ 1104 w 2184"/>
                <a:gd name="T19" fmla="*/ 20 h 516"/>
                <a:gd name="T20" fmla="*/ 1200 w 2184"/>
                <a:gd name="T21" fmla="*/ 44 h 516"/>
                <a:gd name="T22" fmla="*/ 1340 w 2184"/>
                <a:gd name="T23" fmla="*/ 132 h 516"/>
                <a:gd name="T24" fmla="*/ 1488 w 2184"/>
                <a:gd name="T25" fmla="*/ 236 h 516"/>
                <a:gd name="T26" fmla="*/ 1656 w 2184"/>
                <a:gd name="T27" fmla="*/ 308 h 516"/>
                <a:gd name="T28" fmla="*/ 1784 w 2184"/>
                <a:gd name="T29" fmla="*/ 324 h 516"/>
                <a:gd name="T30" fmla="*/ 1924 w 2184"/>
                <a:gd name="T31" fmla="*/ 348 h 516"/>
                <a:gd name="T32" fmla="*/ 2184 w 2184"/>
                <a:gd name="T33" fmla="*/ 356 h 5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84"/>
                <a:gd name="T52" fmla="*/ 0 h 516"/>
                <a:gd name="T53" fmla="*/ 2184 w 2184"/>
                <a:gd name="T54" fmla="*/ 516 h 5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84" h="516">
                  <a:moveTo>
                    <a:pt x="0" y="512"/>
                  </a:moveTo>
                  <a:lnTo>
                    <a:pt x="160" y="516"/>
                  </a:lnTo>
                  <a:lnTo>
                    <a:pt x="460" y="516"/>
                  </a:lnTo>
                  <a:lnTo>
                    <a:pt x="552" y="480"/>
                  </a:lnTo>
                  <a:lnTo>
                    <a:pt x="580" y="360"/>
                  </a:lnTo>
                  <a:lnTo>
                    <a:pt x="660" y="188"/>
                  </a:lnTo>
                  <a:lnTo>
                    <a:pt x="700" y="116"/>
                  </a:lnTo>
                  <a:lnTo>
                    <a:pt x="796" y="32"/>
                  </a:lnTo>
                  <a:lnTo>
                    <a:pt x="936" y="0"/>
                  </a:lnTo>
                  <a:lnTo>
                    <a:pt x="1104" y="20"/>
                  </a:lnTo>
                  <a:lnTo>
                    <a:pt x="1200" y="44"/>
                  </a:lnTo>
                  <a:lnTo>
                    <a:pt x="1340" y="132"/>
                  </a:lnTo>
                  <a:lnTo>
                    <a:pt x="1488" y="236"/>
                  </a:lnTo>
                  <a:lnTo>
                    <a:pt x="1656" y="308"/>
                  </a:lnTo>
                  <a:lnTo>
                    <a:pt x="1784" y="324"/>
                  </a:lnTo>
                  <a:lnTo>
                    <a:pt x="1924" y="348"/>
                  </a:lnTo>
                  <a:lnTo>
                    <a:pt x="2184" y="356"/>
                  </a:lnTo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38100" y="1231900"/>
            <a:ext cx="9074150" cy="1397000"/>
            <a:chOff x="24" y="872"/>
            <a:chExt cx="5716" cy="880"/>
          </a:xfrm>
        </p:grpSpPr>
        <p:sp>
          <p:nvSpPr>
            <p:cNvPr id="22563" name="Freeform 24"/>
            <p:cNvSpPr>
              <a:spLocks/>
            </p:cNvSpPr>
            <p:nvPr/>
          </p:nvSpPr>
          <p:spPr bwMode="auto">
            <a:xfrm>
              <a:off x="24" y="1512"/>
              <a:ext cx="2488" cy="240"/>
            </a:xfrm>
            <a:custGeom>
              <a:avLst/>
              <a:gdLst>
                <a:gd name="T0" fmla="*/ 0 w 2488"/>
                <a:gd name="T1" fmla="*/ 112 h 240"/>
                <a:gd name="T2" fmla="*/ 312 w 2488"/>
                <a:gd name="T3" fmla="*/ 72 h 240"/>
                <a:gd name="T4" fmla="*/ 536 w 2488"/>
                <a:gd name="T5" fmla="*/ 80 h 240"/>
                <a:gd name="T6" fmla="*/ 752 w 2488"/>
                <a:gd name="T7" fmla="*/ 56 h 240"/>
                <a:gd name="T8" fmla="*/ 992 w 2488"/>
                <a:gd name="T9" fmla="*/ 0 h 240"/>
                <a:gd name="T10" fmla="*/ 1160 w 2488"/>
                <a:gd name="T11" fmla="*/ 112 h 240"/>
                <a:gd name="T12" fmla="*/ 1312 w 2488"/>
                <a:gd name="T13" fmla="*/ 200 h 240"/>
                <a:gd name="T14" fmla="*/ 1416 w 2488"/>
                <a:gd name="T15" fmla="*/ 224 h 240"/>
                <a:gd name="T16" fmla="*/ 1496 w 2488"/>
                <a:gd name="T17" fmla="*/ 240 h 240"/>
                <a:gd name="T18" fmla="*/ 1632 w 2488"/>
                <a:gd name="T19" fmla="*/ 208 h 240"/>
                <a:gd name="T20" fmla="*/ 1816 w 2488"/>
                <a:gd name="T21" fmla="*/ 200 h 240"/>
                <a:gd name="T22" fmla="*/ 2032 w 2488"/>
                <a:gd name="T23" fmla="*/ 176 h 240"/>
                <a:gd name="T24" fmla="*/ 2112 w 2488"/>
                <a:gd name="T25" fmla="*/ 184 h 240"/>
                <a:gd name="T26" fmla="*/ 2232 w 2488"/>
                <a:gd name="T27" fmla="*/ 208 h 240"/>
                <a:gd name="T28" fmla="*/ 2488 w 2488"/>
                <a:gd name="T29" fmla="*/ 232 h 2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88"/>
                <a:gd name="T46" fmla="*/ 0 h 240"/>
                <a:gd name="T47" fmla="*/ 2488 w 2488"/>
                <a:gd name="T48" fmla="*/ 240 h 2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88" h="240">
                  <a:moveTo>
                    <a:pt x="0" y="112"/>
                  </a:moveTo>
                  <a:lnTo>
                    <a:pt x="312" y="72"/>
                  </a:lnTo>
                  <a:lnTo>
                    <a:pt x="536" y="80"/>
                  </a:lnTo>
                  <a:lnTo>
                    <a:pt x="752" y="56"/>
                  </a:lnTo>
                  <a:lnTo>
                    <a:pt x="992" y="0"/>
                  </a:lnTo>
                  <a:lnTo>
                    <a:pt x="1160" y="112"/>
                  </a:lnTo>
                  <a:lnTo>
                    <a:pt x="1312" y="200"/>
                  </a:lnTo>
                  <a:lnTo>
                    <a:pt x="1416" y="224"/>
                  </a:lnTo>
                  <a:lnTo>
                    <a:pt x="1496" y="240"/>
                  </a:lnTo>
                  <a:lnTo>
                    <a:pt x="1632" y="208"/>
                  </a:lnTo>
                  <a:lnTo>
                    <a:pt x="1816" y="200"/>
                  </a:lnTo>
                  <a:lnTo>
                    <a:pt x="2032" y="176"/>
                  </a:lnTo>
                  <a:lnTo>
                    <a:pt x="2112" y="184"/>
                  </a:lnTo>
                  <a:lnTo>
                    <a:pt x="2232" y="208"/>
                  </a:lnTo>
                  <a:lnTo>
                    <a:pt x="2488" y="232"/>
                  </a:lnTo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2564" name="Freeform 25"/>
            <p:cNvSpPr>
              <a:spLocks/>
            </p:cNvSpPr>
            <p:nvPr/>
          </p:nvSpPr>
          <p:spPr bwMode="auto">
            <a:xfrm>
              <a:off x="3520" y="872"/>
              <a:ext cx="2220" cy="740"/>
            </a:xfrm>
            <a:custGeom>
              <a:avLst/>
              <a:gdLst>
                <a:gd name="T0" fmla="*/ 0 w 2220"/>
                <a:gd name="T1" fmla="*/ 728 h 740"/>
                <a:gd name="T2" fmla="*/ 264 w 2220"/>
                <a:gd name="T3" fmla="*/ 740 h 740"/>
                <a:gd name="T4" fmla="*/ 484 w 2220"/>
                <a:gd name="T5" fmla="*/ 728 h 740"/>
                <a:gd name="T6" fmla="*/ 524 w 2220"/>
                <a:gd name="T7" fmla="*/ 712 h 740"/>
                <a:gd name="T8" fmla="*/ 568 w 2220"/>
                <a:gd name="T9" fmla="*/ 644 h 740"/>
                <a:gd name="T10" fmla="*/ 628 w 2220"/>
                <a:gd name="T11" fmla="*/ 388 h 740"/>
                <a:gd name="T12" fmla="*/ 692 w 2220"/>
                <a:gd name="T13" fmla="*/ 204 h 740"/>
                <a:gd name="T14" fmla="*/ 800 w 2220"/>
                <a:gd name="T15" fmla="*/ 40 h 740"/>
                <a:gd name="T16" fmla="*/ 864 w 2220"/>
                <a:gd name="T17" fmla="*/ 8 h 740"/>
                <a:gd name="T18" fmla="*/ 996 w 2220"/>
                <a:gd name="T19" fmla="*/ 0 h 740"/>
                <a:gd name="T20" fmla="*/ 1084 w 2220"/>
                <a:gd name="T21" fmla="*/ 16 h 740"/>
                <a:gd name="T22" fmla="*/ 1232 w 2220"/>
                <a:gd name="T23" fmla="*/ 84 h 740"/>
                <a:gd name="T24" fmla="*/ 1352 w 2220"/>
                <a:gd name="T25" fmla="*/ 160 h 740"/>
                <a:gd name="T26" fmla="*/ 1448 w 2220"/>
                <a:gd name="T27" fmla="*/ 224 h 740"/>
                <a:gd name="T28" fmla="*/ 1620 w 2220"/>
                <a:gd name="T29" fmla="*/ 400 h 740"/>
                <a:gd name="T30" fmla="*/ 1780 w 2220"/>
                <a:gd name="T31" fmla="*/ 512 h 740"/>
                <a:gd name="T32" fmla="*/ 1964 w 2220"/>
                <a:gd name="T33" fmla="*/ 568 h 740"/>
                <a:gd name="T34" fmla="*/ 2220 w 2220"/>
                <a:gd name="T35" fmla="*/ 584 h 7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20"/>
                <a:gd name="T55" fmla="*/ 0 h 740"/>
                <a:gd name="T56" fmla="*/ 2220 w 2220"/>
                <a:gd name="T57" fmla="*/ 740 h 7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20" h="740">
                  <a:moveTo>
                    <a:pt x="0" y="728"/>
                  </a:moveTo>
                  <a:lnTo>
                    <a:pt x="264" y="740"/>
                  </a:lnTo>
                  <a:lnTo>
                    <a:pt x="484" y="728"/>
                  </a:lnTo>
                  <a:lnTo>
                    <a:pt x="524" y="712"/>
                  </a:lnTo>
                  <a:lnTo>
                    <a:pt x="568" y="644"/>
                  </a:lnTo>
                  <a:lnTo>
                    <a:pt x="628" y="388"/>
                  </a:lnTo>
                  <a:lnTo>
                    <a:pt x="692" y="204"/>
                  </a:lnTo>
                  <a:lnTo>
                    <a:pt x="800" y="40"/>
                  </a:lnTo>
                  <a:lnTo>
                    <a:pt x="864" y="8"/>
                  </a:lnTo>
                  <a:lnTo>
                    <a:pt x="996" y="0"/>
                  </a:lnTo>
                  <a:lnTo>
                    <a:pt x="1084" y="16"/>
                  </a:lnTo>
                  <a:lnTo>
                    <a:pt x="1232" y="84"/>
                  </a:lnTo>
                  <a:lnTo>
                    <a:pt x="1352" y="160"/>
                  </a:lnTo>
                  <a:lnTo>
                    <a:pt x="1448" y="224"/>
                  </a:lnTo>
                  <a:lnTo>
                    <a:pt x="1620" y="400"/>
                  </a:lnTo>
                  <a:lnTo>
                    <a:pt x="1780" y="512"/>
                  </a:lnTo>
                  <a:lnTo>
                    <a:pt x="1964" y="568"/>
                  </a:lnTo>
                  <a:lnTo>
                    <a:pt x="2220" y="584"/>
                  </a:lnTo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285750" y="914400"/>
            <a:ext cx="8807450" cy="1701800"/>
            <a:chOff x="180" y="672"/>
            <a:chExt cx="5548" cy="1072"/>
          </a:xfrm>
        </p:grpSpPr>
        <p:sp>
          <p:nvSpPr>
            <p:cNvPr id="22561" name="Freeform 27"/>
            <p:cNvSpPr>
              <a:spLocks/>
            </p:cNvSpPr>
            <p:nvPr/>
          </p:nvSpPr>
          <p:spPr bwMode="auto">
            <a:xfrm>
              <a:off x="180" y="1504"/>
              <a:ext cx="2488" cy="240"/>
            </a:xfrm>
            <a:custGeom>
              <a:avLst/>
              <a:gdLst>
                <a:gd name="T0" fmla="*/ 0 w 2488"/>
                <a:gd name="T1" fmla="*/ 112 h 240"/>
                <a:gd name="T2" fmla="*/ 312 w 2488"/>
                <a:gd name="T3" fmla="*/ 72 h 240"/>
                <a:gd name="T4" fmla="*/ 536 w 2488"/>
                <a:gd name="T5" fmla="*/ 80 h 240"/>
                <a:gd name="T6" fmla="*/ 752 w 2488"/>
                <a:gd name="T7" fmla="*/ 56 h 240"/>
                <a:gd name="T8" fmla="*/ 992 w 2488"/>
                <a:gd name="T9" fmla="*/ 0 h 240"/>
                <a:gd name="T10" fmla="*/ 1160 w 2488"/>
                <a:gd name="T11" fmla="*/ 112 h 240"/>
                <a:gd name="T12" fmla="*/ 1312 w 2488"/>
                <a:gd name="T13" fmla="*/ 200 h 240"/>
                <a:gd name="T14" fmla="*/ 1416 w 2488"/>
                <a:gd name="T15" fmla="*/ 224 h 240"/>
                <a:gd name="T16" fmla="*/ 1496 w 2488"/>
                <a:gd name="T17" fmla="*/ 240 h 240"/>
                <a:gd name="T18" fmla="*/ 1632 w 2488"/>
                <a:gd name="T19" fmla="*/ 208 h 240"/>
                <a:gd name="T20" fmla="*/ 1816 w 2488"/>
                <a:gd name="T21" fmla="*/ 200 h 240"/>
                <a:gd name="T22" fmla="*/ 2032 w 2488"/>
                <a:gd name="T23" fmla="*/ 176 h 240"/>
                <a:gd name="T24" fmla="*/ 2112 w 2488"/>
                <a:gd name="T25" fmla="*/ 184 h 240"/>
                <a:gd name="T26" fmla="*/ 2232 w 2488"/>
                <a:gd name="T27" fmla="*/ 208 h 240"/>
                <a:gd name="T28" fmla="*/ 2488 w 2488"/>
                <a:gd name="T29" fmla="*/ 232 h 2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88"/>
                <a:gd name="T46" fmla="*/ 0 h 240"/>
                <a:gd name="T47" fmla="*/ 2488 w 2488"/>
                <a:gd name="T48" fmla="*/ 240 h 2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88" h="240">
                  <a:moveTo>
                    <a:pt x="0" y="112"/>
                  </a:moveTo>
                  <a:lnTo>
                    <a:pt x="312" y="72"/>
                  </a:lnTo>
                  <a:lnTo>
                    <a:pt x="536" y="80"/>
                  </a:lnTo>
                  <a:lnTo>
                    <a:pt x="752" y="56"/>
                  </a:lnTo>
                  <a:lnTo>
                    <a:pt x="992" y="0"/>
                  </a:lnTo>
                  <a:lnTo>
                    <a:pt x="1160" y="112"/>
                  </a:lnTo>
                  <a:lnTo>
                    <a:pt x="1312" y="200"/>
                  </a:lnTo>
                  <a:lnTo>
                    <a:pt x="1416" y="224"/>
                  </a:lnTo>
                  <a:lnTo>
                    <a:pt x="1496" y="240"/>
                  </a:lnTo>
                  <a:lnTo>
                    <a:pt x="1632" y="208"/>
                  </a:lnTo>
                  <a:lnTo>
                    <a:pt x="1816" y="200"/>
                  </a:lnTo>
                  <a:lnTo>
                    <a:pt x="2032" y="176"/>
                  </a:lnTo>
                  <a:lnTo>
                    <a:pt x="2112" y="184"/>
                  </a:lnTo>
                  <a:lnTo>
                    <a:pt x="2232" y="208"/>
                  </a:lnTo>
                  <a:lnTo>
                    <a:pt x="2488" y="232"/>
                  </a:lnTo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2562" name="Freeform 28"/>
            <p:cNvSpPr>
              <a:spLocks/>
            </p:cNvSpPr>
            <p:nvPr/>
          </p:nvSpPr>
          <p:spPr bwMode="auto">
            <a:xfrm>
              <a:off x="3484" y="672"/>
              <a:ext cx="2244" cy="944"/>
            </a:xfrm>
            <a:custGeom>
              <a:avLst/>
              <a:gdLst>
                <a:gd name="T0" fmla="*/ 0 w 2244"/>
                <a:gd name="T1" fmla="*/ 936 h 944"/>
                <a:gd name="T2" fmla="*/ 148 w 2244"/>
                <a:gd name="T3" fmla="*/ 936 h 944"/>
                <a:gd name="T4" fmla="*/ 328 w 2244"/>
                <a:gd name="T5" fmla="*/ 944 h 944"/>
                <a:gd name="T6" fmla="*/ 512 w 2244"/>
                <a:gd name="T7" fmla="*/ 924 h 944"/>
                <a:gd name="T8" fmla="*/ 556 w 2244"/>
                <a:gd name="T9" fmla="*/ 872 h 944"/>
                <a:gd name="T10" fmla="*/ 580 w 2244"/>
                <a:gd name="T11" fmla="*/ 748 h 944"/>
                <a:gd name="T12" fmla="*/ 600 w 2244"/>
                <a:gd name="T13" fmla="*/ 664 h 944"/>
                <a:gd name="T14" fmla="*/ 656 w 2244"/>
                <a:gd name="T15" fmla="*/ 368 h 944"/>
                <a:gd name="T16" fmla="*/ 700 w 2244"/>
                <a:gd name="T17" fmla="*/ 220 h 944"/>
                <a:gd name="T18" fmla="*/ 760 w 2244"/>
                <a:gd name="T19" fmla="*/ 84 h 944"/>
                <a:gd name="T20" fmla="*/ 852 w 2244"/>
                <a:gd name="T21" fmla="*/ 20 h 944"/>
                <a:gd name="T22" fmla="*/ 1008 w 2244"/>
                <a:gd name="T23" fmla="*/ 0 h 944"/>
                <a:gd name="T24" fmla="*/ 1140 w 2244"/>
                <a:gd name="T25" fmla="*/ 28 h 944"/>
                <a:gd name="T26" fmla="*/ 1252 w 2244"/>
                <a:gd name="T27" fmla="*/ 116 h 944"/>
                <a:gd name="T28" fmla="*/ 1400 w 2244"/>
                <a:gd name="T29" fmla="*/ 264 h 944"/>
                <a:gd name="T30" fmla="*/ 1616 w 2244"/>
                <a:gd name="T31" fmla="*/ 516 h 944"/>
                <a:gd name="T32" fmla="*/ 1756 w 2244"/>
                <a:gd name="T33" fmla="*/ 640 h 944"/>
                <a:gd name="T34" fmla="*/ 1940 w 2244"/>
                <a:gd name="T35" fmla="*/ 724 h 944"/>
                <a:gd name="T36" fmla="*/ 2092 w 2244"/>
                <a:gd name="T37" fmla="*/ 756 h 944"/>
                <a:gd name="T38" fmla="*/ 2244 w 2244"/>
                <a:gd name="T39" fmla="*/ 772 h 94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44"/>
                <a:gd name="T61" fmla="*/ 0 h 944"/>
                <a:gd name="T62" fmla="*/ 2244 w 2244"/>
                <a:gd name="T63" fmla="*/ 944 h 94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44" h="944">
                  <a:moveTo>
                    <a:pt x="0" y="936"/>
                  </a:moveTo>
                  <a:lnTo>
                    <a:pt x="148" y="936"/>
                  </a:lnTo>
                  <a:lnTo>
                    <a:pt x="328" y="944"/>
                  </a:lnTo>
                  <a:lnTo>
                    <a:pt x="512" y="924"/>
                  </a:lnTo>
                  <a:lnTo>
                    <a:pt x="556" y="872"/>
                  </a:lnTo>
                  <a:lnTo>
                    <a:pt x="580" y="748"/>
                  </a:lnTo>
                  <a:lnTo>
                    <a:pt x="600" y="664"/>
                  </a:lnTo>
                  <a:lnTo>
                    <a:pt x="656" y="368"/>
                  </a:lnTo>
                  <a:lnTo>
                    <a:pt x="700" y="220"/>
                  </a:lnTo>
                  <a:lnTo>
                    <a:pt x="760" y="84"/>
                  </a:lnTo>
                  <a:lnTo>
                    <a:pt x="852" y="20"/>
                  </a:lnTo>
                  <a:lnTo>
                    <a:pt x="1008" y="0"/>
                  </a:lnTo>
                  <a:lnTo>
                    <a:pt x="1140" y="28"/>
                  </a:lnTo>
                  <a:lnTo>
                    <a:pt x="1252" y="116"/>
                  </a:lnTo>
                  <a:lnTo>
                    <a:pt x="1400" y="264"/>
                  </a:lnTo>
                  <a:lnTo>
                    <a:pt x="1616" y="516"/>
                  </a:lnTo>
                  <a:lnTo>
                    <a:pt x="1756" y="640"/>
                  </a:lnTo>
                  <a:lnTo>
                    <a:pt x="1940" y="724"/>
                  </a:lnTo>
                  <a:lnTo>
                    <a:pt x="2092" y="756"/>
                  </a:lnTo>
                  <a:lnTo>
                    <a:pt x="2244" y="772"/>
                  </a:lnTo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577850" y="666750"/>
            <a:ext cx="8509000" cy="1936750"/>
            <a:chOff x="364" y="516"/>
            <a:chExt cx="5360" cy="1220"/>
          </a:xfrm>
        </p:grpSpPr>
        <p:sp>
          <p:nvSpPr>
            <p:cNvPr id="22559" name="Freeform 30"/>
            <p:cNvSpPr>
              <a:spLocks/>
            </p:cNvSpPr>
            <p:nvPr/>
          </p:nvSpPr>
          <p:spPr bwMode="auto">
            <a:xfrm>
              <a:off x="364" y="1496"/>
              <a:ext cx="2488" cy="240"/>
            </a:xfrm>
            <a:custGeom>
              <a:avLst/>
              <a:gdLst>
                <a:gd name="T0" fmla="*/ 0 w 2488"/>
                <a:gd name="T1" fmla="*/ 112 h 240"/>
                <a:gd name="T2" fmla="*/ 312 w 2488"/>
                <a:gd name="T3" fmla="*/ 72 h 240"/>
                <a:gd name="T4" fmla="*/ 536 w 2488"/>
                <a:gd name="T5" fmla="*/ 80 h 240"/>
                <a:gd name="T6" fmla="*/ 752 w 2488"/>
                <a:gd name="T7" fmla="*/ 56 h 240"/>
                <a:gd name="T8" fmla="*/ 992 w 2488"/>
                <a:gd name="T9" fmla="*/ 0 h 240"/>
                <a:gd name="T10" fmla="*/ 1160 w 2488"/>
                <a:gd name="T11" fmla="*/ 112 h 240"/>
                <a:gd name="T12" fmla="*/ 1312 w 2488"/>
                <a:gd name="T13" fmla="*/ 200 h 240"/>
                <a:gd name="T14" fmla="*/ 1416 w 2488"/>
                <a:gd name="T15" fmla="*/ 224 h 240"/>
                <a:gd name="T16" fmla="*/ 1496 w 2488"/>
                <a:gd name="T17" fmla="*/ 240 h 240"/>
                <a:gd name="T18" fmla="*/ 1632 w 2488"/>
                <a:gd name="T19" fmla="*/ 208 h 240"/>
                <a:gd name="T20" fmla="*/ 1816 w 2488"/>
                <a:gd name="T21" fmla="*/ 200 h 240"/>
                <a:gd name="T22" fmla="*/ 2032 w 2488"/>
                <a:gd name="T23" fmla="*/ 176 h 240"/>
                <a:gd name="T24" fmla="*/ 2112 w 2488"/>
                <a:gd name="T25" fmla="*/ 184 h 240"/>
                <a:gd name="T26" fmla="*/ 2232 w 2488"/>
                <a:gd name="T27" fmla="*/ 208 h 240"/>
                <a:gd name="T28" fmla="*/ 2488 w 2488"/>
                <a:gd name="T29" fmla="*/ 232 h 2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88"/>
                <a:gd name="T46" fmla="*/ 0 h 240"/>
                <a:gd name="T47" fmla="*/ 2488 w 2488"/>
                <a:gd name="T48" fmla="*/ 240 h 2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88" h="240">
                  <a:moveTo>
                    <a:pt x="0" y="112"/>
                  </a:moveTo>
                  <a:lnTo>
                    <a:pt x="312" y="72"/>
                  </a:lnTo>
                  <a:lnTo>
                    <a:pt x="536" y="80"/>
                  </a:lnTo>
                  <a:lnTo>
                    <a:pt x="752" y="56"/>
                  </a:lnTo>
                  <a:lnTo>
                    <a:pt x="992" y="0"/>
                  </a:lnTo>
                  <a:lnTo>
                    <a:pt x="1160" y="112"/>
                  </a:lnTo>
                  <a:lnTo>
                    <a:pt x="1312" y="200"/>
                  </a:lnTo>
                  <a:lnTo>
                    <a:pt x="1416" y="224"/>
                  </a:lnTo>
                  <a:lnTo>
                    <a:pt x="1496" y="240"/>
                  </a:lnTo>
                  <a:lnTo>
                    <a:pt x="1632" y="208"/>
                  </a:lnTo>
                  <a:lnTo>
                    <a:pt x="1816" y="200"/>
                  </a:lnTo>
                  <a:lnTo>
                    <a:pt x="2032" y="176"/>
                  </a:lnTo>
                  <a:lnTo>
                    <a:pt x="2112" y="184"/>
                  </a:lnTo>
                  <a:lnTo>
                    <a:pt x="2232" y="208"/>
                  </a:lnTo>
                  <a:lnTo>
                    <a:pt x="2488" y="232"/>
                  </a:lnTo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2560" name="Freeform 31"/>
            <p:cNvSpPr>
              <a:spLocks/>
            </p:cNvSpPr>
            <p:nvPr/>
          </p:nvSpPr>
          <p:spPr bwMode="auto">
            <a:xfrm>
              <a:off x="3532" y="516"/>
              <a:ext cx="2192" cy="1100"/>
            </a:xfrm>
            <a:custGeom>
              <a:avLst/>
              <a:gdLst>
                <a:gd name="T0" fmla="*/ 0 w 2192"/>
                <a:gd name="T1" fmla="*/ 1100 h 1100"/>
                <a:gd name="T2" fmla="*/ 152 w 2192"/>
                <a:gd name="T3" fmla="*/ 1096 h 1100"/>
                <a:gd name="T4" fmla="*/ 284 w 2192"/>
                <a:gd name="T5" fmla="*/ 1080 h 1100"/>
                <a:gd name="T6" fmla="*/ 396 w 2192"/>
                <a:gd name="T7" fmla="*/ 1084 h 1100"/>
                <a:gd name="T8" fmla="*/ 444 w 2192"/>
                <a:gd name="T9" fmla="*/ 1068 h 1100"/>
                <a:gd name="T10" fmla="*/ 480 w 2192"/>
                <a:gd name="T11" fmla="*/ 1008 h 1100"/>
                <a:gd name="T12" fmla="*/ 508 w 2192"/>
                <a:gd name="T13" fmla="*/ 772 h 1100"/>
                <a:gd name="T14" fmla="*/ 556 w 2192"/>
                <a:gd name="T15" fmla="*/ 552 h 1100"/>
                <a:gd name="T16" fmla="*/ 588 w 2192"/>
                <a:gd name="T17" fmla="*/ 400 h 1100"/>
                <a:gd name="T18" fmla="*/ 644 w 2192"/>
                <a:gd name="T19" fmla="*/ 148 h 1100"/>
                <a:gd name="T20" fmla="*/ 692 w 2192"/>
                <a:gd name="T21" fmla="*/ 56 h 1100"/>
                <a:gd name="T22" fmla="*/ 764 w 2192"/>
                <a:gd name="T23" fmla="*/ 12 h 1100"/>
                <a:gd name="T24" fmla="*/ 860 w 2192"/>
                <a:gd name="T25" fmla="*/ 0 h 1100"/>
                <a:gd name="T26" fmla="*/ 1012 w 2192"/>
                <a:gd name="T27" fmla="*/ 20 h 1100"/>
                <a:gd name="T28" fmla="*/ 1116 w 2192"/>
                <a:gd name="T29" fmla="*/ 100 h 1100"/>
                <a:gd name="T30" fmla="*/ 1272 w 2192"/>
                <a:gd name="T31" fmla="*/ 276 h 1100"/>
                <a:gd name="T32" fmla="*/ 1376 w 2192"/>
                <a:gd name="T33" fmla="*/ 404 h 1100"/>
                <a:gd name="T34" fmla="*/ 1564 w 2192"/>
                <a:gd name="T35" fmla="*/ 640 h 1100"/>
                <a:gd name="T36" fmla="*/ 1724 w 2192"/>
                <a:gd name="T37" fmla="*/ 784 h 1100"/>
                <a:gd name="T38" fmla="*/ 1904 w 2192"/>
                <a:gd name="T39" fmla="*/ 864 h 1100"/>
                <a:gd name="T40" fmla="*/ 2192 w 2192"/>
                <a:gd name="T41" fmla="*/ 928 h 11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192"/>
                <a:gd name="T64" fmla="*/ 0 h 1100"/>
                <a:gd name="T65" fmla="*/ 2192 w 2192"/>
                <a:gd name="T66" fmla="*/ 1100 h 11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192" h="1100">
                  <a:moveTo>
                    <a:pt x="0" y="1100"/>
                  </a:moveTo>
                  <a:lnTo>
                    <a:pt x="152" y="1096"/>
                  </a:lnTo>
                  <a:lnTo>
                    <a:pt x="284" y="1080"/>
                  </a:lnTo>
                  <a:lnTo>
                    <a:pt x="396" y="1084"/>
                  </a:lnTo>
                  <a:lnTo>
                    <a:pt x="444" y="1068"/>
                  </a:lnTo>
                  <a:lnTo>
                    <a:pt x="480" y="1008"/>
                  </a:lnTo>
                  <a:lnTo>
                    <a:pt x="508" y="772"/>
                  </a:lnTo>
                  <a:lnTo>
                    <a:pt x="556" y="552"/>
                  </a:lnTo>
                  <a:lnTo>
                    <a:pt x="588" y="400"/>
                  </a:lnTo>
                  <a:lnTo>
                    <a:pt x="644" y="148"/>
                  </a:lnTo>
                  <a:lnTo>
                    <a:pt x="692" y="56"/>
                  </a:lnTo>
                  <a:lnTo>
                    <a:pt x="764" y="12"/>
                  </a:lnTo>
                  <a:lnTo>
                    <a:pt x="860" y="0"/>
                  </a:lnTo>
                  <a:lnTo>
                    <a:pt x="1012" y="20"/>
                  </a:lnTo>
                  <a:lnTo>
                    <a:pt x="1116" y="100"/>
                  </a:lnTo>
                  <a:lnTo>
                    <a:pt x="1272" y="276"/>
                  </a:lnTo>
                  <a:lnTo>
                    <a:pt x="1376" y="404"/>
                  </a:lnTo>
                  <a:lnTo>
                    <a:pt x="1564" y="640"/>
                  </a:lnTo>
                  <a:lnTo>
                    <a:pt x="1724" y="784"/>
                  </a:lnTo>
                  <a:lnTo>
                    <a:pt x="1904" y="864"/>
                  </a:lnTo>
                  <a:lnTo>
                    <a:pt x="2192" y="92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869950" y="400050"/>
            <a:ext cx="8242300" cy="2197100"/>
            <a:chOff x="548" y="348"/>
            <a:chExt cx="5192" cy="1384"/>
          </a:xfrm>
        </p:grpSpPr>
        <p:sp>
          <p:nvSpPr>
            <p:cNvPr id="22557" name="Freeform 33"/>
            <p:cNvSpPr>
              <a:spLocks/>
            </p:cNvSpPr>
            <p:nvPr/>
          </p:nvSpPr>
          <p:spPr bwMode="auto">
            <a:xfrm>
              <a:off x="548" y="1492"/>
              <a:ext cx="2488" cy="240"/>
            </a:xfrm>
            <a:custGeom>
              <a:avLst/>
              <a:gdLst>
                <a:gd name="T0" fmla="*/ 0 w 2488"/>
                <a:gd name="T1" fmla="*/ 112 h 240"/>
                <a:gd name="T2" fmla="*/ 312 w 2488"/>
                <a:gd name="T3" fmla="*/ 72 h 240"/>
                <a:gd name="T4" fmla="*/ 536 w 2488"/>
                <a:gd name="T5" fmla="*/ 80 h 240"/>
                <a:gd name="T6" fmla="*/ 752 w 2488"/>
                <a:gd name="T7" fmla="*/ 56 h 240"/>
                <a:gd name="T8" fmla="*/ 992 w 2488"/>
                <a:gd name="T9" fmla="*/ 0 h 240"/>
                <a:gd name="T10" fmla="*/ 1160 w 2488"/>
                <a:gd name="T11" fmla="*/ 112 h 240"/>
                <a:gd name="T12" fmla="*/ 1312 w 2488"/>
                <a:gd name="T13" fmla="*/ 200 h 240"/>
                <a:gd name="T14" fmla="*/ 1416 w 2488"/>
                <a:gd name="T15" fmla="*/ 224 h 240"/>
                <a:gd name="T16" fmla="*/ 1496 w 2488"/>
                <a:gd name="T17" fmla="*/ 240 h 240"/>
                <a:gd name="T18" fmla="*/ 1632 w 2488"/>
                <a:gd name="T19" fmla="*/ 208 h 240"/>
                <a:gd name="T20" fmla="*/ 1816 w 2488"/>
                <a:gd name="T21" fmla="*/ 200 h 240"/>
                <a:gd name="T22" fmla="*/ 2032 w 2488"/>
                <a:gd name="T23" fmla="*/ 176 h 240"/>
                <a:gd name="T24" fmla="*/ 2112 w 2488"/>
                <a:gd name="T25" fmla="*/ 184 h 240"/>
                <a:gd name="T26" fmla="*/ 2232 w 2488"/>
                <a:gd name="T27" fmla="*/ 208 h 240"/>
                <a:gd name="T28" fmla="*/ 2488 w 2488"/>
                <a:gd name="T29" fmla="*/ 232 h 2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88"/>
                <a:gd name="T46" fmla="*/ 0 h 240"/>
                <a:gd name="T47" fmla="*/ 2488 w 2488"/>
                <a:gd name="T48" fmla="*/ 240 h 2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88" h="240">
                  <a:moveTo>
                    <a:pt x="0" y="112"/>
                  </a:moveTo>
                  <a:lnTo>
                    <a:pt x="312" y="72"/>
                  </a:lnTo>
                  <a:lnTo>
                    <a:pt x="536" y="80"/>
                  </a:lnTo>
                  <a:lnTo>
                    <a:pt x="752" y="56"/>
                  </a:lnTo>
                  <a:lnTo>
                    <a:pt x="992" y="0"/>
                  </a:lnTo>
                  <a:lnTo>
                    <a:pt x="1160" y="112"/>
                  </a:lnTo>
                  <a:lnTo>
                    <a:pt x="1312" y="200"/>
                  </a:lnTo>
                  <a:lnTo>
                    <a:pt x="1416" y="224"/>
                  </a:lnTo>
                  <a:lnTo>
                    <a:pt x="1496" y="240"/>
                  </a:lnTo>
                  <a:lnTo>
                    <a:pt x="1632" y="208"/>
                  </a:lnTo>
                  <a:lnTo>
                    <a:pt x="1816" y="200"/>
                  </a:lnTo>
                  <a:lnTo>
                    <a:pt x="2032" y="176"/>
                  </a:lnTo>
                  <a:lnTo>
                    <a:pt x="2112" y="184"/>
                  </a:lnTo>
                  <a:lnTo>
                    <a:pt x="2232" y="208"/>
                  </a:lnTo>
                  <a:lnTo>
                    <a:pt x="2488" y="232"/>
                  </a:lnTo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2558" name="Freeform 34"/>
            <p:cNvSpPr>
              <a:spLocks/>
            </p:cNvSpPr>
            <p:nvPr/>
          </p:nvSpPr>
          <p:spPr bwMode="auto">
            <a:xfrm>
              <a:off x="3448" y="348"/>
              <a:ext cx="2292" cy="1260"/>
            </a:xfrm>
            <a:custGeom>
              <a:avLst/>
              <a:gdLst>
                <a:gd name="T0" fmla="*/ 0 w 2292"/>
                <a:gd name="T1" fmla="*/ 1260 h 1260"/>
                <a:gd name="T2" fmla="*/ 180 w 2292"/>
                <a:gd name="T3" fmla="*/ 1260 h 1260"/>
                <a:gd name="T4" fmla="*/ 320 w 2292"/>
                <a:gd name="T5" fmla="*/ 1248 h 1260"/>
                <a:gd name="T6" fmla="*/ 452 w 2292"/>
                <a:gd name="T7" fmla="*/ 1236 h 1260"/>
                <a:gd name="T8" fmla="*/ 500 w 2292"/>
                <a:gd name="T9" fmla="*/ 1180 h 1260"/>
                <a:gd name="T10" fmla="*/ 520 w 2292"/>
                <a:gd name="T11" fmla="*/ 1092 h 1260"/>
                <a:gd name="T12" fmla="*/ 552 w 2292"/>
                <a:gd name="T13" fmla="*/ 816 h 1260"/>
                <a:gd name="T14" fmla="*/ 596 w 2292"/>
                <a:gd name="T15" fmla="*/ 596 h 1260"/>
                <a:gd name="T16" fmla="*/ 676 w 2292"/>
                <a:gd name="T17" fmla="*/ 236 h 1260"/>
                <a:gd name="T18" fmla="*/ 716 w 2292"/>
                <a:gd name="T19" fmla="*/ 112 h 1260"/>
                <a:gd name="T20" fmla="*/ 796 w 2292"/>
                <a:gd name="T21" fmla="*/ 20 h 1260"/>
                <a:gd name="T22" fmla="*/ 936 w 2292"/>
                <a:gd name="T23" fmla="*/ 0 h 1260"/>
                <a:gd name="T24" fmla="*/ 1056 w 2292"/>
                <a:gd name="T25" fmla="*/ 28 h 1260"/>
                <a:gd name="T26" fmla="*/ 1152 w 2292"/>
                <a:gd name="T27" fmla="*/ 100 h 1260"/>
                <a:gd name="T28" fmla="*/ 1244 w 2292"/>
                <a:gd name="T29" fmla="*/ 212 h 1260"/>
                <a:gd name="T30" fmla="*/ 1372 w 2292"/>
                <a:gd name="T31" fmla="*/ 416 h 1260"/>
                <a:gd name="T32" fmla="*/ 1532 w 2292"/>
                <a:gd name="T33" fmla="*/ 652 h 1260"/>
                <a:gd name="T34" fmla="*/ 1660 w 2292"/>
                <a:gd name="T35" fmla="*/ 804 h 1260"/>
                <a:gd name="T36" fmla="*/ 1824 w 2292"/>
                <a:gd name="T37" fmla="*/ 960 h 1260"/>
                <a:gd name="T38" fmla="*/ 2160 w 2292"/>
                <a:gd name="T39" fmla="*/ 1084 h 1260"/>
                <a:gd name="T40" fmla="*/ 2292 w 2292"/>
                <a:gd name="T41" fmla="*/ 1108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92"/>
                <a:gd name="T64" fmla="*/ 0 h 1260"/>
                <a:gd name="T65" fmla="*/ 2292 w 2292"/>
                <a:gd name="T66" fmla="*/ 1260 h 1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92" h="1260">
                  <a:moveTo>
                    <a:pt x="0" y="1260"/>
                  </a:moveTo>
                  <a:lnTo>
                    <a:pt x="180" y="1260"/>
                  </a:lnTo>
                  <a:lnTo>
                    <a:pt x="320" y="1248"/>
                  </a:lnTo>
                  <a:lnTo>
                    <a:pt x="452" y="1236"/>
                  </a:lnTo>
                  <a:lnTo>
                    <a:pt x="500" y="1180"/>
                  </a:lnTo>
                  <a:lnTo>
                    <a:pt x="520" y="1092"/>
                  </a:lnTo>
                  <a:lnTo>
                    <a:pt x="552" y="816"/>
                  </a:lnTo>
                  <a:lnTo>
                    <a:pt x="596" y="596"/>
                  </a:lnTo>
                  <a:lnTo>
                    <a:pt x="676" y="236"/>
                  </a:lnTo>
                  <a:lnTo>
                    <a:pt x="716" y="112"/>
                  </a:lnTo>
                  <a:lnTo>
                    <a:pt x="796" y="20"/>
                  </a:lnTo>
                  <a:lnTo>
                    <a:pt x="936" y="0"/>
                  </a:lnTo>
                  <a:lnTo>
                    <a:pt x="1056" y="28"/>
                  </a:lnTo>
                  <a:lnTo>
                    <a:pt x="1152" y="100"/>
                  </a:lnTo>
                  <a:lnTo>
                    <a:pt x="1244" y="212"/>
                  </a:lnTo>
                  <a:lnTo>
                    <a:pt x="1372" y="416"/>
                  </a:lnTo>
                  <a:lnTo>
                    <a:pt x="1532" y="652"/>
                  </a:lnTo>
                  <a:lnTo>
                    <a:pt x="1660" y="804"/>
                  </a:lnTo>
                  <a:lnTo>
                    <a:pt x="1824" y="960"/>
                  </a:lnTo>
                  <a:lnTo>
                    <a:pt x="2160" y="1084"/>
                  </a:lnTo>
                  <a:lnTo>
                    <a:pt x="2292" y="110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2542" name="Freeform 35"/>
          <p:cNvSpPr>
            <a:spLocks/>
          </p:cNvSpPr>
          <p:nvPr/>
        </p:nvSpPr>
        <p:spPr bwMode="auto">
          <a:xfrm>
            <a:off x="5695950" y="2057400"/>
            <a:ext cx="3448050" cy="349250"/>
          </a:xfrm>
          <a:custGeom>
            <a:avLst/>
            <a:gdLst>
              <a:gd name="T0" fmla="*/ 0 w 2172"/>
              <a:gd name="T1" fmla="*/ 2147483647 h 220"/>
              <a:gd name="T2" fmla="*/ 2147483647 w 2172"/>
              <a:gd name="T3" fmla="*/ 2147483647 h 220"/>
              <a:gd name="T4" fmla="*/ 2147483647 w 2172"/>
              <a:gd name="T5" fmla="*/ 2147483647 h 220"/>
              <a:gd name="T6" fmla="*/ 2147483647 w 2172"/>
              <a:gd name="T7" fmla="*/ 2147483647 h 220"/>
              <a:gd name="T8" fmla="*/ 2147483647 w 2172"/>
              <a:gd name="T9" fmla="*/ 2147483647 h 220"/>
              <a:gd name="T10" fmla="*/ 2147483647 w 2172"/>
              <a:gd name="T11" fmla="*/ 2147483647 h 220"/>
              <a:gd name="T12" fmla="*/ 2147483647 w 2172"/>
              <a:gd name="T13" fmla="*/ 2147483647 h 220"/>
              <a:gd name="T14" fmla="*/ 2147483647 w 2172"/>
              <a:gd name="T15" fmla="*/ 2147483647 h 220"/>
              <a:gd name="T16" fmla="*/ 2147483647 w 2172"/>
              <a:gd name="T17" fmla="*/ 2147483647 h 220"/>
              <a:gd name="T18" fmla="*/ 2147483647 w 2172"/>
              <a:gd name="T19" fmla="*/ 2147483647 h 220"/>
              <a:gd name="T20" fmla="*/ 2147483647 w 2172"/>
              <a:gd name="T21" fmla="*/ 0 h 220"/>
              <a:gd name="T22" fmla="*/ 2147483647 w 2172"/>
              <a:gd name="T23" fmla="*/ 2147483647 h 220"/>
              <a:gd name="T24" fmla="*/ 2147483647 w 2172"/>
              <a:gd name="T25" fmla="*/ 2147483647 h 220"/>
              <a:gd name="T26" fmla="*/ 2147483647 w 2172"/>
              <a:gd name="T27" fmla="*/ 2147483647 h 220"/>
              <a:gd name="T28" fmla="*/ 2147483647 w 2172"/>
              <a:gd name="T29" fmla="*/ 2147483647 h 220"/>
              <a:gd name="T30" fmla="*/ 2147483647 w 2172"/>
              <a:gd name="T31" fmla="*/ 2147483647 h 220"/>
              <a:gd name="T32" fmla="*/ 2147483647 w 2172"/>
              <a:gd name="T33" fmla="*/ 2147483647 h 220"/>
              <a:gd name="T34" fmla="*/ 2147483647 w 2172"/>
              <a:gd name="T35" fmla="*/ 2147483647 h 220"/>
              <a:gd name="T36" fmla="*/ 2147483647 w 2172"/>
              <a:gd name="T37" fmla="*/ 2147483647 h 2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172"/>
              <a:gd name="T58" fmla="*/ 0 h 220"/>
              <a:gd name="T59" fmla="*/ 2172 w 2172"/>
              <a:gd name="T60" fmla="*/ 220 h 2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172" h="220">
                <a:moveTo>
                  <a:pt x="0" y="216"/>
                </a:moveTo>
                <a:lnTo>
                  <a:pt x="56" y="208"/>
                </a:lnTo>
                <a:lnTo>
                  <a:pt x="152" y="220"/>
                </a:lnTo>
                <a:lnTo>
                  <a:pt x="340" y="204"/>
                </a:lnTo>
                <a:lnTo>
                  <a:pt x="512" y="220"/>
                </a:lnTo>
                <a:lnTo>
                  <a:pt x="600" y="200"/>
                </a:lnTo>
                <a:lnTo>
                  <a:pt x="712" y="96"/>
                </a:lnTo>
                <a:lnTo>
                  <a:pt x="840" y="36"/>
                </a:lnTo>
                <a:lnTo>
                  <a:pt x="1008" y="40"/>
                </a:lnTo>
                <a:lnTo>
                  <a:pt x="1168" y="4"/>
                </a:lnTo>
                <a:lnTo>
                  <a:pt x="1220" y="0"/>
                </a:lnTo>
                <a:lnTo>
                  <a:pt x="1324" y="4"/>
                </a:lnTo>
                <a:lnTo>
                  <a:pt x="1380" y="4"/>
                </a:lnTo>
                <a:lnTo>
                  <a:pt x="1496" y="16"/>
                </a:lnTo>
                <a:lnTo>
                  <a:pt x="1600" y="24"/>
                </a:lnTo>
                <a:lnTo>
                  <a:pt x="1728" y="8"/>
                </a:lnTo>
                <a:lnTo>
                  <a:pt x="1864" y="40"/>
                </a:lnTo>
                <a:lnTo>
                  <a:pt x="2008" y="40"/>
                </a:lnTo>
                <a:lnTo>
                  <a:pt x="2172" y="48"/>
                </a:lnTo>
              </a:path>
            </a:pathLst>
          </a:custGeom>
          <a:noFill/>
          <a:ln w="76200">
            <a:solidFill>
              <a:srgbClr val="FA2D1E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2543" name="Freeform 11"/>
          <p:cNvSpPr>
            <a:spLocks/>
          </p:cNvSpPr>
          <p:nvPr/>
        </p:nvSpPr>
        <p:spPr bwMode="auto">
          <a:xfrm>
            <a:off x="838200" y="2273300"/>
            <a:ext cx="3943350" cy="311150"/>
          </a:xfrm>
          <a:custGeom>
            <a:avLst/>
            <a:gdLst>
              <a:gd name="T0" fmla="*/ 0 w 2484"/>
              <a:gd name="T1" fmla="*/ 2147483647 h 196"/>
              <a:gd name="T2" fmla="*/ 2147483647 w 2484"/>
              <a:gd name="T3" fmla="*/ 2147483647 h 196"/>
              <a:gd name="T4" fmla="*/ 2147483647 w 2484"/>
              <a:gd name="T5" fmla="*/ 2147483647 h 196"/>
              <a:gd name="T6" fmla="*/ 2147483647 w 2484"/>
              <a:gd name="T7" fmla="*/ 2147483647 h 196"/>
              <a:gd name="T8" fmla="*/ 2147483647 w 2484"/>
              <a:gd name="T9" fmla="*/ 2147483647 h 196"/>
              <a:gd name="T10" fmla="*/ 2147483647 w 2484"/>
              <a:gd name="T11" fmla="*/ 2147483647 h 196"/>
              <a:gd name="T12" fmla="*/ 2147483647 w 2484"/>
              <a:gd name="T13" fmla="*/ 0 h 196"/>
              <a:gd name="T14" fmla="*/ 2147483647 w 2484"/>
              <a:gd name="T15" fmla="*/ 2147483647 h 196"/>
              <a:gd name="T16" fmla="*/ 2147483647 w 2484"/>
              <a:gd name="T17" fmla="*/ 2147483647 h 196"/>
              <a:gd name="T18" fmla="*/ 2147483647 w 2484"/>
              <a:gd name="T19" fmla="*/ 2147483647 h 196"/>
              <a:gd name="T20" fmla="*/ 2147483647 w 2484"/>
              <a:gd name="T21" fmla="*/ 2147483647 h 196"/>
              <a:gd name="T22" fmla="*/ 2147483647 w 2484"/>
              <a:gd name="T23" fmla="*/ 2147483647 h 196"/>
              <a:gd name="T24" fmla="*/ 2147483647 w 2484"/>
              <a:gd name="T25" fmla="*/ 2147483647 h 196"/>
              <a:gd name="T26" fmla="*/ 2147483647 w 2484"/>
              <a:gd name="T27" fmla="*/ 2147483647 h 196"/>
              <a:gd name="T28" fmla="*/ 2147483647 w 2484"/>
              <a:gd name="T29" fmla="*/ 2147483647 h 196"/>
              <a:gd name="T30" fmla="*/ 2147483647 w 2484"/>
              <a:gd name="T31" fmla="*/ 2147483647 h 196"/>
              <a:gd name="T32" fmla="*/ 2147483647 w 2484"/>
              <a:gd name="T33" fmla="*/ 2147483647 h 196"/>
              <a:gd name="T34" fmla="*/ 2147483647 w 2484"/>
              <a:gd name="T35" fmla="*/ 2147483647 h 196"/>
              <a:gd name="T36" fmla="*/ 2147483647 w 2484"/>
              <a:gd name="T37" fmla="*/ 2147483647 h 196"/>
              <a:gd name="T38" fmla="*/ 2147483647 w 2484"/>
              <a:gd name="T39" fmla="*/ 2147483647 h 196"/>
              <a:gd name="T40" fmla="*/ 2147483647 w 2484"/>
              <a:gd name="T41" fmla="*/ 2147483647 h 196"/>
              <a:gd name="T42" fmla="*/ 2147483647 w 2484"/>
              <a:gd name="T43" fmla="*/ 2147483647 h 19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84"/>
              <a:gd name="T67" fmla="*/ 0 h 196"/>
              <a:gd name="T68" fmla="*/ 2484 w 2484"/>
              <a:gd name="T69" fmla="*/ 196 h 19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84" h="196">
                <a:moveTo>
                  <a:pt x="0" y="72"/>
                </a:moveTo>
                <a:lnTo>
                  <a:pt x="96" y="64"/>
                </a:lnTo>
                <a:lnTo>
                  <a:pt x="268" y="48"/>
                </a:lnTo>
                <a:lnTo>
                  <a:pt x="472" y="32"/>
                </a:lnTo>
                <a:lnTo>
                  <a:pt x="568" y="28"/>
                </a:lnTo>
                <a:lnTo>
                  <a:pt x="716" y="20"/>
                </a:lnTo>
                <a:lnTo>
                  <a:pt x="852" y="0"/>
                </a:lnTo>
                <a:lnTo>
                  <a:pt x="912" y="12"/>
                </a:lnTo>
                <a:lnTo>
                  <a:pt x="1008" y="12"/>
                </a:lnTo>
                <a:lnTo>
                  <a:pt x="1080" y="16"/>
                </a:lnTo>
                <a:lnTo>
                  <a:pt x="1192" y="84"/>
                </a:lnTo>
                <a:lnTo>
                  <a:pt x="1268" y="144"/>
                </a:lnTo>
                <a:lnTo>
                  <a:pt x="1368" y="188"/>
                </a:lnTo>
                <a:lnTo>
                  <a:pt x="1460" y="196"/>
                </a:lnTo>
                <a:lnTo>
                  <a:pt x="1536" y="196"/>
                </a:lnTo>
                <a:lnTo>
                  <a:pt x="1616" y="180"/>
                </a:lnTo>
                <a:lnTo>
                  <a:pt x="1748" y="168"/>
                </a:lnTo>
                <a:lnTo>
                  <a:pt x="1920" y="144"/>
                </a:lnTo>
                <a:lnTo>
                  <a:pt x="1992" y="152"/>
                </a:lnTo>
                <a:lnTo>
                  <a:pt x="2164" y="172"/>
                </a:lnTo>
                <a:lnTo>
                  <a:pt x="2372" y="188"/>
                </a:lnTo>
                <a:lnTo>
                  <a:pt x="2484" y="192"/>
                </a:lnTo>
              </a:path>
            </a:pathLst>
          </a:custGeom>
          <a:noFill/>
          <a:ln w="76200">
            <a:solidFill>
              <a:srgbClr val="FA2D1E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cxnSp>
        <p:nvCxnSpPr>
          <p:cNvPr id="22544" name="Connettore 1 38"/>
          <p:cNvCxnSpPr>
            <a:cxnSpLocks noChangeShapeType="1"/>
          </p:cNvCxnSpPr>
          <p:nvPr/>
        </p:nvCxnSpPr>
        <p:spPr bwMode="auto">
          <a:xfrm rot="5400000">
            <a:off x="3352006" y="1296194"/>
            <a:ext cx="2895601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2545" name="Connettore 1 40"/>
          <p:cNvCxnSpPr>
            <a:cxnSpLocks noChangeShapeType="1"/>
          </p:cNvCxnSpPr>
          <p:nvPr/>
        </p:nvCxnSpPr>
        <p:spPr bwMode="auto">
          <a:xfrm>
            <a:off x="4572000" y="1752600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2546" name="Connettore 1 41"/>
          <p:cNvCxnSpPr>
            <a:cxnSpLocks noChangeShapeType="1"/>
          </p:cNvCxnSpPr>
          <p:nvPr/>
        </p:nvCxnSpPr>
        <p:spPr bwMode="auto">
          <a:xfrm>
            <a:off x="4572000" y="1295400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47" name="CasellaDiTesto 42"/>
          <p:cNvSpPr txBox="1">
            <a:spLocks noChangeArrowheads="1"/>
          </p:cNvSpPr>
          <p:nvPr/>
        </p:nvSpPr>
        <p:spPr bwMode="auto">
          <a:xfrm>
            <a:off x="4953000" y="1062038"/>
            <a:ext cx="996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Times" charset="0"/>
              </a:rPr>
              <a:t>10 km</a:t>
            </a:r>
          </a:p>
        </p:txBody>
      </p:sp>
      <p:sp>
        <p:nvSpPr>
          <p:cNvPr id="22548" name="CasellaDiTesto 43"/>
          <p:cNvSpPr txBox="1">
            <a:spLocks noChangeArrowheads="1"/>
          </p:cNvSpPr>
          <p:nvPr/>
        </p:nvSpPr>
        <p:spPr bwMode="auto">
          <a:xfrm>
            <a:off x="4953000" y="1524000"/>
            <a:ext cx="808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Times" charset="0"/>
              </a:rPr>
              <a:t>5 km</a:t>
            </a:r>
          </a:p>
        </p:txBody>
      </p:sp>
      <p:sp>
        <p:nvSpPr>
          <p:cNvPr id="22549" name="Figura a mano libera 44"/>
          <p:cNvSpPr>
            <a:spLocks noChangeArrowheads="1"/>
          </p:cNvSpPr>
          <p:nvPr/>
        </p:nvSpPr>
        <p:spPr bwMode="auto">
          <a:xfrm>
            <a:off x="2286000" y="2684463"/>
            <a:ext cx="815975" cy="795337"/>
          </a:xfrm>
          <a:custGeom>
            <a:avLst/>
            <a:gdLst>
              <a:gd name="T0" fmla="*/ 143191557 w 748632"/>
              <a:gd name="T1" fmla="*/ 2147483647 h 443386"/>
              <a:gd name="T2" fmla="*/ 76709939 w 748632"/>
              <a:gd name="T3" fmla="*/ 2147483647 h 443386"/>
              <a:gd name="T4" fmla="*/ 17898633 w 748632"/>
              <a:gd name="T5" fmla="*/ 2147483647 h 443386"/>
              <a:gd name="T6" fmla="*/ 0 w 748632"/>
              <a:gd name="T7" fmla="*/ 2147483647 h 443386"/>
              <a:gd name="T8" fmla="*/ 0 60000 65536"/>
              <a:gd name="T9" fmla="*/ 0 60000 65536"/>
              <a:gd name="T10" fmla="*/ 0 60000 65536"/>
              <a:gd name="T11" fmla="*/ 0 60000 65536"/>
              <a:gd name="T12" fmla="*/ 0 w 748632"/>
              <a:gd name="T13" fmla="*/ 0 h 443386"/>
              <a:gd name="T14" fmla="*/ 748632 w 748632"/>
              <a:gd name="T15" fmla="*/ 443386 h 4433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8632" h="443386">
                <a:moveTo>
                  <a:pt x="748632" y="2228"/>
                </a:moveTo>
                <a:cubicBezTo>
                  <a:pt x="629430" y="1114"/>
                  <a:pt x="510228" y="0"/>
                  <a:pt x="401053" y="15596"/>
                </a:cubicBezTo>
                <a:cubicBezTo>
                  <a:pt x="291878" y="31192"/>
                  <a:pt x="160421" y="24509"/>
                  <a:pt x="93579" y="95807"/>
                </a:cubicBezTo>
                <a:cubicBezTo>
                  <a:pt x="26737" y="167105"/>
                  <a:pt x="0" y="443386"/>
                  <a:pt x="0" y="443386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550" name="Figura a mano libera 45"/>
          <p:cNvSpPr>
            <a:spLocks noChangeArrowheads="1"/>
          </p:cNvSpPr>
          <p:nvPr/>
        </p:nvSpPr>
        <p:spPr bwMode="auto">
          <a:xfrm>
            <a:off x="5414963" y="2667000"/>
            <a:ext cx="1824037" cy="457200"/>
          </a:xfrm>
          <a:custGeom>
            <a:avLst/>
            <a:gdLst>
              <a:gd name="T0" fmla="*/ 0 w 1470526"/>
              <a:gd name="T1" fmla="*/ 2147483647 h 247316"/>
              <a:gd name="T2" fmla="*/ 2147483647 w 1470526"/>
              <a:gd name="T3" fmla="*/ 2147483647 h 247316"/>
              <a:gd name="T4" fmla="*/ 2147483647 w 1470526"/>
              <a:gd name="T5" fmla="*/ 2147483647 h 247316"/>
              <a:gd name="T6" fmla="*/ 2147483647 w 1470526"/>
              <a:gd name="T7" fmla="*/ 2147483647 h 247316"/>
              <a:gd name="T8" fmla="*/ 0 60000 65536"/>
              <a:gd name="T9" fmla="*/ 0 60000 65536"/>
              <a:gd name="T10" fmla="*/ 0 60000 65536"/>
              <a:gd name="T11" fmla="*/ 0 60000 65536"/>
              <a:gd name="T12" fmla="*/ 0 w 1470526"/>
              <a:gd name="T13" fmla="*/ 0 h 247316"/>
              <a:gd name="T14" fmla="*/ 1470526 w 1470526"/>
              <a:gd name="T15" fmla="*/ 247316 h 2473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70526" h="247316">
                <a:moveTo>
                  <a:pt x="0" y="6684"/>
                </a:moveTo>
                <a:cubicBezTo>
                  <a:pt x="213894" y="3342"/>
                  <a:pt x="427789" y="0"/>
                  <a:pt x="588210" y="6684"/>
                </a:cubicBezTo>
                <a:cubicBezTo>
                  <a:pt x="748631" y="13368"/>
                  <a:pt x="815473" y="6684"/>
                  <a:pt x="962526" y="46789"/>
                </a:cubicBezTo>
                <a:cubicBezTo>
                  <a:pt x="1109579" y="86894"/>
                  <a:pt x="1470526" y="247316"/>
                  <a:pt x="1470526" y="247316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551" name="CasellaDiTesto 46"/>
          <p:cNvSpPr txBox="1">
            <a:spLocks noChangeArrowheads="1"/>
          </p:cNvSpPr>
          <p:nvPr/>
        </p:nvSpPr>
        <p:spPr bwMode="auto">
          <a:xfrm>
            <a:off x="787400" y="1366838"/>
            <a:ext cx="309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Times" charset="0"/>
              </a:rPr>
              <a:t>W-directed subductions</a:t>
            </a:r>
          </a:p>
        </p:txBody>
      </p:sp>
      <p:sp>
        <p:nvSpPr>
          <p:cNvPr id="22552" name="CasellaDiTesto 47"/>
          <p:cNvSpPr txBox="1">
            <a:spLocks noChangeArrowheads="1"/>
          </p:cNvSpPr>
          <p:nvPr/>
        </p:nvSpPr>
        <p:spPr bwMode="auto">
          <a:xfrm>
            <a:off x="5410200" y="-80963"/>
            <a:ext cx="3525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Times" charset="0"/>
              </a:rPr>
              <a:t>E-NE-directed subductions</a:t>
            </a:r>
          </a:p>
        </p:txBody>
      </p:sp>
      <p:cxnSp>
        <p:nvCxnSpPr>
          <p:cNvPr id="22553" name="Connettore 1 48"/>
          <p:cNvCxnSpPr>
            <a:cxnSpLocks noChangeShapeType="1"/>
          </p:cNvCxnSpPr>
          <p:nvPr/>
        </p:nvCxnSpPr>
        <p:spPr bwMode="auto">
          <a:xfrm>
            <a:off x="4572000" y="461963"/>
            <a:ext cx="381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54" name="CasellaDiTesto 49"/>
          <p:cNvSpPr txBox="1">
            <a:spLocks noChangeArrowheads="1"/>
          </p:cNvSpPr>
          <p:nvPr/>
        </p:nvSpPr>
        <p:spPr bwMode="auto">
          <a:xfrm>
            <a:off x="4953000" y="228600"/>
            <a:ext cx="962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Times" charset="0"/>
              </a:rPr>
              <a:t>20 km</a:t>
            </a:r>
          </a:p>
        </p:txBody>
      </p:sp>
      <p:cxnSp>
        <p:nvCxnSpPr>
          <p:cNvPr id="22555" name="Connettore 1 51"/>
          <p:cNvCxnSpPr>
            <a:cxnSpLocks noChangeShapeType="1"/>
          </p:cNvCxnSpPr>
          <p:nvPr/>
        </p:nvCxnSpPr>
        <p:spPr bwMode="auto">
          <a:xfrm>
            <a:off x="3429000" y="3046413"/>
            <a:ext cx="18288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56" name="CasellaDiTesto 53"/>
          <p:cNvSpPr txBox="1">
            <a:spLocks noChangeArrowheads="1"/>
          </p:cNvSpPr>
          <p:nvPr/>
        </p:nvSpPr>
        <p:spPr bwMode="auto">
          <a:xfrm>
            <a:off x="3886200" y="2586038"/>
            <a:ext cx="1150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Times" charset="0"/>
              </a:rPr>
              <a:t>300 km</a:t>
            </a:r>
          </a:p>
        </p:txBody>
      </p:sp>
    </p:spTree>
    <p:extLst>
      <p:ext uri="{BB962C8B-B14F-4D97-AF65-F5344CB8AC3E}">
        <p14:creationId xmlns:p14="http://schemas.microsoft.com/office/powerpoint/2010/main" val="32450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2_Bonardi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51" b="52854"/>
          <a:stretch/>
        </p:blipFill>
        <p:spPr>
          <a:xfrm>
            <a:off x="4716016" y="404664"/>
            <a:ext cx="4320402" cy="2860944"/>
          </a:xfrm>
          <a:prstGeom prst="rect">
            <a:avLst/>
          </a:prstGeom>
        </p:spPr>
      </p:pic>
      <p:pic>
        <p:nvPicPr>
          <p:cNvPr id="3" name="Immagine 2" descr="Figure2_Bonardi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9" b="52935"/>
          <a:stretch/>
        </p:blipFill>
        <p:spPr>
          <a:xfrm>
            <a:off x="179512" y="476672"/>
            <a:ext cx="4193563" cy="2855967"/>
          </a:xfrm>
          <a:prstGeom prst="rect">
            <a:avLst/>
          </a:prstGeom>
        </p:spPr>
      </p:pic>
      <p:pic>
        <p:nvPicPr>
          <p:cNvPr id="4" name="Immagine 3" descr="Figure2_Bonardi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41"/>
          <a:stretch/>
        </p:blipFill>
        <p:spPr>
          <a:xfrm>
            <a:off x="304800" y="3844336"/>
            <a:ext cx="9144000" cy="29223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6F5B4933-B75F-FD46-8997-D294F9429FAD}"/>
                  </a:ext>
                </a:extLst>
              </p14:cNvPr>
              <p14:cNvContentPartPr/>
              <p14:nvPr/>
            </p14:nvContentPartPr>
            <p14:xfrm>
              <a:off x="3284321" y="2490530"/>
              <a:ext cx="65520" cy="741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6F5B4933-B75F-FD46-8997-D294F9429FA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2761" y="2428970"/>
                <a:ext cx="188640" cy="197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uppo 26">
            <a:extLst>
              <a:ext uri="{FF2B5EF4-FFF2-40B4-BE49-F238E27FC236}">
                <a16:creationId xmlns:a16="http://schemas.microsoft.com/office/drawing/2014/main" id="{ADBAB271-CF2C-F948-B8F1-BA268CCD19EF}"/>
              </a:ext>
            </a:extLst>
          </p:cNvPr>
          <p:cNvGrpSpPr/>
          <p:nvPr/>
        </p:nvGrpSpPr>
        <p:grpSpPr>
          <a:xfrm>
            <a:off x="5635197" y="1664329"/>
            <a:ext cx="138240" cy="46800"/>
            <a:chOff x="5635197" y="1664329"/>
            <a:chExt cx="138240" cy="4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4" name="Input penna 23">
                  <a:extLst>
                    <a:ext uri="{FF2B5EF4-FFF2-40B4-BE49-F238E27FC236}">
                      <a16:creationId xmlns:a16="http://schemas.microsoft.com/office/drawing/2014/main" id="{0E5EF626-F163-924E-BF97-BBFFD4957E70}"/>
                    </a:ext>
                  </a:extLst>
                </p14:cNvPr>
                <p14:cNvContentPartPr/>
                <p14:nvPr/>
              </p14:nvContentPartPr>
              <p14:xfrm>
                <a:off x="5635197" y="1664329"/>
                <a:ext cx="7920" cy="2160"/>
              </p14:xfrm>
            </p:contentPart>
          </mc:Choice>
          <mc:Fallback xmlns="">
            <p:pic>
              <p:nvPicPr>
                <p:cNvPr id="24" name="Input penna 23">
                  <a:extLst>
                    <a:ext uri="{FF2B5EF4-FFF2-40B4-BE49-F238E27FC236}">
                      <a16:creationId xmlns:a16="http://schemas.microsoft.com/office/drawing/2014/main" id="{0E5EF626-F163-924E-BF97-BBFFD4957E7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620077" y="1648849"/>
                  <a:ext cx="3816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A622EFB2-6D5E-2A40-A9C7-DC8F65C3D8B4}"/>
                    </a:ext>
                  </a:extLst>
                </p14:cNvPr>
                <p14:cNvContentPartPr/>
                <p14:nvPr/>
              </p14:nvContentPartPr>
              <p14:xfrm>
                <a:off x="5717637" y="1694929"/>
                <a:ext cx="55800" cy="1620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A622EFB2-6D5E-2A40-A9C7-DC8F65C3D8B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702517" y="1679809"/>
                  <a:ext cx="86040" cy="46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0AACE7BF-50D9-A64D-88F1-6EFC2DD30D9B}"/>
                  </a:ext>
                </a:extLst>
              </p14:cNvPr>
              <p14:cNvContentPartPr/>
              <p14:nvPr/>
            </p14:nvContentPartPr>
            <p14:xfrm>
              <a:off x="6693597" y="2208649"/>
              <a:ext cx="6480" cy="648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0AACE7BF-50D9-A64D-88F1-6EFC2DD30D9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78117" y="2193529"/>
                <a:ext cx="37080" cy="3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90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3"/>
          <p:cNvSpPr txBox="1">
            <a:spLocks noChangeArrowheads="1"/>
          </p:cNvSpPr>
          <p:nvPr/>
        </p:nvSpPr>
        <p:spPr bwMode="auto">
          <a:xfrm>
            <a:off x="3914775" y="4735513"/>
            <a:ext cx="1314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3200" b="1">
                <a:latin typeface="Times" charset="0"/>
              </a:rPr>
              <a:t>S=H-L</a:t>
            </a:r>
          </a:p>
        </p:txBody>
      </p:sp>
      <p:grpSp>
        <p:nvGrpSpPr>
          <p:cNvPr id="41986" name="Gruppo 2"/>
          <p:cNvGrpSpPr>
            <a:grpSpLocks/>
          </p:cNvGrpSpPr>
          <p:nvPr/>
        </p:nvGrpSpPr>
        <p:grpSpPr bwMode="auto">
          <a:xfrm>
            <a:off x="685800" y="5768975"/>
            <a:ext cx="8059738" cy="461963"/>
            <a:chOff x="685800" y="5768975"/>
            <a:chExt cx="8059738" cy="461963"/>
          </a:xfrm>
        </p:grpSpPr>
        <p:sp>
          <p:nvSpPr>
            <p:cNvPr id="41992" name="CasellaDiTesto 9"/>
            <p:cNvSpPr txBox="1">
              <a:spLocks noChangeArrowheads="1"/>
            </p:cNvSpPr>
            <p:nvPr/>
          </p:nvSpPr>
          <p:spPr bwMode="auto">
            <a:xfrm>
              <a:off x="685800" y="5768975"/>
              <a:ext cx="325913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>
                  <a:latin typeface="Times" charset="0"/>
                </a:rPr>
                <a:t>convergence&lt;subduction</a:t>
              </a:r>
            </a:p>
          </p:txBody>
        </p:sp>
        <p:sp>
          <p:nvSpPr>
            <p:cNvPr id="41993" name="CasellaDiTesto 10"/>
            <p:cNvSpPr txBox="1">
              <a:spLocks noChangeArrowheads="1"/>
            </p:cNvSpPr>
            <p:nvPr/>
          </p:nvSpPr>
          <p:spPr bwMode="auto">
            <a:xfrm>
              <a:off x="5486400" y="5768975"/>
              <a:ext cx="325913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>
                  <a:latin typeface="Times" charset="0"/>
                </a:rPr>
                <a:t>convergence&gt;subduction</a:t>
              </a:r>
            </a:p>
          </p:txBody>
        </p:sp>
      </p:grpSp>
      <p:grpSp>
        <p:nvGrpSpPr>
          <p:cNvPr id="41987" name="Gruppo 3"/>
          <p:cNvGrpSpPr>
            <a:grpSpLocks/>
          </p:cNvGrpSpPr>
          <p:nvPr/>
        </p:nvGrpSpPr>
        <p:grpSpPr bwMode="auto">
          <a:xfrm>
            <a:off x="71438" y="330200"/>
            <a:ext cx="9072562" cy="5472113"/>
            <a:chOff x="71438" y="330200"/>
            <a:chExt cx="9072562" cy="5472113"/>
          </a:xfrm>
        </p:grpSpPr>
        <p:pic>
          <p:nvPicPr>
            <p:cNvPr id="41988" name="Immagine 3" descr="ESR1150_Fig31OrogensE_W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" y="1654175"/>
              <a:ext cx="9072562" cy="414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989" name="Gruppo 18"/>
            <p:cNvGrpSpPr>
              <a:grpSpLocks/>
            </p:cNvGrpSpPr>
            <p:nvPr/>
          </p:nvGrpSpPr>
          <p:grpSpPr bwMode="auto">
            <a:xfrm>
              <a:off x="130175" y="330200"/>
              <a:ext cx="8902700" cy="1295400"/>
              <a:chOff x="129587" y="330428"/>
              <a:chExt cx="8902644" cy="1295796"/>
            </a:xfrm>
          </p:grpSpPr>
          <p:sp>
            <p:nvSpPr>
              <p:cNvPr id="41990" name="CasellaDiTesto 15"/>
              <p:cNvSpPr txBox="1">
                <a:spLocks noChangeArrowheads="1"/>
              </p:cNvSpPr>
              <p:nvPr/>
            </p:nvSpPr>
            <p:spPr bwMode="auto">
              <a:xfrm>
                <a:off x="4005967" y="1066800"/>
                <a:ext cx="113206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2000">
                    <a:latin typeface="Times" charset="0"/>
                  </a:rPr>
                  <a:t>heat flow</a:t>
                </a:r>
              </a:p>
            </p:txBody>
          </p:sp>
          <p:sp>
            <p:nvSpPr>
              <p:cNvPr id="41991" name="Figura a mano libera 17"/>
              <p:cNvSpPr>
                <a:spLocks noChangeArrowheads="1"/>
              </p:cNvSpPr>
              <p:nvPr/>
            </p:nvSpPr>
            <p:spPr bwMode="auto">
              <a:xfrm>
                <a:off x="129587" y="330428"/>
                <a:ext cx="8902644" cy="1295796"/>
              </a:xfrm>
              <a:custGeom>
                <a:avLst/>
                <a:gdLst>
                  <a:gd name="T0" fmla="*/ 0 w 8902644"/>
                  <a:gd name="T1" fmla="*/ 1004242 h 1295796"/>
                  <a:gd name="T2" fmla="*/ 233257 w 8902644"/>
                  <a:gd name="T3" fmla="*/ 1017200 h 1295796"/>
                  <a:gd name="T4" fmla="*/ 440597 w 8902644"/>
                  <a:gd name="T5" fmla="*/ 952410 h 1295796"/>
                  <a:gd name="T6" fmla="*/ 583143 w 8902644"/>
                  <a:gd name="T7" fmla="*/ 887620 h 1295796"/>
                  <a:gd name="T8" fmla="*/ 673854 w 8902644"/>
                  <a:gd name="T9" fmla="*/ 861704 h 1295796"/>
                  <a:gd name="T10" fmla="*/ 816400 w 8902644"/>
                  <a:gd name="T11" fmla="*/ 978326 h 1295796"/>
                  <a:gd name="T12" fmla="*/ 894152 w 8902644"/>
                  <a:gd name="T13" fmla="*/ 1004242 h 1295796"/>
                  <a:gd name="T14" fmla="*/ 997822 w 8902644"/>
                  <a:gd name="T15" fmla="*/ 978326 h 1295796"/>
                  <a:gd name="T16" fmla="*/ 1088533 w 8902644"/>
                  <a:gd name="T17" fmla="*/ 978326 h 1295796"/>
                  <a:gd name="T18" fmla="*/ 1140368 w 8902644"/>
                  <a:gd name="T19" fmla="*/ 1017200 h 1295796"/>
                  <a:gd name="T20" fmla="*/ 1179244 w 8902644"/>
                  <a:gd name="T21" fmla="*/ 1030158 h 1295796"/>
                  <a:gd name="T22" fmla="*/ 1399542 w 8902644"/>
                  <a:gd name="T23" fmla="*/ 796914 h 1295796"/>
                  <a:gd name="T24" fmla="*/ 1529130 w 8902644"/>
                  <a:gd name="T25" fmla="*/ 654377 h 1295796"/>
                  <a:gd name="T26" fmla="*/ 1736469 w 8902644"/>
                  <a:gd name="T27" fmla="*/ 485923 h 1295796"/>
                  <a:gd name="T28" fmla="*/ 1814222 w 8902644"/>
                  <a:gd name="T29" fmla="*/ 304512 h 1295796"/>
                  <a:gd name="T30" fmla="*/ 1879015 w 8902644"/>
                  <a:gd name="T31" fmla="*/ 123101 h 1295796"/>
                  <a:gd name="T32" fmla="*/ 1904933 w 8902644"/>
                  <a:gd name="T33" fmla="*/ 45353 h 1295796"/>
                  <a:gd name="T34" fmla="*/ 1969726 w 8902644"/>
                  <a:gd name="T35" fmla="*/ 19437 h 1295796"/>
                  <a:gd name="T36" fmla="*/ 2034520 w 8902644"/>
                  <a:gd name="T37" fmla="*/ 84227 h 1295796"/>
                  <a:gd name="T38" fmla="*/ 2073396 w 8902644"/>
                  <a:gd name="T39" fmla="*/ 524797 h 1295796"/>
                  <a:gd name="T40" fmla="*/ 2164107 w 8902644"/>
                  <a:gd name="T41" fmla="*/ 822830 h 1295796"/>
                  <a:gd name="T42" fmla="*/ 2358488 w 8902644"/>
                  <a:gd name="T43" fmla="*/ 939452 h 1295796"/>
                  <a:gd name="T44" fmla="*/ 2617663 w 8902644"/>
                  <a:gd name="T45" fmla="*/ 1094948 h 1295796"/>
                  <a:gd name="T46" fmla="*/ 2837961 w 8902644"/>
                  <a:gd name="T47" fmla="*/ 1133821 h 1295796"/>
                  <a:gd name="T48" fmla="*/ 2954589 w 8902644"/>
                  <a:gd name="T49" fmla="*/ 1263401 h 1295796"/>
                  <a:gd name="T50" fmla="*/ 3019383 w 8902644"/>
                  <a:gd name="T51" fmla="*/ 1289317 h 1295796"/>
                  <a:gd name="T52" fmla="*/ 3200805 w 8902644"/>
                  <a:gd name="T53" fmla="*/ 1224527 h 1295796"/>
                  <a:gd name="T54" fmla="*/ 3395186 w 8902644"/>
                  <a:gd name="T55" fmla="*/ 1159737 h 1295796"/>
                  <a:gd name="T56" fmla="*/ 3680278 w 8902644"/>
                  <a:gd name="T57" fmla="*/ 1146779 h 1295796"/>
                  <a:gd name="T58" fmla="*/ 4911357 w 8902644"/>
                  <a:gd name="T59" fmla="*/ 1146779 h 1295796"/>
                  <a:gd name="T60" fmla="*/ 5118696 w 8902644"/>
                  <a:gd name="T61" fmla="*/ 1146779 h 1295796"/>
                  <a:gd name="T62" fmla="*/ 5390830 w 8902644"/>
                  <a:gd name="T63" fmla="*/ 1159737 h 1295796"/>
                  <a:gd name="T64" fmla="*/ 5481541 w 8902644"/>
                  <a:gd name="T65" fmla="*/ 1198611 h 1295796"/>
                  <a:gd name="T66" fmla="*/ 5637045 w 8902644"/>
                  <a:gd name="T67" fmla="*/ 1172695 h 1295796"/>
                  <a:gd name="T68" fmla="*/ 5922137 w 8902644"/>
                  <a:gd name="T69" fmla="*/ 1081990 h 1295796"/>
                  <a:gd name="T70" fmla="*/ 6336817 w 8902644"/>
                  <a:gd name="T71" fmla="*/ 1056074 h 1295796"/>
                  <a:gd name="T72" fmla="*/ 6855166 w 8902644"/>
                  <a:gd name="T73" fmla="*/ 1056074 h 1295796"/>
                  <a:gd name="T74" fmla="*/ 7282803 w 8902644"/>
                  <a:gd name="T75" fmla="*/ 1069032 h 1295796"/>
                  <a:gd name="T76" fmla="*/ 7580854 w 8902644"/>
                  <a:gd name="T77" fmla="*/ 1159737 h 1295796"/>
                  <a:gd name="T78" fmla="*/ 7710441 w 8902644"/>
                  <a:gd name="T79" fmla="*/ 1198611 h 1295796"/>
                  <a:gd name="T80" fmla="*/ 7917781 w 8902644"/>
                  <a:gd name="T81" fmla="*/ 1185653 h 1295796"/>
                  <a:gd name="T82" fmla="*/ 8176955 w 8902644"/>
                  <a:gd name="T83" fmla="*/ 1133821 h 1295796"/>
                  <a:gd name="T84" fmla="*/ 8539800 w 8902644"/>
                  <a:gd name="T85" fmla="*/ 1133821 h 1295796"/>
                  <a:gd name="T86" fmla="*/ 8902644 w 8902644"/>
                  <a:gd name="T87" fmla="*/ 1133821 h 12957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902644"/>
                  <a:gd name="T133" fmla="*/ 0 h 1295796"/>
                  <a:gd name="T134" fmla="*/ 8902644 w 8902644"/>
                  <a:gd name="T135" fmla="*/ 1295796 h 129579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902644" h="1295796">
                    <a:moveTo>
                      <a:pt x="0" y="1004242"/>
                    </a:moveTo>
                    <a:cubicBezTo>
                      <a:pt x="79912" y="1015040"/>
                      <a:pt x="159824" y="1025839"/>
                      <a:pt x="233257" y="1017200"/>
                    </a:cubicBezTo>
                    <a:cubicBezTo>
                      <a:pt x="306690" y="1008561"/>
                      <a:pt x="382283" y="974007"/>
                      <a:pt x="440597" y="952410"/>
                    </a:cubicBezTo>
                    <a:cubicBezTo>
                      <a:pt x="498911" y="930813"/>
                      <a:pt x="544267" y="902738"/>
                      <a:pt x="583143" y="887620"/>
                    </a:cubicBezTo>
                    <a:cubicBezTo>
                      <a:pt x="622019" y="872502"/>
                      <a:pt x="634978" y="846586"/>
                      <a:pt x="673854" y="861704"/>
                    </a:cubicBezTo>
                    <a:cubicBezTo>
                      <a:pt x="712730" y="876822"/>
                      <a:pt x="779684" y="954570"/>
                      <a:pt x="816400" y="978326"/>
                    </a:cubicBezTo>
                    <a:cubicBezTo>
                      <a:pt x="853116" y="1002082"/>
                      <a:pt x="863915" y="1004242"/>
                      <a:pt x="894152" y="1004242"/>
                    </a:cubicBezTo>
                    <a:cubicBezTo>
                      <a:pt x="924389" y="1004242"/>
                      <a:pt x="965425" y="982645"/>
                      <a:pt x="997822" y="978326"/>
                    </a:cubicBezTo>
                    <a:cubicBezTo>
                      <a:pt x="1030219" y="974007"/>
                      <a:pt x="1064775" y="971847"/>
                      <a:pt x="1088533" y="978326"/>
                    </a:cubicBezTo>
                    <a:cubicBezTo>
                      <a:pt x="1112291" y="984805"/>
                      <a:pt x="1125250" y="1008561"/>
                      <a:pt x="1140368" y="1017200"/>
                    </a:cubicBezTo>
                    <a:cubicBezTo>
                      <a:pt x="1155487" y="1025839"/>
                      <a:pt x="1136048" y="1066872"/>
                      <a:pt x="1179244" y="1030158"/>
                    </a:cubicBezTo>
                    <a:cubicBezTo>
                      <a:pt x="1222440" y="993444"/>
                      <a:pt x="1341228" y="859544"/>
                      <a:pt x="1399542" y="796914"/>
                    </a:cubicBezTo>
                    <a:cubicBezTo>
                      <a:pt x="1457856" y="734284"/>
                      <a:pt x="1472976" y="706209"/>
                      <a:pt x="1529130" y="654377"/>
                    </a:cubicBezTo>
                    <a:cubicBezTo>
                      <a:pt x="1585284" y="602545"/>
                      <a:pt x="1688954" y="544234"/>
                      <a:pt x="1736469" y="485923"/>
                    </a:cubicBezTo>
                    <a:cubicBezTo>
                      <a:pt x="1783984" y="427612"/>
                      <a:pt x="1790464" y="364982"/>
                      <a:pt x="1814222" y="304512"/>
                    </a:cubicBezTo>
                    <a:cubicBezTo>
                      <a:pt x="1837980" y="244042"/>
                      <a:pt x="1863897" y="166294"/>
                      <a:pt x="1879015" y="123101"/>
                    </a:cubicBezTo>
                    <a:cubicBezTo>
                      <a:pt x="1894133" y="79908"/>
                      <a:pt x="1889815" y="62630"/>
                      <a:pt x="1904933" y="45353"/>
                    </a:cubicBezTo>
                    <a:cubicBezTo>
                      <a:pt x="1920052" y="28076"/>
                      <a:pt x="1948128" y="12958"/>
                      <a:pt x="1969726" y="19437"/>
                    </a:cubicBezTo>
                    <a:cubicBezTo>
                      <a:pt x="1991324" y="25916"/>
                      <a:pt x="2017242" y="0"/>
                      <a:pt x="2034520" y="84227"/>
                    </a:cubicBezTo>
                    <a:cubicBezTo>
                      <a:pt x="2051798" y="168454"/>
                      <a:pt x="2051798" y="401697"/>
                      <a:pt x="2073396" y="524797"/>
                    </a:cubicBezTo>
                    <a:cubicBezTo>
                      <a:pt x="2094994" y="647897"/>
                      <a:pt x="2116592" y="753721"/>
                      <a:pt x="2164107" y="822830"/>
                    </a:cubicBezTo>
                    <a:cubicBezTo>
                      <a:pt x="2211622" y="891939"/>
                      <a:pt x="2358488" y="939452"/>
                      <a:pt x="2358488" y="939452"/>
                    </a:cubicBezTo>
                    <a:cubicBezTo>
                      <a:pt x="2434081" y="984805"/>
                      <a:pt x="2537751" y="1062553"/>
                      <a:pt x="2617663" y="1094948"/>
                    </a:cubicBezTo>
                    <a:cubicBezTo>
                      <a:pt x="2697575" y="1127343"/>
                      <a:pt x="2781807" y="1105746"/>
                      <a:pt x="2837961" y="1133821"/>
                    </a:cubicBezTo>
                    <a:cubicBezTo>
                      <a:pt x="2894115" y="1161897"/>
                      <a:pt x="2924352" y="1237485"/>
                      <a:pt x="2954589" y="1263401"/>
                    </a:cubicBezTo>
                    <a:cubicBezTo>
                      <a:pt x="2984826" y="1289317"/>
                      <a:pt x="2978347" y="1295796"/>
                      <a:pt x="3019383" y="1289317"/>
                    </a:cubicBezTo>
                    <a:cubicBezTo>
                      <a:pt x="3060419" y="1282838"/>
                      <a:pt x="3138171" y="1246124"/>
                      <a:pt x="3200805" y="1224527"/>
                    </a:cubicBezTo>
                    <a:cubicBezTo>
                      <a:pt x="3263439" y="1202930"/>
                      <a:pt x="3315274" y="1172695"/>
                      <a:pt x="3395186" y="1159737"/>
                    </a:cubicBezTo>
                    <a:cubicBezTo>
                      <a:pt x="3475098" y="1146779"/>
                      <a:pt x="3680278" y="1146779"/>
                      <a:pt x="3680278" y="1146779"/>
                    </a:cubicBezTo>
                    <a:lnTo>
                      <a:pt x="4911357" y="1146779"/>
                    </a:lnTo>
                    <a:cubicBezTo>
                      <a:pt x="5151093" y="1146779"/>
                      <a:pt x="5038784" y="1144619"/>
                      <a:pt x="5118696" y="1146779"/>
                    </a:cubicBezTo>
                    <a:cubicBezTo>
                      <a:pt x="5198608" y="1148939"/>
                      <a:pt x="5330356" y="1151098"/>
                      <a:pt x="5390830" y="1159737"/>
                    </a:cubicBezTo>
                    <a:cubicBezTo>
                      <a:pt x="5451304" y="1168376"/>
                      <a:pt x="5440505" y="1196451"/>
                      <a:pt x="5481541" y="1198611"/>
                    </a:cubicBezTo>
                    <a:cubicBezTo>
                      <a:pt x="5522577" y="1200771"/>
                      <a:pt x="5563612" y="1192132"/>
                      <a:pt x="5637045" y="1172695"/>
                    </a:cubicBezTo>
                    <a:cubicBezTo>
                      <a:pt x="5710478" y="1153258"/>
                      <a:pt x="5805508" y="1101427"/>
                      <a:pt x="5922137" y="1081990"/>
                    </a:cubicBezTo>
                    <a:cubicBezTo>
                      <a:pt x="6038766" y="1062553"/>
                      <a:pt x="6181312" y="1060393"/>
                      <a:pt x="6336817" y="1056074"/>
                    </a:cubicBezTo>
                    <a:cubicBezTo>
                      <a:pt x="6492322" y="1051755"/>
                      <a:pt x="6697502" y="1053914"/>
                      <a:pt x="6855166" y="1056074"/>
                    </a:cubicBezTo>
                    <a:cubicBezTo>
                      <a:pt x="7012830" y="1058234"/>
                      <a:pt x="7161855" y="1051755"/>
                      <a:pt x="7282803" y="1069032"/>
                    </a:cubicBezTo>
                    <a:cubicBezTo>
                      <a:pt x="7403751" y="1086309"/>
                      <a:pt x="7580854" y="1159737"/>
                      <a:pt x="7580854" y="1159737"/>
                    </a:cubicBezTo>
                    <a:cubicBezTo>
                      <a:pt x="7652127" y="1181334"/>
                      <a:pt x="7654286" y="1194292"/>
                      <a:pt x="7710441" y="1198611"/>
                    </a:cubicBezTo>
                    <a:cubicBezTo>
                      <a:pt x="7766596" y="1202930"/>
                      <a:pt x="7840029" y="1196451"/>
                      <a:pt x="7917781" y="1185653"/>
                    </a:cubicBezTo>
                    <a:cubicBezTo>
                      <a:pt x="7995533" y="1174855"/>
                      <a:pt x="8073285" y="1142460"/>
                      <a:pt x="8176955" y="1133821"/>
                    </a:cubicBezTo>
                    <a:cubicBezTo>
                      <a:pt x="8280625" y="1125182"/>
                      <a:pt x="8539800" y="1133821"/>
                      <a:pt x="8539800" y="1133821"/>
                    </a:cubicBezTo>
                    <a:lnTo>
                      <a:pt x="8902644" y="1133821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" name="CasellaDiTesto 1"/>
          <p:cNvSpPr txBox="1"/>
          <p:nvPr/>
        </p:nvSpPr>
        <p:spPr>
          <a:xfrm>
            <a:off x="4067944" y="458112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</a:t>
            </a:r>
            <a:r>
              <a:rPr lang="it-IT" sz="1800" dirty="0"/>
              <a:t>S</a:t>
            </a:r>
            <a:r>
              <a:rPr lang="it-IT" dirty="0"/>
              <a:t>=V</a:t>
            </a:r>
            <a:r>
              <a:rPr lang="it-IT" sz="1800" dirty="0"/>
              <a:t>H</a:t>
            </a:r>
            <a:r>
              <a:rPr lang="it-IT" dirty="0"/>
              <a:t>-V</a:t>
            </a:r>
            <a:r>
              <a:rPr lang="it-IT" sz="1800" dirty="0"/>
              <a:t>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869F5B0A-12E5-AA4B-BBDF-D171EB677C1A}"/>
                  </a:ext>
                </a:extLst>
              </p14:cNvPr>
              <p14:cNvContentPartPr/>
              <p14:nvPr/>
            </p14:nvContentPartPr>
            <p14:xfrm>
              <a:off x="329400" y="2727360"/>
              <a:ext cx="2222280" cy="358128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869F5B0A-12E5-AA4B-BBDF-D171EB677C1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3200" y="2711160"/>
                <a:ext cx="2254680" cy="360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E09D98B9-7627-0C44-BC63-AC609C4AAA85}"/>
                  </a:ext>
                </a:extLst>
              </p14:cNvPr>
              <p14:cNvContentPartPr/>
              <p14:nvPr/>
            </p14:nvContentPartPr>
            <p14:xfrm>
              <a:off x="2209001" y="2395850"/>
              <a:ext cx="302040" cy="22140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E09D98B9-7627-0C44-BC63-AC609C4AAA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78401" y="2365250"/>
                <a:ext cx="36324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D2FC6664-A0B9-944B-BFF0-371B62687A87}"/>
                  </a:ext>
                </a:extLst>
              </p14:cNvPr>
              <p14:cNvContentPartPr/>
              <p14:nvPr/>
            </p14:nvContentPartPr>
            <p14:xfrm>
              <a:off x="2358401" y="2468930"/>
              <a:ext cx="68040" cy="78948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D2FC6664-A0B9-944B-BFF0-371B62687A8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27441" y="2438330"/>
                <a:ext cx="129240" cy="85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A137E5C9-3183-914B-AB5C-1BE8AE36FB82}"/>
                  </a:ext>
                </a:extLst>
              </p14:cNvPr>
              <p14:cNvContentPartPr/>
              <p14:nvPr/>
            </p14:nvContentPartPr>
            <p14:xfrm>
              <a:off x="7432601" y="2380370"/>
              <a:ext cx="134640" cy="76860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A137E5C9-3183-914B-AB5C-1BE8AE36FB8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01641" y="2349770"/>
                <a:ext cx="196200" cy="82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0D3C89D5-DE7C-4B40-92D4-941F632DE613}"/>
                  </a:ext>
                </a:extLst>
              </p14:cNvPr>
              <p14:cNvContentPartPr/>
              <p14:nvPr/>
            </p14:nvContentPartPr>
            <p14:xfrm>
              <a:off x="2474681" y="2596010"/>
              <a:ext cx="607320" cy="315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0D3C89D5-DE7C-4B40-92D4-941F632DE61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44081" y="2565050"/>
                <a:ext cx="66852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9CD8BFC8-F337-9F4C-94E3-034DAEF5E9F7}"/>
                  </a:ext>
                </a:extLst>
              </p14:cNvPr>
              <p14:cNvContentPartPr/>
              <p14:nvPr/>
            </p14:nvContentPartPr>
            <p14:xfrm>
              <a:off x="7656521" y="2585930"/>
              <a:ext cx="291960" cy="32544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9CD8BFC8-F337-9F4C-94E3-034DAEF5E9F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25921" y="2555330"/>
                <a:ext cx="35316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E526E77D-E8E4-6644-BDF8-02D4D9A2610B}"/>
                  </a:ext>
                </a:extLst>
              </p14:cNvPr>
              <p14:cNvContentPartPr/>
              <p14:nvPr/>
            </p14:nvContentPartPr>
            <p14:xfrm>
              <a:off x="2227001" y="2418890"/>
              <a:ext cx="184680" cy="17172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E526E77D-E8E4-6644-BDF8-02D4D9A2610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96041" y="2388290"/>
                <a:ext cx="24588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C29A2AA7-026A-8F49-ADB7-217BC6DCE51C}"/>
                  </a:ext>
                </a:extLst>
              </p14:cNvPr>
              <p14:cNvContentPartPr/>
              <p14:nvPr/>
            </p14:nvContentPartPr>
            <p14:xfrm>
              <a:off x="2273801" y="2165090"/>
              <a:ext cx="32040" cy="21924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C29A2AA7-026A-8F49-ADB7-217BC6DCE51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242841" y="2134130"/>
                <a:ext cx="9360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46F28000-6575-D24C-8C10-3CB0F295AA04}"/>
                  </a:ext>
                </a:extLst>
              </p14:cNvPr>
              <p14:cNvContentPartPr/>
              <p14:nvPr/>
            </p14:nvContentPartPr>
            <p14:xfrm>
              <a:off x="2371361" y="2117210"/>
              <a:ext cx="207360" cy="27432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46F28000-6575-D24C-8C10-3CB0F295AA0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40401" y="2086610"/>
                <a:ext cx="26892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F1CD0DED-C5D4-5847-8B4D-BC076CD01C40}"/>
                  </a:ext>
                </a:extLst>
              </p14:cNvPr>
              <p14:cNvContentPartPr/>
              <p14:nvPr/>
            </p14:nvContentPartPr>
            <p14:xfrm>
              <a:off x="2537321" y="2125130"/>
              <a:ext cx="201600" cy="24732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F1CD0DED-C5D4-5847-8B4D-BC076CD01C4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506721" y="2094530"/>
                <a:ext cx="262800" cy="3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0" name="Input penna 39">
                <a:extLst>
                  <a:ext uri="{FF2B5EF4-FFF2-40B4-BE49-F238E27FC236}">
                    <a16:creationId xmlns:a16="http://schemas.microsoft.com/office/drawing/2014/main" id="{36AC0A03-5738-9645-8473-1C3D1EC499EC}"/>
                  </a:ext>
                </a:extLst>
              </p14:cNvPr>
              <p14:cNvContentPartPr/>
              <p14:nvPr/>
            </p14:nvContentPartPr>
            <p14:xfrm>
              <a:off x="2387201" y="3214490"/>
              <a:ext cx="11160" cy="50040"/>
            </p14:xfrm>
          </p:contentPart>
        </mc:Choice>
        <mc:Fallback xmlns="">
          <p:pic>
            <p:nvPicPr>
              <p:cNvPr id="40" name="Input penna 39">
                <a:extLst>
                  <a:ext uri="{FF2B5EF4-FFF2-40B4-BE49-F238E27FC236}">
                    <a16:creationId xmlns:a16="http://schemas.microsoft.com/office/drawing/2014/main" id="{36AC0A03-5738-9645-8473-1C3D1EC499E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356601" y="3183890"/>
                <a:ext cx="72720" cy="11160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uppo 61">
            <a:extLst>
              <a:ext uri="{FF2B5EF4-FFF2-40B4-BE49-F238E27FC236}">
                <a16:creationId xmlns:a16="http://schemas.microsoft.com/office/drawing/2014/main" id="{29C60476-E5E0-0949-B9B8-C98BA8AA7AE0}"/>
              </a:ext>
            </a:extLst>
          </p:cNvPr>
          <p:cNvGrpSpPr/>
          <p:nvPr/>
        </p:nvGrpSpPr>
        <p:grpSpPr>
          <a:xfrm>
            <a:off x="6010601" y="335930"/>
            <a:ext cx="2378520" cy="930600"/>
            <a:chOff x="6010601" y="335930"/>
            <a:chExt cx="2378520" cy="93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585CBFFE-5FA3-2345-AADC-5B9AADFD6ED2}"/>
                    </a:ext>
                  </a:extLst>
                </p14:cNvPr>
                <p14:cNvContentPartPr/>
                <p14:nvPr/>
              </p14:nvContentPartPr>
              <p14:xfrm>
                <a:off x="7357721" y="612770"/>
                <a:ext cx="131040" cy="30888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585CBFFE-5FA3-2345-AADC-5B9AADFD6ED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327121" y="581810"/>
                  <a:ext cx="19224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7703D0D2-BF3A-3947-A7F2-31D32359261C}"/>
                    </a:ext>
                  </a:extLst>
                </p14:cNvPr>
                <p14:cNvContentPartPr/>
                <p14:nvPr/>
              </p14:nvContentPartPr>
              <p14:xfrm>
                <a:off x="7567601" y="641570"/>
                <a:ext cx="163800" cy="28008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7703D0D2-BF3A-3947-A7F2-31D32359261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537001" y="610970"/>
                  <a:ext cx="22536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34077575-5776-484E-AB52-81C824FBA5D0}"/>
                    </a:ext>
                  </a:extLst>
                </p14:cNvPr>
                <p14:cNvContentPartPr/>
                <p14:nvPr/>
              </p14:nvContentPartPr>
              <p14:xfrm>
                <a:off x="7866401" y="731210"/>
                <a:ext cx="156600" cy="16164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34077575-5776-484E-AB52-81C824FBA5D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835801" y="700610"/>
                  <a:ext cx="21816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76317780-8141-AB41-8F0E-A7348E76A284}"/>
                    </a:ext>
                  </a:extLst>
                </p14:cNvPr>
                <p14:cNvContentPartPr/>
                <p14:nvPr/>
              </p14:nvContentPartPr>
              <p14:xfrm>
                <a:off x="6327401" y="617090"/>
                <a:ext cx="346680" cy="39312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76317780-8141-AB41-8F0E-A7348E76A28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296801" y="586490"/>
                  <a:ext cx="40788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E94BA2F5-D8C3-134B-A063-A49F6971BA72}"/>
                    </a:ext>
                  </a:extLst>
                </p14:cNvPr>
                <p14:cNvContentPartPr/>
                <p14:nvPr/>
              </p14:nvContentPartPr>
              <p14:xfrm>
                <a:off x="6683081" y="734810"/>
                <a:ext cx="140040" cy="17280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E94BA2F5-D8C3-134B-A063-A49F6971BA7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652481" y="704210"/>
                  <a:ext cx="2012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874F0047-B147-6340-AE4D-75FF43B31761}"/>
                    </a:ext>
                  </a:extLst>
                </p14:cNvPr>
                <p14:cNvContentPartPr/>
                <p14:nvPr/>
              </p14:nvContentPartPr>
              <p14:xfrm>
                <a:off x="6943001" y="775850"/>
                <a:ext cx="217800" cy="3348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874F0047-B147-6340-AE4D-75FF43B3176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912401" y="745250"/>
                  <a:ext cx="27936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id="{3D79AD3A-0A94-9B41-AF50-E3BD593877C7}"/>
                    </a:ext>
                  </a:extLst>
                </p14:cNvPr>
                <p14:cNvContentPartPr/>
                <p14:nvPr/>
              </p14:nvContentPartPr>
              <p14:xfrm>
                <a:off x="6010601" y="335930"/>
                <a:ext cx="2378520" cy="93060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3D79AD3A-0A94-9B41-AF50-E3BD593877C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980001" y="304970"/>
                  <a:ext cx="2439720" cy="991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F8B0F7A0-28EB-574B-BFD8-77342121D84D}"/>
                  </a:ext>
                </a:extLst>
              </p14:cNvPr>
              <p14:cNvContentPartPr/>
              <p14:nvPr/>
            </p14:nvContentPartPr>
            <p14:xfrm>
              <a:off x="2261561" y="2854130"/>
              <a:ext cx="183240" cy="26640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F8B0F7A0-28EB-574B-BFD8-77342121D84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230961" y="2823170"/>
                <a:ext cx="244440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2001" name="Input penna 42000">
                <a:extLst>
                  <a:ext uri="{FF2B5EF4-FFF2-40B4-BE49-F238E27FC236}">
                    <a16:creationId xmlns:a16="http://schemas.microsoft.com/office/drawing/2014/main" id="{8B89160E-39D2-FE4F-8C71-3C6445204835}"/>
                  </a:ext>
                </a:extLst>
              </p14:cNvPr>
              <p14:cNvContentPartPr/>
              <p14:nvPr/>
            </p14:nvContentPartPr>
            <p14:xfrm>
              <a:off x="7478321" y="2899850"/>
              <a:ext cx="276840" cy="186120"/>
            </p14:xfrm>
          </p:contentPart>
        </mc:Choice>
        <mc:Fallback xmlns="">
          <p:pic>
            <p:nvPicPr>
              <p:cNvPr id="42001" name="Input penna 42000">
                <a:extLst>
                  <a:ext uri="{FF2B5EF4-FFF2-40B4-BE49-F238E27FC236}">
                    <a16:creationId xmlns:a16="http://schemas.microsoft.com/office/drawing/2014/main" id="{8B89160E-39D2-FE4F-8C71-3C644520483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447721" y="2869250"/>
                <a:ext cx="33804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002" name="Input penna 42001">
                <a:extLst>
                  <a:ext uri="{FF2B5EF4-FFF2-40B4-BE49-F238E27FC236}">
                    <a16:creationId xmlns:a16="http://schemas.microsoft.com/office/drawing/2014/main" id="{36282A98-6DEB-4642-B0EE-27149772B514}"/>
                  </a:ext>
                </a:extLst>
              </p14:cNvPr>
              <p14:cNvContentPartPr/>
              <p14:nvPr/>
            </p14:nvContentPartPr>
            <p14:xfrm>
              <a:off x="7397681" y="2248610"/>
              <a:ext cx="217440" cy="768240"/>
            </p14:xfrm>
          </p:contentPart>
        </mc:Choice>
        <mc:Fallback xmlns="">
          <p:pic>
            <p:nvPicPr>
              <p:cNvPr id="42002" name="Input penna 42001">
                <a:extLst>
                  <a:ext uri="{FF2B5EF4-FFF2-40B4-BE49-F238E27FC236}">
                    <a16:creationId xmlns:a16="http://schemas.microsoft.com/office/drawing/2014/main" id="{36282A98-6DEB-4642-B0EE-27149772B51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367081" y="2217650"/>
                <a:ext cx="278640" cy="829440"/>
              </a:xfrm>
              <a:prstGeom prst="rect">
                <a:avLst/>
              </a:prstGeom>
            </p:spPr>
          </p:pic>
        </mc:Fallback>
      </mc:AlternateContent>
      <p:grpSp>
        <p:nvGrpSpPr>
          <p:cNvPr id="42007" name="Gruppo 42006">
            <a:extLst>
              <a:ext uri="{FF2B5EF4-FFF2-40B4-BE49-F238E27FC236}">
                <a16:creationId xmlns:a16="http://schemas.microsoft.com/office/drawing/2014/main" id="{3468A5B0-4580-C84D-B275-04C0234BCF90}"/>
              </a:ext>
            </a:extLst>
          </p:cNvPr>
          <p:cNvGrpSpPr/>
          <p:nvPr/>
        </p:nvGrpSpPr>
        <p:grpSpPr>
          <a:xfrm>
            <a:off x="572801" y="3468290"/>
            <a:ext cx="1062720" cy="212760"/>
            <a:chOff x="572801" y="3468290"/>
            <a:chExt cx="1062720" cy="21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2005" name="Input penna 42004">
                  <a:extLst>
                    <a:ext uri="{FF2B5EF4-FFF2-40B4-BE49-F238E27FC236}">
                      <a16:creationId xmlns:a16="http://schemas.microsoft.com/office/drawing/2014/main" id="{FE495EF0-4995-F54B-B68D-E56A7F06C1DC}"/>
                    </a:ext>
                  </a:extLst>
                </p14:cNvPr>
                <p14:cNvContentPartPr/>
                <p14:nvPr/>
              </p14:nvContentPartPr>
              <p14:xfrm>
                <a:off x="572801" y="3573050"/>
                <a:ext cx="974520" cy="108000"/>
              </p14:xfrm>
            </p:contentPart>
          </mc:Choice>
          <mc:Fallback xmlns="">
            <p:pic>
              <p:nvPicPr>
                <p:cNvPr id="42005" name="Input penna 42004">
                  <a:extLst>
                    <a:ext uri="{FF2B5EF4-FFF2-40B4-BE49-F238E27FC236}">
                      <a16:creationId xmlns:a16="http://schemas.microsoft.com/office/drawing/2014/main" id="{FE495EF0-4995-F54B-B68D-E56A7F06C1D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41841" y="3542090"/>
                  <a:ext cx="103572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2006" name="Input penna 42005">
                  <a:extLst>
                    <a:ext uri="{FF2B5EF4-FFF2-40B4-BE49-F238E27FC236}">
                      <a16:creationId xmlns:a16="http://schemas.microsoft.com/office/drawing/2014/main" id="{F5D2BB42-1ABE-1442-9633-F4476A337F37}"/>
                    </a:ext>
                  </a:extLst>
                </p14:cNvPr>
                <p14:cNvContentPartPr/>
                <p14:nvPr/>
              </p14:nvContentPartPr>
              <p14:xfrm>
                <a:off x="1521761" y="3468290"/>
                <a:ext cx="113760" cy="156960"/>
              </p14:xfrm>
            </p:contentPart>
          </mc:Choice>
          <mc:Fallback xmlns="">
            <p:pic>
              <p:nvPicPr>
                <p:cNvPr id="42006" name="Input penna 42005">
                  <a:extLst>
                    <a:ext uri="{FF2B5EF4-FFF2-40B4-BE49-F238E27FC236}">
                      <a16:creationId xmlns:a16="http://schemas.microsoft.com/office/drawing/2014/main" id="{F5D2BB42-1ABE-1442-9633-F4476A337F3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491161" y="3437690"/>
                  <a:ext cx="175320" cy="21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09" name="Gruppo 42008">
            <a:extLst>
              <a:ext uri="{FF2B5EF4-FFF2-40B4-BE49-F238E27FC236}">
                <a16:creationId xmlns:a16="http://schemas.microsoft.com/office/drawing/2014/main" id="{F81335F2-BE44-5146-80B6-97918CD421EC}"/>
              </a:ext>
            </a:extLst>
          </p:cNvPr>
          <p:cNvGrpSpPr/>
          <p:nvPr/>
        </p:nvGrpSpPr>
        <p:grpSpPr>
          <a:xfrm>
            <a:off x="2222681" y="2545250"/>
            <a:ext cx="567000" cy="1647360"/>
            <a:chOff x="2222681" y="2545250"/>
            <a:chExt cx="567000" cy="164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F93E788B-0564-284D-BACA-B72AF89F60B5}"/>
                    </a:ext>
                  </a:extLst>
                </p14:cNvPr>
                <p14:cNvContentPartPr/>
                <p14:nvPr/>
              </p14:nvContentPartPr>
              <p14:xfrm>
                <a:off x="2236721" y="2545250"/>
                <a:ext cx="228240" cy="72936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F93E788B-0564-284D-BACA-B72AF89F60B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206121" y="2514650"/>
                  <a:ext cx="289800" cy="79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06CDFBA6-CA21-A54A-A9F2-CCCCBB1E8A5D}"/>
                    </a:ext>
                  </a:extLst>
                </p14:cNvPr>
                <p14:cNvContentPartPr/>
                <p14:nvPr/>
              </p14:nvContentPartPr>
              <p14:xfrm>
                <a:off x="2281721" y="3230330"/>
                <a:ext cx="78120" cy="2412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06CDFBA6-CA21-A54A-A9F2-CCCCBB1E8A5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250761" y="3199730"/>
                  <a:ext cx="13932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put penna 41">
                  <a:extLst>
                    <a:ext uri="{FF2B5EF4-FFF2-40B4-BE49-F238E27FC236}">
                      <a16:creationId xmlns:a16="http://schemas.microsoft.com/office/drawing/2014/main" id="{57484D65-8888-4F44-8705-0165039A4C60}"/>
                    </a:ext>
                  </a:extLst>
                </p14:cNvPr>
                <p14:cNvContentPartPr/>
                <p14:nvPr/>
              </p14:nvContentPartPr>
              <p14:xfrm>
                <a:off x="2317361" y="3016130"/>
                <a:ext cx="360" cy="360"/>
              </p14:xfrm>
            </p:contentPart>
          </mc:Choice>
          <mc:Fallback xmlns="">
            <p:pic>
              <p:nvPicPr>
                <p:cNvPr id="42" name="Input penna 41">
                  <a:extLst>
                    <a:ext uri="{FF2B5EF4-FFF2-40B4-BE49-F238E27FC236}">
                      <a16:creationId xmlns:a16="http://schemas.microsoft.com/office/drawing/2014/main" id="{57484D65-8888-4F44-8705-0165039A4C6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286761" y="2985530"/>
                  <a:ext cx="61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C7A2E7AE-B954-0A41-8D40-4D56BC4A2066}"/>
                    </a:ext>
                  </a:extLst>
                </p14:cNvPr>
                <p14:cNvContentPartPr/>
                <p14:nvPr/>
              </p14:nvContentPartPr>
              <p14:xfrm>
                <a:off x="2316281" y="2953490"/>
                <a:ext cx="255240" cy="6120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C7A2E7AE-B954-0A41-8D40-4D56BC4A206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285681" y="2922890"/>
                  <a:ext cx="3168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AF7B1EAC-27C4-4949-B319-0D0C6B33FEB1}"/>
                    </a:ext>
                  </a:extLst>
                </p14:cNvPr>
                <p14:cNvContentPartPr/>
                <p14:nvPr/>
              </p14:nvContentPartPr>
              <p14:xfrm>
                <a:off x="2222681" y="3391610"/>
                <a:ext cx="331200" cy="9288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AF7B1EAC-27C4-4949-B319-0D0C6B33FEB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192081" y="3361010"/>
                  <a:ext cx="39240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76424EFB-688F-174B-8EBD-77C68E0DD430}"/>
                    </a:ext>
                  </a:extLst>
                </p14:cNvPr>
                <p14:cNvContentPartPr/>
                <p14:nvPr/>
              </p14:nvContentPartPr>
              <p14:xfrm>
                <a:off x="2369201" y="3215930"/>
                <a:ext cx="29520" cy="7164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76424EFB-688F-174B-8EBD-77C68E0DD43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338601" y="3185330"/>
                  <a:ext cx="9072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1997" name="Input penna 41996">
                  <a:extLst>
                    <a:ext uri="{FF2B5EF4-FFF2-40B4-BE49-F238E27FC236}">
                      <a16:creationId xmlns:a16="http://schemas.microsoft.com/office/drawing/2014/main" id="{6A6EADA1-C8D4-234E-ACF5-3E0B178C3798}"/>
                    </a:ext>
                  </a:extLst>
                </p14:cNvPr>
                <p14:cNvContentPartPr/>
                <p14:nvPr/>
              </p14:nvContentPartPr>
              <p14:xfrm>
                <a:off x="2549561" y="2885810"/>
                <a:ext cx="30960" cy="4680"/>
              </p14:xfrm>
            </p:contentPart>
          </mc:Choice>
          <mc:Fallback xmlns="">
            <p:pic>
              <p:nvPicPr>
                <p:cNvPr id="41997" name="Input penna 41996">
                  <a:extLst>
                    <a:ext uri="{FF2B5EF4-FFF2-40B4-BE49-F238E27FC236}">
                      <a16:creationId xmlns:a16="http://schemas.microsoft.com/office/drawing/2014/main" id="{6A6EADA1-C8D4-234E-ACF5-3E0B178C379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518601" y="2855210"/>
                  <a:ext cx="9252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1998" name="Input penna 41997">
                  <a:extLst>
                    <a:ext uri="{FF2B5EF4-FFF2-40B4-BE49-F238E27FC236}">
                      <a16:creationId xmlns:a16="http://schemas.microsoft.com/office/drawing/2014/main" id="{64EFF3A4-7096-F647-BF41-66B45A74541E}"/>
                    </a:ext>
                  </a:extLst>
                </p14:cNvPr>
                <p14:cNvContentPartPr/>
                <p14:nvPr/>
              </p14:nvContentPartPr>
              <p14:xfrm>
                <a:off x="2272721" y="2984810"/>
                <a:ext cx="55440" cy="6120"/>
              </p14:xfrm>
            </p:contentPart>
          </mc:Choice>
          <mc:Fallback xmlns="">
            <p:pic>
              <p:nvPicPr>
                <p:cNvPr id="41998" name="Input penna 41997">
                  <a:extLst>
                    <a:ext uri="{FF2B5EF4-FFF2-40B4-BE49-F238E27FC236}">
                      <a16:creationId xmlns:a16="http://schemas.microsoft.com/office/drawing/2014/main" id="{64EFF3A4-7096-F647-BF41-66B45A74541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242121" y="2954210"/>
                  <a:ext cx="11700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1999" name="Input penna 41998">
                  <a:extLst>
                    <a:ext uri="{FF2B5EF4-FFF2-40B4-BE49-F238E27FC236}">
                      <a16:creationId xmlns:a16="http://schemas.microsoft.com/office/drawing/2014/main" id="{74C70B9E-4120-5F4F-8DF3-F303A5DF717F}"/>
                    </a:ext>
                  </a:extLst>
                </p14:cNvPr>
                <p14:cNvContentPartPr/>
                <p14:nvPr/>
              </p14:nvContentPartPr>
              <p14:xfrm>
                <a:off x="2292521" y="2974370"/>
                <a:ext cx="25200" cy="141840"/>
              </p14:xfrm>
            </p:contentPart>
          </mc:Choice>
          <mc:Fallback xmlns="">
            <p:pic>
              <p:nvPicPr>
                <p:cNvPr id="41999" name="Input penna 41998">
                  <a:extLst>
                    <a:ext uri="{FF2B5EF4-FFF2-40B4-BE49-F238E27FC236}">
                      <a16:creationId xmlns:a16="http://schemas.microsoft.com/office/drawing/2014/main" id="{74C70B9E-4120-5F4F-8DF3-F303A5DF717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261921" y="2943410"/>
                  <a:ext cx="8676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2008" name="Input penna 42007">
                  <a:extLst>
                    <a:ext uri="{FF2B5EF4-FFF2-40B4-BE49-F238E27FC236}">
                      <a16:creationId xmlns:a16="http://schemas.microsoft.com/office/drawing/2014/main" id="{63E7C26D-CB43-0D42-BB65-53F4A47B6461}"/>
                    </a:ext>
                  </a:extLst>
                </p14:cNvPr>
                <p14:cNvContentPartPr/>
                <p14:nvPr/>
              </p14:nvContentPartPr>
              <p14:xfrm>
                <a:off x="2521841" y="3205490"/>
                <a:ext cx="267840" cy="987120"/>
              </p14:xfrm>
            </p:contentPart>
          </mc:Choice>
          <mc:Fallback xmlns="">
            <p:pic>
              <p:nvPicPr>
                <p:cNvPr id="42008" name="Input penna 42007">
                  <a:extLst>
                    <a:ext uri="{FF2B5EF4-FFF2-40B4-BE49-F238E27FC236}">
                      <a16:creationId xmlns:a16="http://schemas.microsoft.com/office/drawing/2014/main" id="{63E7C26D-CB43-0D42-BB65-53F4A47B646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491241" y="3174890"/>
                  <a:ext cx="329040" cy="104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11" name="Gruppo 42010">
            <a:extLst>
              <a:ext uri="{FF2B5EF4-FFF2-40B4-BE49-F238E27FC236}">
                <a16:creationId xmlns:a16="http://schemas.microsoft.com/office/drawing/2014/main" id="{4F0A8236-FD82-D647-BBC5-3A72E12B00CC}"/>
              </a:ext>
            </a:extLst>
          </p:cNvPr>
          <p:cNvGrpSpPr/>
          <p:nvPr/>
        </p:nvGrpSpPr>
        <p:grpSpPr>
          <a:xfrm>
            <a:off x="5917001" y="2230250"/>
            <a:ext cx="2124000" cy="1006560"/>
            <a:chOff x="5917001" y="2230250"/>
            <a:chExt cx="2124000" cy="100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F41704B3-BF52-5947-902D-DA76ED688BEF}"/>
                    </a:ext>
                  </a:extLst>
                </p14:cNvPr>
                <p14:cNvContentPartPr/>
                <p14:nvPr/>
              </p14:nvContentPartPr>
              <p14:xfrm>
                <a:off x="5917001" y="2594930"/>
                <a:ext cx="5760" cy="115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F41704B3-BF52-5947-902D-DA76ED688BE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886401" y="2564330"/>
                  <a:ext cx="6696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0F1BC4B9-C081-CE45-84A9-1EFFDD4CD9B6}"/>
                    </a:ext>
                  </a:extLst>
                </p14:cNvPr>
                <p14:cNvContentPartPr/>
                <p14:nvPr/>
              </p14:nvContentPartPr>
              <p14:xfrm>
                <a:off x="5917001" y="2594930"/>
                <a:ext cx="1474200" cy="48024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0F1BC4B9-C081-CE45-84A9-1EFFDD4CD9B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886401" y="2564330"/>
                  <a:ext cx="1535400" cy="54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F25A2C6F-D219-514A-AE22-25BC63CFCF0F}"/>
                    </a:ext>
                  </a:extLst>
                </p14:cNvPr>
                <p14:cNvContentPartPr/>
                <p14:nvPr/>
              </p14:nvContentPartPr>
              <p14:xfrm>
                <a:off x="7110041" y="2560370"/>
                <a:ext cx="930960" cy="31392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F25A2C6F-D219-514A-AE22-25BC63CFCF0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079441" y="2529410"/>
                  <a:ext cx="99252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9" name="Input penna 8">
                  <a:extLst>
                    <a:ext uri="{FF2B5EF4-FFF2-40B4-BE49-F238E27FC236}">
                      <a16:creationId xmlns:a16="http://schemas.microsoft.com/office/drawing/2014/main" id="{633B1CAF-E290-6848-8A4D-B67C3D3A2145}"/>
                    </a:ext>
                  </a:extLst>
                </p14:cNvPr>
                <p14:cNvContentPartPr/>
                <p14:nvPr/>
              </p14:nvContentPartPr>
              <p14:xfrm>
                <a:off x="6729521" y="2452730"/>
                <a:ext cx="353880" cy="201600"/>
              </p14:xfrm>
            </p:contentPart>
          </mc:Choice>
          <mc:Fallback xmlns="">
            <p:pic>
              <p:nvPicPr>
                <p:cNvPr id="9" name="Input penna 8">
                  <a:extLst>
                    <a:ext uri="{FF2B5EF4-FFF2-40B4-BE49-F238E27FC236}">
                      <a16:creationId xmlns:a16="http://schemas.microsoft.com/office/drawing/2014/main" id="{633B1CAF-E290-6848-8A4D-B67C3D3A214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698921" y="2422130"/>
                  <a:ext cx="4150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135BBBB1-EFCB-8445-8D08-1F9CE12469C1}"/>
                    </a:ext>
                  </a:extLst>
                </p14:cNvPr>
                <p14:cNvContentPartPr/>
                <p14:nvPr/>
              </p14:nvContentPartPr>
              <p14:xfrm>
                <a:off x="6796481" y="2322770"/>
                <a:ext cx="278640" cy="12924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135BBBB1-EFCB-8445-8D08-1F9CE12469C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765881" y="2292170"/>
                  <a:ext cx="3402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32721A26-D6DD-F643-8C6D-3F78FA74A16D}"/>
                    </a:ext>
                  </a:extLst>
                </p14:cNvPr>
                <p14:cNvContentPartPr/>
                <p14:nvPr/>
              </p14:nvContentPartPr>
              <p14:xfrm>
                <a:off x="6783881" y="2318450"/>
                <a:ext cx="174960" cy="2412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32721A26-D6DD-F643-8C6D-3F78FA74A16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753281" y="2287850"/>
                  <a:ext cx="23652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BAAF9366-AACC-4948-87C5-B7BB66B98BC0}"/>
                    </a:ext>
                  </a:extLst>
                </p14:cNvPr>
                <p14:cNvContentPartPr/>
                <p14:nvPr/>
              </p14:nvContentPartPr>
              <p14:xfrm>
                <a:off x="7351961" y="2230250"/>
                <a:ext cx="308160" cy="25272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BAAF9366-AACC-4948-87C5-B7BB66B98BC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321001" y="2199650"/>
                  <a:ext cx="36936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81E0EC85-249D-904B-BF2A-499F13BC5842}"/>
                    </a:ext>
                  </a:extLst>
                </p14:cNvPr>
                <p14:cNvContentPartPr/>
                <p14:nvPr/>
              </p14:nvContentPartPr>
              <p14:xfrm>
                <a:off x="7330721" y="2427890"/>
                <a:ext cx="201600" cy="828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81E0EC85-249D-904B-BF2A-499F13BC584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300121" y="2396930"/>
                  <a:ext cx="26316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F95CD533-6D8E-7740-8049-20C9C0DCC492}"/>
                    </a:ext>
                  </a:extLst>
                </p14:cNvPr>
                <p14:cNvContentPartPr/>
                <p14:nvPr/>
              </p14:nvContentPartPr>
              <p14:xfrm>
                <a:off x="7416401" y="2417090"/>
                <a:ext cx="51480" cy="684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F95CD533-6D8E-7740-8049-20C9C0DCC49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385801" y="2386490"/>
                  <a:ext cx="11268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9036E3D9-96F0-5E40-AB2E-0CD3CE926B0F}"/>
                    </a:ext>
                  </a:extLst>
                </p14:cNvPr>
                <p14:cNvContentPartPr/>
                <p14:nvPr/>
              </p14:nvContentPartPr>
              <p14:xfrm>
                <a:off x="7320281" y="3058250"/>
                <a:ext cx="199080" cy="1404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9036E3D9-96F0-5E40-AB2E-0CD3CE926B0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289681" y="3027650"/>
                  <a:ext cx="26064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78E9F527-3043-9A4E-A146-C55FC9A715EE}"/>
                    </a:ext>
                  </a:extLst>
                </p14:cNvPr>
                <p14:cNvContentPartPr/>
                <p14:nvPr/>
              </p14:nvContentPartPr>
              <p14:xfrm>
                <a:off x="7512161" y="2993450"/>
                <a:ext cx="81720" cy="18072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78E9F527-3043-9A4E-A146-C55FC9A715E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481561" y="2962850"/>
                  <a:ext cx="14328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DA1EF296-54D0-A142-9809-752D5A43123B}"/>
                    </a:ext>
                  </a:extLst>
                </p14:cNvPr>
                <p14:cNvContentPartPr/>
                <p14:nvPr/>
              </p14:nvContentPartPr>
              <p14:xfrm>
                <a:off x="7453481" y="2854850"/>
                <a:ext cx="311040" cy="24624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DA1EF296-54D0-A142-9809-752D5A43123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422521" y="2824250"/>
                  <a:ext cx="37224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EEC19C8E-698A-DD4B-9CE3-3CE89CB5BCD1}"/>
                    </a:ext>
                  </a:extLst>
                </p14:cNvPr>
                <p14:cNvContentPartPr/>
                <p14:nvPr/>
              </p14:nvContentPartPr>
              <p14:xfrm>
                <a:off x="7432601" y="2360930"/>
                <a:ext cx="172080" cy="68724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EEC19C8E-698A-DD4B-9CE3-3CE89CB5BCD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401641" y="2330330"/>
                  <a:ext cx="233280" cy="74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73E40225-D89B-4F4F-BD2C-E5A48B6A7634}"/>
                    </a:ext>
                  </a:extLst>
                </p14:cNvPr>
                <p14:cNvContentPartPr/>
                <p14:nvPr/>
              </p14:nvContentPartPr>
              <p14:xfrm>
                <a:off x="7499921" y="3109370"/>
                <a:ext cx="170640" cy="12744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73E40225-D89B-4F4F-BD2C-E5A48B6A763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469321" y="3078770"/>
                  <a:ext cx="2318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9" name="Input penna 48">
                  <a:extLst>
                    <a:ext uri="{FF2B5EF4-FFF2-40B4-BE49-F238E27FC236}">
                      <a16:creationId xmlns:a16="http://schemas.microsoft.com/office/drawing/2014/main" id="{61B80DF2-960A-D649-8361-96071E595FEB}"/>
                    </a:ext>
                  </a:extLst>
                </p14:cNvPr>
                <p14:cNvContentPartPr/>
                <p14:nvPr/>
              </p14:nvContentPartPr>
              <p14:xfrm>
                <a:off x="7547801" y="3076970"/>
                <a:ext cx="40320" cy="65880"/>
              </p14:xfrm>
            </p:contentPart>
          </mc:Choice>
          <mc:Fallback xmlns="">
            <p:pic>
              <p:nvPicPr>
                <p:cNvPr id="49" name="Input penna 48">
                  <a:extLst>
                    <a:ext uri="{FF2B5EF4-FFF2-40B4-BE49-F238E27FC236}">
                      <a16:creationId xmlns:a16="http://schemas.microsoft.com/office/drawing/2014/main" id="{61B80DF2-960A-D649-8361-96071E595FEB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517201" y="3046370"/>
                  <a:ext cx="10152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9E233126-AF81-3446-BD68-A518BD51D6B7}"/>
                    </a:ext>
                  </a:extLst>
                </p14:cNvPr>
                <p14:cNvContentPartPr/>
                <p14:nvPr/>
              </p14:nvContentPartPr>
              <p14:xfrm>
                <a:off x="7591721" y="3039530"/>
                <a:ext cx="6480" cy="3996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9E233126-AF81-3446-BD68-A518BD51D6B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561121" y="3008930"/>
                  <a:ext cx="6768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A60230EB-961E-0C4B-A4B2-2493B198A3CB}"/>
                    </a:ext>
                  </a:extLst>
                </p14:cNvPr>
                <p14:cNvContentPartPr/>
                <p14:nvPr/>
              </p14:nvContentPartPr>
              <p14:xfrm>
                <a:off x="7591721" y="2959610"/>
                <a:ext cx="6840" cy="11592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A60230EB-961E-0C4B-A4B2-2493B198A3CB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561121" y="2929010"/>
                  <a:ext cx="684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41994" name="Input penna 41993">
                  <a:extLst>
                    <a:ext uri="{FF2B5EF4-FFF2-40B4-BE49-F238E27FC236}">
                      <a16:creationId xmlns:a16="http://schemas.microsoft.com/office/drawing/2014/main" id="{C727AF68-F366-174B-9BA1-68F8890991F2}"/>
                    </a:ext>
                  </a:extLst>
                </p14:cNvPr>
                <p14:cNvContentPartPr/>
                <p14:nvPr/>
              </p14:nvContentPartPr>
              <p14:xfrm>
                <a:off x="7625201" y="2806250"/>
                <a:ext cx="4680" cy="6480"/>
              </p14:xfrm>
            </p:contentPart>
          </mc:Choice>
          <mc:Fallback xmlns="">
            <p:pic>
              <p:nvPicPr>
                <p:cNvPr id="41994" name="Input penna 41993">
                  <a:extLst>
                    <a:ext uri="{FF2B5EF4-FFF2-40B4-BE49-F238E27FC236}">
                      <a16:creationId xmlns:a16="http://schemas.microsoft.com/office/drawing/2014/main" id="{C727AF68-F366-174B-9BA1-68F8890991F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594601" y="2775290"/>
                  <a:ext cx="662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41995" name="Input penna 41994">
                  <a:extLst>
                    <a:ext uri="{FF2B5EF4-FFF2-40B4-BE49-F238E27FC236}">
                      <a16:creationId xmlns:a16="http://schemas.microsoft.com/office/drawing/2014/main" id="{3807A0EE-8C2B-1E4C-8842-A0F45ADEAB77}"/>
                    </a:ext>
                  </a:extLst>
                </p14:cNvPr>
                <p14:cNvContentPartPr/>
                <p14:nvPr/>
              </p14:nvContentPartPr>
              <p14:xfrm>
                <a:off x="7467521" y="2900930"/>
                <a:ext cx="95760" cy="31680"/>
              </p14:xfrm>
            </p:contentPart>
          </mc:Choice>
          <mc:Fallback xmlns="">
            <p:pic>
              <p:nvPicPr>
                <p:cNvPr id="41995" name="Input penna 41994">
                  <a:extLst>
                    <a:ext uri="{FF2B5EF4-FFF2-40B4-BE49-F238E27FC236}">
                      <a16:creationId xmlns:a16="http://schemas.microsoft.com/office/drawing/2014/main" id="{3807A0EE-8C2B-1E4C-8842-A0F45ADEAB7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436561" y="2869970"/>
                  <a:ext cx="15732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2010" name="Input penna 42009">
                  <a:extLst>
                    <a:ext uri="{FF2B5EF4-FFF2-40B4-BE49-F238E27FC236}">
                      <a16:creationId xmlns:a16="http://schemas.microsoft.com/office/drawing/2014/main" id="{A89128EF-D895-1447-A621-A22290B8B9A1}"/>
                    </a:ext>
                  </a:extLst>
                </p14:cNvPr>
                <p14:cNvContentPartPr/>
                <p14:nvPr/>
              </p14:nvContentPartPr>
              <p14:xfrm>
                <a:off x="6763361" y="3021170"/>
                <a:ext cx="469440" cy="174600"/>
              </p14:xfrm>
            </p:contentPart>
          </mc:Choice>
          <mc:Fallback xmlns="">
            <p:pic>
              <p:nvPicPr>
                <p:cNvPr id="42010" name="Input penna 42009">
                  <a:extLst>
                    <a:ext uri="{FF2B5EF4-FFF2-40B4-BE49-F238E27FC236}">
                      <a16:creationId xmlns:a16="http://schemas.microsoft.com/office/drawing/2014/main" id="{A89128EF-D895-1447-A621-A22290B8B9A1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732761" y="2990570"/>
                  <a:ext cx="530640" cy="23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18" name="Gruppo 42017">
            <a:extLst>
              <a:ext uri="{FF2B5EF4-FFF2-40B4-BE49-F238E27FC236}">
                <a16:creationId xmlns:a16="http://schemas.microsoft.com/office/drawing/2014/main" id="{D471DF04-0785-E44B-B536-E2B8D03DE80A}"/>
              </a:ext>
            </a:extLst>
          </p:cNvPr>
          <p:cNvGrpSpPr/>
          <p:nvPr/>
        </p:nvGrpSpPr>
        <p:grpSpPr>
          <a:xfrm>
            <a:off x="2314481" y="6089090"/>
            <a:ext cx="1512000" cy="618480"/>
            <a:chOff x="2314481" y="6089090"/>
            <a:chExt cx="1512000" cy="61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42012" name="Input penna 42011">
                  <a:extLst>
                    <a:ext uri="{FF2B5EF4-FFF2-40B4-BE49-F238E27FC236}">
                      <a16:creationId xmlns:a16="http://schemas.microsoft.com/office/drawing/2014/main" id="{57D4B97A-A7F9-7042-A1FD-A149B24CFD52}"/>
                    </a:ext>
                  </a:extLst>
                </p14:cNvPr>
                <p14:cNvContentPartPr/>
                <p14:nvPr/>
              </p14:nvContentPartPr>
              <p14:xfrm>
                <a:off x="2443721" y="6327050"/>
                <a:ext cx="10440" cy="29160"/>
              </p14:xfrm>
            </p:contentPart>
          </mc:Choice>
          <mc:Fallback xmlns="">
            <p:pic>
              <p:nvPicPr>
                <p:cNvPr id="42012" name="Input penna 42011">
                  <a:extLst>
                    <a:ext uri="{FF2B5EF4-FFF2-40B4-BE49-F238E27FC236}">
                      <a16:creationId xmlns:a16="http://schemas.microsoft.com/office/drawing/2014/main" id="{57D4B97A-A7F9-7042-A1FD-A149B24CFD5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413121" y="6296450"/>
                  <a:ext cx="716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2013" name="Input penna 42012">
                  <a:extLst>
                    <a:ext uri="{FF2B5EF4-FFF2-40B4-BE49-F238E27FC236}">
                      <a16:creationId xmlns:a16="http://schemas.microsoft.com/office/drawing/2014/main" id="{524ACDF4-34B4-3346-9D25-DD50FAC51977}"/>
                    </a:ext>
                  </a:extLst>
                </p14:cNvPr>
                <p14:cNvContentPartPr/>
                <p14:nvPr/>
              </p14:nvContentPartPr>
              <p14:xfrm>
                <a:off x="2314481" y="6303650"/>
                <a:ext cx="633600" cy="359280"/>
              </p14:xfrm>
            </p:contentPart>
          </mc:Choice>
          <mc:Fallback xmlns="">
            <p:pic>
              <p:nvPicPr>
                <p:cNvPr id="42013" name="Input penna 42012">
                  <a:extLst>
                    <a:ext uri="{FF2B5EF4-FFF2-40B4-BE49-F238E27FC236}">
                      <a16:creationId xmlns:a16="http://schemas.microsoft.com/office/drawing/2014/main" id="{524ACDF4-34B4-3346-9D25-DD50FAC51977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283881" y="6273050"/>
                  <a:ext cx="69516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42014" name="Input penna 42013">
                  <a:extLst>
                    <a:ext uri="{FF2B5EF4-FFF2-40B4-BE49-F238E27FC236}">
                      <a16:creationId xmlns:a16="http://schemas.microsoft.com/office/drawing/2014/main" id="{566C2CAE-BC52-4E4E-A0B0-0EF99276ECED}"/>
                    </a:ext>
                  </a:extLst>
                </p14:cNvPr>
                <p14:cNvContentPartPr/>
                <p14:nvPr/>
              </p14:nvContentPartPr>
              <p14:xfrm>
                <a:off x="2885081" y="6211490"/>
                <a:ext cx="226440" cy="349920"/>
              </p14:xfrm>
            </p:contentPart>
          </mc:Choice>
          <mc:Fallback xmlns="">
            <p:pic>
              <p:nvPicPr>
                <p:cNvPr id="42014" name="Input penna 42013">
                  <a:extLst>
                    <a:ext uri="{FF2B5EF4-FFF2-40B4-BE49-F238E27FC236}">
                      <a16:creationId xmlns:a16="http://schemas.microsoft.com/office/drawing/2014/main" id="{566C2CAE-BC52-4E4E-A0B0-0EF99276ECE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854121" y="6180890"/>
                  <a:ext cx="28800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42015" name="Input penna 42014">
                  <a:extLst>
                    <a:ext uri="{FF2B5EF4-FFF2-40B4-BE49-F238E27FC236}">
                      <a16:creationId xmlns:a16="http://schemas.microsoft.com/office/drawing/2014/main" id="{ED9EC830-3919-8E4E-B063-BC9CFCEBB8A5}"/>
                    </a:ext>
                  </a:extLst>
                </p14:cNvPr>
                <p14:cNvContentPartPr/>
                <p14:nvPr/>
              </p14:nvContentPartPr>
              <p14:xfrm>
                <a:off x="3259481" y="6345410"/>
                <a:ext cx="364680" cy="362160"/>
              </p14:xfrm>
            </p:contentPart>
          </mc:Choice>
          <mc:Fallback xmlns="">
            <p:pic>
              <p:nvPicPr>
                <p:cNvPr id="42015" name="Input penna 42014">
                  <a:extLst>
                    <a:ext uri="{FF2B5EF4-FFF2-40B4-BE49-F238E27FC236}">
                      <a16:creationId xmlns:a16="http://schemas.microsoft.com/office/drawing/2014/main" id="{ED9EC830-3919-8E4E-B063-BC9CFCEBB8A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228881" y="6314810"/>
                  <a:ext cx="426240" cy="42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42016" name="Input penna 42015">
                  <a:extLst>
                    <a:ext uri="{FF2B5EF4-FFF2-40B4-BE49-F238E27FC236}">
                      <a16:creationId xmlns:a16="http://schemas.microsoft.com/office/drawing/2014/main" id="{1C97D233-F9A9-BA42-834C-1DFFDBFBC487}"/>
                    </a:ext>
                  </a:extLst>
                </p14:cNvPr>
                <p14:cNvContentPartPr/>
                <p14:nvPr/>
              </p14:nvContentPartPr>
              <p14:xfrm>
                <a:off x="3662681" y="6089090"/>
                <a:ext cx="56880" cy="363240"/>
              </p14:xfrm>
            </p:contentPart>
          </mc:Choice>
          <mc:Fallback xmlns="">
            <p:pic>
              <p:nvPicPr>
                <p:cNvPr id="42016" name="Input penna 42015">
                  <a:extLst>
                    <a:ext uri="{FF2B5EF4-FFF2-40B4-BE49-F238E27FC236}">
                      <a16:creationId xmlns:a16="http://schemas.microsoft.com/office/drawing/2014/main" id="{1C97D233-F9A9-BA42-834C-1DFFDBFBC48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632081" y="6058490"/>
                  <a:ext cx="11844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42017" name="Input penna 42016">
                  <a:extLst>
                    <a:ext uri="{FF2B5EF4-FFF2-40B4-BE49-F238E27FC236}">
                      <a16:creationId xmlns:a16="http://schemas.microsoft.com/office/drawing/2014/main" id="{B94DBC8D-5AB3-1643-80EA-A987EEED04F6}"/>
                    </a:ext>
                  </a:extLst>
                </p14:cNvPr>
                <p14:cNvContentPartPr/>
                <p14:nvPr/>
              </p14:nvContentPartPr>
              <p14:xfrm>
                <a:off x="3715241" y="6211490"/>
                <a:ext cx="111240" cy="274320"/>
              </p14:xfrm>
            </p:contentPart>
          </mc:Choice>
          <mc:Fallback xmlns="">
            <p:pic>
              <p:nvPicPr>
                <p:cNvPr id="42017" name="Input penna 42016">
                  <a:extLst>
                    <a:ext uri="{FF2B5EF4-FFF2-40B4-BE49-F238E27FC236}">
                      <a16:creationId xmlns:a16="http://schemas.microsoft.com/office/drawing/2014/main" id="{B94DBC8D-5AB3-1643-80EA-A987EEED04F6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684641" y="6180890"/>
                  <a:ext cx="172440" cy="335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4451718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5E4B6C4-61B0-9ECC-C9A7-3FE079737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609" y="116632"/>
            <a:ext cx="9196159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2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7A7E95-EEB0-AB4C-BAFA-ABC806ACD291}"/>
              </a:ext>
            </a:extLst>
          </p:cNvPr>
          <p:cNvSpPr txBox="1"/>
          <p:nvPr/>
        </p:nvSpPr>
        <p:spPr>
          <a:xfrm>
            <a:off x="6156176" y="6525344"/>
            <a:ext cx="4086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Piega da </a:t>
            </a:r>
            <a:r>
              <a:rPr lang="it-IT" dirty="0" err="1"/>
              <a:t>buckling</a:t>
            </a:r>
            <a:r>
              <a:rPr lang="it-IT" dirty="0"/>
              <a:t> o </a:t>
            </a:r>
            <a:r>
              <a:rPr lang="it-IT" dirty="0" err="1"/>
              <a:t>buckle</a:t>
            </a:r>
            <a:r>
              <a:rPr lang="it-IT" dirty="0"/>
              <a:t> </a:t>
            </a:r>
            <a:r>
              <a:rPr lang="it-IT" dirty="0" err="1"/>
              <a:t>fold</a:t>
            </a:r>
            <a:endParaRPr lang="it-IT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4419600"/>
            <a:ext cx="6858000" cy="838200"/>
            <a:chOff x="0" y="2784"/>
            <a:chExt cx="4320" cy="528"/>
          </a:xfrm>
        </p:grpSpPr>
        <p:sp>
          <p:nvSpPr>
            <p:cNvPr id="101379" name="Freeform 4"/>
            <p:cNvSpPr>
              <a:spLocks/>
            </p:cNvSpPr>
            <p:nvPr/>
          </p:nvSpPr>
          <p:spPr bwMode="auto">
            <a:xfrm>
              <a:off x="0" y="2832"/>
              <a:ext cx="4320" cy="480"/>
            </a:xfrm>
            <a:custGeom>
              <a:avLst/>
              <a:gdLst>
                <a:gd name="T0" fmla="*/ 0 w 4320"/>
                <a:gd name="T1" fmla="*/ 480 h 480"/>
                <a:gd name="T2" fmla="*/ 528 w 4320"/>
                <a:gd name="T3" fmla="*/ 384 h 480"/>
                <a:gd name="T4" fmla="*/ 1296 w 4320"/>
                <a:gd name="T5" fmla="*/ 288 h 480"/>
                <a:gd name="T6" fmla="*/ 1824 w 4320"/>
                <a:gd name="T7" fmla="*/ 288 h 480"/>
                <a:gd name="T8" fmla="*/ 2768 w 4320"/>
                <a:gd name="T9" fmla="*/ 96 h 480"/>
                <a:gd name="T10" fmla="*/ 3120 w 4320"/>
                <a:gd name="T11" fmla="*/ 0 h 480"/>
                <a:gd name="T12" fmla="*/ 3600 w 4320"/>
                <a:gd name="T13" fmla="*/ 0 h 480"/>
                <a:gd name="T14" fmla="*/ 4320 w 4320"/>
                <a:gd name="T15" fmla="*/ 0 h 4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20"/>
                <a:gd name="T25" fmla="*/ 0 h 480"/>
                <a:gd name="T26" fmla="*/ 4320 w 4320"/>
                <a:gd name="T27" fmla="*/ 480 h 4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20" h="480">
                  <a:moveTo>
                    <a:pt x="0" y="480"/>
                  </a:moveTo>
                  <a:lnTo>
                    <a:pt x="528" y="384"/>
                  </a:lnTo>
                  <a:lnTo>
                    <a:pt x="1296" y="288"/>
                  </a:lnTo>
                  <a:lnTo>
                    <a:pt x="1824" y="288"/>
                  </a:lnTo>
                  <a:cubicBezTo>
                    <a:pt x="2746" y="93"/>
                    <a:pt x="2425" y="96"/>
                    <a:pt x="2768" y="96"/>
                  </a:cubicBezTo>
                  <a:lnTo>
                    <a:pt x="3120" y="0"/>
                  </a:lnTo>
                  <a:lnTo>
                    <a:pt x="3600" y="0"/>
                  </a:lnTo>
                  <a:lnTo>
                    <a:pt x="4320" y="0"/>
                  </a:lnTo>
                </a:path>
              </a:pathLst>
            </a:custGeom>
            <a:noFill/>
            <a:ln w="57150">
              <a:solidFill>
                <a:srgbClr val="F62E1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1380" name="Freeform 5"/>
            <p:cNvSpPr>
              <a:spLocks/>
            </p:cNvSpPr>
            <p:nvPr/>
          </p:nvSpPr>
          <p:spPr bwMode="auto">
            <a:xfrm rot="-397442">
              <a:off x="2112" y="2784"/>
              <a:ext cx="528" cy="144"/>
            </a:xfrm>
            <a:custGeom>
              <a:avLst/>
              <a:gdLst>
                <a:gd name="T0" fmla="*/ 0 w 528"/>
                <a:gd name="T1" fmla="*/ 2147483647 h 96"/>
                <a:gd name="T2" fmla="*/ 528 w 528"/>
                <a:gd name="T3" fmla="*/ 2147483647 h 96"/>
                <a:gd name="T4" fmla="*/ 384 w 528"/>
                <a:gd name="T5" fmla="*/ 0 h 96"/>
                <a:gd name="T6" fmla="*/ 0 60000 65536"/>
                <a:gd name="T7" fmla="*/ 0 60000 65536"/>
                <a:gd name="T8" fmla="*/ 0 60000 65536"/>
                <a:gd name="T9" fmla="*/ 0 w 528"/>
                <a:gd name="T10" fmla="*/ 0 h 96"/>
                <a:gd name="T11" fmla="*/ 528 w 528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8" h="96">
                  <a:moveTo>
                    <a:pt x="0" y="96"/>
                  </a:moveTo>
                  <a:lnTo>
                    <a:pt x="528" y="48"/>
                  </a:lnTo>
                  <a:lnTo>
                    <a:pt x="384" y="0"/>
                  </a:lnTo>
                </a:path>
              </a:pathLst>
            </a:custGeom>
            <a:noFill/>
            <a:ln w="38100">
              <a:solidFill>
                <a:srgbClr val="F62E1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81050583-93B1-0C42-B505-60B1A2BFFA2B}"/>
                  </a:ext>
                </a:extLst>
              </p14:cNvPr>
              <p14:cNvContentPartPr/>
              <p14:nvPr/>
            </p14:nvContentPartPr>
            <p14:xfrm>
              <a:off x="228600" y="1703520"/>
              <a:ext cx="8915400" cy="435708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81050583-93B1-0C42-B505-60B1A2BFFA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2400" y="1687320"/>
                <a:ext cx="8947800" cy="43894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7A7E95-EEB0-AB4C-BAFA-ABC806ACD291}"/>
              </a:ext>
            </a:extLst>
          </p:cNvPr>
          <p:cNvSpPr txBox="1"/>
          <p:nvPr/>
        </p:nvSpPr>
        <p:spPr>
          <a:xfrm>
            <a:off x="6156176" y="6525344"/>
            <a:ext cx="4086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Piega da </a:t>
            </a:r>
            <a:r>
              <a:rPr lang="it-IT" dirty="0" err="1"/>
              <a:t>buckling</a:t>
            </a:r>
            <a:r>
              <a:rPr lang="it-IT" dirty="0"/>
              <a:t> o </a:t>
            </a:r>
            <a:r>
              <a:rPr lang="it-IT" dirty="0" err="1"/>
              <a:t>buckle</a:t>
            </a:r>
            <a:r>
              <a:rPr lang="it-IT" dirty="0"/>
              <a:t> </a:t>
            </a:r>
            <a:r>
              <a:rPr lang="it-IT" dirty="0" err="1"/>
              <a:t>fold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99984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1" name="Group 2"/>
          <p:cNvGrpSpPr>
            <a:grpSpLocks/>
          </p:cNvGrpSpPr>
          <p:nvPr/>
        </p:nvGrpSpPr>
        <p:grpSpPr bwMode="auto">
          <a:xfrm>
            <a:off x="2301875" y="76200"/>
            <a:ext cx="4556125" cy="6646863"/>
            <a:chOff x="4208" y="528"/>
            <a:chExt cx="1249" cy="2789"/>
          </a:xfrm>
        </p:grpSpPr>
        <p:sp>
          <p:nvSpPr>
            <p:cNvPr id="102402" name="Line 3"/>
            <p:cNvSpPr>
              <a:spLocks noChangeShapeType="1"/>
            </p:cNvSpPr>
            <p:nvPr/>
          </p:nvSpPr>
          <p:spPr bwMode="auto">
            <a:xfrm>
              <a:off x="5457" y="558"/>
              <a:ext cx="0" cy="2476"/>
            </a:xfrm>
            <a:prstGeom prst="line">
              <a:avLst/>
            </a:prstGeom>
            <a:noFill/>
            <a:ln w="28575">
              <a:solidFill>
                <a:srgbClr val="3333CC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02403" name="Text Box 4"/>
            <p:cNvSpPr txBox="1">
              <a:spLocks noChangeArrowheads="1"/>
            </p:cNvSpPr>
            <p:nvPr/>
          </p:nvSpPr>
          <p:spPr bwMode="auto">
            <a:xfrm>
              <a:off x="4225" y="3150"/>
              <a:ext cx="1153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2000" b="1">
                  <a:solidFill>
                    <a:srgbClr val="3333CC"/>
                  </a:solidFill>
                  <a:latin typeface="Times New Roman" charset="0"/>
                </a:rPr>
                <a:t>Deeper Decollement = Thicker Prism</a:t>
              </a:r>
            </a:p>
          </p:txBody>
        </p:sp>
        <p:pic>
          <p:nvPicPr>
            <p:cNvPr id="102404" name="Picture 5" descr="Volumes.gif                                                    0002E775Amico                          BCFC856B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8" y="528"/>
              <a:ext cx="1121" cy="2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678265848</TotalTime>
  <Words>303</Words>
  <Application>Microsoft Macintosh PowerPoint</Application>
  <PresentationFormat>Presentazione su schermo (4:3)</PresentationFormat>
  <Paragraphs>141</Paragraphs>
  <Slides>51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7" baseType="lpstr">
      <vt:lpstr>Calibri</vt:lpstr>
      <vt:lpstr>Helvetica</vt:lpstr>
      <vt:lpstr>Symbol</vt:lpstr>
      <vt:lpstr>Times</vt:lpstr>
      <vt:lpstr>Times New Roman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la sapienza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 doglioni</dc:creator>
  <cp:lastModifiedBy>carlo doglioni</cp:lastModifiedBy>
  <cp:revision>1207</cp:revision>
  <dcterms:created xsi:type="dcterms:W3CDTF">2011-09-28T13:45:18Z</dcterms:created>
  <dcterms:modified xsi:type="dcterms:W3CDTF">2023-05-24T10:09:59Z</dcterms:modified>
</cp:coreProperties>
</file>