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notesSlides/notesSlide1.xml" ContentType="application/vnd.openxmlformats-officedocument.presentationml.notesSlide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5"/>
  </p:notesMasterIdLst>
  <p:sldIdLst>
    <p:sldId id="406" r:id="rId2"/>
    <p:sldId id="2230" r:id="rId3"/>
    <p:sldId id="2655" r:id="rId4"/>
    <p:sldId id="2678" r:id="rId5"/>
    <p:sldId id="2679" r:id="rId6"/>
    <p:sldId id="2680" r:id="rId7"/>
    <p:sldId id="2656" r:id="rId8"/>
    <p:sldId id="2657" r:id="rId9"/>
    <p:sldId id="2658" r:id="rId10"/>
    <p:sldId id="2659" r:id="rId11"/>
    <p:sldId id="2660" r:id="rId12"/>
    <p:sldId id="2661" r:id="rId13"/>
    <p:sldId id="2662" r:id="rId14"/>
    <p:sldId id="2663" r:id="rId15"/>
    <p:sldId id="2664" r:id="rId16"/>
    <p:sldId id="2665" r:id="rId17"/>
    <p:sldId id="2666" r:id="rId18"/>
    <p:sldId id="2667" r:id="rId19"/>
    <p:sldId id="2668" r:id="rId20"/>
    <p:sldId id="2677" r:id="rId21"/>
    <p:sldId id="2787" r:id="rId22"/>
    <p:sldId id="2788" r:id="rId23"/>
    <p:sldId id="2789" r:id="rId24"/>
    <p:sldId id="2790" r:id="rId25"/>
    <p:sldId id="2791" r:id="rId26"/>
    <p:sldId id="2792" r:id="rId27"/>
    <p:sldId id="2793" r:id="rId28"/>
    <p:sldId id="2794" r:id="rId29"/>
    <p:sldId id="2931" r:id="rId30"/>
    <p:sldId id="2681" r:id="rId31"/>
    <p:sldId id="6777" r:id="rId32"/>
    <p:sldId id="2932" r:id="rId33"/>
    <p:sldId id="2933" r:id="rId34"/>
    <p:sldId id="2684" r:id="rId35"/>
    <p:sldId id="2795" r:id="rId36"/>
    <p:sldId id="2796" r:id="rId37"/>
    <p:sldId id="2797" r:id="rId38"/>
    <p:sldId id="2798" r:id="rId39"/>
    <p:sldId id="2799" r:id="rId40"/>
    <p:sldId id="2800" r:id="rId41"/>
    <p:sldId id="2801" r:id="rId42"/>
    <p:sldId id="2802" r:id="rId43"/>
    <p:sldId id="2803" r:id="rId44"/>
    <p:sldId id="3117" r:id="rId45"/>
    <p:sldId id="2934" r:id="rId46"/>
    <p:sldId id="2935" r:id="rId47"/>
    <p:sldId id="2936" r:id="rId48"/>
    <p:sldId id="2937" r:id="rId49"/>
    <p:sldId id="2562" r:id="rId50"/>
    <p:sldId id="2938" r:id="rId51"/>
    <p:sldId id="6779" r:id="rId52"/>
    <p:sldId id="3062" r:id="rId53"/>
    <p:sldId id="3063" r:id="rId54"/>
    <p:sldId id="3064" r:id="rId55"/>
    <p:sldId id="2939" r:id="rId56"/>
    <p:sldId id="2940" r:id="rId57"/>
    <p:sldId id="2727" r:id="rId58"/>
    <p:sldId id="3151" r:id="rId59"/>
    <p:sldId id="3152" r:id="rId60"/>
    <p:sldId id="3153" r:id="rId61"/>
    <p:sldId id="3154" r:id="rId62"/>
    <p:sldId id="2462" r:id="rId63"/>
    <p:sldId id="3155" r:id="rId64"/>
    <p:sldId id="2942" r:id="rId65"/>
    <p:sldId id="3079" r:id="rId66"/>
    <p:sldId id="3157" r:id="rId67"/>
    <p:sldId id="3158" r:id="rId68"/>
    <p:sldId id="3159" r:id="rId69"/>
    <p:sldId id="3156" r:id="rId70"/>
    <p:sldId id="3080" r:id="rId71"/>
    <p:sldId id="3160" r:id="rId72"/>
    <p:sldId id="2943" r:id="rId73"/>
    <p:sldId id="2807" r:id="rId74"/>
    <p:sldId id="6778" r:id="rId75"/>
    <p:sldId id="2808" r:id="rId76"/>
    <p:sldId id="2959" r:id="rId77"/>
    <p:sldId id="2527" r:id="rId78"/>
    <p:sldId id="2962" r:id="rId79"/>
    <p:sldId id="2881" r:id="rId80"/>
    <p:sldId id="2882" r:id="rId81"/>
    <p:sldId id="2883" r:id="rId82"/>
    <p:sldId id="2884" r:id="rId83"/>
    <p:sldId id="2885" r:id="rId84"/>
    <p:sldId id="2886" r:id="rId85"/>
    <p:sldId id="2971" r:id="rId86"/>
    <p:sldId id="2887" r:id="rId87"/>
    <p:sldId id="2888" r:id="rId88"/>
    <p:sldId id="2889" r:id="rId89"/>
    <p:sldId id="2526" r:id="rId90"/>
    <p:sldId id="2961" r:id="rId91"/>
    <p:sldId id="2804" r:id="rId92"/>
    <p:sldId id="2805" r:id="rId93"/>
    <p:sldId id="2569" r:id="rId9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F18"/>
    <a:srgbClr val="FFFFFF"/>
    <a:srgbClr val="73C5EF"/>
    <a:srgbClr val="BBE0E3"/>
    <a:srgbClr val="23993B"/>
    <a:srgbClr val="FFFF99"/>
    <a:srgbClr val="C5E7CD"/>
    <a:srgbClr val="BA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951"/>
    <p:restoredTop sz="96208"/>
  </p:normalViewPr>
  <p:slideViewPr>
    <p:cSldViewPr>
      <p:cViewPr varScale="1">
        <p:scale>
          <a:sx n="124" d="100"/>
          <a:sy n="124" d="100"/>
        </p:scale>
        <p:origin x="15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3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29.7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3767 980 8007,'10'0'5126,"-2"0"-4202,-8 0-426,0 0-106,0-5-84,-3 3 202,-5-6-331,1 5 174,-2 0 1702,-5-1-2049,5 2 33,-27-3-67,16 2-45,-16 0-16,16 2-46,-2 1-3132,3 0 3267,-1 0 6,2 0-6,2-1 50,-5 0-44,5-1 44,-9-1-50,10 0 0,-3-1 3228,0 1-3452,-1 0 168,0 2 17,0-2 39,6 3 0,-1-2 17,-15-2 61,9 0-72,-12-2 44,11 2-33,-1-2-11,-2 1-3365,-14-4 3359,9 3-323,-12-2 307,-3 0 10,8 3 224,-51 0 1,-4 2-2399,39 1 2163,-32 1 0,20-2 12,60 2-63,-2-3 68,-1-1 2180,-13-4-2174,-13-4 0,-2 0 260,-10-2-260,8 4 3086,-1 1-3086,1 1 11,-7 0-17,13 4 0,-2 0 0,17 2-56,5 2 44,2-1 12,3 0 0,-1 0 317,-1-1-82,-21-6-179,11 4-11,-46-10-51,41 10-44,-21-1-12,20 2 57,10 2-1,-8-2 6,9 0 56,-6-2-50,3 0 134,-12-3-3515,2 0 3380,1 1-5,2 1-33,9 4 27,0 1-39,3 1 45,-2 0-50,3 0 55,-2-1 1,5-1 61,-5-1-33,6 1 61,-8-2 3365,5 1-3376,-6-1-73,4 0-5,-3 1-6,1-2-34,2 2 29,-1 0-69,3 2-66,-13-3 146,10 3-1,-9-3 96,12 2-16,-2-1 27,-11-2-107,5 0 7,-16-3-3432,6 2 3420,0-1-68,5 3 63,9 4-40,3-1 45,0 2 0,4 0 0,1-1 34,3 1 3386,0-1-3415,0-1 29,-1 2-34,-2-3 5,-1 3 1,-6-2-17,4 1 5,-4-1-135,-1 2 130,4-2 11,-4 2 0,8-1 6,-2 1 28,2-3-28,1 3-6,3-1 0,1 1-35,-3 0-82,-2-2 72,-21-2 56,14 2-5,-11-1 5,22 3-5,1 0-6,-4 0-40,1 0 29,-5 0-28,2 0 28,-4 0 11,5-2 5,-1 2 1,4-1 44,1 0-55,0 0-40,-1 0 39,1 1 1,-2 0 5,2 0 0,-2 0 0,0 0 0,1 0 39,0 0 11,2 0-44,-3-3-6,0 3 0,-1-4 0,-2 4-6,0-1-139,-5-1-12,-2 2 151,1-2 6,3 1 0,2-1 0,5 1 0,-2 0-5,4 1-6,-1 0-29,-1 0-10,1 0-17,-3 0-129,-3-1 185,-3-1 44,0 1 34,0-2 180,5 1-242,2 0 1,0-1-6,3 3 6,-1 0-18,-1 0-32,0 0-7,-1 0-10,-1 0 55,1 0 40,-5-2 16,4 1 12,-1-3-12,4 4 34,1-2-73,-2 1-5,1 0-6,-2 0 0,0 0-258,-5-1 213,4 2 40,-5-3 5,6 3-6,-1-3 6,3 3 168,-1-1-168,1 0 6,0 0-51,-8-1 39,3 0 6,-6 1 0,6-2 6,1 2 5,2-1 17,2 1-5,1 0-18,-2 0-5,1 0-33,-2 1-40,-1 0 17,-2 0 45,0 0 5,0-1 6,0 0 6,0 0 27,2 0-33,0 1 123,3-2-223,-1 2-46,1 0 152,-1-1-6,0 1 0,-1-3-6,1 3-11,1-1 17,0 1 0,-1 0 0,-1 0-56,-1 0 0,0 0 45,-2 0-39,2-1-1,1-1 51,2 0-61,1 0 89,0 2-68,-4-2 29,1 2 6,-3 0-29,2-1 28,3 1 46,-1-1 88,2-1-122,-1 2-6,0-1 560,-1 1-510,0 0-78,-4 0-11,1 0 123,-9-1-39,8 0 0,-3 0-45,8 1 11,0 0-17,-6-2 12,3 1 11,-2-3 33,4 4 136,2-1-181,-1-1 46,0 1-57,-4-1-27,-3-1 33,1 1 0,-4-2 0,2 1 5,1 0 191,-13-6-196,11 5 28,-8-4-28,14 5 0,2 3-45,1-1-106,-6-3 157,1 1-6,-5-3 39,5 2-39,2 2 6,2 0-6,-2 2 0,0-2 0,2 1-12,-1 1-27,2-1-45,-1 1 44,0-2 35,1 1-1,0-1 6,0 0 11,0 2 29,-1-3 22,-5-1-62,1-1 45,-14-5-45,9 3-17,-4-1-50,8 5 15,4 2 19,2 0 33,0 1 5,-1-3 1,1 3 28,-3-3 22,1 2-5,-4-3 16,-1-2-28,-3-2-39,1 1 0,4 2-5,2 3-46,2 1-72,-1-1 72,2 2 51,-2-3 0,2 2 5,-3-1 1,3 1-28,-1 1-169,0 0 107,2 0 336,-2 0-178,1-1-74,-2 0 0,1-1-6,-4 0-79,0-1 74,-1 1 11,-1-1 0,3 0 0,0 1 6,1 0 44,2 0-15,-1 1 15,0-2 23,-2 2-79,3-1 1,-2 1-46,3 1 12,-1-1 67,-2-1-28,0-1 6,-2 1-12,-1-1 12,0 1-6,0 0 5,0 1 1,0-2-1,2 2-5,0-1 0,4 0 0,-1 2 0,1-1-72,-2 0 72,-2-1-6,-2-2 6,-2 2 0,1-2 0,2 3 34,1-1-29,2 1 29,1 1-34,1-1-56,0 0 50,-1 0-286,1 1-3147,-1-1 2202,1 1-371,0-2-935,-18 37 2543,12-21 17,-12 24 241,17-31 408,1-4 605,1-2-1215,0 1 740,0 17-566,0-5-34,1 17-34,1-11 365,2 7-253,-2-15-11,0 4-67,-2-15 420,0 0-173,2-5-146,-2 0-28,1-3 84,-5-5-297,1 6 0,-3-3-56,2 6-84,2 0-286,-3-7 224,1-1 146,-1-8 40,-4-4 16,-3-22 117,0 7-83,-2-12-85,6 19 63,1 8-18,1 5-196,0 3 74,1 8 66,1 1 6,1 6-767,3 0 845,40 25-44,-17-14-34,31 19-56,-28-22-67,15-2 162,-13-3 6,11-2-1,-21-1-10,-4 0-34,-2 0 6,7 0-12,-1 0-196,28 0-526,49 0 672,-31 0-62,28 0 118,-70 0 51,-5-1 486,-9-1-257,-4 1-241,-2-1-39,-2 2-2828,-5 0-2101,-3 0 4929,-8 0 0,7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27.0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70 145 7906,'2'-11'656,"-1"2"257,-1 9 1938,0 0-2156,5 0-175,-4 0-111,4 0-95,-5-4-124,0 0-61,-3-6 17,-1 0-309,-1 3-128,2 1 218,2 5 1367,1 1-1215,-2-1-1,1 1 62,-1-2 913,1 1-1014,1 0-33,0-1-45,0 0-23,0 1 163,0-1-68,-3 0-33,0-1 84,-1 1-5,1-1-74,2 1-61,1 0 325,0 2-39,0-3-169,-3 0-55,-1-1-6,-3-3 129,-6-4-118,5 3-61,-2-4 16,9 9 23,-1-1 22,2 4-5253,0-1 3136,9 12 1258,2-3 0,0 4 0,-2-6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54.25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 42 14051,'0'16'728,"0"-3"-638,0-13 4861,0 0-4917,-3 0-23,3 0 521,-3 0-537,3-3 10,0 3-10,0-3 5,3 3-6,-3 0-1411,3 0 375,-3-2-834,3-2-1143,10-6-1692,6-2 4711,5-6 0,-9 8 0,-5 2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4.15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 15827,'87'-1'392,"-1"1"0,-11 0 0,-10 3-157,-16 6-28,-3 6-117,24-1-85,22 3-5,-33-10 0,4-1-1076,12-1 1,4 0 845,8-1 1,3-2-18,6 0 1,1-1 78,2 0 0,0-1-353,-8 1 1,-2-2 483,2 1 1,-3-1 11,-14-1 0,-2 0-60,-3-1 0,-3 1-11,-12-1 1,-3 0-29,38 0-21,-16 1 89,2 2-207,0 0-309,17 0-534,-1 0 0,6 0-1823,-23 0 0,2 0 2929,-4 0 0,4 0 0,-10 0 0,16 0 0,-22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4.25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7576,'0'0'0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6.67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15126,'6'26'-1277,"0"-9"0,-6-11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7.5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51 1 15031,'-25'15'-988,"9"-5"0,7-6 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62 1 6876,'3'83'135,"-8"-13"-135,-25-58 0,12-4 0,6-4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9.20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7761,'0'0'0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9.2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6792,'0'0'0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7.2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15238,'3'34'-985,"0"-3"1,-3-18 0,0-3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7.4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7755,'0'0'0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9.72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 28 14437,'-18'-15'-1091,"2"2"1,21 13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56.4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15227,'17'3'555,"-3"-1"-510,-14-2 4212,0 0-4325,2 0 35,-1 0 330,1 0-303,-1-2 6,1 1 0,0-1-1838,-1 2 1,-1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7.5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6423,'2'76'0,"-1"-15"0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7.7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 1 8041,'-3'62'-304,"1"0"0,2 23 0,-7-60 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8.0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63 1 13917,'-35'16'-2319,"7"4"891,28-11 1428,5 7 0,-4-8 0,4-1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8.2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61 0 11659,'-34'80'0,"8"-17"0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8.46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198 1 10130,'-26'58'67,"-1"1"0,3-6 1,3-9 22,2-14-29,5-6-61,-4-1-4811,4-2 4811,-5-3 0,10-8 0,2-4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5.24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121 2 13917,'-31'0'-885,"6"-1"2279,30 1-1724,1 8-1345,-17 1 1675,-10 6 0,-1-7 0,0-3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5.5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66 0 16236,'-36'2'-1479,"9"-1"-1384,25 0 2863,2 5 0,0-3 0,0 2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5.82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38 0 18341,'-20'8'-1837,"7"-2"1837,8-6 0,5 0 0,0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6.08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356 0 17244,'-59'49'-447,"0"-1"1,5-5 0,6-7-2293,7-13-2996,3-6 5735,8 1 0,13-10 0,8-2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6.2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11094,'58'38'-499,"-8"-11"1,-55-19-1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6.8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 28 7335,'-4'-15'-327,"1"3"1,3 12-1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6.47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7974,'0'0'0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6.73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7890,'0'0'0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7.01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15350,'10'28'-1147,"-2"-9"1,-10-11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8.69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7951,'0'0'0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8.76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6311,'0'0'0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9.9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0 199 16157,'16'-50'-1224,"-1"0"1,12-33 0,-21 75 0,-1 1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0.12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12102,'0'0'0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0.55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207 1 15171,'-89'22'-2182,"10"0"1,58-6-1,4-5 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0.98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10780,'0'0'0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0.79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30 68 9962,'-17'-37'0,"4"7"0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7.9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7251,'9'23'-16,"-2"-4"10,-7-19 12,0 0 83,1 33 936,4-4-667,-1 12-95,4-15-77,6-5-175,39 36-3403,-10-8 3392,3-1 0,1 1 0,4 3 0,-6-10 0,0-1-17,10 1-2251,15 5 3007,0-21-336,-15-9-999,-6-5 0,4 2 643,-3 0 1,5 2 280,6 4 1,6 1-1,-3 0-331,8 1 1,-1-1-77,19 8 1,-4-5-140,9-10 939,-30-10 0,0-3-716,31-14 37,-35 4 0,-2-4 2720,18-24-2689,-6 0-1984,-1-2 1956,-3 6-45,4 2-442,6 2 442,-30 14 0,4-1 273,7-1 0,8-4-817,6-6 1,13-6 0,2-2-1,-7 1 414,-5 0 0,-5 0 0,2-1 0,22-6 0,4 0 0,-18 3 0,2-15 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1.7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14062,'50'39'-579,"-12"-1"1,-30-24 0,-6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1.94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0 148 14969,'89'-39'-397,"-1"0"1,-24 10 0,-10 5-1,-11 8 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1.7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1712 0 13569,'-45'31'23,"11"-4"50,31-13-40,1 3-27,1 3 39,-4 0-40,2-2 68,-5-3 386,2-3 45,-4-1-123,-1-2-45,-2 0-95,-6 0-106,0 3-135,-1 0-17,2 5 11,4 1 6,3 6-5,3 3-1,3 4 1,-1 2 5,-1-1 0,-2 0 56,-6-5 95,-2 2-62,-7-6 107,-1 2-5,-5-3 22,-21 9-163,20-7-44,-24 9 22,25-3-23,-11 5-5,-5 9 6,-17 33-1,10-13-5,20-22 0,0 1-298,-15 15 349,-1-4-12,0-6 67,3-6-16,5-10 55,-1 0-83,15-14-17,-1 3 326,7-7-366,-1 7 68,-8 9-67,-2 10-1,-6 12 18,-3 6-23,0 2 0,-9 15 5,19-27 29,-2 4-34,20-33 6,5-6-12,0-3 6,2-3 0,1 4 0,-8 19-6,1-1 6,-6 21 0,-4-4 6,3 6-6,-8 0-90,5-3-10,0-8 60,8-12-44,7-10-112,4-8-235,3-6-302,0-1-1071,0-1-2867,0 2 4671,0 2 0,0-3 0,0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2.8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1797 1 15844,'-26'19'442,"-3"3"-375,-4 1-50,-9 5-17,9 7 0,-10 7 56,7 9-45,-10 12-11,14-19 0,-2 2-449,-1 5 0,-2 2 471,-9 11 1,-2 1-410,-2 3 0,-1 0 390,0-2 0,-2 0-3,-4 3 0,-1-2 2,5-6 1,-1-1 0,1-3 0,0-2-190,5-6 1,2-1 186,8-7 0,2-2-101,-23 29-137,19-6 249,13-1 40,6 4-1,4 8-50,-1 10-6,-4 6-66,-3 7 586,-7-4-514,8-34 0,-2-1 0,-13 21 983,-11 6-1078,23-45 339,6-10-692,7-9 76,4-5-479,-3-2-286,13 1 459,-20 20 678,-5 30 0,6-26 0,-7 10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03.65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2181 38 13849,'-41'-12'1395,"8"1"-1098,33 4-95,0 2-247,0 3 45,0 17 28,0 2-28,-5 18 0,-1-6 6,-7 1 55,-1-6 40,-5-1-45,-2-3 0,-4 4-45,-7 6-5,-1 8-6,-7 13 0,-6 9-34,-1 11-865,-4 5 428,2 3 34,5-2 152,4-7 33,5-7 73,7-8 111,-8-5-16,5 22 73,-9-15-227,9-4 0,0 2 14,-21 13 92,17-22 1,-1-1-194,-18 13-50,3-4-208,-1-8 146,8-2 79,2-6 11,4 1-387,0 2-297,-2 2-100,-1 7 1131,-5 1 302,-3 3 541,13-11 0,-1 0-84,-23 27-740,23-23 1,1 0-20,-18 24-767,17 1-583,-4 0 454,16-2 386,-5-4 510,3-3 908,3-4-343,-13 18-313,13-18 1171,-12 19-549,9-17-633,-6 6-135,-2 6-154,9-17 1,2 1-188,-10 28-84,14-30 0,4-1-582,5 12 966,6 2 1,5-33 0,0-3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03.74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98 0 10618,'-26'71'0,"1"0"0,-9 12 0,22-27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03.85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197 0 9750,'-55'56'0,"1"0"0,10-11 0,1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6.29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219 50 12455,'-92'-20'196,"19"2"-179,58 15-12,9 0 191,1 0 0,5 2-196,-3-1-1423,0 2 1423,-7 0 0,6 0 0,-3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6.92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330 28 15126,'-87'-15'-1601,"16"2"985,65 13-376,-21 15-5091,-6 4 6083,-20 13 0,25-14 0,4-4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7.1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11799,'0'0'0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8.51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2427 1814 8472,'16'-70'474,"-1"1"1,1-1 0,5-27 0,-2 12-5721,1 18 5756,-7-3-107,-5-2 1510,-5 6-1913,-13 5 826,-9 9-871,-16 6-569,-36-10 491,28 31 0,-4-1 223,-26-13 1,-1-1 42,21 13 0,2-1-71,-10-4 1,6-1 258,-5-15-95,1-1-99,8 1 0,1-1-137,-13-10 30,16 14 1,3 2-31,5 7 67,4 4-627,-17-11 3771,20 17-3217,-15-10 6,23 17 62,-3 0-191,-21-13-17,8 11 50,-24-8 389,12 13-349,-9 4-236,-3 5 1,-2 1 56,-17 1 98,16 3 0,3 2-82,3 9 34,6 5 113,-29 21 72,35-14-6,-23 12-184,38-16-421,-3 2-1805,-2 11 0,-3 5 244,-28 22 2172,17-9 0,2-2 0,6-6 0,10-7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08.29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238 1 10814,'38'6'-185,"-5"-2"106,-24-6 79,-4 1 3120,-3 1-3086,-11 0-34,4 0-107,-5 0-318,7 0 27,3 0 628,-5-3-225,-3 2 40,-8-1-45,-1 2-95,-4 0-213,2 0 50,2 0-17,-1 0-122,9 0-107,-1 0 89,6 0 3272,2 0-2857,2 9 106,2 12 85,2 19 61,-1 18-123,-1 11 50,-7 6-129,-8-1 281,-9-8-85,-6-10-162,-2-12-22,8-13-1,4-7-61,4-4-33,8 1 33,1 5 0,5 6-140,0 9-756,0 2-56,3 4 952,22 17 0,-17-33 0,16 8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0.57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84 1 13637,'20'5'1181,"-4"-2"-766,-16-3 1013,0 0-1428,0 7 0,0 6-33,0 8 33,0 7 0,0 1 44,0 2-32,0 1-7,-5-1 74,-3-2-7,-6-3-72,-2-2 34,-1 3-28,1 4-1,0 5-5,2 7-95,6 4-230,3 1 51,5-3-129,0-5-292,14-1 23,-3-16-364,5 0-975,-8-16 2011,-8 0 0,0-4 0,0-2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1.97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85 16544,'63'-37'1814,"-13"7"-1355,-50 27-492,0 2-1244,2-4-1905,-1 5 3182,1-6 0,-2 3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2.53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59 17932,'16'-9'-308,"-1"1"-179,-12 6-241,5 0-1115,2-5-5880,4 1 7723,0-6 0,-5 5 0,-5 1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2.9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32 25 17400,'-18'0'482,"4"0"-684,14-3-1366,0 0-549,2-1-5030,9-1 7147,1 0 0,-1 2 0,-4 2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3.29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16 18599,'24'-7'213,"-5"2"-213,-17 3-1210,-1 2-263,4-1-3070,-2 1 4543,2 0 0,-2 0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3.53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10853,'0'0'0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3.8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 39 17904,'-4'-19'-1954,"1"4"-914,3 13 2868,2 1 0,1-1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4.1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122 26 16700,'-52'-11'-2039,"7"2"-2990,42 8 5029,-7-1 0,6 1 0,-4-1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4.4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15221,'85'10'774,"-17"-1"-774,-66-9-28,-1 0-426,6 0-1070,1 0-5617,9 0 7141,0 0 0,-6 0 0,-4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8.9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63 11284,'33'12'-3859,"-7"-3"-3432,41-35 7291,-31 9 0,37-12 0,-54 17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4.8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62 36 9481,'-34'-20'0,"6"4"0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5.19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12802,'33'2'-576,"-20"1"1,-22 0-1,-8 0 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5.43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72 13 11267,'-39'-7'0,"7"1"0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5.71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214 15 12533,'-95'-9'-1036,"17"3"-1238,59 11 2274,8 1 0,3-1 0,6-1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5.92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38 7 7649,'-21'-3'0,"4"0"0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6.19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46 14275,'95'-25'-1416,"-16"5"0,-60 20 1,-6 0-1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6.45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8382,'70'17'0,"-14"-5"0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6.93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8175,'0'0'0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17.16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 33 13709,'-16'-32'0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27.93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 1 10242,'-5'19'2487,"2"-3"-1949,3-16-17,0 0-516,0 8 40,0 1 6,0 11 55,0 3-100,0 6 66,0 4 18,0 0 50,0-4 17,0-2-118,0-5-22,0-5-34,0-1-78,0-4-258,0 3-39,7-1-370,7 1-252,15 2-375,5-2 1389,4 2 0,-17-9 0,-7-1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9.3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34 17 8248,'-19'-9'0,"4"2"0,15 7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0.78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61 0 15529,'8'38'-89,"-1"1"-107,-7-6 17,0 2 95,-4-3 84,0-5-73,-6-9 73,4-4-6,-2-5 6,5-5 6,-2 1 83,2-2-5,-2 1-56,-1 2-28,1 3-5,-1 5-102,1 3-217,2 3-214,0 2 146,3-1 269,0 5 50,0-9 73,0 1-6,3-11 6,-2-3 213,1-2-252,0 1-11,1-1-186,3 1-346,4 0-124,1 0-498,13 0-3775,-1 0 4979,4-2 0,-13 1 0,-4-2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3.9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14180,'0'0'0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4.22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9962,'41'3'0,"-9"0"0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4.4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10478,'53'10'0,"0"1"0,33 6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4.7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268 0 13502,'-72'34'-450,"0"-1"1,14-9 0,12-3 0,26-7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4.9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10534,'0'0'0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5.13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12494,'74'9'-264,"1"-1"1,-1 1 0,9 1 0,-15-2 0,-20-5-1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5.6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7845,'0'0'0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5.83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13687,'0'0'0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7.88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6613,'0'0'0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9.56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15098,'9'11'-1652,"-2"-2"-331,-7-9 1983,0 0 0,0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5.40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9979,'0'0'0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6.06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8360,'0'0'0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6.28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7951,'0'0'0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6.5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8629,'0'0'0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6.72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8914,'0'0'0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6.9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33 0,'79'-9'0,"0"0"0,-15 2 0,-1-1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7.13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8024,'0'0'0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7.65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109 124 15401,'-66'-53'235,"23"8"-896,57 31-812,18 6-1747,2 4 3220,-8 6 0,-9-2 0,-14 1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8.14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13205,'0'0'0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8.63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13368,'0'0'0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29.87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90 114 2840,'15'10'5837,"-43"-29"-3454,8 5-4198,-36-29-6485,90 25 8300,-14 0 0,33 9 0,-31 7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8.8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6008,'0'0'0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9.14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7839,'24'66'0,"0"-1"0,-6-12 0,1-1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9.3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5879,'0'0'0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9.54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14085,'0'0'0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39.7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10192,'0'0'0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40.0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7850,'0'0'0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40.27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8063,'0'0'0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40.49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9 11172,'81'-2'0,"0"-1"0,-16 2 0,0-1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40.6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8769,'0'0'0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54.9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 49 6103,'-2'-27'0,"1"5"0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0.22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45 72 12629,'5'2'1842,"-1"0"376,-4-2-2055,-16-29-270,7 20-173,-10-21 90,13 29 139,4 1 1642,1 0-1446,1-3 1,0 2-2341,0-1-79,20 2-3376,3 0 5650,21 1 0,-21-1 0,-4 2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55.88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330 10 10987,'-17'-5'-2627,"0"0"1725,5 9 902,1-1 118,6 2 364,2-2 2582,3-1-2560,-4 1-247,-7-3 34,6 1 248,-9-1 26,13 0-100,-7 0-101,5 0-370,1 0 6,2 7 0,0 3 0,0 10 6,0 1-6,0 5 11,0-3 45,0 1-17,-3-5 1,-2-1 44,-3-3 28,-3 2-45,0 1-17,2 4-50,4 4 51,3 5-51,2 2 5,0 4-5,0 0-123,0-1-163,0 9 208,0-16 5,-3 2 23,3-18-34,-5-13-263,-1 4-622,-17-5-2101,-5 10 3070,-21-2 0,24-2 0,1-3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56.88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13 13373,'53'-7'1384,"-10"3"-987,-43 2 505,0 2-902,5 21 79,3 9 22,6 31-101,0 12-45,2 11-230,-7 5 112,1-1-72,-7-4-236,-1-3-728,-2-14-1047,-17 11-1949,-8-17 4195,-22 5 0,20-33 0,2-13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57.90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37 0 15277,'-27'8'90,"17"12"-90,23 20 0,13 17-549,-3 11-853,1 22-396,-7-5 1818,-7 6 0,-5-44 0,-5-14 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8:59.6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13289,'19'9'728,"-3"-2"-548,-16-7-147,0 0 18,7 0-51,-3 0-28,6 0 0,-2 0 28,-2 0 44,2 3-44,-3 0-5,1 3-1,-3 0-55,-1 0 61,-2 0 0,0 1 78,0 1 6,0 2-78,0 3 61,2 3-62,-1 4 23,4 9 6,-2 11-34,0 12-426,0 9 1,-4 5-1788,-16 32 2058,7-18 1,-3-6 0,-9-18-1,3-11 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16.9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188 0 12690,'-14'15'-5,"3"0"16,11-4-11,0 1 5,0-4 57,0 1 196,0-6 806,0 1-852,0-2-21,0 1-96,-2 4-11,-1 2-45,-5 9 12,2 7 10,-2 8 29,0 12 190,-3 12 78,-2 13-111,-4 11-385,1 8 144,2 7 38,5-25 1,0-1-45,4-17 0,1 0 3,-4 14 0,1-3 36,1 14-39,0-12 34,4-12 72,2 0-67,0-21-39,0 0-50,0-19-23,0-6 318,0-3-100,0-2-94,2 2-46,4-1-5,2 3-655,12 5-499,-2 2 1154,14 11 0,-19-14 0,1 3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18.4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91 1 11659,'27'8'129,"-1"1"-123,-13-4-6,4 2 56,-4 5 117,1-3 119,-8 0 122,-2-1-117,-4-3-50,0 0 94,0 0 169,0 1-169,0-1-167,-2 1-135,-1-3 0,0 3-33,1 0-6,2 4 67,-3 6-61,3 6 201,-5 10-28,2 8-106,-3 9 56,1 4 39,-3 3-39,0 2-62,-3-1 12,-5-1 44,-1-4 0,-4-5-16,-1-3-23,3-7 22,0-3 6,5 1 73,1 19-34,7-8-56,1 18-16,5-15-23,12 23 0,3-19-56,12 10-40,1-27-105,-4-10-46,0-3-38,-4-9 33,-4-4 78,-1-5 208,-8-2-79,3-3 34,-10 0-112,3 0 61,1 1 6,2-1-73,3 3-16,1-3 16,-4 3 17,2-3 56,-3 2 45,-2-2 117,0 0-162,-3-6-409,0 4-1283,0-7-3556,0 6 5248,0-2 0,0 4 0,0-1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20.9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233 10 9979,'-32'16'-56,"5"-5"532,24-8-140,-2-3 101,4 0 67,-4 0-129,0-2-44,-3-4 67,-3 0-124,0-3-5,0 1-191,3 3-78,0 2-207,5 2-897,0 1 539,3 5 514,0 0 51,0 1 1888,0-4-1753,0 36-2990,0 7 3040,-4 26-695,-1-6 0,-1 14 1,-1-6 514,-2-5 1,-1 1 27,0 16 1,0 10 0,1-12 47,3-18 0,0-8-81,-4 30 0,10-43 0,0-28 2207,0-4-2207,0-3 3454,0-3-3454,0-2-1440,0-2 830,5-1-107,6-1-1322,6 0 2039,2 0 0,-7 0 0,-5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23.16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20 10427,'30'-11'179,"5"2"6,3 9 196,3 0-196,-6 0 72,-5 0 46,-8 0-51,-7 0 73,-9 0-73,-1 0-33,-5 0-287,3 0 68,0 0-5,2 0-1,3 0-27,-2 0 33,4 0 0,-4 0 0,0 0 2055,-4 0-1921,-12 0-55,3 0-12,-6 3-17,3 2 17,1 7-61,-4 5 56,2 8 27,-5 9-16,2 8 17,-2 7-79,-3 8 157,2-2-44,-4-2-91,5-6-33,-1-8-17,9-8 17,3-5-50,5-3-23,0 12 168,0-4-83,10 16 49,4-2-61,8 2 11,2 3 23,3 10-28,-9-18-6,2 1 5,-9-23 1,-5-7-6,1-3 0,-6-4 5,1-3-5,-2-2 0,0 2-61,0-1-68,0 2 129,0-1 358,0-1-453,0 2 45,0-2-129,0 1 128,5 0 51,-4-3 1327,4 1-1119,-12-1-158,3-1-5,-4 1-45,6-2-4397,2 2-1361,14-5 5758,2 0 0,1-2 0,-5 3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29.62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43 13 12287,'-24'-7'1092,"5"1"-823,19 6 2537,0 0-2806,12 0 39,6 0-39,16 0 11,5 3-5,4 2-6,-4 1 0,-7 2 0,-8-4 0,-10 1 6,-4-2-1,-4 0-5,-1 0 6,3-1-6,1 0 0,4 1 5,3 1-5,6 1 6,29 3-6,-8 0-11,23 2-23,-18 0 34,1-1-67,-3-2 61,-2 2 6,-6-4 0,6 5 0,-11-4 0,6 2 0,-10-2 0,1 1-5,3-1-29,2 0 29,-4 1-7,3 2-60,-7 2-35,3 3 57,-3-1 50,-2 3 0,-1-2-6,-3-1-16,-1-2 22,-2 1 5,1-3 1,0 3 0,17 3-1,-3-3-5,12 2 0,-7-3 6,0 0-6,-3 1 0,-5-1-6,-3 0-44,-3 3 50,-7-1 0,1 2 5,-4-2 63,2 1-68,8 3 33,6-1-27,13 1-1,6 1 7,11-4-7,21 5-5,-20-8 6,6 2-12,-37-7 6,-6-1 0,-13 0 0,-1-1-5,-4 1 72,6 4 90,0 2-12,9 5-134,3 0 146,4 0-101,7 2-45,1-3 23,-1 0-34,0-1-6,-3-2-66,8 3 72,-13-5 0,1 0 0,-14-5 0,-6-2 0,2 0 5,-1 1 18,9 2-7,28 10 460,5 1-319,26 8-78,-4-2-23,3 1-51,5 2-5,-4-3 6,-2 1 5,-10-4 23,-5 0 5,6 0-34,-24-6-5,6-1 0,-23-4 6,-1-3 0,0 5 27,1-3 18,7 5-7,-2-1-38,8 4 0,14 8-6,-5-3 56,14 7-23,-8-7-27,0 2 33,6-2 0,24 10-33,0-8-175,-32-9 1,1-1 207,41 6 45,-3-2-78,0 0 67,-13 0-40,4-1-33,-21 0 68,1-1-68,-18-3 0,-10-3 0,-2 1 11,-13-4 17,2 1 342,-4-3-370,3 1 6,8 2-6,6 1 39,5 3 56,12 5-95,1-3 0,-4 4 34,-8-8-34,-12 0 0,-2-4 28,1 2-23,1-4-5,3 2 34,10-1 5,35 3-39,-8 0 0,25 2 0,-24-3-123,-11-1-208,-8 1-1505,-16-2-265,-17 1-2329,-23-1 4430,-19-2 0,6-1 0,-1-1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2.28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16040,'23'8'44,"-11"2"-44,-1 0 0,-11-1 0,13-2 0,-8-3 12,1-1-7,-1 1-5,3 1 34,3 3-34,5 1 0,6 2 0,7 2 5,4 1-5,5 1 6,2 0 0,-1 1-1,1-3-5,-2 1 6,2-3-1,-1 1 1,6-3 0,-3 2-6,6-2 0,-4 0 39,4 0-39,-2-1 5,25 6-5,-17-5 6,16 6-12,-24-5 1,0 1 5,-5 1-6,9 4 6,-15-3 6,5 4-1,-16-7 29,0 2-34,0-2 6,3 2 55,8-2 40,35 9-95,-4-3 16,-17-6 0,2 1-16,28 8-6,5 1 6,-6 2-370,-4 0 364,-9 1 0,-11-3 0,-11-2 6,-10-4 67,-7-2-23,-6-3 23,1 0 329,0 0-340,6 1-23,8 3-33,9 0 39,7 4-12,9 1-27,5 1-1,0 0-5,3 0 0,-8-4 6,-3 0-6,-9-3 6,-4-1 44,-4 0-44,-2-1 38,5 1 29,32 6-34,-19-3-39,-6-5 0,0 0 0,15 3 12,18 0-7,-5 1 1,-1 3-1,1-1 15,-28-3 0,0 0-20,22 3 0,14 5 0,-35-9 5,-5-2-5,0 0 6,-3-2-6,5 0 5,4 0-5,5 0 6,24 6-6,-18-5-11,10 4-17,-27-3 28,-8-4 0,-8 2 11,-3-3 23,-11-1-34,2-1 5,-9-1 1,-1 1-1,-3-1 1,-4 0-6,3 0 0,2 0 6,2 2-6,3 0 11,5 0-6,1 4-5,7-2 0,10 7 0,-7-5 6,4 3-6,-14-7 11,-4 1-5,-7-3 190,-1 0-3680,-5-1-1759,-8 0 3294,-8 0 1949,-16-5 0,12 3 0,-2-3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0.76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195 10 7789,'-10'-5'45,"2"0"-1132,-25 40 1,-3 15 1086,9-9 0,-10 5 0,3-3 0,24-23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1.9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4 11586,'8'2'493,"-2"0"-353,-6-2 57,0 0-225,3-4-662,-3 3 690,3-1 0,-3 3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3.5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 54 13721,'23'-9'2139,"-5"0"-1500,-18 5-1,0-3-302,-2 2-213,-3-2-123,-4 1-128,-2 2-528,3 1-828,2 3-2963,-3 0 4447,0 0 0,0 0 0,2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3.80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6115,'0'0'0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4.0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6372,'0'0'0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4.19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7806,'0'0'0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4.5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6204,'0'0'0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4.79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6686,'0'0'0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5.0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10147,'0'0'0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5.2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8993,'0'0'0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5.4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51 1 10679,'-14'57'-741,"1"0"0,-5 25 1,13-65-1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5.6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7598,'0'0'0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7.0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80 7 13782,'-15'-6'-457,"-20"16"1,29-7-1,-17 12 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5.82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9218,'0'0'0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6.02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7492,'0'0'0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6.5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12881,'70'20'1920,"-14"-3"-1494,-56-17-1356,0 0-3220,9 0 4150,3 0 0,0 0 0,-2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6.69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12360,'90'7'-703,"0"0"0,-1 0 0,13 2 0,-19-3 0,-27-2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8.02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4 11732,'31'-2'1479,"-8"1"-846,-18 1 1350,-5 0-1978,3 9 7,-1 6 49,3 12-55,4 9-1,2 6 29,2 7-34,-4 0 56,1-2-11,-7-5 0,0-6-1,-3-8 12,0-6 213,0-6-28,0-1-112,0-1-34,0 5-95,0 4 0,0 8-67,0 4-73,0 3-174,0 0 51,0-3-45,0-6-527,0-1 152,0-12-1148,0-2 1831,0-11 0,0-2 0,0-1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39.44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53 1 11990,'-29'0'1059,"5"0"-583,24 0 3299,0 0-3781,0 17 0,0 7 6,0 22 0,2 2 6,-1 5 84,4-6-18,-5-4 52,3-9-18,-1-5-39,-1-5 23,1-4-45,-2 1 27,0-1 12,0 4-84,0 0 0,0 5 45,0 0-39,0 2 89,0-4-89,0 0 50,0-6-28,0-4-23,0-4-5,0-6 34,0-2 5,0-2-112,0-2-50,3 2-157,2 2-375,6 1-292,3 3-952,7-1-4643,-1-1 6542,-1-4 0,-8-1 0,-6-2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0.16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29 44 15037,'-4'-24'-3081,"2"5"-1137,-1 19 4218,-5 0 0,4 0 0,-3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0.38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9453,'96'11'-316,"0"1"1,0-1 0,-17-1-1,-3 0 1,-20-4 0,-20-3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0.6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11771,'28'9'-4788,"1"0"4788,1 9 0,-12-10 0,-6-1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0.8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7666,'0'0'0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7.46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 1 135,'-5'59'0,"1"-12"0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0.99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6574,'0'0'0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1.2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 9 7063,'-8'-5'0,"1"1"0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1.99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189 0 7145,'-84'25'56,"14"-4"325,51-11-202,8-2-28,6-2-95,5 0 17,5-3 711,13 2-61,8-4-225,17 2-66,5-3 94,14 2-123,17-2-145,16 0-549,-41 0 1,3 1 290,6-1 0,1 0-96,2 2 1,1-1-81,5 0 0,0 0-51,-1 0 0,1 1-81,1 0 0,1 0-129,-1 0 0,0 0 70,-3 0 0,-1 0 92,-2 0 1,-2-1 131,-7 1 1,-1 0 203,5 1 1,-3 1 526,16 2 6,-1 0-151,-47-3-242,-4-2-201,1-1-369,9 0-864,37 0-721,5 0 1909,-21 0 1,-1-1 0,2 1 0,-10-2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2.36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12 10640,'99'1'-168,"-1"0"0,-7 0 0,-8 0 168,6-1 112,-5 0 123,-5 0 62,-9-1 33,-10-1 102,-11-1-192,-9 0-83,-8 0-123,0 1-29,1 1-5,7 1 0,14 0-240,16 0-488,20 1 322,-39 1 0,1 1-432,5 0 0,0 0 149,0 0 1,0 1 300,-1-1 1,0-1 387,-4-1 0,-2 0 543,40 0-503,-14-1 274,-17 0-79,-8 0-235,-10 0-73,18 0 73,-1-1 0,-14 1 0,-13-2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19.68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315 55 10786,'6'-8'481,"1"2"-173,-6 5 2000,1 1-2308,-9-3-34,3 0-94,-4-3 60,5-1 18,3 0 50,0 2 28,0-1-218,0 5-225,-2-1 275,-1 2 140,0 0 56,0 7-22,3 4-23,0 12-11,0 7-50,-2 8 44,1 7 0,-1 2 6,0 0 0,-1 2 6,-5-5 39,-3 4-40,-3-2-10,-2 4 5,2 3 0,-2 7 0,5 9 11,0 13 51,-1 14-358,6-42 1,0 0 295,-2 4 0,0-1 8,-1 0 1,-1 1-7,-4 15 1,-1-2 0,5-21 0,-1-1-3,-4 9 0,1-5 0,3 3 11,3-7 28,6-3 85,-1 40-124,3-10-28,-2-19 0,-1 1-714,0 37 672,0-45 0,0 0-530,-2 47-625,2-10 716,1-13 83,2-17-1400,0-16 471,7-14 1181,14-7 340,17 7 1,-12-15 0,1 6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0.97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475 0 12685,'-19'13'554,"4"-1"-515,11-4 84,1 6 1,-3 7-46,-2 12 79,2 14 56,-6 19-101,-2 28-812,2-32 1,-3 4 701,-1 8 1,-1 2 42,-1 6 0,-2-1-581,-2-4 1,1-2 538,5-10 0,1-1 22,-2-4 0,0-1-25,4-5 0,2-1 0,-1-1 0,1-2-11,-7 45-39,9-18 50,4-15 106,5-12-100,0-8-1,0 19-106,0-10-100,5 18 1221,-1-13-1127,4 0 1279,-5-3-1486,-1 8 217,-2-22-256,-5 0-577,-6-26-2156,-10-7 784,-5-4 2302,-5-14 0,15 8 0,1-6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1.9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239 195 13149,'-27'-24'2851,"-3"-1"-2251,-5-3 77,-3 1-139,5 0-118,3 5-185,9 4-235,7 6-330,6 5-258,6 4-219,4 1 51,25 2-600,40 10-1836,29 3 3045,-33-2 0,-4-1 0,9 4 0,-17-5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2.19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59 129 16062,'-32'-69'-6116,"6"14"6116,26 52 0,0 2 0,0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2.7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352 85 15524,'-45'-46'-146,"-4"10"-946,-1 33-7419,-9 7 8511,-16 7 0,35-5 0,6 4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2.9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38 12001,'62'-10'-45,"-1"-1"0,-4 2 0,-9 3-1108,-10 4-8678,-10 2 9662,-9 0 1,-12 0-1,-4 0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7.71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1 110 9752,'54'-31'-414,"1"1"1,7 1 0,-26 9-1,-56 20 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3.2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10802,'75'37'-751,"0"0"1,1 1-1,26 10 1,-29-11 0,-63-29-1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3.43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99 13 5857,'-54'-7'0,"10"1"0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3.69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 0 8242,'5'28'-38,"-11"-5"0,-10-16 1,-1-3-1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3.8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6971,'0'0'0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4.39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16 44 12343,'-9'-21'2038,"3"4"-1685,6 14-907,0 2-337,7-1-520,31 2-6076,12 0 7487,25 3 0,-33-2 0,-11 1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4.56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6882,'0'0'0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4.66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7565,'0'0'0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4.8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7951,'0'0'0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5.60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63 13037,'50'-35'-565,"-10"8"-427,-40 29-1921,0 4 2913,0 3 0,0-3 0,0-2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5.80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5863,'0'0'0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7.9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 29 16017,'-11'-17'-8195,"7"5"8195,23 31 0,-9-10 0,8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6.09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73 69 6843,'89'-18'924,"0"0"0,-8 1 0,-19 5 487,-40 10-313,-12 1-750,-29 1-1178,-13 0-586,-49 1-1917,-5 5 3333,31-2 0,2 0 0,-3 3 0,13-2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6.29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8276,'0'0'0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6.52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8349,'0'0'0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6.73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6210,'0'0'0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6.91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8046,'0'0'0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7.18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7716,'0'0'0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7.4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366 81 8685,'-7'-6'3568,"0"1"-4058,-50-1 0,-13 0-8061,19-7 8551,-24 2 0,8-2 0,45 2 0,12 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7.7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126 6 8802,'-63'-2'5,"29"1"1,5-2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8.04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6 6882,'19'-3'0,"-4"0"0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8.2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54 8836,'53'-15'0,"-1"0"0,33-8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8.34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15888,'0'0'0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8.41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6036,'0'0'0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9.32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7923,'0'0'0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29.78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7548,'0'0'0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0.2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109 1 15132,'-53'32'-1370,"6"-5"1,43-20 0,0-3-1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0.5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0 122 14813,'20'-30'-3714,"-1"3"-671,-7 12 3786,-2-1 599,-13-1 0,3 7 0,-3 4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0.7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6971,'0'0'0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0.90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7850,'0'0'0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1.1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7537,'0'0'0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1.3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7503,'0'0'0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1.62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7722,'0'0'0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9.05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108 92 14897,'14'4'-426,"-4"-2"168,-10-2 23,0 0 235,-27-23 0,19 17 0,-21-18-33,28 24-427,-1 0 466,2-2 61,0 1 230,0-3-297,0 4-62,0-1-279,-2 1-555,-5-3-650,-5-2 1546,-8-8 0,9 6 0,-1-2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1.84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7974,'0'0'0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2.12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13581,'45'0'-2655,"-2"-1"2655,0 1 0,-19 0 0,-8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2.29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0 127 11570,'49'-34'-496,"-1"1"0,15-13 1,-37 32-1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2.51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7526,'0'0'0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2.96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105 44 13065,'-40'-24'-224,"8"5"129,32 19-1350,0 0-67,0 8-1238,-7-3 2750,-2 5 0,0-7 0,1-2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3.11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6602,'0'0'0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3.40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79 11816,'55'-44'-3204,"-11"10"3204,-42 39 0,-2-3 0,0 5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3.5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6445,'0'0'0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3.61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44 0 10304,'-24'95'-2482,"5"-19"2482,26-61 0,-5-8 0,5-5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3.79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13401,'4'66'-235,"-1"0"0,5-3 0,-7-21-348,-6-41-397,5-3-1306,17-13-771,-1-4 3057,18-12 0,-18 14 0,-2 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43.45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77 15 10063,'9'9'1910,"-2"-1"-1266,-7-8 432,0 0-696,-15-9-72,9 6-78,-12-6-146,13 6-84,3 1 39,0 0-95,2 0 17,0 1 33,0 17 225,-8 64-3606,3-11 3390,-2 9 0,1 3-2271,1 11 2242,2-30 1,1 1-366,0 30 248,1-10 1,-1 1-138,1 16-759,-1-26 0,2-2 1039,3 1 0,-2-40 0,3 6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4.18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28 50 7929,'-15'-27'0,"2"5"0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0:34.76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229 0 16241,'-45'85'108,"-1"-1"1,3-5-1,14-11 26,29-15-10,-5 3-40,-6-4-84,-3-1 0,-3-8-73,6-6-118,6-8-89,3-7-44,2-4 296,0 0 28,2-1 50,6 3-50,1-1-95,4-3 67,-4-2-23,-2-6 102,-4-4 55,2-3 723,-4-1-829,1-5-22,-2 2-298,0-6-189,0 3-819,0-8 1328,0-8 0,0 8 0,0-4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1:44.79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11911,'49'12'964,"-7"-1"-572,-26-10-34,0 2-61,-4-2-101,20 0-39,-2-1-79,30 0-27,11 0-34,21 0-17,-39 0 0,3 0-6,4 0 0,2 0-19,2 0 0,-1 1 5,0 0 1,0 1 16,-2 1 0,-1 0-181,-4 2 1,-1 0 183,-3 0 0,-1 0 0,44 8-5,-11-1 5,-8 0 11,18 3 39,-23-5-50,23 1 34,-14-7-34,18-2-14,-41-1 0,2-2-87,6 1 0,1 0-6,4 0 1,1 0 5,-2 0 1,1 0 30,-4 0 0,1 0 39,15 1 0,-2 0 28,-25-1 1,-1 0 2,11 1 0,-4 1 106,7-2-28,-4 3-33,-8-3-6,19 2 1,-5-2-7,22 0-33,2 0 0,-19-3 0,3 0-343,-16 1 1,0 0 342,22-3 0,0 0 0,-24 2 0,-4 1-23,-1 0 1,-1-1 5,-3 2 1,1 0 18,6 1 1,0-1 87,25 0 67,10 1 55,-34 0-49,0 0 50,11 0-29,9-3-94,13-1-90,-40 0 0,1 0-3,3-1 0,0-1-25,4 1 0,-1 0-17,-1 0 1,-1 0-71,-4 1 0,2-1-64,12 2 0,-3 0 140,19 0 5,-26 1 0,-5 1 34,-3 1-5,6 0 5,-9 0 5,3 0-5,7 0-50,12 0-146,13 0 138,12 0-374,-42 0 1,0 0-6,1 0 0,0 0 238,-1 0 0,-2 0-19,43 0-107,-10 0 196,-12 0 124,-10 2-1,-7 1 334,-4 1-1650,24 1-5241,-21-2 6563,13-3 0,-42 0 0,-9-2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0.2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90 40 6221,'-42'-14'8289,"21"8"-8266,-4-7-348,24 12-358,1 1 296,29 3 303,1-1 84,34 1 230,-1-2-135,8-1-3185,6-1 3216,-23-2 0,1 0 37,28 0-221,-30 1 1,-2-1 141,22 3-84,3 0-39,-15 3 0,2 1 25,-13-3 0,0 1-51,18 2 1,-2 0 64,28-2-118,-11-1 118,-12-1 40,-5 0 122,-30-1 23,-5 0 50,-25 0 67,-5 1 2723,-1 0-3473,11 0 415,1 0-634,17 0-453,18 0-997,8 0 2117,15 0 0,-32 0 0,-8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1.7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258 69 6372,'-5'-2'-213,"2"1"29,3 1 296,-4 0-73,3 0 2251,-8 0-1825,6-1-162,-5-1 117,4-1-403,1 2-17,2-2-179,1 3-662,0-3 309,0 1-465,0 1 829,0-3 168,0 2 398,-1-3 223,-2 2-89,-3 0 505,-5 0-723,4 2-163,-1-2-67,6 2-493,1 0-117,-1 1 267,1 0 80,-5 0 89,0 0 141,-11 0 240,3-1-27,-6-1-174,6-2-85,1 0-5,2-1-5,-1 1-556,-1 1 561,-9 2 0,10 1 0,-3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2.0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260 34 7807,'-9'-6'1092,"3"1"-372,6 5-1409,0 0 99,-61-11 350,44 10 253,-47-9-58,57 12 449,-1-1-2089,-20 0 1340,7-1 1,-5 0-1,14 0 1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2.2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285 74 9302,'-13'-22'761,"4"4"-1338,9 18-515,-51-15 800,33 12 225,-40-12 62,48 15-63,-2 1 63,1-1 5,-36 2 0,32-2 0,-25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2.5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28 8007,'-14'-10'2174,"3"2"-1754,11 8-347,0 0-73,-75-4-947,43 3-162,-51-3 46,42 17 0,30-9 0,-15 9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2.7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274 26 0,'-8'-14'1933,"1"3"766,7 11-2693,0 0 1403,-72 5-2087,36 5-487,-47 2 602,56 4-736,12-3 2147,1-3 0,6-4 0,4-3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2.9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97 0 6411,'-18'18'1691,"5"-11"-8258,-3 25 5285,3-17 1634,-5 1 0,8-8 0,2-3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44.3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151 0 13603,'-24'9'454,"6"4"-454,2 13 0,5 6 78,1 11-33,-2 34-34,5-15 6,2-9 0,1-1-12,1 6 1,-1 15 44,1 1-89,2-30-56,-1 16-135,12-42-565,22-6 616,3-6 358,33-32 39,-25 0-16,6-26-584,-23 10 937,-7-27-3590,-10 24 3253,-3-19-382,-16 16 343,-7-4-134,-4-3-34,-4 3-5,10 16-1,1 2 1,0 1 388,5 13-506,-6 1-913,-24 15 841,7 4 3085,-20 15-3355,22 11-576,10 33 533,13-8 0,2-1 0,3 9 0,2 13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3.0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6299,'7'13'-142,"-1"-2"1,-6-11 0,0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7.5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110 0 9033,'-42'9'907,"8"-2"-1142,34-7 1405,0 0-487,-5 0-319,3 0-123,-3 0-241,5-1-549,-3-1 549,-4-1 0,3 2 0,-3-1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7.8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69 20 9682,'7'2'1787,"-2"0"-1787,-5-2 45,0 0-107,-22-4-112,12 3-593,-16-3-930,18 4-1383,2-2 3080,2-3 0,0 1 0,3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8.0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10226,'12'4'0,"-3"-1"0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8.2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5 9397,'-12'-2'-688,"2"0"1,10 2-1,0 0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8.4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12 9638,'-17'-6'-1967,"3"1"30,14 5 1937,0 0 0,0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8.6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5 6439,'-2'-2'0,"0"0"0,2 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9.0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27 7565,'-11'-15'1938,"3"4"-2857,8 11-7,0 0 0,0 0 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9.1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27 8338,'-11'-15'3153,"3"4"-3220,8 11-1160,0 0 1,0 0-1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9.4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 30 11340,'-4'-16'-1562,"1"3"738,3 13-1971,0 0 2795,-14 18 0,10-13 0,-11 14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45.3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16 142 11262,'-4'-13'-219,"1"2"18,3 11 257,0 0 252,-3 0 33,2 0 942,-3 0-1753,10-4-40,4-3 224,9-7 213,3-5 73,1-2 101,7-6-3353,-15 15 3252,1-2 6,-13 14-1,3 0 1,2 7-6,5 2-28,-3 6-62,0 2 23,-2 0 3420,0-2-3364,-4 7 173,-2 11-16,-7-6 5,-4 6 34,-5-15 11,-4 1-190,5-4-6,-1 0-6,4-5-61,0-1-1,-1 3 29,-1 0-34,-4 10 62,6-5 5,-2 6-5,7-6 11,3 1-22,0 10 22,2-11-6,0 5-5,0-16 11,8-3 224,20-2-134,2-6-6,16-5-22,-9-5-62,-4-1-326,-2 2-385,-6 5-137,-1 4 0,-13 3 0,-1 2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9.58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0 3612,'-25'1'1272,"5"0"1276,20-1-2660,0 0 457,-9 0 1,7 0 0,-8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9.7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24 12180,'9'-13'0,"-2"2"0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0.0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194 29 6675,'-4'-3'4693,"1"1"-4402,3 2-291,-83-11 0,63 9 0,-63-9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0.24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 34 3413,'-2'-9'1137,"1"2"850,1 7-2177,0 0-292,58-8 544,-32 6-1445,44-6 1383,-50 8 0,-10 0 0,-4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0.4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6641,'2'15'3484,"-1"-3"-5344,-1-12 1860,0 0 0,0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0.6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7251,'9'1'202,"-2"0"-202,-7-1-191,0 0 1,0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0.8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4896,'7'12'527,"-1"-2"1273,-6-10-2248,0 0 0,0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1.2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11082,'7'1'-571,"-1"0"-185,-6-1 319,0 0 0,0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1.4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27 9024,'-10'-14'-1120,"3"2"715,7 12-326,0 0 1,0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1.6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27 10388,'-10'-14'1753,"3"2"-1489,7 12-2038,0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0.88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212 0 6613,'-29'78'0,"0"0"0,-1 0 0,1 0 0,-2 6 0,-1-1 0,1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46.4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29 112 9466,'-1'-13'914,"1"2"91,0 11-988,0 0 684,-12 0-538,9 0 269,-10 0 453,13 0 923,0 0-2334,0-3 87,4 0 137,4-5 134,9-1 95,4-3 67,6 0 18,8-6-202,-14 9 202,2-3-7,-21 11-22,10 1-55,-6 0-29,10 0-50,-6 2-925,9 39 1238,-10-21-185,5 34 34,-14-44-11,0 3 0,0-13-56,0 1 56,0 2 6,0 2 5,-5 5-5,-9 9-3359,-5 3 3353,0 1 0,4-5 0,8-7-6,2-4 6,-1 0 6,2 0 11,-4 1 3408,3-2-3363,-3 2-17,3-5-45,1 1-84,3 8 73,3-4 5,7 9 6,8-6-6,24 2 51,-15-5-11,15 1-23,-26-5 28,0-2 124,13 2-102,21-4-150,5 0-567,24-15-192,9-18 0,-39 11 0,6-7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2.2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8410,'17'5'2454,"-4"-1"-1788,-13-4 645,0 0-1322,0 5-84,0 3 95,0 6 0,2 0-34,-1 2 40,1-8-6,-1 1 112,-1-7-112,0-1-39,0 3-264,0-1-476,0 7-861,2 9-1273,-1 5 2913,2 7 0,-1-14 0,-1-4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3.5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 20 8797,'-2'-2'617,"0"0"-1229,2 2 702,-9-7 73,6 5 1293,-6-4-778,9 6 924,0 0-1798,0 2 196,0 11 0,0 6 0,0 10 0,0 2 0,0-2-6,0-1 57,0-6 5,0-5 39,0-3 6,0-4 33,0-2-179,0-2-117,0 0-589,0 2-722,13 2-280,5 1 1753,14 0 0,-13-5 0,-5-3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4.5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45 9374,'9'-10'1804,"-2"3"-1026,-7 6 723,0 0-7046,0-1 5545,0-1-420,0-2-677,0-1 1097,0 1 0,0 2 0,0 2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5.2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8198,'2'17'2638,"0"-4"-1960,-2-13 448,0 0-1121,22 91 74,-17-55-79,7 19 0,-1-1 39,-11-21-89,2 2-169,-2 16 180,0-16-39,1 9 78,-1-26 0,2-5 5,-1-7 146,-1-3 426,2-2-487,-2-6-90,0-6-79,-5-7-66,1-5-90,-6-2-1,4-1 18,0 0-253,5 0-610,-1-14 880,2 10 195,0-12 12,0 15 78,0 0 380,0 4 208,0 2-380,0 10-141,0 3-84,0 6-1338,0 2 1024,3 10-61,2 0 297,1 9 11,2 2 207,-2 2 269,-2 5-212,-1 5 139,-2 7-151,-1 2-179,0 2 55,0-2-128,0-4 12,0-5-7,2-5-5,0-7-280,-1-4-465,1-5-722,-2-5 1467,-11-1 0,8-3 0,-7-1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5.8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 11 8422,'-19'-6'-335,"5"1"0,14 5 1,0 0-1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6.4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52 0 12732,'-10'70'5,"1"0"1,1-7 0,0-10 0,1-20-6,2 9 39,2-7 110,2 10-149,1-10 81,0-1-81,0-3 0,1-4 0,2-8 19,-1-5 43,1-4 22,-3-7-6,0 1 140,0-3-570,0 0-2371,5-1-105,1 0 2828,5 0 0,-5 0 0,-1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8.0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27 7884,'-5'-15'230,"2"4"-1546,3 11 1316,0 0 0,0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8.1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417 70 8690,'13'3'1508,"-101"-32"-1508,44 19-2973,-17-7 0,-2 2 1639,7 13 1362,1 5 1,18-2 0,12 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3.3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23 6848,'-5'-13'-44,"1"4"1,4 9 0,0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3.48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7123,'12'5'1584,"-2"0"-1584,-10-5 0,0 0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58.3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183 0 9402,'10'6'2722,"-1"-2"-2189,-9-4 1707,0 0-2240,1 6 190,-1 40-251,-1 7 223,-7 42-489,-4-2 378,4-43 0,-2 3-35,-1 21 1,0 0-20,3-20 1,1 0-428,-3 13 0,2-3 278,3 11-344,-2-8 171,4-8-1378,-10 31 723,4-34 1017,-8 2 0,-2-3 0,8-24 1,-14 19-1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3.3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0 5734,'-6'29'0,"1"-7"0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3.7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318 0 6193,'-30'64'764,"0"-1"1,-1 1 0,-8 24-1,7-26-361,22-54-33,4-6-286,4-1-78,0 0-1,0 0 51,2 3-50,-4-1 11,-5 11 27,-1 0-44,-6 6 0,5-2-89,0 0 83,3-2-251,2 1 189,2-7-83,2 1 151,1-6-5,-1 1-197,-2 5-100,0 2 26,-1 9-407,0 1-6,2 4-38,-3 5-3393,0 0 4120,-2 2 0,3-16 0,2-3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5.5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689 1 7022,'-13'64'1814,"2"-9"-2049,11-38-96,0 3 225,0 4 0,0 5 5,-4 34 106,-5-20 40,-5 23-6,-4-34 17,1-4 73,-2 5-168,8-8-67,1 5-96,7-7 90,3 5-308,0 0-145,1 18 565,1-15 39,0 9 482,-1-18 33,-1-3 123,-4-3 338,-8 1-730,2-4-279,-5 6 44,8 1-50,2 7-50,2 10-3387,2 7 3258,1 7-51,0-1 174,0-1-61,0-9 117,0-6 218,0-2 146,0-14-78,0 0-68,-2-10 3398,1-1-3610,-2 1 22,-2 11 17,2 0-23,0 9-22,2-5 0,1-1-34,-2 2 34,2-8 0,-3 2-67,0-7 56,-1 4-11,-2 3-29,-4 26-10,0-2-23,-2 22 28,0-7-112,2 1-152,-9 37 315,8-43-219,-3 21 11,11-53 45,0-6-68,1-3 163,-1-4 23,0 1 50,-1 0 0,1 2-62,-2 4 62,2 6-61,0 20-85,0-4 6,2 12 134,-2-16 6,1-7 791,-6 5-410,1-15 190,-5 6-190,2-12-185,-1 1-101,-1 20-95,4-3-6,2 17-67,5-3 34,1-2-11,0 2 39,0 3 50,0-14-39,0 0 0,0-14 11,0-4 28,0 10-72,-1-3 27,-1 10-240,-1 0 5,0 4 78,0 2 40,0 12 134,0-17-11,1 5 73,0-23-67,0-4 184,-1-2 163,-1 2-140,0 1-208,-1 3-5,1 5 0,-1 7-504,0 50 342,0-26 162,1 31-6,0-43 6,0-6 6,-1-5 5,0-7-11,0-5 0,0-3-5,1 1-1,0-1 6,1 5-241,1 20-11,0-2 0,1 19-101,-1-12 190,0 1 349,-7 7 217,4-22-78,-5 4-12,5-25-66,1 0 44,-1 1-291,3 1 0,0 4-56,2 2-196,0 4 157,0 1 5,0 8 85,0-11 10,0 3 46,0-15 150,0 1-61,-4-1-140,0 3 0,-3 4-39,-1 5-163,2 8-503,-1 5-1754,-3 29 1904,1-13 23,-2 17 247,3-26 285,1-5 0,0-11 369,3-2-234,-1-9-51,4-3 616,-2-2 16,3 0-413,-3 7-303,3 0-73,-2 5-112,2-3 12,0-2 61,0-1 151,0 0 101,0-4 101,0 1 218,0-5-45,0 3-15,0 0-192,0 6-202,0 2-5,0 9-11,0 5-190,0 7 195,0 5-3392,0 2 3084,0 0 135,2-4 106,-2-7 67,3-8-78,-3-7-44,1-5 128,-1-3-45,0 1 3437,0 1-3482,0 16-307,0-2-594,0 15 811,0 6-480,-1-10 480,1 4 63,-1-23 117,1-7 0,0-6 0,0-1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06.4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69 0 6456,'7'6'191,"0"-1"-499,-6-7 3881,1 2-3175,-3 4-342,0-1-23,-1 1-33,2-1-493,0 0 40,0 0 162,0 1 251,0-2 29,0 1 263,0 1 247,0 1 240,0 4 353,-5 2-655,2 1-280,-5 0-95,4-4-62,1-4-147,1-2-911,2-2 627,0 2 358,0-1 73,0 1 22,0 1 62,0-2 196,0 1 465,0 1-442,0-3-208,-1 2 96,-1-2-191,-1 0-197,2 0 1721,-1 0-1238,1 0-118,-1 0-521,1 0 482,-2 0 425,1 0-274,-1 0 6,0 0-34,2 0-196,-2 0 711,3 0-442,-4 0-325,2 0 135,-4 0-124,1 0-11,1 0-11,-1 0-510,4 0-1905,-1 0-1169,2-7-701,0-3 4296,0-8 0,0 8 0,0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8.5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67 28 9716,'-12'-15'1165,"2"3"-1216,10 12-262,0 0 100,-2 0-117,1 0-68,-3 0-1154,-6 2 1552,0 2 0,-1-1 0,4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8.8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337 1 7319,'-62'0'1811,"0"0"0,5 1 0,12-1-2214,28 0-2269,-17 25 2672,10-6 0,-2 9 0,17-16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9.0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134 7 7526,'-16'-4'2873,"4"2"-2632,12 2 521,0 0-762,-3 8-101,-1 3-3924,-7 11 3011,-1 5-302,-7 16-2715,1 1 4031,-2 10 0,10-26 0,2-7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9.2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 21 9716,'-1'-11'907,"0"2"-364,1 9-481,0 0-336,0 10-197,0 16-1030,0 10 653,0 13 0,0-23 0,0-5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9.5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5779,'5'7'2773,"-1"-1"-957,-4-6-1329,0 0-4019,7 112 3353,-5-78-213,2 28 0,-2-7-727,-3-44 1119,-5-1 0,4-5 0,-4 1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9.6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129 6 6294,'-8'-3'1131,"1"1"-1120,-1 71-11,5-38 118,-5 50 587,6-60 209,1-9-1,1-5-381,-4-2-140,0-1-236,-3 5-105,-2 4-51,-3 10-331,0 8-5525,-7 47 5856,8-19 0,0 8 0,8-42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59.49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163 180 10938,'3'7'2391,"-1"-1"-1887,-2-6 95,0 0-403,-16-5-67,12 4-14,-12-5 25,16 6 636,0-2-592,-2 2 12,-1 0-67,-4 0-28,-5 8-101,1 0-95,-4 8 44,4 1-5,1 3-84,0 8 107,4-8 33,1 2 5,3-15 40,0-3-6,1-1 68,-1 1-102,0 4-5,0 9 0,-2 8 12,-3 40-1902,0-7 1890,2 28 0,1-23 0,4-8 5,-1-8-16,1 0-34,3-16 45,4 4-5,7-11-1,7 1-72,4 2-118,32 17 2086,-21-19-1890,19 8-40,-30-27 40,-5-2-3324,7-18 3368,-6-9-2306,5-18 2329,6-32-825,-1 4 729,1 3 29,-8 20 6,-10 29 1887,-6 1-1893,1 3 73,-4-2-34,-2-4 2828,0-5-2789,-3-7 2052,-2-30-2119,-5 6-1388,-1 2 0,-1-1 1377,-10-14 0,-1-17 6,5 36 55,5 11-61,-2 8 0,2 7-128,-16-7-495,-29 3-621,0 7 2137,-17 48-893,35 17 0,6 6 0,0 12 0,-9 21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19.9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8086,'4'5'-336,"-1"-2"0,-3-3 0,0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0.4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0 7906,'-4'50'1137,"1"0"1,2-6-953,-6 28 67,7-61 11,-1 4-258,-2 9 57,-2 3 22,-1 6 297,-1 2-236,1 0-145,-2-5 0,2-5-5,2-8-107,1-6 112,1-6-84,2 1 84,-1 2 207,-1 8-140,-3 6 992,-7 31-997,0-8 27,-4 15-89,7-23-89,0-7-79,6-7-645,0-4 393,3-5 370,0 0 50,0 0 0,1 1-62,2 4 813,-1 16-550,1-1-201,-3 14 0,-3-11-168,-1-2-353,-4-6 521,-1-3 0,4-14 0,1-1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1.0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24 7106,'4'2'5735,"0"-1"-4323,-4-1-1412,-1-12-381,0 9-582,0-9 21,13 12-1180,7 3 2122,12 2 0,-11-2 0,-6 1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1.2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4 7055,'-6'-2'68,"1"1"-531,5 1 0,0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1.5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55 98 10388,'18'-27'470,"-4"5"-503,-14 22-12,0 0-67,-25-22-202,17 17-554,-20-16-196,22 21 1064,-3 0 0,4 0 0,-1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1.8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74 10405,'17'15'1629,"-4"-4"-1466,-13-11-1283,0 0 1120,-1-44 0,0 33 0,0-33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1.9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77 116 7554,'3'1'3114,"0"0"-11088,-3-1 6535,-39-37 1439,33 13 0,-32-18 0,42 28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2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1 143 6585,'9'15'330,"-1"-4"-380,-8-11-6193,0 0 6243,48-75 0,-36 56 0,36-56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2.1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0 139 10198,'15'10'2145,"-3"-22"-3070,-10 2-811,14-26-5881,4 12 7617,13-9 0,-15 14 0,-5 5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2.3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115 112 6714,'-28'-9'2728,"5"2"-2661,23 7 1523,0 0-1590,-28 4-319,21-4-599,-21-4-892,34-18 1810,3-10 0,-1 9 0,-1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01.1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26 240 8214,'7'1'163,"-1"-1"-163,-6 0 4492,0 0-3825,-2-1-118,-1-2 16,-3-1-117,1-2 342,-5-5-983,5 3 193,-1-3 62,4 5-90,2-13 22,0 3-10,3-13 49,14-14 1,-6 18-34,10-11-23,-4 25 127,-3 6-115,22 0-494,20 5 387,-10-1 46,11 1-68,-32 0-437,-12 3 538,-3 7 39,-8 7 224,-4 7-17,-3 5-118,-3 4-27,-5 1-17,-7 9-51,5-15-39,-3 3-3313,-4-15 3358,7-7 0,-7 2 0,5-3 0,0 1-6,-4 4-2262,-8 10 2262,6-4 2174,-2 4-2353,14-9 28,5-4-78,4 1-196,2 5 336,7-1 3487,5 6-3392,8-4 50,5 1-11,9 6-33,-4-5 44,7 2-44,-7-11 0,3-4-4765,34-14 4759,-21-7 0,7 2 0,-36 1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2.5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77 12909,'0'-17'-68,"0"3"-200,0 14-3244,0 0 1288,-5-21 2224,15 16 0,-11-15 0,12 20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2.8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29 124 6809,'-9'-7'2353,"2"2"-2258,7 5 890,0 0-895,-10-10 39,11 5-129,-4-7-219,18 4-962,17-6 1181,22-13 0,-22 12 0,7-6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5.0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6238,'9'8'157,"-2"-1"-146,-7-7 616,0 0-297,17 76-184,-13-40-113,6 13 1,-2 1 61,-12-6-396,0 0-29,-1 12-1277,3-5 1607,2 7 0,0-28 0,0-7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5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7212,'1'12'-370,"-1"-2"1,0-10 0,0 0-1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6.1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7279,'8'7'3540,"-1"-2"-3540,-7-5-1691,0 0 699,12-2 992,-8 2 0,8-1 0,-10 1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6.3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21 6809,'-10'-11'0,"3"2"0,7 9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6.9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 8 7156,'-5'-4'0,"0"1"0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7.4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7106,'1'17'778,"0"-3"-1657,-1-14 455,0 0 1,0 0-1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8.88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1 0,'-1'88'0,"0"-18"0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8.9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3 6843,'-11'-1'0,"3"0"0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02.74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132 15 9817,'-15'-8'991,"2"1"-991,13 7 3456,0 0-3501,0 5 45,-6 21 0,-1 3 0,-6 17 6,0-7 33,0-3-34,1-4 1,2-7-3364,0-5 3358,4-5 0,0-4-213,3 0-795,0-5-449,2 0 1351,6-4 106,2-2 3509,17 2-3369,15-14-134,-7 6 0,5-7 5,-21 7-11,-5 5 0,0-1-107,-5 6 79,7 17 196,2 11-128,0 5-29,1-2 28,-8-15 56,0-5 68,-3-4 285,1 0-319,-3-4-73,0-1-17,-3-4-39,0 0 90,0 0 89,-3 2 6,-4 1-45,-6 2-79,-5 2 85,-13 2-96,10-6 6,-11 2-50,20-6-6,-3 0-980,7 0-555,-10 11-761,2-1 2296,-7 10 0,12-12 0,3-1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9.2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83 1 8478,'4'69'128,"-5"11"1,-1-1 454,-4-16-398,1 7 0,0 1 157,-3-7 139,2-19-145,-1-14-4380,1-11 4044,-4-8 697,2-2-1268,-3 3-1435,5 2 2006,1 9 0,4-11 0,1-1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9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52 7285,'-1'-12'1495,"0"2"-1428,1 10-67,0 0 51,-9 8 218,6-10-174,-7 5-95,9-9-72,-1 0-1021,1 5 175,1-3 918,-2-5 0,2 4 0,0-3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9.7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1 651 6831,'26'-73'73,"1"0"0,-3 6 0,-6 12 16,-12 27 1636,-3-3-677,-1 0-533,-2-2-61,0 0 291,-2-6-650,1 11-95,-2 1-801,1 6 67,1 6-369,7-12-494,3 7 1597,4-6 0,-5 14 0,-2 1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9.9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1 755 6955,'15'10'235,"-3"-1"-129,-12-9-39,0 0 146,25-82 381,-13 44-275,3-15 0,1-2 203,-5 5-522,5-17 0,4-19 0,-4 14 0,1-3 0,-1 10 0,0 0 0,-1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0.1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5 248 8455,'7'16'712,"0"-2"-790,-7-14 5,0 0 101,-8 0 610,6-4-369,-6-5-269,8-11-1059,8-25-4102,4-7 5161,9-23 0,-8 36 0,-4 6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0.3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7397,'4'9'420,"-1"-2"-2503,-3-7 2083,0 0 0,0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0.7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7279,'6'5'2739,"-1"-1"-2520,-5-4 962,0 0-357,5 0 39,-4 0-343,6 0-88,-7 0-3300,2 0 1188,6 0-1614,0 0 3294,9 0 0,-9 0 0,-1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2.9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 3 8685,'-5'-1'1731,"1"0"-2751,4 1 1,0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23.1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13 203 6955,'-7'-22'-460,"1"4"460,27-54 0,-15 54 0,15-54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0.9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264 60 8970,'-14'-9'164,"2"1"-1128,-63-12-772,39 15 1736,-57-12 0,73 18 0,6 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03.2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44 2 10763,'5'13'1692,"0"-3"-958,-5-10 346,0 0-984,-24-6-96,19 5-56,-19-7 352,24 7 24,0-2-80,0 1-290,0 1-219,2 1 152,5 0 117,8 2 67,9 4 0,10 3 202,55 1-191,-29-4-22,35-6-56,-47-8-509,-11-1-2757,-8-1 3266,-15 5 0,-6 1 0,-8 4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1.1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 32 9470,'-15'-17'1898,"3"3"-2592,12 14-776,0 0 1,0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2.97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1753,'4'6'0,"-2"-1"0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3.1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9218,'68'22'42,"1"0"1,-6-1 0,-12-4-171,-29-9 49,0 0-353,3-4 382,-10-1 50,1-1 33,-13-1-33,-1 0-1394,5 4 1394,3-2 0,-1 2 0,-3-4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3.4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10343,'53'6'-855,"1"1"1,-6 0 591,13-3 0,-3-2-34,-23-2-16,-8 0-107,-2 0 319,4 3 101,17 0 0,-21 1 0,7-2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3.7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8512,'16'12'196,"-3"-3"656,71-9-852,-34 0-53,7 0 0,5 0-87,18 0-106,-24 0 50,7 0 224,-34 0-644,-8 0 40,-7 0 576,-2 0 0,-7 0 0,1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3.8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12158,'20'3'247,"-4"0"-825,-16-3-1119,0 0 589,11 0 1108,-7 0 0,7 0 0,-9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8.4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14 7106,'1'16'2140,"-1"-3"-1692,0-13 173,0 0-929,175-10 342,-105 3 75,28 1 0,-8 0 362,-58-1-141,-24 5-128,-3 0 16,-5 2-1058,0 0 672,4 0 157,3 0 5,5 0-111,4 0 117,3 0 11,3 0 101,-1 0 33,2 0-145,-5 0 124,-1 0 245,-7-1-122,-2 1-191,-5-2-56,-2 2-45,0 0-11,2 0 22,5 0 6,5 0 17,5 2 11,8 1 0,1 0 11,3 2 56,8-4-33,-11 0-28,1-1 89,-15 0 34,-7 0-51,0 0-72,-3 0-6,2 0 0,4 0 5,22 5 6,3-3-11,20 4 152,-5-5-147,3 1 214,-3-2-107,-7 0-40,-7 0 175,-6 0-118,-14 0 39,-1 0-162,-13 0 33,1 1-39,0 1-28,4 2-3437,21 6 3465,0 1 0,19 6-11,-7-2 11,3 0 0,-2-3 0,-4 0 11,-8-4-11,-4-2 3543,-11-2-3475,-5-2 94,-6-1-33,-2-1-135,2 1-33,3 2 39,5 3-6,4 2 51,5 2-22,3 1-23,2 0 0,-1-1 11,-2-2-11,-3-1 0,-5-2 95,-2-1 84,-7-2-50,0-1-123,-3-1 61,1 1-67,1 1 0,4 2 5,4 2 40,3 2-34,7 4-11,0-1-11,2 1-22,0-2 33,2 1 5,-9-6 46,1 2-18,-12-7 18,-1 1-40,-4-1 17,3 0-28,0 2 0,3-1 0,4 2 45,7 2-45,3-1 0,8 4 0,1-1-34,16 4 34,-12-3 11,5-1 62,-17-4-67,-9 0 78,-3-3 291,-5 2-375,-2-2 0,1 0-28,5 4 28,3-1-3392,10 5 3392,3 0-34,5 2 34,4 2 0,17 4 51,-16-5-51,9 2 0,-25-7 5,-5-1 3393,-5-4-3398,-5 1 0,-2-1 11,0-1-11,3 3 0,3 0 0,4 2-28,5 2 28,4 1 0,1 1 0,1 0 39,-2-1-39,-3-1 0,-1-1-39,-8-3 39,1 0 0,-6-2-6,0 0 29,1 1-62,21 8 44,-10-4-5,16 7 0,-17-7 73,-1 0-73,-2-1 0,-2-2 0,-2-1-45,-1-1 45,-1 0 0,-1 0 39,0 0-39,2 1 0,3 1 0,6 4 0,3 2 0,7 1 0,3 2-5,2 2 50,18 3-45,-14-2-17,17 4 17,-29-10 0,3 1 0,-16-5-67,-3-2 61,-2 0 6,-1-2 0,3 2 28,1 3-17,7 0-11,2 5 0,7 1 56,3 0-17,2 3-39,2-1 0,0-1 12,1 1-12,8-1-6,-11-2 90,15 2-84,-22-5 6,8 2-62,-8-2 112,2 1-56,2 0 0,1 0 56,3 0-56,-2-1 0,0 0 0,-4-1-34,0 1 34,-9-3 0,-3 0 45,-8-3-51,-3-1 6,0 0-50,2 0 72,2 1-22,2 1 0,1 0-17,2 2 12,3 1 5,2 1 0,3 4-17,4 1 17,4 1 0,3 2 0,1-1 67,2-2-61,16 2-6,-9-5-23,10 3 23,-13-5 0,-2 1 0,0 1 12,0 0 21,2 0-33,2 0 0,3 0-28,21 4 28,-15-3 0,15 3-11,-25-6 5,-3 1 6,-6-4 0,-6 1-50,-6-2 16,-2 0 34,-6 0-16,1 0-24,-3 0 40,1 0 0,5 3 6,-1-3-6,5 4 0,-2-2 39,0 1-39,2 0 0,10 3-11,-1-1 17,12 2-6,-3 0 0,5 0 56,4 0-73,3 0 17,5 0-39,25 7 39,-15-5 0,21 5 0,-23-5-198,4 2 192,2-2 6,5 3 0,0-4-33,4 2-3284,-1-4 3311,25 4 6,-25-3-96,12 0 96,-36-2 0,-9-2-62,5 2 211,-12-1-149,6 2 3391,-8-3-3391,1 1 138,7 1-132,0-1-12,4 2 6,-1-4 0,-1 2-11,-2-4 39,-2 2-28,-6-2 0,9 1-39,-11-2 45,8 2-6,-8-2 0,3 2 39,6 1-45,7 1 6,7 0 0,6 0-28,7 0 28,29 1 34,-3-2-40,-5 0 6,-25-4 0,-34-1 90,-11 0-12,-6 0 163,-6 0-185,-2 0-1344,-1 1-1440,0 1 2728,-3 1 0,3-1 0,-3-1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0.9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 36 7649,'-11'-8'1490,"2"2"-336,9 6 1030,0 0-2929,2 0 476,11 0 12,9 0-214,17 0-600,6 0 679,7 0 61,0 0 275,-6 0-112,0-3-981,-12 0 1149,-3-5 0,-17 5 0,-4-1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1.1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40 8808,'-16'-8'-1249,"3"1"925,13 7 346,0 0 140,35 0 297,0 0-459,23-2 0,-3-7 0,-33 5 0,2-5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1.3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6703,'6'13'-198,"-2"-3"0,-4-10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04.71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259 243 11642,'9'-3'1989,"-2"1"-1474,-7 2-78,0 0-487,-3-4 50,3 21 5,-3 12-5,5 31-188,0 1 1,1 6 108,-1 3 1,0 3 78,0 0 0,1-1-3,-2-8 1,-1-6-1457,-2 8 1419,-4-14-27,-1-12 11,-3-11-123,4-9-73,1-9-431,3-6-421,0-4 740,1-4 364,-1-4 1347,-1-5-1381,-1-3 617,-16-22-6,6 9 207,-14-19-190,9 11 97,-7-28 1,2-6-608,0-11-284,1 2 1,3 2 333,14 6-61,3 7-67,3 12-3255,0 10 3327,1 13-33,4 4-39,-2 13 72,2 0 326,-5 4-42,0-3-188,0-6 3447,-4-3-3520,-2-2-56,-5-13-11,2 8-18,1-5 68,5 14-78,2 6-6,1 3-34,0 5-5,0 1-22,0 0-79,0 3 67,7-5 39,7 3 29,12-3-1,9 2-33,5 1-3387,8 1 3387,30 17-25,-17 1 59,20 17-29,-30-4-11,-8 0-84,-8 0-420,-5 6 185,-13-8 106,-4 7 90,-10-10 3346,-3 3-3379,0 3-309,-14 16 340,1-12 108,-17 9 51,-2-19 11,-10-2 90,-11-5-3253,-8-3 3578,-4-7-107,-16-3-403,28-14-219,0-4-2467,61-23 2781,48 1 0,-21 6 0,21 11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1.6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8472,'6'13'1367,"-2"-3"-1042,-4-10-1608,0 0 1,0 0-1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1.90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8310,'6'2'638,"0"-1"-644,-6-1-766,0 0 368,68 6-88,-46-5 189,52 4 303,-67-5 12,-2 0 284,-4 0-44,-1 0-73,0 3-179,2 1 96,2 3-96,6 3-34,15 7-4231,4 1 4265,11 3 0,-20-9 0,-2-4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2.4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9789,'15'13'39,"0"-3"-5,-1-5 201,-2-1-84,1 0 45,-3-1-140,-1 0 129,0 1-45,0 1-140,3 1 179,3 1-123,4 3-56,5 0-84,3 2-34,30 12 113,-23-9-1,19 9 6,-32-13 0,-3-1 67,-2-1-61,-2-1 28,0 1-34,0-3-40,4 3 7,2-3 33,4 2-112,3-1 112,0-2-107,0 2 29,-4-2 11,-4-1-359,-6 1 258,-3-1 168,-6-1-5,2 0 5,0 0-101,6-1-28,3 1-297,21 1-224,-8-1-50,12 2 526,-17 0 29,-2 2-174,-6 3 84,-4 1 235,-1 1 235,-4 0-196,3 0-39,1 0-414,10 0-253,4 0 667,7-3 0,-14-3 0,-3-3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4.7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10545,'5'9'1293,"-1"-1"-603,-4-8-2085,0 0-3892,0 4 5287,0-2 0,0 3 0,0-4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4.9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10192,'3'14'-754,"-1"-2"1,-2-12 0,0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5.1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10976,'9'53'0,"-2"-10"0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5.51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167 35 9778,'-14'-12'320,"-60"-4"1,58 15-1,-47-4 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5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116 17 7761,'-4'-9'1871,"1"2"-1518,3 7 688,0 0-1041,-49 1-5,37-1-970,-36 6 365,51 3 610,8 14 0,-5-10 0,4 4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5.8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11334,'2'12'-229,"0"-3"-432,-2-9-964,79 7 1522,-32-3 1,38 4 0,-58-6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6.9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13 8982,'20'13'1372,"-4"-2"-1008,-16-11 460,0 0-824,-3-2-28,3 1-364,-3-1-796,3 1 785,5 1 330,6 0 34,10 0 78,8 0-39,7 0 118,7-3-28,5 0 139,4-5-3430,2 2 3290,1 0-61,2 3-22,-3 2-12,3 1-207,-1 6-195,3 5-363,-6 3 1,3 0-1537,31 5 2307,-23-6 0,-5-3 0,-10-4 0,-13-3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05.72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114 75 10802,'-4'-2'1972,"0"1"156,4 1-2111,-38 0-17,28 0-73,-28 0-123,38 0 135,0 13 61,0 0 33,0 12 57,0-2 27,0-1-49,0 7-169,0-9-84,0 3-246,5-8-17,5-4 448,7-2 0,5-2 50,3-4-5,12 0 45,-10-8 402,13-25-346,-24 5-73,0-20-17,-13 15 67,-3 1-50,0 3 268,-14-6-55,3 17-56,-12-6-140,7 16 61,-14-2-151,8 1 22,-12 0-22,13 4-61,-11-1-68,17 3-67,-4 8 72,18 9-139,1 15-28,0 3-12,0 5-3245,3-7 3475,0-6 73,1-8 397,0-9 113,-2-4-168,-1-5-151,-1-1-191,2 1 3134,3 1-3314,6 4 175,21 10 111,23 8-72,4-2 11,9-3 17,-3-14-1742,-3-3 497,-4-16 1183,-9-15 0,-32 10 0,-2-5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3.6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0 193 9050,'5'3'128,"0"0"-290,-5-3-113,0 0-308,95-68-5572,-41 40 6155,13-14 0,-3 4 0,-27 25 0,-8 3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5.1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797 31 8181,'-6'-5'908,"0"1"-757,6 4-78,0 0-73,-81-7-4112,43 5 4115,-13-1 0,0 0 856,16 3-786,-8 0 0,14 0 134,-5 0-196,14 0-22,-3-3 3185,4 2-3432,-6-2-224,3 3 17,-6 0-548,-23 14 766,10-4 102,-16 9-29,24-9 168,4-5-72,11-2-252,5-3 330,7 0 1142,3 0-985,1-3-118,2 1-146,0-2-262,0 1-309,-4 1-167,-2 1 845,-5 1 0,5 0 0,0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35.3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0 6227,'1'16'-45,"-1"-3"6,0-13 27,0 0-88,-14 0-136,10 0 236,-11 0 0,15 0 0,0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48.07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 20 6003,'-2'3'347,"0"-1"1260,2-2-1204,-12 12 107,9-9-106,-9 9-169,12-12 482,0 0-768,4 0 51,8 0 73,13 1 274,55 5-207,0-2-613,-19-1 1,2 0 525,-9-2 1,0-1-26,1 0 0,-1 0-1532,-1 0 1,0 0 1638,44-4-381,-11-2 313,-7-4-67,-5-1-493,17 0 493,-26 4 0,-1 1 0,8-1 0,12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0.19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 8819,'4'9'2179,"-1"-3"-1389,-3-6 443,0 0-1233,5-8-6,-3 6-162,3-6-140,-5 8-331,0 0-1909,0 5 1220,0 5 1328,0 4 0,0-4 0,0-4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0.39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31 12169,'-2'-17'-1579,"0"3"744,2 14 390,0 0 1,0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0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39 9346,'-12'-15'1748,"2"4"-1071,10 11 444,0 0-1519,-38-6-1025,28 5-1333,-29-4 2756,39 5 0,0 0 0,0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0.9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10685,'6'3'84,"-2"0"0,-4-3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1.1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 10 12785,'-14'-5'-3707,"2"1"3707,12 4 0,0 0 0,0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1.3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11810,'21'3'-3019,"-5"-1"1843,-16-2 1176,0 0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07.11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287 51 11435,'10'3'616,"-2"0"-335,-8-3 850,0 0-873,13-9 16,-10 7 79,9-7 117,-12 8 511,0 0-791,0-1-100,0-2-90,0-1-45,-2-2 45,-5 2 84,-3 0 230,-15 1-225,5 3-55,-8 0 11,10 1 16,-7 0-5,2 0-50,3 2-1,0 2-5,8 5-39,-9 8-157,-1 6-50,-6 16 117,10-7 123,6-3-38,10-15 10,2-8-50,0-2 6,0 0-96,4 5 124,4 2 16,8 4 34,3-1 0,5-1 6,-1-1-6,0-3 11,-3 0 34,3-1-45,-7 0 0,0 0 0,1 5 0,-4-2 0,8 7 0,-4-3 0,2 1-6,-3-2 6,-3 0 11,-5-4 84,-3-3 359,-4-2 252,-2-2-281,-7 0-212,-17 7-202,-1 0-11,-22 14-106,17-9-3437,-12 9 3543,22-13 5,-3 0-5,11-8-425,0-2-326,1-1-369,-7 0 1120,-6-6 0,10 4 0,-3-4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1.5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30 11418,'-2'-16'0,"0"3"0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1.7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10769,'12'9'-273,"-2"-1"1,-10-8-1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1.9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9134,'10'15'0,"-2"-3"0,-8-12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2.6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25 11267,'-6'-13'-873,"1"2"-511,5 11 674,0 0 1,0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3.0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10181,'6'15'1165,"-2"-2"-1165,-4-13-3109,0 0 1037,-5-9 2072,9 5 0,-8-5 0,9 6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3.2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 21 8730,'-13'-11'-1523,"2"1"1523,11 10 0,0 0 0,0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3.3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288 36 7302,'4'6'2369,"-1"-2"-1658,-3-4-1399,0 0-5077,-106-24 5765,54 25 0,-6-14 0,5 4 0,27 15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3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96 7335,'-17'-5'2454,"3"1"-1642,14 4 101,0 0-807,-16-6-106,12 0-325,-11-7-509,29-2 834,16-6 0,-10 8 0,5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3.8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53 10998,'2'6'1081,"0"-1"-1607,14-16 100,13 7-884,41-13-2549,10 8 3859,16-3 0,-44 6 0,-13 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4.0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11771,'15'7'1558,"-3"-2"-1066,-12-5-385,0 0-1227,-2-6-410,2 20-1427,3 2 2957,4 21 0,-1-14 0,1-7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23.30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8590,'9'10'885,"-2"-1"-392,-7-9 151,0-3-638,0 3 4603,0-3-4609,-3 3 0,3 0 0,-3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4.1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4062,'15'3'0,"-3"0"0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4.4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12573,'28'0'-527,"-5"0"-190,-23 0-3881,0 0 4598,41 0 0,-30 0 0,30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4.5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15 7498,'11'-8'0,"-3"1"0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4.83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 32 10830,'-14'-18'-1271,"3"5"1271,11 13 0,0 0 0,0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5.2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 48 8612,'-3'-6'2521,"1"1"-2034,2 5-263,0 0-1008,-3-4-560,0-3-2638,-2-2 3982,2 0 0,2 4 0,1 3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5.4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11116,'66'47'-340,"1"0"1,-26-18 0,17 13-1,1-1 1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5.6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1 187 11564,'17'18'577,"-4"-4"-499,9-93 119,-14 47-197,14-55-516,-20 72-828,-2 9-818,0 6 2162,-13 19 0,10-13 0,-11 13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236 164 8651,'-2'-12'600,"0"2"-88,-44 2 1,-11 2-513,32-3 0,-32-19 0,11-3 0,46 15 0,0-27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6.1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56 55 10494,'-31'-30'0,"7"5"0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6.2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9890,'14'13'1747,"-3"-2"-1747,-11-11-4408,0 0 4408,87 98 0,-65-74 0,21 25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2.02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267 35 10198,'-14'-10'1024,"3"1"-721,11 9-40,0 0-263,-40-16-289,3 85 1,-2 16 288,-20-50-28,19 47 0,14 9-3347,27-18 3409,5-21-34,4 38 0,1-32 33,-2-2-2290,2 20 2257,-5-23-106,4 10-146,1-27 224,8-4 2296,8 1-2039,17 11 1,5 3-196,19 18-146,-10-10 1,1 2 111,10 10 3209,0-2-3259,-1-6-1614,1-21 1,7-5 1663,-21-15 0,2-2 17,30 6 0,1-4-15,-26-16 1,3-3-153,7 0 0,7 0 0,-6-1 172,-2 1 1,0 1-21,-4-1 0,4 0 0,-5 7-226,10 18 0,-12 5 302,5 2 1292,-15 1 0,-9-1-1302,-27-12-2909,18 5 2824,-8-12 833,19 5-765,-8-11 475,6-1-481,28 8-40,-14-1 51,19 5 2432,3 4-2488,-20-8-299,5-3 0,2-2 338,4-2-39,-15-2 0,-1 1 0,5 4-51,18 20 91,-23-1 218,21 34-152,-41-19 602,3 12-619,-5-3-969,-8-13 880,13 11 0,-5-15 73,7 3-73,3 1-2333,4 5 2372,-1 2-39,0 1 0,-4-1 0,-5-3 669,-5-4-675,5 0-112,1-3 118,0-4 3403,0-4-3352,-6-8-40,19 19-17,-10-6 6,12 16-367,-19-12 367,-3-1 0,10 14-62,-21-26-139,8 6-35,-18-29-3260,7-1 3168,31-8 1,11-3-102,-6 6 1,4 0-1478,30-8 1,4 0 1905,-14 6 0,-8 2 0,7-1 0,-19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24.7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87 6075,'10'1'2011,"-1"1"419,-9-2-1993,0 0 1328,-5-4-1648,3 3 412,-3-4-378,5 5 2782,0-2-2893,2 1 27,-1 1 1014,1-1-1137,0 1 571,-1 0-666,0-3-600,0 0-862,11-9 1613,11-12 0,-6 10 0,3-6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6.4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11116,'2'3'-118,"-1"0"-1539,-1-3-573,59-3 2230,-35 8 0,38-7 0,-53 8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6.6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6647,'0'10'0,"0"-1"0,0-9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6.9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53 10774,'9'-6'1020,"-1"1"-1020,-8 5-40,0 0-284,4 0-836,2-5-352,6-3 1512,-1-6 0,-3 6 0,-4 1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7.5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 0 12040,'4'4'-1630,"-2"11"62,-2 1 1568,-4 20 0,3-18 0,-3 2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7.6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10298,'10'63'0,"-2"-12"0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7.6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7990,'38'13'0,"-8"-2"0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7.7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10119,'5'5'846,"-1"-1"-992,-4-4-543,0 0 0,0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8.0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49 133 8528,'-17'-7'1787,"4"2"-1552,13 5-16,0 0-219,-8-16-17,6 5-420,-6-17-930,8 8 1086,0-3 1,0 10-1,0 3 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8.3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104 12 10668,'-40'-6'-3725,"6"0"3014,21 8 711,4-2 0,4 0 0,3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8.5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63 10377,'6'4'1669,"-1"0"-1327,-5-4-269,0 0-673,102-35-520,-72 26 422,26-9 1,-9 9-1146,-41 22 1843,-6 8 0,0-7 0,0-3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48.52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57 65 15715,'-22'-12'414,"3"2"-459,10 7 40,5 1-34,2 1-303,2 1 342,8 0 0,3 0 45,35 0-28,-11 0-12,9 0 40,-18 0-45,-15 0 0,1 0 0,0 0-6,3-1 6,9 0-5,22-2 5,-8 1-6,13-2-5,-20 0 5,-6 1-38,-8-1-220,-9-2-985,-8 3-1042,-22-1-3226,-5 3 5517,-17 1 0,21 0 0,6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8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9307,'8'6'-908,"-2"0"46,-6-6 862,0 0 0,0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8.9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8410,'5'9'1608,"-1"-2"-1574,-4-7 95,0 0-28,22 71-90,-17-36-22,18 56-6,-23-56-370,2-5 387,12 1 0,-10-17 0,11 1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9.1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49 107 11446,'13'7'1519,"-2"-1"-601,-11-6 1367,0 0-2285,-32-53-140,24 40-734,-24-41-173,32 54 229,0 7-661,0 9 1479,9 17 0,-7-12 0,8 1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9.4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0 327 8993,'52'-60'165,"-1"1"0,1 0 1,21-25-1,-23 27-193,-45 51-78,-2 4 106,0 2-56,2 0-438,6 0-1269,1 0 1763,5 0 0,-9 0 0,-1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3:59.6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20 10494,'15'4'1356,"-3"-1"-561,-12-3-907,0 0-499,4 0-117,4-1-728,3-3 1456,2-5 0,-6 3 0,-2-1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03.3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0 379 10237,'11'12'857,"-3"-2"-992,-8-10-2055,0 0 1647,3-4-225,4 10-167,5-3 935,5 9 219,1-3 968,0-5-437,-1-1 147,6-3-455,-6-3-106,4 0-61,-7-2-90,1 0 145,-1 0-168,2 0-66,2 0 44,3-1 22,3-1 342,4-3 23,3 1 128,11-10-352,-13 6-7,2-4 124,-18 10-128,-6 3 32,-4 2-200,0 1-175,0-1-111,5 2 39,7-1-23,11-1-67,11 2-134,40-5 280,-12 1 28,26-3 72,-29-1-33,-8-1-3313,-9 0 3313,-12 0 162,-10 3-11,-9 2-140,-5 1 62,-1 0-73,2-2-56,18-1-229,4 1 3458,19-1-3419,-3 3 16,5-1 163,40-13 129,-38 4-62,22-10 117,-52 11-16,-8 0-95,-5 6 229,-5 0-134,-4 5-57,1-1-44,-2 2-78,2 0 78,5 0 0,2 0 6,8 0-46,3 0 46,5 0-6,1-2 73,1-3 50,20-13-117,-24 7 100,12-6-95,-28 13 23,-1 2-34,-1 1-28,4 1 22,5 0-55,7 0-91,7 0 141,6 0-50,2 0-3331,4 0 3425,-3 0-174,-1-3 180,-4-3 34,-5-3-67,-5-2-1993,-2 0 2038,-7 4 2148,0 1-2272,0 5 281,6 1-308,8 0-348,28 5 72,-12 5 29,16 5 241,-24 3 3386,-8-1-3297,-4-2-3487,-9-3 3504,-3-3 6,-6 0 94,2-2 46,0 4 106,5-1-90,33 20-156,-12-11 3380,29 12-3458,-25-14 38,-1-4-44,4 2 78,-15-7 0,0 1 0,-17-8-12,-2 1 46,-2-1 95,5 1-129,2 2 73,9 1-73,4 2 33,4-1-50,3 3 17,8 0-5,-12-1-18,-1 0 23,-16-4 0,-7-2 23,-1 0-18,-4-1-5,3 1 6,-2-1 44,7 3-10,4-1-29,25 11 28,-2-5-33,19 8-6,-11-7 0,-1-1 33,5-3 85,-22-3 257,0-2-129,-23-1 29,-1 0-275,2 0-6,3 0-33,7 0-112,10 0 145,9 0-162,10-5-28,25-10 157,-15 0 39,9-6 62,-28 9 128,-12 3 331,-5 3-521,-10 3 0,1 2 33,-4 1 40,7 0-56,4 0 17,19 1-34,-3 2 0,11 2 11,-11-2 45,-3 0 11,-2-3 151,0 0 192,-10-1-259,-1-1-45,-10 0-106,0 0-84,17 1 56,7-1 0,23 1-28,11 0-134,12 1 38,9 0 85,-1 0-56,-1 0 117,-10 1-100,10 2 106,-28 2-51,4 1 152,-7 5-95,-7-1 95,19 5-101,-6-3 0,6 1-3387,32 6 3387,-26-4 0,16 3 67,-41-9-67,-12-2 73,-9-3 516,-11 0-539,-6-4-44,-3 3 3386,-2-3-3566,1 3 174,1-2-84,7 6 39,0-1-5,6 2 39,-3-2 11,-3-1-67,3-2 67,-6-2 0,3-1 151,0 0-146,5 0 51,12 0 6,49 0-12,-4 0-50,-17 0 0,1 0 0,31 0-50,-5 0 39,-6 0 11,10 4 33,-30-1-33,2 2 0,-34-3 0,-10 1 84,0-3-84,-2 1 0,5-1 28,5 0-61,4 0 33,7 0-3476,6 0 3431,6 0-112,5 0 68,4 0 77,3 0 24,2 0 10,1 0-16,31 0-12,-17-5-202,-23 2 1,1-3-535,-2-5 0,0-3-2680,1 0 0,1 0 3422,6-4 0,-4 1 0,6-3 0,-17 7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04.79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154 78 5734,'20'-14'2498,"-4"2"-345,-16 12-1879,0 0 763,-21-22-1037,15 17 359,-15-16-364,21 21 2398,0 0-2404,-4-2 11,1 2-387,-2-1 107,3 1-50,1 0 44,-1 0 247,2 2 39,-7 31 90,2 2-45,-7 31 16,2-6 57,-4 4-68,5-9 1,-1 0 5,-2 16-40,4-17 1,1-1-6,-1 12 79,2 14 22,1-9 0,1 4-45,2-14 0,0 0-292,0 22 0,0-1 255,2-25 1,0-3-42,2 44 11,3-15 0,5-18-5,4-18-471,2-17-174,-1-15-314,3-9-2015,-4-20 2979,-2-4 0,-6 0 0,-3 5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06.8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8741,'7'16'1529,"0"-4"-1086,-7-12 1316,0 0-1138,0-8-229,0 6-134,0-6 128,0 8 1530,0 0-2762,1 20 846,3 16 17,4 44-17,-4-32 0,0 4-20,1 11 1,-1 3-23,-2 1 0,0 1 42,0-5 0,-1-1 0,0-3 0,0-1 5,-1-2 1,0-3-6,1 14 179,2-6-179,2-45 0,-1-9-118,1-4-139,-2-3-656,0-11 913,2-22 0,-2 14 0,1-11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08.2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1955 214 7044,'-13'-10'1467,"3"2"-273,10 8 1035,0 0-644,-2-13-930,1 6-106,-4-10-224,-2 8-62,-4 1-263,-4-1-28,-16 0-34,1 4 46,-14 1-18,6 4 68,0 0 55,0 0 90,-23-7 1,7-2-169,-26-8-11,6-2 0,-13 0-1665,17 8 0,-1 1 1665,17 4 0,1 1-3,-15-1 0,3 2-47,-10 3-68,16 1-73,12 0 68,10 4-34,10-1 157,8 5 3392,7-3-3386,3-2 72,3-2-66,-2-1 44,-17 0-23,-5 0-83,-23 0 33,-8 0-73,-11 3 6,16 1 0,0 2-56,-24 4 17,-16 5-241,50-6 185,16-3 106,11-2-61,12-2-163,3-1-381,4-1 85,6-4-1922,0-6-1098,2-1 3613,-4 0 0,-4 6 0,0 4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08.9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516 0 9772,'8'12'-45,"-1"-2"45,-7-10 381,0 0 605,-22 6-443,17-5-39,-16 4 90,21-5 145,0 0-784,-4 3-117,-3 2 100,-10 6-3358,-26 19 3415,1-1 10,-18 14 46,16-13-12,2-2-28,3-3 168,-14 5-106,15-8-11,-7 2 3375,23-9-3482,4-4-11,10-1-627,10 7 683,23-4 207,25 5 73,28-7-208,-29-7 1,5-2 41,15 0 0,9 0 0,-7-2-69,-5 0 0,-1 0-446,36 1 1,-7 1 395,-33 1-135,-13 5-454,-16-2-968,-7 3 94,-1 0 1468,14 1 0,-18-3 0,7-2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49.3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 16 7632,'-3'-9'-1898,"1"3"1898,2 6 0,0 0 0,0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0.6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121 428 14079,'-71'-42'-1389,"22"8"1389,62 34 151,16 0 353,9 1-61,13 0-102,7 0-3296,12-1 3162,6 0 62,10-1-977,6-4 714,7-1 66,-48 3 1,-1 0-70,1 0 0,2 1-275,14 1 1,0 1 316,30 1-37,-37 2 1,-3 0 2714,12 5-2723,-4 3 152,-5-2-118,-6-2 1021,-6-4-971,-6 0-17,-6-3-50,-4 0 897,-5 0-1049,-2 0 147,-2 0-271,1 0 383,-3 1-415,9 4 45,-11 0 150,6 1 276,-19-3 256,0-2 164,-6-1-314,0 0-281,-3-5 63,-4-6-68,-3-6-107,-4-4 18,4 3-522,2 3-347,4 6-11,2 4-112,2 4-381,0 1 1725,0-3 516,0-3 129,0-15-511,0-2-167,-4-13-29,-3 3 46,-7 0-3186,-3 1 3315,1 5-220,1 7-156,4 7-336,3 7 17,5 3 78,2 3 135,1 0 196,-1-1 3666,-1 1-3493,-1-4-62,-1 0 275,-5-6-49,2 3-248,-3-2-112,7 5-67,0 2-258,3 1 163,0 5 6,0 8 33,4 11 11,6 9-118,9 5 168,27 13 259,-7-15-51,16 3-67,-16-22 139,-3-6-206,-7-3 33,2-2-101,-14-1-11,2 3 0,-5 0-202,4 7-302,19 16 156,-7-3 152,9 11-168,-18-10 331,-5-5 33,-7-2 84,-2-5 117,-5-6 192,-6-2-40,-11-5-163,-9 3 62,-14 3-162,-24 17-129,13 0 39,-18 15 0,25-1 0,-1 2-3359,2 0 3359,4-5 0,7-9 0,9-10 123,5-7-89,4-7 16,-3-3-173,-13-7-342,2-3 2938,-7-4-4500,14 2-4352,7 4 6379,8 4 0,3 1 0,1 2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1.74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77 13 6887,'-25'-7'1681,"6"1"535,19 6-1801,0 0 566,-15 0-1967,12 0-2458,-12 4 3444,19 4 0,-3-2 0,3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1.9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15283,'70'13'-4492,"-15"-2"4492,1 4 0,-2 0 0,-10-2 0,-11-4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2.21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8 10534,'52'-4'2873,"-11"0"-3371,-21 10-298,15 2-1215,20 4 2011,10-3 0,-30-3 0,-7-5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2.4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 14555,'2'10'2336,"0"-1"-2336,-2-9-1143,0 0-1024,0-16 273,0 16-1069,4-6 2963,2 21 0,0-4 0,-1-3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2.6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12180,'5'15'2599,"-2"-3"-2229,-3-12-2521,0 0 627,14 2 1524,13 4 0,-7-2 0,4 2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2.8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56 16734,'22'14'-510,"-6"-2"-381,-16-12 891,51-37 0,-38 28 0,38-27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3.1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49 22 5058,'-27'-12'248,"5"3"1,22 9-1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3.6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17 10539,'1'-9'-465,"-1"1"0,0 8 0,0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3.81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10931,'1'8'2000,"-1"-1"-2000,0-7-327,0 0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50.12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139 1 14297,'40'43'0,"-1"0"0,21 30 0,-65-46-207,-11 4 207,1-12 51,-8 5 21,-9-4-21,5-3-51,-7 5-34,12-4-16,2 1 11,3 4 39,2 2-6,1 2 6,1-1 6,0 6-34,5 1 16,4 3 12,13-3-5,9-7-258,46-4 16,-20-11-117,30-2-431,-32-21-404,5-15 1199,15-33 0,-29 26 0,4-8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3.3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 1 12948,'11'2'1674,"-2"0"-789,-9-2-1008,0 0 123,-14 21 0,10-16 0,-11 17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3.5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 16796,'11'-3'-2151,"-2"2"1378,-9 1-414,0 0 124,65 0 0,-49 0 0,48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3.9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103 8 13385,'-5'-4'2240,"1"0"-2049,4 4-875,0 0-711,-15 0-621,2 22-5554,-12 4 7570,4 23 0,11-23 0,1-4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4.2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11138,'13'9'-2285,"-2"-1"2655,29-1 1159,-28-6-1725,33 6-3081,-36-7 3277,1-4 0,-4 3 0,-2-3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4.4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14398,'11'6'1227,"-2"-2"-1227,-9-4-2476,0 0-229,4 8 2705,0-1 0,1 3 0,-3-5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19.1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10164,'9'1'2106,"-1"0"-1921,-8-1-835,0 0 465,5 8 297,6 12 190,11 23 136,13 35-568,-13-20 0,0 13 169,-7-1 0,1 16 0,-1 7 1,-1-1-1,-2-10-692,2 10 0,-3-7 0,0 7 664,-1-6 0,1 10 1,-1 2-1,-1-5 0,-4-12-3,-3 21 1,-4-10 61,0-7 0,0 4-860,1-5 0,0 7 0,1-4 885,-1-16 0,1-3 1,2 4-67,4 24 1,2 5 0,5-4-356,1-18 1,3-3-1,4-1 328,6 6 0,4 0 0,2 0-66,3 1 1,3 0-1,3 4-25,2-3 1,4 5 0,1-1 0,-3-5 116,-1-1 1,-3-4 0,2 2-74,-6-10 0,3 3 0,-2-2 0,-6-7-39,0 5 0,-8-6 81,-5-12 1,-4 1 18,-4 17 1,-4 0 11,-3-15 0,-2 1 3,-1 19 0,-5 0 454,-5-17 0,-3-4-440,-4 0 0,-3-1 198,-2-3 0,-1 0-243,-20 40-714,11-9-356,13-10 381,27-10-1030,22-13 1719,26-16 0,-22-16 0,-2-8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0.8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14449,'68'12'0,"-1"0"0,-13-2 0,0-1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0.2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0 244 12393,'6'8'863,"13"-78"-746,-10 36 270,11-59 218,-11 68-264,-4 7-38,-1 11-298,-4 3 1,3 4-12,0 0-279,2 0 111,3 0 62,3 0 45,7 0 100,-6 0 96,0 0 151,-9 0 280,-1 0-773,-2 1 202,1 2-45,2 3 51,4 5 5,4 8 0,5 11-1315,1 18 0,0 10 1648,-4 4 0,0 5-203,0 5 1,0 7 0,-1 1-740,-2 1 1,-1 2 0,-1 2 731,3 9 0,-1 2 0,1 1-220,0-2 0,1 0 1,2 5 124,2-7 0,2 5 0,0 0 0,-1-6-254,1 3 1,-1-5 0,2 3 225,-1-10 0,1 3 0,0 0 0,-2-8 43,-1-4 0,-2-5 0,-1-1-23,0-1 1,0 1 0,-2-1 134,0-2 0,-1 0 0,-1 4 33,2 23 1,-1 5 0,-1-5-27,-1 8 1,-1-1 119,-1-17 1,-2 3 0,0-10-233,-3-12 0,-1-6 443,0 38-468,2-37 0,2-2-25,2 24-140,8 18 1054,1-44-1121,1-9 3100,4-6-2825,10 26-68,-7-7 0,4 27 0,-15-16 1517,-5-3-1511,-4-6-6,-1 2 0,-2-25-124,0-3-476,0-27-794,0-4-112,0-11-1312,14-22 2818,16-36 0,-9 25 0,4-10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1.0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18 266 16208,'-10'-7'487,"3"1"-913,7 6-4133,0 0 3708,160-112 1,-120 84 0,40-28-1,0-1 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1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84 16437,'-12'-17'336,"1"4"-812,11 13-2162,0 0 2638,14-24 0,-11 18 0,10-18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1:51.11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104 35 15395,'-34'-19'1294,"6"3"-1294,27 16-392,0 0 331,13 0 61,7 1-28,19 3 28,6 4 5,4-1 79,10 4-11,-19-6-73,2 1 62,-23-3-62,-5-1 5,-1 1 34,-4-2-78,-3 3 39,-2-3-78,-3 2 83,0 11 46,0 2-40,-8 14-22,-2 3 44,-10 7-83,-10 29-202,4-12-1417,5-7 1,0 2 1320,-13 27-2343,4-4 1840,6-6 772,18-46-335,1-4 414,5-25 50,1-6 1959,1-5-1919,-1-9-51,0 3 73,-2-7 28,-8 5-28,-4 0 34,-10-5 167,-12-10-128,10 11-84,-6-4-101,17 19 3392,4 4-3392,6 6 0,1 1-482,3 3 432,8 2 11,17 9 33,5-3 6,14 7 0,-8-11 241,-1-2 50,13-2-398,-16 0 175,9-1-68,-20 1 50,-2-3-50,-5 3-95,20-1-124,-10 1-156,16 2-1154,5 4 1384,-25-2 145,10-11 0,-30 5 0,0-10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1.39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439 1 5557,'-85'7'-927,"0"1"1,8 4 0,8 1 0,-8 7 0,31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1.6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344 19 10702,'0'-10'201,"-1"2"-750,1 8-391,-76 21-4623,28 11 4474,-6-8 0,0 4 1303,-4 33 1,28-30 0,8-3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1.9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1 444 14561,'19'-4'520,"-3"1"-6639,-16 3 5469,71-43-45,-27 20 1,7-1-48,10-6 1,8-4-1,1 1-824,-2 3 0,-1 2 0,2-1 1566,4 0 0,1-1 0,-6 4 0,-5 1 0,-7 3 0,24-9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2.0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171 4 12724,'-13'-2'470,"3"1"-576,10 1-3680,0 0 218,-64 53 3568,47-18 0,-48 24 0,64-38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2.3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0 178 5674,'45'-38'-5674,"12"5"5674,29 2 0,5 3 0,-4 3 0,-14 2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2.5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92 0 10086,'-25'71'-114,"-1"1"0,2-8 0,7-10-1301,17-18 0,0-17 0,0-9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2.7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 8738,'13'9'583,"-2"-2"578,-11-7-1952,0 0-3395,23-18 3996,53 30-440,-24-11 0,5 1 766,25 13 1,-3 3 0,8 2 0,-14-7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2.9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25 188 15326,'-14'-1'-1944,"3"1"942,11 0-471,107-8 0,-16-21 897,-21 10 0,11-3 0,-11 0 0,18-16 0,-39 14 0,0-1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3.1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589 294 6501,'-82'-40'0,"1"-1"0,-1 0 0,0 0 0,-5-3 0,0 1 0,0-1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3.2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54 9 6172,'-29'-5'-6172,"5"2"6752,24 3 0,0 0 1,0 0-1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2:03.09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1454 10427,'3'4'398,"89"-36"-325,-31 10-73,5-4 0,6 0-2803,-12 6 1,-3 1 2813,29-8 691,-32 11 0,-2 1-697,16-3-36,23-12 1,5-4 459,-47 16 1,2-1-365,14-6 1,14-4 0,0-1 0,-14 6-11,-16 7 0,-3 1-22,37-12 1,-3 4 3290,-17 16-3422,0 3 0,2 0-294,21-4 99,-16 2 0,0-3 237,14-11-45,1-10 98,-25 3 0,-2-2-124,26-17 283,-34 16 1,-4 0 241,0-8-17,-15 3 27,-21-37-408,-18 23-145,-20-35-141,-11 30 54,-6-7 232,-6-3 0,1 0 0,10 12 0,2 5 0,0-1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3.4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341 1 13995,'-62'26'-2101,"1"0"1,10-6 0,4 1 2100,-6 12 0,40-24 0,-41 24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3.70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40 11659,'16'6'-946,"-3"0"892,36-15 1,8-4-652,-1 5-227,13-4 1,0 2-1371,-16 16 2343,-14 8 1,-19-3 0,-11 1-1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3.9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0 120 13407,'6'10'806,"-1"-2"-1898,-5-8-252,0 0 1193,45-56 145,-13 38-196,36-40-72,-29 53-3930,-12 4 2215,-8 2 1989,-11 5 0,-5-3 0,-3 2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5.7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30 7033,'-10'-16'-101,"2"3"-627,8 13 728,0 0 0,0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5.8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6311,'7'2'-146,"-1"-1"0,-6-1 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6.0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 1 6170,'7'1'767,"-1"0"-350,-6-1 776,0 0-1084,-12 1-680,8 6-163,-9 11-644,12 5 1378,1 6 0,0-13 0,0-5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6.6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112 1 7358,'7'1'3243,"-1"0"-2913,-6-1 2560,0 0-3604,-56 80 815,42-39 25,-15 16 0,3 3 238,30 9-140,3 22-185,-3-38 1,0 3 27,0 35 0,-1 2-67,-1-21 0,1 0-240,-2 24 0,1-2 243,-1-28 0,2-4 106,-1 4 0,0-1-11,3-1 0,1 1-1517,1 3 0,2-1 1525,1 1 1,1 0-105,2 0 1,0 0 84,1-3 1,1-1-88,-3-3 0,2-3 20,-1-4 0,0-4-1703,9 36 1683,-3-18-118,-4-19 29,-3-16-254,-4-11 2230,-1-11-2184,-5-5-124,2-5-2268,3-1 3808,0 0-1119,5 0 0,-7 0 0,-1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8.3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623 262 9968,'-29'0'1747,"7"0"-1747,22 0-1086,0 0 845,-47 27-246,35-10-28,-35 25-125,49-18 92,-1 8 548,1-11 39,-1 3 235,-6-14-106,-6-1 79,-7-1-748,-8-2 669,-2-2 73,-4-1-168,-1-1 268,2-2 96,4 0-73,6 0-22,6-2-101,5-1-129,5 0 736,3-3-753,2 3 185,0-1 561,0-3-460,-3-1-96,-2-4-234,-4 0 61,-3-2-101,-12-3 168,5 3-173,-7-2 128,12 7-134,4 2-11,2 1 11,5 3-207,0 0 235,3 1 123,0-1 224,0 0-123,-1-1 45,-8-6-163,1 1-27,-7-5-35,3 5-66,1 0-12,4 1-150,1 2-147,4 2 18,1-2-236,1-2 358,0-5 163,0-9 34,0-10 397,1-9 0,2-2 6,2 4 141,0 10-377,-2 12-38,-2 9 21,-1 6-223,0 2-95,0 4 89,4 3-129,8 20 102,2-1-74,7 13 146,-1 0 123,-1 7 135,1 32 42,-12-8 1,-1 15-1,-1-1-1310,-2-5 1,0-1 0,-1 7 1091,0 5 1,0 8 0,-1 2 0,0-5-44,0-14 0,-1-2 0,0-1 1,0-1-57,2 19 0,-1 0 0,4 2 14,2-9 0,3 3 1,0-2-1,0-8-20,2 15 1,3-4-257,-1-13 0,2 3 0,0-15 324,10 9 5,3 4-945,-10-30 1,0-2 899,7 24 2138,2 8-2053,-19-41 329,-5-7-207,-1-6-206,-4-7 112,1-6 743,-1-5-861,0-5 3324,0-1-3520,0-3 140,3 2 56,-2 4 0,3 8 5,-4 3 29,3 5-1,-3-1-33,1-1 0,-1-5 73,0-4-162,0-7 10,0-1-1265,0-3-1602,-12-19-1915,-4-7 4861,-14-22 0,13 21 0,2 3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8.9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11883,'13'5'1255,"-2"-1"-1092,-11-4-107,0 0-840,8 0-68,9-1 4,22-6 0,-32 8 0,3-3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9.0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10987,'10'13'286,"-1"-3"-337,-9-10-2497,0 0 2548,18 18 0,-14-14 0,13 13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2:03.3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2330 1 7095,'-90'8'351,"0"0"0,0-1 1,0 1-1,0 0 1,0 0-1,0 0 1,0 0-1,-1 0 1,-10 0-1,-7 0 1,-2 1-1,2-1 1,4 0-1,10-2 1,12-1-1,16-1-578,-4-3 0,7 1-703,-8 4 0,-12 3 1,0 1-1,15 1 563,9 2 1,6 1 0,-26 6 0,9 0-1,24-2 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9.2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 69 6591,'-19'-8'-588,"5"1"2758,14 7-2500,0 0-3510,105-16 3840,-43 4 0,-3 3 0,-4 0 0,-20 1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9.4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0 148 13821,'3'0'286,"0"0"-2695,-3 0 321,69-47 2088,-22 17 0,30-22 0,-48 34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9.6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15 13732,'-17'-8'-599,"3"1"-561,14 7-254,0 0 1,0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9.8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20 538 15580,'-10'-62'-1290,"1"0"0,8-7 0,11 4-7748,41-20 9038,-18 34 0,-1 2 0,3-5 0,-9 13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29.9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10836,'13'1'-3713,"-3"0"3713,-10-1 0,0 0 0,0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30.1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6081,'5'18'-134,"0"-3"-517,-5-15 1,0 0-1,0 0 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30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0 7611,'-7'53'56,"-4"-47"0,21 62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30.63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7632,'4'10'-226,"-1"-3"1,-3-7 0,0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31.4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40 16454,'-2'-9'655,"0"2"-649,2 7 1215,0 0-1059,6 0-89,-3-1-56,4-1-17,-5 1-6122,-2-1 4302,9 2-276,5-2 2096,9-4 0,-8 2 0,-4-2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34:36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2:05.7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74 28 10909,'-12'-11'1563,"3"3"-1345,9 8-201,0 0 73,-3 0 716,2-2-403,-3 2 594,4-1-566,0-2-273,0 3-1212,-1-3 1049,7 3 5,-5 0 0,6 2 33,-6-2 2796,-1 1-3025,1 0 106,1 0-22,1 0 39,-1-1 57,0 0-2163,-1 0 415,-11 0-3267,-3 0 5031,-10 0 0,9 0 0,4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2:42.5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2:43.46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58 24575,'5'-9'0,"-1"1"0,2-2 0,-2 3 0,2-3 0,-2 3 0,-2 4 0,-1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2:45.8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 1 24575,'-7'3'0,"2"0"0,4 0 0,1 1 0,-3 4 0,3 1 0,-2 6 0,2-1 0,0 1 0,0-1 0,0 0 0,0 1 0,0-4 0,0 2 0,0-2 0,0 4 0,2-1 0,1 0 0,-1 1 0,2-4 0,-2-1 0,1-5 0,0 0 0,2-2 0,-2-1 0,4-1 0,-2-1 0,1 0 0,1 0 0,-1 0 0,1 0 0,-1-1 0,0 0 0,-2-2 0,0 3 0,0-3 0,1 0 0,5-3 0,1-3 0,4 0 0,-4 0 0,2 0 0,-5 2 0,0-1 0,-3 2 0,-2 1 0,-1-1 0,-1 2 0,-1-2 0,0 1 0,-1-2 0,-1 1 0,-3-1 0,2 2 0,-3-1 0,1 1 0,-2-2 0,1 1 0,-5-2 0,4 2 0,-3-1 0,3 3 0,1-1 0,-1 2 0,1 0 0,-1-1 0,1 1 0,-1 0 0,2 0 0,0-1 0,2 3 0,-2-2 0,2 2 0,-1 1 0,2 2 0,-2 3 0,1 0 0,-2 1 0,0 1 0,1 3 0,-4 1 0,4 0 0,-3-1 0,4-3 0,1-1 0,-1-1 0,3 0 0,-1-2 0,1 0 0,1 1 0,1-1 0,1 0 0,2 0 0,0 1 0,2-1 0,-1 0 0,1-1 0,-1 0 0,1-2 0,-1 0 0,1 0 0,-2-2 0,1 0 0,-2 0 0,0 0 0,0 0 0,-1-2 0,0 1 0,0 1 0,-1-1 0,1 2 0,-2-3 0,0 1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2:49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06.7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16 24575,'12'0'0,"-1"0"0,-4 0 0,10 0 0,-4 0 0,8 0 0,-6 0 0,-1 0 0,0 0 0,-3 0 0,-1 0 0,-3 0 0,3 0 0,1 0 0,3 0 0,8 0 0,1 0 0,8 0 0,-1-3 0,1-1 0,-1-1 0,29 2 0,-15 3 0,24 0 0,-15 0 0,3 0 0,7 0 0,-1 5 0,1 0 0,0 6 0,-1-5 0,-6 2 0,-2-7 0,-15 7 0,-8-7 0,-10 2 0,-10-3 0,-1 0 0,-5 0 0,0 0 0,0 0 0,0 0 0,1 2 0,5-2 0,7 2 0,19-2 0,4 0 0,19 0 0,-5-5 0,1 4 0,-2-8 0,-15 8 0,-8-3 0,-10 2 0,-6 1 0,-1-1 0,8 2 0,1 3 0,15 2 0,23 10 0,12 3 0,15 0 0,-2-1-430,0-6 430,-6-5 0,6 0 0,-21-6 0,-12 0 0,-22 0 0,-10 0 0,-12 0 0,-1 0 0,-5 0 430,2 0-430,3 0 0,3 0 0,18 0 0,3-4 0,15 3 0,14-4 0,-11 5 0,11 0 0,-21 0 0,-3 0 0,-13 0 0,-6-1 0,-10 1 0,-3-2 0,3 2 0,9 4 0,20 1 0,19 5 0,23 1 0,16 1-549,-44-9 0,2 0 549,6 0 0,0 0 0,-6-3 0,-1 0 0,43 0 0,-32 0 0,-29 0 0,-17 0 0,-12 0 0,2 0 1098,-2 0-1098,1 0 0,1 0 0,-1-2 0,1 2 0,-2-3 0,0 3 0,-2-2 0,0 2 0,0 0 0,1 0 0,-1 0 0,0 0 0,1 0 0,-1 0 0,0 0 0,0 0 0,1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09.3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96 91 24575,'-7'1'0,"1"1"0,2-1 0,1 1 0,-2 3 0,0 0 0,-1 1 0,-2 4 0,0 1 0,0 4 0,2-4 0,2-1 0,1-4 0,1-1 0,0 0 0,2-2 0,0 1 0,0 0 0,0 2 0,2-1 0,0-1 0,1 0 0,0-3 0,1 1 0,-1-1 0,2 0 0,0 0 0,5-1 0,1 0 0,3 2 0,8-1 0,1 4 0,7 0 0,-6-1 0,5 3 0,-6-7 0,7 4 0,-6-6 0,-6-2 0,-8-2 0,-4 0 0,0-4 0,-2 2 0,-2-2 0,-2 4 0,0-1 0,-2 1 0,1 1 0,-3 0 0,1 2 0,0-1 0,-1 3 0,1-1 0,-2 1 0,-3-2 0,-3-1 0,-11-2 0,-1 0 0,-8-2 0,1-3 0,-1 3 0,8-2 0,2 4 0,10 2 0,1 0 0,4 2 0,2 0 0,0 2 0,1 2 0,-2 1 0,-1 6 0,-1-2 0,-10 17 0,6-11 0,-4 8 0,9-11 0,5-5 0,1 0 0,3-3 0,2-1 0,5-1 0,1 0 0,3 3 0,8 1 0,1 5 0,1-1 0,-3 3 0,-6-3 0,-1-1 0,-3-1 0,-2-3 0,-5-2 0,0-1 0,-1-1 0,-1-2 0,1-6 0,0-2 0,3-11 0,0-1 0,2-7 0,-4-1 0,-3 8 0,-1 5 0,-4 9 0,2 4 0,-1 4 0,0 1 0,0 3 0,-2 2 0,-7 9 0,2-2 0,-12 9 0,5-1 0,0-1 0,2-1 0,7-7 0,0-1 0,3-4 0,0 1 0,3 3 0,1 1 0,1 10 0,3 3 0,1 6 0,5-6 0,0-3 0,-1-11 0,0-2 0,-2-5 0,-1-1 0,0 0 0,0-4 0,-2 0 0,2-1 0,0 0 0,-1-1 0,2 0 0,2-3 0,7-7 0,4-3 0,10-12 0,4-9 0,-5 2 0,-1-4 0,-18 10 0,-2-1 0,-14 1 0,1 6 0,-4 3 0,1 6 0,3 4 0,-1 3 0,3 3 0,-1 3 0,0 1 0,-5 1 0,-1 0 0,-4 2 0,-6 2 0,-3 2 0,-6 2 0,7 0 0,1 1 0,11-1 0,0 11 0,4 1 0,3 25 0,10 3 0,9 8 0,7-13 0,3-10 0,-8-14 0,-2-4 0,-7-6 0,-3-5 0,-1-2 0,0 0 0,-1-2 0,0 0 0,0 0 0,1-2 0,-1 0 0,2-2 0,0-1 0,9-9 0,3-8 0,7-3 0,-5 0 0,-4-1 0,-8 10 0,-3-2 0,-2 8 0,-3 3 0,-1 1 0,-3-1 0,0 1 0,-2-1 0,-3 2 0,0-1 0,-5 1 0,1 0 0,-1 3 0,1 0 0,-1 2 0,4 0 0,1 0 0,5 0 0,1 0 0,0 0 0,0 2 0,-1 6 0,0 2 0,0 5 0,2-1 0,1 1 0,2-4 0,0-1 0,2-5 0,-1-2 0,3-1 0,-1-2 0,0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12.2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111 17 24575,'-8'2'0,"0"-1"0,6 1 0,-1-1 0,1 3 0,1 0 0,-1 12 0,2 11 0,0 20 0,0 8 0,0 8 0,0 0 0,0-8 0,2-15 0,-1-11 0,2-20 0,-1-1 0,1-5 0,1-1 0,0 0 0,5 0 0,2 1 0,3-1 0,-3 2 0,-1-2 0,-5 1 0,0-1 0,0-1 0,0-2 0,0-1 0,3-6 0,1-9 0,0-6 0,3-15 0,-8-1 0,5-8 0,-8 0 0,3 8 0,-4 1 0,0 18 0,0 3 0,0 11 0,-4-1 0,1 3 0,-5 0 0,3 2 0,-1-1 0,-4 1 0,2 1 0,-5-1 0,5 0 0,-2-1 0,5 2 0,0 1 0,2 0 0,0 0 0,0 0 0,-1 1 0,1 2 0,0 2 0,-2 2 0,1 0 0,0-2 0,2 1 0,0-1 0,2 1 0,2 1 0,0 0 0,1-1 0,1 4 0,2 1 0,0 3 0,0-3 0,-2-1 0,-1-3 0,0-2 0,1 0 0,-1-2 0,0-1 0,2 1 0,-1-3 0,0 2 0,-1-2 0,2 0 0,-1 0 0,1 0 0,-2 0 0,0 0 0,2 1 0,0 1 0,1 0 0,0-1 0,-2-2 0,0-1 0,-3-3 0,1-3 0,-4-3 0,-2-11 0,-6-1 0,-2-8 0,-3 1 0,2 6 0,-2-4 0,8 15 0,-3-4 0,6 10 0,0 2 0,0 0 0,1 2 0,0 1 0,0-1 0,-1 1 0,1-1 0,0 0 0,-1 1 0,1 4 0,-5 12 0,-2 6 0,-6 10 0,0 8 0,0-6 0,-1 6 0,7-15 0,0-1 0,6-11 0,2-1 0,0-5 0,2 1 0,0-1 0,0 2 0,0 3 0,0 8 0,0 5 0,0 1 0,2-3 0,-1-10 0,2-1 0,-1-5 0,1 0 0,2-3 0,0-1 0,2 1 0,-1-2 0,4 4 0,-2-2 0,5 4 0,-2-1 0,0 1 0,10 0 0,-1-4 0,3 0 0,-1-7 0,3-22 0,-11 3 0,7-17 0,-13 11 0,-4 7 0,-1 1 0,-3 8 0,0 3 0,0 1 0,0 3 0,-1 1 0,-1-1 0,-1 0 0,-2 1 0,-4-2 0,-5-6 0,0 1 0,-7-9 0,8 8 0,-2 0 0,5 6 0,5 3 0,0 1 0,2 2 0,0 0 0,-1 2 0,0 2 0,-1-2 0,0 3 0,-2-3 0,2 2 0,0-2 0,0 1 0,2 1 0,0 1 0,0 2 0,-3 18 0,-1 6 0,-3 25 0,5 1 0,0 1 0,5-10 0,0-8 0,0-18 0,2-4 0,0-13 0,1-2 0,2-4 0,-3 3 0,1-3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13.7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4 476 24575,'0'-12'0,"0"1"0,-1 6 0,0 0 0,0 2 0,1-1 0,0 1 0,0 0 0,1-2 0,1 0 0,0-2 0,1 1 0,-1 1 0,1-1 0,0 2 0,0-1 0,-1 2 0,1 0 0,0-1 0,2 1 0,2-2 0,7-7 0,8-10 0,11-16 0,13-9 0,2-1 0,1-5 0,-4 16 0,-12 1 0,-4 11 0,-10 8 0,-1 5 0,-7 8 0,-1 4 0,-5 0 0,0 0 0,-2 0 0,1 0 0,0 0 0,5-2 0,2-1 0,3-1 0,1 1 0,-1 1 0,-3 0 0,-1 2 0,-3-2 0,3 2 0,1 3 0,3-1 0,0 3 0,1 0 0,-1 2 0,1 0 0,6 2 0,3 0 0,-1-3 0,-5-1 0,-8-2 0,-5-2 0,0-1 0,-2 0 0,0 0 0,1 2 0,-1-2 0,0 3 0,1-3 0,-1 3 0,0-1 0,0 0 0,1-1 0,0-1 0,-1 0 0,-1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14.7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70 24575,'18'-7'0,"6"0"0,0 1 0,6-2 0,8 0 0,1-1 0,1 0 0,-3 1 0,-6 4 0,7 0 0,-6 4 0,6 4 0,-15-1 0,-1 3 0,-8-1 0,8 1 0,8 1 0,9 6 0,1-4 0,-2 7 0,-8-4 0,1 0 0,-1-1 0,-6-5 0,-3 2 0,1 2 0,1 3 0,11 8 0,-7-1 0,-1-1 0,2 5 0,-7-6 0,15 9 0,-16-9 0,5-1 0,-11-9 0,-3-2 0,-2-2 0,-4-2 0,-2-1 0,0 1 0,1-2 0,-3 2 0,1-2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15.3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24575,'80'23'0,"-10"-2"0,-30-6 0,-15-4 0,-15-3 0,-4-3 0,0 1 0,-2 1 0,0 0 0,0-1 0,0 1 0,1-2 0,-2-2 0,0-3 0,0-2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2:06.0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10780,'7'2'-2958,"-1"0"2958,-6-2 0,0 0 0,0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16.0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16.5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40 24575,'6'-5'0,"-1"2"0,-3 0 0,0 1 0,-1-1 0,-1-1 0,0 1 0,2 0 0,-2-1 0,3 0 0,-2 2 0,0-1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25.5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287 65 24575,'-27'0'0,"0"0"0,3-2 0,3 2 0,6-5 0,4 5 0,1-2 0,4 2 0,-1 0 0,1 0 0,-1 0 0,-3 0 0,-1-2 0,-10-2 0,4-2 0,-4 0 0,10 2 0,1 0 0,5 3 0,0-2 0,2 2 0,0 0 0,-1 1 0,1 1 0,1 1 0,2 1 0,7 1 0,10 2 0,6 3 0,15 1 0,-6 4 0,13-4 0,-6 2 0,1-7 0,-10 0 0,-8-5 0,-8 2 0,1-2 0,-4 2 0,-1-2 0,0 0 0,1 0 0,10 0 0,10 0 0,8 0 0,15 0 0,-6 0 0,6 0 0,-14 0 0,-3 0 0,-13 0 0,-6 0 0,-10-1 0,-3 0 0,-2 0 0,0 1 0,1 0 0,0 0 0,5 0 0,2 0 0,11 0 0,1-3 0,0 2 0,-1-5 0,-8 6 0,1-5 0,-1 3 0,-3-1 0,-1 1 0,-5 2 0,0 0 0,-2 0 0,0 0 0,1 0 0,-1 0 0,2 0 0,3 0 0,0 0 0,5 0 0,-2 0 0,4 0 0,6 0 0,-5 0 0,2 0 0,-7 0 0,-5 0 0,1 0 0,-1 1 0,4 2 0,8-1 0,6 3 0,6 0 0,1 2 0,-1-2 0,-6-2 0,-6-2 0,-10 0 0,-3-1 0,-5-2 0,-4-3 0,-2 2 0,-4-2 0,0-1 0,-1 1 0,-3-4 0,-8 2 0,-1-4 0,-8-1 0,8 1 0,2 2 0,10 4 0,-3 3 0,7-1 0,-3 3 0,3-3 0,2 1 0,0 0 0,2-1 0,0 3 0,-1-3 0,1 1 0,0 0 0,0-1 0,-1 3 0,1-1 0,7 6 0,3 10 0,11 5 0,1 6 0,4-3 0,0 0 0,-8-7 0,-2-4 0,-9-7 0,0-4 0,-1 2 0,0-2 0,1 2 0,0 0 0,1 2 0,2 2 0,1 3 0,-1-3 0,1 3 0,-3-3 0,-1-2 0,-2-1 0,-2 0 0,-3-3 0,-2 1 0,-2-2 0,1 0 0,-1 1 0,1 1 0,-1 0 0,1 1 0,-1-3 0,1 2 0,-1-2 0,2 0 0,0 0 0,2 0 0,0 0 0,-1 0 0,1 0 0,0 0 0,0 1 0,-2 1 0,1 1 0,-1-1 0,2 1 0,0-3 0,0 2 0,-1-2 0,1 0 0,0 0 0,0 0 0,-1 0 0,1 0 0,0 0 0,0 0 0,-1 0 0,1 1 0,1 1 0,1 1 0,1 1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27.4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285 1 24575,'-15'0'0,"1"0"0,0 0 0,-8 0 0,-1 0 0,-1 0 0,3 0 0,6 0 0,1 2 0,-1 0 0,5 3 0,-1-1 0,5-1 0,1 0 0,-1 0 0,1 1 0,-2-1 0,0 0 0,1 0 0,-1 1 0,2-1 0,1 0 0,0 0 0,1 2 0,0 0 0,-1 2 0,1-1 0,0 1 0,1-1 0,-1 5 0,2-4 0,-1 3 0,2-1 0,1-1 0,1 1 0,1-2 0,1-2 0,-1 0 0,-1-2 0,1 0 0,-3 2 0,2 0 0,-2 1 0,1 1 0,-1-2 0,3 0 0,1-2 0,4 1 0,10 1 0,13 2 0,22 3 0,5-5 0,4 0 0,-22-5 0,-15 0 0,-15 0 0,-3-1 0,-2 0 0,1 0 0,-1 0 0,5-2 0,1-1 0,-3 1 0,-1 1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29.02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0 523 24575,'0'-9'0,"0"1"0,0 5 0,0-2 0,0 0 0,0-1 0,0-1 0,2-3 0,-1-8 0,4-5 0,0-15 0,8-2 0,0 1 0,1-6 0,2 6 0,-6-1 0,3 3 0,-9 13 0,1 3 0,-4-1 0,1 6 0,-2-2 0,1 8 0,0 3 0,2 1 0,-1 1 0,-1-2 0,1 4 0,-2-2 0,0 2 0,1-1 0,-3 13 0,2-5 0,-4 10 0,2-4 0,0 1 0,-1 0 0,3 9 0,0 0 0,-3 11 0,2-1 0,-2 8 0,-1 1 0,3 1 0,-4-10 0,5-8 0,0-11 0,0-3 0,0-3 0,2-3 0,0-1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3:30.3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26 206 24575,'-6'-3'0,"-1"1"0,4-1 0,1 1 0,-1-1 0,2 0 0,-1 0 0,0-2 0,2 1 0,0 0 0,0-1 0,0 1 0,0 0 0,0 0 0,0 1 0,0-2 0,2 2 0,0-4 0,1 2 0,2-1 0,0-1 0,3-3 0,-2-1 0,3-3 0,-4-1 0,2 1 0,-2 0 0,-1 3 0,0 1 0,-2 5 0,1 0 0,-3 2 0,3 1 0,-3-1 0,2 1 0,1 0 0,-1 4 0,4 1 0,-1 4 0,2-1 0,-1 1 0,4 1 0,5 6 0,0-3 0,3 5 0,1-1 0,-4-4 0,24 14 0,-12-14 0,17 10 0,-14-12 0,1 5 0,-8-7 0,-1 3 0,-11-6 0,-1 0 0,-5-1 0,0 0 0,-4 1 0,-1-2 0,-1-1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35.83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7789,'0'0'0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40.80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96 10444,'16'3'-62,"-1"0"118,-5 0 280,-4 0 1429,-4-3-1765,1 2-118,0-2-246,7 0 257,6 1 107,18 1-33,16 2-34,23 1-107,14 1 40,11-1 128,-48-4 0,0 1-398,43-1 516,-12-1 50,-18 0 40,-18 0 196,-17 0-1,-13 0-105,-9 0-180,-4 0-280,3 0 472,8 0-450,12 0-33,17 0-6,11 0 62,14 0 66,4-1 52,3-1 5,-4-2 0,-7 0 11,-9-2 79,-11 2 39,-8-1-73,-8 1-23,-3 0-33,15 0 0,-6 1-33,19 0-62,-8 1-6,7 2-12,3 0 63,1 0 11,4 0 33,27 0 6,-19 0 45,21-2 61,-33-3 68,-4-2 50,-10-1-72,-8 0-96,-7 0-12,-7 1-44,0 2-22,19-2-101,-4 3-12,21-2-21,-11 5-29,1-1 111,-4 2 69,-3 0-1,-8 0 6,6 0 45,-14 0 79,4 0-12,-13 0 11,-2 0-84,-2 0-28,1 0 45,1 0-56,7 0-33,7 0-12,31 0-39,-9 0 6,21 0 27,-17 0 46,-2 0 5,2 2 5,-7-2-5,-1 1 135,0-1-12,-14 0 22,-3 0-5,-18 0-28,-6 0-67,-2 0-174,5 0 45,4 0-11,4 0-101,8 0 118,7 0 39,5 0-1,7 0 35,1 0 10,2 0 23,-2 0-16,-3 0 27,-8 0 146,-8 0 16,-7 0-22,-9 0-16,2 0-96,-8 0-397,3 0 106,4 0 156,4 0 29,13 0-67,6 0-45,8 0 67,1 0 78,1 0-28,-7 0 34,-3 0 6,-9 0 134,-7 0-17,-6 0 23,-3 0-12,-5 0-167,5 0 33,-2 0-34,8 0-39,2 0 17,7 0-28,1 0 45,1 0 33,-5 0 1,-2 0 5,-6 0 0,-1 0 112,-5 0 952,-1 0-1070,0-1-33,6-1-11,9-2 44,7 1-67,4-3-33,1 2-6,-4 1-11,-6 2 78,-8 1 45,-6 0 717,-5 0-1149,2 0 197,4 0 230,7 0-68,4 0 62,7 0-85,1 0 12,-3 0 84,-1 0-5,-7 0 5,-3 0 67,-11 0 112,11 0-56,-13 0 79,11 0-241,-6 0-34,2 0-17,3 0-5,6 0 6,-3 1 49,0 1 7,-3 1 33,-5-1 605,-1-1-874,1-1 50,2 2 130,3-1 38,6 2-55,0 2 16,-1-2 85,1 1-51,-4-1 56,-4-1-45,-1 0 930,-5-1-1249,3-1 364,0 2-39,2-1 27,-2 1-27,0 1-50,-3 0 167,0 0-89,4-2-62,0 2-50,6-1 61,1 1 6,0 0 6,0 0-1,-3 0-10,-5 0-6,-1-1 134,-2 0-67,5-1-6,1 1 6,3 0 0,3 3 0,-3-1-50,5 1 50,-4 1-6,1-3 1,-2 2-1,-1-2-44,-3 0 50,-2-2 0,-1 2 0,1-3 0,0 2 0,2-1 0,3 2-6,5 2 6,4 1 0,5 0-6,2 1-44,13 7-34,-10-4 73,9 6-51,-14-7 6,-5 3 50,-2-4 0,-6 1 1,-1-4-1,-3 2 6,1-3 0,1 3 0,-1-2 0,5 1 6,-1 0-12,4 1 6,3 1-11,1 1 11,-1 2-11,14 3 0,-12-2 5,9 3 0,-12-7-27,-4-1 33,-2-4 11,-4 1 45,-3-3-22,-1 0-34,-2 3-6,0 1 0,0 4 6,2 2-5,-1-2-1,4 3 6,0-4 0,1 1 0,4-3-17,-4-1-61,2-2 78,-2 0-6,-3-3 6,2 1 0,0-1 6,3 2 28,3 1-34,0 0 0,2 3 0,4-1 0,-1 2-6,-2-1 6,8 2-11,-6-1 11,6-2 0,-11 0 11,-4-4-5,-7-1 140,3 0-208,2 0-39,-2 0 90,12 2 5,5 1 0,12 1 6,14 4 0,6 0 0,12 1 0,2-2 12,0-1 32,-4-2 57,-11-3 51,-10-1 106,-9 0 134,-15 0-12,-4 0-77,-10 0-180,-1 0-123,0-4-213,4 0-313,2-3 251,6 2 102,4 1-62,4 1-29,8 1 73,0 0 147,0 2 38,-3 0 6,-5 0 11,-6 0 73,2-1 6,-6-1-51,9-1-11,-2-1-28,15-1 0,10-1-6,20 0-22,15 0-22,14 1-443,-42 3 0,1 0 437,1 0 0,0-1 50,0 2 1,0-1-32,-3 0 1,0 0 31,40-3-1,-17 1 6,-16-3 56,-19 3 684,-14-1-465,-11 4-130,-8-2 785,-2 3-942,-1-3-273,4 3 139,4-2 73,11 2-16,7 0-1,12 0-5,4 0 33,3 0 45,10 0 11,-17 0 6,1 2 17,-22-2 152,-8 1 27,-4-1-90,-1 0-55,-1 0-40,20 0-11,4 0-6,23 0-33,6 0-90,8 0 12,7 0 5,1 0 5,-6 2 28,-6 1 23,-10 1 51,1 4 61,-23-4 269,-3 0 39,-19-4-95,-5 0-17,-1 0-84,3 0-168,4 0-207,31 0 117,0 0-50,28-2-11,-5 2-28,3-1-1,1 1 124,-7 0 51,-8 0-12,-12 0 17,-13 0 431,-8 0-134,-11 0-73,0 0-118,-5 0-106,2 0-61,8 0 5,8 0-84,15-2 33,15-1-38,11-2-18,-12 2 1,0 0 56,24 0 44,11 0 62,-42 3 22,-15 0 174,-10 0 202,-8 0-34,-7 0 11,0 0-448,4-1-55,5-2-68,16-2 33,13-2-22,16-1-190,11-1 45,3 1 111,-3 2 129,-10 3 40,-15 2-6,-16 1 56,-11 0 218,-11 0 516,-3 0-734,1 0-22,2 0 22,9 0 0,7 0 0,12 0-11,10 0 11,6 0-6,5 0 1,-2 0 5,-8 0 0,-9 0 39,-13 0 224,-9 0 230,-5 0-152,-5 0 12,-1 0-353,1 0-33,0 0-7,2 0-21,3 0 10,0 0 46,5 0-46,-1 0 51,-6 0 6,-2 0 33,3 0 17,-4 0 34,6 0 83,-9 0-212,3 0-17,0 0-67,7 0 112,4 0-34,10 0-45,8-2 79,5 2-112,3-2-11,-7 2 50,-4 0 84,-12 0 44,-6 0 186,-9 0-264,-2 0-1192,-24-1-2476,-4-1 3702,-25-2 0,25 2 0,4-1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43.04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179 339 12433,'-49'-9'196,"0"-1"0,-29-4-560,76 12-410,2 0 1486,0-1-813,7 1 101,12 1 34,11 1-34,14 0 5,4 0 51,2 0 34,-2 0 0,-4 0 72,-6 0-33,-8-2-6,-4 1 0,-9-2-11,-1 0-73,-10 1-39,-2 1-33,-1 1-6,0 0 27,10-2-77,20 1 27,3-2-44,22-1 89,-6 0-22,5 1-6,0-3 39,-3 1 6,-7 0 0,3 0 0,-20 3 0,3-2 0,-17 3 0,5-1-5,1 0-40,13-1-11,5 0 6,10-2-46,21 1-77,2-4-326,18 0 319,-4-1 102,2 0 22,-9 0 56,-7 0 0,-19 1 6,-9 1-6,-17 2 5,-4 2-5,-13 0 6,2 3 347,-5-1-353,5-1 0,6 1-6,6-2-55,5-1-29,5 1-11,-2 2-33,4-2 61,-4 3-5,16-2 78,-17 2 0,6 0-51,-19 0 46,-5-1 10,1 1-5,4-2 0,1 2 0,2 0-179,-1 0 17,0 0 111,4 0 46,2 0 5,5 3 33,-1 0-33,6 3-84,-4-1 79,2 0-74,5-4 135,-11 1 45,5-2-23,-17 0-5,13 0-67,-1 0 55,43 0-61,-14 0 0,28-2 23,-23 2-23,7-1 0,-7 1 0,1-2 5,-9 2-5,-6-3 0,-11 3 40,-11-3 49,-6 1 202,-5-2-223,-2-1-68,4 1 0,3-2-17,12 1-84,8-1-129,36 1 96,-13 2-12,28 2 96,-27 0 44,0 0 1,-8-1-12,-5 0 17,-12-1 0,-2-4 56,-15 1-56,-3-3-6,-9 2 1,5-1-107,0-1-258,11 0-5,5 1-415,19 1-795,5 2 1585,6 1 0,-27 2 0,-11 1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44.2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1 352 10853,'17'-16'45,"12"2"-40,-9 7 46,11 1-18,-14-1 113,-2 1 167,-6-1-61,-1 0 45,-5 1-190,2-2-107,-2 2 0,2 0-180,5 0-77,4 0 72,8 0-123,2 0 39,6 0 135,-2 1 78,-1 0 56,-6 1 50,0-2 124,-11 1-62,2-4-6,-11 4-11,3-3-61,-3 0 0,4-7-46,-2 5-94,2-6-124,1 6 40,-1 0-40,0 2-78,3-1 12,1 3-91,2-4 6,2 0 207,1-2 174,-1 0 85,1 1-52,-6 1-33,0 2 0,0 0 0,-5 5 0,2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58:58.3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1855 92 24575,'-27'0'0,"-44"0"0,14 0 0,0 1 0,-1-2 0,-6-5 0,-18-2 0,0-12 0,28 5 0,-16-5 0,40 13 0,7 2 0,4 0 0,9 4 0,-9-3 0,4 4 0,-13 0 0,-1 0 0,-8 0 0,0 0 0,0 0 0,-8 0 0,13 0 0,-2 0 0,19 0 0,3 0 0,4 0 0,-15 0 0,-1 0 0,-15 0 0,2 0 0,7 0 0,-14 0 0,25 0 0,-16 0 0,26 0 0,-5 0 0,2 0 0,-10 0 0,1 0 0,-14 0 0,5 5 0,-7 2 0,8 4 0,-6 1 0,13-6 0,-1-1 0,9-1 0,6-3 0,0 2 0,0-3 0,4 4 0,-3-3 0,3 3 0,-10-4 0,4 3 0,-9-2 0,6 3 0,-1-4 0,3 0 0,4 0 0,0 0 0,0 0 0,-6 0 0,-2 0 0,-9 0 0,8 0 0,-7 0 0,14 0 0,2 0 0,7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46.4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1 150 10668,'38'-10'-6,"2"1"1,-5 9 5,3 0-11,-2 0 11,-4 0 0,-5 0 11,-8 0-6,-5 0 1,-7 0 28,-4 0 78,2 0 56,-2 0-45,3 0-95,6 0-28,8 0-90,10-1-184,10-2-34,6-1-28,6 0 0,2 2-275,15 1 353,-23 1 157,5 0 101,-30 0 6,-4-1 291,-9 0 157,-1-1-140,-6 0-152,4-3-162,2 2-34,7-3-66,10 2-113,9-2-224,10 1 50,6 2-16,8 1 173,-2 2 79,-1 0 5,-5 0 62,-8 0 84,-7 0 196,-9 0 409,-4 0 1,-9 0-164,-2-2-179,-5-2-128,1-4-79,6-1-51,3-2-5,14 0 0,4 1-140,8 2-50,4 3 50,4 2-118,0 1 90,0 2 135,-5 0-7,-9 0 40,-8 0 34,-8 0 364,-11 0 190,-1 0-213,-6 0-196,4 0-67,0 0-78,6 0-34,8 0-6,5 0-50,11-1-17,6 1-28,6-2-44,-4 2 55,10 0 12,-15 0 67,4 0-1,-18 3 12,-5-1 482,-8 1-208,-6-2-156,-2-1 0,-1 0-74,4 0-44,4 0-11,9 0-95,11 0 11,10 0 22,10 0-140,30 0 207,-24 0-38,17 2 44,-40-1 0,-7 1 78,-12 0 269,-6-1-44,-6-1 72,1 2-370,2-2-5,8 0 40,7 0-35,11 0-5,8 0-17,10 0-61,5 0 67,1 0-28,-1 1-6,-1 3 45,-8 0 0,-10 2 5,-14-5 46,-10 2 10,-6-2-16,0 0 28,6-1 61,19 0-122,6 0-7,25 0 1,-4 0-6,8 0-79,-2 0-21,-6 0 21,-3 3 29,-13-1 44,-4 2-5,-7-1 17,-13 0 145,-2-1 67,-12-1-55,2-1-34,-2 0-84,7 0-40,4 0 29,32 0-40,-1 0-100,24 0 50,-7 0-73,1 0 61,-1 0 12,-4 0 51,-7 0-1,-10 0 6,-9 0 0,-10 0 186,-9 0 133,-5 0-230,-5 0-61,2 0-28,3 0-50,10 0 11,12 0-12,16-1 46,14-2-166,-9 1 0,2 0 92,30-2 59,-31 2 1,-3 1 13,8-1 6,-16 0 169,-12 0 212,-12-1-152,-10-2-44,-2-1-185,-2 1-302,5-1-466,15 3 768,23-1 0,-18 2 0,8-1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49.07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732 35 10186,'69'-19'622,"-12"4"-566,-56 15 2465,1 0-2773,-9 0 39,-7 0 101,-13 5 50,-6 3-78,-5 8-5,0 1 145,3-1 44,0 1 35,5-4 44,-2 0-45,2-4-22,-8 3-56,-5-1 0,-9 2-196,-7 4-61,-6 2 257,-3 3-6,2 1 6,9 2-95,11-3 27,19 4 57,11 1-34,11 4-11,24 5-73,22 0 185,24-12 0,12-4-11,-9-5 0,5-2-435,-4-4 1,5 0-1,-3-3 314,19-2 1,0-3-298,5-3 1,1-2-2403,-8-2 1,-2-1 2774,-8-3 0,-6 0 0,8-4 0,-37 4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55.02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2501 3 13441,'-14'-2'-84,"-3"1"95,3 3-6,-5 3 57,-5 5 44,2 4 6,-5 1-22,3 1-84,-6 5 27,2 4-33,-3 7-33,3 3 33,-2 2-6,6 1 12,0-3-6,2-2 5,0-2 29,-2-4-29,0-3 68,-6-1 140,-5-2-90,-3 3-44,-27 17-74,16-5 29,-16 14-34,22-11 0,-1 4-84,3 1 45,4 2 39,4-2 0,-6 19 0,9-16-6,-6 15 12,4-19-6,-1 0 0,-5 0 0,-2 3 5,-4-2-5,0 3 0,-6 4 3,13-9 0,0 3-9,-23 26-14,22-22 1,3 2-37,-9 23-28,10 4-39,6 3-9,14-25 1,0 1-43,-7 28 90,9-33 0,1-1-90,-8 17-330,-5-1-2223,-9 10 2427,6-28 0,-3 1-592,-3 5 0,-2 0 892,-11 11 0,-4 0-221,-1 2 0,-1 1-405,10-17 1,-2 1 0,1 0 625,-2 1 0,1 0 0,3-5 0,-2 3 0,3-5 0,-20 25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24.22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40 11 9004,'-22'-6'0,"4"2"0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25.8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10970,'28'20'-387,"-9"-8"1,-12-4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27.5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21 13917,'2'-11'-829,"-1"3"-264,-1 6 1,0 2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6775,'0'0'0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5:51.6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1 175 11054,'77'46'-15,"0"0"1,0 0-1,-7-3 1,-1-2 0,-16-16 232,-12-24 51,-8-1-34,-12 0 95,-5 0-134,-5 0-117,2-4-79,1-1 0,7-4-67,4-1-124,5-1-5,7-1 0,-1 0-101,4-1-61,-2 0 246,0-2 112,-5-2 67,-1-4 118,-7 1 106,-3-4 140,-6 3 130,-5 0-85,-6 3-95,-2 2-163,-3 2-72,0 1-40,0 1-100,0 1-6,-5 0 0,-4 0-51,-5-1-44,-2-2 84,0 2 5,-3-2-78,0 3 79,-22-1-102,3 6 91,-26 0-63,-1 5 79,-13 1 45,-12 0-510,-3 4 465,1 2-191,10 6-481,14 1-57,17 2-83,19 0 28,16 6-443,8 1 1227,8 3 0,0-11 0,0-3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25.2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128 17 15384,'-6'-10'-2431,"-11"3"-660,-9 7 3091,-14 5 0,21-3 0,0 3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26.33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25 34 14191,'-18'-19'-319,"12"4"-118,36 15-498,2 0-774,-9 0-2178,-2 7 3887,-15 0 0,-2 1 0,-4-3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2.60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18 10035,'11'1'1008,"-2"1"-252,-9-2 477,0 0-1177,2 0-28,-1 0-28,4 0-779,20 0 779,15-9 0,-7 7 0,-2-7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59:00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526 0 24575,'-85'23'0,"2"-9"0,21 21 0,11-14 0,-15 9 0,34-11 0,-5-1 0,17-8 0,5 0 0,1-1 0,5-4 0,1 1 0,1-2 0,-1 4 0,4-1 0,-3 0 0,7 0 0,-8-3 0,7 2 0,-6-5 0,6 6 0,1-6 0,4 3 0,3-4 0,0 0 0,1 0 0,9 0 0,-1 0 0,15 0 0,-2 0 0,17 6 0,18 8 0,-12-5 0,11 8 0,-17-15 0,-8 8 0,34-8 0,-30 3 0,29 1 0,-32-4 0,15 10 0,1-5 0,-12 1 0,-5 1 0,-18-8 0,-11 6 0,5-6 0,-6 3 0,0-4 0,0 0 0,0 3 0,-1-2 0,2 7 0,4-7 0,-3 6 0,3-2 0,-5-1 0,4 4 0,-3-7 0,2 2 0,-3 1 0,-1 0 0,6 5 0,6 4 0,-3-3 0,1 3 0,-8-5 0,-1-3 0,-3 2 0,2-6 0,-6 0 0,2-5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28.62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55 11290,'40'-31'-527,"-6"7"309,-12 24-107,-11 0-936,-7 0 1261,-4 3 0,0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56.07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1021 5 13704,'-22'-3'487,"4"1"-353,13 2-61,2 0 6,-5 1-7,2 4 46,-9 5 123,-7 6-51,-8 9-22,-10 6 112,-9 11-100,-8 10-57,-11 12-347,32-29 0,-1 2 224,-1 3 0,0 2 22,0-1 1,2 2-23,1 2 0,3 1 2,2 0 1,3 2 0,2 3 0,1 1 0,-3 7 0,4 3 30,8 0 1,2 1-32,-5 8 1,1 2-621,9-2 1,2 0 617,-3-3 0,-1 3 69,1-5 0,0 4 0,-1-3 32,-2 6 0,0 0 44,-4 24 1,0-2 81,5-29 0,0-4-15,2 0 1,2 0-98,2 2 0,2 0-37,-1 0 1,3 0-51,1 3 0,5-1-275,5 2 0,5 0 266,2 0 1,6 3 2,7-2 1,6 4 0,-1-2-21,3 8 1,1 1-1,-3-9 0,1 4 0,-3-5 59,-2 4 1,-4-4-12,-4-4 1,-2 0-35,-2-2 1,-3 2-11,-3 11 0,-3-2-6,-2-19 0,-1-1-138,-1 10 1,1-3-126,2 11-443,12-6-335,32 9 1041,0-25 0,4-4 0,7 7 0,-22-23 0,0-1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57.39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61 62 16079,'-34'-33'263,"8"6"-95,26 26 381,0 0-549,9 1 33,23 10-33,25 5-95,33 17-157,-34-11 0,2 2 252,3 5 0,1 2-528,4 4 0,-2 4 679,-4 3 1,-3 3-38,-2 2 1,-4 3-248,-7 1 1,-4 3 176,-4 0 1,-2 2-3,-4 2 0,-1 0 22,-4 1 1,-1 0-60,2 2 1,-1 0 16,-3 1 1,0 0-20,0 0 0,1 0-3,-1 1 0,0 2 0,-2-1 0,0 0 0,0 2 0,-2 2 19,0 7 1,-1 0-343,-1-2 1,-2 2 324,-1 5 1,-1 0 47,-2-4 1,-1 0-23,-4-6 0,-2 0 11,0 1 0,-1-1 14,-2-6 1,0-1-38,-1 1 1,-1 1 8,-2-3 1,-2-2-26,-1 0 0,-3-2-3,-1-2 0,-2 0-2,1-3 1,-1-1-80,0-2 0,0-1-207,-17 44-516,0-32 1,-4-1 44,3-14 1,-3-2-7,-16 14 1,-6-4 417,6-14 0,-3-3 590,-7 2 1,-2-1-135,-4 2 1,-1-1-236,0 2 1,0 2 128,4 3 0,1 4 0,-1 12 0,6-1 0,-4 8 0,11 2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3.65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149 0 9862,'-46'1'-297,"9"1"297,34 10 67,3 2-11,-5 4-17,2 4-39,-7 9-1737,-2 0 1737,-4 2 0,7-15 0,2-5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4.29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11598,'32'46'61,"-1"-3"-55,-14-19 5,4 2-11,-7 2-118,-1 6-918,-5-1 1036,-5 5 0,-1-18 0,-2-5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4.56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14 15546,'5'-11'-2329,"7"8"-646,2 17 2975,5 9 0,-7-7 0,-5-3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5.23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7033,'0'0'0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5.53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93 1 15462,'-31'10'-4212,"5"3"4212,8 7 0,10-9 0,-1-2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4.9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42 1 15900,'46'13'-404,"-6"-2"208,-16-2-252,-5-1-258,-11 2 281,-3 4 94,-5 7 51,-7 9-442,-21 28-886,-13 6 1511,-13 18 0,22-39 0,10-9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5.1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14729,'33'53'-583,"-3"-9"-279,-16-34-763,-3 2-2391,0-2 4016,-8 3 0,-1-8 0,-2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35.1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0 158 15844,'2'-18'67,"0"4"-280,-2 13 1479,0 1-1356,15 0 0,5 0-66,21 0-1,2 0 90,6 0 61,-5 1 12,-1 4-6,-8 0 5,-5 2-5,-3-1 6,-10-1 100,-2-2 90,-6 0-45,-1-3-89,2 2-56,8-1 27,20 1-33,21 2-140,28 1-212,-35-2 1,3 0 298,5 0 0,4 1-23,30 1 1,3 1 75,-23-2 0,0 0 2,20 1 1,-3-1-3,-31-2 0,-4 0 0,-5-1 0,-1 0 51,34 0 16,-14-1 17,-19 0-11,-5 0-40,-6 0 12,49 0-39,0 3-121,-19-1 0,3 1 95,-3 0 1,1 2 16,7-1 0,2 1-828,4-1 1,0 1 802,0-1 0,1 1 25,-3-1 0,0 0-344,-4-1 0,-1 0 347,-6-1 0,2-1 50,16 0 1,-2-1 2,-26 0 0,-2 0-25,13 0 0,-2 0 28,13-1-5,4-1-316,7-1 259,-43 2 1,2 0 5,12 1 0,7-1-4,-1 1 0,5 0 1,-1 0-37,-7 0 1,-2 0 0,4 0-124,14 0 0,3 0 0,-5 0 146,10 0 0,-5 0 17,-8 0 0,-1 0 206,-7 0 1,-2 0-204,-7 0 0,-2 0 189,-4 0 0,-1 0-153,45 0 45,-11 0-28,0 0 11,-3 0-16,9 0-51,-44 0 0,1 0 2,6 0 1,2 0-144,6 1 1,1-1 140,7 2 0,1-1 0,6 1 0,1 0-80,0 1 0,0 0 80,-1-1 0,0 0-28,-6 1 0,-1 0 318,-4 0 1,-2-1-291,-7 1 0,-2-1 17,-5-1 0,-1-1-17,39 2 0,-8-2 89,-8 0-27,-1 0-26,-12 0 1,3 0-37,-9 0 0,2 0-469,28-1 0,5 0 471,-11 1 1,1 0-3,9-1 0,2-1-17,6 2 1,0 0-3,-32-1 0,1 1 1,-2 0-19,33-1 1,-2 2-90,-4-1 1,-2 0 125,-8-1 0,2 0 0,-16 0 0,3 1 0,-4-2 0,9-1 0,-1 0 39,17-1 0,-2 0-20,-30 0 1,-3-1 22,2 1 0,-1-1 351,1 0 1,1 1-394,4 0 0,0 0 0,5 0 0,1 1-231,7 0-1,1 1 232,2 0 0,6 0 0,-1 1 0,6 0 0,-4 1-24,-18-1 0,-4 1 0,4-1 1,19 1 1,4 0 0,-7 0-18,3 0 1,-2 0 24,-10 0 0,3 0 0,-4 0 18,9 0 0,-1 0-3,-16 0 0,2 0 0,-6 0 0,0 0 0,-6 0 0,-3 0 0,-2 0 609,-1 0 1,-1 0-542,46 0-38,-46 0 1,0 0 311,2 0 1,0 0-343,6 0 0,1 0 3,4 0 0,2 0-3,3 0 0,6 0-2,-1 0 0,6 0 0,-3 0-23,14 0 0,0 0-371,-12 0 0,3 0 0,-5 0 379,2 0 1,-4 0 16,-5 0 0,-1 0 46,-6 2 1,-2-1-50,-8 0 1,-1 0-52,40 2 65,-8-1 23,-16-2 111,-1 0-55,-10 0 284,0-4-234,-1-2-140,-1-3 0,6 0 1694,2 1-1694,7 1-5,8 2-37,-17 3 0,1 1-20,35 0 42,-34 1 1,-1 0 831,17 0-817,-9 0 85,-8 0-80,-10 0 51,-1 0 161,19-6-139,-8 0-39,27-8-34,-10-1 0,18-1-645,-41 8 0,2 0 642,7 1 1,2 1-35,7 0 1,2 1-464,3 1 1,2 1 412,-1 1 0,3 0-46,-9 1 1,3 1 0,-3-1 81,6 1 1,-2 0 50,20 0 0,-5 0 0,-39 0 0,-5 0 0,38 0 25,-12 0 115,-7 0 50,-6-4-67,5-3-117,-1-6-1,10 1 1,7 1-202,-16 4 0,4 1-686,6 0 0,8 0 0,-1 2 348,-7 2 0,0 1 0,5 1 534,1 1 0,7-1 0,-2 1 0,-8 0 0,14-1 0,-5 1 0,-22 0 0,0-1 0,1 1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09.82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40 211 16163,'-22'-19'117,"5"3"63,17 16 122,0-2-403,9 0 17,3 1 84,5-2 0,1 3 39,-9 0 73,1 0 73,-6 0-342,-2 0-134,0 0 179,4 0 107,2 0-35,5 0 40,-1 0 0,-1 0 0,-4 0 56,-4 0 40,2 0 576,-4 0-818,6 0 23,-1 0 50,7 0 67,4 0-55,4 2 55,4-1-22,0 2 28,-4-1 6,-4 1 27,-4-3 51,-7 1 107,-1 1 5,-5-2-196,2 1-6,1-1 1,7 0-46,4 0 51,8 0-5,5 0 5,0 2-6,5-2 12,-6 3-6,0-2 0,-7 3 5,-2-3 40,-9 2-6,-1-3 107,-6 2 156,1-2-341,3 0 28,4 0-28,7 0-6,8 1-28,6 2-28,5 0 101,1 2-17,-4-2 17,-7-2 0,-6 2 0,-6-2 140,-7 0 79,-1 0 195,-5 0-515,5 3 6,1-4 34,4 4 21,4-2 1,-5 0 39,3 0 0,-6-1 6,0 0-6,-4-1 106,1 0-195,0 0-91,0 0 96,1 0-33,-1 0 78,3 0 39,2-4 0,0-1 0,3-4 33,0 1-22,-5 1 51,1 3-62,-6 2-834,1 2 626,5 0-4,0 0-52,6 0 119,-2 0 61,-3 0 56,-2 0 1557,-4 0-1429,-11 0-10,-4 0-84,-6 0-6,3 0-51,3-2-212,4 1-84,1-2-68,3-1-66,2 0-74,-2-2 23,2-5 123,-5-1 241,0-5 151,-3 1 17,-2-3 202,-3 2 190,-1 2-56,-4 3-101,2 3-22,-1 1 0,2 2 0,-8-1-179,19 2-34,-11-1 28,22 3-23,-6-1 1,-1 0-1,3 0 63,-5 2 144,4 1-38,-3 1-252,18 0 72,-6 1-22,15 0 28,-9 1 56,-1-1-22,-7 1 106,2 1 33,-8 1-83,8 3 95,-2-1-101,9 5-45,4 0 11,6 2-50,5 1 6,0 0-6,0-2 0,2-2-6,-5 0-33,0-3 22,-3 2 12,-7-4 5,-1 2 0,-8-3 0,3 3-6,-3-4 6,0 6 0,5-3 6,-2 5-1,8 0 1,0 1-6,1-1-129,1-1 34,-7-2 28,2-2 61,-8-2-28,2-1 34,-6 2 0,3 0-56,-4 2 56,3 2 6,2 2-6,0 2 0,3 1-196,0 7 101,-3-6-56,-3 1 78,0-7-28,-4-5 387,1 0-146,-14-4 100,-8 1-116,-15-1-46,-8 0-11,-4 2-61,-4 1 44,-1 4-50,-2 3-39,2 3-11,1 2-62,5 2 50,0 0 62,5 1-34,6-4 34,3 1 0,10-5 0,3-2 28,6-3-28,4-1 6,2-2-107,4 1-1708,0-3 370,18 4 1439,10-2 0,-5 1 0,1-1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52.4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8461,'0'0'0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00.8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1263 7162,'14'8'2896,"-4"-1"-2051,-8-7 970,-2 0-1641,-5-2-118,2 1-34,-3-3-481,4 4 403,9-2 56,0 2-6,11 0 6,1 0 0,11 0 6,5 0-6,9 0 0,4 0 6,4 0 38,0 0-38,-4 0 89,-4 0-28,-9 0 113,-8 0 72,-8 0-118,-8 0-89,-3 0 0,-3 0-34,1 0 11,-1 0-22,5 0-22,2 0 11,6 0 5,4 0-33,5 0-28,17 0 61,-7 0 6,10 0 0,-17 0 39,1 0-33,-3 0-12,2 0 1,-3 0-1,17 0 12,-11 0-1,17 0-5,-15 0 0,5 0 0,1 0-56,3 0 0,-1 0-140,22 0 157,-11 0 39,14 0-6,-14 0 6,-5 0 0,0 0 0,-4 0 0,-8 0 0,-3 0 0,-9 0 34,-4 0-28,-2 0-1,-3-1-5,-2 1 0,2-2 0,0 2 0,3 0-5,5 0 5,3 0 0,18 0 0,-7 0 0,10 0 0,-13-1 5,-5-1 34,-1-1-33,-4 0-6,-6 1 11,-3 1 0,-8 1 40,-2 0-46,-4 0 68,0 0-73,4 0 6,2 0-6,6 0 0,4 0 0,7 0-6,3-1 6,3 0 6,-3 0-6,2 0 17,-6 0-17,0-1 5,-4 1 1,-2-1-6,-4 1 5,2-1 23,-2 1-28,2-1-5,17 0 5,-5 0-6,14-1 6,-10 2 23,3-2-23,1 0-34,14-3 34,-12 1 6,7-1 55,-18 0-27,-6 3-29,-2-2 79,-3 2-84,-2 2 0,2-2 34,-5 1-28,5-1-6,0 1 0,3 0-6,0 1 6,3 0-6,-6 1 6,1-1 0,-2 0 6,-3-1 44,1 0 46,0-2 44,-1 0-96,3-2-44,-1 2-5,5-1 5,2-1 0,4 1 5,5-1-5,2 0 0,1 0 0,2 0 6,-5 1-17,9-2 0,-12 4 5,7-5 12,-10 4-6,1-2 0,2 0 11,0-2 17,0 2 84,12-7-39,-11 4-17,5-3 33,-14 5-27,-5 2-6,-3 1-17,-1-1-39,-2 2 0,1-3 6,-1 3 22,-3-2-28,3 0 5,17-10 1,2-4 67,21-10 16,-2-1 6,3-2-83,0 1 60,-8 5-10,-8 5 78,-12 4-90,0 6-44,-12 2-6,2 5 0,-7 2-112,-3 1 112,6-3 11,2-3 23,7-6-1,8-3-33,4-5 6,2 2-6,-3 0 67,-8 4 28,-3 4-39,-8 2-5,-2 4-51,-4 2-756,-2 2 1002,2-1-100,9-3-135,3-6-11,10-6 84,3-3-78,-2 0 5,2 2 101,-10 3-51,-2 2 1,-6 3-56,-1 1-6,-5 1 0,1 2-51,-3 2-492,1 2 543,1-1 0,2 2-34,4-2 29,4-1 5,1 1-79,2 0-100,3 0-62,2 2 90,6-1 101,6 1 50,5-1 5,5-2 46,6-2 22,5-5 5,3-1 40,3-5-40,-3-1-5,-5-1 89,-11 1-95,-10 3 96,-11 4-107,-7 4-56,-3 2-6,-1 2-123,1 0-173,4 1-12,2 1-44,6 1 324,7 0 34,7 0 79,9 0 100,5-4-45,4-2-55,-5-5-12,-3-1-33,-6-1 5,-4 1 56,-4 1-95,0 2 0,3 2-11,8 1 11,16 0-112,22 0 33,2 3 1,7 1 5,-13 0 0,3 1-1112,-7 0 1,5 0-1,-3 0 1137,16-1 1,-3 0 27,2-2 1,-1-1-413,-1-2 0,-2-2 432,-4 1 0,-1-2-214,-8-1 0,-3-1 239,-7 2 1,-3 0-35,37-8 188,-29 4 2903,-25 5-2763,-20 4 948,-14 3-1228,-4 2-89,-5 0-348,2 0 574,13 4-182,1-1 6,10 6 34,1-1-34,0 1-342,20 0-4708,1 0 5050,7-2 0,-24-3 0,-11-3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01.66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6316,'0'0'0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03.56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0 415 12494,'80'-22'-106,"0"0"1,-1 0-1,1 0 1,21-7-1,-1 0 1,-12 8 37,-20 13 1,-5 3-198,6-5 1,0-1 275,-4-2 0,-2 0 62,-4 1 0,-4-1 139,35-11 187,-25 5-97,-22 5 111,-19 4-285,-11 4-55,-5 1-73,-1 1 269,4 0-269,6-1 0,4 2-129,9-3-34,8 1-16,8-1 34,8 0 55,6 2-90,2-1 107,3 1 68,0 0-1,-2 0 6,-6 0 0,-8 0-33,-9 1 33,-10 2 0,-4 1-28,-4 0 28,2 0 0,6 0-6,10 0-11,12 0-89,15 0-29,14 0-979,12 0 1049,-42 0 1,1 0-40,-1 0 1,-1 0-146,47 0 243,-12 0 0,-15 0 1,-13 0-1,-16 0 1,-10 0 5,-6 1-6,-9 0-5,0 0-135,-5 0 688,-3 0-799,0 1 171,-2 0 36,-1 0 50,-2 0 0,2-1-6,0 1-156,4 0 33,4 1 90,3 0-23,6 0 62,5-1 0,3-1 0,2-1 0,1 0 11,14 0-5,-13 0 0,12 0-1,-21-2 34,2 0-39,-11-3 6,2 3-6,-6 1 6,4 1-6,0 0 5,3 0-5,5 0 6,-2 0 27,2-1-16,-2-1 39,5-2 0,-7 0-56,6 0 0,-9 1 6,4 0-6,-9 0 0,15 1 5,-11-1-5,13 3 0,-5-1-106,8 1 0,-10 0 106,1 0 61,-16 0 90,-4 0 17,0 0 247,-1 0-404,1 0-11,5 0 56,3 0-22,3 0-34,7 0-45,1 1 11,5 3 29,0 3-85,-2 2-134,-4 0 101,-4 0 123,-6-1 89,-4-1 57,-4-3-68,2 0 6,-4-4 79,4 3 274,10 1-163,3 3-95,16 5-61,4 0-118,8 5 67,6 0-67,0 1 0,-4 0 0,-7 0 34,-8 1-29,-9-3 46,-8 0-46,-3 0 62,-4-3 73,3 2 68,2-2-124,13 4-78,8 3 89,14 3-45,11 1-16,5 0-34,6-2 39,-3 0-39,-6-4 6,-8 1-1,-10-5 51,-12 1 101,-10-6-56,-7 2-11,-4-5 50,0 3 134,12 5-151,12 1 6,15 7-123,15 0 33,5 1 0,9 1-33,5-1 66,0 0-75,-30-10 1,-2-1 2,17 5 0,8 2 0,-39-12 56,-8 2 123,2-2-28,3 0-22,6-1 22,12 0 0,12-1-78,14 1 22,18-3-81,-20-1 0,3 0-14,-20-1 0,0 0-118,17 0 1,-4-1 83,6 0 40,-8 0 84,-32 0 55,-7 0-66,-24 0-7,0 0 7,5 0 162,9 0-230,10 0-5,17 0-1,4 0 40,28 0-45,-2 0 0,-17 0 0,1 0 6,25 0 44,5 0-50,-47 0 0,-19 0 73,-11 0 11,-6 0-78,-2 0 224,20 0-180,6 0-50,25 0-6,6-1 6,9-2 0,5-2-5,-1 1-23,-7-1 22,-9 2 6,-13-1 6,-11-1-6,-6-4-802,14-25-2138,-7 1 2940,10-23 0,-27 30 0,-10 4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04.88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813 9 11150,'-23'2'1355,"5"-1"-1047,8-2 23,4-1-23,-2-1-62,2 1-100,3 0-141,-1 1-548,3 0 616,-4 1 84,0 0-12,-6 0 1,-8 0-40,-8 0-72,-6 0 28,-7 0-29,1 0-33,-1 0 62,4 1-62,4 4-90,2 1 1,3 6-74,0 2 34,-12 5 90,12 6 39,-17 4-5,11 4-35,-5 3 40,2-1-39,7-2 34,5-4 5,7-2-6,-1-2 0,9-4 1,-4 0-1,7-4 1,-2 0-1,3-1-11,-1 3 12,1 3-46,2 4-66,0 5 66,3 3-111,17 2 162,12-1 39,25-2 249,-4-15 1,4-3-60,34 7-332,-28-11 0,0-3 103,27-4-112,-6-3-622,12-1 734,-35-4 0,-3-1 0,7 2 0,6-6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06.9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440 1 13284,'-25'36'-364,"-2"-3"369,2-8 85,-4-4 89,-4 2 90,-2-6 39,-1 1-123,2-3-101,4-2-84,5 0-39,9-2-57,8 2-27,5 4-129,3 3 17,15 3-79,10 1 225,19-2 72,15-6 17,2-5 45,6-7 89,-7-2 17,-8-2 225,-12-4 55,-13-3-174,-8-4-77,-8-2 279,-3-8-353,-5 6-106,-1-6-95,-2 11-151,3-4-102,2 2 52,6-6 172,7-2 46,19-18 78,-6 7 106,6-11-106,-21 14-252,-8 2-246,-11 6-297,-24 5-460,-21 7 571,-15 5 1,-6 2 591,16 4 0,-2 1-717,-21 0 0,0 2 461,25 4 1,2 4 347,-4 5 0,5 0 0,-5 3 0,5 5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09.00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49 102 16152,'9'-23'1724,"-1"2"-1315,-8 12-129,0 0-5,0 0-62,-5 1-101,-1 0-33,-2 2-79,-3 2 0,5 1-12,-2 1-77,5 2 22,-1 0 61,1 0-28,0 0 85,-2 0-1099,4 0 1042,-1 6 1,4-4 5,1 7-6,0-6 6,2 2-6,-4-1 6,1-1 0,-2 3 0,2-1 0,-3 2 6,14 1 0,-7 5-6,17 1 5,-6 9 40,7 0-45,-2 6 6,4 0 27,-3-1-33,1-1-28,-5-6 28,-3 2 0,0-5 6,-5 2-1,10 8-5,-6-6 0,8 8 0,-1-7 0,5 3-5,10 4-1,7 3 6,13 6 0,-12-10 0,1 1 6,22 14-6,-23-15 0,-2-1 0,3 4 0,-8-3 0,-8-5 5,-9-1 1,1-1-6,-3 1 28,10 4-22,6 4-12,14 5 6,10 6 0,9 3 28,8 4-28,5 0-273,-1 1 267,-4-4-33,-11-1 44,11 17-5,-21-15 0,13 17 51,-14-18-1,3 4 51,11 2-365,3 0 326,9 0-57,0-3 29,1-6-29,-30-17 1,0-1 28,19 7-29,12 7 1,-36-17 339,-5-1-233,2 3-56,0 1 33,6 3 231,31 18-242,-13-9-44,-21-12 0,1 0 27,22 11-55,4-2 27,-5-3 311,-6-6-338,-8-5 0,-8-3 27,-10-5-33,-7-2 11,-2 0-5,-5-1 28,4 1 55,2 2-38,2 2 16,5 3-34,0 0 1,0 2 16,0 0-50,-2 0 34,7 4-34,-11-8 6,2 1 27,-14-9-33,-7-3 67,-2-2-67,-5-2 353,0 0-353,-1 2 0,1-1 45,0 1-39,2 1-566,-4-3-1278,1-19-4267,-4-3 6105,-14-23 0,10 22 0,-8 3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11.2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0 284 13452,'43'-8'-235,"-3"-3"307,0 0 74,-4-2 50,-6 0-78,-9 1 61,-5 0 101,-7 0-79,-2 1-111,-1-1-79,-1 3 0,1-2-11,-1 4-84,3-2 28,0 2 0,5-1 51,4 0 5,2-3 0,5 0 45,1-1-45,-1-1 33,0 0 113,-7 1 50,-1 2-17,-8 3 224,0 0-235,-5 5-521,0-1 365,-1 1 133,-1 0-44,1-3-151,0 12 50,4 3-6,2 14 6,1 4 0,1 4 6,-4 1-6,-1-1 0,0-1 5,1-4-5,2-4 0,3-2 0,0-4 0,2-1 39,1-2-39,2-2 0,0-1 0,-9-3 0,9-2 40,-13-2 4,7-2 114,-8-1-366,-2-1-1343,0 4-236,5 1 1787,1 3 0,0-3 0,-1-2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6:12.42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0 306 13121,'29'-19'40,"-3"2"4,-2 4-38,-5 0-6,0 1 11,-1 0-11,-1 0 17,2 1-17,-3 1 0,3-1 0,-2-1-174,16-2-16,1-4 184,15-2 6,-1-4 6,-1-1 212,-4 2 62,-10 5 140,-9 6-22,-13 6-208,-6 3-453,-5 3 162,0 5 40,0 3-57,0 9 79,0 6 33,0 4 6,0 7 0,0 4 0,0 2 0,0 2 0,0 1-5,0-3-29,2-2 29,11-5-359,12-4-325,42-7-1053,11-6 1742,-24-12 0,-1-2 0,4 2 0,-11-4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47.3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 8 15687,'-23'-4'890,"4"0"-783,13 4-107,1 0-96,2 0-5337,1 0 5433,11 0 0,-6 0 0,6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44.08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12225,'21'-1'5,"-4"1"40,-17 0 1266,0 0-1311,4 0-56,0 0 51,9 0-35,-2 0 7,8 0 27,0 0 6,0 0-5,0 1 5,-5 1 0,-6 0 22,-1-1 152,-6 1 688,1-2-817,3 3-34,1-2 23,5 2-29,5 2-5,1-1 0,4 3 0,-2-1 0,-2 1 0,-4-1-22,-2 3 22,-5-4 0,1 2-17,-6-5 23,1 3 27,-2-4-33,0 2 11,5 0 17,1 3-22,5 0-6,2 5 34,1 0-34,2 0 5,0 0 23,-2-1-28,-3-1 0,-6-2-5,-2-1-85,-3 2 90,0-2 50,0 0-16,0 0-28,2-2-6,1 1 0,3 0-17,4 1-230,6 6 102,4-4 33,2 4 22,-6-4 90,-3-2 0,-2-1 0,-5-1 6,-1-1 604,-5-1-615,2-1 5,1-1 0,2 0 11,1 1 11,-1 2-16,1 1-6,-3 0 0,2-1 0,-5 0 11,3-1-11,-1 2 39,-1-3-33,3 3-6,-1-4 0,3 3 50,-1 0-44,1 0 39,1 2-17,-1-2-23,2-2-5,-5 2 51,2-3 61,-4 3-107,1-1 46,1 1-46,0 0-5,2 1 11,3 1-5,0 1 0,3 0 22,0 0-23,-3-1 23,0-2-28,-2 0 6,-3-3-1,1 1-5,-1 1 0,3-1 0,2 2 6,0 2 5,10 2-11,-5 0 0,5 1 6,-7-3-6,-3-1 28,0-1-23,-5-2-105,-1-1-1144,-2 5-1663,0 1 2907,0 3 0,0-4 0,0-3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45.24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9408,'21'3'1350,"-2"-1"-807,-18-2 2633,1 0-3171,3-2 51,-4 2 711,4-1-727,-3 1 10,4 0-50,4 0 45,9 0-45,3 0 0,5 0 33,1 0-33,-1 0-39,-3 0-78,0 0-175,-4 0-368,-2 0-1015,-2 0-3338,1 0 5013,-1 0 0,-7 0 0,-2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55.88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6266,'0'0'0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37:56.00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6775,'0'0'0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0:43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24575,'98'7'0,"1"0"0,0-1 0,-1 1 0,1-1 0,0 1 0,-1 0 0,1-1 0,-1 1 0,1 0 0,0-1 0,-1 1 0,1-1 0,0 1 0,-1 0 0,1-1 0,-2 1 0,0-1 0,0 1 0,0 0 0,1-1 0,-1 1 0,0-1 0,0 1 0,0-1 0,0 1 0,0-1 0,0 1 0,0-1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0:43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0:45.3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24575,'10'0'0,"3"0"0,5 0 0,13 4 0,8 5 0,15 7 0,1 8 0,24 17-730,-3 1 730,-29-16 0,1 1 0,36 21 0,-4-13 0,-23-4 0,-19-18 0,-20-5 0,-10-5 0,-3-2 0,-3 1 730,-10 4-730,-8 4 0,-17 5 0,-14 8 0,-15 4 0,-17 1-638,-9 0 638,-7-4 0,14-1 0,12-6 0,29-5 0,11-5 0,19-3 0,1 0 0,3-1 638,2 2-638,-2 0 0,-1 5 0,2-3 0,0 2 0,5-7 0,1-1 0,0-3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0:48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0 120 24575,'27'0'0,"1"3"0,17 3 0,10 4 0,24-5 0,-26-1 0,3-3-845,4-3 1,2-1 844,9-1 0,1 0 0,0-1 0,-1-3 0,-2-1 0,-2 0 0,-2 2 0,-2 0 0,-7 0 0,-1 1-15,-4 3 0,0 1 15,44 2 0,-1 5 0,-6 1 0,5 11 0,2 2 0,2 5-469,-43-14 1,1-1 468,-3 0 0,0-1 0,3-1 0,1-1-133,-3-3 1,-2 0 132,36 3 1171,-17-10-1171,-23 3 438,-20-3-438,-10 4 1008,-12 0-1008,4-3 304,1 0-304,3-3 0,-2 2 0,-2 0 0,-7 2 0,-3-2 0,-5-3 0,-3-11 0,-9-9 0,-9-7 0,-2-7 0,9 19 0,8 1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0:49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7 24575,'-7'-2'0,"1"-1"0,2 3 0,1-2 0,6 8 0,1 2 0,18 12 0,3 6 0,23 4 0,11 0 0,12-3 0,8-10 0,-7-1 0,5-10 0,-20 3 0,4-8 0,-15 7 0,-14-5 0,-7 2 0,-17-2 0,-3-2 0,-2-1 0,0 0 0,1 0 0,-1 0 0,0 0 0,2 1 0,-1 0 0,2 2 0,-3-1 0,2 1 0,-2 0 0,-1 0 0,1 2 0,-3-1 0,2 0 0,-4 0 0,1 0 0,-5 5 0,-7 6 0,-6 10 0,-13 13 0,-10 9 0,-15 14-546,19-25 1,-2 1 545,-3 1 0,-2-1 0,-5 1 0,0 0 0,0-3 0,0-2 0,1-4 0,1-3-212,-42 17 212,11-10 0,17-17 0,15-2 0,17-9 0,12-2 0,9-3 269,6-1 1,1 0 0,2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1:15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38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7524 0 24575,'-9'0'0,"2"0"0,3 2 0,1-1 0,0 3 0,-2 0 0,0 1 0,-9 9 0,2-4 0,-16 14 0,11-15 0,-4 7 0,7-11 0,3 1 0,0-2 0,1-2 0,4 0 0,-1-1 0,1 1 0,1 1 0,-2 2 0,2 0 0,0 2 0,-1-1 0,1 1 0,-1-1 0,-5 2 0,1 0 0,-1 1 0,1-2 0,0 1 0,2-1 0,-5 3 0,-2 4 0,3-5 0,-5 7 0,2-2 0,-4 3 0,-4 6 0,-6 2 0,4-2 0,-10 5 0,10-5 0,-4 2 0,3-5 0,6-4 0,-9-2 0,9 3 0,-6 2 0,6-2 0,2-1 0,7-8 0,1-2 0,5-1 0,0-2 0,2 1 0,1-1 0,-1 0 0,2 0 0,-4 1 0,0 0 0,-9 9 0,-2 2 0,-9 15 0,-23 24 0,10-11 0,-18 17 0,12-20 0,5-3 0,2-4 0,1 3 0,3 2 0,-5 1 0,-1 4 0,6-5 0,-3-1 0,1 7 0,-3-5 0,-2 5 0,1 0 0,-1 1 0,1 1 0,-1-2 0,7-7 0,-5 7 0,2 2 0,-4-1 0,-1 6 0,1-5 0,5-1 0,1-1 0,6-7 0,0 1 0,5-4 0,2 0 0,0-1 0,1-5 0,-5 1 0,8-10 0,-4 3 0,2 4 0,-13 11 0,2 2 0,-10 12 0,4-5 0,-6 6 0,3-7 0,-21 29 0,15-22 0,-13 16 0,23-24 0,3-6 0,0-1 0,3 0 0,-3 1 0,4-1 0,-7 7 0,0 1 0,-1 5 0,-12 15 0,9-5 0,-13 22-601,5-6 601,6 5 0,-5 2 0,12-11 0,-5-1 0,7-1 0,2-12 0,-11 13 0,19-36 0,-9 11 0,15-26 0,-6 12 601,-3 3-601,-10 10 0,0 5 0,-9 9 0,7 0 0,-8 15 0,11-2 0,-6 8 0,8-8 0,1-9 0,5-9 0,5-15 0,4-1 0,-4-5 0,5-2 0,-11 6 0,5-3 0,-6 4 0,-6 6 0,6-5 0,-1 4 0,-21 32-585,15-23 1,-1 2 584,8-5 0,0-1 0,1-2 0,0 0-345,-1 6 1,1 0 344,3-4 0,1-1 0,-1-2 0,0-1 0,-17 43 0,2-14 0,0 6-195,5-14 195,-4 7 0,7-9 0,-7 1 0,5 0 0,8-19 0,-1 2 0,-10 30 0,13-30 0,0-1 0,-4 23 0,1-6 0,6-7 1115,-1 5-1115,3-13 723,-1-1-723,1-3 215,3-11-215,-2 4 0,-4-3 0,3 4 0,-29 35 0,16-12-251,3-14 0,-1 1 251,-5 24 0,-12 16 0,5-1 0,18-40 0,-2 1-456,-2 4 1,0 0 455,2 0 0,0 0 0,-3 1 0,1-1 0,3 0 0,0-2 0,0-2 0,0-1 0,1-2 0,-1 0-202,0-1 1,0 0 201,-23 39 0,23-39 0,0 1 0,-23 39 0,20-37 0,0 1 0,0-2 0,-1 0 0,0 2 0,1 1-488,-4 3 0,1 1 488,-1 0 0,0 0 0,-1 3 0,-1 2-539,-8 7 0,-1 0 539,5-3 0,0 1 0,-2 6 0,-1 0 0,2-7 0,0-1 0,2 0 0,1 0 0,-1-4 0,1 0-89,4-4 0,0 0 89,-3 3 0,1 0 0,4-8 0,1 3 0,-17 25 0,-1 3 0,12-21 0,0 2 0,-8 18 0,0 0 0,10-23 0,1-2 0,0-1 0,0 1 0,-1 0 0,1 0 0,0-3 0,0 0 0,3 2 0,0 0 25,1-5 1,0-3-26,-13 36 0,2-8 0,8-17 910,0-1-910,10-22 1594,5-3-1594,9-18 1122,3-3-1122,3-4 0,0-4 0,2-2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07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24575,'43'0'0,"8"-4"0,5 2 0,6-7 0,1 3 0,0-4 0,-1 4 0,1 1 0,7 5 0,2 5 0,14 2-932,8 10 932,-39-10 0,1 0 0,7 2 0,2 0 0,2-5 0,2-1-776,2 1 1,1-2 775,3-4 0,0-2 0,-2-2 0,-1-1 0,0-2 0,-1-2 0,-6-1 0,-3-1-149,-8 0 1,-4 2 148,36-8 0,-23 4 0,-9 5 844,-8 1-844,1 4 1598,7 5-1598,1 6 338,15 10-338,2 1 0,6 1 0,8-2-706,2-10 706,-37-2 0,0-2 0,0-4 0,2-2 0,9 1 0,1-1 0,-5-2 0,-1 0 0,-1-1 0,-1 2 0,38-2-101,-21-3 101,-2 9 0,-8-4 0,8 10 0,2 7 0,7 5 0,7 6-736,1 0 736,-37-13 0,2-1 0,3 1 0,1-2 0,5-4 0,5-2 0,3 1 0,5-1 0,-3-1 0,8-3 0,-2-2 0,22 2 0,-7-2 0,-6-7 676,-33 5-676,-26 2 101,-9 4-101,-12-2 0,1 2 0,-1-3 191,-1 3 1,-1-2-1,-3 2 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31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24575,'12'2'0,"-2"-2"0,-6 3 0,-2-1 0,1 1 0,-2 2 0,1 0 0,-1 0 0,2 1 0,-3-2 0,3 2 0,-1-1 0,1 2 0,-1-2 0,-1-1 0,-1 0 0,0-1 0,2 0 0,-2 2 0,2-1 0,-1 0 0,-1 0 0,3-1 0,-1-1 0,1 1 0,2-3 0,0 1 0,2-1 0,-1 0 0,1 0 0,3 3 0,-3-2 0,3 3 0,-4 0 0,-2-1 0,-2 0 0,0 2 0,-1-1 0,-1-1 0,2-2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36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 24575,'10'-7'0,"-2"2"0,-3 4 0,-3 1 0,-1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1:01.95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 24575,'0'10'0,"0"0"0,0 0 0,0 1 0,0 3 0,0 0 0,0 1 0,0 6 0,3 3 0,2 13 0,4 3 0,0 6 0,-1-6 0,-3-2 0,-1-8 0,-4 1 0,0-1 0,0 1 0,0-8 0,0-5 0,0-8 0,0-5 0,0 0 0,0 0 0,0 0 0,0 1 0,0 4 0,3 8 0,-2 13 0,2 1 0,-3 6 0,0-8 0,0-6 0,0-3 0,0-10 0,0-1 0,0-5 0,0 2 0,0-4 0,0 3 0,0 0 0,0 4 0,5 7 0,-2-1 0,2 5 0,-3-10 0,-2-1 0,0-4 0,0-1 0,0 0 0,1-2 0,0 1 0,0 0 0,-1 0 0,0 2 0,2-1 0,-2 5 0,1 1 0,2 4 0,-1-1 0,1 0 0,-1 1 0,-2-1 0,2-3 0,0 3 0,0-7 0,2 5 0,-3-5 0,3 1 0,0 2 0,-1-3 0,2 7 0,-2-7 0,0 3 0,0-3 0,-2-1 0,1 1 0,1-1 0,-3-1 0,3 2 0,-2-4 0,2 3 0,-2-1 0,3 5 0,1-2 0,2 5 0,2-2 0,-2 0 0,2 2 0,-5-6 0,2 3 0,-3-4 0,-1 0 0,-1-2 0,1 1 0,-1-1 0,3 2 0,2 2 0,1 3 0,10 14 0,3 2 0,8 10 0,0 5 0,0 0 0,0 1 0,-6-5 0,-3-11 0,-10-9 0,-3-10 0,-3-3 0,-1-2 0,1 0 0,-2 1 0,1 0 0,0 0 0,2 2 0,-3-1 0,2 2 0,-2-2 0,2 0 0,-2-2 0,3 0 0,-3 1 0,2-1 0,-1 1 0,3 2 0,-1 0 0,0 1 0,0-2 0,-3-1 0,2-2 0,-2 1 0,2-1 0,-2 1 0,3 2 0,0 0 0,0 2 0,1-2 0,-2 1 0,0-2 0,1 0 0,-1 0 0,0-1 0,0 0 0,2 0 0,0 1 0,2-1 0,-1 0 0,1 0 0,-1 1 0,-1-1 0,0 0 0,-2 1 0,1-1 0,-1-1 0,0 1 0,0-2 0,1 3 0,-1-1 0,0 0 0,1-1 0,-1 1 0,0-1 0,2 1 0,0 0 0,5 3 0,1 1 0,3 3 0,-3-2 0,3 1 0,-7-3 0,3 1 0,-3-3 0,-2 1 0,0-4 0,-1 2 0,1-1 0,2 1 0,0-1 0,3 2 0,0-2 0,5 3 0,-1 0 0,-3-1 0,-1-1 0,-3 0 0,-1-2 0,1 3 0,-1-1 0,4 1 0,-2-1 0,5 2 0,-2-1 0,4 3 0,-1-2 0,8 4 0,1-3 0,8 2 0,-8-2 0,-1 0 0,-8-3 0,0 1 0,-3-2 0,3 1 0,-3 0 0,3 0 0,1 2 0,-1-1 0,1 1 0,-1 0 0,0 0 0,1 0 0,-1-1 0,0-2 0,0 2 0,-3-4 0,2 2 0,-2-2 0,0 0 0,3 0 0,-4 0 0,1 2 0,-1-2 0,-3 3 0,3-2 0,-3 1 0,7-1 0,-3 0 0,3-1 0,8 0 0,8 0 0,3 0 0,4 0 0,-6 0 0,-11 0 0,-3 0 0,-8 0 0,2 2 0,3 1 0,8 3 0,8 1 0,10 6 0,6 2 0,15 0 0,-4-1 0,20-3 0,-12 0 0,-2-5 0,-10-1 0,-20-5 0,-8 0 0,-16 0 0,-5 0 0,0 0 0,0 1 0,5 2 0,-2 0 0,7-1 0,-3 2 0,0-2 0,2 1 0,-5-2 0,5-1 0,-2 0 0,4 0 0,6 0 0,-5-2 0,2 1 0,-8-2 0,-3 2 0,0 0 0,-1 1 0,1 0 0,-2 0 0,-1 1 0,0 0 0,-1 2 0,0-3 0,0 1 0,2 1 0,0 0 0,2 0 0,-2 0 0,0-1 0,-2 0 0,0 1 0,0-2 0,2 3 0,4 0 0,9 2 0,-2 0 0,6-1 0,-8 0 0,-3-3 0,-1 2 0,-3-2 0,-1 2 0,1-2 0,-2 3 0,-1-1 0,0 0 0,-1 1 0,2 0 0,0 1 0,0 2 0,0-1 0,-2-1 0,0 0 0,0-2 0,1 1 0,-1-1 0,-1 0 0,1 1 0,-1 0 0,2 1 0,0 2 0,1-1 0,-2 0 0,-1-2 0,1 0 0,-3-1 0,3 0 0,-3 0 0,2 1 0,-1-3 0,0 2 0,0-1 0,0 1 0,1 1 0,0-1 0,1 2 0,-1 0 0,2 5 0,-1-3 0,1 3 0,-2-3 0,-1-2 0,-1 0 0,0-2 0,2 0 0,-2 0 0,2 1 0,-1 0 0,1 2 0,1 0 0,-1 1 0,1-1 0,-1-1 0,0 0 0,0-2 0,-1 1 0,0-1 0,1 0 0,0 2 0,-1 0 0,3 5 0,-3-4 0,1 4 0,-2-5 0,1 1 0,1 1 0,2 3 0,-2-3 0,2 7 0,-2-7 0,1 3 0,-2-5 0,1 1 0,-1 0 0,1 0 0,1 1 0,-3-2 0,3 1 0,-1-1 0,0 2 0,1-1 0,-3 1 0,3-1 0,-2-1 0,1 1 0,-1-2 0,2 1 0,-3-2 0,2 0 0,-1 1 0,-1-1 0,2 0 0,-1 2 0,0 0 0,0 0 0,1 0 0,-2-2 0,1 0 0,1 1 0,-2-1 0,2 0 0,-1 2 0,-1 0 0,2 2 0,-1-1 0,0 1 0,0-1 0,1 1 0,-2-1 0,1 1 0,-1-2 0,2 0 0,-2-2 0,2 0 0,-2 0 0,0 1 0,0-1 0,1 2 0,1 0 0,0 1 0,1 4 0,0 1 0,0 4 0,1-1 0,-3-3 0,3 3 0,-2-7 0,0 3 0,1-3 0,-2-1 0,2 4 0,-1-2 0,4 12 0,-2-7 0,3 9 0,-3-8 0,2 8 0,0-6 0,-3 2 0,0-8 0,-2-1 0,-1-1 0,2 1 0,-2-2 0,0-1 0,0 1 0,1-1 0,0 1 0,0 3 0,-1-3 0,0 7 0,0-7 0,0 3 0,0-3 0,2-1 0,-2 1 0,1-1 0,-1 1 0,0-1 0,2 1 0,-2 0 0,2-1 0,-1 4 0,-1-3 0,3 2 0,-2-2 0,0-1 0,1 1 0,-2-1 0,1 1 0,1 0 0,-2-1 0,2-1 0,-2 0 0,0-2 0,1 0 0,0 1 0,0 0 0,0 0 0,0 1 0,2 0 0,-1 0 0,-1 1 0,2-1 0,-2 0 0,0-2 0,-1 0 0,0 1 0,2-1 0,-2 2 0,1-2 0,-1 4 0,0-4 0,2 3 0,-2-1 0,4 6 0,-2-4 0,2 6 0,-2-5 0,1 2 0,-2-5 0,-1 0 0,2-2 0,-2 0 0,1 1 0,0 0 0,0 1 0,-1 5 0,0 1 0,2 0 0,-2 3 0,1-7 0,-1 3 0,0-3 0,2-1 0,0 4 0,2-2 0,-2 2 0,1-4 0,-3 1 0,2-2 0,-2 0 0,0-1 0,0 2 0,1 0 0,0 1 0,0-1 0,-1 1 0,0-1 0,0 4 0,0-2 0,2 5 0,-1-2 0,1 4 0,0 5 0,-1-7 0,2 3 0,-2-9 0,0 0 0,-1-2 0,0-1 0,0 0 0,2-1 0,-2 0 0,1 2 0,1 0 0,-2 2 0,3-1 0,-3-1 0,3 1 0,-2-2 0,0 1 0,-1-2 0,0 0 0,0 0 0,0 1 0,0-1 0,2 0 0,-2 2 0,1 0 0,1 2 0,-2-1 0,2 1 0,-2-2 0,1 0 0,0-2 0,0 0 0,-1 0 0,0 1 0,0-1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1:41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1 137 24575,'10'0'0,"-1"-2"0,-4 2 0,0-1 0,-2 1 0,1 0 0,4 0 0,1 0 0,6 0 0,6 0 0,10 4 0,8-3 0,15 3 0,9-4 0,8 0 0,15 0 0,2 0 0,-7-5 0,-4 4 0,-22-8 0,-8 8 0,-17-3 0,-1 4 0,-13 0 0,13 0 0,-13 0 0,13 0 0,-6 4 0,22-4 0,4 4 0,28-9 0,3-2 0,1-4 0,-11 0 0,-17 1 0,-13 5 0,-10 1 0,-8 4 0,-11 0 0,-1 0 0,-4 1 0,4 2 0,1 1 0,4 1 0,-1 0 0,1 0 0,6 1 0,10-3 0,8 0 0,8-3 0,-1 0 0,1 0 0,-15 2 0,-3-1 0,-15 1 0,1-2 0,-1 2 0,1 1 0,-1 1 0,1 1 0,6 5 0,10-2 0,15 4 0,10-2 0,21 1 0,11-5 0,-39-3 0,5-1 0,30-3 0,0-3 0,-28 1 0,-1-1 0,18 2 0,-4-2 0,1-6 0,-14 9 0,-17-4 0,-10 5 0,-15 0 0,1 0 0,-4 0 0,9 0 0,0 0 0,11 0 0,6 0 0,17 0 0,11 0 0,13-5 0,1-1 0,-7 0 0,-10 1 0,-22 5 0,-15 0 0,-13 0 0,-7 0 0,3 0 0,-3 0 0,12 0 0,10 4 0,27-3 0,17 3 0,-21-6 0,3-2-555,2 2 1,2-3 554,10-3 0,1-2 0,-7 0 0,-1 0 0,-3-2 0,-3 0 0,32-6 0,-23 3 0,-24 7 0,-13 3 0,-18 3 0,-3 2 1109,0 0-1109,3 0 0,10 0 0,6 0 0,13-4 0,-4-1 0,4 0 0,-17 2 0,-3 3 0,-12 0 0,0 0 0,0 0 0,0 0 0,0 0 0,0 0 0,-2 0 0,2 0 0,0-2 0,1 2 0,0-3 0,-2 3 0,-2-2 0,0 2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1:56.9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1436 24575,'0'-16'0,"3"-7"0,0 7 0,1-6 0,1 8 0,-5 3 0,2 1 0,-2 5 0,0-2 0,2 2 0,0-5 0,2 3 0,0-7 0,3 3 0,3-10 0,2-3 0,0-6 0,3-1 0,-2-6 0,4-3 0,-3 1 0,-3 8 0,-5 10 0,-1 6 0,0 1 0,0 0 0,-1-1 0,1 4 0,-1-2 0,0 2 0,1-4 0,5-6 0,-3-3 0,9-13 0,-3-3 0,6-6 0,-2 6 0,0 2 0,-6 15 0,-2 2 0,-4 6 0,-1 4 0,1-2 0,-2 5 0,0-2 0,1 1 0,-1-2 0,2 1 0,1-4 0,4-4 0,3-5 0,-3-1 0,2 3 0,-8 10 0,2 1 0,-4 5 0,1 0 0,-1 0 0,4-3 0,3-10 0,4-6 0,8-9 0,-4 1 0,1 6 0,-8 4 0,-4 12 0,-2-1 0,-2 6 0,1 1 0,-3 0 0,3 0 0,0-5 0,1-2 0,2-10 0,1 4 0,1-11 0,-3 4 0,1 1 0,-6 5 0,2 9 0,-2 5 0,0 0 0,-2 4 0,-2 0 0,-3 5 0,2 4 0,-1 1 0,1 5 0,3-1 0,-1-6 0,3-1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1:59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2002 1 24575,'-5'3'0,"-1"2"0,4 0 0,-1 1 0,-1 4 0,-5 9 0,-7 7 0,-7 12 0,-11 7 0,-8 12 0,-1-3 0,1-2 0,8-8 0,14-17 0,2-2 0,11-14 0,1-1 0,4 0 0,-3 8 0,1 5 0,-3 8 0,-6 6 0,-1 3 0,-10 14 0,3 1 0,-9 8 0,2 7 0,-4-6 0,6-1 0,5-24 0,10-10 0,5-18 0,3 3 0,-1-3 0,1 10 0,0 10 0,-6 22 0,-2 12 0,-6 7 0,-5 5 0,-5-6-469,-3 15 469,-4-5 0,-1 12 0,0-5 0,0-1 0,3-15 0,2-11 0,6-14 0,3-8 0,3 6 0,0-6 0,-1 15 0,-7 9 0,-2 8 0,-6 15-307,-1 2 307,17-41 0,0 1 0,0 0 0,1-1 0,-18 41 0,-1 5 0,12-38 0,1-2 0,-9 26 0,-7 10 0,16-43 0,3 1 0,-2 0 0,3-1 0,-1 8 0,-4 1 776,2 8-776,-8 0 0,3 0 0,1-8 0,2-1 0,7-15 0,2-8 0,6-13 0,3-8 0,3-5 0,-1 0 0,3 0 0,-3 3 0,0 10 0,-7 13 0,1 8 0,-7 8 0,1 7 0,1-6 0,-3 6 0,-1-12 0,1-3 0,-3-6 0,10-10 0,3-4 0,4-9 0,0-4 0,1 1 0,-1 3 0,-1 8 0,-2 12 0,-7 17 0,-2 8 0,0 8 0,-4 0 0,9 0 0,-4-8 0,7-15 0,2-15 0,2-15 0,2-5 0,-1 1 0,3-1 0,-1 0 0,-1 0 0,2-2 0,-2 1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40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 24575,'7'-5'0,"0"-1"0,-2 2 0,2 0 0,-2 0 0,0 1 0,-2 1 0,0 1 0,2 2 0,11 3 0,4-2 0,24 2 0,5-9 0,6 0 0,-1-5 0,-14 1 0,-10 2 0,-12 2 0,-8 2 0,-5 2 0,0 1 0,-2 0 0,2 1 0,0 1 0,20 4 0,11 1 0,26 4 0,10 0 0,7-5 0,-8-1 0,-1-10 0,-14 4 0,-17-4 0,-10 5 0,-18 0 0,-3 0 0,-3 0 0,0 0 0,0 3 0,12 5 0,10 5 0,27 6 0,18 2 0,22-3-718,-36-11 0,3-2 718,3-2 0,1-1 0,-1-1 0,0-2-326,0-1 1,-2-1 325,34-3 0,-17-5 0,-25 1 0,-27 5 0,-10 2 1386,-12 3-1386,0 1 701,-2 3-701,2-1 0,0 3 0,5-1 0,8 2 0,6-1 0,-1-2 0,-5 0 0,-11-4 0,-4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1.9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111 183 12202,'-7'-18'2084,"-1"1"-1921,0 16 44,-6-2-95,-3-2 0,-1 2-62,1-2-50,6 4-78,3-1-219,6 2-1361,2 0 1653,9 0 5,1 0 39,6 2-5,-7-1 55,-2 1 46,-7-1 122,3 1-313,2 1 56,1 3 0,9 4 11,2 4-11,7 5-44,1 2 44,0 3 28,-4 4 78,-7 3 90,-4 9-28,-4 7-67,-1 11-12,1 11-33,6 12-984,-2 13 933,6-41 1,3 0-6,-3 3 0,3 0-286,7 4 1,4-1 285,-1 1 0,2-2-3,-2-6 1,2-1 2,-1-2 0,-1-3-68,21 25 63,-5-13-29,-14-20 34,-7-16 67,-6-13 1120,-9-5-811,3-5 384,-3-13-732,6-12-28,2-26 17,2-7 0,1-7-15,-5-1 1,0-4-459,1 3 0,0-5 1,-1 1 460,4-27 1,-2 2-3,-1 1 0,-1 3-422,-2 14 0,0 7 551,-4 19 0,-2 6 238,2-16-191,-4 28-179,-5 9-129,0 11 1238,0 6-1467,0 6 142,0 3-472,7 0-1,7 0 184,42-22-1057,10-9 1562,-16 2 0,-2-2 0,5-3 0,-12 2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3.09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460 111 14426,'-17'-26'179,"3"5"-139,6 18 66,-1-1 12,-1-1 117,-4-1 22,-2-9-117,-6 13-66,-5-11-69,-8 11-5,-5-3-90,-7-1 23,-1 5 67,4-1 0,6 2-134,8 4-29,11 0-66,6 20-12,7-4-11,4 18 0,2-9 117,2-1 96,6-7-34,1-4 73,4-7 0,-2-1 0,0-1-5,2-1 5,4 5 0,16 7-163,0 3-16,14 8-90,-6 0-145,19 16 252,-15-12 106,13 7 56,-23-18-6,-5-6 0,-8-4 6,-7-2 0,-8-5 56,-3 1 68,-4-1 105,-12 5-27,-12 5-113,-27 7-89,-1 6 6,-16 3 44,12 1-44,-3-3-6,7-1-73,6-5-274,13-2-331,12-4 678,37-14 0,-12 2 0,23-10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44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5636 0 24575,'-4'10'0,"1"0"0,-1 0 0,1-3 0,-2 7 0,-4 4 0,-1 5 0,-6 8 0,-5 6 0,3 3 0,-9 6 0,4 1 0,0-8 0,2-1 0,9-15 0,2-1 0,3-8 0,2 1 0,1-4 0,-2-1 0,3-4 0,-2 1 0,0-1 0,2 1 0,-4 0 0,3 3 0,-2-3 0,0 3 0,0 0 0,1 1 0,-1 0 0,1 2 0,-1-5 0,-1 5 0,1-5 0,-1 2 0,0 0 0,-1 1 0,-2 3 0,1 1 0,-1-1 0,0 1 0,-5 3 0,4-3 0,-5 3 0,8-7 0,-1 3 0,1-3 0,1 0 0,0 2 0,2-5 0,1 2 0,-1-4 0,0 1 0,2-1 0,-6 7 0,-1-3 0,-1 6 0,-3 4 0,1 3 0,-8 11 0,4-3 0,-4 3 0,9-11 0,-3 6 0,2-6 0,-2 8 0,2-8 0,-7 9 0,8-15 0,-11 11 0,9-6 0,-10 13 0,1 0 0,-11 13 0,5-5 0,-12 9 0,10 2 0,-6 12 0,8-15 0,0 1 0,-17 30 0,17-33 0,0-3 0,-7 10 0,8-14 0,0 0 0,0-5 0,6-3 0,-2-4 0,4-3 0,-5 2 0,-1 2 0,4 3 0,-5 7 0,5-6 0,0 4 0,-1 1 0,2-4 0,5-5 0,-4 1 0,7-9 0,-2 8 0,2-8 0,-1 6 0,-11 11 0,1-3 0,-6 11 0,8-7 0,-5 1 0,0 12 0,-8-3 0,6 3 0,1-8 0,0 1 0,0 0 0,-4-5 0,-1 0 0,-1-5 0,8-3 0,5 0 0,11-11 0,-2-1 0,7-8 0,-2 0 0,1-3 0,-1 3 0,-4 4 0,-2 5 0,-4 7 0,4-7 0,1-5 0,2-5 0,2-2 0,1 0 0,-2 3 0,5-4 0,-8 12 0,2 1 0,-6 8 0,0 7 0,-6 1 0,-3 15 0,-5 1 0,-1 8 0,-2 7 0,-4-3 0,3 3 0,-2-12 0,-1 5 0,5-7 0,-11 11 0,10-4 0,-17 23 0,16-18 0,-6 15 0,16-27 0,4-3 0,2-6 0,-5-5 0,3 4 0,-7-8 0,9 1 0,-3-6 0,0 5 0,5-6 0,-5 6 0,5-8 0,5 1 0,-4-1 0,3 1 0,-3-1 0,-6 4 0,3 4 0,-5 5 0,5 3 0,-1 1 0,-11 13 0,3-3 0,-8 5 0,6-8 0,6-14 0,-3 0 0,9-8 0,-5 8 0,6-7 0,-6 7 0,5-9 0,-4 3 0,0 4 0,5-6 0,-11 9 0,9-3 0,-11 12 0,-2 7 0,-2 7 0,-5 1 0,1-1 0,4 0 0,-3-7 0,7-3 0,-1 0 0,0 1 0,5 1 0,0-2 0,2-12 0,0 4 0,-5-4 0,0 5 0,-2 7 0,2-6 0,-3 13 0,-6 4 0,-3 9-358,16-31 0,0 2 358,-23 39 0,0-2 0,9-17 0,2-9 0,8-14 0,0 0 0,0-5 0,0 4 0,6-5 716,1 1-716,0-3 0,-1 4 0,-6 1 0,0 6 0,0-7 0,0 4 0,0-5 0,0 5 0,0 0 0,0 5 0,0-1 0,0-3 0,6-5 0,4-11 0,5-6 0,4-6 0,-1-1 0,2-3 0,-1 2 0,-5 2 0,4-3 0,-5 5 0,-2 4 0,6-4 0,-22 32 0,11-19 0,-12 25 0,6-17 0,5 1 0,-3-3 0,3 3 0,1-4 0,4-4 0,6-10 0,2-6 0,3-1 0,0 1 0,0-1 0,2-3 0,-1-1 0,3-4 0,-3 4 0,2-2 0,-3 2 0,4-3 0,0-2 0,0-1 0,1 0 0,-1-1 0,1 0 0,0 0 0,-1 1 0,2-1 0,-3 0 0,2 2 0,0 0 0,0 2 0,-2-1 0,0 1 0,0-1 0,-1 4 0,1-2 0,0 2 0,0 0 0,-2 1 0,1 3 0,-4 1 0,3-1 0,-1 0 0,3-3 0,0-1 0,-1 3 0,1-5 0,-1 4 0,1-6 0,1-2 0,0 2 0,0-2 0,-1 2 0,1-1 0,-3 5 0,1 1 0,-2 3 0,3 1 0,-3-1 0,1 0 0,-3 1 0,2-1 0,-9 4 0,-1 2 0,0-1 0,2-1 0,6-7 0,3-3 0,1-3 0,3-2 0,0 1 0,-3-26 0,-7-10 0,-3-27 0,3 24 0,3 7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3.81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40 15367,'30'5'-6,"2"-1"-10,-2-4-1,13 0-409,17-2-604,37-3-2678,-46 0 0,0 0 3708,13-2 0,-4-1 0,5-1 0,-17 1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4.30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62 99 12438,'-34'1'-129,"7"0"460,27-1 44,31 2-84,1-1 28,39 1-95,5-1-16,16-1-641,-37 0 0,3-2 318,16-6 0,2-1-1978,-1-1 0,1-2 2093,7-5 0,-6 1 0,9-3 0,-30 6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5.5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79 210 12545,'-43'-12'0,"7"8"61,36 15 96,0 7 11,0 4 129,3 5 56,2 9 39,1 17-146,4 29-154,-5-22 1,-1 7-1700,1 21 1,1 8 1654,-1-21 1,0 2 0,0 3-35,1 6 1,-1 3 0,1-1-358,1 0 0,0 0 0,1-2 268,-1-11 1,0-2-1,1-3-68,0 26 1,0-8 83,1-23 0,0-6-69,3 36 111,1-22 17,3-15 62,3 0 72,8-8-128,3-4 95,7-7 2770,2-7-2977,7-6 1521,0-5-1415,3-8 139,-3-6 186,26-20-219,-15-18-428,-13-2 0,-2-9 325,-3-12 0,-4-9-1028,9-20 1,-1-7 1037,-14 24 0,1-1 0,-2-7-15,-1-3 1,-1-8 0,-2 0-1,-2 6 2,-2 3 0,-2 5 0,-1-3 11,1-16 0,-1-4 1,-5 11-107,-8 20 0,-3 6 387,-6-42-29,-16 12 17,-12 0-188,9 37 1,-2 1 165,-28-29-29,5-1 1,-4 20-224,23 23-6,2 5 39,23 22 507,0 3-546,2 0 2183,-10-7-2189,4 1 406,-7-6-400,5 4 84,0 2-44,0 1-35,3 5-5,3 0-33,2 5-830,3-1 863,24 2 6,16 0 106,48 2-48,-30-2 1,6 0-629,16 1 0,5-1 617,13 0 0,3 0-535,-29 0 0,1 0 0,0-1 513,2-1 1,0 0 0,0 0-4,-2 0 0,1-1 0,-2 0-28,0-1 0,-1 0 0,0 0 22,-2 0 1,0 1-1,-1-1-22,-1 0 0,0-1 0,-1 1 0,33-2 0,-1 1-486,-1-2 1,-1 0 496,-3 1 0,4 0-45,-15 1 1,3 0-1,-3 0-95,9 1 1,-2-1 75,-15 2 1,2-1 0,-6 2-32,0 0 0,-4 1-54,-1-1 1,0-1-157,-2 0 1,1 0-10,-2-1 1,0-1-141,-2-1 1,-3-2-71,-5 0 1,-2-2-4776,25-10 5288,-36-1 0,-20 9 0,-19 4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7.8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0 525 15003,'8'-26'202,"-2"-4"-152,4-5-39,4-3-5,11-5-6,2 2 0,0 4 0,-2 4-45,-4 8-67,1 6 39,-10 4 62,17 3 5,-12-2 6,17 0 28,-10-2 12,1-3 4,1 1 29,-3-3 0,1 2-34,-7 2-28,-2 4-11,-6 4-50,-2 3-118,-1 2-28,-3 3-274,-1 1 475,-2 10 107,0 4-45,0 15-61,0 7 67,0 7-68,0 5 35,0-4-35,0-3-5,0-10 0,0-8 11,0-10 29,0-7-617,0-3 577,10-9 73,4-3 5,13-9 62,6-9 17,5-4-62,-2-7-11,-1 1-28,-8 0-56,-8 7 6,-3 4-6,-8 9-73,-2 5-123,-2 7-146,-8 3 68,15 2 173,-9 0 95,14 0-27,-3 0 33,-1 0 263,1 0-45,-2 0 18,-3 0-46,2 0-11,-4-2-100,2 1-12,-5-1-487,0 1 487,-3 6-28,0 3-33,2 6-6,6 1 0,-1-1 5,5-2 1,-6-3 28,0-2 66,-4-2-32,-2 0 122,0 4-44,0 2-40,-5 4-72,-6 2-34,-3 1 0,-2 2 0,2-3-62,6-1-84,3-3-16,2-6-174,3-2 370,0-4 5,5-1-39,3 0 0,6 0 0,5-1 0,0-1-90,5-1-55,1 0 33,2 0 100,0-1 12,0-4 191,-2-1-46,-6-5 1,-6 2 16,-5-1 62,-5 4-95,0 3-22,-3 3-847,0 2 836,7-2-46,-1-2-44,8-2 44,-4-1-50,-1 2-106,-4 3-264,-2 1 398,-1 6-22,4 4-6,0 6 39,1 3-28,-1 1 34,-3 2 16,-1 0 96,-2 4 140,0 0-73,-2 7-27,-6-2-136,-3 3 12,-3-3-67,0-2-6,6-2 0,3-6-101,2-2-253,3-9-558,0-2-1099,0-8 2011,0-6 0,0 4 0,0-4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08.6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74 201 14863,'-41'-10'302,"9"1"-296,32 7 39,0-1 201,0 0 24,0-1 49,0 0-140,0 0 84,0 1 241,0 1-672,12-1 129,20 3 33,28 3 12,37 3-235,-39-1 0,4 0 248,9-2 1,2 0-487,5-1 0,1 0 470,2-1 0,1-2-1,2-2 1,0-2 11,1-1 0,0-2-14,0-4 0,1-1-25,-2-2 0,0 0 25,-3 0 0,-2 0 0,-6 1 0,-4 0-37,-13 2 1,-3 2-597,25-5-174,-40 7 62,-21 6-1091,-29 12-7708,-16 7 9544,-14 9 0,13-10 0,7-3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10.6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312 109 10534,'63'-30'2263,"-10"5"-1754,-47 19-145,-1 1-84,-5 2 739,0 0-979,-5 2 4,-4 1-32,-7 4-7,-8 4 1,-1 5-6,-7 3-6,2 4 6,0 2 0,0 4 0,6 7-61,2 3 55,6 3 0,7 0-83,4-3 83,5-5-139,3-4 89,10-7 56,4-5 33,10-4 130,3-7 5,0-1-90,5-3 12,2-1-12,4-11-44,3-5-18,-1-14-16,-2-6 0,-1-5-67,-4-4 67,-6 3 39,-9 3-33,-10 3 0,-6 6 44,-5 3-50,-10 6 0,-11 3-17,-15 5 12,-11 3-79,-1 7-185,1 1-885,-15 14 561,17 2 89,-8 12 145,21-2 213,8-1 146,0-3 40,4-3-40,-1-2 45,-5 2-45,17-4 0,-7 4-79,21-5-145,-5 1 190,0 0-123,10-3 28,4 0 225,20-5 49,-9-2 90,6-2 63,-20 0-7,-3 0 34,-6 0 728,-2 0-1048,-9 4 29,-3 0-34,-8 4 5,2-2-10,2 1 5,2 1-11,3 2-51,3 0 17,3 2 40,2-3 5,-2 2 0,-5-2 33,10 0-33,-9 0 34,12-1 111,-4-2-55,-4-2-17,5-2-84,-3 1 5,3 0 6,-2 0 6,-1 4-1,-3 0 6,-4 4 34,-1 2-39,-6 2-6,4 0-6,-1-1-5,6-2 5,-2-1 1,4-2 5,0 0-6,4 0-22,2 0 28,0-1 6,0 1 61,0-3-67,0 2 0,0-2 45,0 0-40,0 0 102,0 3-40,0-2-5,-3 1-18,0-3-38,0 1 100,1-1-100,2 1 61,0 0 17,0 5 6,0-2-12,0 4-44,0-4 22,0 0-45,0 1-11,0-3-56,2 1 56,6-2 73,6-3 79,10 0-91,-6-3-16,-2 0-34,-9 0 84,-6 0 225,1 1-253,-2 4 6,0-3-23,0 3-44,0-3-6,0 3 50,0-2-50,3 3 0,0-3 0,4 1 6,-1 1-1,2-2 1,-2 3-6,-8-1-6,13 1 1,-11 0-51,12 1 56,-9 0 56,2 2-51,-4-2 34,1 2-33,-2 1-6,2 0 56,1 1-56,3 1 6,-3 2-6,-1-1 0,-2 1 0,0 1 11,0-2 84,0 2 95,-19 2-134,2-2-56,-15 2-72,6-6-264,4 0-437,0 3-1182,8-2-2734,4 0 4689,7-4 0,0-3 0,3-4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23.0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6518,'0'0'0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23.60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93 1 12012,'-12'9'885,"2"-2"-532,10-7 224,0 0-515,-5 0-62,4 0-34,-4 0-112,3 0-2677,1 0-28,-4 0 1804,-3 0 448,-3 0 599,-5 0 0,7 0 0,2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8:25.8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240 0 12180,'-94'19'-465,"19"-4"465,80-16 90,3-1-34,3-2 11,3 2 56,-6-1-123,-2 3-2397,-4 0-375,-21 5 1775,-5 1 997,-17 3 0,17-4 0,7-3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47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260 153 24575,'-8'7'0,"0"-1"0,-2 2 0,-12 8 0,-1 8 0,-13 5 0,9 1 0,5-12 0,9-6 0,8-7 0,0 0 0,2 0 0,-1 5 0,-2 8 0,-4 5 0,-1 8 0,-5-1 0,4 1 0,3-8 0,3-5 0,4-9 0,0-4 0,2-1 0,2 2 0,0 4 0,0 1 0,0 10 0,-2 2 0,0 15 0,0 2 0,0 6 0,0-6 0,0-10 0,0-12 0,0-8 0,2-3 0,0-1 0,0 1 0,0-1 0,0 1 0,2 0 0,-1 3 0,2 1 0,4 10 0,-3-5 0,3 6 0,-4-8 0,0 1 0,-1-4 0,0-1 0,-1-4 0,1-1 0,-1 0 0,0-2 0,1 1 0,0 0 0,-2 0 0,3 1 0,-5-1 0,3 1 0,0 6 0,1-1 0,0 5 0,3 6 0,2 3 0,-1-1 0,1-1 0,-2-8 0,0 1 0,3-1 0,-2-3 0,0-1 0,0 0 0,-2-3 0,2 7 0,-2-7 0,3 7 0,-1-3 0,8 7 0,1 1 0,-1-3 0,-3-2 0,-3-9 0,16 3 0,6-1 0,22-2 0,1 0 0,8-10 0,-8 4 0,-8-4 0,-9 5 0,-8 4 0,-6-1 0,-3 3 0,-10-1 0,-1 1 0,-5-1 0,0 1 0,0-2 0,0 1 0,5-4 0,1 1 0,10-2 0,3-7 0,9-9 0,-5-5 0,-2 0 0,2-3 0,-11 13 0,4-4 0,-12 9 0,-5 4 0,0-1 0,0 0 0,9-10 0,9-9 0,11-15 0,0-2 0,1-5 0,-6 7 0,0-1 0,-6 13 0,-5 6 0,-8 13 0,-4 3 0,1-5 0,-2-2 0,5-4 0,1-8 0,3-1 0,0-1 0,-3 3 0,-4 10 0,-2 2 0,-1 5 0,-1 0 0,0 1 0,-2-2 0,-3-3 0,3-17 0,-2-15 0,2-23 0,0-8 0,-5-8 0,-1 7 0,-5 2 0,1 8 0,0 13 0,3 12 0,1 19 0,2 9 0,0 4 0,0 1 0,-1 0 0,2-1 0,1 0 0,-1-3 0,-2-17 0,-5 0 0,1-13 0,-6 7 0,9 11 0,-3 5 0,6 10 0,0 3 0,-5 1 0,-2 3 0,-19 3 0,-3 2 0,-15-2 0,15-1 0,3-4 0,15-2 0,3-1 0,-10-7 0,9 1 0,-10-3 0,8 4 0,-1 2 0,-6-1 0,-3 1 0,-6 2 0,-8 0 0,-9 9 0,-15 1 0,-17 5 0,-9-4 0,8 3 0,10-9 0,23 3 0,17-4 0,12 0 0,9-1 0,4 1 0,2-2 0,0 2 0,-1 0 0,0 2 0,-1-1 0,0 1 0,0 0 0,2-1 0,-1 1 0,1 3 0,-2 0 0,-1 5 0,-2 1 0,-2 3 0,3-3 0,1-2 0,3-5 0,1 0 0,5 18 0,-2-15 0,3 14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8.0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7890,'0'0'0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56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12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24575,'3'12'0,"0"-1"0,0-6 0,1-1 0,0 0 0,0-1 0,2 0 0,-1 1 0,5 2 0,1 0 0,14 12 0,2 2 0,10 8 0,-6-2 0,1 5 0,-9-6 0,2 4 0,-9-13 0,-2-3 0,-8-7 0,4-1 0,-4-2 0,2 1 0,-3 0 0,-1-3 0,2 2 0,-1 1 0,9 8 0,4 10 0,-1-1 0,7 7 0,-5-2 0,5-2 0,7 8 0,-3-12 0,6 1 0,-11-11 0,-5-1 0,-8-7 0,-3 0 0,-2-2 0,-1 0 0,1 0 0,0 3 0,5 2 0,5 9 0,4 3 0,6 12 0,1 2 0,-4 3 0,-5-7 0,-8-6 0,-5-10 0,2 1 0,-3-7 0,2 1 0,-3-2 0,-1-1 0,1 0 0,-2 1 0,3 0 0,-1 5 0,3 2 0,-1 3 0,1 1 0,0-1 0,0 0 0,0 1 0,-1-1 0,1-3 0,-2-2 0,-1-3 0,1-2 0,-2 2 0,1-1 0,1 5 0,1 1 0,1 3 0,-2 1 0,-1 6 0,0-5 0,-2 6 0,3-11 0,-3-2 0,0-5 0,0 0 0,0 0 0,0 5 0,0 2 0,-3 3 0,3 8 0,-4-6 0,1 6 0,-1-12 0,0 1 0,1-6 0,1-1 0,0 0 0,1-1 0,0 0 0,0 0 0,0 1 0,-1 0 0,-3 2 0,1 0 0,-2 1 0,1-1 0,-1 1 0,-2 3 0,2-3 0,0 3 0,4-3 0,1-1 0,1 1 0,0-1 0,0 4 0,0 1 0,0 0 0,0-1 0,0-3 0,0-1 0,0 1 0,0-1 0,0 0 0,0 0 0,0-3 0,0 2 0,0-2 0,0 1 0,1 0 0,1 0 0,1 2 0,1-2 0,-1 1 0,0-1 0,0 1 0,-1 2 0,1-1 0,-1 1 0,4 3 0,-1 1 0,3 0 0,-4-1 0,1-4 0,-1 0 0,1-2 0,0 1 0,0-1 0,-2 0 0,1 0 0,-1-1 0,0 0 0,1 0 0,0 2 0,1 0 0,5 3 0,5 6 0,0-3 0,11 7 0,-3-5 0,8 2 0,-8-4 0,-1-2 0,-13-4 0,-1-1 0,-4-3 0,4 5 0,11 8 0,9 5 0,9 14 0,0 0 0,0 4 0,1 0 0,-1 1 0,-10-13 0,-6-5 0,-12-12 0,-4-3 0,-4 0 0,2-3 0,-1 1 0,1 0 0,2 2 0,1 5 0,5 8 0,-1-2 0,3 6 0,-4-8 0,1 1 0,-2-4 0,-1-1 0,-3-4 0,0-1 0,-1 0 0,0-2 0,0 0 0,1 1 0,-1 0 0,0 2 0,0 0 0,1 1 0,2 3 0,-2 1 0,4 0 0,-1 2 0,2-2 0,0 3 0,-2-3 0,-1-1 0,-3-3 0,-1-1 0,1 1 0,-1 0 0,2 3 0,1 8 0,2 5 0,0 8 0,4-1 0,-2 8 0,3 1 0,0 1 0,-2-3 0,1-6 0,-7-8 0,-1-1 0,-1-8 0,-1-3 0,1-1 0,-2 0 0,2-2 0,-2 5 0,5 12 0,-1 0 0,4 19 0,1-5 0,0 8 0,-4-1 0,4 1 0,-4 0 0,0-8 0,1-8 0,-5-10 0,1-10 0,0 3 0,0-7 0,1 3 0,0-3 0,-1 3 0,2 1 0,1 3 0,0 0 0,-3 1 0,1 6 0,0 3 0,-2 6 0,2-3 0,-3-9 0,0-6 0,0-7 0,0-1 0,2 1 0,-2 2 0,3-1 0,-3 1 0,5 10 0,-2-4 0,4 16 0,-4-6 0,1 8 0,-4-1 0,3 1 0,-2-8 0,2-5 0,-3-8 0,0-5 0,0 0 0,2 0 0,-2 0 0,2 5 0,-2 8 0,0 5 0,0 1 0,0-6 0,0-8 0,0-5 0,0-1 0,1 1 0,0 0 0,0 5 0,-1 1 0,1 0 0,0-1 0,0-5 0,-1 0 0,0 0 0,0 0 0,0 5 0,2 1 0,-1 0 0,1-1 0,-2-5 0,0 0 0,0-1 0,0 1 0,0 2 0,0-1 0,0 0 0,0-2 0,0 1 0,0 4 0,0 2 0,0-1 0,0 0 0,0-6 0,0-1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13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24575,'-2'13'0,"1"1"0,3 1 0,-2 6 0,7 10 0,-2 8 0,3 1 0,1-3 0,-5-13 0,-1-3 0,-3-6 0,0-1 0,0-3 0,0-3 0,0-1 0,0-2 0,0 1 0,2 4 0,2 8 0,4 20 0,2 18 0,0 15 0,2 8 0,-2-14 0,0-12 0,-5-22 0,-1-13 0,-3-5 0,0-2 0,-1 0 0,0-1 0,0-5 0,0 0 0,0-3 0,0-1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15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10 651 24575,'-5'20'0,"2"-1"0,1-8 0,2-1 0,0-5 0,2-2 0,0 0 0,2-2 0,1 2 0,5-1 0,1 4 0,4 2 0,3 7 0,-5-1 0,3 4 0,-7-4 0,-2-4 0,1-2 0,-5-5 0,4-1 0,1-5 0,3-2 0,9-17 0,2-3 0,1-9 0,-5 7 0,-8 6 0,-4 10 0,-3 2 0,-2-1 0,-1 1 0,-3-13 0,-5-1 0,1 0 0,-2 6 0,5 7 0,1 7 0,0-1 0,0 3 0,-1 0 0,0 0 0,-2 0 0,0-1 0,-1 2 0,2-3 0,1 1 0,0 0 0,1-1 0,0 3 0,-1-1 0,1 1 0,0 1 0,-2 1 0,2 1 0,-2 0 0,2-1 0,1 1 0,-1 0 0,0 6 0,-3 2 0,1 3 0,-1-3 0,2-2 0,2-4 0,2-2 0,2 0 0,2-1 0,1-1 0,5-3 0,11-11 0,2-8 0,16-19 0,-10-3 0,1-7 0,-7 4 0,-8-1 0,-2 1 0,-8-1 0,-1 0 0,-4 8 0,0 1 0,-3 8 0,-1-1 0,-3 8 0,1 1 0,2 11 0,0 1 0,1 5 0,1 1 0,1 3 0,1 9 0,0 3 0,0 6 0,0 5 0,0 1 0,4 15 0,-3 1 0,8 15 0,-4-6 0,5 6 0,-5-7 0,3-1 0,-7-6 0,7-3 0,-4-6 0,4 6 0,1 3 0,0 7 0,1 6 0,0 3 0,0-1 0,-4-8 0,-2-16 0,-3-15 0,1-8 0,1-6 0,-1 0 0,0-2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22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98 24575,'9'9'0,"4"7"0,5 15 0,6 15 0,0 3 0,-1-3 0,-9-15 0,-5-13 0,-3-9 0,-2-5 0,-1 0 0,0-3 0,0 1 0,1-1 0,-1 0 0,0 2 0,1-2 0,-1 3 0,0-3 0,-1 2 0,1-2 0,-1 2 0,2-3 0,1 1 0,2-2 0,7-10 0,-4 1 0,8-15 0,-10 8 0,3-4 0,-5 6 0,0 5 0,-2 0 0,-1 4 0,0 0 0,2 1 0,2-5 0,3-8 0,3-5 0,8-15 0,-3-1 0,3-1 0,-7 2 0,-5 19 0,-4 3 0,-3 13 0,-1 1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23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 24575,'2'10'0,"0"3"0,4 12 0,2 8 0,2 20 0,-5 17 0,-1 18-418,-3-37 0,-2 2 418,1-1 0,0 0 0,1-1 0,-2 0-274,-4 44 274,-1-8 0,-1-1 0,2 7 0,5-3-389,0-39 0,0 0 389,0 0 0,0 0 0,0 1 0,0 0 0,0 3 0,0 1 0,0 3 0,0 0 0,0 0 0,0 2 0,1 6 0,-2 0 0,-1-2 0,-1-1 0,2 0 0,0-1 0,-4-6 0,-1-3 0,0 41 0,-5-23 0,5-11 790,2-15-790,4-6 275,0 4-275,0 3 823,0 9-823,5 14 0,1 1 0,1 8 0,-2-7 0,-5-3 0,0-13 0,0-2 0,0-15 0,0-8 0,0-13 0,0-8 0,0 0 0,0 8 0,0 13 0,4 15 0,3 31 0,5 20-607,-6-38 0,0 2 607,-2-1 0,-1 0 0,1-4 0,-2-1 0,-2 40 0,0-24 0,0-17 0,0-23 0,0-13 0,0-10 1214,0-3-1214,0-2 0,-2-1 0,-4-3 0,3 1 0,-4-2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26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0 24575,'-1'12'0,"-1"8"0,-2 10 0,3 10 0,-3 6 0,4-6 0,0 5 0,0 1 0,0 10 0,0 14 0,0 1 0,0 22-589,0-3 589,0 5 0,4-24 0,-3-17 0,3-27 0,-2-11 0,0-19 0,4-11 0,1-16 589,-3-10-589,5-14 0,-4 6 0,4 1 0,-2 17 0,-1 8 0,-1 11 0,-1 1 0,-1 0 0,6-8 0,8-12 0,1-10 0,9-2 0,-12 10 0,3 8 0,-10 14 0,0 2 0,-3 5 0,0 1 0,-2 2 0,1 7 0,7 17 0,2 15 0,3 24 0,-1 8 0,-9 1 0,3-16 0,-8-19 0,4-19 0,-4-9 0,3-4 0,-1-4 0,-1 2 0,1-2 0,-2-4 0,1-1 0,0-3 0,-1 3 0,0 0 0,1 1 0,5-3 0,6-7 0,9-10 0,4-8 0,6-6 0,-6 6 0,-4 9 0,-8 9 0,-9 10 0,0 5 0,-3 1 0,1 7 0,1 8 0,-1 6 0,4 6 0,-4-6 0,3-3 0,-2-11 0,0-2 0,0-6 0,4-3 0,1-4 0,6-2 0,-3-5 0,0 0 0,-6 1 0,1 2 0,-6 7 0,2 3 0,-1 5 0,4 3 0,3 10 0,10 8 0,3 7 0,1 0 0,3 7 0,-9-9 0,1-1 0,-9-13 0,-4-12 0,-3-10 0,-2-20 0,-5-23 0,3 18 0,-3-6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445 1 24575,'-9'9'0,"0"-2"0,4-4 0,-1 2 0,-1-1 0,2 1 0,-1-1 0,2 0 0,-2 2 0,0 3 0,-7 16 0,-5 7 0,-15 31 0,-6 16-504,15-34 1,0 2 503,-3 5 0,-1-1 0,4-5 0,-1-2 0,-26 33 0,13-18 0,15-29 0,10-12 0,11-15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43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0:44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8.2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 3 7044,'-11'-1'0,"1"0"0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17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 24575,'10'-1'0,"0"0"0,0-2 0,-3 1 0,3-1 0,-5 0 0,0 3 0,-2-2 0,0 1 0,1 1 0,-1-2 0,0 2 0,1 0 0,-1 0 0,0 0 0,0 0 0,6 0 0,0 0 0,6 0 0,-1 0 0,0 0 0,-3 0 0,-1 0 0,-3 0 0,-2 0 0,1 0 0,3 2 0,9 2 0,5 3 0,15 1 0,8 1 0,17 1 0,9 1 0,7-5 0,-1-6 0,1-1 0,0-9 0,0 9 0,-8-9 0,-15 9 0,-11-3 0,-22 4 0,-1 0 0,-8 0 0,-3 0 0,-2 0 0,-5 0 0,0 0 0,-1 0 0,2 0 0,3 0 0,3 0 0,0-2 0,-1 2 0,-5-2 0,0 2 0,-2 0 0,1-1 0,-1 0 0,0 0 0,2 0 0,-3 0 0,1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19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0 138 24575,'7'-2'0,"-1"0"0,-2 2 0,0 0 0,2 0 0,11-3 0,3-1 0,10-4 0,1 0 0,-1 1 0,-6 0 0,-3 3 0,-10 2 0,-1 2 0,-5 0 0,0 0 0,0 0 0,0 0 0,5 2 0,1-1 0,10 1 0,3-2 0,6 0 0,1 0 0,-1 0 0,1 0 0,-1 0 0,-6 0 0,-6 0 0,-8 0 0,-4 2 0,1-2 0,-1 3 0,1-3 0,10 2 0,24-2 0,24-6 0,30 0-808,1-12 808,-44 12 0,-2-1 0,38-15-30,-9 10 30,-16-4 0,-17 11 0,-19 1 0,-9 4 0,-13 1 807,-1 1-807,0 3 31,-1 0-31,0 0 0,0 0 0,1-2 0,-1 0 0,2-1 0,-2-1 0,2-1 0,-2 0 0,1 0 0,-1 0 0,0-1 0,0 1 0,1-2 0,-1 2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2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0 980 24575,'13'-24'0,"2"-5"0,-6 6 0,6-7 0,-8 6 0,2 3 0,-4 6 0,2 1 0,3-8 0,8-8 0,6-17 0,6-8 0,2-15 0,0 5 0,1-5 0,-7 8 0,-1 6 0,-6 2 0,-1 15 0,-5 1 0,-3 18 0,-4 5 0,-3 10 0,0 2 0,-1-2 0,1 0 0,3-5 0,4-8 0,0 1 0,5-11 0,-7 12 0,1-6 0,-5 11 0,0 1 0,-2 6 0,0 1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2:25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1 351 24575,'27'-9'0,"1"-2"0,2-4 0,-7 2 0,3-5 0,-11 7 0,3-4 0,-7 6 0,-1 3 0,-5 1 0,2 1 0,1-3 0,7-7 0,10-9 0,6-8 0,7-7 0,-1 1 0,-6 6 0,-2 2 0,-13 15 0,-4 3 0,-9 13 0,-1 5 0,-2 11 0,0 5 0,0 8 0,3-1 0,1 1 0,3-8 0,-1-1 0,-1-8 0,-1-3 0,0-1 0,-1-3 0,0-2 0,0 1 0,1-1 0,-1 0 0,-1 1 0,1-1 0,-1 2 0,-1-2 0,1 1 0,-2 3 0,0 2 0,0 10 0,0-5 0,0 3 0,0-11 0,0-3 0,2 3 0,-2 2 0,3 4 0,-1 0 0,-2-3 0,2-4 0,-2-4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08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86 548 24575,'-15'30'0,"2"-6"0,3-3 0,1-6 0,5-5 0,-2 0 0,2-3 0,1-2 0,0 1 0,-1-2 0,1 1 0,1-2 0,1 0 0,1 0 0,0 1 0,0-1 0,0 0 0,0 1 0,-2 0 0,2 0 0,-1 1 0,1-2 0,-2 0 0,2 0 0,-2 1 0,2-1 0,0 0 0,0 1 0,0-1 0,0 2 0,0 3 0,0 3 0,0 11 0,0 1 0,0 0 0,4 6 0,-3-6 0,2 15 0,-3-6 0,0 13 0,0-5 0,0 6 0,-4 1 0,3-8 0,-3-1 0,4-15 0,0-1 0,0-8 0,0 1 0,0-1 0,0 1 0,2-1 0,-2 1 0,5-1 0,-5 0 0,2 1 0,-2-4 0,0-1 0,0-4 0,2 1 0,0-1 0,1 1 0,1 3 0,-1-3 0,2 7 0,0-7 0,2 7 0,4 4 0,1 5 0,1 1 0,-1-3 0,-2-6 0,-3-1 0,0-3 0,-3-2 0,-3-5 0,2 0 0,-2-1 0,2-1 0,-3 1 0,3-3 0,-1 4 0,1-1 0,0 3 0,2-1 0,1 5 0,1-3 0,1 3 0,-1-3 0,-1-1 0,1 1 0,-1-1 0,1 1 0,-1-2 0,1 0 0,-2-2 0,1 2 0,3-1 0,2 4 0,10 2 0,10 4 0,23 10 0,10 3 0,15 7 0,-7-6 0,-3-2 0,-6-5 0,-7-1 0,5-4 0,-13 2 0,-1-8 0,-10 3 0,-6-6 0,-1 1 0,8 0 0,9 1 0,22 7 0,19 2-634,-33-6 1,1 1 633,4 2 0,0 1 0,3-3 0,1 1 0,0 1 0,-1 1 0,1-3 0,-1-1 0,4 1 0,1 0 0,-4 0 0,0-1 0,4-1 0,-1-2 0,-3-2 0,-1-1 0,-3-2 0,0-2-232,-4-2 1,-1 0 231,40-5 0,-9-2 0,-15 1 0,-1 1 0,-14 1 0,5 3 0,-6-3 0,15 9 0,9 1 0,1 6 0,6-1 0,-7 0 784,7 1-784,2-6 0,-38-5 0,2-2 0,3-2 0,1-1 0,-3-2 0,0 0 0,-1 0 0,-2 0 0,28-10 482,-15 0-482,-9-3 0,-8 4 0,8-3 0,9 6 0,9 2 0,-1 5 0,6 10 0,-12 1 0,5 4 0,7 1 0,-4-5 0,13-5 0,-14-7 464,-10-4-464,-8-4 0,-14 4 0,-13-1 0,-10 6 0,-12 3 0,0 1 0,-1-1 0,5 2 0,2-6 0,3 3 0,-3-3 0,-1 2 0,-5 2 0,0 1 0,-2 1 0,1 0 0,-1 0 0,2-2 0,10-2 0,12-6 0,13-8 0,2-6 0,-3 2 0,-9-2 0,-8 10 0,-7 0 0,-5 7 0,-5 3 0,0 2 0,0-3 0,7-5 0,10-13 0,11-14 0,8-15 0,-2-14 0,-2-1 0,-4-3 0,-3 15 0,-6 8 0,-9 20 0,-6 11 0,-6 12 0,-1 0 0,-1 0 0,-1-12 0,0-4 0,0-18 0,0 6 0,0-6 0,0 8 0,0 7 0,0 1 0,0 11 0,0 2 0,-1 5 0,-1 0 0,-1 1 0,-1 1 0,3-1 0,-2 0 0,-1-13 0,-7-11 0,-5-34 0,-11-19-465,12 29 1,-1-2 464,-2 1 0,-1 0 0,1 1 0,0 0-189,-16-37 189,0 10 0,3 15 0,2 13 0,1 9 0,2 10 0,8 9 920,1 9-920,6 7 198,0 2-198,2 0 0,5 1 0,0-5 0,0 2 0,-5-15 0,4 8 0,-7-8 0,7 6 0,-3 4 0,4 3 0,-1 3 0,0 2 0,0 0 0,-5 1 0,-1 0 0,-10 2 0,-10 0 0,-1 0 0,-13-4 0,5-1 0,-13-5 0,-10-5 0,-9-2 0,-14-12-802,-1 5 802,36 9 0,0 0 0,-1 3 0,0 0 0,-3 0 0,-1 0 0,0-1 0,1 1 0,-1 2 0,1 1 0,-1 2 0,1 1 0,-1 3 0,1 1 0,0 1 0,-1 2 0,-3 1 0,0 2 0,2-2 0,1 2 0,-3 5 0,0 0 0,-1-2 0,2 0 0,1 2 0,1 0 0,0-2 0,1-2 0,0-1 0,1-1 0,2 0 0,0 0 0,-3-3 0,-1 0 0,1 0 0,-1 0 0,-3 0 0,0 0 0,2 0 0,1 0 0,-3 0 0,0 0 0,3 0 0,1 0 0,3-1 0,0 2 0,1 1 0,0 1 0,0-1 0,0 3 0,-1 3 0,0 1 0,-3 0 0,-1 1 0,0 2 0,1 1 0,3 2 0,0 0 0,1-3 0,0 1 0,-44 16 0,7-1 0,2-3 0,8 2 0,-1-4 0,-13 7 0,31-9 0,-5 5 0,43-16 0,1 2 0,8-4 802,3-2-802,-3 3 0,7-3 0,-3 2 0,3-2 0,1 1 0,-1-2 0,2-1 0,1 0 0,2-1 0,0-1 0,2-1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11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2558 168 24575,'-30'-4'0,"6"1"0,3-3 0,-1-3 0,6 3 0,-13-5 0,13 6 0,-5-1 0,6 5 0,-6 3 0,-3 8 0,-13 3 0,-17 1 0,-11 1 0,-6 0 0,-6 3 0,-2-1-572,-9-1 572,-7-4 0,0 0 0,0 0 0,8 0 0,1-1 0,0 1 0,5 4 0,2 1-71,9 9 71,8 1 0,-15 6 0,-4 6-440,33-15 0,0 1 440,2 1 0,2 2 0,-40 26-455,10-3 455,6-6 0,1 0 0,9-7 532,2-3-532,16-12 67,10-5-67,8-6 887,4 4-887,5-3 492,-7 19-492,6 1 0,-6 21 0,-1 15 0,4 12 0,5-20 0,2 1 0,-2 18 0,1 9 0,10-51 0,5-8 0,5-7 0,8 13 0,3-3 0,14 16 0,1 1 0,5-5 0,-1-1 0,-5-7 0,2-3 0,1-2 0,6-9 0,10 6 0,10-2 0,16 11-929,9 4 929,-38-19 0,2 2-656,3 3 0,2 0 656,6 0 0,3 2-1014,5 6 1,4 1 1013,8 0 0,3 1-1087,2 0 1,2 0 1086,-26-14 0,0-1 0,1-2 0,30 8 0,1-3 0,0-1 0,0-3 0,-4-6 0,0-3 0,0 1 0,-2-2-340,-8-5 1,-2-1 339,0-2 0,-3-1 196,-15 1 0,-2-2-196,-4-2 0,-3 0 1630,33 0-1630,-7 5 0,0 6 0,6 7 1624,10 6-1624,-43-12 0,0 0 0,0 3 0,0 0 0,-1-2 0,0-1 0,44 17 0,0-10 0,-7-2 0,-35-13 0,1-2 0,45-2 0,-44-5 0,1-2 0,38-16 0,-8-7 0,0-4 0,-5 5 0,-28 13 0,1 2 0,-1 1 0,0 2 0,6 1 0,2 0 0,-2 1 0,0 0 0,-6 5 0,-2 1 1513,44-7-1513,-9 9 0,0-10 0,1 5-68,-36-2 1,0-2 67,1-3 0,0-4 0,5-3 0,-1-4 0,1-9 0,0-4 0,-2 0 0,-1-4-609,2-10 1,-1-1 608,-7 6 0,-1 1 0,1-7 0,-1 3 139,-8 11 1,0 3-140,37-30 188,-18 22-188,-9 14 864,-22 13-864,-10 7 1427,-12 6-1427,1-5 555,0-16-555,7-22 0,-1-26 0,5-23-446,-11 43 1,0 0 445,-2 0 0,-1 0 0,0 1 0,-1 0 0,-2-36 0,0 15 0,-3 18 0,0 24 0,-3 11 0,1 9 891,-4 5-891,-9-6 0,-5 4 0,-11-13 0,0 1 0,-17-21 0,-3-4 0,-22-20-608,35 31 1,-2-1 607,-4-4 0,-1 0 0,-3 0 0,0 0 0,0 0 0,0 0 0,1 2 0,0 2 0,3 2 0,1 2-101,2 5 1,0 3 100,-30-12 0,5 7 0,-1 10 0,-2 2 0,-7 9 0,-7-5 0,6 5 0,-6-6 0,7-4 0,0-1 0,0-6 0,-7 0-537,36 9 1,-2-2 536,-4 1 0,0-1 0,-4-3 0,0 0 0,0 2 0,1 2-224,-37-9 224,10 7 0,16 6 0,7 5 1121,1 6-1121,6 2 198,-5 7-198,5-3 1139,-6 9-1139,-1-4 255,0 4-255,8-5 0,1-4 0,7-2 0,1-4 0,-1 0 0,1 4 0,-1-3 0,0 8 0,1-4 0,-1 8 0,5 6 0,-25 17 0,20-9 0,-13 7 0,15-16 0,5 3 0,-6-1 0,-1 3 0,8-6 0,-6 1 0,5-1 0,-6 2 0,-8 1 0,-2-5 0,1 4 0,1-8 0,7 6 0,1-6 0,6 1 0,10-7 0,8-1 0,13-3 0,1 0 0,6-1 0,0-2 0,2-2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13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1 176 24575,'14'-8'0,"7"0"0,2 2 0,15-3 0,8 0 0,17-1 0,16-7 0,9-1-611,-1-5 611,6-1 0,2 6-644,-40 9 1,1 1 643,7 3 0,1 3 0,10 0 0,3 4-1163,9 6 0,3 4 1163,7 2 0,1 1 0,-30-3 0,0 0 0,0-1 0,1-1 0,1 0 0,0-2 0,27 3 0,1-2 0,2-2 0,0 0 0,-6-2 0,-1-3 0,3-4 0,-1-2 0,-8 1 0,-2-3-568,-2-6 1,-4-1 567,-13 4 0,-3-1 42,-6-2 0,-3-1-42,35-5 0,5 1 0,-43 15 0,2 4 38,7 0 1,2 3-39,6 4 0,2 2 0,2 2 0,1 0 0,0 0 0,-1 0 0,-2 0 0,-2 0 0,-3 0 0,-1 0 0,-3-3 0,-2-1 0,-1 1 0,-3-2 1937,43-1-1937,-4-12 0,-35-4 1292,-6-10-1292,-29 7 463,-1 0-463,-8 4 1213,0 1-1213,1 2 293,6 3-293,3 0 0,-1 4 0,-5-2 0,-9 2 0,-5-2 0,0 0 0,-2 0 0,-1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21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1921 24575,'7'-5'0,"0"-4"0,3-15 0,3-8 0,7-22 0,0-9 0,7-9 0,1 1 0,-2 8 0,-1 9 0,-2 12 0,-4-4 0,8 4 0,-2-12 0,12-11 0,4-14-523,-15 34 1,2-1 522,-3-5 0,-1-1 0,4 0 0,-1-1 0,-4-2 0,-2-1 0,1 0 0,-1 1 0,-3 3 0,0 0 0,0 0 0,0 2-412,17-38 412,0-5 0,-2 20 0,-7 10 0,-8 25 0,-11 20 0,-5 8 0,-2 4 1023,0-1-1023,0 2 434,0 0-434,2 2 0,-2 0 0,2-1 0,-2 1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23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1 558 24575,'10'-6'0,"3"-2"0,2-6 0,10-6 0,6-9 0,2-5 0,12-16 0,-1 1 0,3-4 0,-1 7 0,-13 9 0,-9 10 0,-7 6 0,-8 7 0,1 5 0,3-3 0,1 3 0,0-1 0,1 1 0,-1-1 0,-3 2 0,-2 0 0,-5 3 0,0 0 0,-1 2 0,0 1 0,2 1 0,4 1 0,-2-2 0,7 0 0,-4-3 0,12-4 0,1-2 0,8-1 0,-8 3 0,-5 3 0,-9 4 0,-4 3 0,-3 6 0,-1 12 0,-5 11 0,3 17 0,-3 8 0,4 1 0,4 5 0,2-13 0,8 6 0,-5-15 0,5-8 0,-7-2 0,1-13 0,-1 12 0,4 3 0,3 8 0,6 22 0,-4 4 0,5 14 0,-8-8 0,2-8 0,-7-24 0,-2-15 0,-2-17 0,-2-6 0,-1-1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7:36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24575,'12'-2'0,"-1"2"0,-6-3 0,-1 3 0,0-2 0,-1 1 0,0 1 0,1-2 0,-1 2 0,2-1 0,0-1 0,1-1 0,-1 1 0,0 0 0,-2 2 0,1-1 0,-1 0 0,0 0 0,0 1 0,1-1 0,0 0 0,1 0 0,2-1 0,3 2 0,-3-3 0,3 3 0,-4-2 0,-2 2 0,0 0 0,-1 0 0,0 0 0,0 0 0,1 0 0,-1 0 0,0 0 0,0 0 0,1 0 0,-1 0 0,0 0 0,1 0 0,0 0 0,5 0 0,9 0 0,12 0 0,17-4 0,1-2 0,13-4 0,-5 0 0,-1 0 0,-8 1 0,-20 4 0,-10 2 0,-12 3 0,-1 1 0,-1-1 0,-2 2 0,4 1 0,4 0 0,9 0 0,5-1 0,15 2 0,8 2 0,3 3 0,5 1 0,-1 0 0,3 0 0,-1 4 0,-1 1 0,-14-1 0,-10-3 0,-8-5 0,-11-3 0,-3 1 0,-3-3 0,-2 3 0,2-1 0,4 1 0,1 0 0,12-1 0,9 3 0,1-5 0,-2 1 0,-8-3 0,-8-1 0,-3 2 0,-2 0 0,-3 2 0,-1 0 0,5 4 0,1 0 0,11 7 0,1-4 0,8 2 0,-1-3 0,1-4 0,-8 1 0,-1-4 0,-12 1 0,-1-2 0,-4 0 0,-2 0 0,0 0 0,2 0 0,0 0 0,5 0 0,8 0 0,13 0 0,8-4 0,8-1 0,-1-5 0,1 1 0,-7 0 0,-3 1 0,-17 4 0,-3 0 0,-12 4 0,0 2 0,-2 0 0,1 2 0,0 2 0,0-1 0,1-1 0,-2 0 0,0-1 0,1-1 0,0-1 0,1-1 0,5 0 0,1 2 0,0-1 0,-1 1 0,0-2 0,1 0 0,0 0 0,-1 0 0,-3 0 0,-1 0 0,1 0 0,-2 0 0,0 0 0,-2 0 0,0 0 0,2 0 0,0 1 0,2 0 0,-1 2 0,1-3 0,-2 1 0,-1-1 0,1 0 0,4 0 0,9 0 0,5-3 0,8-1 0,-1-4 0,1-3 0,-8 4 0,-1-2 0,-8 6 0,-3 1 0,-1 2 0,-5 1 0,1 1 0,-1 1 0,2 1 0,-2-1 0,0 2 0,-1-2 0,0 2 0,2-2 0,-2-1 0,1-1 0,-2 1 0,2 0 0,0 1 0,1 0 0,-1 1 0,5-1 0,0 2 0,4-3 0,8 0 0,8-2 0,10-4 0,6-1 0,1 0 0,-8 1 0,-1 4 0,-18 0 0,-3 0 0,-12 0 0,-2 0 0,-1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9.5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52 15429,'0'-26'135,"0"3"-85,0 22-280,0-1 230,0 16 50,0 12 186,0 27-113,10 23-533,2 22 438,-1-42 0,2 1-22,1 5 0,2 1-6,0 0 0,1-1-37,2 2 1,2-1 36,0-3 0,1 0-3,0-3 0,0-1-14,1-1 1,0-1 16,-3-3 0,-1 0 2,0 0 1,-1 1 36,-3-1 1,-2 0-7,-2 0 1,-1 0-34,3 48 61,-12-9-61,0-10 0,-5-21-5,13-15-113,-4-20 202,10-12 404,-7-17-488,10-33-22,14-42 16,-6 14 1,2-5-589,7-12 0,2-2 633,1-4 1,3 0-7,7 0 1,-1 5-34,-11 24 0,1 5-3,4 0 0,1 6-353,26-12 127,5 6-254,6 3-474,2 8-774,-4 5-2587,-14 6 4318,-22 3 0,-21 15 0,-15 4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7:38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24575,'10'1'0,"-2"0"0,-2 0 0,-2 1 0,2-2 0,-1 1 0,2-1 0,-1 0 0,1 2 0,-1 0 0,4-1 0,8 4 0,6 0 0,6-1 0,1 3 0,-1-7 0,-6 4 0,-3-4 0,-10 0 0,-1 0 0,-5 0 0,0 0 0,-2 0 0,2 0 0,3 0 0,11 0 0,11 0 0,10 0 0,6-4 0,1-1 0,-8-1 0,-8 2 0,-13 4 0,-8 0 0,-5 0 0,1 0 0,-1 0 0,5 0 0,1 0 0,0 0 0,-2-1 0,-5 0 0,0 0 0,0 1 0,5 2 0,9 2 0,13 3 0,15 2 0,10-4 0,6 0 0,1-5 0,-14-3 0,3-2 0,-27-2 0,0 1 0,-15 4 0,-5-1 0,0 2 0,-1 0 0,5 1 0,2 0 0,11 0 0,1 0 0,0-2 0,-5 1 0,-8-1 0,-3 2 0,-2 0 0,0 0 0,-2 0 0,0 0 0,2 1 0,0 0 0,5 0 0,1-1 0,11 0 0,-6 0 0,2 0 0,-8 0 0,-5 0 0,0 0 0,-2 0 0,2-1 0,3-2 0,0 0 0,2-1 0,-4 2 0,1-1 0,-5 3 0,1-2 0,-5 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9:07.3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12 14561,'28'2'5,"-6"-1"-5,-12-1 0,1 0-5,3 0-7,7 0 12,1 0 6,8 0 28,-5-2-29,13 0 51,-8-3-50,5 2-6,-9 2 0,-7-1 0,-2 2 0,-6 0 0,-1 0-6,-7 0 6,2 0 0,-2 0 6,0 0 5,4 0 34,4 0-45,5 0-6,6 0 6,5 0-190,13 0-68,-10 0 23,4 0-207,-16 2-594,-1 1-2073,-1 3 3109,0-1 0,-7-1 0,-2-2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9:08.1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11077,'23'4'-1709,"-6"-1"1,-15-3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9:08.8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 28 14090,'-21'-15'129,"4"2"-129,17 13-2726,0 0 0,0 0 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9:09.1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9626,'78'9'-464,"0"0"1,0 0 0,31 4 0,-27-4 0,-64-9-1,-6 0 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9:09.7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6686,'0'0'0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9:09.93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6423,'0'0'0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17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24575,'64'76'0,"-28"-31"0,2 2 0,10 6 0,0-2 0,5 15 0,0-13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17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1 839 24575,'32'-15'0,"-7"3"0,-16 5 0,0 0 0,7-16 0,18-17 0,19-33 0,-17 27 0,2-2-576,1-3 0,0-1 576,0-2 0,-2 1 0,-5 6 0,-2 1-85,-2 0 1,-2 2 84,8-23 0,-4 11 0,-18 26 0,-4 15 0,-6 8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25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24575,'14'2'0,"14"7"0,5 4 0,20 6 0,3 1 0,14 7 0,-6 0 0,6 1 0,7 9 0,-3-7-698,13 16 698,-4 7-703,-35-23 0,1 3 703,2 7 0,1 2 0,8 1 0,3-1-954,6 2 1,1-1 953,4 1 0,1-2 0,-2-7 0,0-2-512,-4-1 0,-2-1 512,-10-6 0,-3-1 205,-8 0 0,-2 0-205,26 14 1213,-18 2-1213,-17-13 1976,1 8-1976,-4 3 0,24 29 190,-2 12-190,-17-30 0,1 3 0,-6 1 0,0 0 0,2-2 0,0 0 0,-3-1 0,0-2 107,28 31-107,-10-24 0,-14-22 0,-14-19 0,-11-9 0,-4-3 1079,-3-4-1079,-2-5 60,-1 1-60,0-4 0,0 4 0,-2-4 0,0 2 0,-3-2 0,0 4 0,-5-2 0,5 4 0,-1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0.1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171 14 14908,'-52'-7'-149,"1"0"1,-17 12 193,99 28-6,16 23-39,7 16-1082,-4 10 1115,-27-37 1,-1 0 190,11 47-94,-6 2 44,-9-1-85,-4 1-33,2-4-16,0-4-40,3-12-146,8-12 107,1-15 39,7-17 151,-2-12 135,1-11 808,-6-4-848,-6-3 397,-7 0-274,-9 0-206,2 0-79,-8 0-17,3 0-62,2-3-10,13-22-208,7-9-129,13-33 196,-7 23 1,3-4-575,4-15 0,2-3 543,12-9 1,2-2-1041,2-6 0,2 2 634,6 7 1,3 7-553,-11 15 1,1 7 1134,3 11 0,-3 9 0,-1 5 0,-18 14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27.1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1 24575,'-3'7'0,"0"-1"0,5 2 0,2 9 0,7 13 0,8 17 0,3 9 0,3 6 0,-3 8 0,-1 2 0,1-1 0,-5-8 0,1-9 0,-3-8 0,-1-13 0,3 3 0,-7-20 0,5 13 0,-3-6 0,9 15 0,-3 1 0,4 1 0,-6-3 0,-5-13 0,-2-6 0,-5-10 0,-1-4 0,0-3 0,1-1 0,-18-2 0,5 1 0,-14-1 0,9 2 0,-8-3 0,-1 2 0,-8-6 0,1 3 0,-8-4 0,-1-1 0,-1 0 0,-4 0 0,4-3 0,-7-3 0,1-4 0,-8 0 0,6 0 0,-6 3 0,14 0 0,3 7 0,13-1 0,6 5 0,10 1 0,3 1 0,2 1 0,-1 0 0,1 2 0,-2 0 0,2 0 0,0 0 0,1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31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24575,'12'4'0,"1"2"0,23 7 0,26 4 0,0-2 0,9 1-1677,9-2 1,4-1 1676,-16-1 0,2 0 0,0-2 0,-1-2 0,1-1 0,-1 0 0,-2 0 0,0 0 0,-1-1 0,30-2 0,-1-1-557,-6 1 1,-2-2 556,-3-1 0,-2-2-541,-8 1 1,-3 0 540,-3 0 0,-2 0-201,-9 0 0,-3 0 201,41 5 0,-16 1 0,-9 5 0,0 0 0,9-5 0,16-1 0,-38-4 0,4-2 485,2-2 1,3 0-486,5 0 0,1-1 0,-8-2 0,1-1 0,2-2 0,-2 0 614,-11-1 1,-2 1-615,3-1 0,-1 1 0,34-8 1082,-2 5-1082,-22 6 492,4 1-492,-12 10 1316,6 5-1316,-6 1 711,5 4-711,-6-5 0,15-4 0,9-1 0,2-5 0,-3-5 148,-22 0-148,-18-2 0,-20 1 0,-11 4 0,-4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42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2613 24575,'8'2'0,"0"0"0,-1-2 0,0 0 0,-2 0 0,-1 0 0,0-2 0,-1 2 0,2-3 0,10-4 0,12-5 0,13-5 0,14-2 0,-6 0 0,6-1 0,-8 1 0,-6 6 0,-10 1 0,-12 7 0,-8 1 0,-4 1 0,-2 1 0,1-1 0,14-10 0,18-16 0,24-16 0,-20 10 0,2-1-505,4-2 1,0 0 504,0-3 0,0-1 0,-4 5 0,-1 2-183,34-29 183,-15 14 0,-9 3 0,-8 12 0,-17 11 0,-7 8 0,-12 9 999,4-6-999,5-8 193,13-9-193,11-16 0,-1 6 0,12-7 0,-13 9 0,5-1 0,-13 8 0,-6 7 0,-10 10 0,-7 8 0,0-4 0,5-3 0,19-21 0,3-6 0,19-21 0,-8-6-408,6-9 408,-12 2 0,4 0 0,-5 8 0,-1 8 0,-3 6 0,-9 17 0,-8 13 0,-6 8 0,-7 8 0,0-1 408,9-13-408,5-8 0,10-21 0,7-9 0,4-14-649,7-10 649,0-2 0,-7 5 0,-3 14 0,-13 18 0,-8 17 0,-6 8 0,-6 11 0,0 3 0,-1 2 649,3-3-649,0-9 0,2 2 0,0-6 0,-4 11 0,2 1 0,-4 4 0,1 1 0,-2 0 0,0 3 0,-1 1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44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1056 2605 24575,'0'-7'0,"0"-1"0,-4 5 0,1-2 0,0 2 0,0 1 0,-2-1 0,-4 0 0,-2-3 0,-3-1 0,-8-5 0,-4-7 0,-8-3 0,-4-10 0,1-1 0,-2-11 0,5 5 0,8 5 0,9 9 0,7 11 0,2 3 0,0 1 0,0 0 0,0-1 0,-6-18 0,-1-3 0,-9-22 0,-9-10 0,-6-4 0,-8-13 0,1 12 0,2 1 0,3 16 0,8 14 0,9 13 0,9 7 0,5 3 0,2 4 0,0 1 0,2 0 0,1-1 0,-2-3 0,-1-1 0,-4-6 0,-1-3 0,-3-13 0,-7-10 0,3-1 0,-5-6 0,11 7 0,1 8 0,8 8 0,2 10 0,3 6 0,-2 4 0,2-2 0,-1 2 0,1-11 0,0-1 0,0-15 0,0-8 0,0-10 0,0-6 0,0-8 0,0-2 0,0 0 0,0 10 0,0 15 0,-4 9 0,3 8 0,-2 10 0,2 3 0,-1 10 0,-2 1 0,1-1 0,0 1 0,0-1 0,-1 1 0,1-1 0,0 2 0,0-1 0,1 2 0,-1-2 0,1 2 0,0 0 0,-1 0 0,1 0 0,-1-2 0,-1-4 0,-1-8 0,-2-5 0,0-8 0,-1 1 0,2 7 0,0 1 0,3 11 0,1 1 0,1 4 0,0 0 0,0 2 0,1-1 0,-2-4 0,1-2 0,-3-3 0,3-8 0,-1-1 0,2-7 0,0 6 0,0 3 0,0 10 0,0 4 0,0 4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3:46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0 436 24575,'0'-10'0,"2"0"0,-2 4 0,1-1 0,-1 1 0,0-4 0,0 2 0,3-5 0,-3-5 0,6-6 0,-2-6 0,0 7 0,2 1 0,-4 11 0,2 1 0,-1 5 0,0 0 0,1-3 0,-2-2 0,0-11 0,2-2 0,0-8 0,2 8 0,0 1 0,-3 11 0,-1 1 0,-2 5 0,0 0 0,0 2 0,2-2 0,-2 0 0,1-1 0,-1-1 0,0 1 0,0 1 0,0 0 0,0 2 0,0 1 0,0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4:06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1451 45 24575,'-7'-5'0,"1"1"0,2 3 0,1 1 0,0 0 0,0 0 0,-1 0 0,1 0 0,0 0 0,-1 0 0,1 0 0,0 0 0,-2 0 0,2 0 0,-2 0 0,2 0 0,-1 0 0,1 0 0,0 0 0,-2-2 0,-4 2 0,-9-1 0,-5 1 0,-15 0 0,-8 0 0,-10 0 0,-7 0 0,1 0 0,-1-5 0,-7-1 0,6 0 0,-6 1 0,14 1 0,10 3 0,8-4 0,7 5 0,1 0 0,7 0 0,1 3 0,8-3 0,-1 2 0,1 0 0,-1-1 0,-6 4 0,5-4 0,-6 3 0,8-4 0,-1 0 0,1 0 0,3 0 0,1 0 0,3 1 0,1 0 0,-1 0 0,1 0 0,-1 0 0,-3 2 0,-1-2 0,-3 1 0,-1-2 0,1 0 0,-1 0 0,1 0 0,0 0 0,3 0 0,2 0 0,4 0 0,1 0 0,0 0 0,-1 0 0,2 0 0,-2 0 0,2 0 0,-2 0 0,2 0 0,-1 0 0,0 0 0,-2 0 0,0 2 0,-1-2 0,1 3 0,-1-1 0,-3-1 0,3 2 0,-3-2 0,3 2 0,1-3 0,1 1 0,-2-1 0,2 2 0,-1-2 0,-1 2 0,1-2 0,-1 0 0,1 0 0,-2 0 0,2 0 0,0 0 0,3 0 0,0 0 0,-1 0 0,1 0 0,0 0 0,1-2 0,2-1 0,3-2 0,-1 1 0,1 1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4:07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 0 24575,'-26'25'0,"-7"2"0,2-2 0,-10 3 0,-1-4 0,2-3 0,2-4 0,8-2 0,10-5 0,4-1 0,12-6 0,3 1 0,3-1 0,3 0 0,5 1 0,1 2 0,11 4 0,-6-2 0,5 4 0,-6-5 0,-1 3 0,22 5 0,5 1 0,29 0 0,2 0 0,0-10 0,-10-1 0,-22-5 0,-15 0 0,-15 0 0,-5 0 0,0 0 0,-3 1 0,-1 1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04:11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1449 1063 24575,'-5'-5'0,"0"-1"0,2 4 0,-2-1 0,-3-3 0,-13-13 0,-13-8 0,-18-20 0,-9 3 0,-14-8-455,-1 6 455,2 6 0,3 1 0,15 14 0,-5-1 0,13 7 0,1 1 0,17 4 0,8 4 455,8 1-455,3 3 0,-3-3 0,-1-6 0,-4-2 0,-4-5 0,8 6 0,-3 1 0,11 9 0,-3 0 0,3 3 0,1 0 0,-1-1 0,-3 3 0,3-2 0,-2 1 0,5 0 0,0 1 0,0-1 0,-1-1 0,-6-4 0,4 1 0,-4-6 0,-3-3 0,0 2 0,-4-2 0,4 5 0,-8-2 0,6 2 0,-6 0 0,8 3 0,2 1 0,3 2 0,2-2 0,3 1 0,-11-16 0,-3-2 0,-10-15 0,2 8 0,7 4 0,5 11 0,6 5 0,1 5 0,1 1 0,-1 0 0,0 1 0,2 0 0,1 1 0,0 0 0,1 1 0,0 1 0,0-3 0,-1 2 0,2 4 0,3 5 0,2 4 0,3 10 0,0 1 0,3 0 0,2 6 0,-1-13 0,8 10 0,-4-13 0,4 2 0,-7-8 0,-3-1 0,-3-4 0,-2 1 0,-1-1 0,1 1 0,-1 2 0,0 0 0,-1 2 0,-1-1 0,0-1 0,-1-2 0,-10-11 0,-3-5 0,-11-16 0,-9-16 0,5 1 0,-7-12 0,8 13 0,6 5 0,3 11 0,10 9 0,3 8 0,3 5 0,1 0 0,0 2 0,4 0 0,1 0 0,6-3 0,2-1 0,3-1 0,-3 2 0,-2 2 0,-5 2 0,0 1 0,-1 1 0,2 0 0,10 3 0,12 2 0,6 3 0,11 1 0,-11-1 0,12 1 0,-13-1 0,-2-1 0,-12-2 0,-7-2 0,-5-2 0,-1 1 0,-2 0 0,0-1 0,-1 1 0,1-2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0:56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1 24575,'-7'2'0,"0"-1"0,4-1 0,0 2 0,0 0 0,-1 1 0,1-1 0,1 1 0,-1-2 0,3 3 0,-3-3 0,3 2 0,-2-1 0,1 1 0,1 1 0,-2-1 0,1-1 0,0 1 0,-2-1 0,3 2 0,-3 1 0,3 0 0,-3 2 0,2-4 0,-1 2 0,1 0 0,-2-2 0,3 3 0,-3-2 0,1 2 0,0-2 0,-1 1 0,3-2 0,-1 0 0,-1 0 0,2 1 0,-3 0 0,3 0 0,-2 1 0,2 0 0,-1-2 0,0 3 0,0-2 0,-1 1 0,2-1 0,-1 0 0,-1 2 0,2-2 0,-3 1 0,2-2 0,0 0 0,0 0 0,0 1 0,0-1 0,-1 0 0,2 1 0,-3 2 0,3-2 0,-3 3 0,2-3 0,-2 2 0,2-1 0,-1 2 0,-1-1 0,1 1 0,-1-1 0,1 1 0,-1-2 0,3 0 0,-2-2 0,2 0 0,-1 2 0,0 0 0,-1 2 0,1-1 0,-2 1 0,1-1 0,1 1 0,-2-1 0,1 1 0,0-1 0,1 0 0,-1-2 0,2 0 0,-2 0 0,1 0 0,1 2 0,-3-2 0,2 2 0,-2-2 0,3 2 0,-3-1 0,3 1 0,-3 1 0,2-2 0,-1 0 0,1-2 0,0 0 0,-1 0 0,2 1 0,-2-1 0,2 0 0,0 1 0,-1-1 0,1 2 0,-3 0 0,2 1 0,0 1 0,-1 3 0,-1 1 0,0 0 0,-1 2 0,2-5 0,0 5 0,-2-2 0,2 0 0,0-1 0,0-5 0,2 0 0,-1 0 0,0 0 0,0 1 0,-1 1 0,1-2 0,-3 1 0,0 3 0,0 2 0,-2 10 0,3-5 0,-2 2 0,3-4 0,-2-7 0,2 3 0,0-3 0,2-2 0,0 0 0,0-2 0,0 0 0,0 1 0,-1-1 0,1 0 0,-3 2 0,2 3 0,0 3 0,1 4 0,-2-4 0,0 9 0,0-11 0,0 7 0,2-9 0,0-2 0,-2-1 0,2 0 0,-1 0 0,1 0 0,0 2 0,-3-2 0,-1-1 0,-1 2 0,0-2 0,3 4 0,1-1 0,1 1 0,0-2 0,0 0 0,0-2 0,-1 0 0,0 0 0,0 1 0,1-1 0,0 0 0,0 1 0,0 3 0,0-1 0,0 3 0,0-2 0,-2-1 0,2 1 0,-2 0 0,2-2 0,0-1 0,0 0 0,0-1 0,0 0 0,0 0 0,0 1 0,0 0 0,0 0 0,0 2 0,-1-1 0,1 0 0,-2 2 0,2-4 0,0 3 0,0 0 0,0-1 0,0-1 0,0 0 0,0-1 0,0 0 0,0 0 0,0 1 0,0-1 0,0 0 0,0 1 0,0-1 0,2-1 0,1-1 0,1-1 0,0-1 0,-2 0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1.9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936 20 11278,'-48'28'266,"0"0"0,-28 17 1034,60-32-129,10-7-242,-1-4-245,6-2 335,-4 0-750,2 0-269,-7 0-162,-9 2-236,-20 6 28,-21 8 230,-27 10-124,37-10 0,-1 1 264,-2 0 0,-1 0 3,5 0 0,0-2 92,-32 10 146,24-9 218,20-7-134,18-4-129,11-4-152,6 1-44,2 1 394,0 5-450,0 6 51,0 6-46,0 6-268,12 8 90,0-8 5,13 0 128,-4-17 96,3-5 275,3-2 335,23-2-375,-8-2-128,18-2-68,-14-3 34,3-4-68,5-2 23,-2-3-28,7-3-173,-4-1 83,-4-4 57,-5-2 21,-8-5-66,-10-28 78,-2 9 112,-17-21-101,1 17 101,-20 8 11,1 9-27,-49 15-96,16 11 0,-37 19-146,25 12-352,2 15 72,9 5 23,13 1-40,11-4-56,11-4 499,6-15 73,2-4 146,0-13 235,0 2-381,0 2-17,0 0-51,0 5 6,0-2-11,7 5-84,12-2-72,14 3 49,15-3 40,12-4-23,3-2 90,2-4 73,-17-1 302,0 0 241,-26 0-50,-2 0-219,-15 0 17,-5 0-313,3 8-51,5 1-40,8 10-133,8 1-1,9 3 48,46 19 0,17-1-1155,-24-27 0,3-3 652,1 8 0,6 3 0,-5-11 629,7-20 0,-12-8 0,-4-4 0,-18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3.50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1438 98 8326,'13'6'2891,"-3"0"-2074,-10-6 1054,0 0-1428,-52-32 55,26 19-156,-40-25-23,37 25-291,12 6-28,1 2-67,13 3-471,2 2 533,9 8-3387,5 6 3369,28 34-209,-4-1 142,17 25-27,-14-7 38,3 11 79,1 12-912,-21-41 0,1 4 1004,15 30 1,2 3-91,-7-18 1,1 0-3,-3-8 0,1 3 0,1-5-31,4 4 1,2-3 16,22 17 0,1-2 388,-15-20 0,0-3-285,15 14 1,-1-2-9,-21-22 1,-2 1-807,16 27 0,0 10 762,-11-11 1,0 5-1,-1-1-146,-1-3 1,0-1 0,-1 1 101,3 7 0,0 1 0,-4-7-486,0-7 0,-3-4-1232,1-3 0,0 3 1419,-2 1 0,0 5 0,-4-4 306,-4-1 0,-3 1 847,14 31 0,-11-3 44,-36 5-510,-1-43 0,-5 0 386,-4 4 0,-5-1-616,-1 2 0,-5 4 267,-9 11 1,-6 7 0,2-6-461,2-2 0,-6 0-15,-11 1 1,-13 10-1,-3-3 1,4-12-142,14-21 0,1-9 0,-14 2-3,-2-5 1,-16 2 0,-10 1 0,-5 0 0,0-1 0,5-2 0,9-3 284,3-1 1,7-2 0,3-2 0,-3 0 0,-5 0 63,-8 0 0,-7 0 1,-3 1-1,1-1 1,7 0-1,11 1-40,-15 9 0,12 1 1,12-1 290,9-1 0,6 2-965,-14 12 1,3 1-1870,18-12 1,1-1 2434,-18 13 0,5-4 0,11-7 0,12-11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3.6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292 762 16644,'-14'37'51,"2"3"-6,3 1-40,1 4-10,5 1 5,1-5-146,2-6-11,5-6-89,6-8 50,5-6 95,9-7 101,-1-4 67,6-4 157,0-5-73,5-8 51,-2-7-34,2-5 0,-8 1-90,0 3-72,-6 1-6,-1 1 6,1-3-6,-4-1-68,-1-4-116,-3-2 72,-7-6 106,-1-4-33,-5-8 39,0-5 73,-10-6 83,-4 1 225,-13 4-123,-1 11-101,1 13-157,1 16-17,-2 9-325,-9 23-139,-12 16-102,-11 26 26,25-24 0,0 1 325,-1 1 0,1 0-99,-28 36 124,7-11 207,20-14 28,4-10 84,18-10 17,4-6 50,7-3-89,3-1 580,15-3-333,8-3-191,20-5-46,16-5-52,-3-14 0,5-6-48,-10 1 0,1-3-1121,20-12 0,0-5 1121,-17 0 0,-4-2 2,0-2 1,-2-4-233,-3-1 0,-2-3 277,-3-3 1,-4-2 2,-3-1 1,-3-4-9,5-22 0,-3-1 53,-12 23 0,-3 1 151,4-13 1,-3 7-140,-8 7-107,-4 25-297,-4 17 202,7 35 5,-6 5 1983,4 25-2017,-3-6 721,-5-6-586,3-10 51,-3-10-12,0-9 113,0-2 234,0 3 135,-29 33-408,-2 4-124,1-8 0,-2 2 5,-22 38-218,26-37 0,1 2 182,3-1 0,2 2-103,-13 45-219,11-9 95,13-9 118,6-15-50,5-7 167,0-24 23,2-7 112,6-17 442,8-4-431,14-11 81,13-5-204,10-13-51,8 0-61,-5 1-61,12 3 89,-28 11 84,-7 3 0,-14 10-12,-17 1 12,9 0 0,-9 0-5,0 0 5,4 0-6,7 0-27,11 0-40,9 8 73,13 7-6,3 12 6,3 6-5,-1 0-40,-7-4 6,-4-8 39,-10-10 425,4-14-262,-8-22 100,8-20-174,-6-22-89,-3-13-352,-7-4 100,-9 2 145,-5 8 247,-16 7 0,-5 30-101,-11 10-39,-4 24-5,2 11 5,-2 6-6,-1 11-67,3 3 73,1-2 0,7-5 96,-2-4 4,12-8 52,-1-2-85,3-3-67,-1 1 0,-8 1-11,-3 6-73,5-2 28,1 7 5,11 0 46,3 5-51,2 5-12,0 2 12,0 6-5,9-1 55,8-1 6,16-4 168,5-4 67,41-7-145,-14-9-62,-7-4 0,5-4-28,-11-6 0,2-2-584,16-1 0,5-1 469,2-5 0,1-1-50,6 0 0,0 1-3,0 0 0,1 2-1737,-17 5 1,3 2-1,-7 0 1905,-2-1 0,-5 2 0,5 1 0,-11 3 0,-32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4.3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1034 158 16034,'-23'-83'851,"4"18"-851,19 59-179,0 3 179,0 15 0,0 19 549,0 44-909,1-16 1,-2 7 496,-6 22 0,-3 5-487,3-24 0,0 0 0,-2 1 402,-4 0 0,-1 0 1,0-3 70,-3 20 0,0-7-42,2-18 1,1-5 13,-2 29-10,3-22-74,4 0 34,1-12-45,5-6 909,1-12-909,0-6 1498,-1 0-1492,-8 4 44,-2 5-50,-7 4-5,-6 11 5,10-21-6,-1 0 6,11-25-359,-6-7 196,-10-15-738,-54-42 212,2-4-395,16 13 1,-2-2 940,11 7 0,2 0 48,0-1 0,1-1-50,5 1 1,4 0 144,-21-33 0,23 16 0,20 19-34,10 18-33,17 14 67,18 7 1698,19 4-1513,24 0 44,12 0-225,10-1 82,-43-3 1,1-1-26,4-1 1,2-2-45,2-2 0,6-4-17,0-1 0,7-3 0,-2 0-137,13-3 0,2-1-722,-13 2 1,4-1 0,-5 2 541,6-1 1,-6 3-524,-12 4 0,-4 4-6059,29-1 6899,-45 26 0,-24-10 0,-17 9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4.8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101 22 14017,'-26'-12'2140,"6"2"-1602,17 10-180,3 0-167,-5 3-113,4 7-72,-6 11 78,4 12-84,-8 12-168,3 6-415,0 4-750,2 1-946,4-5 307,2-5-5386,0-13 7358,0-9 0,0-13 0,0-5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5.0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17238,'30'68'-1048,"0"0"1,-18-2 0,-10-6-1,-14-7 1,-24-12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6.8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142 411 12925,'59'-10'874,"-13"2"-745,-43 18-51,-3 7-5,0 18 67,0 12-50,-8 15 139,-8 10-190,-11 12-27,-7 4 60,0 4-724,6-2 602,4-12-34,8-13 84,5-20 369,5-18-189,4-15-147,2-8 275,0-4-308,0-14 652,-2-5-657,-4-22 5,-2-11 0,-3-17 39,2-20-526,6 37 1,1-2 559,0-7 0,2-2-45,-1-3 0,2-1 3,1 0 0,3 1-29,1 3 1,4 1-3,4 8 0,2 3 0,20-33-78,5 26 27,-6 23-49,-2 18-136,1 11 124,-13 5 112,-1 1 1270,-14 1-82,-4-1-1004,1 2-100,2-2-84,6 0-5,3-3 5,9 0-140,5-1 39,15 2 34,11 4-62,9 17 90,7 9-152,-4 21 74,-7 2 117,-12 1 5,-12-11 57,-14-7 16,-10-15 202,-6-7 213,-5-7-353,-7-4-140,-19-1-173,-21 0 119,-9-2 1,-5 0 48,-34 1-12,29-1 0,3 0-17,-10 2-38,16 1-158,22 4-22,16 1-11,12 3-51,7 0 112,0 0 84,0-1 118,5-2 68,-2-3 72,3-1 415,-4-1-522,-2 1-122,5 2 89,8 5 0,14 5 50,19 8-44,17 8-1,13 5 1,11 0-273,0-1 312,-5-6-45,-9-6 44,-16-3-44,-14-5-39,-11 0 34,-10-1-102,-6 2 34,-5 4 68,-6 2 283,-2 5-110,-13 22-90,-12-9 90,-14 18 28,-15-15-39,-4-3-17,-9-1-134,-2-6 50,-4-3 5,0-7-55,2-4 61,-21-9-67,25-3-5,-13-15-107,33-8 33,6-13 74,8-3-102,11 0-190,8 7-447,6 6-539,5 11 1283,17 22 0,-12-8 0,11 12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9.1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1 521 14919,'40'6'459,"6"-1"-425,16-5 39,9 0-68,8-6-5,2-4-73,-5-6-39,-5 0 45,-12-1 67,-7 0 0,-7-4 62,-6-2 67,-4-4 168,-13-2 45,-9 0-130,-8 0-212,-7 3-50,-21 2-73,-16 1 16,-24 3 107,-10 3 34,-3 2-34,7 6 0,7 1-56,14 5-95,10 5 44,8 20 107,6 21 62,0 35-59,14-28 0,0 3-574,-1 5 1,1 3 592,5 1 0,1 0 40,0-2 0,1-1-247,1-7 1,4-2 195,15 34-5,9-23 83,20-19 68,13-20-42,-3-17 0,4-7-51,-9-7 1,1-5-403,22-3 1,-1-6 340,-16-5 0,-5-4 30,-2 1 1,-2-2 90,-3 0 0,-4-1-113,25-26-5,-13 8-6,-12 10 0,-6 10-28,16-3 28,-6 10-11,21-6-45,-7 7 45,7-3-6,2-5 17,-8-2 61,-9-3 2561,-11-7-2202,-19 15 14,-7-1-344,-14 22-6,0 4-39,-2 5-6,-6 14-39,-6 12-235,-10 49 67,8-15-34,1 24-67,13-37 84,2-12 169,0-11 16,2-11 145,1-6 29,0-4-40,2-3-72,1 5 27,2 1-44,3 3-45,4 0 11,2 1-11,5-2-89,7-3 83,2-4 6,14-2 6,6-16 61,14-11-11,9-27-150,-35 20 1,1-1 115,1-5 1,-1 0 5,-2-1 0,-2-1 61,26-33 12,-13 16 112,-22 16-213,-9 19-56,-10 14-157,-5 6 6,0 4 444,-3 6-231,2 7 0,-1 7 27,1 3 6,-2-1-39,0-6 68,0 1-1,0-6 39,0 3-22,0 4 23,0 10-102,-5 11 1,2 8 11,-5 6-17,5-4-56,0-5-84,3-9 106,8-13 196,27-10 12,5-25 12,26-11-86,-7-22-32,2-6-24,-7-1-38,-8 1-6,-11 8 6,-1-2-12,-10 16-50,2 1-45,-8 14-11,2 3-45,-1 1 89,-1 2 63,-4 0 5,0-2 0,-1-2 84,1-16 51,4 7-101,-6-5 22,-1 14-51,-9 7 1,-2 4 67,2 2-12,-1-3 1,1 1-416,-2-3 354,0 19-33,0-5 27,0 13 6,0-11 45,0-5 376,0-4-388,8-19-27,-2-1 44,10-17-50,-5 6 6,2 3-6,-4 6-56,-4 8-51,-2 6-313,-3 5 420,2 15 5,-1 4 51,1 19 7,-2 8 127,0 12 51,0 16-118,-7-25 0,-3 3-537,-1 14 1,-4 5 505,-9 16 1,-5 5-737,8-24 1,-1 3 0,-1-1 665,0 1 1,0-1-1,0 0-8,-10 25 0,1-5-157,7-18 0,1-5 163,5-14 0,1-3-20,-14 28-6,5-8 6,-5-4-6,9-12 1,2-11-23,10-18-73,3-10 802,5-9-791,-9-3 2048,0-2-2367,-19-3 474,-8-8-424,-15-11-55,-11-15 240,-4-10 135,1-11 39,11-2 0,19 2-168,17 5-95,35 27-566,25 5-1070,54 21 1800,-16-2 0,-1 0 0,12 1 1,-36-1-1,0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29.5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75 0 14079,'-20'56'-215,"-1"0"1,2-4-1,5-5-843,14 1-7420,7-4 8478,0-5 0,1-18 0,-3-9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0.1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161 65 14857,'4'25'1625,"-6"-11"-1451,-9-30-107,-6-2-11,-2 3-17,3 7-39,3 4-50,2 12 50,0 19 0,-2 19 0,-1 25-6,-2 9-33,4-3-51,4-10 90,6-20 342,2-17 151,5-17-51,8-7-168,12-16-190,13-10-44,8-15-40,6-12-255,-15 8 0,-1 0-3,16-18 79,5-12 95,-30 36-61,-14 13 16,-5 8 129,-5 8 336,-3 1 504,0-4-711,-17-3 16,-7-8-145,-21 0-106,-10-5-297,0 1-309,-4 4-116,15 7-707,6 11-129,21 54-6875,8 16 8539,8-9 0,2-1 0,-1 5 0,0-9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0.59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1473 1 16510,'-9'69'63,"0"-1"1,-14 21-1,-10 6-56,-2-13 1,-6 3 0,-3 2-1246,4-14 1,-3 2 0,-2 1 0,-1 0 1339,-2 1 0,-1 2 0,-2-1 0,-1-2-41,1-1 1,-2-2 0,0 0 0,0-2-11,2-3 1,0-2 0,0-1 0,2-1-15,-9 10 0,1-3 1,2-2 1,7-10 0,2-1 1,2-4 503,-6 10 1,6-6-544,-10 25 647,25-31-1330,22-19-286,35-17-2134,26-25 3103,37-27 0,-33 9 0,-10-2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1.1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1254 96 15978,'4'-54'-510,"0"13"510,-4 53 544,0 14 256,0 33-372,-5-12 1,-5 6-1711,-14 23 0,-8 6 1440,4-15 1,-4 3 0,-3 1-84,-10 8 0,-5 2 0,0-1-21,2-2 0,-2-1 0,2-2-32,5-9 1,1-1-1,1-4 90,-9 13 1,5-6-136,12-17 1,4-4-11,-19 25 33,10-14 0,5-12 61,9-17-61,0-13 2001,2-19-2220,-9-20-10,-10-20-399,-11-27 246,24 27 0,1-3 116,-1-3 0,2-1 249,4-2 0,3 1 12,-13-41 5,15 16 0,10 23 0,4 17 67,3 16-6,0 7-61,0 4 415,15-11-74,-2 1 421,13-12-628,-4-1-106,9-3-28,10-7-84,24 0 34,24 1-386,-34 22 0,4 3 433,7 1 1,6 2-17,-1 6 0,5 2 1,-3 0-44,10 0 1,-1 3-141,-14 3 0,4 2 1,-7 3-402,-1 3 1,-5 5 602,6 7 0,-6 2 0,6 3 0,-5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4.0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16880,'1'5'-941,"-1"-1"784,0 84-627,0-35 697,0 9 1,0-1 164,0-5-78,2-16 95,-2-16-291,5-5-156,3-3-584,9 10-335,13 4-1113,21-8 1,8-4 1746,31 4 0,-35-9 0,-5-4 0,-3-9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42.14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12191,'0'0'0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02.7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7895,'0'0'0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2.9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13508,'2'69'-51,"-1"4"57,-1-6 0,0 4-1,3-5 40,0-10-39,2-16-6,-2-13 67,2-14-67,-2-7-319,2-4-1261,10-2-2369,3-9 3949,11-6 0,-13 3 0,-2-1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8.6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63 1 12567,'21'32'179,"-2"0"-140,-8-3-33,-3 6 50,0 13-50,-5 14-1,-1 16-5,-2 12-592,-7 8 374,-9 0 83,-7-7 11,-4-8 1,5-16 123,6-13 0,5-16 11,4-12-5,4-11 78,0-8 56,3-4-409,0-1-1030,0-9 1299,10-4 0,-8 2 0,8-1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9.78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6971,'0'0'0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9.9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449 0 7968,'-82'40'-220,"0"-1"0,0 1 0,10-8 0,2-1 0,24-7 0,32-10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0.02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48 1 6899,'-48'16'0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0:16.90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799 881 14107,'-29'-25'1787,"4"3"-1367,10 11-168,6 1-123,-2 2-79,8 2-50,1 1-50,2 2-1821,0 2 1871,0-5 157,0 1 246,10-7-78,4-3-45,11-4-101,2-3-128,0 0-1,0 0-44,0 0-6,2 0 0,6-3 0,6-2-56,8-5 17,5-4 39,3-8 0,0-8 39,-5-12 101,-11-6 140,-16-8 73,-13 6-51,-19 10-246,-24 23-56,-29 18 0,-38 29-825,37 9 1,-3 6 821,-10 10 0,-1 7-22,-3 8 0,-2 9-1024,9 0 1,-1 7 0,4-3 947,18-13 1,4-2-1,0 2-9,-10 13 0,1 2 0,8-4-170,10-2 1,7-4 245,6-6 0,2-1-10,-7 28 38,13-19 1024,5-16-1024,8 1 3158,1-12-3493,12 11 235,14-6-1177,24 2 325,-2-17 1,8-4 859,33 1 1,0-3-1,-36-4 1,-1-1-1,11-2 1,0-1-1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0:18.00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404 190 12662,'-38'-31'1501,"8"5"-857,30 19 0,0-1-78,-3-1-101,-4 0 61,-10 1-430,-5 0 10,-5 2-61,0 2-40,0-1-5,5 2-95,0 1-235,11 1 5,-2 1 79,7 0 190,-4 7 56,2 4 5,-5 10 46,-1 4-40,-3 4 28,1 0 45,0 3-78,0-3-6,4 1-79,4-5-190,6-3-100,2-2-147,12-4-134,15-4 398,22-6 236,19-3 16,11-5 117,-19-9 1,1-4 167,25-9-109,-32 3 1,-5-4 36,0-13 73,-12-16-280,-19 13-6,-6-11 0,-24 21-56,-15 3 50,-20 8-101,-16 8 90,-3 7-201,1 5-62,6 12-45,7 6-11,4 11 269,19 6 73,9-12 134,15-2-17,5-14 73,0-3 22,0-4-330,0 5 112,0 2 39,5 8-39,10 5 34,15 7 0,19 4-29,11 2 23,13-2-246,6-2 285,8-9-16,0-4-51,7-8-34,-2-4-448,-37-2 1,2-2 481,17-6 0,-3 0 0,8 3 0,8-10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0:19.3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216 42 16706,'28'-23'638,"-6"5"-660,-22 18-415,0 5 241,0 15 196,0 35 84,0-3 0,0 9-841,-2 25 1,-3 8 756,-1-17 0,-2 3 0,-2 1-96,0 4 1,-2 1 0,-2-2-12,-2-5 1,-2-2 0,0-4 11,-4 14 0,-1-8 92,4-21 0,1-5-47,-8 20 50,9-15 0,3-2-151,9-12-181,3-11 332,2-18 147,0-8 1484,4-25-1626,5-16 29,7-31-34,6-25 0,-9 38 0,1-5 0,8-31 0,0-3-400,-5 25 1,0 0 385,3-21 0,-1 6 14,2-6 34,-9 20-34,-4 22 0,-4 17-6,-1 11-27,5 8-6,1 1 826,4 1-793,1-1 6,0-1 6,-1 1-6,-5 3 0,-2 3-34,-4 2-252,-2 4 286,0 10 141,0 10-63,7 12-78,9 4-622,22 0-179,16-7 336,27-13 465,17-11 106,-12-25 1,3-8-398,-21 5 1,-2-5 514,23-16 0,-5-5-160,-32 8 1,-7-1-12,-5 1 0,-4-1 87,16-29 292,-18 10 145,-20 17-275,-7 15-302,-7 14-11,-10 21 1018,-4 14-1478,-13 23-10,-3 10 4,0 8 169,5-5-213,11-8-22,7-15 403,17-15 246,6-11 163,10-7-11,3-12-79,-2-2-39,0-9-101,0 1-39,0 1 0,0 1-123,3 0-493,14-4 241,-5 5 28,9-4 190,-16 8 157,-2-1 308,-6 1 285,-2 2-55,-11 0-96,-4 6-442,-7 0 152,0 22-1,0 3-73,0 26-78,0 1-39,0 8-622,15-4 0,15-7 258,30-18 398,29-12-345,-32-21 1,5-9 248,18-11 0,3-8-1951,2-6 0,-2-6 2052,-25 9 0,-1-4 0,-6 4 0,-2 5 0,-7 2 0,11-19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5.50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3660,'3'14'0,"-2"-3"0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0:19.96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855 1 13340,'-50'33'466,"0"0"1,4 1 0,10 5 76,18 44-1449,3-24 1,-2 7 1154,-7 20 0,-4 6-132,6-21 1,-2 3 0,-1 1-503,-2 6 1,0 1 0,-1-1 406,2 0 0,0-1 1,1-2-23,4-8 0,-1-2 0,3-2-17,-5 19 0,3-6 127,6-18 1,3-5-262,-7 29 61,8-22 90,1-16 953,4-7-650,1-14 1882,0-11-1788,-1-10 296,-2-7-693,-8-11 0,-1-9-34,-7-15-44,2-7 28,0-9-169,12 5 1,2-4 106,-1-36-177,4 24 1,3-2 285,1 12 0,2 0 3,0-4 0,2 0 0,1-1 0,1 0 19,0 2 1,1 1-17,0 6 0,-1 0 132,0-49-135,-2 43-219,-3 10-380,0 39 140,2 6 308,13 7 590,13 6-770,23 5 236,2-8 0,5-1 92,-7-3 0,1-1-344,19 0 1,3-2-399,-10-2 1,-3 0-1511,-3 0 0,-1 0 2255,-1 0 0,-4 0 0,5 0 0,-24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0:20.6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259 183 13217,'-53'21'666,"4"5"-442,19 10-17,8 11-207,9 7 6,8 5 128,14 1 96,20-6 128,19-7 17,17-15 24,6-11-7,-3-12 56,-3-11-129,-3-13-123,-5-14-67,-12-15-129,1-8-84,-24-7-185,-2-5-162,-15-5-219,-20-1-23,-12 3 343,-23 7 324,-12 14 12,-6 17 33,-3 15-28,-1 16-5,1 20 13,22 6 1,3 5-9,-15 20 68,-6 14 38,43-34-117,13-12 6,6-7 229,5-7-140,5-4-61,15-1 23,21-13-13,35-7-44,-24 2 0,4-2-778,15-4 1,4 1 791,12-3 0,3 0-14,-25 7 0,0 1 0,1 0-6,-1 1 1,0 1-1,1 2-62,6 0 1,0 1 0,2 2 67,6 0 0,0 1 0,-6 2 0,-3 1 0,-5 1 0,-4 1 0,1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47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5873 1 24575,'-5'10'0,"-1"-1"0,0 2 0,-3-1 0,-3 12 0,2-6 0,-2 6 0,2-8 0,-2 8 0,-6 8 0,1 3 0,-4 4 0,0-3 0,-1 4 0,-14 14 0,-2 13 0,-8 11-662,-2 7 662,1 0 0,0-6 0,1-3 0,3-13 0,-1-2 0,5-18 0,2-8 0,11-14 0,1-1 0,5-1 662,-5 12-662,0 6 0,-3 3 0,0 8 0,0-4 0,-2 12 0,0 2 0,-7 9 0,-2 0 0,-12 9-503,4-4 503,-9 4 0,4-6 0,-4-1 0,0-4 0,4 3 0,-3-3 0,-4 12 0,29-33 0,0 0 0,-4 1 0,2 0 0,0 6 0,2-1 0,3-6 0,0 1 0,-11 20 0,1 1 0,-15 21 0,21-26 0,0-2 0,-13 12 0,4 4 0,-5-6 0,6-1 0,-4 1 0,4-2 0,-6 3 0,-5-1 0,-1 1 0,-1-1 0,2 1 0,4 6 0,-7 9 0,1-5 0,22-33 0,-1-1 0,-20 25 0,-1 5 0,2-6 0,4-1 0,-5 8 0,-1 1 0,5 0 0,-5-2 0,7-6 0,0 0 0,12-17 0,0 2 0,-18 31 0,17-25 0,0 0 0,-13 25 0,6 3 0,1-7 0,0 1 0,6-9 0,-12 9 0,6-7 0,-12 2 0,0-6 0,2-11 0,-5-3 0,6-2 0,-1 1-72,1-1 72,6 5 0,6 0 0,-7 8 0,10 3 0,-5 4 0,5 12-819,-6 2 819,19-41 0,0 0 0,-3-1 0,0-2 0,1 1 0,-1-2 0,-21 27 0,13-25 0,1-1 0,-9 7 0,-26 25 0,29-30 0,-11 8 0,5 5 0,4 7 0,-6 10-271,4 10 271,17-41 0,0 0 0,0 2 0,1 0 0,1 1 0,2-1 0,-20 41 0,4 5 0,2-12 0,1-2 68,0-10-68,3-17 810,9-14-810,5-17 0,6-8 0,4-5 787,-1 1-787,2 1 0,-1 8 0,-1 13 0,-1 1 0,-1 13 0,1-13 0,-5 13 0,1-13 0,-12 20 0,5-11 0,-3 6 0,5-9 0,4-15 0,1-1 0,0-1 0,-1 3 0,-4 13 0,-6 10 0,1 23 0,0 10-502,11-30 0,-1 2 502,2 3 0,1 1 0,0 4 0,-1 0 0,-2 1 0,0-2 0,3-3 0,-1-1-98,-8 5 0,-1-4 98,1 6 0,-8-1 0,24-51 0,-1-4 0,1 1 994,-2 3-994,0 1 206,-1 3-206,1 1 0,-1-1 0,-2 0 0,2-3 0,-1-2 0,3-4 0,1-2 0,0 0 0,1 0 0,-1 2 0,-1 0 0,-2 2 0,0-1 0,0-1 0,0 2 0,2-2 0,0 1 0,-1 1 0,1 3 0,-2 1 0,1 0 0,-1-1 0,1-4 0,0-1 0,0 0 0,1-2 0,0 1 0,1-1 0,0 0 0,1 0 0,1 2 0,-3-1 0,1 2 0,-1-1 0,-1 5 0,0 1 0,-1 3 0,1-3 0,0-1 0,0-3 0,1-2 0,0-3 0,-5-3 0,5-1 0,-4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0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44 24575,'-5'-7'0,"0"-10"0,5 11 0,0-8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1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24575,'5'-11'0,"-2"1"0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21.7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5969,'0'0'0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22.0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11951,'40'1'-1393,"-20"-1"0,2 0 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22.0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12517,'0'0'0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22.43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7761,'0'0'0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43.45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8192,'0'0'0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6.15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2129 1450 9274,'-66'-17'24,"0"0"0,9 2 0,10 4-24,21 7 40,9 1 195,-4-1 280,-3-2-45,-1-3 656,-21-13-902,10 1 337,-28-19-287,17 4-28,-4-1-240,18 11 0,10 10 33,1 1-34,3 4 40,-9-2 45,2 2 22,-2 2 50,-23-5-544,13 4 421,-17-3-34,17 4 68,-1 2-67,-1 0-40,-31-3 34,25 3 34,-21-6-23,34 1 79,-2-4 78,-15-23 11,11 5-39,-8-17 282,17 12-512,8 1-112,0-17 23,12 18 17,2-14 139,11 11 23,10-11 3,-1-12 0,1-5-345,3-12 166,-12 14 0,-11 5-720,-31 12 823,-31 6-1558,9 18 0,-4 2 1631,-29-10 0,34 15 0,3 3-241,2 5-745,2 10 440,-5 36 1,25-22 0,-4 21-1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43.6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7022,'0'0'0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44.57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6630,'0'0'0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44.7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7593,'0'0'0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45.10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128 36 7705,'-8'-6'1114,"2"1"197,6 5-879,-2 0-208,-1 0 28,-3-1-34,3-1-56,-2-1 752,5 1-869,-5 0 72,0 0-38,-1-1-40,-2 0-34,2 0 1,3 1-427,1 1-407,-1 1-589,-4 0-2605,-5 9 4022,-6 2 0,8 0 0,0-3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3.5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7890,'0'0'0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5.4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227 97 13015,'-36'-54'129,"8"11"-129,28 43 885,0 0-885,2 4 5,-1-3 34,1 4-55,-2-3 10,0 2 6,0 2 0,-2 1-6,1 0 6,-4 0 56,2-2-56,-2-1-5,-1-1 5,1-1-6,2-1 6,-2 1-521,4-2 510,-1 4 6,2-2 5,0 4 0,-2-3 61,-1 2 6,-5-2-39,2-2-28,-2 2 0,5-3 129,1 2-202,2 3 29,0-1 10,0 6-72,0-3 94,0 0 1,0-2 11,0-1-33,0-2 38,0 1 51,-3 0-50,-5 1 27,-1 4 1,-4-2-34,2 2-39,0-1-6,5 0 39,2 0 6,4 2-56,0-1-145,0 4-158,0-1 141,0-2 145,0 0 28,0-3 40,0-1-1,0-1 6,0-1 67,0 0-16,-3 0-51,-2 2-56,-4 1-482,1 3-386,3 8 924,2 12 0,3-12 0,0 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5.6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6585,'0'0'0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5.75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6137,'0'0'0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59.0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5879,'0'0'0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00.9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1 300 10573,'8'-32'1293,"1"2"-1130,23 7-62,-5 2-45,-5 1-51,-3 5 29,-9 5-34,-4 6-1266,-4 3 1266,-2 9-84,0-3 84,0 5 11,3-7 258,0-2-45,0-1-201,1 0-23,-3 1-101,1 4 101,-2 4 39,0 5 51,0 7-34,0 2 0,-4 5-56,-10-1 0,-5-2 28,-4-4 22,7-7 1043,8-7-757,6-8-101,16-11-146,11-8-61,27-9-28,16-3-207,18-2-107,-39 18 1,2 1-586,21-4 0,-1 1 148,21-3 572,-36 10 0,-8 0 179,-19 3 314,-15 4-23,-21-3 476,-16-3 207,-16-2 673,-38-14-1283,18 8-156,-14-5-152,39 12-56,7 6-504,18 3 285,4 3-195,7 12-146,0 7-454,7 14-2241,-3 27 1111,4-18 2144,-6 11 588,-7-33 1215,-1-11-1697,-12-6-106,-14-4 0,14 0 0,-6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18.9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118 101 10332,'3'2'1786,"-1"-1"-704,-2-1-1021,-40-45-4273,29 33 4173,-29-33 719,39 43-1879,1 2-122,0 4 1197,0 2 85,0 3 39,0 0 3392,0-1-3302,0-3 16,0-2 2308,0-2-2307,-3-1-29,3 0 51,-3 0 84,2 0-140,1 0-23,-3-1-50,2 1 34,-2-3-29,-1 2 1,1-2-6,-1 1 0,2 1 11,0 0 11,1 0-4200,0-1 2901,9 3 1277,1 3 0,0-2 0,-1 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08.6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306 284 9895,'40'-13'-1658,"-6"3"1210,-28 8 448,1 1 101,-6 1 3007,1-2-3500,3 1-173,-2 6 374,3 0 191,-4 8 96,-2 1 49,-2 2 6,-8 2-61,-2 1-40,-5-4 242,7-3-12,4-4 28,4-5-101,2-2-118,12-1-16,0 0-73,12 0-5,-4 0 5,-6-1 5,-7 0 79,-4-1-45,-3 0 90,-7-2 56,-7-2-6,-6-1 236,-2-2 140,6 4-225,5-2-184,3 5-146,5-1-1446,1 3 1553,0 9-62,-2-1-11,-1 12-12,-3-2-22,2 6-78,-4 0-63,2 0-83,-1-6 106,4-3 118,2-8 555,3-3-23,0-19 73,0-6-101,0-19-252,3-4 118,0-1-157,2 3-12,1 6 51,-3 9-129,-1 9-106,-2 7-17,0 7-1685,0 3 1685,-10 10 72,3-4-38,-9 8 28,8-8 27,3-2 34,2-2-190,3 2 17,0 0 44,0 7 6,0 3-5,0 5 5,0 3-124,-2 1 18,-4-2 106,0-6 605,1-7 330,3-4-638,2-19-190,0-5-74,0-16 23,0-3-28,0-1-22,2-2-6,1 2 6,0 3 5,-1 4 28,-2 10-39,0 4-45,0 11-100,0 3-338,0 5 483,0 9 0,0 2 0,0 8 0,0 2 0,0-3 0,0 1 6,0-1 0,0-2-6,0 6 5,0 2-5,-9 10 6,-8 8-1,-16 9-5,-3 4 6,-4 0-6,9-10-39,10-9 39,10-14 0,9-10 5,2-7 864,0-4-802,-2-11-61,-4 0-6,-5-12-67,0-2-96,3-5 62,3-4 40,5-2 33,0 0 28,5 6 5,1 5-5,4 9 0,-4 7-56,-1 4-734,-5 4 785,0 10 5,0 2 0,0 11 5,5 2 29,-1 6-29,6 0-5,-4-1 40,2-4-40,-5-7 61,-1-6 152,-2-4 62,0-5 22,3-2-68,0-1-83,2 0-146,0-4 0,1-5-6,-1-7-44,1-2-23,-1 1-28,0 3-756,1 6 543,2 4-150,-2 3-203,2 5-223,-3 5 144,-2 6-407,-1 13-1984,-2 3 3137,0 2 0,0-13 0,0-8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1.9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8914,'0'0'0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3.60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337 208 9352,'-62'-38'-301,"0"1"0,0 0 1,-25-9-1,28 9 1,54 25-1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3.8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426 505 11670,'-44'-83'-5511,"10"11"5511,34 43 2055,0 3-2055,0-1-212,0 5 212,-10 1 1720,-7 4-959,-13 2-285,-6 0 107,-1 3 100,-1-2-190,2 2-347,4 0-146,5 0-532,5-2-1630,6 2 1075,5-5 330,-2-4 757,4-2 0,1 6 0,3 5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4.1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227 407 11866,'-25'-43'126,"0"-1"0,-16-30-126,34 55 6,-2-1 538,-2 0-124,-2 0-219,-3 2-111,-1 1 128,-2 1-218,5 0-78,1 3-734,5-1 510,2 3-141,4-3-739,2 1 1182,0-5 0,0 9 0,0 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4.5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750 1160 10478,'-4'-54'-583,"3"7"583,2 26-381,1-2 381,-2 2 180,-12-3 531,-8 1-577,-11 0 6,-8 2 230,3 1-85,-5 2-156,6-2-129,2 1-67,6 0-353,6-1 73,0-1-236,16-2 91,-4-4 21,14-2-297,-10-5 583,-3-2 185,-11-1 600,-5-1 44,-9 2-28,-5 2-16,0-1-287,-3 5-83,1-2 83,1 0 63,2 1-376,4-1-124,6 2-380,5 0-196,11-2-274,4 0-690,7-9-458,0 4 2122,0-4 0,0 19 0,0 8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4.78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901 941 12965,'-45'-56'-283,"0"0"1,2 5 0,12 5-350,26 13 27,0-2 95,-6-3-72,-5 1 50,-11-1-471,-11 2 1003,-8 0 420,-8-1 426,-4 1-230,-1-1-84,2 0-157,-2 2-173,4 0-73,1 2-129,8 0-454,3 0-319,10-7-712,3 2 1485,9-7 0,9 23 0,5 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21.42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9845,'0'0'0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7:21.72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8248,'0'0'0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5.88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2098 2067 9268,'-65'-50'-120,"1"-1"0,3 3 1,11 7 265,18 9 145,-6-2 45,2 1 409,-9-1 218,4 2-72,-5-1-168,2 2-309,1-1-139,2 3-219,1 1-56,7 1-325,3 2-314,9 2 129,2-1 191,3 1 50,0-2 112,-5 1 68,-2-2 44,-6 2 45,-4-3 179,-2-1 219,-3 1 11,0-3 39,0 2-67,3 0-45,2 4-151,4 1-6,4 5-162,3 0-17,6 4-146,3 1-83,2 0 150,0 1 74,0-1-1,-2 0-392,-10-8 208,2 6 190,-8-6 90,7 7 55,0 0-33,3-1-22,0 1 67,3 0 27,-2-5-234,5 7-107,3-2-280,8 6-392,2 2-196,0-1 359,0-4 263,0-1 184,0-13 169,0 5 50,0-10 336,0 5 571,-7-2 67,-5-1-335,-5 2-146,-1 1 112,-1-1-347,5 7-79,-2 0-73,5 9-22,3 1-45,-3-2-39,1 2 191,-4-3-23,-2 1-67,-1-1 5,-1 0-106,1 0 123,-14-9 0,10 7-72,-8-8-51,10 9-6,-7-3-39,12 1 45,-10 0-5,10-2-29,-13-4 34,6 5 0,-2-3 0,7 7 0,5 1-5,-3 2 5,4 1 0,-1 2 0,2-1-6,2 1-156,1-3 66,3 1 63,-2-3 33,5-1 39,-5-2-33,2-2-1,-3 0 6,-1-6-5,-2 8 33,1-1-39,2 8 0,2 3-5,1 2 5,0 1 5,-2 1 46,4-1-46,-1-2 74,2-2-35,0 0 7,0 1-18,0 1-2238,0 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39.89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27 893 8584,'-3'-13'2398,"2"3"-2074,1 10-189,0 0 27,-10-22-145,7 15-6,-7-16 45,10 22 1440,0 1-1541,14 0 40,1 0-23,16 0 28,1 1 5,5 2 12,22 6-11,-15-1-1,13 6 6,-10-3-11,-14-3 0,6 0 0,-16-7 129,4 0 90,57-13-186,-23 3-33,-8 0 0,0 0 0,12-1 0,-2 6-5,17 1-705,-24 3 710,10 0 0,-30 0 0,-5 0-6,-5 0-16,30 0 22,-14 0-6,29 0 6,-19 0-3162,21-2 3162,-19 1 0,8-1 458,-29 2-453,-8 0-5,-7 0 51,-7 0-51,-3 0-34,-1 0 3381,4-1-3358,4-2-3381,21-3 3398,-5 2-1,9-2 1,-14 3-6,-8 2 5,-1 0-5,-4 1 0,6 0 0,4 0 3392,9 0-3380,47 0-12,-30 0-6,28 0 6,-52 0 0,-4 0-6,-8 1 1,3 0 5,-6 2 0,8 0 0,-3-1 5,36 4 7,-16-4-3404,25 6 3386,-26-4 0,-5 2 12,9 3-6,-15-3 0,4 1 0,-12-5 0,-1 0 0,6 0 22,21 1 3404,-4 0-3415,12 0 0,4 1 6,31 8-17,4-1 11,-32 1-11,-39-8 6,12 2-6,-4-3 0,36 2-3386,7-4 3391,21 5 1,-17-3-6,-14 3 5,-30-2 7,1 0-12,-12-2 0,6 0 0,-2-1 0,10-1 162,41 0 2392,-10 0-2543,26 0-5,-25 0 5,-8 0-877,4 1 939,-20 1 1131,-5 0-1048,-20-1-307,-2-1 151,4 0 827,11-1-827,9-2 0,10-2 6,1 0-1,16 2 985,-22-1-946,5 4-38,-31-2 303,-3 1-304,-5 0-5,3-1-5,3 0-7,8 0 1,7-1-17,8 2-3364,16-1 3397,-4 2 186,0-2 72,-22 0 45,-14-3-168,-9-1-134,3-2-79,31-18 62,0 8-45,7 0 0,7 0-59,1 5 0,0 1 115,32-8-632,-3 0 738,-62 11 6,-5-1 11,-2-13-111,-2 6-12,5-10-140,18 2 11,23 4-45,28 4 706,-11 8-577,-5 8 45,-34 1 420,-3-4-101,-14-3-195,1-7-124,-5-9-51,9-8-5,20-7 0,7 0-17,16-7 1586,-8 9 0,0 4-1726,7 10-6,-9 8 1,-1 0 218,3-3 0,31-6 124,-68 10 419,3-11-543,-9 9-45,4-9 0,-2 14 12,3 2-303,33-3 252,-19 5 78,21-2 227,-31 4-137,3-8 179,-7-8-101,-1-1 29,-6-3-79,-5 10-107,-3 2-5,0 5-123,0 3-297,2 3 207,0 1 79,2 0 89,-2 0 45,1 0 0,-3 0 0,-1 0 6,-1 0-1,-1 0 1,1 0 72,7 0-66,17 0-7,5 0 1,14 0-6,-5 0 17,22 0 11,-15 1-23,10 0-1721,-25 0 1716,-8-1 11,-3 0-11,-5 0 0,4 0 0,4 0 0,10 0 0,11 0-8,28 8 1,23 5 0,-10-2-1402,-28-4 0,1-1 1409,26 6 0,11 1 0,-20-2 17,-16-3 1129,-14-1-1146,-2 0 0,-2 1 0,-6 0-45,0 1-5,-14 0 11,1 1 33,-13-3 17,18 9 34,-7-3 3349,16 8-3388,-8-8 10,0 1-11,20 6-10,-22-6-46,10 6 7,-24-9 38,-2 2 6,11 12 6,0-3-1,11 11 6,-3-9 29,4-2-1,10 4-34,-13-9-5,2 0 6,-20-9 0,-5-4 66,-4-1-100,-1 1 28,2 1 6,1 3 0,4 0-6,0 4-51,4 4 46,-3-2-7,1 0-27,-7-6 39,-1-4 6,-4-1-6,1-1 0,0-1 0,1 2-6,3 0 6,2 4 17,23 15-11,-9-5 27,27 22-33,-24-18-1525,15 16 1525,-18-16 6,5 6-12,-9-12 12,-2-1-6,10 5 6,-6-6-1,10 4 40,-9-5-34,0-1 0,11 8 1514,-16-12-1525,7 7 0,-21-14 51,2 1-40,-3-1-11,2 0-23,0 0 23,0 2 6,0-1-6,-2 1 0,2 0 6,-1-1 5,-1 0 22,3-1-33,-2 0-11,1 0 6,0 1-51,6 4 50,1 2 0,8 2-44,0 0 44,1-2 6,0 0-11,-1-2 11,-3-1-5,-2 2 5,-2-3-45,3 2 56,17 6-11,-5-3 6,18 5-6,-11-3 0,4-1 0,34 9 0,-28-9 0,19 7 0,-43-12 207,-3-1-157,-8-2-50,0-1-95,16 5 89,-7-1 1,19 4-6,-14-3 5,0 0-5,-5-2 5,-1 1 6,-9-2 6,1 0-1,-7-2-5,0 2-56,6-1 56,3 2 6,8 2-6,3 2-45,3 2 34,12 3-23,-12-4-16,5 1 44,-18-6-5,0 0 6,-2-2-1,4 1 0,0 0 1,6 1-6,38 11 5,-20-3-44,25 8-63,-31-10 29,-4 2 6,12 2 27,-11-3 18,10 0-23,-10-5 50,5-2 0,5-1-50,28-1 51,-10-1 5,16 0-6,-19 0 1,-3 0-135,37 4 22,-34-1 56,25 5 12,-43-1 50,17 3-2882,-10-4 2871,19-1 6,-11-2-29,50-3-480,-24 4 514,17-1 0,-44 3-6,-22 2 2639,42 14-2633,-28-9 0,35 10-3221,-20-19 3209,-1-2-44,-5-2 481,-12 0-375,-21 0-50,-5 0 0,-2 0-134,9 0-57,-2 0 12,14 0 3386,1 3-3985,62 5 722,-44-4 56,38 4 78,-63-8 6,-1 0-44,-7 0-40,7 0-443,10 0 443,33 0 0,-28 0 0,11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20.1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9811,'7'11'-712,"-1"-2"1,-6-9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50.4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401 43 13833,'-9'-20'117,"2"4"-61,7 15-22,-2 0-34,-1-1 0,-10 2 0,13-1 89,-11 1 74,13 0 559,-5 0-946,-4-2 151,3 8 73,-6 7 0,2 9 0,-6 11 51,-2 0 22,-1 0 72,1-5-5,3-4-67,2-7-67,3-3 33,2-4-39,1 2-34,2 4 29,-7 9 5,-1 10-56,-8 8-17,-3 7 73,-5 3-6,0 1 6,-3-7 0,6-7 51,2-13 66,8-10 68,6-8-44,6-6-1161,2-2-16,12-2-482,27-16-1983,16-3 3501,23-18 0,-36 19 0,-8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51.9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267 12 11222,'-17'-1'2303,"3"-1"-2079,9 1-1244,2-1 824,1 1 90,-1-1 100,-5 5 1,0 7 5,-6 7-6,3 8 1,-2 2-74,4-3 79,4-3 56,2-7-5,3-4 21,0-2-4,0-2-68,0 0-12,0 1-60,3 1-136,2 0-44,1 0-11,4-1-29,-1 2 57,-1-2-112,3 3 347,-5-5 521,1-1 184,-4-4-172,2 0-152,-4 0-185,4 0-196,-2 0-1065,12 0 371,0-6-57,11 0 12,-1-7 241,-1 3 173,-4-1-493,-5 1 818,-6-4 1109,-9-3-286,11-4-83,-13-1 66,11 2-122,-9 4-197,0 4-101,0 2 6,0 4-207,0 2-134,0 1-23,0 0-84,-7 0-101,-2 1-39,-9-1 162,-2 2 34,-6-2 95,1 0 124,-3-2-102,4 1 214,0-4-230,9 3-62,0 1-39,12 2-549,1 2-39,-1 0 157,0 3 11,-4 7-85,-4 6 304,-5 10 128,-9 1 11,0 4 57,-7-2 5,7-3-6,3-6-67,12-7 73,5-6 45,5-5 246,17-2-229,4 0-57,19 0-5,6 0-201,-2 0-146,2 0-219,-11 0-1938,-8 0 6022,-15-23-3149,-5 8-228,-10-18-80,3 13-61,0 3-263,0 2-247,0 1-285,0 5-308,5 3-427,-4 3 237,4 4 1293,-5 8 0,0-6 0,0 5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52.0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8959,'0'0'0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0.9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9027,'0'0'0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1.5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1 199 9010,'81'-13'95,"1"-1"0,-1 0 1,-5 2-1,-2 0 0,-20 3 51,-27 5-79,5 0-28,1-2-39,0 3-184,4-1-197,-4 1-314,0 1-28,-4 1 550,-7 1 173,0 0 604,-6 0 310,-2 0-225,1-3-101,2 0-135,7-5-206,6 0-130,44-6-117,-3 3-319,-16 4 0,2 0 117,-6 3 1,0 1 16,4 1 0,-1 0 51,1 1 0,2 1 22,12-1 0,-1 2-6,25 3 67,-40-2 1,-5 2 50,-3 6 39,-12-3 365,-12-1 346,-2-4-140,-3-1-313,8-1 106,16-4-778,8-3 0,9-2-115,4 3 0,7 0 186,10-1 1,7 0 0,-8 1 0,-18 3-1,-3 1 1,12 0 0,-1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1.6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20 9279,'88'-4'-259,"1"0"0,0 1 0,-4-1 0,-1 1 0,-14 1 0,11 2 0,-18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1.7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17 8035,'65'-16'0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9.3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10416,'0'0'0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9.7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31 10674,'85'-5'-125,"0"-1"1,1 1 0,-5 1-1,-1 0 1,-8 1 107,-6 1 0,-4 1-1794,2 0 0,-1 2 1808,-5 2 0,-2 1-3,-2-1 1,-3 2 644,39 9-644,-14-2 655,-14-4-499,-13-2 118,-9-5-107,0 1-100,10-2-62,23 0-706,-7-2 1,7-2-385,3 0 1,4-1 1089,-12 0 0,3 0 0,-7-1 0,-8 1 0,-5 0 0,33-3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0.0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68 12046,'55'1'-325,"8"-4"319,7-2 1,19-4-1758,10-2 1743,-45 6 1,0 1 19,-1 2 0,0 0 547,45-5-541,-11 6 0,-17-6 286,-18 2-219,-15 1-34,-15 2-39,-6 1 827,-3 1-1605,20 0-4087,5 8 4865,23-4 0,-30 5 0,-2-7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22.7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1445 1953 8981,'-11'-3'1165,"2"1"-930,9 2-162,0 0 252,-28-3-163,18 2 66,-22-2-43,28 2-113,-1 0-11,-1 0 40,-9-1-45,0 0 66,-10 0-117,0-1 40,-4 3-45,-5-2-437,-42-5 432,23 2-130,-31-6 85,34 3 33,5-2-117,-12-9-12,13-4 146,-1-9-3159,21 4 3147,4-12 43,10 10-361,-4-13 218,3 2 168,-9-24-2325,3 13 2068,-6-18-471,2 18 2940,-1-3-2106,-5-3 348,-5-4-236,7 18 1,-1 0-1401,-15-22 1076,-11-14-118,18 31-118,4 3-1378,-11-40 1121,16 30 78,-9-31 68,17 40 330,-1 0 67,-1 2 342,-11-21-6,5 18 1050,-6-16-1386,11 24 0,10-29 0,2-1 0,-1 24 0,6-12 0,0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0.2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71 22 10802,'-47'-15'-246,"24"9"162,82 31 84,7 0 0,2-2 6,-6-2-6,-7-2-583,-17-1 583,-14-1 0,-14-7 0,-7-2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0.5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6529,'0'0'0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0.8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11256,'32'68'-649,"1"0"1,-1 0 0,11 26 0,-7-16 0,-16-33 0,-8-15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0.8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6311,'0'0'0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1.37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28 0 10338,'11'65'330,"0"-10"-324,-6-37-6,3 3-140,-2 3-353,4 7-325,-6 4-375,1 4 185,-5 3 521,0-1-152,0-2 527,-5-5 112,-6-5 163,-6-8-163,-2-4 0,0-6 0,10-5 0,2-4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1.67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4 9979,'18'-2'6,"-1"1"-6,-13 6-6,1-1-83,-5 0-186,0 1-190,0 3-1075,0 2 1540,0 5 0,0-8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1.9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8002,'0'0'0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5.7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57 11340,'62'-29'-90,"-13"5"169,-49 24 1019,0 0-1148,5 0-533,6 0-173,15 0-1087,5 0 1843,5-1 0,-16 0 0,-8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6.02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10388,'0'0'0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6.4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108 21 6383,'-60'-11'0,"12"2"0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24.16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796 5639 8321,'4'15'-185,"-1"-3"-17,-3-12 202,0 0 392,-53-77 886,12-2-1248,7 20 1,-6-10 0,4 6 53,8 6 0,0-1-987,-2-5 1,-2-5 0,4 9 868,-4-15-8,8 17 0,4 2-53,6 5-51,1 2-1927,1-17 2073,1 17 0,-1-14 714,-5 5-580,3 17 269,-20-31-403,18 38 2101,-7-13-2370,18 21 34,4-2 112,9-42 162,1 20-33,6-32 3571,-4 36-3213,-4 2-129,-3 5 268,-2 3-188,-2 6-86,0 1-66,0-6-735,7-26 314,10 6 152,14-25 100,14 12-3425,7-12 3431,-13 14 0,-1-3-379,-9 17 0,-3 1 443,7-18 0,-5 2 167,-2-12 65,-15 9-83,-12-26-235,-6 46-197,-6-21-84,0 52-335,-3-4 526,2 6 3050,-3-4-2938,5 4 1257,-3-3-1150,1-3 21,-3-3-3284,-11-12 3245,-3-1-38,1 3-1267,-6-14 544,22 25 437,-6-38 728,5-6-706,0-4 533,-9-15-96,1 25 3011,-4-2-2782,-17-16-363,2 2-230,-1 5-280,14 14-179,16 22-1418,6-37 1872,3 26 145,-1-29 72,0 36 1256,-4 5-382,-4-6-559,3 17-247,-1-3-140,7 17-521,2-1-33,11-4-3186,10-5 2631,38-24 375,-6 6 58,23-18 458,-24 12-1471,7-21 2569,-21 16-18,-2-11-111,-24 27-578,-6 9 309,-4 1-146,-9 5 1926,3 3-2497,-5 4-383,6 8-54,3 0 2933,1-9-2261,1-1 81,0-11 681,0-1 571,-5-12-997,0 9-117,-5-5-135,1 17 45,1 2-1272,-2-14 611,6 13 190,-1-18 62,5 12 1283,-10-46-460,0 24-324,-10-32 77,-1 36-111,-2 3-6,-2 4-55,-9-4-124,12 12-247,-5 1-559,15 12-578,1 6-201,1 1 1585,0 3 0,5 1 0,2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6.56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8970,'0'0'0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26.8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56 62 8522,'3'7'1401,"-2"-2"1562,-1-5-2386,-19-26-135,12 17 90,-15-19-207,16 24-151,3 1-2218,1 1 951,9 1-195,7 9 1288,8 2 0,-7 0 0,-3-2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3.4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 0 7095,'-3'50'0,"0"0"0,-1 31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7.1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96 0 6775,'-48'24'0,"0"1"0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7.32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6210,'0'0'0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7.6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 1 10528,'-32'14'868,"6"-1"-1501,26-5-84,0 2 717,0 7 0,0-9 0,0-1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7.9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273 1 14006,'-75'28'153,"0"1"0,6-4 0,21-5-707,43-16 72,5 7-1058,0 4 1540,0 9 0,0-12 0,0-1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7.07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128 133 15137,'-32'-44'835,"2"6"-695,5 19-84,6 4-56,6 6-145,7 3-573,4 5-26,9 1-270,19 9-823,26 10-2191,17 9 4028,8 2 0,-34-13 0,-14-8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7.68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123 0 10030,'-34'45'-366,"0"1"0,-18 16 1,50-43-1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03.8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204 15 8259,'-54'-3'-184,"0"-1"0,-31-2 1,77 6-1,6-2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24.3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45 163 7738,'-21'-77'743,"13"46"0,-7-24 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04.91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200 675 14146,'-33'-70'0,"0"0"0,0 5 0,11 11 0,25 25 6,-3 0 369,0 2 140,0 5-274,0 5-241,0 10-207,-3 3 145,0 4 62,-4 0 39,1 6-27,-2 6-12,2 6-213,-1 5 134,0-2-38,-3 1-214,2-5-178,-1-4 83,4-5 157,3-4 23,4-2 420,15-9-96,14-8-78,23-10 39,9-7-39,3 1-17,-9 5 12,-13 9-85,-13 8 45,-11 6-123,-5 3-375,-9 0-79,-1 0 314,-5 0 454,-5 6-57,-6-4 113,-8 6 151,-5-5-45,-1 0-56,3 2-162,1 5 55,0 7 51,-7 12-128,-4 12-68,-6 13-28,2 7-280,1 1-712,8 12-83,13-32 571,9-3 532,40-40 515,21-28 53,-8 6 1,4-4-651,3-10 1,0-4 512,4-2 0,-1-2-232,-6 0 0,-3-1-252,-6 3 0,-5 0 187,19-33 163,-22 14 22,-19 11-151,-9 15-78,-7 10-28,0 8 1421,-9 8-1477,-4 2 281,-3 4-859,-5 2 230,7 1 180,-5 11 22,-2 9-134,-1 15-68,-3 5 180,6 0 111,8-3 51,6-9 0,5-4-45,-5 0 107,-1-4 28,-12 10-1,-4-3-38,-10 4-12,-4 1 11,-2-2-50,5-5-157,4-6-711,14-8-420,8-5-655,24-5 1943,2-2 0,1 1 0,-8-2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05.7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0 187 10730,'34'3'3523,"-6"-1"-2891,-28-2-156,-5 0-133,-1 0-69,0-1-168,1-1-27,5-1 733,0 0-527,0 0-217,0 0-169,0 0-381,0 0 482,0 0 0,-3 0 84,3-2-11,-3 2 0,3-4-68,0 2 40,0-3-45,0 1-157,0-1-246,0-1-487,3-3-483,17-2-520,18-7 1893,42-9 0,-35 13 0,8-1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3.3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378 263 11743,'25'-3'-437,"0"3"275,-8 6 162,-4 2 666,-8-3 147,-2-2-124,-3-2-493,-7-1-123,-5 0-17,-2 0-56,1-1-420,5-1-12,5 0 3042,0 1-2610,3-3-34,0 2-83,0-4-158,0 1-83,0 1 179,-7-1 0,-2-2 61,-12 2 118,-4-4 62,-5 1 10,-5 0-66,0-2 39,-3 2-45,-2-5 0,1-1-157,1-4-207,6-2-1008,7-9-1462,9-2 2834,6-5 0,7 16 0,0 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13.4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81 17 9408,'-80'-16'0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6.1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128 0 11710,'-20'33'1910,"4"-7"-1423,16-26-1445,0 0-33,0 7-264,0 3-1809,0 11 1278,-14 6-1656,-4 4 3442,-12 3 0,12-16 0,6-4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6.4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41 1 12617,'-21'19'-1143,"9"-7"1,5-4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6.7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156 58 12321,'-30'-37'940,"2"16"-828,6 57-112,3 0-22,0 1-230,8-4-818,1 1-1069,4-5 2139,1-3 0,2-12 0,0-6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17.0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13060,'6'26'-1392,"-5"-11"1,6-5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8.3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9167,'0'0'0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8.9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99 11183,'55'-53'-1165,"11"13"-1646,11 34 2811,-6 7 0,-31 0 0,-19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24.65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128 700 1146,'-30'-94'1356,"28"69"-21,-18-32 0,1 1-1408,19 33-128,3 0 1350,0 4-1423,1 5 1026,-3 7-617,-1-1 951,0-28-151,-5-14-935,2-1-1685,-2-17-539,19 26-739,-8 4 2252,11 11 1238,-18 15-527,-37-9 0,24 10 0,-24-7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9.5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1 264 9918,'47'-36'-96,"-1"-1"1,1 1 0,-3 2-1149,16-10 1244,-8 3 0,-24 19 0,-14 8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8:39.9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6831,'0'0'0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0.9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3911 0 5790,'-45'46'722,"1"-1"0,2-2 1,2-8-23,-3-10-16,-6-1-79,-3-4-281,-2-3-195,2-1-129,1-2-129,3 2-363,1 5 228,-3 5 169,0 11 95,-9 7-313,-6 12 567,27-24 1,-2 2 263,-2 2 0,-1 1-294,-4 1 0,0 0-165,2-1 0,0-2-9,2-3 1,1-3 694,-40 25-381,34-24-221,3-9-54,32-16-89,-1-3-235,1 5-398,-27 28-168,-7 10 568,7-7 1,-3 5 110,-1 1 1,-1 2 90,-6 5 1,-2 2-189,-2 2 1,-1 1-202,0 0 0,1-2 221,1-2 0,2-3 154,3-5 0,0-3 45,6-5 0,0-5-126,-33 18 434,13-17 291,14-14-50,15-8-62,12-7-50,9-2 52,5-1-489,2 0 51,-1 2-51,-7 6 0,-7 5 0,-12 10 0,-8 3 0,-3 0 6,1-2 67,5-5 84,6-6-96,0-5 102,2-1 55,-5-1 253,-34 18-152,5 4-473,16-4 1,-1 4 153,6 1 0,2 2-101,-4 5 0,0 2-362,-2 4 1,0 2-90,1 1 1,-1 2-886,-4 1 1,-2 1 1436,-10 8 0,3-3 0,-8 5 0,-2-1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1.0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293 0 10584,'-51'45'-572,"-1"1"1,0-1 0,-7 4 0,11-8-1,17-6 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1.1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11934,'0'0'0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1.4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9811,'0'0'0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1.67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8534,'0'0'0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1.9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9016,'0'0'0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3.87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 1 8707,'0'55'216,"-1"0"0,0 43-558,1-47-129,0 3 471,7 5 420,2 2-162,9 4-252,2 1 0,4 1 33,3 1 28,3 1-22,5 2-39,3-2-645,0 2 644,5-6 1,-7-1 150,1-4-151,-7-2 7,-2-2 32,-4 0-10,-3 3-34,1 6 0,1 17 0,0 0 0,-5-18 0,-1 0 0,-1-1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4.4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543 0 8847,'-7'58'231,"0"-1"1,0-2 0,0-4-484,-3 9 252,-1 7 560,-3 4-313,-2 0-146,-3-2-62,0-8-39,2-6 5,2-12 85,3-5 123,-3-5-135,-1 4-78,-4 4-56,-4 12-45,-5 14 34,-4 12-337,13-33 0,-1 2 264,1 4 0,-1 0 58,1 2 1,-1 1-139,2-2 1,1 1 219,2-4 0,2-1 6,-11 38 44,12-16 6,2-13-5,8-14-51,1-10-34,2-5 732,7-4-945,7-1 215,8-1-119,5 2 151,-4 3 72,-2 1-10,-10 2 151,-3 3-34,-3 1-11,-5 0-106,5 0 1007,3 5-1013,-1-13 11,3-1 68,-5-17-135,1-6-291,1-1-684,7-2 191,-2 0-51,1 5 477,-8 3 156,-2 10 56,-10 1 146,-10 4 320,-8-8 66,-12-4-33,15-7-1272,2-62 919,18 9 0,2-17 0,0 32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9:24.75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 25 9576,'-7'-13'-1754,"1"2"1754,6 11 0,0 0 0,0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6.6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42 1 10461,'66'6'5,"-16"0"208,-45-6 1086,-5 0-1299,0 7 0,0 8 12,0 15-12,0 17 0,0 16 0,0 15 0,0 9-73,-8 6 17,-3-2-11,-8-6 22,-1-11 45,4-13 0,5-14 0,4-11 0,1-7 0,3-6-174,-2 2-128,2 2 22,-2 8 89,-3 5 130,2 8 61,-2 7 61,3 9-55,-1 9 33,3 7-33,-1 3-6,1 0 0,0-7-6,0-7 6,3-13 6,0-8-1,0-5-5,0-4-386,5 3-572,3 3 134,9 3 1200,2 33-247,-5-17-73,-3 26 129,-9-25 302,-2 2-5,0 2 100,0 26-397,0-18-51,5 19-122,6-25-12,10-1-443,12 3-397,10 0-616,9 0 28,3-1 39,-1-1 1758,-27-21 1,-3 2 851,5 28-812,-15-27 0,-5-1 308,-7 23-84,-2 4-235,-5 2-180,-10 2-56,9 4-134,-4-24 0,1 0-61,10 35-23,-3-34 0,-1-2-269,3 25-313,15-2 184,3-1-90,12 2 354,-5 0-135,-7 2-274,-9 0 475,-6-30 1,-2-1 784,-1 23-73,-7 10-173,-2-47-107,-5-13-89,1-5-147,2-3-72,0 2-509,-11 18 509,17-5 269,-17 16-269,20-12 184,-14 3-184,0 1 56,-3-1 106,-1-1-33,2-5 162,4-3-44,3-6-79,3-5 509,3 4-677,-1-10-190,3 6-62,-1-8-224,0 2 112,-3 2 207,-11 18 717,2-7-213,-10 17-201,7-8-96,-3 7-5,3 3 78,0 1-44,5-1-34,4-8-45,2-5 33,5-8-33,0 0-5,3-2 5,0 5-437,0 4 252,0 8 185,8 8 218,-2 10-173,10 10-3,-7-11 0,-2 2-36,3 35-159,-5-34 1,-1-2 152,-4 13 5,0-19 1,0-15 67,0-17 145,0-10 1,0-7-135,0-6-84,0 2 221,0 2-221,0 12 5,-4 3-5,-5 12 0,-7 1 185,-1 0-67,-4 0-113,4-5 113,3-7 291,4-7-370,7-7-39,1-5-1613,2-2 795,9 0-734,11 0 1552,10 0 0,-9 0 0,-4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8.42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51 8970,'57'-26'147,"-11"4"469,-38 21 369,-3-1 836,-5 2-2634,2 0 416,11 0-214,7 6-167,15 2 56,6 6 155,2 1 214,1 0 230,-9 0 123,-5-1 179,-11 1 57,-1 0-12,-6 2-51,3 1-60,4 2-113,8 1 0,25 6-1474,5 0 1474,21 2 0,-38-14 0,-7-4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38.9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9688,'13'73'-458,"1"0"1,2-4-1,8-13 290,44-20-268,11-1 291,3 0-34,2-4 78,-10 0 240,-9 0 80,-14 0 311,-13 2-166,-9 0-84,-5 1-95,-2 1-39,4 0 135,4 0-281,11 4-179,12 2-132,-13-14 0,5 0 188,28 10 1,0-2 0,8 6-1,-31-18 1,1-1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40.1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9369,'63'59'13,"0"0"0,-3-4 0,-5-7-103,10-8-274,6-2 218,5-2 23,0-5 123,0-1-529,-6-3 529,-7-1 142,-9 0-142,-8-2 359,-8-1 61,-8-1-229,-6-1-124,-6-3 392,-4 3-408,0 1-51,1 3 0,4 3-6,11 5-33,5 0-543,6 1 178,0-2 320,16 11 84,-19-13 364,8 8 34,-22-13-258,-5-1-101,-2 2 56,-4 0 73,0 2 208,-2 2-197,5 1-179,0 3 0,6 2 0,5 1-73,3 2 73,3-2 6,2 1 33,0-1-34,1-2-5,-2 2 12,1-1 66,-2 3 28,0-1-27,-1 0 22,-5 2-45,1-4-28,-2 5-23,-1-1-10,4 7-365,21 25 308,-11-13-5,16 19 34,-17-22 33,-3 1 0,-2 2 44,-4 1-4,-2-2 83,-2-1 28,2-3-50,-5-5 0,4-2 39,-1-4-118,7-2 12,3-2-6,9 1-23,9 1 51,5 0-56,12 3 0,-2 0 23,3 0-18,-6 0-5,-8-2 0,-8-1 6,-11-5 72,-9-1 12,-7-4 39,-4-3 123,6 11-140,-1-7-101,11 13 34,4-6-45,11 5-23,10 5-27,7 3 44,2 0-55,-1 2 61,-7-3 5,-6 0-5,-8-5 73,2 13-23,-16-17 23,4 7-56,-16-21 61,-2-2-78,-2-3 0,3 1 6,3 0 5,5 2-5,5 3-1,4 0-5,-1 3 6,0 1-6,-2 1 6,-3 0-6,-1-4 0,-6-4 5,-2-5 1,-8-5-1,-2-3-5,-5-6 45,-4 0-39,1-3-1,0 1 24,2 5-18,3 4 230,5 8-112,21 28-90,-4-5-28,17 22-11,-11-15-50,2 0-62,0-5 112,-5-7 0,-1-8 0,-17-11 0,6-7 560,-13-7-123,2-4-40,-5-1-1102,-5-2-338,12-14 1043,20-14 0,-13 9 0,10-6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41.77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6663,'17'88'0,"-1"0"0,-2-18 0,-1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42.2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7979,'0'0'0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44.7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69 35 13077,'-31'-18'117,"4"4"-766,21 12-914,1 1-1826,5 1 3389,17 0 0,-13 0 0,13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19:45.1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65 16885,'79'1'107,"-16"0"55,-63-1-3679,0 0 1998,0-5 629,14 0 184,7-7 57,26 1-3600,2-1 4249,2 1 0,-22 4 0,-13 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2.0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 24575,'18'-12'0,"9"-16"0,-12 12 0,3-7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2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24575,'7'-3'0,"-1"-3"0,8-11 0,16-21 0,-12 14 0,7-6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08.62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9444 14 10629,'4'16'5164,"0"-4"-4794,-4-12-118,-1-1 201,-1-1 376,1-1-510,-1 2 645,1 0-443,0 1-370,-2 0-89,0 0-56,2 0-6,-2 0-308,-1 0 291,1 0-17,-1 0 23,1 0-23,0-2 40,-6 1 39,-2-3 11,-5 1-45,0-3 28,-1 2 23,0-1-68,-7 0-44,5 2 44,-4 2-100,6 1-3499,-11 0 3605,6 0 0,-12 0-62,-60 1 12,31 0-3,4-1 0,3 1-49,7 1-38,8 2 6,14 1 38,-13 4 96,7-2 0,-9 1 12,9-5 27,-5-2-28,-5-1 3020,-8 0-3025,-28 0 0,19 3-1,-14 0-3274,33 1 3269,-5 4 0,19-6 0,-8 3 28,18-3 23,-2-2 16,-6 1 23,-31 0-90,3 2-28,-27 0 28,-18 6 11,28-2-2192,-15 4 2181,42-4 161,10 0-161,8-3 2268,-2 1-2262,6-2 28,-11 0-29,4-2 1,-10 1-6,-35-1 0,-21 5 2741,-2-3-2735,4 2 6,39-2-24,1 1 1,19-1 5,3 0 6,17-1 6,2-1 33,-44 2-27,9-1 27,-40 4 45,20-3-34,-23 3-50,26-2 6,-8 1-12,27-1 657,18-1-651,-10 1 0,17-1-6,-12 1 1,4 0-1,-30 7 34,12-4-28,-17 3-946,8-2 951,19-1-3184,-27 4 3179,37-4 0,-17 2 6,6 2 33,-31 4-34,8-1 46,-19 2-1,30-9 723,-1 0-711,0-1-23,-14 2-28,16-3 3387,-8 3-3398,18-4 11,-10 3 45,-2 0-45,1-1 68,6-1-40,17-2-28,1 0 28,-7 1-28,7-1-5,-7 1 28,11-1-29,0-2-5,5 2 0,-11 1 6,-11 4 39,-2 0 39,-43 8-79,34-8 46,-29 4-12,13-1-39,-2-2-3392,-1 2 3392,-20 5 5,31-4-1968,-22 6 1963,12-2 17,14-2 0,-6 2-15,-2 1 1,-1 0-812,0 0 0,3-1 809,-38 11 6,55-16-45,9-1 1657,18-7-1624,2 2 1953,-1 0-1947,-2 3 3392,-17 4-3387,-31 12-2736,6-5 2737,-25 11-1,17-10 12,-29 11-11,22-8 44,-18 7-44,36-12-598,-3 2 592,21-7-6,-4 1 6,16-4 0,-2 1-11,-31 17 2066,4-3-2055,-31 17 0,8-7 34,-6 3-26,13-7 0,-1-2 465,-16 8-470,22-9 0,2-1 3,-2 5-3107,-8 9 3196,-5 6-607,22-9 1,-1 2 511,-22 17-853,30-20 1,3-2 857,-2 6-78,8-5 78,-12 15-5,10-10-67,-13 17 1579,10-12-1518,2 4 25,-3-1 1,-2 2 25,-12 15-404,11-15 0,1-2 393,-3-1 1491,-14 8-1525,4-2 340,5-5-709,9 0 195,27-25 359,-19 43-2051,12-30 1936,-12 13 0,-5 1 1894,-20 7-1925,2-7 0,-1-1-39,-10 5-143,17-16 1,6-3-93,16-13 67,-5 4 557,38-26-1263,0-1-1013,-7 0-3972,-1 0 6693,-5 0 0,6 0 0,3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3.1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1 255 24575,'8'-5'0,"0"0"0,-5 4 0,1-2 0,-1 1 0,1-6 0,7-23 0,4-18 0,11-22 0,-12 27 0,1 9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3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57 24575,'5'-9'0,"-1"0"0,0 4 0,0 0 0,0 0 0,1 2 0,-2 0 0,-1-5 0,-1 5 0,-1-4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4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0 312 24575,'9'-6'0,"2"-2"0,6-13 0,9 1 0,7-17 0,5 4 0,-1-4 0,0 4 0,0 1 0,1 4 0,3 0 0,-19 12 0,-1 4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1:54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35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1274 0 24575,'-32'8'0,"-18"8"0,-14 11 0,-22 13-1648,-2 1 1648,43-16 0,0 3 0,0 1 0,1 2 0,4 2 0,2 1 0,-2 1 0,2 2 0,-27 33 0,27-32 0,0 1 0,4 0 0,0 0 0,-5 4 0,-1 0 0,6-3 0,2-2 292,-32 33-292,7-9 0,9-15 331,9-7-331,16-15 0,9-10 0,7-5 833,2-3-833,2-1 192,0-1-192,1 0 0,2-5 0,11-9 0,9-11 0,11-11 0,6-7 0,-6 8 0,-9 9 0,-8 9 0,-9 9 0,-2-1 0,-1 0 0,-2 2 0,0-1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2:28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0 823 24575,'7'-1'0,"0"-1"0,-3 2 0,0 0 0,1-1 0,-2 0 0,2 0 0,3-1 0,3 1 0,4-3 0,-5 3 0,1-2 0,-1 3 0,-3-2 0,3 2 0,-5 0 0,1 0 0,-2 0 0,2 0 0,-2 0 0,2 0 0,-1 0 0,5 0 0,8 0 0,13 0 0,8-4 0,8-1 0,-1-5 0,1 5 0,-8 1 0,-1 4 0,-15 0 0,-5-1 0,-7 0 0,-5 0 0,1 1 0,-1 0 0,1 0 0,-1 0 0,4 0 0,23 0 0,8-5 0,14 0 0,13-4 0,-33 4 0,8 1 0,-29 4 0,-3 0 0,-1 0 0,-3 0 0,-1 0 0,-1 0 0,2 2 0,-2-2 0,5 4 0,8 0 0,5-1 0,15 0 0,1-3 0,8-4 0,7-2 0,-6-7 0,6 2 0,-15-2 0,-1 8 0,-8 2 0,-7 3 0,-2 0 0,0 3 0,3 1 0,6 4 0,1 0 0,6 0 0,3 1 0,14 0 0,1-3 0,15-2 0,2-9 0,6-1 0,8-5 0,-5-1 0,-9 6 0,-11 1 0,-15 5 0,1 0 0,7 0 0,1-5 0,15 4 0,-6-4 0,-9 7 0,2 1 0,31-1-635,-21 1 0,3-1 635,-13-5 0,-1 0 0,10 0 0,2-1 0,-3-2 0,-1-1 0,0 1 0,-1-1-140,-10 1 1,-2 0 139,35 0 0,-16-4 0,-15 9 0,-1-4 0,-7 5 0,21 0 0,5 5 172,-23 1 1,2 1-173,3-1 0,1 1 0,10 3 0,2-1-906,11-2 0,2-1 906,6-2 0,3-1-855,-20 0 1,1-1 0,1-1 854,-5 0 0,-1-1 0,5-1 0,1-1 0,6-1 0,-1-1 0,-4 1 0,-3 0 0,-3 1 0,1-2 0,15-2 0,2 0 0,-8-1-413,-7 0 0,-6 1 413,-4 0 0,-2 0 0,-5 2 0,-2 1 419,44-8-419,-2 5 0,2 5 1047,1 2-1047,-42 5 0,2 1 0,2-4 0,2 0 633,7 1 0,2-2-633,6-4 0,2-2 0,6 1 0,0-2 0,-2-1 0,-1-1 0,1 0 0,-2 1 0,-7-1 0,-1 1 0,-3-1 0,-2 1 173,-5 0 0,-2-1-173,-6 1 0,-2 0 0,42-5 92,-21 0-92,5 5 0,-6 6 0,22 12-83,4 7 83,-42-7 0,1 1 0,3-3 0,0-1 0,1-2 0,0-2 0,3-1 0,1-2 0,0-1 0,-1-2 0,5-2 0,-1 0 0,-6 0 0,-1-1 0,-3-2 0,-3 0 1375,39-6-1375,-21 6 0,-2 1 0,-7 0 0,14 4 0,3-3 0,15 4 149,0 0-149,-7 5 0,5-4 0,2 4 0,-40-5 0,1 0 0,0 0 0,1 0 0,-2 0 0,1 0 0,-1 0 0,-2 0 0,22 0 212,-8-4-212,-22 4 938,-13-4-938,13 4 65,-5 0-65,14 0 579,8 0-579,3 0 0,12 0 0,2 0 0,8-5-500,-33 2 1,2-1 499,-4-2 0,1 0 0,6 0 0,0-1 0,-6 1 0,-2 0 0,30-5 0,-13 1 0,-22 0 0,1 1 0,7-1 0,1 0 999,15 5-999,-11 0 0,3 0 0,36-2-675,-30 4 0,2-1 675,-12 1 0,0 1 0,2 2 0,2 0 0,9 1 0,1-2 0,-4-2 0,0 1 0,-4 1 0,-1 0-139,-10-4 1,-2-1 138,35 1 0,-31-5 0,-10 1 0,-14 2 0,-1-1 1330,8 4-1330,16 0 0,10-1 0,22 4 0,2-4-451,7 5 451,-45 0 0,2 0 0,-1 0 0,2 0 0,12 0 0,2 0 0,-3 1 0,3-2 0,25-4 0,1-1 0,-27 3 0,-2-2 0,7-3 0,-4-1 0,10-2 0,-15-4 0,1 3 0,0-3 0,-1 5 0,1-1 0,0 6 748,-8 0-748,6 5 0,-5-5 0,7 4 0,-1-8 0,-6 4 0,-2-5 0,-15 5 0,-12-1 0,-6 6 0,-10-2 0,3 0 0,1 1 0,6-1 0,16 2 0,-3 0 0,17 0 0,-4 0 0,8-4 0,22-3 0,4 1-509,14-4 509,-7 3 0,-2-4 0,-15 5 0,-8-4 0,-17 9 0,-15-5 0,-9 6 0,-8-2 0,0 2 509,1 0-509,-1 0 0,-3 0 0,3 2 0,-7-3 0,14 3 0,6-4 0,62-3 0,-16 4 0,-20-4 0,1 0 0,15-1 0,-6-4 0,-14-3 0,-12 5 0,-15-2 0,-11 8 0,-1 0 0,-5 2 0,0 0 0,3 0 0,1 0 0,20 0 0,10-5 0,24-1 0,-6 0 0,-3-3 0,-27 9 0,-10-4 0,-11 4 0,-2 0 0,1 0 0,4 0 0,2 2 0,3-1 0,8 1 0,1-2 0,0 0 0,-1 0 0,-8 0 0,1 0 0,-4 0 0,-3 0 0,-3 0 0,-2 0 0,0 0 0,2 0 0,-1 0 0,1 0 0,-2 0 0,0 0 0,0 0 0,1 0 0,-1 0 0,0 0 0,5 0 0,23 5 0,11-4 0,13 8 0,-15-8 0,-12 3 0,-20-6 0,0 1 0,-6-1 0,1 0 0,1 2 0,-1 0 0,0 0 0,0 0 0,2 0 0,0-1 0,0-1 0,1 0 0,-2 1 0,1 1 0,-2-2 0,0 2 0,2-2 0,-1 1 0,0 1 0,0-2 0,-1 2 0,-1-1 0,1 0 0,-2 0 0,3 1 0,-1 0 0,0 0 0,1-2 0,0 2 0,1-3 0,2 3 0,-2-2 0,0 2 0,-2 0 0,0 0 0,1 0 0,0 0 0,1 0 0,2 0 0,-1 0 0,0-1 0,-2 1 0,0-2 0,-1 2 0,5 0 0,9 0 0,13-4 0,2 3 0,-1-5 0,-13 5 0,-8-1 0,-5 1 0,0 0 0,-2 0 0,0 1 0,1 0 0,-1 0 0,0 0 0,1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2:35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4498 1 24575,'-7'6'0,"-4"2"0,2 1 0,-6 0 0,-6 3 0,5-2 0,-16 11 0,8-7 0,-3 4 0,6-6 0,6-2 0,1-2 0,0 1 0,-8 1 0,6 0 0,-6 2 0,-2 6 0,-8 2 0,-10 8 0,-5-1 0,1-3 0,6-2 0,10-8 0,8-4 0,8-3 0,3-3 0,-3 1 0,3-1 0,0 0 0,-2 0 0,2 3 0,-3 0 0,-1 3 0,-6 2 0,-3 1 0,-13 8 0,-3 1 0,-2 10 0,0-3 0,1 3 0,-2-4 0,-3 0 0,-10 8 0,4 0 0,-7 7 0,5 5 0,6 0 0,-15 12 0,20-17 0,-1-7 0,20-18 0,5-2 0,4-5 0,-7 10 0,-3-2 0,0 5 0,-6 7 0,-3-4 0,-7 11 0,-4 3 0,-8 8 0,9 4 0,-10 3 0,10-4 0,-4 2 0,8-8 0,1-2 0,6-7 0,1 0 0,6-6 0,1-1 0,8-11 0,1 13 0,4-7 0,-6 20 0,-4-10 0,-6 7 0,0-5 0,-6 7 0,4-1 0,-10 9 0,6-9 0,3 5 0,6-13 0,8 3 0,2-7 0,0-1 0,-1 1 0,1-1 0,-6 4 0,-1 0 0,-6 7 0,-2 9 0,2-2 0,-9 15 0,6-6 0,-18 21 0,22-26 0,-4-1 0,21-33 0,2-8 0,3-3 0,-1-1 0,2 1 0,-4 3 0,2 1 0,-10 7 0,-3 7 0,-11 6 0,-3 7 0,0 3 0,1-3 0,4 8 0,0-8 0,5 1 0,2-6 0,6-2 0,2-8 0,-1 6 0,1-6 0,-6 21 0,2-3 0,-8 8 0,1-3 0,2-11 0,1 3 0,8-15 0,3-1 0,3-8 0,3 1 0,-1-1 0,1-3 0,-1 2 0,2-5 0,0 5 0,-1-2 0,2 4 0,-1-1 0,-1 1 0,1-1 0,-3 8 0,0 1 0,-3 15 0,-3 1 0,-7 8 0,-1-1 0,-8 8 0,2 2 0,-1 6 0,2 1 0,8 7 0,2 2 0,4-1 0,5-1 0,1-14 0,1-3 0,3-6 0,-7-8 0,1-1 0,-5-7 0,-3-1 0,-1 1 0,1-1 0,-2 8 0,2-6 0,-8 13 0,7-13 0,-3 13 0,7 2 0,2 36 0,-1-13 0,6 13 0,-4-29 0,3 0 0,-3-6 0,-1 6 0,-4-7 0,0-1 0,-5 1 0,4 7 0,1 1 0,4 8 0,-1-1 0,5 8 0,-3 2 0,3 7 0,-1 0 0,-2-8 0,3-1 0,-5 21 0,-3-29 0,-1 20 0,-3-36 0,-2 8 0,1-5 0,-6 12 0,4-6 0,-5 8 0,5 7 0,4 8 0,0 10-553,5 7 553,0-7 0,6-2 0,-4-7 0,9-1 0,-8-13 0,3-4 0,-3-15 0,0-6 0,1-2 0,0-8 553,1 1-553,-6 27 0,4-13 0,-5 22 0,9-13 0,1 8 0,4 3 0,0-2 0,0-10 0,0-13 0,0-10 0,0-8 0,0-11 0,0-1 0,0-5 0,0 0 0,0-1 0,0 2 0,0 0 0,0 4 0,0 1 0,0 3 0,0 8 0,0 1 0,0 8 0,0-1 0,0-6 0,0-6 0,0-8 0,0-2 0,0-3 0,0 2 0,0-4 0,0 0 0,0 0 0,0 1 0,0-1 0,0 0 0,0 0 0,-11-19 0,1 0 0,-12-33 0,4 0 0,6 14 0,3 7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2:38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2824 0 24575,'-18'7'0,"1"-2"0,6 0 0,2-1 0,5-4 0,2 3 0,-1-1 0,1 1 0,-3 2 0,-9 14 0,-5 4 0,-9 19 0,-1 7 0,-6 2 0,0-1 0,6-18 0,8-11 0,12-14 0,5 0 0,0 0 0,1-1 0,-1 4 0,0 1 0,-5 11 0,-2 1 0,-10 11 0,-1 4 0,-8 12 0,0 5 0,-8 17 0,-2 7-615,-8 5 615,2-2 0,1-14 0,8-12 0,-3-4 0,10-5 0,-4 2 0,6-2 0,6-8 615,-1 6-615,6-6 0,-5 8 0,1 7 0,-8 1 0,2 8 0,-2-7 0,-1-3 0,2-6 0,4 0 0,-3-5 0,2 11 0,-3-9 0,4 3 0,3-10 0,4 1 0,-4 1 0,-4 15 0,-5 2 0,-2 6 0,-11 22 0,8-16 0,-9 15 0,15-27 0,-10 14 0,8-12 0,-8 13 0,8-8 0,0 0 0,-1-1 0,6 1 0,-6 7 0,10-6 0,-9 6 0,8 0 0,-9 2 0,4 7 0,-6-1-725,-6 8 725,-1 2 0,-1 0 0,4-9-134,7-17 134,4 6 0,7 25 0,4-15 0,7 6 0,-1-32 0,1-6 0,-1 10 0,-5 14 0,2 2 0,-3 6 0,0 1 0,-1-7 0,-10 5 0,0-13 0,-1 6 720,3-14-720,6-3 139,-1 1-139,5 2 0,0 7 0,4 14 0,0-4 0,-1 13 0,6-14 0,-4-3 0,4 22 0,1-28 0,-4 18 0,12-27 0,-5-13 0,6 4 0,-4-22 0,0-1 0,0-8 0,-2 1 0,1-1 0,-1 8 0,-2 8 0,-1 10 0,-4 6 0,-1 8 0,0 2 0,-5 6 0,3 1 0,-8 7 0,8 2 0,-4-1 0,5-1 0,5-14 0,-5 4 0,7-26 0,-6 1 0,8-21 0,-3 1 0,5-1 0,-2 1 0,0-1 0,1 0 0,-1 1 0,2-1 0,0 1 0,-1-4 0,0-1 0,-2-5 0,1 1 0,1-1 0,-1 2 0,1-1 0,0 1 0,-2 2 0,3-2 0,-1 3 0,-2 0 0,3 1 0,-2 0 0,0-1 0,2-4 0,-1 1 0,1-2 0,0 0 0,-2-2 0,2 0 0,-2 2 0,2 3 0,-3 11 0,-2 11 0,-4 17 0,3 15 0,-3 10 0,3 0 0,-5 5 0,0-13 0,2-8 0,3-19 0,3-19 0,1-9 0,1-6 0,-3-1 0,1-2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37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24575,'19'10'0,"-3"-1"0,-13-5 0,-1 5 0,6 16 0,8 15 0,29 26 0,-6-32 0,9-1-1264,18 4 0,9-4 1264,-12-13 0,5-4 0,3-4-1151,14-3 0,4-4 0,0-4 1151,-1-3 0,-1-3 0,1-4 0,1-4 0,0-4 0,-4-3-609,-11 1 0,-2-2 0,-3-2 609,18-12 0,-5-3-385,-11 6 1,-5-2 384,-14 1 0,-6 0 1677,16-11-1677,-27 13 3234,-24 19-3234,-9 10 2423,-6 3-2423,-1 2 1243,-5 1-1243,-1 2 0,0 0 0,1 2 0,5-3 0,1 0 0,2-3 0,0-1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14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1950 24575,'9'1'0,"2"-1"0,0-3 0,11-3 0,8-1 0,10-2 0,13 0 0,3-1 0,7 4 0,-1 1 0,1 5 0,0 0 0,-1 0 0,1 0 0,7 0 0,-5 5 0,4-4 0,1 4 0,2-10 0,7-7 0,-1-5-488,8-12 488,-5 0 0,5-5 0,-14 1 0,-14 2 0,-9 2 0,-15 7 0,-8 3 0,-4 7 0,-8 5 488,1 0-488,-1 0 0,8-3 0,8-5 0,17-7 0,11-10 0,26-14 0,-21 7 0,4 7 0,-22 14 0,-13 10 0,-1 3 0,-10 0 0,-6 4 0,-1-1 0,0 0 0,1 2 0,14-7 0,10 2 0,31-11 0,10-2 0,8-5-457,-2-5 457,-7 4 0,-7-8 0,-10 11 0,-1-5 0,-12 7 0,-10 6 0,-3 1 0,-13 9 457,-4-1-457,-2 4 0,-7 0 0,1 0 0,3-2 0,8-2 0,8-3 0,10-1 0,6-2 0,-13 3 0,-5 0 0,-13 4 0,-4 0 0,-1 3 0,-4-2 0,1 2 0,-1 0 0,1-1 0,-1 0 0,4-2 0,1-2 0,11-5 0,8-9 0,12-9 0,1-1 0,5-4 0,-24 15 0,0 4 0,-18 10 0,0 2 0,-2-1 0,0 3 0,-1-2 0,0 2 0,2 0 0,0 0 0,12 0 0,10-4 0,13-1 0,6-4 0,1-5 0,-1 0 0,-6-4 0,-10 6 0,-8 3 0,-8 4 0,-3 2 0,-1 1 0,-5 1 0,2 0 0,1 0 0,3-1 0,18-3 0,10-7 0,24-10 0,11-12 0,7-7-643,2-12 643,-7 5 0,-11 4 0,-20 11 0,-15 14 0,-12 6 0,-7 6 0,-1 5 0,-5 0 643,0 2-643,-2 0 0,2-1 0,0 1 0,12-5 0,3-3 0,18-9 0,1-2 0,8-3 0,-8 4 0,-8 4 0,-10 2 0,-6 5 0,-4 0 0,-3 5 0,-3 0 0,-2 2 0,2 0 0,0 0 0,0 0 0,1 0 0,3 0 0,16 0 0,8-8 0,13-2 0,8-5 0,-6 1 0,-1 8 0,-10 0 0,-17 6 0,-5-2 0,-11 2 0,0 0 0,0 0 0,0 0 0,2 0 0,-1 0 0,2 1 0,3-1 0,1 2 0,10-2 0,3 0 0,-1 0 0,-1 0 0,-8 0 0,-3 0 0,-1 0 0,-4 0 0,5 0 0,-1 0 0,12 3 0,1 1 0,29 4 0,-2-4 0,26-5 0,3-6-689,16-10 689,1-7 0,-1-6 0,-16-3 0,-16 2 0,-10 5 0,-6 4 0,-7 8 0,-3 5 0,-6 5 689,-1 4-689,-6 2 0,-3 1 0,1 0 0,8-1 0,17-2 0,8-5 0,8-1 0,7-9 0,-6-2 0,-8 1 0,-18 4 0,-17 6 0,-10 2 0,-2 2 0,-3 0 0,-1 4 0,5 2 0,11 11 0,13 11 0,12 10 0,10 1 0,17 1-936,15-4 936,-34-20 0,3-2 0,5 1 0,3-3 0,-1-5 0,1-3 0,-1 2 0,-1-2 0,-10-1 0,-3-2 0,29 1 0,-32 0 0,-22 0 0,-15 0 0,-5 0 0,0 2 936,0 1-936,3 3 0,7 9 0,6 8 0,9 8 0,15 3 0,13-3 0,7-10 0,5-10 0,-15-7 0,-15-4 0,-12 0 0,-17 0 0,-2 2 0,-3 0 0,-1 1 0,2 0 0,3 3 0,4 7 0,5 4 0,7 12 0,-3-4 0,9 6 0,-5-11 0,21 1 0,-15-12 0,12-2 0,-22-7 0,-1 0 0,-12 0 0,4 2 0,-3 0 0,10 4 0,10 6 0,8 6 0,8 5 0,0 5 0,-1 0 0,1 0 0,7 2 0,-13-8 0,4-3 0,-22-11 0,-5-4 0,-8-4 0,-5 0 0,1 2 0,0 2 0,1 6 0,8 5 0,2 4 0,5 4 0,5-4 0,0 0 0,3-7 0,1-5 0,-8-3 0,-1-4 0,-11 0 0,2 0 0,5 3 0,6 1 0,13 9 0,3 1 0,7 4 0,-1 1 0,1 4 0,-1-4 0,1 4 0,0-4 0,-8-5 0,-1-5 0,-15-6 0,-5-3 0,-8 0 0,-3 0 0,-1 0 0,1 0 0,3 2 0,1 1 0,3 2 0,1 2 0,-1 0 0,4 9 0,8 3 0,-2 4 0,12 5 0,-15-11 0,3 1 0,-2-9 0,-6-2 0,2-3 0,-9-2 0,-5 0 0,1-1 0,4 3 0,9 5 0,12 7 0,19 14 0,3 6 0,7 8 0,-10-9 0,0-5 0,-2-11 0,0-6 0,-8-7 0,-8-4 0,-13-4 0,-8-2 0,-5-1 0,0 1 0,-1 2 0,1 4 0,13 7 0,4 8 0,17 1 0,3 5 0,5-8 0,-8-3 0,-8-4 0,-13-5 0,-8 0 0,-3-3 0,-1 1 0,4 2 0,8 2 0,13 6 0,8 3 0,15 10 0,2-3 0,6 5 0,8-5 0,2-4 0,7-5 0,-1-12 0,-6-11 0,-9 0 0,-24-4 0,-10 5 0,-18 4 0,-3 0 0,-1 4 0,-4 0 0,2 4 0,-2 0 0,0 2 0,1 1 0,-1 0 0,-1 2 0,-1-5 0,-1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7.7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50 180 6726,'19'10'2991,"-4"-1"-1093,-15-9-1809,-17-70 127,4 38-312,-9-44 446,11 59-350,7 14 1192,3 2-1147,-1 1-112,1 0-96,-1 0 563,-3 29-283,3-1-78,-2 32-33,4-1-1683,0-7 1,0 3 1676,0 32 0,1-28 0,1 2-76,0-5 0,0-2 76,3 24 70,-3-16 0,0-3 64,-1-9-44,-1 15-34,0-37-50,0 0 38,0 20 3295,0-10-3300,0 12 144,1-21-177,1-6 162,1-6-101,-2-9-67,0-2-297,1-6 141,-1 0-1,2 0 84,0 0-4940,6-16 5013,-4 2 0,4-4 0,-7 8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0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1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24575,'-6'5'0,"2"0"0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1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24575,'-1'7'0,"-2"0"0,1-2 0,0 1 0,-1-2 0,3 0 0,-3-1 0,2-1 0,0-1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2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3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4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24575,'-2'5'0,"0"0"0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4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5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6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24575,'-11'4'0,"1"0"0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6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9.2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444 165 6098,'11'6'711,"-1"-2"806,-10-4 75,0 0-192,12 23 2016,-15-25-3024,8 17-308,-18-27-84,2 3-1103,-2 4 493,3 3 419,-3 11 102,3 10 16,-2 10-140,-6 29 213,8-26 0,-2 14 11,10-33 17,0 17-207,0-11-505,1 16-458,6-19-2687,24-1 3863,4-7 195,22-10 432,-7-15 78,-1-16-133,-6-11 278,-1-30-632,-20 19-151,-3-16-101,-17 27 0,-11 4 135,-32-15 3257,12 24-3443,-22-7-5,31 30-392,-42 28 487,22 0-39,-35 25 0,32-5 6,0 3 0,3-2-1,3 1-240,-7 11-56,19-15-303,-2 9-1154,52-4 1928,1-24 184,32 7 72,-9-31 612,14-20-572,-20 2 23,4-16-79,-28 12-79,-9 2-167,-4 0-3493,-4 3 3414,-4-12-112,1 10-241,-5-9 85,3 13 173,0 6-179,0 6 179,-5 8 5,-40 17-184,7 5 3386,-32 23-3694,21 2-84,5 5-3370,8-5 2983,16-11 482,11-12 476,11-13 179,15-7 583,23-17 689,26-28-1155,-13 5 46,-1-19-252,-38 27-85,2-12 3118,-6 19-3537,3-7-84,-3 20 16,15-14 426,-6 6-152,4-5-453,-12 14-5375,-48 43 6036,16-11 0,-20 15 0,31-23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7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8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 24575,'-3'7'0,"1"-3"0,1-2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8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24575,'-3'14'0,"1"-3"0,2-2 0,-1-5 0,-1 0 0,-1-3 0,-1 2 0,0-2 0,2 0 0,-1-1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49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 24575,'0'11'0,"0"-1"0,0-4 0,0 1 0,0-1 0,-2 1 0,2 3 0,-4 1 0,0 10 0,1 3 0,0 13 0,0-4 0,2 11 0,-3-4 0,4 7 0,0-1 0,4 1 0,-2-8 0,2-8 0,-4-10 0,0-10 0,0-2 0,0-6 0,0-1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52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1 817 24575,'15'-33'0,"0"5"0,3-16 0,-1 4 0,-2 8 0,1-4 0,-6 20 0,1-2 0,-3 9 0,-3 4 0,0 3 0,-2 1 0,0 0 0,1 0 0,-3-2 0,1 1 0,-1-2 0,1 0 0,1-2 0,1 2 0,-3-2 0,1 2 0,-1 0 0,0 0 0,2 1 0,11 1 0,-3-3 0,16-13 0,2-14 0,6-13 0,1-1 0,-8 5 0,-7 8 0,-10 9 0,-2 6 0,-5 10 0,-1 3 0,-1 2 0,1-1 0,0 0 0,16-15 0,0-5 0,13-13 0,-10 3 0,-1 0 0,-5 4 0,-5 10 0,-2 3 0,-6 14 0,-1 2 0,0 10 0,2 7 0,3 15 0,1 8 0,6 8 0,-1-8 0,4-1 0,-2-8 0,-2-6 0,-3-6 0,-2-8 0,-1-4 0,-1 0 0,1 0 0,0-1 0,-1 1 0,2 4 0,0 1 0,0 4 0,-1-1 0,-3-3 0,0-1 0,0-3 0,2-2 0,-1 0 0,-1-2 0,0 0 0,-3 0 0,2 1 0,-2 4 0,0 1 0,1 6 0,-1-1 0,1 1 0,-2-5 0,0-1 0,1-4 0,1-2 0,2-1 0,0 1 0,5-1 0,-2 3 0,3 1 0,-5 0 0,0 0 0,-3-2 0,1 0 0,-3-4 0,2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01.7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24575,'12'63'0,"1"1"0,0-1 0,0 1 0,-3-4 0,-1 0-504,-2-4 1,-1-1 503,-1 40 330,-5-31-330,0-19 167,0-28-167,0-12 0,0-7 0,0-3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55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1 604 24575,'0'-12'0,"6"-7"0,4-5 0,2-6 0,3-1 0,-3 1 0,-2 6 0,2 3 0,-5 6 0,0 4 0,-1 3 0,-3 3 0,1 2 0,-1-2 0,2 0 0,0-1 0,9-8 0,3-8 0,1 1 0,0-4 0,-11 11 0,0 0 0,-2-1 0,0 1 0,-1 3 0,0 1 0,-1 5 0,-1 0 0,-1 2 0,1-1 0,0 1 0,-1 0 0,1 0 0,-2-1 0,1 1 0,0-2 0,2-3 0,2-3 0,2-11 0,-2 6 0,0-6 0,-4 8 0,1 3 0,-2 1 0,1 5 0,1-1 0,2 1 0,-1-2 0,-1 2 0,-1 0 0,1 2 0,-2 0 0,3 1 0,-1 1 0,1 2 0,3 6 0,7 6 0,0 9 0,6 6 0,-6-5 0,-1-1 0,-5-8 0,0-3 0,-3-3 0,0-4 0,1-1 0,0 0 0,2 2 0,-4 2 0,3 3 0,-3-3 0,0 3 0,0-5 0,-3 0 0,3-2 0,-1 0 0,1 1 0,0-1 0,0 2 0,2 0 0,2 5 0,3 8 0,9 12 0,-1 10 0,5 6 0,-5 1 0,-1-7 0,-5-13 0,-3-12 0,-6-10 0,0-2 0,0-1 0,1 0 0,-3-1 0,1 1 0,-1 1 0,1 0 0,0 1 0,1-1 0,-1 2 0,2 3 0,4 10 0,1-1 0,0 1 0,-3-8 0,-3-7 0,-1-1 0,-1-10 0,-1-2 0,0-19 0,0-11 0,0-22 0,0 25 0,0 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57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0 720 24575,'0'-11'0,"0"2"0,0 6 0,2 0 0,-2-1 0,1 1 0,-1 0 0,0 0 0,2-1 0,0-4 0,4-9 0,-3-6 0,4-15 0,-6-1 0,8-8 0,-4 1 0,1 17 0,0 5 0,-4 17 0,0 0 0,-2 2 0,0 1 0,1 0 0,-1 1 0,3-2 0,2-3 0,2-3 0,0-4 0,0 1 0,0 0 0,-2 3 0,1 2 0,-3 4 0,0 2 0,1-2 0,-1 0 0,0-1 0,1 1 0,-3 0 0,1-3 0,0-2 0,2-11 0,-1-10 0,0-1 0,-3-6 0,2 15 0,-1 5 0,1 9 0,-2 4 0,2 2 0,-1-2 0,3 0 0,-1-1 0,1-4 0,-2 2 0,1 0 0,-1 3 0,2 0 0,-3 3 0,1-1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58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1235 24575,'-7'-4'0,"3"1"0,2 0 0,2-5 0,4-16 0,6-8 0,3-8 0,3 2 0,-6 19 0,-1 1 0,-6 12 0,-1 1 0,1-1 0,1-3 0,3-2 0,7-18 0,5-3 0,-1-7 0,0 8 0,-8 13 0,-4 9 0,-5 5 0,3-5 0,-1 0 0,6-13 0,-1-8 0,8-10 0,-3 1 0,-1 8 0,-2 10 0,-6 10 0,-2 2 0,0 5 0,-2 0 0,0 0 0,0-5 0,4-16 0,2-22 0,5-24 0,0-17-286,-5 37 0,0 0 286,10-32 0,0 6 0,-1 31 0,-4 15 0,-5 13 0,-4 10 0,0 3 0,-2 3 0,0 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3:59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24575,'4'9'0,"-1"2"0,-3-4 0,-3 7 0,1-7 0,-2 3 0,3-4 0,-1-3 0,2-2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7.57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1992 22 10371,'-3'-12'364,"1"2"-549,2 10-111,0 0-432,-87 5 532,52 13 47,-19-7 1,2 3 148,21 19 1120,-57 3-1120,38-16-107,-44 2-251,49-10-640,-3 3 0,-2 3 594,-13 6-1280,11-6 0,2 1 1488,1 0 291,-24 6 577,31-14-251,-15 2-259,37-13 741,-19 0-657,15 0 2933,-19 0-3111,18 0 996,-2 0-1059,0 0-3369,0 0 3415,0 0-1194,-21-1 1277,10-3-296,-10-1 162,20 0 0,8 2 0,3 2-324,-12 3-57,12 6 2295,-12 7-2004,14 6 3348,-3 3-3370,-19 13 538,9-13-414,-20 6 66,10-17 12,-6 1 94,-31 12-184,33-8-380,-20 25-52,49 10 80,2 29 352,8-8 0,3-1 0,0-34-3392,0-5 3285,0 3 57,8-8 50,5 10 33,17-4-27,15 6-59,6-5 0,6 0-297,-11-8 0,3 0-652,19 9 1,2-3 651,-18-12 0,-2-4 344,-1-4 1,0-2-1895,45 4 2339,-18-15 1,1-3-98,19-8-135,-25 2 1,0-5-49,-11-4 1,-4-3-191,-12 4 0,6-2-67,12-3 0,14-4 0,3 0 0,-9 2-339,18-4 0,-1 0 448,-3 0 0,4-1 1,-10 4 900,-18 7 0,-11 2 863,5-11 1247,-26 9-2282,-7-12-662,-18 10 132,-3-9-810,2-12 3757,2 5-3319,6-18-3432,3 7 3561,3-8 38,1-1 1,-1-3 95,0-16-1143,-3 16 0,-3-1 1227,-7-17-258,-7 12-375,-2 6-1176,-20 21 2719,-26 25-1095,-9 5 202,-22 4 67,9-2-1676,-10-3 1405,4 2 0,-16 0 0,8 0 703,15 1 1,0 2-702,-18-1 0,-9 0 0,22 2 0,17 2 0,21 3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03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24575,'0'22'0,"0"8"0,0 10 0,0 14 0,-5 8 0,-2 10 0,-3 0 0,0-17 0,5-17 0,1-20 0,4-8 0,0-5 0,0 1 0,0 3 0,0-2 0,0 2 0,0-6 0,0-1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05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24575,'0'21'0,"0"3"0,0-1 0,0-5 0,0-9 0,0-3 0,0-3 0,0 2 0,0-2 0,2 2 0,0 0 0,12 15 0,3 8 0,20 31 0,8 15-420,-21-30 1,1 2 419,-1 2 0,0 0 0,16 40-55,-8-16 55,-1-16 0,-13-28 0,-2-9 0,-6-20 0,5-9 837,6-13-837,2-19 57,2-17-57,2-13 0,1-6 0,6-1 0,-1 7 0,-6 9 0,-5 17 0,-8 8 0,-5 15 0,-5 1 0,1 8 0,-5-1 0,6-6 0,-5 5 0,2-13 0,-5 13 0,-1-6 0,0 8 0,0 3 0,3 2 0,-3 4 0,1 4 0,-3-1 0,-4 4 0,-1 1 0,-5 0 0,4-1 0,1-2 0,4 0 0,1 0 0,-2 0 0,4 0 0,-2 0 0,2 0 0,-1 0 0,1 0 0,-2 0 0,-3 0 0,-3 0 0,0 0 0,1 1 0,6 0 0,1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06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54 24575,'-3'7'0,"-2"-1"0,5-1 0,-2 4 0,2 2 0,-3 10 0,2 3 0,-2-1 0,1-1 0,1-12 0,-1 1 0,2-6 0,0-1 0,2 1 0,5 11 0,8 11 0,9 19 0,8 24 0,1 4 0,1 12 0,-3-22 0,0-7 0,-13-29 0,2-9 0,-9-15 0,10-9 0,6-9 0,1-6 0,3-12 0,-13 11 0,0-3 0,-3 6 0,-5 6 0,2-2 0,-7 8 0,1-5 0,-1 1 0,3-12 0,-1-9 0,-3-15 0,1-10 0,-10-6 0,-1-1 0,-4 7 0,1 10 0,1 8 0,1 15 0,3 5 0,-1 9 0,2 4 0,-4 2 0,1 0 0,-1 1 0,1-1 0,-1 0 0,0-2 0,1-2 0,1 1 0,0-1 0,2 3 0,0 1 0,1 10 0,0 8 0,-2 23 0,-2 10 0,-10 22 0,0-6 0,-3-8 0,5-18 0,6-22 0,5-7 0,0-6 0,3-1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17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24575,'6'2'0,"1"0"0,-4-2 0,2 0 0,-2 0 0,3 0 0,3 0 0,9 0 0,6 0 0,13 0 0,10 0 0,8 0 0,8 4 0,0 2 0,-1 5 0,1 4 0,0-4 0,0 9 0,-8-9 0,6 9 0,-5-4 0,21 0 0,3 0-478,-30-9 0,2-2 478,3 2 0,1-1 0,3-2 0,2-1 0,13 0 0,1-1-887,-2-2 0,1 0 887,9 3 0,0 0 0,-10-3 0,-1 2 0,0 3 0,-3 1-222,-11-5 0,-3 0 222,40 4-90,-18-5 90,-14 0 843,-1 5-843,8 6 0,23 7 700,-39-3 0,5 1-700,8 0 0,8 2 0,-3-1-917,9 1 0,1 1 917,-7 0 0,4 1 0,-5-3 0,0-2 0,-3-2-752,8 3 1,0 0 751,-3-2 0,0-1 0,-6-3 0,-3 0-187,-6 2 1,-3-1 186,28 2 326,-38 0-326,-12-6 2129,-25-3-2129,2 1 1801,13 5-1801,6 3 0,29 12 0,25 10-692,-32-14 1,5 2 691,14 6 0,4 0 0,2-2 0,3 1-1146,9 4 1,0 2 1145,-4-3 0,-2 0 0,-4-4 0,-3 0 0,-13 1 0,-2 0 0,5-3 0,-6 1 0,13 15 0,13 3 0,-50-16 0,3 0 1629,-3 4-1629,6 3 0,8 12 0,9 2 0,6 8 1931,1-1-1931,6 2 0,-5-7 0,-8-7 0,-10-8 0,-24-17 0,-6-4 0,-12-9 0,-3-1 0,-1 0 589,3 5-589,9 11 0,7 6 0,11 17 0,0 0 0,2 2 0,20 24-470,-15-15 0,0 1 470,14 13 0,-4-1 0,-6-16 0,-19-18 0,-7-13 0,-13-11 0,-2-3 0,-2-1 940,2 1-940,7 7 0,3 1 0,21 17 0,5 7 0,14 11 0,-5 5 0,-4-8 0,-5 4 0,-15-22 0,-2 2 0,-16-20 0,-2-1 0,1-1 0,-4-2 0,5 6 0,1 5 0,4 6 0,0-1 0,7 9 0,-6-8 0,13 13 0,-13-13 0,9 4 0,-12-13 0,5 4 0,0-1 0,3 7 0,6 6 0,3 11 0,0-4 0,7 10 0,-6-9 0,3-1 0,-13-13 0,-3-7 0,-8-7 0,3 2 0,-3-2 0,4 3 0,5 10 0,7 3 0,11 17 0,7 9 0,1 8 0,2 6 0,-1-6 0,-7-5 0,-3-11 0,-6-3 0,-8-15 0,-2-3 0,-11-9 0,2-1 0,-4 1 0,7 6 0,4 6 0,3 11 0,7 5 0,17 26 0,-4-14 0,9 16 0,-14-26 0,-6-4 0,-9-6 0,-5-13 0,-8-6 0,-3-10 0,0-2 0,1 6 0,2-1 0,10 20 0,4-1 0,14 20 0,8-1 0,8 8 0,11 1 0,-5-6 0,-4-8 0,-1-3 0,-28-20 0,2 0 0,-21-13 0,-1-1 0,0 2 0,0-1 0,-1-1 0,1 0 0,-3-2 0,3 1 0,-1-1 0,1 2 0,1 0 0,-1 0 0,-1 0 0,-1-2 0,-1 0 0,2 0 0,1-8 0,1-2 0,7-15 0,-8 12 0,4-4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1.6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115 166 13877,'5'-19'-952,"0"4"353,-5 12-885,0 2 1484,7 0 5,-5 1 331,8 0 202,-10 0 2150,3 0-2363,-3-5-73,0 3 56,0-4-257,0 4 10,0 0 153,0-2-52,0 2-56,0-4-72,-5 2 0,-1-2-34,-3 1-28,4-1-84,3 4-320,2-1 482,-3 2-50,-2-1 56,-1-1 51,-4 0 61,4 0-157,0 0 141,4 1-102,-5 1-11,-3-2 6,-6 0-39,5-2-6,1 1-51,7 1 40,0 1 11,1 1 0,-1 1 28,-3 0 45,1 0-23,2 0 897,1 0-785,2-4-56,0 0-55,0-2-18,0 0 1,0 1-34,0 1-2521,0 1-554,0 12 3075,9-2 0,-6 5 0,6-8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3.53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68 15664,'1'-12'275,"0"2"-197,-1 9 1619,0-2-1703,0 0-100,0 0-488,5-2-453,1 3-521,14 1 134,37-2-359,13 0 1793,-16-2 0,-1 0 0,2 1 0,-7-3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4.8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19 50 16644,'-7'-14'622,"1"1"-644,3 4-471,0 2-319,3 3-522,0 2-222,29 2-2029,10 2 3585,26 4 0,-26-2 0,-10 2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6.9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50 59 15614,'-28'-33'-1272,"7"7"-2329,21 26 3601,0 0 0,0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7.55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10209,'0'0'0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8.4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1 111 15216,'14'-57'101,"-3"14"-477,-11 36-469,0 5-2471,0 0-1389,7 13 4705,7-1 0,-4 2 0,2-5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8.21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169 12 6255,'-2'-6'156,"1"0"-217,1 6-555,0 0 616,-74 51 0,56-38 0,-55 38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6.71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21 6 6339,'-11'-3'0,"2"1"0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9.2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10366,'0'0'0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8.7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104 78 15788,'-61'-43'-830,"19"8"-603,80 55-4499,9 9 5932,26 15 0,-35-16 0,-9-9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8.9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6243,'0'0'0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9.2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9834,'90'29'-182,"1"1"0,-20-7 1,-14-4-1,-28-8 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9.47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48 0 12802,'-48'0'0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5.49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42 14107,'54'-10'-821,"0"0"1,38-6-888,-57 16-7560,-15 0 9268,10-3 0,-24 3 0,8-3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5.9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36 10298,'26'-20'0,"-5"4"0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36.3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0 113 14163,'13'-63'-2767,"4"13"1182,11 57 1585,-4 1 0,-13 1 0,-4-2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9.7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112 1 11889,'-62'0'-291,"12"12"55,55 43-441,8 7 677,5 14 0,-4-36 0,-4-9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9.8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 0 8192,'-20'90'0,"3"-17"0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6.90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185 0 7464,'5'14'711,"-1"-3"-1461,-4-11-566,0 0 1316,-86 95 0,64-72 0,-21 24 0,1 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0.10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182 6 13659,'-56'-6'-1905,"2"22"-340,40 21 2245,-13 12 0,11-21 0,2-9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0.2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91 0 9554,'-49'72'-322,"13"-23"1,31-33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0.4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 0 11278,'5'38'-3976,"-3"-5"3976,-7-20 0,1-5 0,-1-3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46.92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75 0 14135,'-13'2'-213,"0"-2"370,10 0-359,1 0 202,7 6 56,3 1-22,4 3-34,1 2-22,-7 0 22,-1 5 179,-5 4 168,-8 8-151,-5 6-22,-12 8-174,2 3-28,7 4-45,9-1 56,40-1 17,31-1 70,0-22 0,9-4-643,11 0 1,6-2 607,-20-6 1,4-1-1,1-2-692,1 0 1,2-1-1,-1-1 668,-5-1 0,-1 0 1,3 0-14,17 4 0,4 0 0,-7 1-539,-3 1 0,-4 2 541,16 4 0,-10 2 50,-14 11 90,-28-1 834,-13-5-974,-10-4 1882,1-5-2162,2-3-767,24-8 1047,37-2 0,-37-4 0,14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55.8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921 83 14090,'-81'-26'823,"15"5"-666,40 13-157,11 3-73,5 1-145,8 2-1003,2 1 1260,7 1-5,-5 0 2313,5 0-2185,-22 0-128,5 0-34,-16 0 73,9 0-73,1-1-56,5 0 22,5 0-509,4 1 857,0-1-146,-4 0-34,-2 0-134,-6 0 34,1 0-34,-4 0-28,6 1-45,1 0-34,7-1-2284,0 0 2391,13-1 28,-5 1 72,5 0 298,-8 1 1131,-2 0-1484,-9 0-6,-1 0-5,-4 0-34,4 0-6,7 1-27,1 0 27,-1 3 1,3-1 5,-5 3-34,2 1 34,-5 1 67,0 1-61,-8 1 27,-3 0-33,-6 1 45,-4 1-45,1 0 11,1-2-11,5 0-5,6-4-34,5 4 39,3 0-6,3 5 6,-1 2 6,1 4 5,-3 2 0,-3 4 17,-7 1-22,-19 18-1,4-9 68,-12 14-73,13-15 11,2 1-11,5-4-67,2 10 67,13-13-6,0 7 6,10-12-5,0 1 5,0 2 0,0-2 33,0 1-33,3-3 0,-3 2 56,3 9-56,-1-8-28,1 6-134,10-12-40,1-4 11,15-1-111,4-2 50,13-3 106,8-4 96,6-4-28,34-1 78,-24-10 33,14-7 68,-36-9 117,-15-5 29,-9-3-51,-11 0-123,-7-2 22,-4-15-95,-2 11 12,0-10-12,-2 19-12,-4 4 7,-2 6-46,-3 2 0,-2 3 23,-13-5 231,-1 6-7,-15-6-107,4 6-44,-8 1 11,0 4-56,-1 4-84,2 3-398,1 11-532,8 11-940,9 25-3681,14 6 5635,8 9 0,5-28 0,0-10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56.7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577 0 15479,'-32'14'0,"-3"7"0,-5 15 6,-10 14-1,-7 8 1,0 8-6,5-5 0,9-7-34,13-12-111,14-14-275,8-8-124,8-9 276,8-4 156,13-4 61,15-1-16,18-2 67,4 0-106,4 0-51,-7-2 39,-9 2-55,-11-1 83,-14 1 84,-5 3 12,-8 0 0,0 2-1,-2-2 1,2-1 50,0 0 11,3 2-61,-3 4 167,0 16 12,-5 2-23,-5 15 1,-21-1-163,-16 3 5,-26 2-5,-14 0-929,-8-6 750,-5-4 6,4-9 133,12-7-262,26-10-1457,22-12 1759,20-11 0,8 4 0,0-2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57.0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52 67 16846,'-29'-19'151,"7"4"-151,36 12 34,17 1-34,28 0 0,20 0 45,19-3-217,-47 3 1,-1-2 171,46-2-1064,-27 1-2000,-25 4 3064,-28 11 0,-11-7 0,-5 7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57.7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258 352 16028,'-31'34'320,"-3"2"-270,-6-1 56,1 3-106,-4 2-5,12-1-34,7 1-85,13 1-251,7 0-219,8 0-22,17-3 241,15-6 375,24-10 56,11-10 106,10-8 107,1-14 0,1-8 72,-6-15-150,-7-8-62,-8-4-78,-10-5 55,-9-1-95,-6-4-5,-9 3 67,-1 1 67,-8 2-68,-1 3 35,-6 2 106,-4 3 117,-6-1-5,-2 2-224,-14-1 5,-16 3 79,-25 0-185,-2 18 0,-5 5-90,12 3 1,-1 4-124,-20 4 0,1 12-391,15 18 1,5 14 603,-12 30 0,8 6 0,21-31 0,3-1 0,2 12 0,-1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59.3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205 1 15014,'-25'19'-409,"0"9"230,9 15 112,-1 5 61,-2-2-66,8-8-24,-6-9-49,12-11-242,-5-7 147,10-7 240,0-3 0,17-1 39,-1-1-34,16-6 1,-3-6-6,-3-7 0,0-4-6,-9-3-5,-4-1 11,-7-1-5,-4-5 5,-2 10 56,0 0 100,-5 13 24,-6 4-91,-8 2-10,-17-1-119,5 4-251,-15 0-896,22 2 1187,-16 9 0,28-7 0,-8 8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00.2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641 87 15905,'27'6'-45,"0"-1"90,-8-5-11,3 0-29,-1-1 63,-6-1 55,-3 1 95,-9-2 275,0 2-493,-3-4-34,0 3 23,-5-5 11,-6 1 11,-3-1 23,-7 0-34,4 1 0,-4-2 28,1 2-22,1-2 122,-4 1-21,3 0-79,-9 1-23,-4 2 23,-12 2-28,-12 1 0,-11 2 0,-3 8 0,0 5-67,9 12-11,5 7 78,13 10-11,4 10-320,15 7-766,9 30 222,21-27 338,31 10 279,28-43-574,-6-20 1,6-5-892,1-1 1,2-4 1722,13-5 0,-5-2 0,10 1 0,-25-6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7.07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467 9 6535,'-12'-5'1399,"3"1"-6801,-76 49 5435,48-24-33,-15 6 0,2 1 1308,18-9-1308,-13 25 0,2 2 0,13-18 0,-6 12 0,1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40.28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131 106 16157,'-72'-42'1143,"16"6"-1093,53 27-50,3 0-582,0 4-970,3 2-419,9 2-1536,4 3 3507,5 5 0,-9-3 0,-5 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40.81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 56 14796,'-5'-31'-782,"4"7"1,19 24 0,-6 0-1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14.52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219 86 10965,'17'-3'4189,"-5"0"-3214,-12 3-476,0 0-63,-7-3-66,-4 0-241,-9-3-51,4-1-78,0 1-78,10 2-68,1 1-800,5 0 571,7 1 375,12-1 5,16 0 6,17-1 40,13-2-51,4-1 0,1 0-28,-7 2 28,-14 1 0,-9 2 0,-18 1-84,-6 1 33,-11 0-357,-2 0 345,-3 6-77,0 6 40,0 10 100,2 5-6,-1 4-61,1 0 0,-2-2 61,0-3 6,0-5 112,-17-3 11,-11 0-67,-24-1 45,-8 0 12,-5-3-63,7-3-11,7-5-33,13-2-1,13-2-5,10-1-353,9-1-565,4 0 918,0 4 78,-1-2-67,-3 4 45,3-4-56,1 1-218,2-2 173,0 4-162,9 1 56,13 3 151,17 3 0,15 3 0,8 2 0,1 0 0,-3 1-51,-14-4-61,-13 1 112,-17-3 655,-9 0-397,-7-3 22,0-2-95,0-3-79,-7 2-100,-7 5-1,-27 19 1,4-4 0,-15 14 33,14-11 11,0-6 29,-5-1-40,-6-6-27,-10-3 10,-9-2-22,-8-3-6,4-1-347,24-4 353,28-3 0,17 0 0,13-3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15.39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471 19 14639,'-33'-9'224,"7"2"-134,26 6 324,0-1-431,-5 2 17,-3 4 45,-8 7-45,-6 6-6,0 9-66,-2 0-96,7 1-6,4-4 0,7-3 29,4-5 16,2-3-17,0-1-117,0-3 84,9-1 145,6 0-27,14 3 55,7 0 6,9 4 0,7-2 0,5 2 6,-2-2 5,1 2 364,-28-6 600,-4 1-555,-24-6-201,-10 0-119,-11 0 12,-35 2-44,7 1-68,-8 1-40,22 2-44,8 4 79,3 6-1,-5 8-83,1 4-158,-21 16 225,12-14 16,-15 4 6,17-21-342,-3-7-386,2-5-610,2-3-4801,6-7 6139,6-7 0,11 4 0,7-2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15.81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21 15916,'35'-11'107,"16"2"-102,33 9-607,-32 0 1,2 0 601,11 0 0,3 0-87,2 0 1,2 0-730,2 0 1,-1 0-2641,-6 0 1,-3 0 3455,32 1 0,-42 0 0,-33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16.52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264 67 16919,'-26'-3'78,"5"0"-156,18 3 16,-2 0-16,5 0 72,-8 3 6,2 7 0,-9 7 0,-2 11 39,-5 1-39,1 3 0,-1-3 0,0 0 0,1-2 0,1-1-11,4 0-90,5-1-83,6 0-136,2 1-66,3-2-147,17-2 405,2-3 128,33-5 78,-1-6 124,38-4-197,-26-4 74,12-7 11,-31-2 67,-9-11 5,-3-3-112,-7-4 85,-1-5-51,-5-3-45,-3-5 62,-3-1 56,-7 1 22,-1 2 101,-5 6-95,0 5-101,0 4 5,-5 5 68,-8 2-6,-9 3-78,-8 1-73,-7 1-280,-2 0-17,-7 6-280,0 1-610,-3 10-1020,5 10 2207,6 9 0,19-6 0,7-3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17.2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142 82 14012,'-30'-13'1338,"7"4"-1063,18 7-118,5 2-202,-5 0-50,2 0-118,-2 0 129,-3 0-45,-1 0-11,-4 4 33,2 3 57,-3 5-56,6 2-130,3 0-21,2-2-174,3-3-34,0-3 465,0-3 33,5-2 63,-1-1-24,6 0-4,-2 0 4,3 0-66,0 0 22,0 0-28,0 0-151,-3 0 151,2 0 17,-4 0 83,2-4 259,-3-3 162,-1-6 22,-2-5-123,-2 0-224,0-2-89,0 0-102,-5 5 1,-1 2 117,-5 6-123,0 4-162,3 2-516,3 1-353,2 0-128,3 13-2022,0 4 3181,0 11 0,0-12 0,0-5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18.1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819 146 12825,'4'-12'1265,"-3"3"-660,2 9 376,-3 0-931,5-1-50,1-2-73,9-1-34,4-1-10,9 0-29,-1 0 62,0 1 84,-5 1 11,-8 1 112,-6 1 113,-6 1 27,-2-2-240,-5-3-23,-8-4 84,-7-3-51,-12 0 12,-1 0-39,-2 0-1,2 2-5,6 1-39,5 5-67,1 1 67,0 1 33,-11 2 6,-11 2 101,-19 7-12,-15 5 23,-10 7 12,-3 0-52,6 1-32,11 0-40,11 4-73,13 3 62,11 7-85,11 4-161,13 27 162,26-13 95,29 16 5,38-25-252,-27-23 0,5-4 300,6-1 1,2-2-52,4-2 1,0-2-3,-3-3 0,-1-2 0,3-1 0,-7-3 0,5 0 0,-13-2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49.4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1 173 13217,'7'-14'78,"-1"3"-84,-6 9-1209,0 2 1019,7 0 134,19 0 17,16 0 40,28 0-35,12 0 35,18 0-270,-47 0 1,0 0 276,3 0 1,0 0-3,-6 0 0,1 0 17,2 0 0,0-1-17,33-2 39,7-2-60,-14-1 133,2-1-22,3-1-18,8-1-269,-43 5 0,2 0 259,3 0 0,0 1-37,2-1 0,0 1-5,0 1 0,-1 0-4,-2-1 1,0 1-108,44-1 125,-12 2 108,-32-1 1,0 0 3,25-2-90,-26 1 0,0 0 34,31-4-40,13-1-50,-43 3 0,4-1 5,25-1 1,2 1-6,-22 1 0,0 1 40,13-1 1,-4 2-114,4 1 23,-23 2 49,-15 0-10,-15 3 471,-9 2-751,-8 2-570,0 8 861,1 6 0,-3-8 0,2 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7:50.8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0 199 12987,'26'-6'11,"-1"2"-5,2 4-1,3 0-5,10 0 6,14 0-6,16 0 11,20 0-349,-35 0 0,3 0 338,5-2 0,2 0 3,9-1 0,1-1-647,1-1 0,0-1 647,1 0 0,-1 0-1,-7 1 1,-2-1-142,-3 2 0,-3 1 145,36-2 0,-14 4-6,-29 1 0,-14 0 569,-8 0-569,3 0 1384,15 0-1373,23 0 11,-23-2 1,3 0-838,11-1 0,3-2 815,8-2 0,2-1-126,5-1 0,1-1-279,0 0 0,-2 0 343,-2 0 0,-1 1 26,-7 0 0,-4 1-9,-7 1 0,-3 1 11,33-4-22,-26 7 56,-26 0 0,-17 3-11,-13 0 1552,-6 0-1883,3 0-106,16 0-1798,5 1 2246,17 0 0,-21 0 0,-3-1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7.72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228 16 6238,'-1'-9'28,"1"2"129,0 7 828,0 0-414,-4 5-263,2-2-213,-4 3-1858,-4 83-1394,6-20 3199,0-14 0,1-1 31,3 3-29,0-39 119,0-7 581,-10 8-744,0-5 12,-8 9-12,1-4 3392,3-1-3392,-5 11-6,8-10-95,-1 3 0,8-10 101,2-4 45,1-2 162,1-2-134,0-3-6,0 5-117,0 1-196,0 15-23,0 9 258,6 16 100,-3-7 1,4 5-90,-6-22-6,-1 2 6,0-8 0,0-3-257,-5 26-12,-3-12-134,-9 25 403,-11-6 0,12-21 0,-2 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3.67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96 114 10976,'-41'-19'34,"8"3"-34,33 15 3467,0 1-2790,-4-3-419,0 3-174,-4-3-34,5 1-1024,1 1 923,16-1 51,4 2 0,17 0 0,1 0 0,-3 0 0,-1 0 6,-8 0 28,-2 0-29,-3 0 1,-1 0 33,4 0-5,7 0-18,9 0-16,11 0 0,13 0-50,9 0 50,10 0-528,6-3 528,-2 1 0,1-3 0,-10 1 0,-5-1 5,-12 1 1,-8 0 0,-10 2-1,-1-1-5,-7 2 11,7-2 450,1 0-461,46 0 0,-11 0-385,-20 2 0,1 0 340,32 0-28,3 1 73,-7 0-3,-33 0 1,-1 0-4,12 0 6,4 0 0,-38 0 0,-10 0-6,0 0 771,2 0-765,8 0-5,12 0 5,18 0 2,1-1 1,4 2-3,-10 0 0,2 0-327,24 1 1,0 1 323,-20 1 0,-3 1 3,2 0 0,-2 0 0,-5 0 0,-3 0 0,40 3 0,-18-1 0,-15-2 6,-10-2-1,-6-2 34,1-1-33,9 0 5,10 0 8,8-1 1,5 0-422,-12-2 1,3 1 401,30-1 0,4 0 0,-19-1 0,2 0 1,-5 2 1,6 2 0,-4-1-2,10-1 0,-1 1-2,-15 1 0,2 0 1,-7 0 1,-4 0 0,-7 0 432,44 0-426,-14 0-6,-10 0-34,4 0-4064,-5-6 1,2-2 4097,-22 2 0,-1 0 0,11-2 0,-8 0 0,-14-2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6.1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120 124 13911,'-67'-30'-1809,"14"6"1736,53 24 73,10 0-73,2 3 73,12-1 471,-4 2 111,3-2-134,-6-1 0,2-1-100,2 0-68,6 0-135,15-4 1,20-3-79,20-5-313,-33 6 0,3 0 251,4 1 1,1 1-6,4 1 0,1 0 0,-1 1 0,0 1 0,-1 0 0,0 1 8,-5 0 1,0 0-9,-4-1 0,-1 2 0,39 1 33,-10-1-33,-14 2 0,-9-3 0,-10 0 0,-3 0 0,-5 0-50,2 1-488,37 6 102,-10 0 214,-17 0 1,2-1 59,35 5 100,6 1 521,2-1-434,-34-6 0,-1-1 104,22 1 89,10-2 85,-46-3-29,-8 0-95,-6 0-106,0 0-39,3-2-34,6-1-11,13-3-40,11 0-173,11-2-28,8 4 56,3-1 118,-3 2 78,-3 0 0,-7 0 5,-7 0 35,-10 0 100,-6 0 117,-7 0 141,15-4-309,-6 0-89,21-3-11,-2 2-209,10-1 175,13 4-11,3-2-36,-48 6 0,3 0-15,16-1 1,1 1 95,30 1 8,-41 0 0,-4 0-115,-1 0-542,-26 0-2191,-16 0 2851,-37 4 0,17-3 0,-16 3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7.5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292 375 15743,'31'-35'-6,"-1"6"6,-9 25-67,-6 2-152,-3 2 96,-9 0 123,0 12 123,-3 10-45,0 18-4,0 10-41,0 7-33,0-1-5,0-3-29,0-11 17,0-11 17,0-12 90,0-10 5,0-5 40,0-4-135,0-16-40,0-6-77,-10-18-164,-7-6-156,-8-4 141,-5-7-63,8 1 174,6-4-78,8 5 56,6 4 73,16 5 72,9 6 28,20 7-44,7 4 78,4 6 6,0 4 44,0 2-50,-4 3 0,-7 2 0,-15 3-174,11 4-61,-23 7-202,14 13 404,-24 16 33,-1 16 5,-5 12 57,-3 25-56,-2-24 5,-1 8 50,-2-42 466,3-8 257,-3-12-101,-10-2-683,0-4-196,-23 0 50,-8-4-296,-25-3 95,-8-6-12,27 4 1,1 0 268,-13-1 18,-2 0-439,53 9 287,9 1 163,7 6 16,14 7 45,12 7 605,49 7-207,-11-10-73,28-3-56,-32-11-68,-6-3-128,-8 0-45,-1 0-151,-16 0-6,2 3 56,-15 4 6,5 8-101,2 7 56,4 4 112,2 1 84,-4-3-28,2-3-11,-8-8-40,-7-2 623,-5-1-410,-22 0-72,-20 6-62,-28 4-79,-29 7 26,41-12 0,-2 1-393,-1 0 1,-1 0 377,4-1 1,2-1 0,-38 9 39,12-6 224,15-10-280,16-3-28,10-6-101,12-8-683,1-5-459,-3-8 1460,-3-2 0,11 11 0,2 0 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8.6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212 328 12886,'22'6'-179,"1"3"185,-9-2-6,0 9 380,1 5 29,-6 8 6,-1 6 33,-5 8-51,-3 4-128,0 3-179,-8-1-18,2-3-21,-7-8-40,4-8 0,4-7 28,2-9-5,3-5-28,0-6 425,0-2-397,0-13-34,0-10-106,0-19 44,0-15-235,0-9-79,0-8 264,3 0 101,0 1 11,0 6 11,2 9-11,-2 9 68,2 9-68,0 10 5,1 6 62,-3 5 225,2-5-80,-5 5-49,3-6 5,-3 9 12,0 2-68,0 6-112,0 1-90,0 4-39,2 1-33,1 1 72,5 0 79,5 0-45,6 0 5,11 7 51,5 3 0,9 9 0,4 3 51,9 3 61,8 4 11,13 2-763,9 4 671,-38-17 0,0 0-31,0 1 0,0 0-70,-2 2 1,-1-1 69,32 20 280,-18 1-61,-17-3-169,-19 0-16,-10-4 11,-10 9 675,-4-16-670,-9 6 92,-15-13 4,-25 0-146,-29 1-207,-8-6 0,-9-1-416,16-3 0,-3-2 492,7-2 0,-6 1 1,5-2-556,-10 0 0,4-3 672,5 0 0,4-1 11,12 0 1,5 2-206,-27 3 29,39 4 174,24 7-85,15 5 805,5 6-889,15 3 499,36 23 1,-24-31 0,21 13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9.69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313 376 12858,'-12'-25'1691,"2"3"-1310,10 13 84,0 2-56,0 0-179,0 4-1451,0 0 1221,0 18 235,0 5 0,2 21 79,-1 4-62,1 9 28,-2 4-45,0 3-100,0-3-29,0-6-55,-2-7-46,1-11 34,-4-8-33,5-8 5,-3-9 45,1-3 51,1-5 105,-6-1-128,1-1-420,-17-32 6,0-1-185,-12-33 55,2 5 197,1-4 128,2 0 135,3 4 34,5 7 72,3 3-38,8 8-63,3 3 46,6 3-51,2 2 5,0 1 40,0 0-34,0 3 40,0 3 44,0 6-5,0 6 117,0 8-207,-3 5-600,3 2 567,5 14 33,8 0 0,12 10 5,5-4 46,5 0 10,3-2 198,5-1 49,11-6-28,11-1-62,18-5-384,-32-2 0,1-1 210,8 0 1,3 0-45,3-1 0,1-1-90,1 0 1,-2-2-628,-12 2 0,-3 0-4985,26-3 5702,-45 5 0,-17 0 0,-15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2.46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63 16936,'4'-33'-51,"-2"7"-106,-2 26-879,0 0 1064,5 0 62,-4 0-51,7 0 34,-8 0 526,3 0-683,1 0 0,2 0 84,8 0-5,4 0 5,7 0 0,7 0-6,2 0 6,-2 0 0,-5 0 0,-5-2 11,-6 2-11,-8-1 28,-3 1-22,-5 0-40,3 0-55,2 0 83,8 0 6,9 0-6,13 0-78,14 0 12,8 0 60,11 0-49,0 0 55,-3 0-50,-5 0 56,-9 0 0,-12 0-5,-5 0-102,-5 0-504,18 0-4735,21 0 5346,18 0 0,-29 0 0,-14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4.2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222 354 12741,'-44'-7'2497,"5"3"-2048,31 1-236,-8 1 50,-1-1-84,-5 0-129,1 0 23,2 0-22,2 0-46,6 1-10,6 0-242,3 1 107,2-1-67,0-1-39,4-2 246,7-3 16,9-2 46,9-5-6,4-4-22,5-2-34,-5 1 5,-3 4 1,-11 3-6,-3 7 0,-8 1 0,2 3-67,-1 0-23,9 0-140,4 0-95,15-1 140,5-2 124,33-8 61,-25 5 11,17-6-11,-44 10-118,-8 0 6,-12 4 291,-3 0-111,2 6-35,1 2-33,0 7 0,14 2 0,-4 1 0,14 0 11,-6 1 17,1-1-22,0-3-6,-6 0 6,0-4-6,-5-2 56,-3-1-56,2-4 0,-1-1-90,11-1-72,15-2 94,27-3-150,30-12-1727,-34 3 0,4-3 1457,17-11 1,5-5 487,-10 3 0,4-4 0,-7 4 0,-7 1 0,-3 2 0,6-5 0,1 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6.7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254 27 14779,'3'-15'-482,"1"4"443,-4 11 140,0 0 61,0 16-94,0 9 184,-10 23-73,-12 13-62,-16 12-72,-16 10-402,10 3 363,1 0-6,18-4 0,10-7-157,6-10 17,9-10 22,0-11 51,7-12 0,4-9-280,4-10-477,0-5 62,-9-5-1037,-1-2 1799,-5-1 0,0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7.2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41 168 16796,'-22'-23'-773,"3"4"554,36 13 219,19-2 6,32-4 44,22-6-529,-29 9 0,3-1 479,0-1 0,0-1 3,10 3 0,0 1-3,-4 1 0,-1 1-17,-1 2 0,-1 2-103,-2 0 0,0 1-399,6 1 1,-1 3-902,-5 1 0,-1 2 1420,2-1 0,-5 2 0,5 4 0,-23-5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8.0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672 132 13961,'-32'-27'264,"4"4"-130,17 16 0,3-2 135,0-1 39,3-2-89,-3 2-91,-5-1-128,-4 2-123,-7 3-168,-1 1 291,-7 4 62,-1-1-12,-5 2-50,0 10-95,0 7-191,0 15 68,8 11 128,3 8 6,16 7 84,4 4 0,7-1 67,0-8-5,2-6-56,11-9 50,-3-9-51,8-3 40,-12-8-45,-1 0 0,-5 0 90,0 2 122,-29 23-139,5-5-73,-29 16 45,17-15-11,4-6-34,10-8 5,9-9-5,8-7-246,0-3-605,2-3-628,-5 2 1479,-3 1 0,4-3 0,0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7.83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 13 6456,'-8'-7'0,"1"2"0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8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71 13592,'64'-2'308,"-1"0"-258,-15 2 23,12 0-34,16 0-39,11 0-740,6-1 135,-41-4 0,0-1-3506,45-8 4143,-7-7 0,-42 10 1,-19 3-1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39.0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1 236 14286,'74'-6'78,"1"0"1,3 1-1,-1 0 65,-8 2 0,1 0-1246,11 0 0,6 0 1209,-20 1 1,4 0-1,2 0-694,14-1 1,2-1 0,5 0 606,-11 1 1,4-1 0,2 0 0,1-1-230,-11 0 1,2 0-1,0 0 1,1 0-1,0-1 210,1 0 0,1 0 0,-1-1 0,0 0 0,-2 0 0,12-1 0,-1 0 0,-2-1 0,-5 1-161,5-2 0,-4 1 1,-7 0-274,6-2 0,-11 1-1067,-2-4-2611,-42 7 4286,-22 2 1,-8 4-1,0 1 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40.2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255 253 15132,'-30'-26'1204,"5"2"-812,25 12-5,0-3-258,0-5-68,0-1-61,5-4-50,11 0-51,12 1-61,10 0-18,8 7-10,3 5 100,2 6 18,1 5-63,-1 8-117,-7 8-106,-6 11 223,-11 9 135,-13 2 34,-7-2-34,-7-6 6,0-6-1,0-8 102,0-3 89,-14 1-62,-12 6-89,-22 8 5,-15 11-44,-8 7 22,-5 8-28,8 0-6,3 2 6,16-6 0,6-5-5,13-9 5,6-7 0,8-10 39,7-6-34,0-5 46,5 1 38,-16 10-89,10 1 0,-6 11-112,11-4-44,5 2 156,29 0 148,38-13 0,18-5-67,-7-2 1,7-2-940,5-5 0,8-2 0,-1-5 858,-9-2 0,-1-4 0,3-3 0,-12-2 0,4-2 0,-2-1 0,-7 1 0,20-4 0,-8 1 0,-3-5 0,0 1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02.8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4526 73 9475,'-55'0'219,"-4"0"-180,24 0 140,-14 0 6,10 0 67,-7 0 308,0 0 392,5-3-341,3-1-270,1-5 12,4-1-179,-4 0-51,4 1-61,-2 2-62,2 1 0,1 5-6,2-1-100,-2 2-57,4 0-285,-16 7 353,9 2-17,-11 6 112,12-3 112,1 0 286,1-6-191,-6 0-90,-7-3-97,-3 2 0,-5 0-15,-45 5 14,28-1 1,-1 1-525,11 0 1,1-1 504,1 2 0,2-1 0,3 0 0,2 0 0,-35 9 0,16-4-179,4 6 95,24-4 78,-1 11 6,24-5 1010,-3 9-1010,3 2 0,-2 2-6,1 2 6,2-3-17,4-2 17,-4 1 6,6-13-6,-2 0 17,7-13 22,4-3-34,-2-2 51,4 0-22,-4-3 212,2 3-206,-2-1-7,0 1-33,-1 2 6,-4 3-6,-1 3 5,-11 4 35,0-1-35,-2 3-5,-1-3 6,6-2 5,3-3 67,-4-2 107,4-3 174,-5-2-7,0-2-49,-6 0 10,-6 0-122,-29 0-123,16 0-68,-21 0 0,20 2-6,-4 3-79,-1 4 29,1 4-11,2 1-11,5 1-152,11-1 157,-3 1 73,18-4 0,-8-2 12,13-2-12,-9-1 0,-2 4 50,-11 0-50,-6 5 6,-27 8-6,14-4 0,-17 6 39,28-8-39,0-1-45,7-3 45,6-3 6,6 0-6,3-4 33,2 3-27,-10 0-6,-4 5 73,-49 17-29,14-3-41,16-7 0,-1 1 42,-25 11 0,-4 1-45,4 2 0,4-2 0,9-3-51,-1 3-94,27-13-51,3 5 156,26-3 40,7 6 40,1 13-35,2 10 46,0 10-40,0 37-6,0-27-5,0 21 0,0-39-44,0-6 44,0-4 50,-3-4-50,-2-1-101,1-1 68,-1 3 38,17 30 1,11-10-6,18 29 5,8-18-277,5 4 328,0-3-56,-4-4 28,-7-8-34,-1 12-72,-18-22 78,1 13 34,-14-22-34,0 7-6,5 5 6,5 10 11,14 8-5,9 4-6,10 3 19,-13-27 1,2-1-14,21 21 19,-25-29 0,0-3-14,7 3 329,-11-10-301,-5-6-33,-4-7-12,1-1 6,47 9 34,7 0-777,-15-9 0,4 1 745,3-1 1,1 1 0,8 1 0,2 0-3,3 0 0,0 0 5,-3 0 1,-2-2-3,-8-2 0,-4-1-69,-11-2 1,-4 0 155,28 9 96,-16-4-63,-30-7-39,-2-3 56,-6-4 1406,19-3-1495,31 2-49,-26-4 1,5 0-108,10 1 1,8 0 119,1-1 0,6 0 0,-3 0-535,11-1 1,-1 2 520,-13 0 1,1 0 0,-7 1 1,-8 0 0,-7 1 3,36 7-1,-22 0 1,-24-1 5,-18-3-5,1-2-1,-13-1 51,56 0-17,4-1-509,-11-1 0,6-1 467,6 0 0,3 0 3,13 0 0,2 0-4,-28 0 0,1 0 1,-1 0-22,1 0 1,-1 0 0,-1 0 393,24 0 1,-1 2-449,5 3 1,-7 2 78,-31-3 0,-5 1-3,2 3 1,-7 1 2,-17-3 33,-8-1 40,-2-4 45,12-1-62,20-9-17,28-10-39,-28 3 0,6-3 5,36-13 1,3-2 449,-24 8 0,0 0-436,19-6 1,-5 1 209,3-2 264,-29 10 258,-23 6-73,-18 6-225,-12 1 46,-4-7-403,-3 2-57,0-10 542,0-1-497,0-9-84,0-9 0,0-13 0,0-12 90,0-10-84,17-8 33,3 21 0,5 0-11,-3 17 0,2 0-28,8-15 0,-1 3 50,4-14-27,-5 5-23,-9 6 0,-4 2 0,-7 1-34,-4-29 34,-4 19-17,-4-26 17,-8 24 6,-2-3-6,-5-2 78,2 3 12,3 8 78,-6 8-112,1 9-11,-4 9 22,-3 3-22,-3 7-40,-1 1-10,-2 5 5,3 1 0,3 5 0,0-1-51,0 0-5,-18-23 56,6 3 0,-14-27 0,12 6 84,-2-5-28,-4-1-56,-4 5 0,-9 5-50,-8 6-118,-6 6 159,15 17 1,-2 2 98,-23-10-68,27 14 1,2 2-18,-2 2-10,8 0-63,13 6 18,7-3 50,4-2 0,-11-20 45,5-2-12,-8-17 1,6 4 5,0 0 73,0 3-78,-2 6-34,2 8-6,0 8-61,1 6-17,4 6 45,3 3-163,4 3 113,6 1 156,-5-12-22,2 2-40,-9-17 85,-8 0-73,-11-9-17,-17-5-56,-18-4-12,32 25 1,-5 1 11,-33-10 0,-4 2-374,18 9 1,0 1 395,-21-7 0,2 3-50,31 13 0,4 1-115,5 1 1,1 1-223,-30-7-324,1 6-246,15 6 201,-9 5 0,-8 2-2564,3 0 0,-6 1 3354,-5 1 0,-8 0 0,10 0 0,13-1 0,6 1 0,1 0 0,0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05.3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1 420 10438,'22'9'471,"-3"-3"-152,-6-6 67,3 0-100,19-3-168,16-3 5,25-6-98,-27 3 0,5 0-677,7-2 0,3-1 708,8-1 1,2 0-32,3 0 1,1 0-7,2 1 1,0 1-20,-1 1 0,-1 2-315,-4 1 1,-1 1 314,-4 2 0,-3 0 2,-5 2 1,-2 0-3,-8 0 0,-2 0-5,35 1 11,-19-2-6,-14-1 5,-9 0-5,-1-2 11,7-4-11,11-6-5,20-4-12,-32 8 0,3-1-40,4-2 1,4 1-20,32-8 1,2 1 263,-25 6 0,-1 0-208,20-3 1,-4 2-31,10 3 5,-18 4 711,-18 6-677,-8 2 17,-27 1-68,-1 0-139,-20 0-1451,0 0 229,-15 4 1423,-3 3 0,0-2 0,4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22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6535,'0'0'0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30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10080,'3'59'0,"-1"-1"0,3 35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4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 1 10478,'-13'12'-757,"10"-1"1,19-11 0,-2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5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8478,'0'0'0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67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 13 12746,'-2'-7'-2145,"0"1"2145,2 6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9.06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179 0 9811,'0'6'-1233,"1"-2"477,-1-4 706,-30 43-68,10-18 1,-25 35 117,18-32 2145,-2-5-1865,14-11-44,2-5-24,13-8 24,0-2-130,0 0-106,0 0-1058,0 2 256,7 1-469,14 0 1271,7 4 0,-5-3 0,-7 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9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251 105 17154,'-27'-28'-9831,"-13"3"9575,-51-2 0,42 14 0,5 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3.2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878 21 13446,'-30'-8'1507,"7"1"-1020,23 6 342,0 0-829,-5 0 56,-11 0-56,-19 0 34,-22 8-34,-22 4 0,-13 9 5,1 3-5,5 1-5,20-1-118,15 1 123,11 2 145,10 6-27,-2 6-85,5 7 40,-1 4-73,7 5-11,2-4 11,8-1-101,3-5-117,6-7-57,2-6 40,9-5-85,15-7 40,54-3 280,-5-9 62,-20-4 0,0-1 89,22-2-95,-11-3 51,-13 1-29,-21-2 40,-12 2-62,-13 1-286,-2 1 219,-3-3-51,0-1 11,-5-7-21,-1-5-18,-5-9 40,0-6 50,0-4 33,-2 0-33,-1 4-89,-2 7-12,-5 9-22,-4 7 123,-7 6 39,-16 2-39,7 4 0,-18 6 73,11 6-17,-8 5 33,9-2-38,4-2-46,15-7-5,7 0-801,13-2-3914,32 14 4715,10-9 0,1 5 0,-8-13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4.2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117 48 15445,'35'-11'925,"-7"2"-460,-28 9 95,0 0-683,17 0 33,11 0-78,36 0-196,25 0 221,-32 0 0,4 0 56,7 0 1,2 0 44,0-1 0,0-1-407,-4 0 1,-2-1 414,-10 0 0,-4-1-150,22-3-131,-34 3 175,-20 2 140,-18 2 73,-27 3 152,-16 7 144,-33 6-27,-4 7-152,-1 0-5,18-2 808,15-5-993,21-1-6,6-2 6,5 9 56,-8 11-6,-9 15-16,-10 14-34,-11 12 45,-4 7-804,-2-2 692,6-7-45,10-12-6,12-15 79,13-16-84,11-11 117,6-9 12,2-6-253,0-2 754,-2-10-512,1-4 5,-4-10-101,5-3 101,-5 1 0,-1 1-90,-2 1-89,-5 2-34,-4 0 112,-2-2 0,-5 1 101,-1 0 0,-2 0 84,3 4 118,2 0-67,8 5-135,6 4-34,6 4 0,2 3 34,10 1 140,21 1 23,22 0-124,33 0-28,13 0 17,-18-1 0,2 0 45,-23-1 0,0 0-177,18-1 0,-4-1 165,11-5-21,-15 1-40,-16 1-79,-18 1-240,-13 3-2700,2 0-2420,-4 3 5439,11 0 0,-17 0 0,-3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4.9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525 8 12886,'-20'2'902,"0"0"-477,9-2-111,-2 3 0,-6 2-46,-3 4 24,-2 2-141,-4 2 12,1 1-23,-2 4-135,1 2 51,-4 7-11,5 4-45,-3 7 0,3 2 0,5 2-67,3-1 17,8-1 10,6-5-66,2-3-12,11-6-17,10-5 74,13-6 61,12-7 33,9-4 125,2-4-29,37-12-129,-21-3-169,24-14-5,-29-1 96,-20 8 0,1-1 78,21-10 33,14-7 29,-40 17 128,-10 5 74,-14 2-135,-6-1-129,-9 0 95,-2-4-17,-10-2-33,-40-18-95,4 9-6,-35-9-157,29 18-180,1 6-99,3 9 223,-1 4-179,-12 10-308,-13 11-211,22-1 1,-2 3-552,-2 3 1,0 2 1517,-7 2 0,4-2 0,-8 4 0,21-9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4.3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10007,'77'19'-321,"0"-1"0,0 1 1,26 7-1,-27-2-2518,-55-10 2839,-16-1 0,-5-6 0,0-3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24.75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0 144 16308,'84'9'97,"0"1"1,0-1 0,0 0-1,-5 0 1,1 0 0,-3-3 0,-6-4-98,24-11 0,-6-4-1273,5 1 1,0 1 1273,-25 3 1,1 1 0,0 0-4,-3 0 0,0 0 1,0 1-1,4 1 0,2 1 0,-2-1 2,-2 2 0,-2 0 0,1 0 0,31 1 0,0 0 22,-4 0 1,-1 1 27,-3 0 1,-1 1 21,-3-2 1,-1 1-108,-3-2 1,-2 0 36,-4 0 1,0 1 31,-7-2 0,-2 0-34,-6 2 0,-2 0 207,-7-1 0,-3 1-756,36-1-229,-8 1 30,-22-1 0,4-2-2234,1 1 0,4 0 2982,22-5 0,-2 0 0,6 0 0,-14-1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24.16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8114,'0'0'0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24.4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9004,'0'0'0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25.23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7610,'0'0'0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26.5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7918,'0'0'0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2.0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148 669 9313,'5'14'1215,"-1"-2"-1215,-4-12-1310,0 0 911,-11-17 321,6 13-281,-9-12 572,12 16-28,9 3-39,3-1 95,11 2-78,-3-2-7,2 1-94,1 0 5,-1 1 236,-7-2 397,-3 2 319,-9-4 79,-1 1 604,-5-1-1422,-5-4-11,-7-3-22,-3-5-113,1-3-229,2-3-420,8 8 139,3 0-1085,6 8 3163,0 2-1523,-5-3-162,-3 0 28,-4-4-45,-1 0 0,2 0-1411,4 2 420,3 2 116,2 2 433,5-2 576,9-8 785,7-16-3779,0 0 3488,0-9-35,-12 15 124,-3 1-549,-3 10-168,-1 3-190,0 6-1793,0 1 1983,0 6 3611,0 6-3443,-1 10-339,1 9 255,-2 7-45,2 37 303,2-42 604,2 19-156,3-57-101,26-67-565,-11 17-77,-3 0 1,-1 0-3255,-5-13 3296,-7-17-89,-6 25-5,-8-13-51,-4 30 220,-4 5-1531,-5 2 1065,10 19 274,-3 2 39,12 15 3527,-1 0-3297,0 0-34,1 0-207,0 0-3588,2 20 3448,-2 53 84,10 12-424,-2-19 0,2 1 326,4-11 0,3 0-320,9 13 1,2-3 440,11 21 33,8 0 67,-26-58 347,-10-13 264,-5-10 846,-5-3-1222,-8-6-145,-6-6-95,-6-7 3024,-4-5-3125,-4-10-2373,6 10 2289,0-4-17,10 10 11,0-1-106,2-2 134,-18-28 112,9 15 45,-13-21-56,13 24 3319,3 3-3616,-1-1 62,8 9 22,3 2 123,5 10 40,2 2 50,0-1 101,-8-12 27,2 4-128,-9-9 230,7 13-56,-2 1-1210,4 6 784,2 16 218,5 13 34,6 19 17,1 2 0,1 2-118,2 4 101,4 25 0,-13-65 151,0-7 487,-2-5 349,0-2-1167,0-8-11,0-4 191,0-11 51,0-6 0,-2-7-2160,1-7 2193,-4-26 22,-9-7-2836,1 9 1973,-2 19-66,8 35 173,4 11 264,2 6 184,0 6 197,0 21 1441,-1-3-1436,0 8 3459,-1-15-3403,1-7-3397,1 6 3425,1-1-84,0 11 5,0 2-22,12 42 107,-7-43 162,9 23 162,-13-53 180,1-2 212,-2-3 2726,0-5-3464,0-5-29,0-7 34,0 0-28,-2 2-45,2 3-106,-1 5 94,1 4-134,-2 4 298,2 2 251,-2-1-347,0-1 23,-1-2-79,1 1-12,0 0-116,1 1-887,1 1 1531,0-1-85,-2 2-151,1-2-196,-2 1 23,0 1 128,1-1-235,0 1-2537,1 0 2643,1 2 163,0-1 84,0 2 5,-1-2 208,0 0 526,0 0-969,1-6 107,0-1-230,-1-1-84,-1 0 17,-1 6-2140,2 1-902,0 0 1496,6 6 22,-2 3 1591,4 5 0,-4-5 0,-2-3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28.2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0 748 12595,'17'-19'112,"-1"3"-17,-11 11-56,6 0 6,5 1-45,4-2 39,4 3-33,-2-2-6,0 2-6,-4 0 6,-4 1 0,-3 1 12,-3 1-12,-5-1 0,2 0 0,-5 0 0,7 0 11,0-1 22,8-2-33,7-1-5,8-3 5,8 2 0,8-1 5,0 0-5,8 1-28,-7 0 28,-1 2 0,-8-1 12,-6 2-7,-7 0 1,-7 1-1,-12 1-5,8 0 0,-11 0 68,12-1-68,10-4 5,2-2 6,23-4 1,4-2-12,14 0 5,11-1 9,-14 4 0,2 1-14,-15 3 0,0 1 3,19-4 0,-1 1 30,22-1-21,-5-1-1,-9 1-11,-12 1 11,-7 0-5,-13 3-6,-3-3-62,16 0 62,-8 1-34,22 0 23,-8 4 11,11 1-5,11-1-298,3 0 247,4 0 56,-4 2 0,-1-1-26,-31 1 1,0 0 25,28-3 3,-33 1 0,-2 0-3,19-2-291,-4 0 44,-1 0 225,-6 1 22,-2 1 39,21 2-39,-18 0 0,23 1 252,-15-1 62,10-1-191,14-1-414,7-2 291,-1 2 0,-36 0 0,-1 0 0,26-1 0,-35 2 0,-1-1-34,16-1-32,6 1-18,6-2-208,10 3-39,4-2 306,-42 3 0,0 1 25,0 0 0,4 0 0,27 1 0,3-1 5,-20 1 1,0 0-287,19 0 0,-1 0 281,-26 0 0,-3 0 0,41 0 0,-9 0 366,-18 0-366,-11 0 0,3 0 0,-14 0 0,19 0 163,-2-3-240,25-1 130,-35-1 0,3 1-177,10-1 0,4 0 157,6-1 1,2 0 13,4 1 1,0 1-3,3-2 0,0 1-17,-2 1 0,0 0-26,-6 0 1,3 0 10,-12 1 0,2 0 0,-4 1-13,7-1 0,-1 0-90,15-1 1,-3 2 55,-30 0 1,-3 1-45,41-2-93,5 0 54,-5 0 78,8-2 61,-21 3 0,3-1-22,-18 1 0,2 0-298,23 0 0,0 1 354,-23 0 0,-2 0-3,1 1 1,0 0 38,0 0 1,0-1-32,-2 1 1,-1 0-18,-2-1 1,2 0-17,17 0 0,1 0-11,-19 0 0,0 0-17,18-2 0,1 0-51,-18 1 1,0-1 11,6-1 0,2-1 2,10 1 1,2-1-284,6-2 1,1 0 319,5 0 0,7 0-4,-7 2 0,6 0 1,-4 0 3,-21 2 0,-4-1 0,4 1 0,17 1 0,4-1 0,-8 1 33,-1 1 1,-6 1 39,-6 0 0,-2 0-9,-6 0 1,-1 0 128,-5 0 0,-1 0-185,-3 0 0,2 0 12,35 0 0,3 0-256,-17 0 1,2 0-784,0 0 1,6-1 0,0 1 670,-4-2 1,-1 0 0,4 0-97,-9 0 0,3 1 0,1 0 1,3-1-708,8 1 1,3-1 0,2 0 0,-2 0 1150,4 1 0,1 0 0,-2 1 0,-9-1 0,-6 0 0,-7 1 0,-4 0 0,9 0 0,-1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0.5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33 1 6703,'-33'48'0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0.69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9408,'0'0'0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0.96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10976,'63'34'-3747,"-12"0"3333,-41-11-169,-2 7 583,-5 5 560,0 2 526,-1 1-274,1-4-329,5-2-254,0-4-229,6-1-499,-1 0-4701,4-4 5200,-1 0 0,-7-12 0,-2-3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6:01.07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14762,'59'41'-353,"-1"-1"0,0-3 1,-6-8-3188,-12-18 3540,6-6 0,-23-1 0,-6-4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28.36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9167,'99'7'556,"-1"-1"1,1 1 0,-2-1 0,-2-1-1,-5-1-2044,2-2 1,0-1 1487,-8 0 0,6-1 0,0 1-1158,-1-1 1,0 0 0,2 0 1157,-12 0 0,4 0 0,-3 0 0,-8 0 0,15 0 0,-10 0 0,-16 0 0,0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30.1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1 725 10662,'89'-8'98,"0"-1"1,0 0 0,-7 2-1,-1-1 1,-12 1-82,29-6-17,-9 2 45,-12 2-40,-15 3 51,-19 1 241,-13 3 230,-12 1-73,-4 0-40,-1 0-139,5-1-46,19-1-156,23-3-34,34-5-572,-29 4 1,5-1 532,13-2 0,5 0-499,-21 2 1,3 0 0,0 0 496,5-1 0,1 1 1,1 0 1,2 0 0,1-1 0,0 2 33,-1-1 1,1 2-1,0 0-33,-4-1 0,1 1 0,-2 1-254,-6 0 1,0 0-1,1 1 269,14-1 0,2 0 0,-4 0 44,9 0 0,-1 0-461,-16 2 0,3-1 0,-5 1 418,10 0 1,-2 0-17,8-1 0,3-1-88,-26 2 1,2 0-1,1 0 86,4-2 0,0 1 1,1-1-39,3 0 1,0 1 0,5-2-160,1 0 0,6-1 0,1-1 1,-6 1-325,5-1 0,-5 1 0,4-1 370,-6-1 0,3 1 1,0-1-1,-8 1 13,26-4 0,-9 0 99,-5 0 1,-5 0 40,-9 3 0,-5 0 120,-9 0 1,-3 1 624,40-5-339,-29 4 1,2 0-256,-10 2 0,1 1-39,26-4 0,3 1-112,-8 1 0,-1 2 15,5-1 1,2 0-89,3 0 0,0 0-8,-6 1 0,-1 0 194,-7 2 0,-2-1-323,-13 0 0,-2 0 1412,37-2-1202,-27-15 0,-33 15 0,-16-11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53.6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594 69 9884,'-14'-25'958,"8"3"-684,14 14 1474,4 1-740,-1 4-594,-6 0-481,-3 3 269,-14 0-146,7 0-17,-15 0-34,11 0-5,-4 0-72,0 0-147,1 0-50,-1 0 12,0 0 5,1 0-17,-1 1 51,0 4 55,1 0 163,-3 3 0,1 2 39,-2 0 79,-3 3-112,0 0 106,-3 1-56,-4 4-56,-4 3 44,-30 21-38,11-6-12,-16 13 6,24-17-5,8-2-1,9-3-61,13 1 61,4 2-72,7 21 72,9-11-33,8 14-84,11-21 22,9-5 96,4-4-1,5-7-84,3-2 1,17-3-113,-16-2 95,10-2 46,-19-2-247,-3 1-236,4-1 259,2 0 150,10-2-133,3-1 49,8-1 280,-14-7 1,2-4 230,29-13-136,-28 5 1,-1-5 39,20-23-196,-8 0-140,-3 0-280,-8 5-50,-3 2-435,-6 10 0,0 0 905,17-8 0,6-4 0,-44 28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53.78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114 151 6994,'-31'-42'0,"-1"0"0,-18-25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53.8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5969,'0'0'0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2.61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 8142,'7'2'2173,"-2"-1"-2576,-5-1-471,0 0-448,0-2-459,4 1 1781,2-1 0,-1 2 0,0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8:54.0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8578,'0'0'0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30.7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692 655 14622,'1'-11'409,"0"1"-398,-1 8 258,0 1 303,-14 3-275,-12 11-101,-27 16 22,-23 20-496,29-15 1,-2 2 280,-4 4 0,0 3-3,0 1 0,2 2-23,6-2 1,3 1-48,7-4 0,5 1-154,-10 31-224,21-9 33,12-13 84,7-16 331,2-17 617,11-11-236,9-32-124,16-16 46,9-34-233,-22 32 0,-1-1-28,0-4 0,-2-2 177,-2 2 0,-2 0-216,-4 0 0,-3-1 58,7-44-58,-14 43 0,0 0-3,9-36 0,1-6-163,7 39 1,3 2 11,17-26 81,-10 31 0,3 3 70,21-8-6,2 5 6,0 6 117,-5 5-184,-11 11-67,-7 6 22,-17 10 5,1 4 23,-8 8 274,9 6-369,3 10 22,5 11 17,1 10 17,3 47 89,-12-6-340,-8-16 0,-4 4 477,-8-4 1,-6 0 25,-5 8 1,-5 1-46,-2 3 0,-4 0-28,-6-5 0,-2-4-23,4-7 1,2-3-32,2-4 1,3-1-3,2-6 0,4 0-146,4 12 1,5-1-220,3 22-447,20 3 275,13-52 537,12-17 101,1-13-51,0-25 804,-11-18-1677,-12-54-1333,-61 12 2002,-18 20 1,-7 7-1,-14 9 1,22 25-1,1 1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31.05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1 160 14516,'38'19'-23,"8"3"40,8 10 39,18-7 151,21-11-312,-39-12 0,3-4 136,7-7 0,2-3-999,4-3 1,1-3 967,4-4 0,-1-4-504,-3 0 0,-2-1-3824,-8 4 1,-5 0 4327,18-17 0,-35 20 0,-29 9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32.98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1 584 16252,'71'-47'180,"-14"10"-180,-57 37-6,3-1-78,4-4 78,10-7 6,10-9 0,11-14 6,8-9 5,-2-8 40,-1-3-46,-18 1 1,-7 3-1,-12 5 1,-4 5 89,-2 11-95,0 8-95,0 13-392,0 3 134,5 6 95,6 3-117,8 7 78,11 3 174,3 7 78,7-5 45,-6-2 50,10-7 1,-15-4 139,8-2 79,-22 0-230,-3 3 28,-26 7-5,-19 10 22,-27 15-79,-17 12-5,34-20 0,2 4-39,-2 13 0,4 2 33,-5 20-5,10 11-67,61-39 27,13-14 51,36-10 112,13-12-269,-38-9 0,1-4 224,3-2 1,-1-4-6,-1-5 0,1-5 55,9-9 1,-2-1 39,12-14 55,0-4 1,-54 34-106,-11 10-107,-6 7-460,-2 3 287,0 13-40,0-4 84,0 11 532,0-8-403,0-2 28,0-1-22,0-1 45,0 2 139,0 6-44,0 4-40,-4 5-72,-3 3-29,-3 3 1,1-3-6,4-1-6,2-5-128,3-3-12,3-1-16,7-4 38,24-2 124,7-4 28,20-3-28,-4-2 57,0-2-7,-5-9-44,-9 1 83,-8-12 7,-10 2-46,-6-5 23,-11-3-40,-3-1-27,-5-4 11,0 2-17,0 2 0,0 3 0,0 1 5,0 2-5,0-3 51,2-16-46,-1 5-5,1-11-5,-9 12-118,-16 3 123,-19 2 5,-18 0 29,-8 5-34,2 4-34,9 8-145,-1 9 173,21 23 6,-3 15-11,21 23-62,6 5 73,8 4 0,2-7 0,3-8 12,7-6 21,0-20-27,4-4-6,-6-17 33,-2-3 12,-1-1-45,1-1 11,2 0-11,3 0-67,3 0 6,17 0 21,2 2 29,15 6 6,-2 5 5,-1 8 0,-2 0 0,-7-2 0,-9-5 5,-5-1 135,-11-7 140,-3-1 325,-5-5-560,0-9-45,0-7-6,0-11-33,0-3 0,0 2 33,3 4-78,2 8-45,1 8-5,-1 5 106,0 8 28,1 9 0,2 5 0,0 8 11,3-4 28,-5-1-27,4-6-12,-2-2 0,6-3 22,-1 2-22,6 3-6,0 11 6,3 13 193,-8 9 1,-4 8-113,-5-3 0,-2 2-708,8 20 0,-2 3 669,-9-6 0,-2-2-9,6-3 1,2-1-409,-4-3 0,0 0 377,1-4 1,0-2-3,13 36-20,3-15 20,6-20-45,4-11 112,-13-25 1378,-1-5-1339,-15-27 762,-27-18-868,-20-24 0,3 16 0,-5-1-267,-6-5 0,-7-2 222,0 5 0,-7-2 1,4 3-330,-6-4 0,0 3 449,-16-8 1,6 6-76,8 9-134,35 13-465,20 8 257,33 1 258,30-2 79,42-8-77,-24 5 1,10-5-618,12-7 1,11-4 0,-2-2 698,-17 4 0,-2-1 0,4-3 0,-1 2 0,5-3 0,-1-2 0,-8 0-275,-3-4 1,-6-1-1,-3-4 275,-3-6 0,-2-3 0,-7 4 0,-5 8 0,-7 1 0,15-44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35.3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1098 15053,'52'-32'703,"0"1"1,32-20-436,-84 49-928,0 1 570,0 9 90,0 7 11,0 14 23,0 11-1,2 4-27,8 2-6,7-4 67,8-10-28,0-10 62,-4-8 95,-2-8 73,-3-3-79,3-9-83,2-7-96,6-9 34,4-10-6,1-2-39,1-1-6,-3-1 1,-1 2-107,-2-1 39,-2 2 67,-1-1 6,-2 0 6,-3-3-6,-3-1 56,-8-3-34,-3 0-22,-7-1 0,-18 0-224,-11 4 174,-19 0-146,-4 6 0,7 7 73,5 8-493,2 11 492,9 19-10,-4 12 55,11 17 79,2 5 0,3 2 6,3-3 44,2-4 57,-1-2-29,1-5-72,-2-2 27,4-2-33,2-5 0,7-2-5,0-3-85,3 0 23,12-1-73,11-2 11,18-1 129,6-4 0,1-3 6,-4-4 50,-11-2 5,-7-2 51,-12 0 84,-6-2 68,-6 0 22,-2 0-286,0-9-12,0 5-324,3-5-465,-3 6 801,3 19 28,-3 6 90,0 18 10,0 1-21,0-1-34,0-2-29,0-6-38,2-5 5,6-6-11,8-4-173,6-8 111,13-3 62,6-7 73,13-17-12,11-15 130,6-22-45,0-14-517,-38 32 1,-1-2 426,19-38 40,-10 7 206,-17 10 174,-8 19 90,-10 10-566,-4 18-252,-2 5-773,0 8 1900,0 9-819,0-4 11,0 8-33,0-7-29,-2 3 74,-6 6 122,-4 11-10,-9 10-135,1 14-51,-4 7-5,7 4 0,7 0-50,5-7-185,5-7 27,7-15 208,9-12 28,17-11 157,13-19-67,14-17-45,10-21-240,-32 16 0,0-2 203,1-3 1,-1-1-20,-3 2 0,-2-1 25,0-8 0,-2 2 232,7-11-61,-10 1-213,-21 39-403,-7 9-17,0 5 235,0 13 174,0 7 400,-5 35-395,2-13 1,-8 14-23,8-27 28,-2-7 11,3-2 56,1-3 73,-1 2-84,2 2-50,0 4-1,0 2-5,0 2-162,12 14-146,5-22-45,16 17 342,7-34 11,-1 9 157,23-21 39,29-33-107,-12 1-39,-31 8 1,-3-1 140,-1-8 89,-12 8 173,-19 11-145,-5 11-285,-8 6-1502,0 3 1597,0 13 89,0 0-39,-8 17-106,-1 1 5,-2 10-67,3 6-6,6-6-55,7 12-163,15-17-56,11 5 280,21-19 56,2-10 190,11-16 28,0-21 85,3-18 5,-8-22-219,-11-10-145,-21-5-605,-13-5 190,-22 3 186,-22 5 229,-21 10 58,5 36 1,-3 6-59,-24-3-84,-13 15 51,31 45-40,0 26 11,26-15 1,1 4-155,0 6 0,2 2 160,3 0 0,3 0 3,7-2 0,2-3 36,-2 25 320,36-11 279,11-39-89,32-17-180,15-40-278,-33 6 0,2-5 55,4-9 0,1-3-37,5-4 0,-2-3-31,0-4 1,-1-2-475,-3-4 1,-2-1 451,-3 1 0,0-4-107,-7 3 1,1-5 0,-3 4 19,6-7 0,0 1 55,-10 12 0,0-3 1,-2 6 5,-3 7 1,-2 7-19,16-22 116,-16 25-436,-9 22 151,-15 11 330,3 29 675,-7 1-591,2 27 1036,-4-1-1025,0 2-111,-14 21 6,-11 0-317,3-27 1,-3 1 209,-2 1 0,-3-1 5,-1 3 1,-3 2 0,-14 25 0,-1 1 2,12-19 0,-1 0-8,-7 18 0,1-3 17,15-26 0,2-3-17,-12 36-56,7-17 6,16-5 5,8-23 39,8-1-33,18-13-28,15-2-34,26 2-235,25-3-243,-32-13 0,4-1 285,10 0 0,4-4 84,8-4 0,4-8-112,-13-4 1,3-5 0,0-1-1582,0-2 0,-1-2 1,1-4 1902,6-8 0,-1-4 0,-6 3 0,-5 6 0,-9 2 0,22-22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4.4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10405,'19'5'-611,"-3"-1"606,-16-4-169,0 0 174,4 0 207,2 1 169,5 0 122,-2 0-78,1-1-263,1 0-157,17 0-829,4 0 829,16 0 0,-23 0 0,-4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44.6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1 776 10830,'31'-69'1350,"3"11"-1344,5 44 476,-7 4 1075,-10 4-701,-9 3-464,-7 1 673,-4 2-1065,-2-4-235,0 1-275,0-5 106,0 1 337,19-1 67,17-5 6,35-2-1,19-4-266,-36 9 0,0 1 266,1-1 1,0 1 0,-2 0 0,0 1-1,39-7 29,-16 1-29,-17 3-5,-11 1 6,-10 1 5,2-2-5,1-1 27,10-2-33,9-4 0,12 0 0,13-5-319,10-1 313,-46 11 1,0 1 10,1 0 1,0 0-1,42-10-5,-8 4 28,6 5-28,-31 1-5,3 4 5,-27 0 0,2 1 0,4-2-39,54-5-85,-15 3 18,-17 2 0,2 0-102,34-3 354,-46 5 1,1-2-164,-2 2 1,0-1 16,46-11 0,-12 4 5,-20 0 1,-18 5 27,-18 3-33,-12 4 12,10 2 4,-2 1-10,24 0 487,5 0-499,13 0-38,3 0-91,-1 2 57,-7 4-454,-2 8 532,-27-2 45,-7 1 162,-25-4 6,-2-3-90,0 3-34,-7-1-49,-7 2-7,-8 2-33,-3 2 0,-1 4 0,-2 5-5,-4-1-29,-3 16 34,-8 4-101,1 16 96,-3 2-1,6-3 6,2-10 67,-5-5 6,7-18 50,-12-4-112,-4-11-11,-14-2 0,-27 3-73,12-4 1,-4 0-15,20-1 0,1 0 31,-20 1 0,5-1-292,-3-1 124,24-1-112,24-3 95,15 0 118,13 0-23,3 1 146,-1-1 129,-2 3 259,-8-1-288,-9 2-94,-8 2 67,-11 2 28,0 1-12,-5-1-10,8-1 72,5-2 39,12-1-190,7-2 0,9 1-151,3 0 67,2 3 84,0 3 6,0 3 27,-3 5 57,-2 1 78,-11 13-157,6-9-11,-3 7-174,11-12-22,2-1 196,9-2 68,13 2-35,12-1 46,31 9 16,-19-9-22,16 4-6,-26-10-6,-4-1 91,-3-5-63,1 0-44,5-3-28,47 0-6,-6 0-490,-19 0 1,2 0 484,36 0-6,-3 0-63,-5 0 63,-21 0 0,4 0 0,-26 0 6,3 0 61,-17 0 23,-8 0 1078,-6 0-1011,-1-2-101,23-14-50,-1 0 63,29-17-131,-6 7-28,-10 7 1,2 1 50,24-6 13,-26 9 1,-1 2 20,10 3-34,-7 2 39,-6 4 0,-8 1 0,-4 0 61,-3 0 6,-4-2-27,-3 1 44,-3-4-84,23-6-6,-5-1-72,24-5-6,-1 2 44,11 1 29,9 0 6,2 4-51,-5 2-34,-1 6 84,-29 3-5,-8 2 6,-30 0-1,-4 0 0,-4 0 6,5 0 0,3 0 0,5 1-56,8 3-375,6 7 106,8 6 275,15 18 50,-14-5 6,3 9-6,-26-15 89,-6 0 34,-7-9-16,-8 1-29,-23-7-67,-22 4-11,-34 1-53,34-4 0,-3 1-690,-7 0 0,-2 1 446,-2 1 1,0 2 63,1-1 1,1 1-143,3-1 0,4 2-370,-35 16-95,5 11 790,46-8 50,4 6 5,33-12 29,2-5-34,0-1 1066,0-6-1122,2-5 256,6-5-105,-1-4 124,3-1-79,-5-2-135,1 1 119,-1 2-18,-7 3 336,16 3 197,-9 8-431,11-3-96,-5 3-79,-6-5-33,3-3-28,0-3 28,8 2 17,3-4 112,30 6-96,-4-1-33,21 3 12,-9-2 21,-3 0-33,-2-3 0,-8-1 79,-10-4 660,10-5-622,-6-9 29,18-7-51,-7-8-33,3-1-62,1 4 0,-6 4-101,6 9 95,-1 5-44,12 5 50,7 5-230,10 4-58,-26 1 0,-1 1 176,17 6 112,3 1 453,-56-8 404,-10-4-426,-11-2-112,-9-2 108,-8-1-159,-25 10-268,9 6-5,-13 17-107,16 10-79,0 9-173,6 3-101,10-2-162,5-8-2986,6-6 3613,-2-21 0,5-5 0,-2-13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46.2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34 108 13749,'-19'-21'173,"4"4"-55,20 17 78,6 0-34,8 0 23,18 0 28,12 0-107,29 0-61,18 0-644,-38-1 0,3 0 576,4-2 1,0 0-17,1-2 0,-1 0 2,-1-1 1,-3 0 36,-7 0 0,-2 0 0,30-5 6,-23 3 50,-24 2-51,-17 5 46,-10-1-6,-6 2 755,-2 0-907,12 0 102,1 0-449,16 3-67,1 3 398,1 5 123,1 3 62,-10 0 95,-3-1-51,-11-2-16,-1-2-51,-6 0 39,1-3-44,-2 2-29,3-1 7,0 1-1,2 4-6,0 2 7,3 7-7,-2 5 1,2 7 27,-3 4-33,3 3-72,3-5-124,5-3 196,8-9 106,9-8 359,10-6-230,14-6-95,11-2-45,8-5-5,8-5-23,-2-6-28,-1-7-28,-8 2-11,-3-1 6,-7 3-6,-9 2-90,9 1 40,5 2 50,-14 4-6,-1 2 1,-36 6-85,-4 1-11,-10 0 57,-1 0 178,0 1-16,4 8-85,0 4-33,2 9 39,-1 3-39,-1 2 0,7-1-162,-4 0-68,9-3-738,9 1 800,-3-9 168,7-2 72,-12-10 1,-2-2 34,-4-1 117,-5 0-224,-2 2-219,1 2-16,-1 2 17,9 6 106,2 2 106,-2 3-330,12 1 224,-11-1 34,13-3-113,-3-4 337,-8-5 179,8-1-6,-9-2-140,9 1-33,9 1-102,11 1-44,19 0-782,10-3 1,8 0-981,-15-1 1,3 0 1675,-2-1 1,4 0 0,-9 0 0,24 0 0,-23-2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4:47.7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2337 5 14729,'-38'-2'-56,"-12"0"-101,-25 8-803,-18 6 901,35-3 0,0 2 28,-1-1 1,0 1 30,0 1 0,1 0-6,4-1 1,3 1-29,-41 14-5,6 3 33,2 7 1,-5 7 7,38-17 1,0 2-3,-6 2 0,-1 0 3,-6 3 0,-2 1-3,-2 0 0,0-1-326,0 1 1,0 1 235,5-3 1,1 1-133,5-1 1,3 1-53,9-2 0,1 4-634,-6 16 0,3 4 362,11-9 0,2 2 546,-14 29 0,5-4 0,8-9 0,-1 4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19.1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6003,'0'0'0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4.4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1620 360 7067,'-9'-15'6026,"1"3"-6026,8 12 2650,0 0-2987,-90-91 85,51 69 185,-14-26 0,-5 5-84,-8 43-4101,24 0 4308,-21 0-56,32 0 469,-26 0-469,21 0 44,-19 0-44,28 0-33,2 1 22,2 1 3265,-11 1-3181,4-2-68,-15 0 119,3-1-2702,-36-6 2735,14 0-166,-24-7 59,25 3 18,3 1 44,4 0-107,7 2 1,-7-1-6,26 5-39,-3-2 3323,28 4-3284,2 0 257,1 1-207,2 0 34,-2-1-28,-11 0-50,1 0-6,-8 1 56,4 0-107,-4 0 12,10 0 34,-4 0 5,11-1 50,-1 1-5,-4-4-45,0 1 33,-4-3 40,3 1-11,-2-1 33,-5-3-95,8 5-6,-4-3-78,11 7-464,0 0 587,1-2-235,0 0-68,0-2 102,3 3-415,11-1 510,1 2-12,10 0-55,-2 3 78,1 0 45,11 6 11,-15-4 5,6 3-5,-19-5-39,1 1-6,2 0-313,12 8 167,4-2-16,12 6-78,2-2-533,50 15 700,-31-11 56,33 8 62,-50-18 0,-7-2 11,-7-3 51,-7-1-51,-3-1-16,-8 0-74,1-1-766,4 2 716,-5 0 90,9 2 11,-7-1 22,4-1 40,11-1 5,-2-1 22,31-3-16,4-2-45,-3 1 0,-3-1-5,-29 5-63,-1 0 24,4 4 38,-7-2 101,3 2 370,-15-3 1462,-15-6-1972,-7-1-11,-18-5-5,-38-5 167,24 7-95,-26-2 118,42 7-39,7 0 16,6-2-33,6 0-73,1-2 33,3-2 169,-2 1-191,1 1-11,-1 1-375,0 4-151,5 0-398,-1 3 94,4 0 281,1 4-727,22 13 1248,0 0 28,23 7 100,-3-10 12,2-5 712,36-5-679,-43-4-16,21-1-17,-53 0-101,-3 1-2066,-1 0 1192,-2 5 174,0 8 689,0 12 0,0-10 0,0 3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19.26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7817,'81'15'-93,"1"0"1,0 0-1,-4 0 1,-3-1 0,-26-4-1,-34-6 1,-3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23.1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11508,'44'16'118,"5"1"-141,5 0-290,19 6-214,10 3-2049,11 3 1929,-43-12 0,0 2-440,-3-2 1,-1 0 1220,42 20 1,-44-18 0,-16-5-1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23.2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6064,'0'0'0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23.47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9862,'45'28'-367,"-1"0"0,39 24-513,-32-19 258,0 0 454,-4 0 168,-6 0 454,-6-2-191,-11-2-84,-3 0 6,-7 0-118,-1 0-33,1 3-34,-1 1-168,16 12-3935,0-1 4103,11 6 0,-19-23 0,-4-8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24.1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9004,'68'37'18,"0"0"1,0-1-1,25 14 1,-14-6 143,-25-11-56,-8-2 180,-13 2 67,-7-1-168,-7 0-118,-5 1-11,1-2-51,-1 1 1,2-3 39,6 1-45,0-1 0,10 3-6,1 3 1,7 3-1,3 5-33,6 2 28,0 3-29,5-1 40,-5-3 0,0-3 40,-6-3-1,-7-3 34,-4 0-40,-8 0 6,3 1-39,0 2 0,8 5 0,8 0-425,9 4-197,8 0-179,5 2-123,0-2 504,0-1 420,-8-4 140,-10-2 268,-10-5 214,-15-1-275,-9-4 136,-8 1 401,-5-2-88,0 0-488,0 18-124,0-10-72,19 16-112,15-10-364,31 1 252,19-1-363,-35-23 0,0-1 237,3-1 0,0-2 238,0-2 0,-1-1 117,39 8-111,-7-3 151,-39-6 571,-12-5-123,-30-3-353,-2-4-314,-5 7 27,-1-2-710,0 15 745,2 12 0,4-12 0,0 4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4.8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 70 14544,'-7'-39'-297,"1"9"6,6 30-689,0 0-326,20 0-2799,8 7 4105,22 0 0,-20 1 0,-6-3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5.05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11228,'49'53'-293,"-4"-6"1,-24-28-1,-7-6 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5.2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11150,'0'0'0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5.5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13301,'40'28'-649,"3"-3"1,-24-11-1,1-5 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5.72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13905,'53'1'-584,"0"0"1,36 1-1,-61-2 1,-11 0-1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5.02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5 7044,'10'-2'-255,"-3"0"0,-7 2 1,0 0-1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5.9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6927,'82'15'0,"1"-1"0,-18-3 0,1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6.1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178 1 13816,'-49'51'-354,"-1"0"0,4-13 0,14-5 0,32-12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6.4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6154,'0'0'0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6.7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14768,'2'31'-8183,"3"-4"8183,-5-15 0,3-4 0,-3-4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25:57.7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88 54 15328,'-48'-15'1451,"9"3"-774,39 10-38,0-1 246,0 0-588,0 0-22,0 0-242,0 0-22,0 0-61,0 0-5383,0 0 3254,17 2 2179,6 3 0,-1 0 0,-3 1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12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24575,'10'0'0,"3"0"0,-2 2 0,0-2 0,-1 3 0,-4-2 0,1 1 0,-1 1 0,1 0 0,-1 1 0,4 2 0,1 1 0,4 2 0,6 3 0,10 3 0,15 3 0,3 1 0,5 0 0,-8 0 0,-6-2 0,-10-5 0,-8-2 0,-11-6 0,-1 0 0,-4 0 0,4 3 0,1 1 0,14 10 0,2 2 0,10 12 0,7 3 0,6 0 0,8-4 0,12-4 0,-5-6 0,-2-1 0,-10 0 0,-13-3 0,-3 0 0,-6-5 0,-8 0 0,13 0 0,13 20 0,4 1 0,20 16 0,-5-4-783,13 1 783,-33-24 0,1-1 0,6 3 0,1 0 0,1-4 0,-1-2 0,-3 1 0,-2-1 0,35 10 0,-23-7 0,-24-8 0,-10-2 0,-8-1 0,12 12 783,10 8-783,23 20 0,3 1-519,-27-18 1,1 0 518,2 1 0,1 1 0,1 0 0,0-1 0,2-3 0,0-1 0,-3-2 0,0-2 0,33 14 0,-1 0 0,-39-21 0,3 1 0,-31-13 0,13 15 1037,12 11-1037,18 21 0,18 12-638,-30-27 1,2 2 637,0-1 0,0 1 0,3 0 0,-1 0 0,-2-1 0,-2-1-307,30 21 307,2 3 0,-27-26 0,-6-5 0,-13-8 0,-13-13 0,14 17 1255,-2-3-1255,26 34 0,6 12-403,-22-28 0,0 2 403,0 1 0,1 1 0,13 16 0,-1-2 0,-13-20 0,-2 0 0,8 10 0,-3-4 0,-1-8 0,-14-15 0,-6-11 0,-11-8 0,-2-3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46.7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0 176 7431,'72'-32'0,"-1"-1"0,0 0 0,15-6 0,-1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46.8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7806,'0'0'0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34.6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130 237 5756,'-56'13'2022,"12"-2"-1597,41-11 4353,3 2-4335,-5-2-102,2 0-105,-5 0-119,3 0-61,2 0-425,0 0 469,15 0-27,8 0-62,18-2 17,11 1 6,10-4-28,7 2 38,7-2-38,2 2 28,7-1-34,2-1 0,3-2 5,-3-1 1,-8-1-6,-6 2 0,-13 2 0,-6 2 0,-7 1 11,13 1-22,-17 1 11,26 0-6,-18 0 1,16 1-29,1 3 34,10 0-6,10 1-19,-12-4 0,4-1 22,-14 0 0,0 0-601,22-3 0,-1-1 601,-22 0 1,-3 0 2,-5-3 0,-1 0-60,44-5 66,-18 1-6,-12 3 0,18-3 0,-17 4 45,27-5-45,-9 5-320,7-3 317,-41 6 0,1 1 3,0-1 0,0 0-3,-1 2 1,0-1 2,-1 1 0,0 0-11,44-2 11,-5 0 0,-11-1 16,-17 0 18,-16 0-28,-17 2 1152,-10 2-1158,-3 1 65,5 0-54,9 0 28,59 0-39,-7 0-481,-17 0 0,2 0 481,-10 0 0,0 0 0,3 0 0,2 0-341,3 0 1,0 0 259,1 0 0,1 0-289,2-3 0,2-1 370,9-4 0,-4-1 0,9-1 0,-6-5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35.9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22 11950,'17'-13'763,"-1"4"-394,-10 10 6,1 0 107,-6-1 817,1 0-1551,3 3 95,4 0 45,9 4 45,9 3 62,4 0 5,4 2-28,-5 1 22,0-1 6,-6 0 0,0 0 0,-2 2 0,2 0 0,1 3 0,2 2 67,7 6-11,-3 6-22,24 7-29,-11 12 1,9 5-12,-18 6-22,-10 0 28,-15-8 6,-2 0 39,-5-21-45,2-2-17,0-16 11,3 2 6,3 3 6,3 6-6,7 5 17,4 9 5,5 9-11,2 8-11,-2 8 6,-3 2 0,-7 1 33,-5-7-34,-9-7 7,2-12-12,-8-9-6,7-8 0,-1-5-33,8 0 39,4 2-5,5 3 5,8 4-73,5 1-269,7-1-750,30 8-885,-6-11 1977,-10-10 0,-2-2 0,-7-4 0,7-3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8.39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310 1 0,'-51'7'0,"11"-2"1417,40-5-1445,0 0-420,-70 68-493,39-37 941,-14 13 0,4-3 0,23-23 0,5-4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5.22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13 5 10035,'-7'-2'3792,"1"0"-3792,6 2-949,0 0 1,0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37.1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9 12332,'28'-5'655,"-12"2"-56,0 3-140,-13 0-61,7 0-146,-8 0 168,-2 0-521,0 6 40,5 1 61,3 11 0,9 3 44,2 7-32,5 6-12,-2-2 39,2 0-34,-7-6 63,-1-5-12,-8-4-51,-2-7 85,-2-1-40,-3-3-44,1 2 67,1 1-40,-3 4 23,5 7-22,-2 7-29,3 9 1,-1 7 51,1 8-57,1 4 5,2 3 1,-1-4-1,2-6 1,-1-7-6,2-9 6,0-5-1,2-4-5,3 0 11,6 1-5,29 22 50,-5-7-50,25 20-1,-12-11 1,4 3-6,2 3 11,0 3-11,-3 1-45,-2 3-118,-1 0-971,8 8 1134,-23-26 0,0-1 0,5 5 0,4 2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38.2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1 164 8254,'81'9'95,"-3"-2"-90,-37-7 40,7 0 1194,-6 0-584,-4 0-358,-6 0-124,-5 0-27,5 0-1,8 0-33,16 0-39,23 0-73,-30-2 0,2 0-330,9-1 1,2 1 222,6-3 1,0-1-71,3 1 1,0 1 8,-3-2 0,0 1-42,-6 1 0,-2 0 137,-7 1 1,-3-1 72,29-1 33,-23 1 247,-21 2 118,-14 1-230,-8-1-112,3 2 581,8-3-637,19 2 0,26-4-213,30-2-650,-37 2 1,6-1 363,19-2 1,4-2-628,0 0 0,1 0 1126,-24 2 0,1 0 0,-7 1 0,-6 0 0,-6 1 0,24-4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39.8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2045 1 10080,'-4'22'129,"0"-3"420,-2-13 123,3-3-152,-1 1-166,3-4-108,-6 4-95,1 0-67,-8 6-50,-2 4 5,-5 9-39,-6 7 6,-4 12-6,-6 12 5,-4 17-2,12-24 0,-3 3-653,-7 14 0,-5 3 654,5-12 0,-3 2 0,-1 2-534,-6 6 1,-3 1-1,-1 1 535,-4 2 1,-1 0 0,-1 0-4,4-6 0,0-1 0,-2 0-397,-4 2 0,-1 1 0,5-6 448,3 1 0,3-3-255,-7 5 1,5-3 240,7 11-39,0 4 700,10 2-694,4 2-6,11 1 0,-6 6 5,-5 9-53,-2-20 1,-4 2-6,8-17 0,-2-1 50,-12 19 0,-1-3-70,15-25 0,2-5-207,-23 33 118,13-18 339,14-24-4641,8-14 4464,8-16 0,5-3 0,1-2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1.0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 77 14768,'14'-39'263,"-6"8"-442,-35 28-191,19 1-335,-6 0-247,19 2 873,-10 0 51,28 0 28,5 5 67,36 0 79,12 2 33,16-2-268,-42-3 0,1-1 206,3-1 1,1 0-68,-5 0 1,1 0 5,46 0 0,-13-2-22,-4-1-78,1 1 49,6 0-28,-14 1 1,4 2-70,-14-2 0,0 2-1614,24 1 1,0 1 1660,-21 0 1,-2 1 41,-2 1 0,-2 1-93,-2-2 0,-2 1 96,39 1 282,-29-2-282,3 1 33,-37-3-33,14 2 3298,-12-4-3298,17 1 0,27-1-34,-28 0 1,4 0-276,7 0 1,3 0 142,5 1 1,0 0-177,1 0 0,-1 1-11,-3 0 1,-1 1 4,-9 0 1,-1 1 148,-1 1 1,-4 0 1026,11 3 141,-10-1-83,-35-6-293,-8-1-245,-1 0-236,11 0-79,17 0-28,21-2 1,8-1-12,-4 1 1,3 1-283,34-2 1,5 0 284,-13 2 1,-1 1 2,4 0 0,1 0 2,-3 1 1,-1 2-3,-7 0 0,-3 0 5,-11 2 1,-1 0 277,-3-1 0,-6 0 389,10 0-314,-5-3-358,-37-1-879,33-19-6153,8-3 7032,-17 0 0,-1 0 0,3 0 0,-9 2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6.4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7 10455,'72'-1'-55,"-1"0"1,1-1-1,26 1 1,-16-1-316,-28 2 6,-8 0 107,-18 0 184,7 3 73,-19-1 532,5 1 73,-8-2-286,-7-1-230,9 0-44,7 0-45,18 0-5,20 0-231,18 0-4,18 0-183,-22 0 0,3 0-356,-17 0 0,0 0 779,28 1 0,-7 0 0,-18-1 0,-3 2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6.6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65 10130,'88'-5'-101,"0"1"0,0-1 1,-7 2-1,-1-1 0,-10 1-137,-13 2 0,-6 1 53,47 0-28,-14 0 213,-19 0 897,-19 0 318,-16 0-330,-14 0-257,-8-3-253,-6 0-101,-2-3-274,2 0-95,6 0-482,11 0-331,18 1-312,23 2 766,-7 2 0,4 1-910,4-1 1,3 2 1363,16-1 0,-4 0 0,8 0 0,-19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6.8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 10444,'68'-1'-383,"0"-1"0,16 1 0,-6 1 1,-11 0-1,13 2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6.92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0 141 11413,'81'-18'-228,"-1"-1"1,1 1 0,-1 0 0,-2 1 0,1 0 0,-4 2 0,-12 5 0,-3 5 0,-9 4 0,36-2-1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7.1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 11637,'74'31'-2184,"2"-4"2184,-6-11 140,6-6 112,1-5-34,-12-4 594,-13-1 196,-20-1-554,-13-4-286,-9-1-168,-2-4-308,7-1-807,20-1 572,11 4 0,8 2-2310,6 0 1,4 1 2852,30-2 0,-3 1 0,8 0 0,-15 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7.4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7979,'50'26'0,"8"0"163,9 0 329,15-4-90,8-5 303,-2-8 169,-20-5 398,-17-3 60,-27-1-609,-11 0-366,-11 0-195,-2-4-162,0 1-258,0-5-852,27 2 1110,40 0 0,-26 3 0,19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45.2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273 69 9284,'16'-7'2615,"-3"2"-2190,-13 5-649,-12-25 101,9 19 45,-10-19 224,13 25 262,0 0-9,-2 0-74,0 0 314,-2 0-348,1 0-151,0 0-678,0 0-134,1 0-224,-1 0 22,-4 6 292,-1 6-3650,-28 32 4232,13-16 123,-18 17 174,19-30-28,-2-4 95,1-3-527,0-2 639,4-3-50,4-2 2964,7-1-3485,6 0 162,3 0 68,3 0-29,-2 0 40,0 0 869,0 0-1020,-1 0-90,4 0 11,2 0-3325,24 4 3347,28 7 62,5-3-5,16 4 5,-21-8-2263,26-2 2257,-24 0 6,15 1 0,-30 1 0,-5 3 6,0 0 2,8 5 1,4 1-4,26 3-5,-13-1 0,2-1 2190,27 1-2224,-45-8 1,0-1 27,46 3 1,-8 0-1,-12-2-67,-14 2-67,0 7 79,-13 5 55,-3 3 6,-8 4-60,0-4 66,8 4-1,14 3 31,-8-8 1,2 1-1354,31 11 1319,-28-13 1,-2-1 42,13 2 2659,-11-3-2704,-1 3 6,-12-2 61,-4-2 102,-9-1-18,-1-4-1446,15 6 0,3 3 1295,20 9 0,-10-4 0,-1 0 1313,9 13-1352,10 17-1258,-15 1 1151,-13-12 5,-24-14-693,-16-28 834,4-3 0,-4-2 0,3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8.1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6036,'0'0'0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8.37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8058,'0'0'0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8.6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 1 11743,'-16'0'0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8.78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6759,'16'0'0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9.3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429 12 13194,'-79'-3'136,"0"0"1,6-1-1,19 3-909,41 2-1098,-10 8-2453,-1 2 4324,-18 6 0,22-7 0,-1-4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9.5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8948,'0'0'0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9.6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7044,'0'0'0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9.7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308 11 13401,'-85'-3'-1331,"0"0"0,4 0 0,27 2 1331,52 1 0,2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0.29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7414,'0'0'0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0.5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168 5 9167,'-93'-3'0,"19"1"0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47.10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1020 573 9016,'4'8'1120,"-1"-1"-319,-3-7 4117,0 0-4812,0-2-27,0-2 10,-3-1 281,-19-13-163,3 5-78,-14-9-34,11 8 95,-9-8-89,-1-2-67,-2-4-29,5 2 427,-19-20-432,21 23 5,-21-17 1,28 29-1,-1 1 1,2 3 5,-9-2-5,7 2-6,-6 1-6,3-1-734,7 4 746,-15-4-6,15 3-45,-7-1-3102,-4-1 3186,-3 1-5,-2-2-23,4 3-5,10-1 33,6 2 461,1-1-488,4 0 60,3 1-72,1-2 51,-3-1-46,-5-2 3387,-2 0-3453,-4 1 10,-11-1 46,8 3 5,-5 0-90,13 2 1,10 2-1,0 1-5,3-2 56,-2 2-40,-1 0 68,-4 0-90,-17 0 101,8 0 28,-10 0-28,14 0-1680,6-2 1086,3 0 404,2-1 134,3 1 61,1 0 51,0 1-45,1-1 29,-4 2 800,2 0-655,-2-2 39,0 1-50,0-1 195,0 0-1270,0 2 654,3-1 84,13 1 146,18 0 17,24 0 51,24-1 16,12-10 0,4-2-42,-40 5 1,-1 0-237,35-8 1,-9 0 255,-28 2 347,-17 4-224,-20 6-28,-7 1 101,-12 3-51,-10 0-117,7 0 421,-8 0-461,10 0-6289,1 0 6256,1 5 0,0-3 0,0 3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0.7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7632,'0'0'0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1.2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80 12304,'51'-41'-2110,"-29"13"0,11 17 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1.4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8903,'40'2'-437,"-9"-1"437,-23-1 0,-5 0 0,-1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3.75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68 8926,'68'-10'1307,"-1"-1"0,-3 3 0,-20-3-1089,-38 0-167,-4 3-51,-2 3-1358,0 3 1,0 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4.2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7862,'16'0'0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6.32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761 0 11054,'-19'2'-744,"-2"1"744,10 8 0,-10 7 78,-2 11-5,-6 3-62,1-1-5,3-5 173,7-7 162,5-6 63,7-6-147,-2-4-134,8 1-61,-8 2-56,2 8-1,-9 8 1,0 12-6,-13 13 5,14 11-5,-13 11-50,13 3-45,-5-2 28,0-7 67,7-13-6,2-12 6,7-13 11,-2-8-11,5-6 17,-5 0-17,4-1 11,-6 6-11,1 2 34,-7 11-29,-1 5-5,-14 31-246,9-17 117,-5 13 124,14-32-1,7-9 6,0-10 134,3-6 1189,0-2-1323,-2-1-73,-1 2 39,0 3-229,-2 2-130,2 3 24,-2-1 66,-1 1 231,3-2 72,-2-3 61,5-1-5,-3-2 0,1 0 140,-3 3-11,-6 1-129,-5 7-56,-6 1 17,0 5-12,0-1 7,3 7-12,8-7-124,3 1 29,6-8 39,2-4 56,0-3 471,0-3-667,-8-2-1636,4 0 1832,-8 0 0,8 0 0,-1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6.9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10847,'20'15'347,"-2"3"-201,-13 3-68,-2 2-72,2 0 33,-5 0 0,8-4-39,-5 0 28,10-3-16,-2 0-7,6 0 34,-1 1-5,-2 3-28,-1 0-6,-5-1 67,0 1-67,-5-3 78,0 0-72,-3-5 67,0-1-6,0-7 291,0-1 102,4-3 10,7-5-201,8-12 448,30-31-482,-11 2-229,19-15-6,-21 23-269,-1 12-806,9 12-2392,1 7 3467,7 7 0,-23 0 0,-10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7.9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0 375 12561,'48'-27'669,"0"0"1,29-22-379,-42 19-61,-16 5-1,-9 4 23,-7 7-39,0 4-73,-3 4-140,0 3-678,0 1 740,7-3 162,2-4-56,14-10-62,3-6 146,8-2-100,-3-2 16,-4 8-78,-11 5-90,-8 9-90,-5 4-392,-3 3 409,0 12 6,0 6-45,0 16 45,0 5 22,0 3 45,0 0 0,2-1 0,1-4-11,5-2 11,3-5 0,3-2-6,2-4-179,0-1-274,3-3-168,0 1-611,7-3-3926,0-1 5164,3-5 0,-14-5 0,-3-5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8.81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105 7 10220,'-36'-6'-2694,"3"6"1204,22 8 1490,0 5 0,2-5 0,5-3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9.3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707 0 13821,'-83'43'-16,"1"0"1,0 0-1,6-4 1,3-1-1,19-5-202,19 3-62,5 1-68,1 3 7,2-3 173,2-3 117,3-6 51,4-7 40,4-7 32,3-7 7,1-4 117,4 0 17,-2-3-68,3 2-66,2-2-1452,0 0 578,1 0 1226,-1 1-224,0 0-4094,0-7 3887,3-2 0,0-1 0,0 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5.36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82 53 7514,'-9'-1'-576,"1"0"-197,8 1 773,-28-22 0,20 16 0,-20-16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59.8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32 1 10853,'-8'22'1383,"1"2"-1046,7-1-113,0 4-79,-5 4-61,1 1-84,-1 0 56,3 0-50,2-5-6,0-1-45,0-5-190,0-4-180,0-3-168,0-5-117,0-2-380,0-1-1659,0 0 2739,0 1 0,0-4 0,0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26.41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406 52 15445,'-57'-13'-14,"-1"1"0,-35-9 9,82 21-12,3-1 17,5 1 11,1-2 208,-1 2 5,-2 0-73,-6 0-139,-8-1 27,-3 1-34,-7-2 35,1 2-40,1 0 0,10 0-213,7 0-219,7 0 6,23 3 421,23 6 5,39 2 81,-28-4 0,4-1-401,6-2 0,2-1 555,1-1 0,0-1-59,-6-1 1,-2 0-3,39-3 223,-21-3-128,-39 2-34,-11-1-78,-25 5-2756,-2 0 2487,29 0 1067,9 1-1146,38 1 51,10-1 51,10 1-639,-17-2-7795,-16 0 8523,-38 0 0,-13 0 0,-12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27.2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216 0 15378,'4'19'370,"-1"-3"-308,1-16 44,7 0-22,11 0-78,10 1 39,9 2-45,10 3 0,2 2 0,3 2 0,-2 4 0,-2 0 0,-3 4 0,-6-3 5,-5 1 1,-8-4 61,-8-4-16,-9-3 100,-7-3 157,-4-1-325,-2 2-140,0 0 51,0 6 50,0 3-118,0 8 1,-10 3-7,-7 5-117,-13-2 118,-8-2 179,-7-4 207,-9-1 23,-16-2-34,-12 1-73,-11 3-511,44-9 1,1-1 354,-42 15-231,8 5-722,29 5-1798,22 1 2784,21 1 0,10-17 0,0-7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28.2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1699 1 16516,'-39'2'296,"-15"0"-156,-35 3-1290,30-1 0,-5 2 1220,-14 3 0,-4 1-37,-8 2 1,-2 0-6,-2 1 0,0 0-28,0 0 0,1 0 0,9-2 0,2 0-90,6-1 1,4 1-37,9-3 0,3 0 548,-37 8-573,27-4 427,26-4-477,23-4 5,14-3 280,7-1 1236,19-1-1287,3-5-25,23-2-333,11-3-1512,3 2 1837,4 2 0,-29 3 0,-13 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28.8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693 40 17916,'13'-14'358,"-4"2"-218,-9 6-73,0 2-543,0 1-257,-14 4 425,-19 16-12,-27 11 144,17-5 0,-3 2-255,-4 1 1,-2 1 304,-3 1 0,-1-1 95,5-1 1,1-3 30,-34 14 84,24-11-28,23-14 50,21-6 0,8-5-184,8-1-79,15 0 598,10 0-441,26-1 0,12-2 5,16-1-5,0 1 39,5 0-436,-6 3 397,-9-3 112,-10 0 23,-18 0-1,-19-1-134,2 0 0,-11 1-1053,21-1-7313,-3 1 8366,9-3 0,-19 4 0,-4-1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33.07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89 1370 12931,'-49'-17'-302,"9"4"402,40 12 2280,0-1-2380,10 2 0,4-1 6,11 1 0,0 0-6,-1 0-6,-7 0-28,-2 0-72,-6 0 106,-4 1 6,0 1-1,0 1-5,4 1 6,4 0-1,8 1 29,4-1-23,15 1-11,1-1 0,11 0 56,-3-1-22,2-1-29,-7-1 1,-4-1-6,-12 0 0,-7 0-39,-8 2 22,-7-1 17,-1 2 0,-2-1 6,0-1 44,7 1-50,4-2 39,7 1-28,21-1 146,-6 0-11,14 0-62,-22 0-44,10 0-35,-14 0 1,10 0-1,-14 0 1,-2 0 0,-7 0 33,-2 0-34,1 0-5,-2 0 12,3 0-7,5 0 34,0-1 62,6-3-56,5-4 39,12-7-84,-6 3 39,4-1-33,-13 4-1,-5 3-5,0-2 0,2 4 45,-6-1 0,0 2-11,-6 0 145,-2-1-101,-1 0-5,4-3-34,-1-2 45,21-5 6,0-5-51,15-3-5,-1 0-34,14-4 33,-19 11-33,8-3 0,-26 11 0,-5 1-11,0 1 11,-2 2-6,2 0-10,17 2 16,-5-5 0,21-1 67,-7-4-34,9-2 18,1-3 61,-1-1 73,-4-2 39,-7 2-90,-7 2 152,-6 0-242,-10 7 85,-7 1-78,-5 4-40,-5 3-11,5-3 0,0 0 0,9-4 5,12-7 1,15-9 33,21-2 17,12-14-303,13 0 320,-3-8 28,-7 5-6,-15 7-17,-19 11-5,-13 0-22,-12 18-51,-9-4-40,-5 13-184,-4-3 550,3 0-332,2-2 6,11-3 39,11-6-33,14-8-6,8-2 39,5-2-39,-7 3 0,-4 3 6,-15 6-1,-7 4-5,-13 4-5,-3 2-202,-5 1 285,5-3 62,8-6-56,17-8-50,16-10 10,17-7 7,5-3-18,-2 2-21,-10 5 61,-15 8-22,-14 6-1,-9 8-50,-12 2-6,-1 5-134,-5-1 168,5 0 62,3-5-79,13-3 40,7-6-51,8-2 0,1-2 33,-1 3 12,-6 1-11,-8 6-34,-7 3-68,-6 4 68,-4 1-117,0 2-6,3 0 60,3 0 13,27 0 39,39-2 5,6-3 6,-29 0 0,1 0 0,26-7 6,-8-3-6,-10 3 56,-12 0-56,-16 3 0,-8 3-12,-13 3 12,-6 1-140,-6 2-106,0 0 5,4 0 68,7 0 21,6 2 152,11 1 6,3 0 145,31 1 28,-17-2-61,21-1 61,-28-1-39,-6-1-61,-15-1-29,0-1-50,-14 2-6,7-1-83,-4 2-40,20 0 56,4 0-16,29 0 77,10 0 24,13 0-340,12 0 362,1 0-34,-9 0 56,-37-3 0,-2 0 89,8-2 23,-1-4-128,-40 6 28,-8 2-68,-5 1 288,-1 0-384,1 0-100,5 0 45,5 0-23,36 0 168,-9 1 1,24 1 10,-21 0 107,-8-1-22,-7-1 50,-10 0 6,-7 0-74,-6 0-72,-2 0-33,-1 1-57,4 1 40,9 2-17,10 3 27,15 3-4,17 4-12,11 3 22,14 2 31,-27-7 0,0-1 9,19 4-6,6 1 0,-54-11 34,-15-1 33,-6-1-67,-3 0-101,4 1 11,24 11 135,8 3-39,28 10-1,8 3 29,8 1-240,4-1 245,-4-3-39,-11-5 0,-12-3 0,-18-6 6,-11-2 27,-17-6-27,-5 0 217,-6-3-223,8 4 0,9 4 5,19 6 12,11 7-9,1-5 1,4 0 2,29 12-8,-28-13 0,0-1 8,10 1-5,-17-6-1,-15-4 23,-12-9-28,-13 9 0,-3-12-5,-5 14-130,12-1 130,6 2 5,14 9 33,11 1-33,6 3-33,8 1-29,3-1 28,-3-4 62,5 0-22,-24-9 0,-5-1-6,-23-7 11,-7 0-6,2 0 23,3 3-28,6 3 0,10 3 40,11-1-29,42 21-95,-4-10-317,-18-4 1,2 0-5669,24 1 6069,-12-9 0,-32-5 0,-22-5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35.6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2088 14701,'42'-52'240,"0"0"1,-1 1 0,0 4-22,24-10-79,4-7 17,4 1-1125,-8 3 1197,-8 8 536,-11 8-250,-16 10 2,-11 11-394,-11 7-39,-6 7-84,-2 0 594,0 1-644,0-5 50,7-5 140,12-11-56,19-11-84,24-11 5,17-9 76,-9 13 1,4-1-54,-21 10 0,1 1-222,18-10 1,-4 0 265,11-12 130,-14 8-137,-18 12-14,-16 10-23,-14 11-28,-7 6-6,-5 3-72,18-12 469,10-9-391,34-24 0,-23 21 0,4-2-409,8-2 0,3-2 409,7-5 0,3-2 5,-7 5 1,4-2 0,-4 3-6,7-6 0,-1 1 0,11-10 0,-6 4-513,0 4-237,-30 15-1048,-18 17 1798,-18 29 0,-8-8 0,-1 15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36.6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1 966 15473,'5'-18'214,"-1"4"49,-4 10 51,0-2-29,2-6-89,14-9-56,11-7 51,15-9-23,9-2-34,1-4-33,2 2-23,-5 3-16,-1 1-62,-7 7-6,-1 7-44,1-2-79,4 4 28,12-8 96,16-10-9,-28 16 0,2-1-253,9-5 0,2-2 270,6-3 0,2-2-653,2 0 1,1 0 652,-3 1 0,-2 0-3,-9 5 0,-3 2-6,28-16-50,-33 18-319,-21 12-3333,-26 16-145,-21 13 3853,-18 8 0,11-5 0,1-4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37.2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1 168 14986,'51'-7'454,"-3"1"-230,-21 6 51,1 3-146,1 2-29,1 1-21,0 3-29,7-1-50,9 1 67,11 0-67,18-3-533,20-1 510,-39-3 1,2-3-646,9-5 1,1-3 628,3 0 0,0-3-59,1-6 0,-2-2-156,-8 1 1,-4-1-895,22-18-2061,-34 9 3209,-33 8 0,-10 10 0,-3 7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38.9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387 1041 16510,'-38'-28'112,"7"3"6,41 16 128,2-3 213,9-4 28,-1 1-100,-2 0-141,-6 0 6,-5 2-145,-4-2 11,-3 0 44,0-2-156,0-1 39,0-2-40,0-1 1,0-1 28,0-2-29,0 1 152,0-1 73,0 0-1,0-2 57,0 0 122,-7-15-290,-2 10-51,-8-10 6,1 15 45,0 1-118,2 2 5,-2 1-5,5 3 6,-2 1-12,2-1 6,2 1 0,-1 0 62,2 1-57,-3 0 79,0 3 23,-2 0-40,-1 0 67,-2-3-66,-3 2-35,2-1-33,1 3 39,3 2-33,4 2-6,2 0 0,1 3-6,3-2 6,-2 1-39,2-2 39,-5-2 28,0-3 23,-8-5-46,4 4 40,-3-3-39,6 9 22,2 3-23,3 2 1,2 2-34,2-1-6,0 0 34,-2 0 62,1-2-62,-1 2-56,2 2-538,-3-2 286,0 3-324,0-2 363,-2 2-7646,5 0 7915,7 11 0,-5-8 0,8 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5.5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0 256 6787,'10'-68'-376,"0"1"1,3-26 375,-20 65 0,2 28 0,2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39.6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203 166 15782,'-47'-23'537,"0"0"1,-29-15-62,76 31 17,0 0-17,0-1-56,0 1-106,0 0 45,-3-1-40,0 2-129,0-2-66,-1 4-40,1-2-45,0 3-34,0-2-5,3 3-134,0 0 179,-5 1 0,4 0-381,-4 1 263,17 3 73,18 6-6,22 5 6,22 6 0,7 0 0,1-1 0,-11-3-78,-17-1 27,-19-6 12,-14 0-45,-12-4 73,-4-1-168,-5-2-242,2 0 7,3 1-331,13 6-571,27 12-1703,15 6 3019,18 7 0,-33-15 0,-11-5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2.7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17 8175,'48'-16'0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3.1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0 233 9106,'97'-7'-16,"-1"-1"0,0 1 1,-5 1-1,-3-1 0,-10 1-74,-13 1 0,-7 1-417,-1 1 0,0 0 507,-2-1 0,-2 2 0,32 0-56,-15 1 367,-24 1-76,-14 0 350,-16 0-445,-6 0-67,-4 0 28,-1 0 421,6 0-522,0 0-258,10 0-241,6 0 208,6 0 201,5 0 51,0 0 28,-2 0 11,1 0 0,-4 0 202,2 0 33,0 0 85,3 0-1,5 0-151,8 0-90,9-7-78,12-4-716,17-10-152,-25 6 0,2 0 44,2-1 1,2 0 823,14-2 0,-6 1 0,8-1 0,-21 4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3.4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1 395 10584,'69'-32'12,"0"-1"0,0 1 1,-4 1-1,-1 2 1,-7 6 31,41 5-477,-6-2 500,-8 2-67,-13 1 50,-15 2-50,-10-2-168,6-5-1198,-1-3 1412,11-7 0,-29 15 0,-7 4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3.6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6803,'0'0'0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3.7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1 284 10584,'85'-45'-242,"1"0"0,-1 0 1,-2 3-1,-2 1 1,-21 11-1,-23 10 1,-3 5-1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3.9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32 11698,'71'-18'544,"-14"4"-3529,-64 14 2985,-21 10 0,14-8 0,-13 8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4.2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6479,'0'0'0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4.60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13009,'33'34'-2201,"-2"-1"1546,-7-9 470,-4 2-162,-1-1 274,-8-3 73,-4-3 6,-1-6-6,11-2-707,1-5 707,17-2 0,-19-2 0,1-1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4.7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7918,'80'11'-84,"1"1"0,0-1 0,-5 0 0,-1 0 0,-13-2 0,8 3 0,-19-3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6.0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7884,'39'36'-50,"-18"-12"212,27 4-89,-29-15-17,-6-3-4196,30 24 3799,6 8-74,10 9 889,-10-4-973,-22-15-2508,-4 9 3259,-11-10 425,-3-4-55,-8-14 1988,-1-9-2610,0 2-767,5 31 190,0-10 3672,5 27-3470,-2-22 375,1 0 0,-5-15 0,0-3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4.87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10181,'94'12'14,"1"-1"1,-1 0-1,7 0 1,2-2 0,-9-1-545,1-4 1,-4-2 288,-17-1 1,2 0 0,-8 0-1,-8 0 1,-7-1 0,34 0-1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1:45.0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10690,'93'3'17,"0"0"1,1 0 0,-1-1-1,-4 1 1,0-1 0,-2 1 0,-8-1-978,-5-1 1,-7 1 0,1-1 970,3 0 0,0 1 1,0 0-12,-1 0 0,-1 1 0,0-1 0,30 1 0,-3 1-6,-6-1 1,-3 0-43,-10-1 0,-2-1-25,-9 0 0,-3-1-4066,35-8 4274,-25-6 1,-37 3 0,-17-2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13.2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774 23 13093,'-29'1'1440,"-3"-1"-1071,2-4-44,-2-1-112,-1 1-118,5 0-95,4 1-73,6 1-386,4 1 22,-2 1 152,2 0 212,-7 4 73,-1 1 106,-7 5 29,-6 0 72,-9-1 123,-10-2-100,-6-2 39,-3-1 6,6-2-63,11-1-150,11-1-62,13 0-106,12 0-349,5 0-765,5 0-724,14 0 600,16 0 1344,35 0 0,-28 0 0,6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13.8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341 41 13872,'-20'-16'1725,"3"4"-1266,17 11 443,0 0-728,-2-3-46,-1 2-66,-3-1-62,3 2-610,1 1 526,0 0 117,-1 0 6,-5 0-33,-3 0-6,-5 0-39,-4 3-213,-4 3-381,0 6-762,-15 20-4288,-1 4 5683,-11 16 0,24-24 0,5-5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19.0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2694 3 15592,'-10'-1'-46,"-1"-1"-323,10 2-1132,-1 0 1501,-3 0 89,2 3 483,-5-2-57,0 1-263,-3-2-107,-8 0 1,-8 0 5,-8 0-105,-6 0 15,0 0-16,-2 0-39,7 0-12,-4 0-39,7 0-129,-6 0 68,-2 4 38,-6 3 68,1 2 107,0 2 67,5-4-96,-1 1-72,-2-2 44,-4-1 40,-33 3-40,17-4-10,-22 5-40,31-5-6,4 1 0,10-2 6,9 0 51,8-3-51,8 2 11,0-2 331,-12 0-186,-2 0-105,-22 0 162,2 0 134,-14-3-230,-2 0-69,16-1 0,-2 0-48,-26 0 0,25 2 0,0 0 33,-19 2-27,-1 0-1,11 0 1,10 0 22,14 0 28,11 0-50,11 0 167,1 0-50,1 0-11,-7 0-100,-2-1 10,-11 1-16,-4-2-6,-9 2 5,-4 0-5,4 0 0,1 0-33,-3 4-40,18-1 39,-5 2 34,25-3-5,1-1 10,4 1-5,1-2 0,-3 2-5,0-1 5,-6 1-34,5 1 34,-3-2 0,8 1-2168,-1-2 1244,32 2-375,32-1 1299,6-1 0,2-1 0,8 0 0,17-3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19.5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659 0 16538,'-50'12'-252,"-13"9"213,-13 12 13,29-11 1,-1 1-233,0 1 0,0 0 258,2-2 0,2 0 84,-24 12 194,20-12-54,21-10-3,9-7-70,9-4-61,2-1-84,1 0 224,3 0-662,1 0-60,2-4-567,4-5-1820,19-4 2879,7-4 0,-4 9 0,-6 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11.2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1981 86 14673,'-33'-13'705,"0"1"-537,6 7-50,-6-1-84,0 3-23,-2-1-11,1 2-95,0 1-130,-3 1-99,2 0 38,-3 0 286,0 0 17,5 0 218,-2 0-56,5 0-72,-5 0-1,-5 0-22,-6 0-78,-16 0 78,-4 0-45,-14 4-39,-2 3 0,0 5 0,4 1 0,7-1-39,6-1 50,-13 1 79,26-7 16,-2 1-16,30-6-51,10 0 34,1 0 5,0 0-38,-1 0 10,-12-2-44,5 2-12,-8-1 0,3 1 6,-9 0-67,8 0 22,-11 0 45,15 0 6,-6 0 61,4-3 219,-9-10-40,10 1-72,-7-10-17,12 6-23,-2 1-72,4 1-57,0 5-5,4 1-129,5 4-33,2 2-2370,4 1 404,-3 1-2353,2 0 4481,-10 5 0,9-3 0,-4 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11.83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788 12 14320,'-90'-6'302,"15"1"-302,63 5-196,4 0-201,4 1 201,1 1 190,-3 4 0,-2 0 6,-5 6 34,-11 0 218,-11 5 106,-14 0-61,-8 0 34,-4-1-46,2-2-117,7-2-89,9-2-68,10-6-11,9 0-213,10-3-218,4 3-73,5 0-17,-5 7-123,-2 4-533,-4 6-570,0 5-2778,2 1 4525,-4-3 0,11-11 0,-3-5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22.6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184 304 9744,'-58'23'-247,"0"0"1,-9 1 773,117-47 223,32-18-367,-30 16 1,1-1-629,2-2 0,0 0 390,1 0 1,-1 0-37,-4 2 0,-1 1 200,34-15 419,-24 12-40,-20 11-245,-24 10-264,-9 4-106,-26 15-68,-17 10 1,-30 17 28,-15 9 334,-4 3-368,6-1 0,14-7 0,16-5-6,14-8 1,6 15 5,12-11-107,1 12-290,11-16-102,3-5 63,2-5-31,2-8 243,13-6 163,5-3 61,20-9 5,-1-7 1,9-9 78,-6-6 6,-7-1 353,-8 7 77,-13 4 130,-6 9-650,-6 5-39,-2 3 72,-14 18-33,-5 0 12,-15 14 139,3-7 218,4-6-100,11-6-67,8-8 111,5-3 68,3-1-330,3-6-51,9-6-51,6-6 46,14-5-63,1 0-21,5 0 10,2-1 12,1 1-56,5 0 61,-2 1 62,-1 0 6,-8 5 218,-8 2 185,-10 7 174,-9 4-404,-8 3-117,-18 9-18,-13 3-4,-18 12-40,-8 3-6,5 2-100,11 0-326,14-2-380,16-3-1820,38-6 1679,22-9 108,45-22 363,-41 2 0,4-5-698,17-10 1,3-4 442,-7 1 1,1 0 736,6-5 0,-5 3 0,5-2 0,-29 9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22.70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406 1 9850,'-90'40'-443,"-1"1"1,7-4-1,13-5 1,30-11 0,12-8-1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6.16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82 1 7111,'14'10'208,"-50"38"-1624,24-9 1,-35 8 0,47-19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2:41.7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356 369 11547,'-91'9'426,"1"0"0,10-2 0,17-1-426,42-4 0,13-2 0,6 0 834,12 0 152,11-4-303,15-2-279,13-6 4,5-4-49,3 0-85,5-1 12,3-1-208,8 2-44,8 0-778,9 0 744,-40 9 0,0 1 0,1-2 0,1 2-40,4 1 0,-1 1-13,0-1 0,-1 2 13,1 1 1,-2 1-11,45 0 50,-37 1 0,-1 0-28,21 0 28,17 1 50,-38 3-44,2 2 28,5 0-29,6-1 1,11-1 27,6 2-882,5-2 720,2 5-185,-4 2-176,-4 7 383,-10 2 102,-6 7 10,-11 1 751,-5 1-594,-11 0-50,-3-3-23,-8-3 817,5-1-906,6-3 123,13 0-44,17 1-18,16 1-30,-43-10 0,3 1 30,23 7 1,-1 0-81,-20-5 1,-1 1 23,11 4 1,-4 0 27,5 7 68,-16-3-67,-9-3-23,-8-2-5,0-4-6,1-1 221,7-2-165,50 6-6,-13-5-47,-20-2 0,1-1-312,22 4 343,-8 0 100,-14 1-100,-13-3 106,-12 1-28,5-2-62,-8-2-44,12 0 364,5-5-135,21-2 62,32-1-791,-37 1 1,4-2 518,12-3 1,2-1-1,5 0 0,0-2-22,0-3 0,0-1 39,11-3 0,-3 1 28,-34 4 0,-3 1 14,4-2 0,-8 1 163,-18 2 21,-11 1-116,-3-2-80,6-1-72,18-4 3,8-4 0,7-1-40,-6 2 1,3-2-91,26-9 0,3-2 54,-12 3 1,-1-3 4,5-4 1,1-2 22,2-3 1,1-1-1,2-2 0,0-2 42,-2 3 1,-1-1 2,-6 4 0,-1 1-54,-8 4 1,-2 2-448,-2 1 1,-2 1-422,-10 4 1,-2 1 921,3-2 0,-3 2 0,-1 0 0,-11 4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41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0 143 24575,'21'2'0,"16"-1"0,47-1 0,-19 1 0,7-2-3115,20-1 0,9-2 3115,-19 2 0,4 0 0,0-2-684,1-2 0,0-1 1,0 0 683,2 0 0,0 0 0,-2-1 0,-10-1 0,-2 0 0,-4-1 484,17-4 0,-7 1-484,-22 4 0,-7 0 0,5-3 0,-37 7 2619,-19 5-2619,-4 0 3634,-2 2-3634,2-2 265,-2 2 0,3-2 0,1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42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24575,'5'3'0,"1"0"0,-3 2 0,2 0 0,16 11 0,28 6 0,34 11-922,-22-16 1,6-2 921,7 2 0,4-2 0,9-3 0,1-3 0,-6-1 0,-1-2 0,-7-3 0,-5 0 0,-15-3 0,-6 0 0,8-2 0,-24 1 0,-23 0 0,-5 3 0,-2 3 1843,0 0-1843,-2 1 0,0 1 0,0 0 0,0-1 0,0 4 0,-4 8 0,-3 6 0,-11 13 0,-8 24 0,-11 7 0,1 19-442,-10-5 442,7-14 0,-3-9 0,2-19 0,13-18 0,3-7 0,9-13 0,4 1 0,3-3 442,3 1-442,2-1 0,-2 3 0,0-1 0,-5 2 0,-1 0 0,-11 2 0,-1 4 0,-15 3 0,6 3 0,-6 1 0,8-2 0,-1 0 0,12-3 0,1-2 0,12-5 0,2-1 0,1-3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11.66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1 186 10052,'37'-22'420,"-8"5"-62,-27 17 1625,-2 0-1423,-7 6 12,-4-1-124,-6 3-135,3-3-229,4-3-50,7-1-68,0-1 34,13-1 6,-5 0 5,7 0 28,-9 1 6,2 0-39,1 0-6,4 0 5,14 0 1,11 0-1,24-1 1,20-4 28,19-4-573,-42 3 0,2 0 539,2-2 0,0 0 2,1 0 1,0 1-114,-4 1 0,-2 1 117,40-4-1,-20 6 1,-23 2-6,-15 1 11,-13 0-11,-8 2 1141,-5 3-1136,-1 3 340,-1 0-345,2-2 0,-1-3-6,18-2 6,-1-2 22,23-12-22,0-3 12,7-13-12,0 4-325,4 0-482,-20 13 807,-2 19 0,-28-3 0,-4 12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12.8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105 175 12012,'-62'-21'533,"20"4"-265,74 11-122,-2 1 56,-5 1 206,-4 1-10,-10 1-146,-3 1-62,-3 1-128,-2-2 28,2 2-79,6-3-6,5 0 68,13-2 17,15-2 55,13-2-5,13-2 17,9-2 6,3 0 10,-3 0-43,-9 2 26,-13 0-44,-13 5 185,-15 0-140,-15 4 22,-7 1-140,-7 1-274,10 0 151,7 0 84,22 0-5,14 0-1,17 0-5,6 0-62,-2 0-341,-30 0-145,-15 0 1,-29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14.1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0 196 17552,'38'-9'-163,"7"-3"163,9-4-45,17-2 45,8-2 6,8 2-6,-15 2 0,6 5 0,-28 4-6,2 4 1,-22 2-1,-4-1 6,-2 2 6,6-3-6,5 0 0,11-3 0,6 0 0,7-3 0,2 2 39,-4 0-39,-6 1 0,-13 1 0,-10 2 34,-13 2-1,-9 1-1780,-4 0 1298,10 0-979,1 0 1428,8-3 0,-9 2 0,-5-1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15.3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106 155 12875,'-59'-8'778,"12"1"-302,47 4 1849,0 1-2594,8 1 180,8 1 72,16 0-17,15 0 34,15-3 0,4-2 73,7-4-73,-10 0 67,-4-3-11,-13 3-17,-8-1 17,-9 3-56,-4 2 0,-4 1-39,6 1 0,3 1 33,12 1-27,10 1 27,8 0 6,10 0 0,-4 0-5,-1 0-35,4 0 270,-29 0 156,0-4-94,-29-3-113,-3-2-95,-5-2 45,-1 1-124,-2 3-5,0 1-4340,0 5 2166,0 12 2174,0 1 0,0 1 0,0-3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17.2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80 79 14633,'-37'-1'644,"8"0"-504,21 1-134,5 0-297,1 0 296,9-2 79,-3 1 79,9-1-51,-7-1-79,4 3-27,-4-3 0,2 3-6,0-1 0,2 1 0,7 0 5,9-2 46,7 2-45,15-4-1,10 0 1,7-2 0,3 0 22,-5 0-28,-9 0-34,-11 1 34,-13 2-34,-11 2 34,-9 1 6,-7 0-46,0 0-33,1 0-16,5 0-51,7 0 84,8 0 45,9 1-12,7 1 18,12 0 10,0-1 62,5-1 40,-8 0-34,-6-3 44,-13 1 35,-11-2 16,-11 2-56,-6 1-549,-2 1 437,5-1 129,1-2-11,2-1-40,3 0 45,-8 2-661,2 1-84,-15 1-3483,-9 0 4105,-19 0 0,15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19.8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4058 0 15821,'-20'10'-145,"-1"0"150,15 6 23,-10 3-22,-3 5-6,-5 2 89,-6 3-21,0-1-18,0-2-44,3-5 27,5-4-33,3-5 6,3 0-12,2 0 1,-1 3-1,3 5-28,-3 1 29,3 6 5,-6 2 5,4 4 1,-10-1 0,2-1 5,-7-1 45,-2-2-17,-1-2 0,-17 7-33,14-11-6,-13 4 0,22-12 5,0-1 7,7-1-12,-5 3-40,12-2 35,-8 3-68,8 2 73,-6 5 56,-4 9 17,-5 5-40,-8 5 74,-23 22-12,8-18-50,-14 11 28,19-25-73,4-6 0,3-2 0,5-6-6,6 0-33,6-4-79,7-1-11,1 9 135,7-1 100,-4 14 62,-3 0-134,-4 6 11,-7 3-40,-1 0-5,-4-1 79,-1-5-18,-3-4 91,-11 3-91,15-15-61,-4 1-61,25-14-74,3-2 34,5 5 101,0 3 34,0 11-28,0 22 66,-5-5-32,-3 16-35,-11-17 141,-13-1 27,5-1-10,-16-3-62,9-5-57,-9-4-10,2-3-107,-4 6-72,15-8-186,2 10-27,17-4 268,6 7 85,2 2 5,3-1 5,0-3 90,-12 9 57,0-11 60,-17 7 24,-1-11-152,-8-1-23,-3-1-61,-2 0-22,2 0-213,-7 10-73,18-1 78,-3 10 107,19-3 67,3 2 56,1-1 5,-1-2 85,-5-6-34,-11 0 28,-10-2 59,-6-5 0,-5-1-59,-31 19-82,21-16 1,0 1-564,-23 13 556,2-3-29,11 1-72,14-1 16,11 0-347,21 19 241,9-17 129,11 9 33,4-24 601,3-9-561,1-4 128,0-4-5,-4 2 173,-4 4 6,-18 8-73,-14 7-128,-23 6-88,10-8 1,0 0-20,-24 18-9,27-17 1,3 0-42,-2 15-17,10 3-12,9 3 40,10-2-17,4-4 56,7-7 28,-2-10-22,2-3 50,-7-2 89,-9 3 29,-11 9 330,-16 6-297,-11 5-157,-4 1-22,-3-3-28,12-1-67,4-3 67,12 3-5,9-2-695,11-1-34,8-6-599,8-12-784,44-9 2117,48-37 0,-28 16 0,15-20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22.1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3350 21 12405,'-9'4'252,"2"-1"2559,7-3-2676,-5-4-130,-3 1 79,-6-2-84,-5 3 6,5-1 22,-2 3-22,8-3-12,2 3-106,4-2 991,2 0-548,-2 1-169,-1-2-112,-5 3-44,2 0-6,-5 0 0,5 0-6,-4 2-83,4 2-12,-4 4 73,-1 7 28,-5 7 0,-6 13 6,-10 11 66,-6 12 35,-11 6-46,-3 5 91,-4-3-52,3-4-10,0-9-6,11-7-78,3-8 66,11-9-72,4-5-134,8-4 16,5-1 29,3 5 38,5 5 51,1 8 6,2 3 0,0 2 66,-3-2 192,-9 8-63,-3-17 40,-17 7-39,-1-14-102,-10 4-10,-6 1-79,-7 1-11,15-1-274,-12 20 246,33-8 22,-5 21-61,19-12-34,4 4 96,2-5 5,0-8 0,-3-8 33,-2-7 23,-11-4 101,-33 16-56,1-7-45,-29 12-56,20-12 0,2-1-34,15-4-89,-2 7 33,25-11 18,-2 9-46,19-13-5,0 1 117,0-6 6,0 1 0,0-4 56,0 7 51,-7 3 201,-50 30-241,-1-8-153,11-10 0,-1-1 120,-25 13-34,13-1 0,9-5-73,15-4 40,14-6-91,12-3-66,8-4 33,2 0 157,0-6 0,0-2 256,0-3-167,0 5-16,-19 6 61,-3 13-61,-28 5-67,-2 6-1,-9-1-5,7-4 0,10-7-72,15-5-85,13-6-157,8-3-27,5-3 178,3-2 130,0 2 33,0 1 56,0 4 61,-2 7 146,-24 7 1,-14 6-488,-19 16 1,-4 1 223,12-10 0,-1-1-36,-11 5 0,13-8-166,36-21-11,7-5 0,7 1 6,0 3 196,2 6 11,-1 8 849,1 8-557,-2 5-225,-10 1-17,-18 14 12,2-25-6,-10 4-56,19-27 50,4-6-44,5-4-6,-5 1-34,2 5-22,-32 35 79,1 4-15,9-11 0,-1 2 32,-28 26 27,7-4-67,6-15 0,14-13 5,13-13-5,9-11-89,8-6-2723,9-20-2038,20-10 4850,13-20 0,-10 17 0,-3 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6.2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172 16 6831,'-2'-16'12,"-74"77"0,57-43 1,-18 19-1,0-1 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8.5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302 0 8892,'-84'26'0,"0"1"0,17-7 0,0 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9.5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7164 36 14751,'-85'-8'-134,"-1"0"1,1-1 0,3 4 0,1 0 0,6 5 26,-1 7 1,5 3-354,-4 3 1,0 1 459,2 2 0,2 0 59,6-3 0,3 0-23,7-1 1,4-1-32,-33 4 349,22-5 178,17-5 155,12-2-294,9-3-124,8 0-269,5 0 440,1 0-742,1 0-167,-6 1-130,-5 1 258,-4 2 229,-8 1 106,-4 2 6,-2 0 106,-7 2 74,3-4-35,-8 1-5,-2-3 342,-10-2-197,-6 1-285,-18 0-44,5 3-519,-3 6 0,-7 3-213,23-2 1,-2 1 87,1 0 1,-5 2 0,4 0 589,-12 1 0,3 0 98,4 1 0,3-2-159,9-2 1,4-3 254,-35 4-96,29-7 0,12-5 0,9-2 2610,-11-3-996,18-2-1474,-1-3 601,25-1-830,2 3-415,3 0-2303,-12 4 1088,-3 1 559,-15 1-122,-3 3 1282,-7 0 1097,-11 2-732,-12-2 660,-18-2-415,37-2 1,-4-2 215,-7-1 1,-6-2-308,-7-2 0,-8-2 0,2 1-471,13 2 1,2-1-1,-4 2-908,-25-2 0,-5 0 0,4 2 860,20 2 0,3 2 0,0 1 11,-3 0 0,1 1 0,1 1-412,3 0 1,2 0-1,2 1 423,-27 1 1,5 0-111,18 1 1,5-1 87,-32 4 289,40-5-479,30-1 2344,16-1-2065,11-6 1808,2-4-1774,0-9 419,0 0-542,0-1 0,-3 3-61,-19 3-304,-10 5 141,-29 4 95,-10 3-33,-11 2-85,-7 2 247,4 6 51,9 0-12,11 3 118,17-5-12,10-3 180,3-2 135,10-1 111,1-1-397,5-2-73,8-2-73,-2-1-28,7 1-107,-2 2-190,3 2-296,-5 1 290,-2 0 90,-1 0 34,-3 0 179,2 0 5,-2 0 1,2 0 84,1 0 38,4 0-128,-1 0 0,-66 26 0,53-20 0,-49 20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5.2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1056 50 14740,'-41'-23'280,"6"1"-280,29 20-297,1 0-1450,5 2 1640,-2 2-21,-6 7 128,-8 4 229,-14 7 62,-18 5-291,-27 7-20,26-10 1,-3 1-779,-11 3 1,-4 2 303,-9 8 1,-2 1-378,3-1 1,0 0 870,3 1 0,6-1 0,-8 2 0,31-14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5.5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610 1 8909,'-57'24'737,"0"0"1,3-2 0,8-1-397,18-3-117,-6 0-101,0 2-83,0 0-40,1 1-331,1 3-369,2 1-543,-12 12-600,5-1 1843,-11 7 0,23-20 0,6-7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5.6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388 0 8119,'-68'17'-279,"0"-1"0,0 0 0,-7 2 0,13-3 0,16-3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6.5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3018 0 11508,'-92'27'-370,"1"1"1,6-3-1,20 4-442,41 17 55,7 3 214,-1 1 325,7-5 218,-3-9 341,4-9 85,-4-8-229,-2-6-119,-10 0-5,-7 1-73,-16 3-6,-1 3-196,-4 0 118,6 1-50,7 0-62,8 2 196,12 3 5,5 4 6,5 4 23,0 1 443,3-4 340,-2-6-83,1-6-314,-4-6-174,-1-4-111,-7 0 206,-1-2 29,-8 1-252,0-1-67,-2 0-51,2-1-102,3 2-88,5 1-185,6 4 190,5 6 95,-2 8 85,2 6 5,-13 10 0,-3 4 100,-14 2 40,-5 0-33,-6-5 38,-4-3 57,-23 8-124,21-17-78,-7 5-106,36-18 16,10 0-111,11 7 22,0 12-331,3 13 387,-6-1 0,-3 1 123,-13 28 254,6-28 1,-1-3 412,-14 4-269,-1-17-230,2-8-79,-3-9-89,-3-2 40,3-3-35,0-1-184,3-3-225,17-1 186,1 0 156,17 4 62,-8 5 112,0 6 174,-11 7 134,-8 4 264,-32 25-472,7-15-94,-22 15-84,25-26-34,6-4-230,13-8-268,9-7-337,12-5-179,4-6-22,5-1 1445,0 2 296,0 2 12,-9 10-302,-18 5-236,-17 9-111,-21 1-29,-11 5-339,-3-2 300,-3-2-33,14-5-892,28-11 925,30-6 0,14-9 0,10-1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7.5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2766 5 9537,'-65'-2'2240,"12"0"-739,53 2-286,0 0-761,-9 0-275,-8 0 45,-16 0 68,-10 0-152,-11 0-140,-9 0-22,-5 0-29,-2 1-213,-1 10-55,3 7 62,1 16-1,2 11-39,-2 10-169,-1 9 393,-3 0 73,3-1 6,3-8-1,3-10-5,3-6 0,2-5 0,5-4-151,6-2-314,13-3-50,7 2 162,9 5 101,2 9 376,-4 8-275,-8 9 151,-9 0 56,-4-1 286,-4-10 101,1-10-90,0-10-191,2-9-67,-2-2-78,4-2-17,-6 3-17,1 4-240,-4 5-96,-1 7 22,-5 9-16,14 7-337,-6 9-206,10 2 414,-14 21 913,11-29 240,-5 4-324,17-35-224,-5-9-34,-8 1-95,-12 1-50,-10 6-6,-4 1-51,6 4-587,4 10 184,29-7-318,5 17-1055,27-10 1883,8 3 0,-5-17 0,4-7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7.8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1317 1 12819,'-70'21'22,"0"1"1,1-1-1,-28 9 1,18-2-208,32-3-123,12-3-158,19-4 41,8-4 425,6-5 319,2-3 258,-2-3-577,-11 2-39,-14 5-409,-29 7-516,-28 14-318,12-5 1,-4 2-366,2 2 0,-2 2 1418,-19 5 0,6-1 0,0 3 0,19-10 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8.0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1175 1 8741,'-76'38'142,"0"1"0,4-4 0,16-4 709,34-7 57,-10 1-158,-17 5-352,-16 3-202,-19 5-555,34-16 0,-3-1 359,-2 1 0,-2 0 0,0 0 0,0-1-54,1-1 1,1 0-93,-26 11 263,13-9-1103,37-8-145,13-8 364,14-1 133,20-1 634,3 4 0,2-4 0,-7 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38.31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290 1 12393,'-80'23'-1373,"0"0"1,6-2 0,23-2-241,46-9 1613,5 2 0,0-7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6.4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 15 1309,'-7'-8'0,"1"1"0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0.1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57 14913,'32'7'-296,"8"-1"296,8-6 0,17 0 11,12-3-11,12-3 5,3-2-361,-41 3 0,1 0 216,0 0 0,1 2-143,5 0 1,1 0-105,1 0 1,2 1-684,5 1 1,1-1 497,1 1 1,3-1-213,15 0 0,2 0-790,-5 0 1,0 0 1573,8 0 0,-6-1 0,7 1 0,-28-1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0.8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0 191 13989,'66'4'-716,"8"-1"458,-1-3-1718,19 0 1791,-41 0 0,2 0-132,3 0 1,1 1 156,-1 1 0,0-1 107,0 2 0,-1-1 13,43 1 40,-7 0 34,-17-3 134,-9-3 508,-19-1-407,-9-4-235,-10 0-6,-5 1 739,2 3-930,-2 2 8,7 2-97,6 4 196,9 8-129,7 7-901,14 5-326,8-1 1165,-14-14 1,2-2 2095,31 2-1326,-35-12 1,-2-4 305,7-7-286,-16-11-206,-9 3-169,-10 2 11,-5 5-56,-1 2-84,3 2-33,11 0-12,14 3 6,16 2-129,19 3 17,-35 2 0,2 1-287,5 0 1,2 0 146,3 0 0,0 0 115,0-1 0,-2 1 109,-1-1 0,-2 0 28,37-2 90,-18 0 190,-21 1-101,-28 1 34,-9 1-51,-17 0-156,0 0 471,7 0-477,4 0-34,13 0-218,11 0 107,14-3 83,45-4 28,-18 0 34,-24 1 0,-2 0 12,10 1-7,-11-1 79,-14 5-11,-14-1 0,-7 2-17,-4-1 0,1 1 17,12-3-40,15 0-33,22-2 0,23-2-56,-32 2 0,2 0-348,8 1 1,2-1 249,3 0 0,2 1-188,6 0 1,0 0-379,-5 1 1,-3 0 719,-3 1 0,-6 0 0,7-1 0,-28 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1.67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345 194 8304,'-52'-51'0,"-1"0"0,7 6 0,3 11-834,3 24-393,0 7 1227,6 3 0,12 0 0,7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1.76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14 468 10959,'2'-60'86,"1"0"0,-2 4 0,-1 4-540,-3-3-201,-2-2-583,-1 9 1238,3 4 0,1 22 0,2 8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1.86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9240,'0'0'0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2.53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105 104 11026,'-1'-17'2773,"0"0"-2006,-1 1-285,-4 1-107,0 1-195,-4 5-74,4 1-106,-2 4-101,3 2-6,-1 1 12,1 1 95,2 0 39,-2 0 91,4 0-29,-3 0-236,1 0 135,-5 9 90,2 9 106,-4 16-90,6 14-100,-1 14 22,5 10-23,0 9 1,0 3-603,7 0 597,7 0 0,9 2-217,-1 0 217,-4 1 61,-7-4-61,-5-7 0,-4-11 151,-2-7-44,0-9-29,-5-4-156,2 10-12,-3-15 590,4 7-786,4-23 124,8-3-286,2-7-487,12-5 386,-14-7 549,-34-22 0,15 12 0,-27-12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3.5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22 859 14673,'-12'6'246,"2"0"-224,10-6 230,0 0-61,0-8-141,7-9-50,2-18 84,10-14-78,3-15 62,0-7-63,2-2 6,-5 2 23,-2 8-28,-7 8-6,-4 11 5,-1 10-5,-5 9-5,5 5-68,-2 4-17,7-1 90,4-4 0,8-6 0,5-7 0,3-3 50,0 3 113,-5 7-62,-9 10-96,-8 8 1,-6 6-807,-2 3 728,0 9-17,0-3 90,0 8 6,0-4 78,0 1 67,0 3 28,0 3-22,5 8-67,3 6-17,6 9-62,7 4-11,2 5 39,6 2-27,4 3-12,2-1 44,1 0-38,-2-4-6,-1-3 6,-5-4-1,-2-5 79,-4-2-17,-3-2 12,2-4-23,-2 3-51,3-3 57,16 11-62,-9-12-39,10 5 5,-15-18 34,-5-5 73,-3-5-28,-7-1 39,-4-4 722,-5 2-879,2-2-151,1 0-168,2 0-465,1 0-789,7 0-2370,-1 0 4016,4-8 0,-8 6 0,-3-7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5.5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1317 910 13340,'-58'-27'879,"12"5"-123,46 19-11,0 0-140,0 0-17,0-1-89,0 0-91,0-1-83,-2 0-118,-1-1-83,-5 0-35,2 1-44,-2-1-39,3 3-6,2 0-6,-2 0 6,4 3 84,-1-3-11,-5 0 34,-2-2 78,-10-2-23,-2-2-156,-9-4 128,-5-2-5,-6 0-62,-3-3 12,3 2-74,6 1 34,3 1-39,10 2-72,3 2 66,6-1 6,4 1 45,-1-1-28,-1-3 16,-5 0 23,-1 0 11,-4 0-67,2 1 45,-5 0-39,2 0-1,0 1 1,1 1-6,7 2 0,-2 2 0,0-5 0,4 2 0,-8-6 0,0 1 50,-7-5-44,-3-1 44,-5-4 12,-2 1-17,-19-10-40,14 10-5,-5-5 0,23 12 0,8 5 0,5 1-33,6 4-57,2 4 85,3-4 5,-5 0-6,-1-5 6,-7-3 0,-1-3 6,-2-4-6,-3 2 0,2-1 5,-1 6 1,4 1-6,3 5-34,6 3-16,2 3-197,3 2 371,0-2-68,-2 1-12,-3-3 40,-1 1-84,-2 1 6,2-2 11,1 2-17,2 2-3417,0-1-1271,23 1 4688,4 0 0,0 0 0,-5 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46.6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240 815 14902,'-62'-10'1087,"12"0"-807,50 4 84,0-3-22,0 1-62,0 0 0,0 1-140,0 0-17,-5 0-17,-3-2-72,-6 0 33,0-3-61,1-3-1,7-5 1,1-7 0,5-7 33,0-10-28,0-6-11,3-5 11,0 0 28,0 4 45,-1 10 6,-2 9-79,0 11-11,0 8-28,0 4 28,-5 4 6,2 1 61,-5 1-28,5-2-33,-2 1-1,4-5 1,-3-2-6,1-7 6,-3-4 55,3-6-55,-2-2-1,5 0 29,-3 4 5,1 6 28,-1 5-67,-2 7-44,2 4 10,-2 2-78,2 2-358,0 0 470,10-1 0,3 1 0,8 1 5,-2 2 6,1 5-11,1 1 12,4 0-12,3 2 5,4-1 6,4 0-5,5 3 0,5-2 16,6 5-22,24 7-6,-21-5 1,13 4 5,-33-8 0,-5-2 33,-5-1 12,-13-1-39,12-2 39,-8 1-40,19-1-10,39 6-611,-4-2-107,-11 0 1,1 0-6252,32 11 6974,-7 8 0,-38-13 0,-20-3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2.4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1706 1163 11586,'-42'6'-375,"9"-1"409,33-5 4234,0 0-3837,-5 0-11,-6-2-184,-8-3-68,-4-3-124,2-1-32,5 1-24,5 2-111,5 2-22,4 1 402,2 1-150,0-2 38,0 1 68,-2-2-34,-4-2 6,-2 2-95,-3-4-18,0 1-27,0 0-39,0 1-6,3 1 0,3 1 0,0 1 39,4-1-39,-4 1 84,2-2 90,-5-3-12,0-1 45,-5-3 34,-3-2-33,-1-1 100,-14-9-202,12 8-50,-9-3-50,14 6-6,3 6 11,3-1-11,5 3 6,-2-1-1,-3-4 29,-3-1-34,-3-3 67,-2-2 84,0-2 40,-3-3-18,-5-2-89,-1 1 51,-14-7-135,14 10 11,-8-2-5,21 13-6,5 3 0,4 3-12,3 1 18,0-2 0,-2 2 27,-1-4-27,-5 0-6,-3-3 67,-5-3-11,-3-2 28,-3-1-6,0 1-72,5 1 33,2 3-39,6 1-11,4 5 5,2 1-55,3 0 55,0 1 12,-2-1-1,-3-3 1,-6 0 44,-3-3-50,-2-2 34,0 1-29,2-1-5,-2 2 0,7 1 0,-1 2 0,4 1 6,1 1-6,2 2 0,1 0 0,2 0 0,0-1 0,-3-2 0,-2 1 0,-4-5 6,-6-1-6,-9-3 44,5-2-10,-14-1 39,13 0-23,-22-4-11,20 8-39,-9-2-28,25 9 28,2 2-252,4 0 258,0 2 0,-3-2-1,0-2 1,-7-1 44,1-2-16,-7-2-29,3 2 51,-1-2-56,3 5 0,3-1 0,5 3-11,1 0-174,2 1 141,0-2 44,0 2 0,0-4 0,-3 0 5,0-3 29,-5 0-1,0-3-27,-5 2-6,1 0 0,-1 2 0,5 1-6,2 1 6,4 1-307,2 2 514,-3 1-196,0 1-5,-2 1-1,0-2 1,2 2-129,0 0 123,3-4-6,-2 1 6,-1-3 34,-3-2-34,1 3 5,-1-1 1,1 1 5,0 1 11,-1 1-22,1 2 0,-1 1-5,3 0-1188,1 0 1137,2 5 50,7 5-27,9 5-18,10 6 51,9 2 6,0 3-6,1 0 6,-1-1-6,-5-6 5,-6-3-5,-5-6-101,-8-2 6,-6-4-17,-2 1 11,-3-2 50,0 1 51,0 2 0,2 2 0,1 3 0,5 1 45,0 2-39,10 3 56,-7-3-62,6-1-6,-13-6 1,0-2-186,-4-1 28,0-1 74,0 0 301,0 1-374,0-1 78,0 1 84,0 2 39,-7 3 40,1 1-23,-5 1-56,0-2-68,8-1-4,-2-4 27,5 0 701,0-4-656,-12-3 0,-1-2-101,-8-5-113,0-1 203,6-1-56,0-2-107,6 1 90,1-5 84,5-5 0,1-6 34,2-8-28,0-4 78,-2-3 39,-4 1 17,-7 3 40,-4 10-68,-5 6-62,3 10 40,0 4-62,8 6-28,1 0-56,7 4-477,0-2 309,1 5 224,-1 6 17,-2 7 16,-1 8-27,3 8 39,1 6-45,2 6 5,0 5-5,7 0-5,7-3 5,8-5 11,0-9 67,-1-7-44,-7-6-34,-3-4-6,-6-6 1,-2 0-29,-3-3 29,0-1 5,0-1 44,0-1-49,0-1-29,5 2 1,-2-3 33,8 1 106,-5-2 12,1 0 34,-1 0 503,-3-8-3733,-8-13 3129,-40-31-51,22 21 0,-24-12 5,39 33 1,0 1-6,0-4 5,-5 2 3168,-4-2-3162,-4-4-5,-4-1-6,-4-5 39,-1-1-39,0-2-95,-5-16-17,14 12 22,1-9 79,14 19-22,1 4 33,2 5 67,-2 3 50,0 2 91,-6 0-147,2 3 12,-1-2-23,4 3-83,4 0-768,2 0 683,7 0 79,9 1 39,17 1 0,11 0 0,10 0 11,5 0 12,-1 0-18,1-1-10,-5 0 5,0 0 0,0 1 0,1 0-39,-13 0 39,11 0 0,-22 4-6,11 1 6,-20 3 0,-4-2-6,-4-2 6,-6-1 6,2-1 28,1 1-34,5-3 0,6 2 5,10-1-5,6-1 0,11 2 0,3-1-95,-3 3-320,-1 5-319,-14 7-307,-5 6-102,-13 11-1859,-5 4 3002,-3-1 0,-5-15 0,-1-9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14.6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70 7 6994,'9'4'207,"-1"0"123,-8-4 309,0 0 420,-13-5-673,10 3 12,-9-4 44,12 6 6011,0-1-6453,-3 1-96,0 0-1007,-4 0 89,3 0-257,-2 0-348,5 0 163,0 0 621,-1 6 835,-12 21 0,10-14 0,-10 13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4.95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1525 404 10371,'4'-24'2493,"0"5"-1670,-1 18 868,0 1-1629,-15-4-23,4 1-33,-10-2-1,9 2-5,4 0-168,3 1-61,2-1 514,0 0 1508,0 1-1485,-8-1-196,-5 3-107,-7 0 40,-7 0-39,0 0 5,0 0 51,-1 0-62,7 0-34,5 0-50,5 0 11,3 0 73,2 0 6,1 0 5,0 0 45,-6 0-45,0 0 79,-8 0 33,-5 0-39,-6-1-28,-5 1-17,-6-3 45,0 3-45,3-3-33,5 3-12,12-2-22,8 2-44,7 0 21,4 0 102,-1 0 49,-2 0-44,-6 0-56,-5 0 12,-3 0-7,-8 0 46,2 0-12,-2 0-34,3 0-5,4 0 0,7 0 0,2-1-84,8 1 297,1-3-84,-5 1-67,-2 0-23,-12 0 6,-4 0 44,-3-1-61,-4 0-22,7 0 23,-1 0-29,6 0-6,7 1 6,2-1-6,6 3 6,2-3 40,-4 3-35,3-3-5,-9 2 0,0-2 0,-7-2 11,-6 2-5,-2-3 50,-7 3-22,2-2-34,1 2 39,2 2-34,10-2-5,2 3 0,12-2-72,2 2 111,4 0 34,-5-1-23,-4 1-16,-7-3-29,-6 1 1,-5-1-6,-3 0 5,0 0 1,3 1 11,5 0-17,9 1 0,2 0 0,8 1-1664,1-1 1535,14-2 129,-2-1 0,11-2 6,-2 2 78,-2-2-34,1-2 0,-1 2 23,-4-3-39,3 1 16,-2-1-50,2-1 0,5-1-5,-1-1 5,11-1 0,0 1 0,12-1-6,1-1 6,4-1 6,-4 2-6,-8 1 16,-7 5 80,-15 0 156,-4 4-56,-7 2-40,-3 1-228,2-3 72,1 1 5,0-2 1,2 1 11,-4 0-292,1 1 292,-9 1 89,-5 2-33,-14 5 6,-12 3-29,-11 8-50,-8 2 11,-1 0-5,4 0-6,10-4 0,9-3-84,11 0 17,8-1 55,3 4-66,4-1 44,4 2 34,0-2 6,5-2 39,-8-1 28,5-6 11,-5-1-17,0-3-62,0 0 29,-3 0-23,0-1-11,3 0-1601,2 0-41,6 0 141,37 0-2318,6 0 3819,32-3 0,-36 3 0,-8-3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7.5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7391,'0'0'0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7.7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9727,'0'0'0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7.9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8668,'28'44'-31,"-1"0"0,20 36-131,-9-43 89,-8 3 73,5-1 56,-7-4 73,-5-4-129,3-1-84,-4-5 84,3 0 0,-13-11 0,-3-5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8.25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6003,'0'0'0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8.4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9016,'0'0'0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8.6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414 143 12612,'-75'-26'86,"0"0"1,0-1 0,-30-10 0,31 12-922,67 23-979,4 2 1345,3 0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8.7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7722,'66'32'-55,"-1"1"0,0-1 1,24 12-1,-12 0 55,-12 20 0,-31-31 0,-12-7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9.0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8332,'65'28'-147,"0"1"0,0-1 0,23 10 0,-16-1-469,-34 0 616,-11-5 247,-6-7 195,-10-10-95,0-8-257,-4-4-90,7-3-6,5 0 6,8-1 0,10-1-90,5 0-89,7 1 101,-1 1-398,-1 3-610,-6 4 1086,-7 3 0,-16-2 0,-6-3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9.24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11446,'39'10'96,"0"5"-96,-11 3-40,4 8 18,-7 3 16,2 1 6,-11-3-218,0-6 218,-10-5 84,1-7-84,-4-5-134,3-3-830,4-1 326,4 0-270,12 0-559,17 0-3420,7 2 4887,10 1 0,-27-1 0,-9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8.57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155 0 2016,'-66'73'-137,"24"-35"0,4 29 0,29-52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15.6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53 42 9576,'-29'-23'2341,"7"5"-1943,21 18-779,1 0 95,3 2 79,-1 2 156,3-1 1,-4 0 50,-6 20 0,4-16 0,-4 15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4:59.5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33 16 6025,'-32'-16'0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0.0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145 17 6479,'-80'-9'0,"15"2"0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0.5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6904,'80'7'118,"0"0"1,0 0 0,-5 0 0,-1-1 0,-6-1-119,-1 0 0,-6 0-235,-3 0 1,-2 2-354,31 13-207,-27 7 795,-31 9 1106,-17 3-518,-12 1-152,-2-5-184,-4-6-246,0-9-6,1-5-1232,2-7 1232,3-4 0,0-2 0,0-2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0.7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411 340 8976,'-47'-23'-582,"8"5"145,39 18 252,-103-89-5856,55 43 6041,-18-13 0,4 3 0,36 28 0,6 8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1.2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7974,'82'43'-149,"1"1"0,-1-1 0,-8-4 0,-2-1 0,-8-8 149,-9-9 0,-8-5 0,3 1 0,-11-4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3.1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7962,'76'44'-60,"0"0"1,1 0-1,-7-5 1,-3 0 0,-14-8-1,-10-2 1,-17-11-1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5.0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 0 12802,'-9'4'-381,"16"5"151,13 1 85,13 8 55,2 0 90,-7-2 213,-7-5 314,-10-4 66,-6-4 1272,-5-1-1865,0 0-168,0 3 51,0 6-57,5 7-5,8 9-107,12 11-16,10 11 27,6 6 40,3 3 95,-4-1 101,-2-7 39,-5-9 0,-8-9 39,-7-9-28,-5-8 62,-2-3-6,0-5-61,2 2 28,25 7 33,6-1-62,31 9-5,4-4-292,10 1 292,4-2-22,-6-1 16,-11-4 6,-19-1-72,-19-2-416,-15 5 376,-14-6 112,-4 8 140,-15-6 220,-2 3-360,-7 2-168,5 0-432,6 1-1388,23 15 195,10-10 1793,22 11 0,-20-23 0,-2-2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5.3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24 1 6406,'16'7'2189,"-6"0"-1012,-5-3-550,-5 3 28,0-2-201,-3 2-152,-4-1-302,0-1-100,-6-2-516,7 0-465,-2-3-1809,5 2 2890,-1-2 0,3 0 0,-1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5.48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495 1 7638,'-89'7'-290,"0"1"1,0-1 0,-22 2-1,26-2 1,53-4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5.57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103 284 8870,'-27'-75'-377,"-1"0"1,6 19 0,4 9-1,11 16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16.4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26 82 7716,'-3'1'-543,"0"1"2968,3-2-1461,0-4-175,0-1-66,0-3-129,0-2-68,0 0-274,0-2-386,-7-4-807,4 7-818,-5-1-219,7 10 1978,1 35 0,0-27 0,0 27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5.7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9722,'0'0'0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5.8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8472,'0'0'0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7643,'23'17'700,"-4"-4"-661,-19-13-39,128 92-5985,-70-32 5985,-7-16 0,8 6 0,-13-7 0,-14 3 0,-11-10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6.1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9201,'62'38'-230,"0"1"0,0-1 0,23 14 1,-16-5-846,-28-11 509,-11-4 443,-4-3-376,-6-7 499,-4-4 0,-8-10 0,-3-3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09.7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1105 1 10976,'-24'0'224,"-3"2"-168,-1 3 134,1 1 510,8-3-111,8 0-219,6-3-286,3 1-23,-4 5-50,-12 6 29,-17 16-40,-27 19-101,18-13 0,-6 4-1022,0 0 1,-4 4 0,-1 0 140,-3 0 0,-1 2 0,-2 0 982,-10 9 0,-2 1 0,6-5 0,6-5 0,7-5 0,12-9 0,0 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11.6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6171,'0'0'0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11.8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7649,'0'0'0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12.1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1349 0 12001,'-7'57'142,"-1"1"0,-4-3 0,-9-8-136,-48-5-6,-12 9-672,2 7 649,3 6-33,13 8 23,12 10-40,31-35 0,2 2-168,3 4 0,1 1-196,1 4 0,2 1 73,-1 2 0,0 0-56,-3 1 1,-2 0 379,-2-2 1,-3-1 39,-5-2 0,-3-2 117,-2-3 1,-4-3 165,-2-3 0,-2-2-54,-2-4 1,-1-2-85,1-3 1,0-2-9,1-2 1,1-1 340,-34 24-366,12-7-112,13-3-33,17-6-174,15-1-383,10 0-284,7-1 594,0 8-873,0-4 1155,0 2 0,0-21 1,0-6-1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12.20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467 1 8830,'-78'56'71,"-1"1"0,7-6 1,7-3-431,-8 16-1847,28-13 2206,7-4 0,29-25 0,1-7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12.9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49 6955,'0'-48'0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17.31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96 24 7824,'-19'-7'-885,"4"2"893,5 0-8,6 3 214,-9-3 4,1 5-644,6 4 426,-7 2 0,12-1 0,-2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13.35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2244 1 11334,'-31'79'5,"1"0"1,-1-2 0,-2-7 0,-30 8-656,28-31 1,0 2 789,-4 6 0,-1 1-380,-1 5 1,-2 0 418,-2 4 1,-2 0-91,0 0 1,-1 0-34,1-1 0,-1 1-37,-2-3 1,1-1 0,7-2 0,0-2 18,-2-2 0,1-2-35,8-5 0,1 0-1,-1-4 1,0 0-3,-22 34-100,1-6 89,7-2 6,3 0 5,-3 6 0,6 3 18,-3 3-12,2-1 5,-1-5 855,-2-4-860,-6-7 22,-7 0-22,-8-2-12,-7-1 0,-2-1 152,1-6-342,8-7-387,14-9-395,6 1-881,20-6 2031,2 6 0,17-20 0,2-5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32.47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0 294 16163,'38'-58'793,"0"0"0,-3 6 1,-4 8-379,-4 14-51,-6 8-78,-10 8-90,-5 6-112,-4 2-6156,-2 4 6072,0 13 0,0-8 0,0 9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32.7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11194,'0'0'0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33.0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12645,'0'0'0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33.24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5919,'0'0'0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33.59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277 26 11178,'-62'-8'-639,"0"0"1,8-1-1,9 8 639,13 21 0,18-9 0,7-4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5:33.8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14152,'42'16'-3198,"9"-3"-6322,-5 1 9520,5-8 0,-25-4 0,-7-2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47.70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9654,'55'25'1574,"0"1"0,34 14-823,-79-37-488,-4 0 123,-4-3-386,-2 3-683,5 1-1574,4 1 2257,4 4 0,-4-5 0,-1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48.98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86 18997,'75'31'-166,"-1"0"1,45 19-121,-119-50 141,4 0 83,14 0 62,11 0 0,16 0 11,5 0 23,1 0 22,-7 0-56,-6 0-11,-11 1 5,-3 1 1,0 1 5,3 2 39,10-1-39,12 2 0,14 2 0,3-2 0,18 0-6,-13 0 6,9-2 6,-15-1-6,-10-2 0,-7-1 50,-13 0-16,-7 0 22,-10 0 11,-7 0 17,-6 0-45,-2 0-347,-1 0-50,4 0 134,4 0-185,7 0 95,7-3 309,3-3 5,6-2 5,-1-2 74,-6 0-12,-5 4-33,-13 2 150,-3 2 24,-5 2-186,-7 0-22,-10 0 0,-10 0 0,-9 0 0,1 0-84,2 0-73,6 0 84,6-1 40,2-2 27,5-5-44,1-2 44,2-6 6,5-2 6,-1-3 11,6-2 39,-4 1 5,2 1-22,-2 7 68,0 2-6,-3 6-34,2 3-67,-2 2 0,2-1 45,-1 2 16,1-3-55,-2 2 39,5-1 11,0-1 257,3 2 23,0-2-207,0-1 11,-2 3 12,-1-2 50,0 3-85,-2-2-862,5 2 745,9 2 0,11 5 5,18 4 1,4 6-6,6 1 168,-12-2-73,11-1-89,-15-5 62,2-1-57,-7 0-11,-5-2 0,-3 2 0,2 0 5,-4 1-5,4 3 0,-2 0 0,0 1 6,0 3 67,-3-3-73,0-1-17,-2-4 17,-3-1-174,-1-3-398,-1-1-951,2-1 1523,-5-1 0,-2-1 0,-4-1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50.5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1 345 15636,'56'1'79,"-3"2"-79,-5 0-6,1 3 6,6-4 51,-4 0-46,0-2 51,-2 0-56,-2 0 6,1 0 55,0-1-10,7-3-34,6-3-12,7-2-5,6 0 39,4 0-39,-4 0-50,4-2 28,-5-2 22,3-4 89,2-6-33,1-4 51,0-5-40,-27 7 0,0 0-67,21-11-95,13-8-336,-36 24-1071,18 5-6928,3 6 8430,21 0 0,-44 5 0,-10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21.4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59 41 7095,'3'4'3394,"0"-1"-398,-3-3-2548,-10-1-106,2-5-84,-8-2-62,4-6-196,4 4-264,0 2 203,7 7-4577,-1 1 3512,2 9-548,2 4 1674,2 9 0,-2-9 0,2-3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51.27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0 463 10623,'93'9'937,"-1"-1"1,-7 1-1,-12-4-181,-21-11-174,-3-2-111,-6-8-146,-3-3 39,-2-2-168,7-3-106,5 0-90,14-1 33,9-1-33,12 3-347,7-1 202,0 2 50,3 4 95,-8-2 33,-6 4-27,-10-4-6,-17-1-28,-11-2-835,-18-10-3596,-12 1 4459,-8-5 0,-5 17 0,0 5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52.0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0 675 16185,'50'-23'186,"0"0"1,-2 1 0,-3 3-108,11 1-68,10-1-6,12 1 29,4 0-34,5-2-1077,-1-1 1133,1-6 95,0-4 34,-3-7-73,-3-3 44,-5-3-156,-8-3-78,-4 1-1059,8-9-4218,-5 6 5417,6-3 1,-35 26 0,-12 9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52.7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1 306 17647,'66'-25'32,"0"0"0,1 0 0,24-9 1,-15 5-129,-27 11-542,7 0-476,15-2-306,-15 7 0,5 1-3496,1-2 1,2 1 4816,18-3 1,-3 2-1,5-3 1,-17 5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6:53.49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1 634 15093,'63'-32'597,"0"0"1,0 0 0,28-14 0,-7 1-256,-28 15 0,-3 0-594,4-1 1,0 0 371,-6 1 1,0 2 5,3 1 0,-2 2-70,24-15 71,-4 7-66,-21 12-61,-8 1-25,-6 6-659,1 1-369,3 2-644,4-3-2073,0 1 3770,-11-5 0,-14 9 0,-15 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1.10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3 687 15401,'-3'-12'-521,"21"-1"510,19 4 11,25-2 72,12-1 57,0 0-22,-6 1-18,-19 2-38,-3 3 33,-22 3-6,7 0-16,-9 0 28,10-4-29,16-5-27,22-9-29,-23 6 1,4-2-128,9-3 1,7-3 69,6-4 0,9-4 0,-3 2-598,-14 5 0,-1 1 0,3-1 411,21-8 0,5-2 0,-4 3-250,-18 8 0,-3 1 0,2 0 489,13-2 0,2-1 0,-8 2 0,-8 4 0,-4 1 0,1 0 0,0-1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1.7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1 343 14096,'76'-13'-258,"11"-2"258,-39 5 0,2-1-222,5 0 1,1-1 243,0-1 1,0-1 77,-2 1 1,-2 0-62,37-12-39,-16 5 74,-16 2-169,-16 5 95,-7-1 0,-9 1 56,1-1-1473,8-8-5387,3-1 6804,11-5 0,-23 12 0,-3 4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2.4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0 717 14297,'19'-14'482,"-4"3"-392,-5 9-6,3 0 44,14-4 12,21-4-44,32-11-80,-23 6 1,3-2-905,14-5 1,4-2 927,12-4 0,2-2-14,-26 9 0,0-2 0,1 0-10,1-1 1,0-2 0,0 1-17,-2 1 0,0-1 0,0 1-31,26-12 1,-3 0-426,-8 5 1,-4 1 68,-10 2 1,-4 0-731,-12 6 0,-5 1 1117,17-17 0,-31 21 0,-20 4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3.2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1 850 12847,'80'-23'89,"0"0"1,1 0 0,-1-1-1,-1 1 1,1-2 0,-2 1-1,-4 1-15,6-2 1,-4 0 0,-1 0-1195,2-2 0,-1-1 0,1 0 1103,1-1 1,0 0-1,-1 0-204,-5 1 1,-2 0 0,1-1-146,1-2 0,1-1 0,-3 0-316,-7 4 1,-3 0 0,0 0 681,23-14 0,-8 2 0,5-2 0,-32 14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3.9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0 540 14695,'73'-28'166,"0"0"1,-1 0 0,-2 1 0,-2 0 0,-7 3-130,-10 2 0,-4 1-728,3-3 1,3-2 479,17-6 1,2-3-2372,-7 1 1,1-1 2581,11-5 0,-6 2 0,7-3 0,-27 11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5.4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164 280 15698,'-91'-30'202,"18"6"122,73 22 1737,0 1-1904,0-3-157,0 3-84,0-5-146,5 5 96,11-4 89,11 0 40,22-1-1,8 0 6,16 2 6,1-1-6,-1 3 0,-8 1 33,-8 1-33,-8 0 0,-1 0-5,1 0-1,7 0-100,9 0 100,9 0-22,12-4-793,6-1 796,-42 1 0,1-1 2,1 1 1,1 0-81,-2 1 0,-1 1 98,50 0-1,-10 2 1,-9 1-68,-6 6 34,-5 2-118,-15-2 0,2 0 6,38 1 33,-29-4 1,2-2-204,-12-3 1,-1-2 216,5-2 1,-1-2 10,3-2 1,-1-3 89,-1-2 0,-1-2 3,-2 0 0,-2 0 0,40-13-178,-19 5 178,-22 6 738,-22 7-805,-14 5-16,-12 5-1363,-4 1 816,-2 9-1561,-7 2 2191,3 5 0,-4-6 0,5-5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23.9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116 121 6809,'-8'-15'515,"1"3"1386,7 12-1263,0 0 1372,-1-6-1260,-2 2-442,-2-4 298,-2 3-180,-7-5-169,2 1 834,2-1-1214,4 5-34,6 4 886,0 1-645,-3-2-56,3 2-17,-3-1 482,3 0-314,0-1 62,-5-3-185,1 1 11,-4-1-67,3 1 28,-2 0-28,3 1-11,1 0-717,3 3-4336,0-1 2970,5 6 2094,1 3 0,0-1 0,-1 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6.2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52 17484,'16'-10'196,"-4"2"-632,-12 8-2298,0 0 1233,7-3-252,22-1-4507,11-4 6260,17-1 0,-25 4 0,-7 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7:48.06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18336,'81'12'6,"-1"0"1,1 0 0,-7-1-1,-2-1 1,-17 2-7,-14 10 0,2-1 0,6-1 6,0 0-6,-5-4 5,-4 0-5,-7-3 6,-9-2-6,-5 0 6,-8-4 5,-3 1 22,-3-4-33,0 2 6,1 0 22,4 3-28,4 5 0,8 2 0,5 3-11,3 1-28,7-1 44,-1-1-5,7-6 6,-5-1-6,-2-5 0,-4-2 0,-12-1 39,-2-1 45,-12 0-34,-2-1-33,-4 1 134,3-1-145,-3-7 79,-2-1-68,-6-6-6,-9 2-11,-2 1 5,-2 2-5,1 0-28,4 2-17,3 0 45,4 0-6,2-1 6,-1 0 0,-1-2-5,-2-1 5,-2-3 34,2-3-34,-5-1 6,5-1-6,0 1 0,3 2 5,3 4-5,-8 2-5,8 6-1,-4-1-73,9 3 23,0-2 17,0 0 11,0 0 28,0-3 106,4 2 74,-2-3 61,0 3-45,-5 1-6,0 1-61,-2 2-1194,5 0 959,-3-4 106,3 2 39,0-2 270,0 1-405,3 2-100,2 0 140,11 1 50,8 3-5,14 4 5,9 6-27,4 5 33,1 2 0,-6 1 0,-8 1 0,-8-2 0,-6-2 0,-7-3 5,1-3-5,-7-3 6,2 0-6,-2-2 0,2 0 0,-1-1-11,4 1-23,-3 0 29,1 0-1,-3-1-44,-10 1-23,0-3 67,-6 1-11,5-2 118,0-2-101,0 3 0,0 0 0,0 2 6,0 0 5,0 0 39,0 0-10,0-2 60,0 0 18,0-3-112,0 2-6,0 3 11,-10 0-6,-6 5 68,-15 0-16,-4 1-7,-8-1 141,-3 1 10,-6-4-27,-7 1 84,1-5 50,-6-1-73,1-1-39,3-2-96,1 0-4,10-4-40,3 0-23,13-4-33,7 2-39,9 3-6,9 0-173,3 3 173,5 0 45,-2 0 17,-1 0 67,-5 0-84,-5 0 45,-6 0-40,-6 0-5,-2-1 6,2 1-73,6-3-107,8 1-179,6-1 96,5 1-208,0 0 381,7 1 45,2 0-163,8 1-235,-1 0-571,0 0-1143,-2 0-4980,-3 0 7131,-6 0 0,-2 0 0,-3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16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24575,'16'8'0,"3"11"0,-11-6 0,5 8 0,-5-10 0,0-1 0,-2-3 0,1-1 0,-2-1 0,8 9 0,-6-7 0,14 14 0,3 8 0,4 7 0,12 16 0,2 4 0,3 5 0,10 7 0,-10-8 0,1-7 0,-7-13 0,-12-16 0,-6-9 0,-12-9 0,-4-3 0,-2 0 0,0 0 0,2 2 0,1 4 0,11 12 0,-3 3 0,7 9 0,-10-13 0,0-2 0,-6-12 0,0-1 0,-2 0 0,0-2 0,0 2 0,3 3 0,9 14 0,11 11 0,11 20 0,7 7 0,1 8 0,-7-10 0,-3-2 0,-7-13 0,-9-16 0,-3-8 0,-11-16 0,-1-3 0,0-3 0,-1-2 0,-1-1 0,-1-1 0,-1 0 0,0 1 0,0 1 0,-1 0 0,-1 2 0,-1 1 0,-2-1 0,0 0 0,-3-6 0,-8-16 0,-6-14 0,-8-17 0,-2-14 0,-1-1 0,-6-3 0,11 10 0,2 23 0,15 16 0,5 15 0,3 4 0,-1 2 0,1 2 0,0-1 0,1 1 0,1-1 0,1-2 0,1 0 0,-1-1 0,2 1 0,-2 0 0,0 2 0,1-1 0,1 2 0,6 5 0,12 15 0,12 27 0,17 25 0,-24-26 0,-1 2-441,3 5 0,0 2 441,-2-2 0,-1 1 0,1 4 0,-1-1 0,18 35 0,-10-20 0,-14-36 0,-9-17 0,-5-12 0,-3 0 0,1-2 882,-2 1-882,3 0 0,-3 0 0,2 2 0,-1-2 0,1 0 0,0 0 0,-8-15 0,-6 0 0,-8-14 0,-9-1 0,4 3 0,-4-2 0,10 8 0,1 1 0,-4 8 0,-1-1 0,-8 5 0,1 0 0,6 4 0,-4 0 0,11 0 0,-4 0 0,10 0 0,1 0 0,5 0 0,0 0 0,0 0 0,0-1 0,-5-1 0,-1-3 0,0 1 0,1 0 0,5 3 0,1-1 0,0 2 0,1 0 0,-2 0 0,2 0 0,-4 0 0,4-1 0,-2-1 0,3-1 0,1-1 0,1 2 0,0 1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19.0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5733 30 24575,'-7'-2'0,"1"0"0,3 2 0,-1 0 0,0-1 0,-1-1 0,-2-1 0,2 1 0,-1-1 0,1 3 0,-2-3 0,1 2 0,-1 0 0,1 1 0,-1 0 0,0 0 0,-3 0 0,0 0 0,-12 0 0,-9-4 0,-1 3 0,-13-3 0,-1 4 0,-3 0 0,-12 0 0,13 0 0,-6 0 0,15 0 0,1 3 0,15-2 0,1 2 0,8-3 0,-1 0 0,1 0 0,-15 0 0,-3 0 0,-22 0 0,-1 5 0,-15-4 0,-2 9 0,-7-4 0,8 5 0,1-5 0,7-1 0,7-5 0,3 0 0,13 0 0,3 0 0,6 0 0,1 0 0,-1 0 0,-7 0 0,-1 0 0,-8 0 0,-7 0 0,-1 0 0,-8 0 0,1 0 0,-8 0 0,-2 0 0,0 0 0,3 0 0,6 0 0,0-5 0,8 4 0,1-4 0,14 5 0,3 0 0,6 0 0,-7 0 0,6 0 0,-20 5 0,11-4 0,-48 8 0,27-3 0,-29 0 0,28-1 0,-7 0 0,-1-4 0,-1 4 0,9-5 0,10 0 0,6 4 0,8-3 0,-6 7 0,-2-2 0,-8 4 0,-8-4 0,-14 4 0,3-4 0,-11 0 0,13 4 0,2-4 0,14 0 0,3-2 0,-7 0 0,24-2 0,-6 2 0,27-4 0,4 0 0,-2 0 0,5 0 0,-5 0 0,-13 0 0,-6 0 0,-7 3 0,1-2 0,8 2 0,-1-3 0,0 4 0,1-3 0,7 2 0,1-3 0,8 0 0,-1 0 0,1 0 0,-1 0 0,1 0 0,-8 0 0,6 0 0,-13 0 0,-1 0 0,-2 0 0,-6-3 0,7 2 0,-6-3 0,-3 4 0,-6 0 0,6 0 0,3 0 0,6 0 0,8 0 0,1 0 0,8 0 0,3 0 0,-3 0 0,7 0 0,-7 2 0,-4-1 0,-5 1 0,-8-2 0,1 3 0,-1-2 0,1 3 0,6-4 0,3 0 0,6 0 0,1 0 0,3 0 0,1 0 0,5 0 0,-1 0 0,1 0 0,-2 0 0,1 0 0,-5 0 0,1 2 0,-5-2 0,1 3 0,-8-3 0,-1 0 0,-8 0 0,1 0 0,6 0 0,6 0 0,8 0 0,5 0 0,0 0 0,2 0 0,0 0 0,-2 0 0,2 0 0,-1 0 0,3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21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6424 97 24575,'-18'-2'0,"1"1"0,-5 1 0,-1-4 0,-15-1 0,-1 1 0,-1 0 0,3 4 0,6 0 0,-7 0 0,-1 0 0,-15 0 0,-1 0 0,-15 5 0,-2-4 0,-7 4 0,0 0 0,-6-4 0,4 4 0,-5-5 0,7 5 0,0-3 0,1 3 0,13-5 0,4 0 0,15 0 0,6 0 0,2 0 0,8 3 0,-8-2 0,-1 6 0,-15-6 0,-2 4 0,1-1 0,-6-3 0,5 3 0,-13-4 0,-3 5 0,0-4 0,2 9 0,15-9 0,1 4 0,15-5 0,1 0 0,7 0 0,1 0 0,-8 0 0,-1 0 0,-8 4 0,1-3 0,-1 7 0,0-7 0,1 3 0,-1-4 0,0 0 0,1 0 0,-1 0 0,1 0 0,6 0 0,-5 0 0,6 0 0,-8 0 0,1 0 0,-1 0 0,0 0 0,1 0 0,-1 0 0,1 0 0,-1 0 0,8 4 0,-6-3 0,5 2 0,-13-3 0,-3 0 0,-7 0 0,-7 5 0,6-4 0,-20-1 0,10-6 0,-12-6 0,8 1 0,6 5 0,2-4 0,-6 9 0,17-8 0,-9 8 0,22-3 0,-1 4 0,1-4 0,-1 3 0,-7-4 0,-8 5 0,-3-4 0,2 3 0,2-9 0,13 5 0,-6-5 0,8 1 0,-8-1 0,-2 5 0,-14-5 0,6 9 0,-13-4 0,5 5 0,-14 0 0,6 0 0,1 5 0,16-4 0,17 3 0,15-4 0,13 0 0,9 0 0,5 0 0,0 0 0,1 0 0,-2 0 0,0 0 0,-5 0 0,-1 2 0,-17-1 0,-5 1 0,-13-6 0,-8-2 0,-2-4 0,-6-5 0,13 5 0,15-2 0,17 9 0,12 0 0,0 2 0,3 0 0,1 1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23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11 24575,'-9'-5'0,"1"1"0,5 3 0,0 1 0,-1 0 0,1 0 0,0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23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26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3397 24575,'2'-19'0,"-3"-10"0,10-25 0,-3-10 0,0-8 0,4 2 0,-9 15 0,8 1 0,-8 7 0,3 8 0,0-6 0,1 6 0,5-15 0,0-2 0,6-13 0,2-10-485,5-9 485,0 0 0,-1 9 0,1 2 0,-2 6 0,1-1 0,-5 9 0,-3 10 0,-5 13 0,-4 3 0,1 6 0,-1 0 485,3-6-485,1-10 0,2-30 0,0-5-394,-4 28 1,-1-1 393,0-42 0,0 2 0,-6 9 0,0 22 0,0-5 0,0 28 0,0-4 0,0 22 0,0 1 787,0 8-787,0 0 0,0-1 0,0-6 0,0-10 0,0-23 0,0-10 0,0-22 0,0-2 0,0 0 0,0 10 0,3-6 0,-2 32 0,4 1 0,-4 33 0,1 8 0,-2 4 0,2-1 0,1 0 0,1-3 0,4-1 0,-3-3 0,7-8 0,-6 6 0,3-5 0,-4 6 0,-1 4 0,-1 1 0,-2 5 0,-1 2 0,0 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27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3827 24575,'-7'5'0,"1"0"0,2-4 0,8-23 0,7-26 0,9-50-1385,-10 36 1,-1-5 1384,1-18 0,-1-3 0,-2-1 0,0-1 0,-1-6 0,1 0 0,0 8 0,0 1 0,-1 3 0,1 2 0,0 8 0,-1 3-314,1 0 0,-1 0 314,0 4 0,1 0 0,-1 3 0,1-1 0,-1-5 0,1-1 0,-1-3 0,1-3-1204,3-12 1,-1-4 1203,-3 25 0,-1-2 0,0-1-804,0-8 1,0-2-1,-1 1 804,-1 1 0,-1 1 0,-1 0 0,0 3 0,-1 0 0,-1 2 83,-2-25 0,0 4-83,3 16 0,-1 4 273,-5 9 0,1 5-273,-1-28 2129,-1 18-2129,3 31 2969,2 14-2969,2 14 1812,-2 6-1812,2 1 593,0 0-593,0 1 0,-1 0 0,-1 1 0,-1 1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32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796 1097 24575,'0'-14'0,"0"-7"0,0-9 0,-4-9 0,-2-8 0,-3 0 0,1 8 0,0 8 0,2 10 0,2 6 0,-1 4 0,-1-2 0,2 5 0,-5-5 0,3-5 0,-3-6 0,-2-6 0,-1-1 0,-5-13 0,3 2 0,-4-11 0,7 6 0,-5 8 0,8 8 0,-1 9 0,4 8 0,0 0 0,-2-1 0,1 4 0,-3-2 0,2 5 0,-1-2 0,0 0 0,1 3 0,0-7 0,1 7 0,1-7 0,0 7 0,1-3 0,1 3 0,0 1 0,-1 1 0,1-2 0,-2 1 0,0-1 0,-1-1 0,-8-6 0,4 2 0,-11-10 0,10 7 0,-5-3 0,6 3 0,3 1 0,1 3 0,2 2 0,2 5 0,-1 0 0,3 1 0,-3 0 0,1 0 0,-1-2 0,1 1 0,-1 0 0,1 0 0,0 1 0,12 21 0,5 6 0,12 22 0,1 1 0,1 7 0,-5-6 0,1 6 0,-11-8 0,-2-13 0,-6-8 0,-4-15 0,1-5 0,-2 0 0,0-2 0,0 0 0,1 2 0,4 4 0,-1 2 0,4 3 0,-2 8 0,0-6 0,-2 2 0,-1-8 0,-2-5 0,1 1 0,0 3 0,2 9 0,2 12 0,1 3 0,5 12 0,-4-13 0,2-2 0,-5-12 0,-2-9 0,-1-6 0,0-1 0,0-2 0,1 0 0,-3 1 0,2 1 0,-1 0 0,0 1 0,1-1 0,-1 1 0,1 0 0,0 0 0,1 2 0,0 0 0,9 9 0,-1 5 0,4 1 0,-5-2 0,-5-8 0,-1-6 0,-2-1 0,0-5 0,-1 0 0,0-1 0,-1 0 0,0 0 0,1-1 0,0 2 0,2 1 0,-1 1 0,0 1 0,0 0 0,1 0 0,-1-1 0,0 0 0,0 0 0,-1-1 0,-5-5 0,0-4 0,-9-11 0,2-2 0,-5-8 0,-1 1 0,4 7 0,-1 1 0,5 11 0,-3 0 0,3 4 0,-2 0 0,0 2 0,-1 1 0,0 0 0,1-2 0,4 1 0,-1-1 0,1-1 0,1 1 0,-1-4 0,3 2 0,-2-5 0,0 5 0,1-2 0,-2 4 0,2-1 0,-2 0 0,0-3 0,-1 3 0,0-7 0,-1 4 0,2-5 0,-2-6 0,-3-10 0,-1-1 0,-2-6 0,5 15 0,3 1 0,1 11 0,1 1 0,1 5 0,0 0 0,-2 1 0,2 1 0,-2-1 0,2 2 0,-2-1 0,0-2 0,-3-3 0,-3-10 0,1 1 0,0-4 0,3 6 0,3 4 0,0 1 0,1 5 0,-1 1 0,1 0 0,0 1 0,0 0 0,-1 0 0,1-2 0,0 0 0,-2-2 0,1 1 0,0 1 0,0-2 0,1 4 0,0-2 0,0 3 0,-1-1 0,1 3 0,-2-3 0,2 1 0,-4-1 0,4 0 0,-3-2 0,2 1 0,-1 0 0,2 0 0,0 1 0,-1 0 0,1 1 0,-2-1 0,0 3 0,-1-3 0,-1-1 0,-3-2 0,3-1 0,-3-1 0,3 3 0,2 0 0,0 4 0,4 1 0,-1 6 0,9 11 0,1 6 0,9 15 0,6 9 0,3 8 0,5 8 0,6 2 0,-4-2 0,5 2 0,-7-2 0,0-1 0,-5-6 0,-3-10 0,-10-19 0,-4-11 0,-4-11 0,-2-2 0,-1 2 0,1 4 0,-1-2 0,2 3 0,-1-3 0,-1-1 0,1-1 0,-1-2 0,1 0 0,1-2 0,-1 2 0,0-3 0,2 3 0,0-1 0,1 2 0,1 2 0,-1 0 0,1 1 0,0-1 0,-1-1 0,1 1 0,-1-2 0,4 1 0,-2-3 0,2 2 0,-4-2 0,4 2 0,-2 1 0,9 8 0,-1 2 0,15 21 0,-4 1 0,9 19 0,-8-7 0,2 4 0,-5-17 0,-7-9 0,-4-15 0,-7-9 0,-2-1 0,-1-4 0,0-1 0,-3-2 0,1-2 0,-2 1 0,0 1 0,0 0 0,0 2 0,-2-1 0,1 1 0,-1 0 0,-1-2 0,0 0 0,-4-5 0,-1-1 0,-2-3 0,-2-8 0,-6-4 0,4 2 0,-4-1 0,8 11 0,3 3 0,0 1 0,3 5 0,-2 0 0,2 2 0,0-1 0,-1 1 0,0 0 0,-2 0 0,2-1 0,-1 1 0,2-2 0,0 2 0,1-4 0,-1 4 0,1-2 0,1 2 0,-1 0 0,1-1 0,-1 0 0,-2 0 0,-3-4 0,-7-4 0,-10-8 0,-6-9 0,-2-5 0,3 4 0,-2-6 0,8 11 0,0 0 0,9 7 0,7 7 0,0 1 0,1 5 0,2 0 0,-1 0 0,1 0 0,-3-5 0,-9-11 0,-25-29 0,1-7 0,8 16 0,-1-2-415,-19-33 415,-5 0 0,9 15 0,10 16 0,9 16 0,15 13 0,1 4 0,9 7 0,-1 2 415,2 0-415,-2 1 0,1 0 0,-2 1 0,1 1 0,-1-3 0,1 1 0,-1-1 0,2 1 0,0-1 0,2 1 0,0 0 0,-1-1 0,1 3 0,1-3 0,-1 3 0,2-2 0,-3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43.79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9076 99 8942,'-5'-8'-817,"0"1"134,5 7 212,0 0 802,-4-1 374,-4 0-38,-6 0 330,-7 1-1583,-14 0 1074,14 0-449,-4 0-39,22 0-947,3 0 986,-3 0 359,-1 0 84,-5 0 33,-11-3-392,4 0 0,-7-3 3320,8 3-3438,1-1-55,-14 1 11,7 1 33,-14 1-5,7 6 11,-26 9 50,19-5 62,-15 4 140,28-12 230,1-1 50,-20-2-532,14-3-6,-14 1-27,16-2-85,-2 5-307,-37-1 380,23 2 45,-23 0 39,36 0 207,-5 0-410,10 0 360,-6 0 17,6 0-151,-3 0-62,-2-2 11,-22-4-11,14 0-39,-15-1-51,17 3 349,0 3-303,-13-1 49,-3 0 40,1 0 134,-8-4-16,23 0-3303,-25-4 3207,23 3-33,-7-1-68,9 3-375,-1 2 336,5 2 68,0 1-7,9 0 7,-6 0 10,-5 1 3432,-35 2-3431,11-1-642,-28 1 693,21-3-3172,-24 0 3121,26 0-6,-10 0 0,33 0-11,8 1-23,1 2 34,3 1 6,-16 4 497,6-3-497,-15 1-6,3-3 90,-35 0-15,-13 3 1,-4 0-79,42-3 0,0 0 0,-35 3 1,3 3-7,38 2 1,5-1-2260,-22 6 2298,-24 2 1,-5-1-127,45-9 0,2-1 126,-33 5 1,0-2 8,31-6 1,5 0-1326,-44 3 1325,38-3 1,4 0 1396,-2 0-1497,-2 2 2153,48-5-2322,-1 7 180,-4 2 50,-7 7 363,-7 2-257,-4 1-44,-7-1 55,-36 10 3292,27-12-3403,-25 5-6,39-12 5,7-3-49,-6 5 44,9-4 5,-9 6 57,7-5 27,-25 8-55,11-6-23,-21 3-5,16-4-3297,-3-1 3414,-26 8-129,29-7 6,-16 5-22,36-8 67,-30 8-45,21-6 5,-26 9 29,24-9 11,-32 9-12,7-3-27,-22 7-218,24-7 212,8 1 0,11-4-45,-3 7-22,19-7 61,-5 3 3270,13-6-3264,-1 0 51,-24 10 350,12-6-362,-21 7-39,17-8-11,-24 6-207,14-5 218,-12 7 0,22-7-84,7 0 67,6-2-101,-4 5 118,8-6 73,-7 3 22,5-6 17,-25 7 174,-24 8-236,-2 0-44,-7 4-6,29-11-6,10-1-16,0 5 22,10-5-11,-5 7 11,6-1 5,-21 16-513,-16 9 547,-3 1-285,-3-2 280,19-14-29,3-5 1,0 0-6,0-1-39,-23 15 5,53-30-2781,-7 8 2787,1-1 206,-9 6-173,3-1 6,-1 1-5,-2 2-2269,-1 1 2274,1-2-5,-8 4 2137,-33 24-2148,31-23 10,-22 18-5,45-32 23,-12 9-18,7-5 3345,-8 4-3345,11-9 163,-2 1-157,-13 7-11,13-8-5,-8 5-1,20-13-78,-6 8 78,7-4 6,-5 4 0,6-6 34,-2 0-3387,-11 4 3404,3-1-51,-13 5 5,7-2-5,-3 1 0,-7 4-56,9-4 51,3-2 3391,12-7-3392,7-2 12,-1-3-6,1 1 6,-2 0-1,-1 1 6,-2 2-16,-7 5 5,-1 1 5,-4 3-5,2 0 0,1-2 0,-3 4 0,3-2 0,-1-1 0,6-3 6,1-3 28,-2 1 100,-14 7-123,0-1 101,-16 8-45,6-5-50,-3 2 17,-14 7-34,23-12-6,-9 5 6,30-12-5,0-1 5,-2 4 5,2-2-5,-5 3 34,2-2-29,-6 3-10,-16 8-1502,3 0 1507,-16 8-246,8-5 246,-1 2 0,-1 0-280,-12 14 168,22-13 39,-10 11 73,13-4 1639,6-10-1633,-5 5 365,10-14-371,1-4 67,-10 6-61,6-4-6,-2 3-56,11-9 56,6-2-62,1-2-2593,3-1-868,12 4 3523,0-3 0,2 3 0,-4-4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34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40 408 24575,'2'12'0,"0"-1"0,0-4 0,0-1 0,-1-1 0,2 0 0,-3-5 0,2-8 0,-2-2 0,0-4 0,0 1 0,0 5 0,0-2 0,0 4 0,0 1 0,0-2 0,0 2 0,0-5 0,-3-1 0,0-10 0,-5-10 0,1-1 0,-2-6 0,2 8 0,2-1 0,0 8 0,4 5 0,-1 8 0,1 3 0,0 1 0,0 1 0,1-2 0,0 2 0,0-1 0,0-4 0,0 2 0,0-5 0,2 2 0,-1 0 0,2 1 0,-3 5 0,3 0 0,-1 3 0,1 1 0,1 1 0,-1 0 0,2 0 0,0 0 0,5 2 0,8 5 0,12 5 0,10 5 0,7-2 0,-8-2 0,-9-6 0,-11-3 0,-11-2 0,-3-1 0,0 1 0,0 1 0,1 2 0,1-1 0,-1 2 0,4-2 0,1 2 0,4-3 0,-1-1 0,1-2 0,-5-2 0,1 2 0,-5-3 0,1 3 0,-1-3 0,-1 2 0,0 0 0,-2 1 0,1 0 0,-1 1 0,0 0 0,0 0 0,1-1 0,-1 0 0,0 0 0,2 0 0,0 0 0,1 0 0,0 0 0,0 2 0,-1-1 0,1 3 0,1-3 0,-1 2 0,5-2 0,-1 2 0,1-2 0,-1 1 0,-3-2 0,-2 0 0,0 0 0,-2 0 0,0 0 0,1 0 0,-1-1 0,0 0 0,0-2 0,1 3 0,-1-2 0,0 2 0,0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37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40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24575,'7'-3'0,"-1"1"0,-1 4 0,0 1 0,2 2 0,-1 0 0,4 3 0,1 0 0,4 2 0,5 12 0,15 11 0,2 13 0,11 8 0,-5 5 0,1 2 0,-1 0 0,1-2 0,-5-13 0,3 4 0,-4-15 0,1 8 0,-2-14 0,0 3 0,1-4 0,-1 4 0,9 10 0,-7-3 0,3 7 0,-10-9 0,-6-6 0,-9-9 0,-4-10 0,-8-7 0,-2-3 0,0 1 0,2-3 0,-2 3 0,4-1 0,1 2 0,3 2 0,20 16 0,20 20 0,20 17-449,-28-22 0,0 0 449,-3-3 0,-2-1 0,38 31-269,-8-13 269,-10-9 0,-2-10 0,-24-16 0,-6-5 0,-19-10 885,-4-3-885,-8-7 282,-3-9-282,-4-5 0,-4-8 0,0-6 0,-6 1 0,-1-5 0,-5 0 0,5 5 0,2-1 0,6 6 0,2-14 0,5-10 0,3-17 0,5-7 0,-5 0 0,0 8 0,-2 8 0,3 24 0,4 15 0,1 20 0,3 17 0,7 14 0,8 19 0,3 17 0,9 9 0,4 14-788,12-4 788,-21-37 0,2-1 0,30 27-18,-9-12 18,-3-13 0,-16-15 0,-6-5 0,-3-4 0,-10-7 787,7 10-787,-7-9 19,1 6-19,-5-8 0,0 1 0,-2-1 0,0 1 0,-1-4 0,-2-1 0,0-5 0,-2-1 0,0 1 0,0 0 0,0 2 0,0 3 0,0-3 0,0 2 0,0-4 0,0-2 0,0 0 0,0 2 0,0 3 0,0 3 0,0 4 0,-2-1 0,1 1 0,-2-4 0,1-4 0,0-6 0,-2-7 0,1 2 0,-1-4 0,0 5 0,1-1 0,0 1 0,-2 0 0,0 0 0,-5-1 0,-1 2 0,-3-3 0,-8 1 0,-1-5 0,-8-3 0,-2-9 0,-2-1 0,-2-10 0,4-6 0,-5-7 0,4 2 0,-1-1 0,5 13 0,5 2 0,9 13 0,3 4 0,2 7 0,4 1 0,-7 2 0,4-2 0,-12 4 0,-1-3 0,-15-1 0,-1 3 0,-1-6 0,-5 2 0,13 0 0,1-1 0,13 6 0,10-3 0,3 3 0,2-1 0,-1 1 0,1-2 0,0 2 0,0 0 0,-1 0 0,1 0 0,0 0 0,0 0 0,-1 0 0,0 0 0,0 0 0,-2 0 0,1 0 0,-2 0 0,1 0 0,1 0 0,0 0 0,2 2 0,1-1 0,-1 3 0,2-1 0,-1 2 0,1 0 0,-2 5 0,2-3 0,-3 3 0,4-3 0,-1-2 0,1 0 0,3-2 0,0 2 0,11 7 0,2 4 0,9 13 0,0 2 0,8 2 0,0-1 0,15-7 0,25 1 0,-23-16 0,4-3-667,13-2 0,2-3 667,0-4 0,0-3 0,-1-6 0,-2-3 0,-9-1 0,-3-2-12,34-17 12,-18 7 0,-31 6 0,-10 10 0,-15 4 0,-3 3 1333,-1 1-1333,-5 3 13,-1 2-13,-1 0 0,-3 1 0,1-1 0,-4 1 0,1 0 0,-4-1 0,2-1 0,0-1 0,0 0 0,0 0 0,2 0 0,-1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47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24575,'5'9'0,"-2"9"0,-1 2 0,0 4 0,-1-3 0,4 1 0,-4-6 0,6 13 0,-6-6 0,5 8 0,-5 6 0,7 3 0,-7 6 0,7 1 0,-7-8 0,3 6 0,-4-12 0,0-3 0,2-13 0,-2-9 0,2-5 0,-2 0 0,0 2 0,0-1 0,0 2 0,0-1 0,0 2 0,0-1 0,-2 1 0,2-1 0,-2 1 0,2-1 0,-2 4 0,2 1 0,-3 4 0,3-1 0,0 1 0,0-1 0,0 8 0,-2-6 0,2 5 0,-4-10 0,4-1 0,-3-5 0,1-1 0,-1-3 0,0-4 0,-1 0 0,-4-15 0,-4-9 0,-6-19 0,-8-17 0,4-1 0,-9-6 0,11 21 0,3 12 0,8 19 0,5 10 0,2 7 0,1 14 0,3-3 0,2 18 0,2-5 0,0 1 0,0-3 0,-1-6 0,0-1 0,-1-3 0,-1-3 0,0-3 0,-2-2 0,3 1 0,-3-1 0,2 0 0,-1 1 0,1-1 0,-1 0 0,0 2 0,-2-2 0,0 2 0,0 0 0,1-1 0,0 0 0,0 0 0,-1-1 0,0 0 0,0 0 0,0 1 0,0 0 0,0 0 0,-1 2 0,0-1 0,0 2 0,1-2 0,0 0 0,1-2 0,0 0 0,1 2 0,-1 0 0,2 0 0,-3 0 0,2-5 0,0 3 0,1-3 0,1 5 0,0 0 0,2 5 0,1 1 0,1 10 0,6 10 0,-5 8 0,5 8 0,-6-8 0,-3-13 0,-1-14 0,-4-12 0,0-3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50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24575,'18'-2'0,"7"1"0,-2-1 0,15 2 0,1 0 0,15 10 0,9 2 0,16 21-602,-32-12 0,2 1 602,7 7 0,1-1 0,3-1 0,2-1 0,-2 0 0,1-3 0,-5-5 0,-1-4-196,-3-1 0,-2-2 196,38 6 0,-10-10 0,-15-2 0,-23-7 0,-12 1 0,-17-1 1180,-1 1-1180,-3 0 416,3 0-416,8 1 0,13 0 0,29 5 0,28 8-628,-33-4 0,3 1 628,5 0 0,1 0 0,-4-1 0,0 0 0,-1-2 0,0-2-370,-3 0 1,-1-3 369,1-1 0,-1-2 0,35-5 0,-13-5 0,-38 6 0,-14 1 0,-15 4 1208,-5-2-1208,0 2 787,-2-2-787,1 1 0,-1 1 0,-10-5 0,3 2 0,-8-4 0,4-3 0,1-8 0,-7-13 0,0-15 0,-4 5 0,-1-11 0,2 12 0,2 8 0,2 3 0,4 18 0,1 1 0,3 5 0,1 2 0,0 0 0,1 2 0,1-1 0,-1 1 0,3-2 0,-3 1 0,8 14 0,1 4 0,8 15 0,1-1 0,0 1 0,6 2 0,-1-5 0,2-5 0,-4-9 0,-4-7 0,-3-3 0,-1 0 0,-5-2 0,0-1 0,-2-1 0,1 1 0,-1 0 0,-1 2 0,1-1 0,-1 1 0,2 0 0,1 2 0,2 0 0,3 3 0,1 0 0,0 0 0,-1 0 0,-2 2 0,-1-2 0,-1 2 0,-1-5 0,-2 0 0,0-2 0,1 0 0,-1 0 0,0 1 0,0-1 0,-1 0 0,1 0 0,-1 1 0,1-2 0,0-1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52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52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52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8:52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49:04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8798 4 24575,'-7'-2'0,"0"1"0,-2 1 0,-23 5 0,-17-4 0,-30 3 0,-15-4-656,39 0 0,-1 0 656,-7 0 0,-2 0 0,-2 0 0,-2 0 0,-9 0 0,-1 0-802,6 0 1,-1 0 801,-5 0 0,1 0 0,9 0 0,2 0-381,2 0 0,3 0 381,5 3 0,3 0 0,-41 3-258,16 5 258,2 0 0,5 0 0,-7 1 0,1-1 0,-1 0 0,0 0 0,7 0 0,-5 0 0,6 0 0,-1 0 1132,9 4-1132,10-5 1613,6 4-1613,-7-4 875,6-5-875,-6 4 315,0-8-315,-1 8 0,-15-8 0,-2 8 0,13-3 0,-3 0 0,-27 7-327,28-5 1,1 0 326,-19 3 0,0 1-19,8-1 19,1-1 0,7 1 0,0-1 0,1 1 0,6-1 652,-5 0-652,6 0 20,-8 0-20,0 1 0,-7 0 0,-1-5 0,-15 4-721,-2-4 721,38 0 0,-2 0 0,0 1 0,0-1 0,-3 0 0,-1 0 0,4 0 0,0 0 0,1 0 0,0 0 0,-36 11 0,15-5 0,11 7 0,22-9 0,8 3 0,9-6 0,8 2 721,0-2-721,-8 5 0,-4 7 0,-9 3 0,-6 6 0,-2 0 0,-3 0 0,-8 1 0,-4 7 0,-7 3 0,-3 6 0,1 0 0,-1 5-554,1 2 554,-8 5 0,-1-4 0,-7 0 0,7-7 0,8-1 0,5-7 0,-4 5 0,2-9 0,-9 10 0,10-11 0,-14 15 0,12-14 0,-3 7 0,13-5 0,6 0 0,-2 5 0,4 6 0,-5 2 0,3 6 0,-6 1 0,0 5-616,-7 3 616,-2 6 0,-4-5 0,-1-3 0,8 0 0,1 0 0,8 13 0,9-8 0,4 12 0,8-8 0,-1 1 446,1-2-446,0-7 0,0 6 0,-7 5 0,5-2 0,-5 0 0,8-9 0,0-1 0,-1 1 0,1 0 0,-1 6-455,27-16 0,4 2 455,-6-4 0,2 0 0,10 8 0,1 0 415,-11 34-415,-6-14 0,-6 0 0,-6 0 0,-4-1 0,-1-6 0,-1 5 0,3-5 0,3 7 0,0 6 0,5 3 0,1 7 0,1-7 0,3 5 0,-4-12 0,6 5 0,0-8 0,-1 1 0,1-7 0,1-2 88,-1-8-88,1-6 0,0-2 0,1-1 934,-1-4-934,0 5 197,5-8-197,1 1 0,4-8 0,0-1 0,0 0 0,0 8 0,-5 10 0,0-1 0,-1 6 0,2-12 0,0 32 0,3-34 0,-3 11 0,4-36 0,0-1 0,0-5 0,-2 6 0,-1-8 0,-3 8 0,0 1 0,-3 15 0,5 2 0,-4 6 0,2 1 0,1 14 0,1-4 0,-1 13 0,4-7 0,-3-8 0,-1 6 0,4-5 0,-8-1 0,8 6 0,-7-13 0,2 6 0,1-7 0,1 7 0,4 1 0,0 15 0,0 2 0,10 7 0,-3-8 0,9-1 0,-6-14 0,3-10 0,-5-15 0,-1-13 0,-3-5 0,-3-5 0,1 2 0,-2-4 0,0-1 0,0 0 0,1-2 0,0 1 0,0-1 0,-1 0 0,0 3 0,0-2 0,0 4 0,0-3 0,0 0 0,0 0 0,0-2 0,0 0 0,0 1 0,0-1 0,0 0 0,0 1 0,0-1 0,0 0 0,-5-18 0,4 13 0,-4-15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45.36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 64 13121,'-5'-31'415,"0"6"-410,1 21-5,1 2-263,2 1 213,6 28 50,3 6 17,7 37 33,-1 10-50,-2 17-17,-8-45 0,-1 3-115,0 20 1,-1 0-185,-2-22 0,1-1 313,-1 10 1,0-4-82,0-3 84,2-14 0,1-12 5,4 2 12,-2-10-17,-1 10-11,-3-4 11,-1 7 380,-1 16 1,0 1-421,0-2 40,-1 39 34,2-76 95,0-6-236,0-18-3567,3-7 3674,2-16 0,0 14 0,-2 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49:06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0 133 24575,'16'-4'0,"0"0"0,6-2 0,8-1 0,10-2 0,14-1 0,1 5 0,1 0 0,-3 5 0,-6 0 0,-8 0 0,-1 0 0,-7 0 0,13-4 0,5-2 0,6-8 0,-11-3 0,-8-1 0,-16 4 0,2 7 0,-8 5 0,-3 2 0,3 0 0,11 4 0,29 8 0,26 5 0,-22-2 0,3 1-989,5-2 1,4-1 988,14 4 0,5-1-1307,7-4 0,2-3 1307,-29-5 0,1-2 0,0-1 0,-1 0 0,1-1 0,-2-2 0,29-4 0,-2-2-634,-9 2 1,-4-1 633,-12-2 0,-4 0 0,-12 2 0,-6 1 0,15-6 1562,-29 8-1562,-13 4 2662,-3 3-2662,20-2 1634,17 2-1634,24-8 0,9-2-434,-38 4 1,2 0 433,0-3 0,-1 1 0,2 2 0,-2-1 0,37-7 0,-25 1 0,-29 3 0,-17 3 0,-12 3 0,5 1 867,7 3-867,20 3 0,33 4 0,-20-4 0,4 0-926,15-2 1,5-1 925,9 0 0,2-1 0,0-4 0,0-2 0,0 1 0,-3-1 0,-12-2 0,-4-1 0,-8 1 0,-5 0 0,11-3 0,-26 2 0,-31 5 0,-5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4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4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0 24575,'-9'2'0,"1"5"0,1 2 0,-3 13 0,0-6 0,2-1 0,4-9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5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5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6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6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24575,'-4'7'0,"1"-2"0,3-4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7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 24575,'-7'5'0,"1"0"0,4-5 0,1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7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8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9 24575,'-3'7'0,"-1"-4"0,0-10 0,2 2 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47.3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64 154 9173,'-10'-14'291,"2"3"-13,8 11-810,0 0-123,-5-25 882,3 14 299,-3-20 93,4 20 708,-5-5-698,0 4-590,-4-1-39,5 7-599,1 4-885,3 0 1378,19 6-34,11 6-123,26 2-1257,40-1 0,5-2 1806,-15 0-166,9-3 1,-14-2 243,-61-4-23,-8 0 18,6 1-208,-1 1-151,11 0-45,1 5 3404,5 2-3359,5 6 56,23 19-17,-13-5-28,14 14 51,-18-14-3443,22 8 3308,-27-18 73,13 4-6,-37-20 6,8-12 0,-14 7 0,8-8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19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24575,'-2'54'0,"0"8"0,2 10 0,0 7 0,0 0 0,0 0 0,0 6 0,-4-11 0,-2 3 0,0-22 0,1-8 0,5-2 0,4-13 0,0 6 0,9 0 0,-4 1 0,4 0 0,-6-8 0,-3-9 0,-2-11 0,-2-3 0,-1-5 0,-1-1 0,-2-2 0,1-3 0,0-1 0,-1-6 0,2-8 0,0 8 0,2-3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21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1771 0 24575,'-14'4'0,"-7"-2"0,-2 4 0,-15-6 0,-8 4 0,-10 0 0,-6-2 0,-1 2 0,-7-4 0,5 5 0,-4-4 0,6 4 0,0-1 0,-7 3 0,-1 3 0,-15 2-752,-9 5 752,-2 2 0,43-7 0,-1 0 0,-42 7 0,2-2 0,9-10-69,15-2 69,1-5 0,14 0 0,10-4 0,15 1 0,13-1 749,8 2-749,5 1 0,2 0 0,1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22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797 1 24575,'-11'3'0,"-2"1"0,-5 5 0,-12 7 0,-19 14 0,-9 7 0,-10 9 0,-6 0 0,5-1 0,-6 1 0,10-7 0,0-6 0,9-9 0,17-8 0,10-5 0,15-4 0,3-3 0,2 0 0,3 0 0,1-2 0,-2 0 0,2 0 0,-1 2 0,3-1 0,-2 0 0,2 0 0,1 1 0,0-1 0,2 2 0,0 0 0,0 1 0,0-1 0,0 0 0,2-2 0,1 1 0,13 1 0,4-3 0,17 1 0,10-3 0,23 6 0,10 0-370,-29 0 1,0 0 369,46 12 0,-46-10 0,0 2 0,37 13 0,-17-1 0,-24-8 0,-22-2 0,-16-8 0,-4 1 0,-5-3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24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1 24575,'0'10'0,"0"3"0,0-6 0,0 7 0,0-3 0,0 3 0,0 8 0,0 8 0,0 10 0,-4 6 0,-2 8 0,-3 2 0,-2 6 0,1-6 0,-2-10 0,2-8 0,1-14 0,3-3 0,1-10 0,3-1 0,1-5 0,1 0 0,0-2 0,0 0 0,0 1 0,-2 0 0,2 0 0,-3 2 0,1-1 0,0 2 0,1-1 0,1 1 0,0 3 0,0 1 0,0 0 0,0 2 0,0-2 0,0 11 0,0 1 0,0 15 0,0 1 0,0 8 0,-4 0 0,-2-1 0,-7 1 0,3-1 0,-9 0 0,11-14 0,-2-7 0,8-15 0,2-4 0,0 1 0,0 3 0,0 1 0,2 0 0,-2-1 0,2-4 0,-2 0 0,0 0 0,0-3 0,0 2 0,0-2 0,0 1 0,0-1 0,0 0 0,0 0 0,1 1 0,1-1 0,0 0 0,1 1 0,-2 0 0,3 1 0,-3 5 0,3 1 0,-3 4 0,3-1 0,-4 1 0,2-4 0,0-3 0,0-5 0,1-1 0,0-2 0,1 0 0,-1 0 0,0 0 0,-1 1 0,1 1 0,-3 1 0,2 1 0,-2-1 0,0 0 0,0 2 0,0 0 0,1 2 0,-1-1 0,3 1 0,-2 3 0,0 1 0,-1 3 0,0 0 0,0-3 0,0 3 0,-1-7 0,0 3 0,0-3 0,1-1 0,0 1 0,0 0 0,0-1 0,0 1 0,0-2 0,0-1 0,-2 0 0,1 0 0,-3 1 0,1 2 0,0 0 0,1-1 0,-1-1 0,3 0 0,-2-2 0,2 0 0,0 1 0,0-1 0,0 2 0,0 0 0,0 0 0,0 1 0,0-1 0,0 0 0,0 0 0,0-2 0,0 1 0,0 0 0,0 5 0,0 9 0,-3 5 0,2 15 0,-6 1 0,5 1 0,-4-10 0,4-13 0,0-12 0,-2-10 0,-1-26 0,-2 4 0,2-11 0,1 20 0,3 8 0,-2 0 0,-2-8 0,-6-12 0,-4-17 0,4 19 0,2 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26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300 48 24575,'-12'0'0,"-3"0"0,5 0 0,-5 2 0,1 1 0,-1 0 0,1-1 0,3-1 0,2 0 0,5 0 0,0 0 0,1 0 0,0 2 0,0-3 0,1 3 0,-1-1 0,1 1 0,-1 2 0,-6 11 0,4-4 0,-9 17 0,2 1 0,-4 3 0,-1 4 0,7-13 0,0-3 0,5-6 0,1-4 0,2-1 0,0-4 0,2 4 0,0 1 0,0 4 0,0-4 0,0-1 0,0-5 0,2-2 0,1-4 0,16-13 0,13-17 0,14-6 0,15-13 0,-1 7 0,6 4 0,1-5 0,-11 17 0,-14 3 0,-17 14 0,-17 6 0,-3 0 0,-2 0 0,1-1 0,-1 0 0,0 0 0,-1 2 0,-1-2 0,-1 0 0,0-2 0,0 2 0,-1 0 0,-2 2 0,-6-1 0,-9 2 0,-12 0 0,-10 2 0,-14 5 0,-8 1 0,-3 4 0,-5 1 0,22-2 0,10-3 0,20-3 0,10-1 0,3-2 0,3 3 0,-1-1 0,0 1 0,-6 1 0,-2 2 0,-3 0 0,-1 1 0,1-3 0,5 0 0,0 0 0,8 1 0,1 0 0,2 5 0,2 1 0,1 4 0,-1-4 0,0-1 0,-1-5 0,1-1 0,-1-2 0,2 0 0,3-4 0,3-1 0,4-2 0,-1 2 0,8 1 0,1 2 0,7 4 0,1 0 0,-1 7 0,-6-2 0,-5 6 0,-8-7 0,-6 1 0,-2-7 0,-12-6 0,5 0 0,-8-2 0,7 4 0,-1 0 0,-1 1 0,0 0 0,4 1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27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24575,'-10'3'0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37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7176 25 24575,'-7'-2'0,"0"1"0,2 1 0,-2 0 0,-3 0 0,-1 0 0,-3 0 0,-1 0 0,4 0 0,1 0 0,0 0 0,3 0 0,-7 0 0,7 0 0,-3 0 0,3 0 0,2 0 0,0 0 0,2 0 0,0 0 0,-2 0 0,0 0 0,-2 0 0,-3 0 0,-8 0 0,-5 0 0,-15-4 0,6-1 0,-6 0 0,15 0 0,5 4 0,8-1 0,5 2 0,0 0 0,-3 0 0,-9 3 0,-13-2 0,-10 7 0,-6-3 0,-8 0 0,-2 4 0,-6-3 0,13 0 0,12 0 0,18-5 0,9 1 0,5-1 0,-1 1 0,-10 4 0,-3-1 0,-26 4 0,-4 0 0,-13 2 0,6-1 0,9-1 0,17-4 0,8-2 0,11-3 0,3 0 0,3 2 0,0-1 0,-3 3 0,-10 2 0,-13 1 0,-8 1 0,-15 2 0,6 0 0,-6-5 0,14 0 0,10-5 0,12 0 0,9 0 0,3 0 0,2 0 0,0 0 0,0 0 0,0 0 0,-1 0 0,-2 0 0,0 0 0,-3 0 0,0 0 0,-5 0 0,1 0 0,-8 0 0,-1 0 0,-1 0 0,3 0 0,10 0 0,1 0 0,5 0 0,0 0 0,2 0 0,-1 0 0,-4 0 0,-1 0 0,-20 0 0,-3 4 0,-15-3 0,1 3 0,-1-4 0,7 0 0,13 0 0,10 0 0,12 1 0,0 1 0,1 1 0,-5 1 0,-9 5 0,-5-2 0,-15 5 0,-9-3 0,-1 1 0,-6-5 0,0-1 0,13-4 0,4 0 0,18 0 0,11 0 0,2 0 0,1 0 0,-2 0 0,1 0 0,-1 0 0,0-1 0,1 1 0,-4-2 0,-1 2 0,0 0 0,1 0 0,0 0 0,3 0 0,-4 0 0,1 0 0,0 0 0,-1-1 0,-3 0 0,3-2 0,-3 2 0,-1-1 0,4 2 0,-2 0 0,5 0 0,-5 0 0,5 0 0,-2 0 0,0 0 0,-1 0 0,-3 0 0,0 0 0,-1 0 0,4 0 0,1 0 0,5 0 0,0 0 0,-3 2 0,-1 1 0,-20 4 0,-3 0 0,-22 3 0,-2 0 0,-6 0 0,6 0 0,9-1 0,17-4 0,12-1 0,9-3 0,3 1 0,-10 3 0,-11 2 0,-12 5 0,-22 0 0,-4 7 0,-28 0-407,11-2 407,-4 0 0,23-7 0,24-2 0,14-3 0,11-3 0,-4 1 0,-5-2 0,-15 7 407,-1-3-407,-8 0 0,15-1 0,6-2 0,18-2 0,2 2 0,-3 0 0,-9 2 0,-13 3 0,-8 1 0,-8 2 0,8-2 0,8-3 0,15 0 0,8-5 0,3 3 0,-4 0 0,-9 6 0,-5 1 0,-1 3 0,3-1 0,6-2 0,5-2 0,-1 0 0,6-2 0,1 1 0,0 0 0,1-1 0,0 1 0,0-2 0,-1-1 0,0 0 0,0-1 0,-1 0 0,2-1 0,0 0 0,-1-1 0,1-1 0,0 2 0,0-1 0,-1 0 0,1 2 0,0-3 0,0 3 0,-1-3 0,1 3 0,-2-3 0,2 2 0,-2-1 0,2 1 0,-1 1 0,1 1 0,0-1 0,-2 0 0,1 1 0,-2-1 0,3 0 0,-2 0 0,2 1 0,-1-1 0,0 0 0,0 0 0,-2 1 0,2 0 0,-2 0 0,1 1 0,-2-1 0,1 2 0,1 0 0,0-1 0,2 0 0,-1-2 0,3 0 0,-2-1 0,1 1 0,-1-1 0,-1 1 0,1 1 0,-2 0 0,2 0 0,-3 2 0,2-2 0,-1 0 0,1 1 0,0 0 0,-2 2 0,1-1 0,0 1 0,0-1 0,2 0 0,-1-2 0,1 0 0,1-1 0,-1-1 0,3 1 0,-3-2 0,1 3 0,-1-1 0,-2 2 0,0 0 0,-5 3 0,-5 6 0,0-3 0,0 3 0,5-6 0,4-2 0,-1 0 0,1-2 0,1 1 0,-2-1 0,4 0 0,-3 1 0,0 0 0,0 2 0,-1-1 0,-3 2 0,-11 9 0,-6 2 0,-10 9 0,3-5 0,-3 3 0,-1-3 0,-1 4 0,8-7 0,10-3 0,7-8 0,3-1 0,-7 8 0,-7 3 0,-6 7 0,-6 6 0,-7 3 0,-4 11 0,-4-2 0,-3 4 0,3-6 0,7-3 0,1 1 0,6-7 0,8-3 0,-2 1 0,6 0 0,-6 6 0,-1 1 0,-13 12 0,-20 23 0,11-8 0,18-25 0,1-1 0,-7 14 0,-6 1 0,8-2 0,-1 0 0,2-6 0,5-2 0,3-7 0,9-2 0,3-2 0,7-10 0,2 6 0,3-13 0,4 13 0,-1-6 0,4 8 0,-6 0 0,3-1 0,-2-7 0,2-1 0,-1-8 0,3 1 0,-2-4 0,-1 2 0,2-5 0,-2 5 0,-1-2 0,-4 11 0,-3 1 0,-2 8 0,-1-1 0,5 1 0,-5 6 0,3-4 0,0 4 0,2-6 0,2-8 0,3-1 0,-1-8 0,2 1 0,-2-1 0,0 0 0,-5 8 0,-1 1 0,1 8 0,-4 7 0,6 1 0,-8 35 0,7-13 0,-4 30 0,5-27 0,-6 6 0,5-7 0,-4-8 0,6-8 0,1-9 0,-1-1 0,1 3 0,-2 6 0,1 8 0,3 16 0,2 11-467,3-31 1,2 2 466,-1 2 0,0 3 0,0 6 0,0 1 0,0 0 0,0 1 0,0-1 0,0-1 0,0-3 0,0-2 0,0-6 0,0 0 0,-3 10 0,1-1 0,1 24-186,-8 13 186,3-35 0,-4-8 0,0-1 0,-3-7 0,3-8 924,-3 6-924,0-6 195,-3 15-195,2-5 0,-1 4 0,7-13 0,3-3 0,-2-6 0,3-1 0,-4 1 0,0 0 0,1-1 0,-1 1 0,0 6 0,0-4 0,-1 11 0,1-11 0,-1 11 0,1 2 0,1-12 0,1 1 0,3-20 0,1-4 0,2-3 0,0-3 0,0-2 0,-1 1 0,-1-3 0,-2 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43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0 533 24575,'12'-4'0,"8"-5"0,3-1 0,15-11 0,1-1 0,1-1 0,0-3 0,-8 9 0,-6 1 0,-8 7 0,-9 5 0,-5 1 0,1 0 0,4-4 0,9-2 0,8-9 0,8-9 0,4-6 0,1-11 0,-1 5 0,1-5 0,-8 13 0,-9 9 0,-8 10 0,-9 6 0,1 1 0,-1-2 0,2 1 0,-1 1 0,1-2 0,-2 4 0,0-2 0,-2 2 0,-1 0 0,-1-1 0,1 1 0,1 0 0,2-1 0,0 1 0,0 0 0,-3 0 0,0-1 0,0 3 0,2-1 0,-1 2 0,0 2 0,0 1 0,9 9 0,-1 7 0,13 15 0,5 8 0,18 5 0,9 1 0,9-9 0,-11-3 0,-8-12 0,-24-8 0,-4-8 0,-13-6 0,-1-1 0,0 1 0,0 0 0,9 10 0,2 2 0,15 15 0,1 2 0,6 6 0,-6-6 0,-6-7 0,-10-12 0,-5-7 0,-5-5 0,-2-2 0,0-3 0,-1 0 0,1 0 0,-1 0 0,0 2 0,-4 0 0,2-2 0,-2 3 0,2-1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44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24575,'-2'14'0,"1"14"0,1 4 0,0 44 0,0-1-557,0-22 1,0 3 556,0-4 0,0 0 0,0 6 0,0 2 0,0 0 0,0 0 0,0 3 0,0 1 0,0-3 0,0-2 0,0-6 0,0-2 273,0 28-273,0-26 0,0-8 0,3-13 0,-2 6 0,6-7 840,-3-1-840,4 1 0,-4-1 0,-1 8 0,-3 1 0,5 22 0,2 4 0,-1 6 0,-1-8 0,-5-16 0,0-17 0,0-8 0,0-11 0,0-3 0,0-3 0,0-5 0,0-26 0,-10-17 0,-8-28 0,5 27 0,-2 9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45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1 225 24575,'34'9'0,"20"-4"0,34 5 0,-31-9 0,4-1-1227,3 3 1,1 0 1226,3-5 0,0-2 0,-8 1 0,0-1 0,-1-1 0,-2-2 721,33-5-721,-12 1 418,-31 3-418,-22 4 0,-15 2 0,0-1 1262,16-1-1262,20-4 0,26 2 0,23 1-583,-41 5 1,3 0 582,2 0 0,2 0 0,2 0 0,1 0 0,-4-2 0,0-1-128,-3-1 1,-3 1 127,26-4 0,-19 2 0,-30 5 0,-13 0 0,-10 0 1200,-1-2-1200,8 2 272,19-6-272,22 0 0,23-5 0,1-1 0,-1 1 0,-9 0 0,-22 2 0,-10 2 0,-20 3 0,-8 1 0,-5 3 0,0 0 0,0 0 0,3-2 0,3-2 0,0-3 0,3-2 0,-3 3 0,0-2 0,-1 3 0,-4-2 0,-1 2 0,-1 0 0,-3 3 0,-1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49.77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1 136 6949,'12'11'2016,"62"-42"-1948,-42 12-23,52-33-40,-52 36-437,22 0-503,-17 9-1047,14 1 1982,-25 7 0,-13 0 0,-4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49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24575,'14'5'0,"8"4"0,-6-3 0,2 3 0,-8-5 0,-5-1 0,0 0 0,-2 1 0,0-1 0,1-1 0,-1-1 0,2 1 0,3-2 0,3 4 0,11 3 0,1 4 0,15 5 0,-6 0 0,6 1 0,-5 4 0,1 5 0,4 7 0,1 11 0,1 2 0,2 6 0,-3-6 0,1-7 0,-6-12 0,-1-6 0,-2-9 0,0-1 0,-1-7 0,-10-1 0,1-3 0,-14 0 0,7 2 0,-4 1 0,12 3 0,9 5 0,8 7 0,15 8 0,9 5 0,22 3-1054,12-10 1054,-39-11 0,2-2 0,0-7 0,0-1 0,4 1 0,-1-3 0,-2-5 0,-2-3 0,-3 2 0,-1-3-206,-3-3 0,-2-2 206,38-10 0,-2 5 0,-29 7 0,0 0 0,30-1 0,-26 5 0,-1 3 0,35 4 0,-43 3 0,0 1 0,0 2 0,0 0 0,-1 0 0,0 0 0,44 6 0,-44-8 0,0-1 0,1-3 0,0-1 0,4-1 0,-1-2 0,41-13 0,-10-5 0,-20-10 0,-12 1 0,-5-3 0,5 4 0,1 5 1032,1 5-1032,-2 5 434,-8 6-434,1 4 0,-8 0 0,6 1 0,30-11 0,-20-1 0,27-8 0,-36 1 0,-3-1 0,-2-4 0,-8-4 0,-3 6 0,-8 2 0,3 6 0,-9 10 0,6 1 0,-8 5 0,-3 2 0,3 2 0,-3 0 0,10 1 0,10-1 0,1-5 0,6-1 0,-15-3 0,-6 2 0,-9 1 0,-5 1 0,0-1 0,1 3 0,-1-1 0,5 2 0,23-5 0,10 4 0,29-8 0,2 2 0,0-8 0,-17 4 0,-17-1 0,-20 7 0,-10 1 0,-3 0 0,0 0 0,0-2 0,0 1 0,1 1 0,-2 0 0,1 3 0,-2-1 0,0 4 0,0-1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0:50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24575,'21'-2'0,"2"0"0,0 0 0,6 2 0,-13-2 0,2 2 0,-8 0 0,-3 0 0,-1 0 0,4 0 0,16 0 0,6 0 0,22 0 0,16-6 0,3 5 0,13-9 0,-14 4 0,-17 0 0,-10 1 0,-22 5 0,-5 0 0,-8 0 0,-3 0 0,10 0 0,3 3 0,18 2 0,8 9 0,17 3 0,16 5-910,16-4 910,-41-8 0,3-2 0,5-4 0,3-2 0,3 2 0,0-2 0,-3-2 0,-1 0 0,-7 1 0,-3-2 0,14-9 0,-24 5 0,-31-7 0,-5 8 0,-4 2 0,-1 1 910,0 1-910,2 0 0,0 0 0,0 0 0,-3 0 0,-2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01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1 115 24575,'10'0'0,"24"0"0,19-6 0,41 5-1136,-42-4 1,2-1 1135,8 3 0,1-1 0,1-2 0,-1 0 0,-1 2 0,-2 1 0,0-3 0,-2 0 684,37 0-684,-23 0 385,-11 1-385,-22 1 0,-8 3 0,-10-2 1166,-6 3-1166,6 0 36,3 0-36,-1-2 0,-5 1 0,-8-1 0,-3 2 0,-2 0 0,0 0 0,-2-1 0,0 0 0,2 0 0,3-1 0,0 0 0,5-3 0,-2 3 0,4-2 0,-1 1 0,-3 1 0,-2-2 0,-6 4 0,-2-2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11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2187 24575,'-2'-8'0,"1"1"0,-1 1 0,1 2 0,-3 0 0,1 0 0,1 1 0,-1-5 0,-1-9 0,-8-13 0,3-10 0,-5-13 0,3-17 0,-5-11-501,7 31 1,-1-2 500,-2-3 0,-1-1 0,1 0 0,0-1 0,-1-2 0,1 0 0,0 7 0,-1 0-44,-10-43 44,1 24 0,8 24 0,4 23 0,7 16 0,2 5 998,2-2-998,3 0 47,2-5-47,2-1 0,10-13 0,-2-8 0,11-6 0,3-10 0,12 0 0,9-18 0,1 2 0,-1-11 0,-17 10 0,-2 0 0,-16 2 0,-1 8 0,-10 1 0,0 22 0,-5 7 0,0 15 0,0 4 0,-2 0 0,0-2 0,-2-3 0,-6-11 0,2 6 0,-12-16 0,0 5 0,-6-4 0,8 9 0,1 7 0,-8 3 0,-8 1 0,-13-2 0,14 5 0,3 4 0,14 0 0,6 2 0,2-2 0,7 2 0,1-1 0,0 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16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24575,'20'-5'0,"6"-1"0,-10 1 0,2 1 0,-8 0 0,-3 4 0,-2-2 0,1 2 0,-1 0 0,2 0 0,-1 2 0,1 0 0,0 1 0,3 1 0,1 0 0,10 2 0,-5-3 0,6 0 0,-11-3 0,-3 0 0,-3 0 0,-2 0 0,1 0 0,-1 0 0,0 0 0,0 0 0,1 0 0,-1 0 0,0 0 0,2 0 0,-1-1 0,0 1 0,0-2 0,-1 1 0,2-1 0,-2-1 0,2-1 0,-3 3 0,-1-1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18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24575,'-10'54'0,"0"8"0,4-4 0,1 2 0,3-27 0,1-4 0,-1-15 0,2 0 0,0 8 0,0 8 0,0 17 0,0 9 0,0 13 0,0 3 0,0 7 0,0-7 0,0-10 0,0-8 0,0-14 0,2-10 0,-1-8 0,1-8 0,-2-3 0,0-1 0,1-3 0,0 3 0,0 0 0,-1 5 0,0-1 0,0 8 0,0 1 0,0 8 0,0-1 0,0 1 0,0-1 0,0-6 0,0-3 0,0-10 0,0-1 0,0 0 0,0 1 0,4 11 0,0 1 0,5 22 0,-5 3 0,1 15 0,-5 0 0,0-1 0,-5 1 0,4-7 0,-7-10 0,7-15 0,-4-15 0,5-7 0,-1-6 0,1 2 0,0-2 0,0 2 0,0-2 0,0 2 0,0 0 0,0 2 0,0-2 0,-2-2 0,2-1 0,-2-2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27.9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95 987 12472,'-48'-18'196,"10"5"-437,32 9-191,4 0-44,2 1 224,0 0 415,0 0 161,0 0 2785,0 0-3249,0 0 67,9-3 68,11-4-29,22-8 34,21-10 56,21-7-507,-34 13 0,1-1 540,4-2 1,1-2 22,1-2 0,0-2-20,1-1 1,-2-1-4,-3 0 1,-2-1-57,-3 0 1,-2 1-14,-5 0 0,-3 0 120,24-26-11,-16 4-62,-16 4-22,-12 6-45,-7 3 0,-5 7 926,-4 7-926,-2 7 155,0 7-200,2 7 45,-1 2 0,1 3 6,-2 0-6,0-1 0,0 0 6,0-2-1,0 1 1,0-4-6,0 2-51,0 0-363,0 1 167,0 2 269,0 2-27,0 10-1,0 6 1,8 16 5,3 8-34,13 9 34,1 10 0,2 5 0,-3 5 0,-4-1 0,-4-1 6,0-6 38,-3-7-38,4-8 44,4-5-50,6-5 45,37 6-34,-4-14-11,28 2 85,-18-20 117,-7-4 44,-9-5-95,-18 0-39,-13 0 241,-14 0-191,-4 0-201,-5-2-336,0-2-258,-3 0-314,3-6-3707,2 1 4654,9-8 0,-4 8 0,3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43.8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381 56 11648,'-28'-21'986,"6"6"-767,22 12-875,0 3 656,-5-2 185,4 2 174,-4 0-124,3 0-118,-3-1 57,-1-2 78,-5-1-90,5 0-128,1 2-163,2 1-375,1 1 448,-1 0 56,0 0 51,-2 0 240,5 0-577,-5 0 230,4 5 56,-1 5 0,2 10-45,0 3 40,0 4 5,0 1-11,0-4 11,0-2 0,0-7 0,0-5 5,0-5-5,0-1-28,0-4 34,0 6-6,0-1 0,0 5 5,-3 4-5,-2 1 0,-3 4 0,-1 0 0,-1 1-5,4 0 5,0-2-6,2-2-39,3-4 40,-1-3 10,2-4 46,0-1 150,-3-4-206,0 3-79,0 0 84,-4 4 0,3 5 0,-8 7-39,3 4 33,-7 4 0,5-1 1,-3 1-34,6-6 33,3-2 6,0-6 0,4-2-6,-4-3 6,5 0 0,-5-1 0,4-1 6,-3 5-6,1-1 0,-3 6 0,-2 5 0,2 3-28,-4 5 22,4 3-61,1-1-22,2-2 49,3-3 7,0-1 27,0-10 6,0 1 0,0-10 6,0-1-1,0-1 40,0 6-78,0-1 33,0 8 0,0 1 39,0 5-39,0 5-28,3 2 28,0 2 0,2 0 0,0-4 0,1-5 11,-3-7 28,-1-1-39,-2-5 73,0 0-39,0-4-23,0 2 22,0 1 1,0 12-34,0 0 0,0 10 0,0-6-6,0-1 6,0-4 17,0-4-17,0-5 0,0-2 39,0-4-39,0-1 51,0-1 10,0 6-55,0 0-6,-2 9 0,1 5-50,-1 7 50,2 7 0,0 6 0,10 1-73,-1-1 73,12-5 5,-2 2-5,-4-16 0,-5-1 51,-7-14-12,-3-5-33,0 2 55,0-1-55,0 4 11,0 11-17,0 2 5,2 12-5,1-4 0,2 4 0,1-2 0,-1 0 6,-2-4 22,2 3 45,-4-11 67,1 1-28,-2-9 16,0 2-128,0 0 73,0 2-73,0 1 45,0 11-45,0-6-39,-2 9 39,1-10 39,-4 2 0,2-2-28,-2-2-5,-1-1 61,1-2-61,0 0 106,-3 10-112,4-7 0,-1 9 0,5-10-6,0 2 6,-2-1 6,1 1 50,-4 3-51,-2 12-5,-2-6 6,-5 8 0,4-14-6,-1-2 0,0-4 0,2-2 0,4-2-28,0 0 28,5 0 16,-3 9-16,3-3-11,0 7 11,0-3 0,-2 1 6,-1 6 22,-5 0-28,0-1-6,-3 1 6,5-12-112,1 0 107,5-8 10,0 0-5,2 2 45,9 5-6,5 1 40,7 4-35,1-1-44,7 8-28,-12-5 28,7 4 34,-18-10 11,0-1-45,-3-4 5,1 1-5,1-2 12,4 7-7,-2-1-5,6 6 6,-3-1-1,4 1 7,0 1-7,0-1 1,-2-3-1,0-4 7,-6-3 77,2-5-44,-6-4 17,1-3 229,-5-2-291,0 4 56,0-1-56,0 5 0,0-3 0,0 3 5,0-2-5,0 0 6,0-1 0,0-1 363,0-2-1965,0 0-4795,9-12 6391,6-2 0,-3-2 0,0 3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47.3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81 14 11407,'-45'-4'-50,"9"2"134,53 0-28,-3 0-56,12 0 67,-12 1 314,-3 1 252,-8 0 566,-1 0-1351,5 0 96,14 0 56,18 1 0,20 2-11,12 1 11,8-1-5,0-1 5,-8 0 0,-12 1 0,-15 0 0,-17 0-34,-11-1 34,-11 1-78,-3-3 83,-2 3-5,5-2 6,6 2-6,8-1 0,11-1 0,8-1 5,10 0 51,7-4-56,5-2-95,2-2-1137,-7-1 1232,-9 6 0,-21 0 0,-13 3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48.4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25 11928,'11'-5'123,"-5"1"-123,1 4 6,-4 0 5,2 0-5,8 0 5,6 0-11,16 0 67,14 0-67,18 0-253,15 0 483,18 0-138,-47 0 1,0 0-49,3 0 1,0 0-17,-3-1 0,0 0 6,42-2-34,-14-1 0,-18 0 11,-18 2-11,-13 2 0,-8 0 0,-2 0 0,7 0 0,9 1 0,16 5-101,19 0-353,21 3 82,-41-5 0,8-1 372,27-5 0,14-1 0,-14 0 0,-31 2 0,-2 0 0,15-2 0,0-1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0.10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7789,'0'4'-560,"1"-1"-330,-1-3 615,37 10 130,-19-6 145,28 6 868,-33-9 761,-7-1-967,-3 0-3793,-3 0 3131,4-1 0,-3 1 0,2-2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49.57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386 60 12847,'-2'-20'1053,"-2"2"-952,-13 15 22,1-3 6,2 3-62,4-2-67,4 4-62,4-2 124,-3 3-57,-6 1 35,-11 13 44,-12 15-84,-10 19 0,-6 15 0,1 7 0,9 3-68,9-2-100,13-8-156,10-9 83,6-12 34,2-10-40,7-10 102,-1-10-51,10-7-280,-2-3 476,5-2 0,-10 0 0,1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0.8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435 22 12875,'-42'-10'11,"9"1"28,28 9 57,5 0 262,-5 0-106,0-1-39,-6 1-51,-6-2-72,-7 2-57,-6 0 46,-5 0-29,-6 0-44,3 0-6,-2 6 0,7 2-56,5 8-79,10 4-89,7 5-117,6 2 251,2 1-5,3 1 95,0-5 11,5 0-11,6-4 6,8-2 33,-1-2-39,16-3-34,-6-2 23,17 1-84,-2-1 84,3 2 5,3 1 1,0 4-1,-3 1-44,-3 3-79,10 12 84,-20-8 45,8 6 0,-29-15 0,8-5 0,-15-3 0,5-5-78,-8 0 78,-2 0 89,0-2-22,-14 3-55,-7 1 32,-19 4-38,-2-1-6,-3 1 6,1-2 44,6 0-50,3-5 6,10 1 10,-1-4-16,11 2-61,0-2 61,4-4 45,3-5-34,-8-6 84,-3-1-39,-6 0 101,-2 6-79,0 2-78,-9 5-39,9 2-34,-5 1-16,16 0-12,5 0 73,6 0 140,2 0-56,3-4-39,0-3 128,0-5-33,0-3-39,0-2-73,0-1-39,0 1-56,0 2 33,12 1 62,8 2-17,16 0 17,7 1 0,6 0-33,0 2-23,0 0-28,-1 0-23,-6-1 18,3-1 38,8-10 51,-14 5 0,2-7 45,-22 4-39,-11 2-6,-3-4-56,-5 2-196,-12 0 72,-27-5 192,-4 7 21,-15-2-33,18 10 0,7 3-106,11 1-17,4 4 67,12-2-303,1 1-263,5-2-453,0-3 1075,2-8 0,-1 7 0,1-3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1.70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472 174 13222,'-50'-9'-45,"5"3"40,31 6-34,-2 2 39,2 3-6,3 3 0,3 0 6,3-1 0,0-1 6,-1 0 56,-2 2-12,-2 0 40,-4 3-51,-5 5-34,0 5 40,-3 8-39,3 6-1,3 7-5,5 7-5,5 2-40,4-2-134,2-8-56,2-11 235,16-11 151,8-10 39,19-8-22,5-15-39,6-8 11,-1-17-62,-1-6-72,-12-4 50,7-6-56,-15 2 0,9-1 0,-13 7 0,-3 7 0,-11 10-6,0 7-44,-10 7-45,-1 2 39,-5 2-45,0-2 101,-17-2 90,-50-11 33,-8 8-553,17 7 1,-1 2 429,8 6 0,2 2-84,-47-1-1192,7 17-208,18 19-2807,19 15 4291,25 13 0,15-28 0,9-9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2.43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6876,'0'0'0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3.0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683 0 11827,'-67'18'-22,"4"2"22,11 2-6,3 2 1,5-2-35,12-4-4,11-6 44,12-5 33,2-2-22,6-1 34,-6 1 39,-1 4 67,-11 3-67,-13 5 17,5 5 73,-16 6-134,9 3-35,-9 5-5,2 1 0,5 3-163,9 3-184,14-1 112,5-3 67,11-7 95,17-9 73,13-11 146,22-6 5,8-10 213,-3-8 101,-6-6-112,-11-6-174,-13 0-72,-11-2 145,-9 1-73,-7 0-146,0 0-33,-3 2-50,0 2-45,0 1-40,0 5 35,0 0 66,0 3 34,0 0 6,0 0 100,0 1 112,0 2-218,-3 2 79,-7 4-118,-31 2-1,1 5-172,-23 8-264,14 8-118,3 9 28,5 5-140,11 5-4175,11-1 4881,11-2 0,6-17 0,2-6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3.3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64 1 6551,'-64'0'0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4.0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882 1 11362,'-80'14'8,"-1"0"1,0 0-1,-29 5 1,24-1-9,57-3 0,7-2 0,6-2 73,3-3 319,4-2 68,-3 0-108,-2-3-178,-10 5-51,-6-2 56,-11 4-89,0 1-84,-3 1-1,9 1-5,3 2-5,7-1-91,6 5-44,3-2 17,8 1-62,3-2 73,2-4 112,3-3 6,0-3 39,-2-2-12,1 1-33,-1-2-11,2 3-168,0 0 179,0 2-45,5 2 0,10 3-235,18-1-39,7-1-6,32-5 325,-6-3 117,27-6 91,-10-9-49,-31-1 1,-2-3 81,14-13 151,2-11-95,-54 14-118,-3 0 23,-14 2 61,5-3-263,0 9-235,0 0-213,0 14 39,0 1 303,0 2 128,0-4 28,0-1 135,0-5 196,0-1 17,0-2-96,0-1-196,0 1-44,-17 1-56,-4 3-6,-19 3-152,-3 4-240,-1 1-604,-17 5 474,22 6-150,-8 4-28,28 10 700,8 8 0,6-13 0,5 1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1:59.1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12500,'7'25'-11,"-2"-4"11,-5-12 11,0-1-6,0 0-5,0-3 34,0 1-34,0-3 0,0 0-73,0 0-72,0 3-46,0 2-145,0 4 39,0 3 67,0 2 85,0-1 145,2-2-6,-1-4 0,4-3-134,-5-2-610,5-2-2000,-2 0 2750,0-1 0,0-1 0,-3-1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0.2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32 21 13077,'-14'-11'-90,"2"2"23,9 10-68,0 6-61,3 3-95,0 4 145,0-2 140,0-3 6,5-4 62,9-2 79,5-3-63,16 0-22,6 0-56,15-4 0,12 0-95,11-3-752,20 3 474,-49 2 1,2 1-255,12 3 0,0 2-1828,-5 1 1,-1 2 2454,2 1 0,-4 2 0,5 3 0,-20-4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0.3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6994,'0'0'0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8.75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308 7 6568,'0'-7'291,"-77"65"-789,27-16 498,-8 6 0,2-2 0,18-12 0,9-9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0.79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281 0 9150,'5'11'3736,"-2"-2"-3114,-3-9-269,0 0-796,-9-3-72,7 2-62,-9-1 291,5 2 118,-4 4-196,-30 17 274,13-7-268,-24 13-829,17-12-1681,-1-1 2868,2 2 0,14-7 0,8-3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2.87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6294,'0'0'0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3.5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70 58 12102,'34'-30'-947,"-5"7"264,-34 19 392,5 3 291,-5 5 11,2 1 107,-3 6 167,-1-3 68,-2 1 28,-2-3-202,-2 0-140,-1 1-39,-2 2-39,0 4-314,2 3-548,5 8-758,5 3 1659,4 3 0,0-13 0,0-5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3.6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100 23 7190,'-55'-13'-486,"13"3"1,39 10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3.7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6495,'0'0'0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4.06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200 103 11060,'13'-44'-526,"-3"9"156,-13 29-5,0 2 0,-2 0 117,-3 1 258,0 1 286,-3 0 318,2 1-116,2 0-281,-1 1-134,2 0-68,-2 0-5,0 0-56,-7 0-145,9 0-315,-15 4-116,14 4-321,-19 7-537,5 1 1490,-3 0 0,13-8 0,4-2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4.29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6574,'0'0'0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6.31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8102,'0'0'0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6.58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6456,'0'0'0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7.1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97 117 10601,'-8'-6'-454,"1"2"387,1 4 67,1 0 45,-1 0 425,3 0 241,-1 0-201,3 0-202,-4 0-111,2 0-29,-2 0 67,-3 0-62,2 0-83,-2-1-90,3 0 0,-1-1 0,3 1-39,-2 0 61,5 1 331,-3-3-230,3-2 68,0-1-74,0-1-72,0 2-1821,0 2 2040,0 0 262,0 1-218,0-2-212,0-2-40,0-3-51,0-1 29,5-2-34,-1 4 0,4 0-291,-3 3-740,-7 2 11,18 1-228,-10 9 1248,13 3 0,-12-1 0,-4-1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7.7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129 8 10802,'-20'-1'1120,"3"0"-924,17 1-1607,0-1 627,-5-1 235,4 1 3349,-4-1-2502,3 2-46,-1 0-196,-2 0-56,-1 0-34,1 0-279,-8 0-315,11 0 79,-12 0-269,10 4-296,-7 3 200,3 4 209,3-3 705,2-1 325,3-6 44,0 1 85,5-2-11,-4-3-124,4 1-633,-5-1 0,0 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2.9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7557 6 7207,'-4'-3'257,"1"0"-6024,3 3 5527,-103 24-18,56-10 926,-24 5 0,-8-2 928,18-9 1,5-3-685,-24 0-657,25-6 0,6-3-109,18-6-1667,-2 3 1437,10 3 50,-7 3-5,-7 1 151,-52 9 409,25-5 135,-31 6-113,51-8-218,-21-2-325,23 0 2262,-13 0-2334,29 0-18,2 0-56,-15 7 146,8-1 0,-13 5 3404,10-6-3365,-3-2 157,-27-2 263,-9-1-369,-1 0-57,6 0-5,29 0-28,-14 0 0,22 0 0,-13 0 11,23 0 40,-3 0-46,-42 0 141,15 0 89,-36 0-78,29 0-3476,1 0 3330,-27 0-17,32 3 6,-19 1 0,23 7-33,11-2 52,-12 0 1,-3-2 30,0-1-8,-14-1 0,0-1 3,13-4-45,-27 2-5,45 0-7,-18 4 3410,29-3-3376,-16 3-16,29-6 145,-19 2-112,-3-2-352,-24 0 319,-8 0-3291,-18 3 3285,-14 5-526,5 5 1,-2 4 522,39-8 1,1 2-55,-29 6 1,7 0 51,22-2-1,9 1 6,0 0 174,18-5-185,1 0 2813,19-9-2762,-5 2-35,3-1 1616,-7 4-1632,-17 6 197,4 0-175,-16 6-11,10-4-645,1 2 651,-13 6 27,12-5-19,-11 4 0,-1 1-14,1-1 0,-37 17 6,43-20 11,-50 21-12,34-15 640,-29 11-650,54-20-34,7-4-3404,-2 6 3432,9-8 11,-5 4 56,7-7-22,-4 2 5,-26 9-62,-17 4 23,-4 4 12,-2 0 16,20-6-45,-28 19 6,29-14 5,-19 13 3370,36-19-3358,-14 6-236,-8 2 319,1-1-83,0-3 67,19-9 11,-29 12-84,26-10 0,-19 11-79,32-13 74,2 1 50,-8 8-40,-2 0 326,-2 0-292,-2-1-39,1-8 78,-11 5 1,-4 2-39,-13 4-40,11-3 0,3-1-6,5-2-3386,-9 12 3319,24-14 17,-8 7 56,26-15 0,-1-2 6,-6 10 67,-2 0-73,-10 9 3397,0-1-3397,-2 3 11,-3 1-5,2 0-6,0-2 6,3-2-6,-9 8-3387,9-6 3393,-11 6-12,3 0 1,-12 7 16,9-7-2246,-11 9 2241,27-24-1,-4 4 1,4-3 2229,6-5-2314,-28 27-112,20-18 118,-17 18 3415,20-17-3376,-6 8-3279,10-11 3318,-9 7 40,15-16 17,-5 4-45,-7 6-12,9-8-5,-9 6 0,16-13 3387,2-1-3617,2-3-117,3-1-773,-1 2-454,2 4-3685,-3 0 5259,-2-2 0,0-2 0,2-4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7.9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43 7 7078,'-24'-4'0,"5"2"0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08.3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307 17 8601,'-8'-9'-146,"2"2"96,6 7 50,-17 11 207,12-7 807,-11 7 50,13-10-481,0-1-275,-2 0-73,-5 0 67,1 0-77,-5-1-68,6-2-107,0 0-50,5 0 969,1 1-863,-1-1-106,-2 1-285,-6-1-1525,-17 2-5575,-9 6 7385,-15 5 0,22-3 0,6 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0.0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44 0 7139,'14'45'-67,"-1"-10"140,-10-27 649,14-5 472,-14-2-169,9-1-443,-9 0 527,-3 0-678,0-6-27,0 1-208,-3-5-123,-9 4-34,9 1-39,-11 1-45,16 2-1272,-5 1 1329,-2 5-7,2-3 51,-3 3 39,4-4 331,0 0-101,-1 0-106,0 0-29,-2 0 45,2 0 17,-3-1-16,1-1-91,2-1 1,-2 1-107,4 1 1003,-3 1-1009,1-3-33,-3 1-5,1-2-29,2 2-6133,0 1 6167,8 9 0,-4-6 0,4 6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2.8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554 6 9369,'-98'-3'97,"0"1"0,10 2 0,10 2-691,7 5-403,20 12-319,13-3 1316,19 4 0,9-10 0,7-3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3.3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50 78 11962,'-27'-43'-919,"4"8"555,33 43-17,14 4 62,20 6-241,18 1 560,14-5 23,11-7 195,6-3-615,-1-4 560,-5-2-1,-11-3-44,-9-4-17,-10-1-96,-3 1 29,-3 3-34,1 3-650,16 2-1557,-3 1 2377,10 2 1,-36-1 0,-10 2-1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6.4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68 106 12388,'-26'-41'269,"6"8"-342,12 29-95,6 1-6,2 3 174,12 0 0,8 0 0,13 0 33,2 0-27,-5-2 95,-8 1 364,-11-1-84,-6-1-202,-5 2-50,0-2 11,0-2-73,-5 2-67,1 0-140,-1 1-62,2 2 107,3 5 95,0 8-5,0 10-29,0 11 28,0 4-33,0 0 39,0 6 0,0-16 56,0 2 6,-4-13 11,-12-1-29,-7 3-44,-19 4-78,14-6-476,-2 5-203,19-7-553,5 3-478,4 2 1788,2-1 0,0-8 0,0-4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7.5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100 135 11362,'-22'-25'824,"4"1"-443,18 16 33,0-4-50,0 2 45,0-1-118,0 0-184,0 5-51,0 0-521,0 5 84,5-1 303,6 2 44,11-1 34,8-1 0,8-1 0,0 0 6,0 0-1,-5 0-5,-11 1 0,-6 1 0,-11 1 191,-3 0-191,-2 11-112,-4 1-17,-2 11 79,-8-2 33,3-1 17,-5-1 0,0 0 39,-3-2-5,-8 0 5,2-2-6,-7 1 68,4-5-90,-1 1 29,4-2-40,1 0-79,7 3-38,4 2-147,5 7 35,5 5-321,1 19 377,2-12 83,7 8 85,5-20-7,7-7 12,2-5 6,1-4-6,0-3-123,2-1-129,3-2 252,29-12 0,-31 9 0,16-10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8.2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245 24 11855,'-95'4'-11,"16"0"5,65 0-61,3 3 67,3 3-56,5 1 45,1 1 11,2 2 0,0 1 6,0 0 22,0 1-23,0-4-5,0-2 51,0-2 10,0-2-27,-5 0-34,-1-3 0,-2 2 0,0-2-73,5 1 62,0 1-157,3 1 50,0 5 129,8-3 34,3 3-6,8-6-39,0-1 34,-2-2-28,-4-1 44,-7-1 62,1 0-45,-6 0-56,1 0-11,3 0 0,1-2-5,10-7-1,3-7 6,8-8 6,3-4 55,0-2 79,-3-1-61,-8 4-23,-3 1 62,-10 6 33,-1 5-151,-5 4-258,0 7 174,0 1 370,-5 3-140,-6 0 5,-10 0-39,-9 0-84,-6 0-28,-2 0-235,3 0-1071,7 4 1306,9 5 0,12-3 0,4 2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19.6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271 134 9402,'11'-45'1092,"2"8"-436,-4 24-29,-1 2-33,-6 2-124,-2 1-184,0 4-168,0-1 111,0 4-229,-2 11 11,-6 10-11,-3 15-162,-8 6-51,0 3 28,-5-1 62,1-2 118,-6-7-1,4-5 6,-7-8 6,2-4-6,0-7 0,5 1-6,7-5-336,7 1-11,5 2-129,4 3-363,2 5-202,0 6 1047,29 7 0,-22-13 0,22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3.4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27 38 9946,'22'-22'-1183,"-10"7"-166,-25 24 1349,-7 2 0,5-1 0,3-3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5.22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1576 163 9268,'3'3'3086,"-1"-1"-1871,-2-2-1119,-51-41-85,37 30-11,-37-30-56,49 39-342,2 2 219,-2 25 179,3 5 0,4 34 39,7 9-1685,2 14 1,0 5 1662,-5-36 0,-1-1 2,4 34 1,-2-3-9,-4-1 67,-3-23 12,-2-7-34,-1-20-6,1-10 6,2 3 9774,4 18-4586,-48-81-5244,31 24 1696,-18-30 0,1-8-1696,14-11 0,-8 3 0,9 5-3392,-1 5 3392,10 5-15,0 4 15,3 6 0,0-14 0,-15-4 0,5 4 0,-17-8 0,12 28 0,-2-4 0,2 7 0,1 3 0,4 4 15,2 1-15,8 9 0,0-2 0,2 1 0,0 0 0,2 0 0,-2 4 3392,-3 1-3392,0 2 0,13 0 0,2-5 0,13-3 0,0-11 0,7-9 0,6-14 0,-9 11 0,-1-1 0,-15 16 0,6-7 0,-10 12 0,1-4 0,-15 15 0,-3 0-9831,-17 1 0,10 0 10208,-5 0 401,14-1 1519,4 0-2297,-5-4-6,4 3-286,-5-2 236,6 3 320,-3 0 240,2 0 78,-1 0-38,-1 0-242,2 0-212,-1 0-96,0 0 12,2 0 374,-3 0 68,1 0 23,-9 0-471,2 0-11,-7 0-101,5 0-107,-13 0 214,4 1 5,-14 4 39,-21 6-34,5 3-3397,-33 5 3431,17-4 1,-2 2-10,13-4 1,-3 2-278,-8 1 0,-5 2 0,6-1 291,11-4 1,2 1-26,-15 3 1,5-1-20,16-3-33,5-2 33,23-3 0,-1 0 0,-27 16 0,14-9 0,-17 11 11,6-5-11,12-7 0,-6 4-179,13-6 2968,15-7-3030,-3 1 1675,9-4-1400,0-1 28,3-1 560,-5 0-432,2 0 17,-7 0-22,3 0-62,1 0-268,1 0-141,3 0-935,1-1-336,7 1 504,3-2-476,14 5-2011,2 4 3540,5 1 0,-14-1 0,-5-4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4.9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140 120 10438,'-27'-17'902,"4"3"-807,10 14 45,2 0-61,0 0-74,3 0-5,2 0-773,4 0 773,2 4 6,2-2 470,-1 4 146,4-4 1669,-5-1-2252,-2-8-39,-2 4 0,-4-4-56,5 6-521,1 1 577,2-5 0,0-1 6,0-4 89,0-1 28,0 0-56,0-1 6,0 3-67,0 0-1,0 3-5,0 2-1439,0 2 1046,0 14 113,0-2 107,0 10 61,0-7 106,0 0-67,0-4-447,0 6-2416,-2-2 2936,-9 3 0,6-7 0,-4-2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5.63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302 1 9789,'-41'0'661,"8"0"-118,33 0 381,0 0-930,-5 0 6,-1 5-50,-2 6-303,-2 8-241,1 8-100,1 2-84,0 6 26,0 2-166,0 1-342,-5 0 1154,-1 0 106,-2-6 78,2-1 628,-2-10-68,5-2-145,-5-5-107,0 1-218,-1-2-168,3 2-224,6 4-453,6 0 677,2 5 0,0-12 0,0-3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6.1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1 791 9509,'6'-46'1181,"10"3"-1013,22 13 45,9-3-6,5-5-5,-3 1-56,-11 2-113,-9 5 29,-10 3-57,-8 4-10,-6 1-79,0 3-151,-2 2-365,10-1-150,6 0 509,16-8 241,16-4 79,10-11 5,7-3 224,-6 0-208,-10 3-16,-14 7 34,-11 4 392,-11 7-6,-8 5-303,-3 6-201,-5 5-168,0 3-577,0 3 701,-12 11 38,-5 4-22,-16 12-140,-2 5 95,-1-2 51,1 0 22,5-5 56,-9 7-51,7-8 51,-8 8-50,6-7-6,-2 4 0,1 1-73,0 4-492,2 1-1256,-14 29 141,9-14 1680,-7 20 0,25-42 0,8-7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6.2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82 0 7408,'-45'54'-403,"9"-11"403,36-29 0,0-8 0,0-2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6.5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0 247 7526,'61'-55'-176,"-1"0"1,-3 4-1,-11 8 1,-23 18-1,-6 8 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6.77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77 1 8696,'-12'11'-433,"4"-5"1,-32 39-1,23-26 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7.07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581 0 9055,'-58'49'5,"0"1"1,0-1 0,-23 18 0,23-7-1,53-18-5,2 7-45,3 6 34,0 3-118,0-2-90,0-4 90,8-6 96,1-9 33,2-11 89,-1-7 461,-7-8 116,0-4-167,-8 0-191,-13 0-79,-13 3-77,-10 2-91,-5 4-61,5 0 0,5 3-218,7 0-303,7 3-134,6 1-242,5 1 354,6-1-891,2-3 1434,3-5 0,0-7 0,0-4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7.4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218 0 8959,'-44'49'-359,"0"-1"1,2-3 0,5-7-1,8-10 1,7-9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27.73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54 0 7610,'-11'67'-62,"1"-13"112,10-49 2796,0-2-2717,-5-3-129,4 0-314,-4 0-33,5 5-325,0 1 94,0 6-116,0-3 179,0 1 515,0-2 106,0-3 796,0-2-902,-5-7-1277,2-3 1277,-5-5 0,5 5 0,1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38.3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188 0 7190,'-52'3'-245,"0"-1"0,-29 2 0,78-3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6:56.10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633 7 7850,'11'9'3512,"-2"-2"-2946,-9-7-95,0 0-471,0-10-50,0 7-80,0-7 74,0 10-162,0 0 453,-5 0 135,-1 3-28,-8 2-90,-5 5-17,-42 26-229,20-12 44,-29 19-16,34-18-34,-2 3 22,-38 31-22,27-19 6,-27 22-6,42-32 5,3-4 40,7-5 157,-2 1 229,6-9-286,4 0-21,7-9-175,8-3-402,1-1 313,15 4 140,3-1-6,22 5 6,9-1 0,13-1 369,27-3 1,4-1-157,6 0-138,-8-2 1,-6-1 25,-33-1 11,-13-1-22,-12 2-18,-10 1-60,-3 0-91,-4 0 79,1 0-5,0 0-191,37 6-191,-13-3-436,18 0 0,3 0 823,-2-1 0,13-2 0,-47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39.28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357 584 11256,'-92'-31'407,"1"0"0,1 3 0,34 5-171,56 18 105,0-2 57,0-1-62,0-1-23,0 0-100,0 1-73,0 1-140,0 2-705,0 2 1013,0 0-146,0 0-56,-3-2 23,0-2-28,-5 0-45,2 0-56,1 2 0,2 1-6,3 2-195,0 0 206,0-4 57,0-5-12,10-7 40,7-7 67,8-4-6,5-1-61,-8-2 50,-6 5-101,-6 3 45,-7 6-39,0 4-45,-3 5-73,0 3-235,0 5-510,2-1 549,1 1 269,3-1 124,-1-2-74,3-4 191,0-2-17,1-6-95,-6 0 27,-1-1 80,-5 3-236,3 2-56,0 6-404,0 1-3707,0 4 2279,0 14 1888,0 0 0,0 3 0,0-6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0.18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52 316 10119,'-21'1'-985,"4"-1"985,8 0 845,4-1-44,5-2-415,0-2 113,0-2-96,0 0-55,0 0-1,0 1-112,0 0-39,0 0 39,0 1-128,0-1-102,0 3-5,0-2-5,0 2-1,0 0 1,0-2 5,0-4 0,0-5 72,0-7-4,10-3-68,0-2 44,6 1-44,-3 4 0,-4 3 68,-4 8 111,-3 2-179,-2 5-202,0 2 309,0-3-35,0 0 24,0-5-40,0 1-6,-4-1-50,0 2 0,-6-1-179,6 3-773,-3 2-1233,6 2-733,-1 9 2918,2 2 0,0 0 0,0-2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1.3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27 11749,'52'-15'5,"-6"4"-262,-24 15 22,2 3 162,1 2 73,2-1 0,2-2 61,4-2-10,5-2-1,-2-1-50,4-1 6,-10 0-1,0 0-5,-9 0 0,-2 0-33,-3 0-96,3 4-549,-2 3 169,4 5 257,-2 2-207,5 2-203,1-2 662,4-2 112,1-5 275,3-5 453,11-2-638,-10-4-90,5-1 67,-15-4 17,-5 1-146,0 1-50,-1 2-33,4 2-757,22 2 241,-10 1-28,18 5 252,-19 3 196,4 5 129,-1-2 577,2-4-39,0-4 90,-1-2-309,4-3 62,24-17-292,-11 3-89,17-12-476,-20 11 476,5 3 0,-27 8 0,0 2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2.10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37 12942,'9'-13'1210,"-2"2"-1210,-7 5-409,0 2-4991,0 1 5400,5 16 0,-4-10 0,4 9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2.4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70 0 7828,'-23'37'-493,"1"-8"0,7-19 1,6-5-1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3.3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15 104 11782,'1'-57'-285,"-1"12"-1446,0 44-78,0 1 1809,-7 7 0,5-6 0,-5 6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3.5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8377,'0'0'0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4.6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103 8 11754,'-33'-4'40,"4"1"-1429,29 3 448,-7 6-6302,-2 7 7243,-2 7 0,2-6 0,4-4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5.09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5784,'0'0'0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46.6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9083,'0'0'0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05.7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2699 955 3414,'-13'-11'751,"3"2"1546,10 9-2224,0 0-107,-13-12-28,10 9 866,-9-10-480,12 13 5439,0 0-5265,-4-2-307,0-3 1482,-7-3-1555,-2-2-96,-3-1-10,0-2 105,-9-8-66,12 4 21,-5-11-4,13 2-3399,1-10 3471,3-9-56,-1-11 92,1-1 1,0-2 8,-2-15-40,0 18 1,-1 3 106,-2 13-67,-1 4-185,4 18-6,1 3 1,0 13-1,2 2 12,-1-1 3325,0-3-3325,-1-5 334,-2-5-77,-12-41-218,8 28-39,-9-27-6,14 45-28,-1 3-499,4 4-100,-1 1 627,1 0 252,0-3-168,-1-1 34,0-3-68,-1 2-55,0-1-354,1 4-128,-1 1-622,2 2 649,0 3 192,0 1 88,2 4 85,-2-2 62,1-1 10,-1-1 331,0-1 118,0-1-964,0-1-27,2 3 251,-1 0-380,2 9 593,-2-3 101,1-1 453,-2-4 203,0-5 548,-3 0-901,0 0-107,-1 0-73,-2 0-56,3 0-67,0 0-269,2 0 269,-1 0-5,0 0 5,-2 0-51,1 0 40,0 0-17,-1 0 90,2 0 44,0 0-33,1 0 84,0 0-57,-4 0-94,3 0 0,-4 0-6,1 0-12,0 0-77,0 0 33,-2 1-107,-5 4 219,0-2 12,1 2 4,3-5-16,5 0 28,-3 0 23,1 0 5,-2 0-6,3 0-27,0 0-169,2 0-565,1 0 442,0 0 163,-2 1 44,-1 2-33,-1 1 39,1 2 5,3-2 35,-1-1 27,2-2 465,-1-1-319,0 0-818,-1 0 672,0 0 118,-1 1 28,-2 0-79,-3 1-11,-4 1-117,-3 1-6,0 2 0,0 0 5,2-1 40,-10 5 62,-3-4-23,-1 1-12,-3-5 91,-9-2-130,6 0 7,-14 0-1,-2 3-28,13-1-5,-14 4-6,20-1 5,6 0 1,7-2 44,9-2-39,-1-1 29,-2 0-35,0 0 186,-28 0-191,11 0 39,-30 0-78,30 0-1,-5 0 29,17 0-22,4 0 27,2 0 6,4 0 0,2 0 90,0 0-34,1 0-12,-23 0-44,6 0 0,-18 0-44,14 0 38,3 0 0,3 0-139,-1 0 139,7 2-44,-2-2 50,8 3 50,0-3-44,1 1 111,-6-1-38,-5 0-12,0 0-67,-14 1-28,12 0 28,-9 0 0,13 0-11,1 1-23,4 1 29,1-1 72,-10 1-67,5-1 50,-40-1-44,21-1 5,-23 0-5,21 0-1,2 0-5,-10 2 0,13 1 0,-3 2 17,12-1 28,8-3-12,-3 1-21,8-2-12,-1 0 302,-3 0-257,-1 0-45,-3 0-6,-19 0 1,13 0-57,-15 0 62,18 0 28,-9 0 17,11 0-40,-6 0 29,12 0-17,-3 0-6,-26-4-5,10 1-6,-19-4 0,17 2-3398,1 3 3336,2 0 57,3 2-6,-4 0 5,11 0 12,-1 0 27,12 0 23,2 0-56,1 0-67,-19 0 3459,8 0-3392,-15 0-6,14 0 6,0 0-33,3 0 27,4 0-391,4 0 397,3 0-2532,2 0 1333,5 0-548,4 10-1238,2 3 2985,3 7 0,-8-9 0,-1-3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51.95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112 1630 13245,'-5'-46'123,"3"9"-123,0 34-67,2 2 285,0-3-78,0-1-34,0-6 1,0-2 190,0-3 44,0-2-27,0-2-113,-7 2-61,-2-2-140,-5 2 0,1 4-95,7 0-95,-2 7-79,8 1-89,-3 2-40,3 3 392,0-2 1,0 0 5,0-6 5,0 0 46,-2-5-12,-1-1 51,-5 0-18,2-2-66,-4 3 5,4 2-11,0 3-84,4 1-84,2 4-778,0-2 699,0 1 163,0-2 84,0-4 0,0-3 208,7-5 357,5-12-408,-3 4 11,1-4 11,-10 10-50,0 4-129,0 2-84,0 3-168,0 2-56,0 0 230,0 1 27,0-5 51,0-1 6,5-6 55,3-2 79,4-6 146,-2 1-34,-4 1-50,-4 4 89,-2 1-291,0 7 0,0 3-73,0 7-106,0 3 112,0-1 33,0-1-22,0-3 56,0-6 0,0-2 140,5-8-67,-1 0 50,6-4 56,-6 3-84,0 0 51,-4 6-101,0 0 11,0 5-95,0 0-208,0 6-33,0 2 163,0 0 117,0 2 5,3-6 68,5-3 11,3-5 84,13-18-11,-9 8 28,6-13 134,-15 14-112,-2 3-61,-4 2-62,0 4-73,0 3-11,0 4-157,0 4-722,0 3-163,0 1 1042,0-2 420,0-1-190,8-5-163,1-5 11,7-4 275,-2-6 22,-3-3-123,-6-1-95,-3 3-11,-2 3-90,0 5-56,0 4 0,0 5-230,0 3-1678,0 5 0,0-1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53.0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154 49 8959,'-85'-27'-439,"17"5"1,68 22-1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2:53.39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207 879 11743,'-61'-74'-6,"-1"-1"1,9 5-1,22 9 275,57 18 79,12-3 10,-5 0 1,-8 7 5,-9 4 39,-11 6-61,-3 5-46,-2 2-150,0 3-90,0 2-50,-4 2-6,0 1-62,-4 3-33,5-1 22,1-1 17,2-4 56,0-6 6,0-4 134,0-2-62,0-2-11,0 4-67,0 5 0,0 4 0,0 7-403,0 5-1003,2 4 79,4 2-96,7 2-1579,4 7 3002,2 3 0,-8-3 0,-3-2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03.18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973 0 8763,'-79'36'230,"0"-1"0,8-2 0,9-6-157,11-9-68,12-1-5,7-1 0,13 3-5,4 3-130,6 3-94,1 1-86,3 1 203,-1-4 107,-6 0 5,-5-3 0,-12-2 0,-9-1 44,-18-1-38,6-2 44,-15 1-50,15-2-67,-4 0-414,8 5-611,10-2 1092,10 5 0,15-11 0,3-2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03.2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5835,'0'0'0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03.70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 0 7458,'34'39'703,"-1"-1"0,20 25 250,-58-55-539,-6-1-235,-6-1-162,-2 2-17,0 2-157,6 5-279,-1 8-568,3 20-3211,1 3 4215,-1 18 0,5-32 0,1-5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07.4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83 43 12074,'-27'-20'145,"4"2"-139,20 18 56,-2-2-62,2 1 56,0 1-56,-2-2-2078,5 2 902,-3 4 1176,-1 5 0,2-3 0,-2 3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07.81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203 8 9324,'-21'-4'0,"0"1"0,12 8-6,-4 0-111,-1 1-338,-4 3-65,-4-1-74,0 4-369,-2-3 963,4 1 0,9-6 0,4-1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08.3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0 121 9968,'82'3'1,"-1"0"0,1 0 0,-6 0 0,-3-1 1,-18 0-8,-23-2-28,6 0-38,5 0-18,9-1-16,2-4 5,6 0 11,-1-4 62,1 2 28,-5-1 0,-4-1 0,-13 4 6,-6-1-6,-10 5 0,-3-1 5,-1 2-5,6 0 0,9 0-5,10-1 5,11 1-163,11-3-207,6 0 14,-16-2 1,0 0 316,24-5 39,17-5 420,-49 3 364,-15 2-655,-18 1-129,-7 6-482,-7 0 0,0 3 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12.6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1 403 11530,'89'-27'1048,"-18"6"-969,-71 15-74,0 2-5,-3-1-229,3 2-730,-3 2 836,20 1 123,4 2 0,17 2-5,-2 2 10,-4-1-5,-7-2 0,-7-1 39,-7-1-39,-3 0 6,-5 0-6,2 0 6,3 1-1,8 1-5,13 2 11,12 1 34,16-1 90,8-2-23,14-2 67,0-1-101,2 0-27,-7-2-51,-9-3 61,-11-2-50,-8 1-5,-8 2 28,-4 1-23,4 1 0,27 1-11,-8 1 0,24 0 28,-18 0-22,4-1-1,1-4 46,0-4 44,-10-2 197,19-8-169,-37 8-106,12-3 16,-35 11-33,-2-2 0,4 5 0,8-1 0,9 1-50,31 0 16,-10 0-27,24 0 55,-20 0-22,3 0 28,-2-3 39,1-3-39,-3-5 0,-11-3 56,-6 0 73,-11 0-67,-12 5-23,-7 2-39,-9 6-67,-1 1-40,5 0 34,6 0 12,10-2-68,42-1 90,-2-3 33,34-2 1,-20-3 5,6-3 0,-5-2-6,-3-2 6,-11 4 0,-15 1 45,-13 2-34,-15 5-5,-12 1 5,-5 4-292,-5 1 242,5 0 5,8-1 34,12-3 0,10-2 0,9-3 0,5 0 0,-3-3 0,0 3 6,-13-1-6,-6 4-73,-13 3-173,-7 2-45,-4 1 201,-3 0 191,-10 0-12,5 0-83,-10 0 44,9 0-50,-2 0-72,1 0 10,1 1 23,-7 2 33,4 5-33,-4 1 0,0 5 39,-1 1 0,-5 2 73,-3 2 16,-5 1 18,-5 2 16,-6-1 73,-1 2-84,-6-2-17,4 3-44,-10 2-51,2 4 0,-8 8 0,3 9 0,-1 8 0,4 9-40,7 4 40,6-3 0,9-2 0,7-13 0,6-9 0,3-12 96,2-9 44,0-7 78,-7-4 68,-4-1-208,-8-1-10,-8 1-68,2 5-56,-4 4 56,2 9-157,-9 29-62,14-7-111,-1 20 5,18-21 252,8-6-39,2-4 106,4-10 1,-1-3-1,-4 0 73,-2-8-5,-7 5 78,2-5-73,-4 3-22,1 5-45,-2 3 0,8 4 0,3 4 5,5 0 1,3 8-6,5-11 0,1-1 6,5-15 5,-5-5-11,-1-1 157,-5-1 280,0 2-6,-12 9-386,2-1-34,-11 7-11,9-4 0,4-1 0,6-1-5,2-1 5,0-3 0,0-1 0,0-4 50,0 2 17,-3-2 51,-7 3-12,-9 0-55,-6 3-51,-2 5-6,5 1-5,8 1-62,6 2 28,6-2-151,7 10 51,3-12-35,6 3 40,0-14 135,-3-4 5,-4-2 476,-3-2 448,-2-1-924,-9-1-230,5 0-859,-5-1 1,7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06.57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585 57 5067,'-5'-7'2235,"2"2"-211,3 5-254,0 0-142,-2-18-1219,-5 12-166,1-13-702,-10 18 1100,-7 11-641,0 1 11,-10 10 292,-27 12-152,20-11-78,-30 9-40,25-11-3357,-1 1 3329,-2 1-5,5 2-28,6-3-28,8 0-392,5 9-537,11 15 996,4-17 28,6 7 3392,3-33-3392,0 2 90,0-4-129,0 1-101,3 2-50,15 6 151,6 2 6,19 4 100,7-3 124,35-4-96,-16-4-461,18-1 517,-37-3-2837,3 0 2647,-24 0-40,4 0-671,17 9 101,-13 1-242,33 10-753,-25-2 1605,20-5 0,-36-4 0,10-7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13.92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1 239 8758,'61'21'67,"-2"-1"-67,-13-6 5,-5 0-5,-8-4 6,-9 0 56,-11-4 218,-2-2 101,-8-2-106,-1-1-169,3 0-56,3 0 376,13 0-68,12-1-100,23 0-146,20 0-70,-27 0 0,3 0-532,6-1 1,3-2 581,4-1 1,0-1-51,2-2 0,0-2-237,-1 0 0,-2 0 211,-6-1 1,-2 1 0,42-4 34,-10-1-46,-41 8-5,-7 0-5,-32 5 5,-5 1-28,-1 0 1015,3 0-987,6 0 522,8 0-466,10 1-51,12 1 68,8-1-67,11 1 33,7-4-39,4-5 39,5-3-39,-26 0 0,0-2-6,22-2-27,13-3 33,-38 11 39,-2 3-39,-4 2-6,4 1-33,7 0 34,34 2-29,-14 0 0,27 1 34,-25-1 0,4-10 73,1-8 101,-3-9-79,-8-5 191,-14 2 45,-14 3 195,-15 6-520,-9 8-6,-11 4-135,-2 5-318,-3 2 100,4 0-1,2 0 24,8 0-101,2 3 67,3 2 269,8 2 190,-5-1 11,3-2-100,-4-4-6,0 0-325,14 0-1339,1 0 1664,10 0 0,-22 0 0,-5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15.0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1839 35 11306,'-19'-19'84,"0"4"-95,10 15-17,-4 5 28,-1 3 0,-4 9 6,-2 0 39,1 0-45,1-2 0,4-5 39,-2-2 174,5 1-51,-5-3-106,-3 6-50,-8 6-1,-11 9 51,-10 14-50,-12 11 5,-8 12-157,31-29 1,1 0 148,-1 1 0,0 0 8,-33 33-11,5-8 50,8-12-22,6-8-22,7-12-6,9-7 0,3-5 11,7-5-11,4 0-39,2-3 330,5 4-302,-6 9 11,5-3-6,-7 9 6,4-9 6,1 0-6,-6-2 39,-9 5-28,2-7 0,-7 4-11,13-7-5,0 1 5,7 2-56,1 1 56,5 6-6,1 3 6,1 5 0,1-1 0,3 1 34,-3-5 5,0-3 45,-8-5 124,-1-1 38,-7-3 28,-1 0-44,-2 0-135,0-1-5,3 3-90,0 2-23,2 7 23,3 5 0,2 6-50,7 2 56,4 11-1,4-15 12,-1 4 17,3-18 16,-7-3-44,3-1 27,-9 1 1,4-1-29,-6 1 1,1 1-6,-2 3-6,2 0 6,0 4-5,6-1-57,3 4 57,2-2-46,3-1 51,0-2 6,0-4 5,0-3-5,0-1-1,0-2 46,0-1-7,0 0-44,-2 2 6,-4 0-6,-2 5 6,-3 1-6,3 2-90,2 0 0,4-1-72,2-1-308,0 1 380,0-8 51,0 3 39,0-11 5,0 1 309,0-4 280,0 2-594,0 0 0,0 2 0,-3 1-129,0 0-123,0 0-62,1 0 23,2-1-464,0-2 1,0-2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19.0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200 113 11290,'69'-14'829,"0"0"0,-2 2 0,-24 0-236,-43 6-150,0-3-231,-10 1-32,-4-4-74,-9 4-89,-5-1-17,19 5-213,-4 1-677,18 1 794,-5 13 52,5 8 44,5 16-62,2 12 12,-1 7 50,-6 8 5,-12 2 34,-19 5-33,-16-1-282,-23 0 276,-4-3-224,1-7-499,11-5-285,16-9-409,20-6-224,18-10 1641,24-9 0,-9-9 0,7-6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0.3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109 130 13665,'-9'-30'1461,"-1"3"-1158,1 13-45,-4 1-85,2 2-83,-2 0-17,4 4-68,1 1-5,5 1-2117,1 4 2111,12-1 1,-1 1 5,10 0 0,-5 0-11,-1 1 11,0 0 0,-1 0 0,1 0-6,2 0-44,2 0-415,5 4-168,4 3 84,0 3 157,6 3 229,-2-1 107,0-3 51,-3 0 5,-8-4 453,-8-1 567,-6 1-538,-5-1-247,-12 2-50,-8 0-101,-13 3-28,-5-1-68,-7 8-32,12-4-169,0 7-162,14-3 16,3 5-100,2 0 140,-2 2 167,5 0 107,-5-3 45,2-3 6,-7 0-6,6-8 0,-3 1-364,12-7-851,1 0 559,5 0-403,24 0-3755,11 0 4814,25-1 0,-24-1 0,-7-1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0.49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404 1 11564,'-84'17'43,"0"1"0,5-2 0,22-1-256,46-8-95,1 6-314,2 2-167,-8 11-562,2-1 1351,-7 4 0,11-14 0,0-5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1.35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6938,'16'0'0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1.9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67 4 2894,'-35'-2'74,"13"1"0,12 1 0,10 1 1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2.2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38 11334,'81'2'6,"0"0"1,0 0 0,0 0-1,23 1 1,-2-1 0,-9-1 9,0-2 1,-6-2-1279,-2 0 1,-2 0 1264,-9-1 0,-4 0 0,-12 0 0,-4-1 817,26-3-495,-31 3 847,-23 1-270,-15 4-185,-9-1-2324,-2 1 2764,14 0-1269,14 0 28,19 0 78,15 0 0,1 0-5,-5-2 6,2 1-1,-20-1-50,-2 1-700,-22 1-1983,-9 1 2739,-14 6 0,5-4 0,-5 4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3.4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14073,'30'4'1344,"-6"0"-1153,-24-4-1636,0 0 1434,5 9 11,1-1 0,5 7 0,-3-5 0,0-2 0,-5-1 0,-1 2 0,-2 3 0,0 9 0,0 8 0,0 14 0,0 7 0,-2 11-118,-6 2-5,1-2 61,-3-9 57,7-11 5,1-13 112,2-12 168,0-8-39,0-6-1188,0-2-2738,0-13 3685,0 0 0,0-3 0,0 7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4.5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1 153 8198,'58'-20'754,"1"0"0,-5 1 1,-4 2-156,12-3-235,-10 2-39,-19 4 275,-10 3 128,-12 5-174,-6 2-235,-2 2-2475,-3 1 2116,5 2 40,3 6 12,6 2-12,2 5 5,-4-1 51,-2-1-5,-7-3 229,-1-1-45,-2-4 219,0 1-84,-2-1-146,-16 2-96,-8 5-116,-19 3-12,-5 4 0,-1 5-79,0 3-122,9 1-247,7 1 0,16-5 279,9-5 158,7-6 11,3-6 0,0-2 174,0-3-40,7 0 1,0-1-74,9 0-49,2 0-7,9 0-5,14 1-162,8 2-158,11 3 85,2 2 100,1 1 18,16 6 111,-30-6 12,5 4 27,-38-8 410,-8-1-62,-6-1 17,-2-1-342,0 3-45,-2 0-5,-9 7 5,-5 3-6,-12 7-5,-2 2 40,-5 2-40,-2 0 5,-7-3 40,-33 8-34,15-9 45,-24 4-56,29-11-5,8-3-695,11 2 700,16-1 0,12-4 0,7-1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07.02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30 83 8265,'-7'-12'3299,"1"3"-2784,6 9 203,0 0-685,-6-27-33,3 20-555,-3-21 258,4 30-44,2 44 402,0-11 152,0 38-11,0-28 56,0-5 201,3-1-341,0-12-45,3-3-17,-1-9 5,2-1 1,2 0-124,7 8-840,-2-7 902,2 4 0,-9-11 0,-3-4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5.23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316 51 11558,'-76'-3'987,"15"1"-808,59 2-106,1 0-6,-4 0-34,-3 3-27,-3 3 0,-5 5-6,-3 4 0,0 3 11,-3 5 0,3 2 11,0 3-22,3 2-56,5 0 17,3-2-22,5-1 61,3-6 56,10 0-56,9-5 44,9-3 1,10-4-39,-8-2 44,-2-4-44,-10-2 173,-5-1 375,-7 0-442,-1 0-78,-5-1-28,0-5-6,3-4-118,2-5-229,18-14 246,1 2 23,18-11 38,-6 6 35,2-3-1,-5 1 6,-11 2 56,-9 2 67,-8 5-22,-5 3 134,-12 5-173,-6 3-62,-12 6-11,-2 4-79,-1 3-128,3 1-107,-2 1-218,5 9-91,0 6-2771,5 33 3405,11-16 0,3 7 0,8-28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5.95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191 250 14499,'0'-12'179,"-1"2"-179,-2 10 6,-4 0 5,3 0-5,-9 0-6,-1 0-6,-2 0 6,-5 0 0,4 0 0,-2 0-50,5 0-12,1 0 17,2 7-11,0 4-17,0 11-229,3 4-73,3 4 156,2 0 85,3-2 33,0-5 40,7-6 61,5-6 201,29-7-100,-4-3-39,18-7 10,-14-3-66,-8-6 5,8 3-11,-9 0 0,8 5-11,17 0-51,-15 4 12,16-3 50,-20 0 45,-3-5 112,-3-5 184,-4-7 202,-4-8-33,-10-2-185,-6-4-39,-6-1-34,-19 3-95,-6-1-90,-18 6-61,0 5-6,6 6-28,5 7-146,11 6-347,1 3 274,4 9-78,-7 13-347,-9 12-156,-3 19-80,-17 4-526,24 8-1714,-6-9 3148,28-7 0,0-23 0,4-11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7.88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6831,'0'0'0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8.8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2144 1 10612,'-79'14'1,"1"0"0,-1 0 0,6-1 0,1-1 1,18-4-2,15-7 0,2 5 56,4 0 436,8 1 236,4-3-61,10-2-224,1 0-180,4-2-112,-2 0-44,-2 0-107,-7 0-6,-4 0-106,-6 0-118,-6 2 102,-5 4-124,-5 5 11,-1 4 45,-2 1 16,8-1 180,8-3 0,9-4 163,12-4 156,4-2 516,5-2-835,-2 0-23,-3 0-419,-1 0-208,-5 0 140,0 4 34,-12 4-140,7 5-224,-17 7-50,13 0 435,-10 2 455,8-5 45,3-5 594,9-5-12,4-2-263,4-4 387,-1 1-398,-2-2-275,-3 0-5,-6 0-17,0 0-56,-4 0-6,-1 0-27,-1 0-68,-1 2-45,2 2-44,-3 4-17,5 1 67,2 1 78,6-2 62,4-1-6,0-2 6,5 1 40,-5-3 228,4 2 242,-6-2-73,1-2-275,-12 2-95,-4 0-61,-11 2 33,-2 1-39,-1-1-11,1 0-163,8 1-206,3 2-152,2 3 201,8 1-156,-11 13 392,11-6 95,-4 7 11,8-11 28,4-4 174,-4-2 196,-1-4-90,-3-1-101,-16-1-212,5-1 33,-9 1-39,12-2-157,6 4-223,5 1-253,1 1-56,4 4-45,0 1 241,4 2 106,2 0 208,0-1 101,0-2 78,-3-2 185,0-1 89,-7-2-78,-1-1-140,-8 0-50,0-1-191,-10 3-263,8-2 448,-3 4 0,16-6 0,3 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9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304 1 10388,'-59'11'-1137,"11"1"588,38-5 73,2 3 235,2 1 168,1 2 73,0 1 6,-3 0-1,-1 0 253,-1-5 470,-1-2-447,-5-2-141,-1-2-96,-4-1-44,1 0-151,2 3-807,4 0 958,3 2 0,6-3 0,2-2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9.4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6647,'20'6'0,"-3"-1"0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9.70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7011,'0'0'0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29.7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 10 7268,'-16'-5'633,"3"1"-633,13 4 0,0 0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0.5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154 0 10231,'-40'18'-1451,"8"-2"1003,32-11 101,0 0 56,0 0 291,0-1 380,0 0 63,0-1-303,0-1-67,-7 1 280,-5-3-90,-5 1-134,1 1-129,3-2-101,5 1-997,2 1 797,4-1 1,2 2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0.6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6848,'0'0'0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08.30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 21 5801,'-8'-12'0,"1"3"0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0.75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5835,'0'0'0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1.0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309 0 7654,'-57'45'-172,"-1"-1"0,1 1 1,-27 15-1,31-16 1,53-39-1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1.16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 1 6137,'-16'0'0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2.04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157 0 8377,'-64'6'-280,"14"-1"285,53-5 40,3 0 386,-3 0 1099,-1 0-1530,-2 4-112,-9 0-140,-1 5-482,-9-1-11,8 0-6,3 0-878,8-1 1629,15 0 0,-9-3 0,9-2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2.5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140 0 8321,'-23'32'-1109,"12"-5"1020,17-18 83,3 1 6,-5 2 11,-4 4 1070,-4 1-700,-12-1-275,-7 1-106,-7-3-34,5-2-363,9 1-611,8-3 1008,6 2 0,2-7 0,0-1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2.92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127 1 7688,'17'53'2207,"-9"-10"-1983,-33-34-224,6-1 0,6-4-224,7 2-207,4 0 117,2 3-34,0 2-55,0 0 129,0 1 184,5-3 34,-4 2-45,4-2 101,-5 0 45,0 0 34,0 0 61,-12-1-96,-6 1-44,-7-3-112,3 2-1237,9-4 1349,8 1 0,2-4 0,3 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3:33.2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7 7744,'27'-4'17,"-3"1"-17,-13 3-6,-2 0-156,-4 0 302,-3 0 5,-11 0-145,4 0-67,-5 0-392,7 0 317,3 0 0,0 0 1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2:52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6:41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1 24575,'0'28'0,"0"-10"0,0 10 0,0-7 0,0-5 0,-2 3 0,0-6 0,-2-5 0,0 5 0,0-2 0,-1 3 0,0 1 0,0-1 0,0 1 0,1-1 0,-1 1 0,0-1 0,0 0 0,-4 8 0,1-6 0,-4 6 0,4-8 0,-4 8 0,2 1 0,-5 8 0,3-1 0,1 1 0,0-1 0,2 1 0,2-1 0,0 1 0,6-8 0,-5-1 0,4-8 0,-1-3 0,-1-1 0,3-3 0,-1-1 0,-1 1 0,3-1 0,-2 1 0,1-1 0,0 1 0,-2 3 0,2 1 0,-1 10 0,2-4 0,-2 4 0,1 1 0,-3-6 0,1 5 0,-7-7 0,-8-7 0,4 0 0,0-7 0,11 2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36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08.50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5784,'0'0'0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0.9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8730,'0'0'0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2.5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0 853 11530,'89'-9'-20,"1"1"0,-1-1 0,-2 1 0,-1-1 0,-8 1 17,-10-1 0,-3 0-1198,18-1 0,5 0 1216,-23 3 0,2 0 0,2 0 5,5 0 1,2 0 0,1 1 3,3-1 0,1 1 0,0 0-472,2 1 0,0-1 0,1 1 476,0 0 0,0 0 0,-1 1-17,-2 0 0,-2 0 1,1 0-215,-2 0 1,1 0 0,-2 0 250,-2 0 1,-1 1 0,-1-1-6,0 0 0,-1 0 0,0 0-237,0 0 1,0-1-1,0 1 194,0-1 0,0 0 0,1 1 0,0-2 0,1 1 0,1-1 0,0 0 0,1 0 0,0 0 18,1-1 1,1 0 0,0 0-406,1-1 0,1 0 1,-1 1 500,1-1 0,0 0 0,-1 1 7,-1-1 0,0 1 1,0 0 59,-4 1 1,-1 0-1,-1 0-127,-4 1 0,-1 1 1,-2 0-19,25 0 1,-3 0 7,-9 2 1,-2 1 461,-10 0 1,-2 0-482,-7 1 1,-1 0 30,44 0-23,-8 0 1,4 0-12,-46-1 1,1-2-23,6 0 0,2 0 5,5-3 1,2 0 83,5-2 0,1-1-86,6 0 0,2-1 11,1 0 0,1-1 39,1 1 0,1 0 6,-2 1 0,-1 0 763,-3 2 1,-1 1-817,-6 2 0,-1 1 22,-7 1 0,-2 1 417,-4 1 0,-3 0-440,44 0 51,-9 0-50,-6 0 16,-18 0 1,2 0-23,-12 0 0,1 0 25,23 0 0,2 0-22,-14 0 0,-1 0-3,5 0 0,2 0-215,2 0 1,1-1 248,-1 0 0,0 0 2,-3 0 0,2 1 48,18-1 0,-3 0-50,-26 1 0,-2 0-6,15 2 0,-5 0-17,3 3 34,7 6-45,-11-2 573,16 2-523,-2-3-44,13-1 16,-46-5 1,1-1-23,5 2 0,0-2-6,1 0 0,1-1 6,-2 1 0,0 1 3,-4-2 0,0 1 3,41 4 22,-15-1-23,-12 4-5,-12-2 1200,-7 3-1188,-7-4 243,-1 2-250,5-3-5,7-1 28,15-2-22,17-1 550,14 0-556,-44 0 0,1-1-3,1-2 0,2 0 22,14-1 1,-2 0-20,27-4 0,-42 4 0,-5 2 0,-4 0 6,-16 2-1,-9 0-5,-12 0 45,-2 0 380,-7 0-459,3 0-148,-3-5-266,-5 0-44,-11-6 268,-6-1 106,-16 0 488,-15-16-3432,23 5 3096,-4-6-34,41-8 5,5 18 6,12-17-5,-9 24 61,-2-3 40,-11 7 3503,-2-1-3397,0-2-90,0 1-45,-7-5-66,-2 0 66,-10-1 382,-7-3-298,10 8-162,-2-2-39,16 12-62,2-1 101,9 2 45,16 0-39,16 2-1,16-1 1,8 2-1,-2-1 35,-3-1 10,-16-1-44,-10 2 50,-15-1-51,-5 4 62,-7 1-16,-6 2-46,13 2 46,-9 1-51,21 7 17,-11-8-17,3 6 0,-5-11 11,-2 2 28,0-1-39,2 1 0,1 3 11,2-1 45,3 6-22,-2-1 22,2 6-28,-3-3-23,-2 1-5,-1-3 0,-5-4 0,-2-2 6,-4-4 0,-2-2 5,0-1 50,0 0-61,-5 5 79,-20 5-74,-17 11 79,-33 10 90,-13 10-73,11-5 0,-2 0-491,21-8 1,-1 0 406,-25 9 0,3-1-14,34-13 0,4-2 13,-7-2 1,3-2-408,-20 14 436,3-8-11,15-7-29,13-8 46,8-3-51,11-5 712,1-2-785,8 0 446,2 0-1521,4 0 672,-1 0 476,-24-13 0,18 9 0,-17-9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43.6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90 8601 13519,'-50'-10'566,"10"1"-499,40 9 347,0-2-621,5 1 201,8-1-156,12-2 162,10-1 34,9-2-29,2-1 79,-2-2-28,-1 0 6,-8 0 27,0 0-5,-3 1-78,6-3 84,3 0-90,12-6 0,12-3-90,14-4-162,15-5 187,-42 14 1,0 0-225,3-1 0,1-1 275,0 0 0,0-1 14,-4 2 0,1-2 232,11-7 0,-4 0 121,19-10-67,5-9-68,-49 22-100,-8 2-45,0 2-45,2-3-28,12-2-160,3 2 0,4 0-148,40-13 92,-24 10 1,1 1-268,-13 6 1,-1 1 418,2 1 0,0 0 64,-3-1 0,0 1-85,43-15 343,-9-2 151,-14 2-28,-11 1 129,-3-6-370,-18 11 267,0-4-407,-13 11-5,12-3-51,9-1-207,19-3 66,19-1-156,-10 7 0,5 1 317,-16 4 0,2 1-398,21-4 1,0 0 430,-23 6 0,-4 0 6,-3-1 0,0 1 55,-4-1 1,-1-1 137,38-11 23,-18 0 78,-12 2 587,-19 1-794,-5 4 148,-8-2-238,7-1-34,12-6-50,19-4-28,22-5 58,-35 15 1,4 1-286,5-1 0,3 1 263,3-1 1,4 0 37,-4 2 1,3 0 0,-3 0 37,9-4 0,0 1 50,21-6 1,-5 0 22,-33 8 0,-6 1 42,-5 0 0,-1 0 98,29-14 861,-20 5-744,-18 6-67,-14 4-117,-8 4-141,4-9-150,3 5-51,17-11 22,13 6 6,18-5 45,19 0 103,-38 10 1,1 0 19,2 1 0,2-3 28,29-9 0,0-2 26,-26 7 1,-2 0-36,26-7 1,-4 0 109,4-9-45,-1 5 22,-21 4 1,-13 5-68,-9 2-106,19-8-96,-8 5-5,30-8-28,-2 4 109,-33 14 1,3 0 30,4-3 0,2 0 19,3-2 1,1-1-530,2-2 1,0-2 565,1-1 0,1-1 39,-3-1 1,-1-1 27,-2 0 0,-2 0 31,-7 3 0,-1 0 212,0-1 1,-4 1-64,7-5-34,-7 5-124,-33 19-89,-2 3-106,3-2 1008,12-4-1115,11-3 369,22-7-324,12-5 168,16-7-487,-37 14 1,1-2 486,1-1 0,0-1 70,2-2 0,1-1-87,-3 1 1,0-2 88,-3 1 1,0 1 101,35-23-68,-13 6-16,-9 5-51,-8 5-39,-2 4-50,2 2-1,8-1-145,11 1 6,15-3 81,-39 15 0,5 0-3,27-7 0,3-1-252,-18 5 1,1 0 363,20-8 0,-1 0 28,-23 5 0,-4 0 0,-1-2 0,-1-2 53,-2 1 0,-1-2-14,-5 1 1,-2 0 128,34-23 0,-18 7 847,-9 5-943,-13 7-100,-4 3-123,28-8-157,-6 9 51,32-10 55,-5 11-274,12-2 406,-42 11 0,0 0 39,3 0 1,0-2 2,-1 0 0,3-3 75,21-9 1,-1-2-12,-19 7 1,0-1 16,14-8 0,-3 0 53,19-11 68,-10-1-34,-9 4-90,-8 1 706,-5 4-784,-6 1 0,1 4-397,35-11 167,-14 11 151,-19 10 1,2 0-11,33-10-129,-40 15 1,0-1 217,0-2 0,0-1 25,2-1 0,0-1 42,-3-2 1,0-2 108,16-12 0,0-2-73,-19 10 1,-2-1-42,11-9 0,-2 1 150,5-12-122,-6 7 28,-10 5-74,-6 7 824,-6 5-991,-2 3-275,8 2-61,37-7 308,-3 2 117,-18 9 1,1 0 33,37-15-384,1-3 468,2-3 23,-10-2 22,-9 5 138,1-7-99,-29 17-67,3-4-101,-26 14 0,2 1-180,5-2-296,48-13 230,-2 2 193,-16 6 0,4 1 8,-8 2 0,1 0-194,2-2 0,1-2 239,2 0 0,0 0 36,-5-3 1,0-1 10,-3 2 1,-1-2 44,-7 2 1,-3-1 233,29-19-30,-18 5-44,-15 9 62,-6-2-314,-17 12 0,16-5 610,-11 9-957,29-5-40,6-2 124,25-6 37,-31 12 0,3 0 223,5-2 1,3-1-4,4-1 0,2-2-14,20-10 1,-1-1 36,-24 10 0,-3-1 75,11-5 1,-7 1 276,-5-4-44,-19 6-56,-14 3-90,-11 2 295,-5 4-378,-3-3-158,1 8-190,-1-3-185,8 6 118,8-4 89,22-6 146,20-8 79,23-12-329,-35 16 1,2-2 333,3-2 0,0-1 45,0-2 0,-1 0 58,-4 1 1,-2 0 13,-5 1 1,-3 1 140,24-19-34,-17 8-23,-18 10-78,-9 5-44,-10 7-79,-6 3 627,-7 7-879,1 1-89,-4 3 162,5 0 95,12-2 39,0-3 39,17-6 12,1-9-1,13-3 1,4-7 0,5 1 139,13-9-94,-24 17 72,4-3-34,-31 19-49,-6 4-40,-6 2-913,-2 2 1103,10-6-67,2-4-117,19-11 89,8-5 40,13-8-68,5-3 11,5-1-67,-7 3 23,-1 5 28,-13 7-62,-11 7-79,-12 8-201,-10 5-129,-5 1-554,-3 2 963,4 0 0,5 0 0,12 0-17,14-6-510,19-11-990,29-21-4704,4-8 6221,-39 19 0,-4 0 0,5-3 0,-18 8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44.82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96 265 10825,'-53'24'73,"11"-4"459,42-12 375,0-3 1104,0-4-2336,10-1 258,14 0 61,17 0 6,21 0 0,12-4 6,3-5 39,15-5 5,-13-6 96,2 0 184,-19 1-33,-16 2-45,-14 3-23,-8 2-150,-13 2-46,0 4-33,-6 2-464,3 1-164,7 0 253,13-2 134,17 1 152,15-5 38,14-1 40,5-2 11,-5 0 73,12-4 89,-32 5 96,1-1-23,-34 7-78,-11 0-73,-2 4-84,-5-1-342,2 2 1,3 0 94,6 0-5,5-1 68,5-1 184,1-2 5,2-2 191,0-2 437,7-6-370,-12 3-11,3-1-22,-19 8 44,-1 3-145,-5 1-129,-7 0-34,-5 2 23,-12 7-101,-8 4 6,-7 6 95,-2 1-23,-1 3 34,-2 1 0,-7 8-11,-11 6 11,-14 12 16,31-21 1,-2 2-14,-4 2 0,-1 2 33,-4 2 1,1 1-378,-2 1 1,0 0 362,2-1 1,1 1-23,3 0 0,1 0-20,7-3 1,2 1 13,-26 32-291,11 7 208,29-31 89,5 0 39,22-33-28,0-8-33,0-3-1073,27-2-2652,10-10 3747,39-9 0,-35 5 0,0-2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4.56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7962,'0'0'0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5.3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2417 11525,'49'-63'622,"0"1"1,0-1 0,-1 2 0,0 2 0,-3 3-419,6-8 1,-1 4-2109,4-1 0,3 2 1904,3 0 0,2 3-179,1 3 0,4 3-179,3 3 0,3 3-4,3 1 1,2 4-65,4 1 1,2 3 156,0 1 0,0 1 50,-2 2 1,-1 1 69,-3 2 1,-2 0 11,-4 2 0,-3 0 123,-5 0 0,-3-1 14,-3 1 0,-3-2 226,-5-3 1,-2-2 98,-2-2 0,-1-3-107,-1-2 1,-1-2-113,3-4 1,-1-1-107,4-2 0,0 0-7,4-2 0,2-1-366,4 0 1,4 0-239,12-4 1,4 1-1573,-1 4 0,1 2 2183,7-1 0,-4 6 0,-34 18 0,-6 3 0,21-8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5.61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11514,'66'70'-471,"-18"-3"270,-21-18 201,-16 0 67,7-5 56,-11-8-73,-1-12 23,-3-7 56,-1-3-90,-2 1-33,0 8 44,0 6-50,0 10-33,0 11-169,0 10-207,0 8-235,0 10-336,0 20-4148,-5 1 5128,1-42 0,0-4 0,-3 5 0,0-17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5.9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1 313 10259,'98'-13'0,"1"-1"0,-1 1 0,1 0 0,-1-1 0,1 1 0,0 0 0,-1-1 0,1 1 0,-1 0 0,1-1 0,-1 1 0,1 0 0,-6 0 0,0 0 0,1 1 0,-1-1 0,0 0 0,0 1 0,0-1 0,0 1 0,1-1 0,-1 0 0,0 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5.97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9593,'0'0'0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6:57.48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1 384 10024,'62'44'-609,"0"-1"0,0 1 1,0 0-1,14 9 1,-3 0-1,-22-5 609,-30 14 532,-5-4 314,-5-7 83,0-12-222,2-9-338,-2-10-150,3-5-130,-4-4-38,1-2-46,0 1 12,12 10-17,-4 0 0,12 13 0,-6-1 0,2 8 106,0 4-10,0 3-91,5 0 118,3-5 331,6-6-101,5-8-140,0-6-107,5-2-33,8-2-34,9 2-39,13 0-157,14 0 73,-43-10 0,2-1-118,3 0 1,0-1 128,3 1 0,-1-1-210,1-1 1,-1 1 279,-2-1 1,-2 0 2,0-1 0,-2 0 78,37 4 73,-14-2-67,-22 1-28,-19-1 347,-16 1-230,-11 1 1200,1 11-1031,3-1-174,12 12-135,11-1-33,13 7-72,15 2-186,13 4-498,8-2 611,3 1 139,2-5-14,-33-13 0,-1 0 20,21 10-134,6 9 140,-44-14 95,-11 1-23,-3 2-22,2 5-56,4 5-3,4-7 0,4 1-159,28 25 52,-17-20 1,2-1-133,-7-9 0,-1-1 178,1 1 0,-1-1 44,0 0 0,-1 1 177,31 30-151,-11-3-6,-13-1 95,-11-5 11,-2 16-38,-15-21 32,2 13 8,-10-24 733,6 3-762,11 3-34,13 7-45,19 8-201,-24-26 0,3 0 167,5 4 1,3-1-29,3 2 1,2 0 2,1 0 0,1 0-3,2-1 0,0-3-14,-2 0 1,0-3 75,-2-5 0,0-1 81,-3-4 1,-2-3 293,36 11-156,-7-10 33,-18-5-107,-2-2-55,-1-2-84,8 3-6,15 0-17,13 3-45,-38-7 1,1 0 7,1-2 1,1 0-14,3 0 0,-1 0-6,-5-2 0,0-2 20,10 1 0,-2-1 142,19-2 164,5-14 419,-49-6 84,-9-13-84,-7-2-190,-3 2-303,-3 3-179,5 7 384,6 4-670,52-2 208,-1 6 61,-18 6 0,2 1-158,-10 2 1,0 1 110,-1-1 0,1 0 83,7-4 1,-2-2 187,21-11-45,4-15-15,-42-5-41,-12-9 57,15-9-119,-13-3-10,22-3-34,3-1-34,-19 33 1,5 1-176,5-1 1,6 0 43,10 2 1,8-1 0,-3 1-435,15-6 1,1 1 547,-7 4 1,5-1-1,-5 2 37,10-6 0,-4 0 14,1-3 0,-1-2 115,0-3 0,-1-2-9,-3-2 1,-1-2-9,-2-1 0,-2 0-3,-6 0 1,-3 1-225,-4 3 1,-1-2 172,5-14 1,-2-1-45,-16 19 0,-1 0-34,8-12 1,1 1-37,-12 18 0,1 3-344,4-2 0,4 2 282,10-1 1,4 2-110,6 0 0,3 1 59,6 0 0,3 1-169,-21 10 1,2 2 0,0-1 350,0 0 0,0 0 0,1-1 9,3 0 1,1 0-1,-1-1 43,-4 1 1,-1-1-1,-2 1 293,25-12 0,-4-1-185,-13 4 0,-5-1 64,-10 4 0,-5-1 51,18-23 12,-29 3-198,-17 7 557,-16 1-646,-3 4-67,-2 2-180,0 5 958,8 3-1842,8 5-465,16 2-549,17 0 150,16-2 1127,14-3 983,-19 3 0,1-1 759,27-12-362,-37 11 1,-6-1 495,-7-11 367,-23-1-966,-10-3-118,-5-3-55,-5 0-236,4-5 0,-4-8 0,5 27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0.51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77 135 9442,'-13'-10'2845,"3"3"-1893,10 7-90,0 0 566,-19-38-929,12 21-269,-13-27-230,15 33-358,4 6-1026,0 2-459,1 3 1843,40 59 0,-31-45 0,31 45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2:06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0 133 24575,'26'-4'0,"0"-3"0,12 6 0,1-7 0,15 3 0,-6-1 0,6 2 0,-7 4 0,-1 0 0,1 0 0,-8 0 0,-1 0 0,-8 3 0,-6-2 0,-3 2 0,-10-3 0,-1 0 0,-5 0 0,0 0 0,-2 0 0,1 0 0,-1 0 0,2 2 0,3 0 0,10 4 0,13 1 0,8 1 0,22 3 0,4-6 0,28 0-934,4-5 934,-42 0 0,1 0 0,-1 0 0,0 0 0,-2-3 0,-2 1-100,44 0 100,-16-7 0,-9 7 0,-22-6 0,-10 7 0,-20-2 0,-8 3 928,-5 0-928,1 0 106,-1 0-106,5 0 0,1 0 0,18 0 0,11-5 0,29-1 0,12-5-736,14-1 736,-44 3 0,0 0 0,39-4 0,3-4 0,-22 6 0,-8 1 0,-16 1 0,-17 4 0,-8 1 0,-8 4 0,1 0 736,13 5-736,12 0 0,15 5 0,3-4 0,3-1 0,38 1-818,-24-2 1,3-2 817,-14-5 0,-1 0 0,-2 2 0,0 0-204,-1-2 1,-2 1 203,30 2 0,-26 0 0,-24 0 0,-20 0 0,-9 0 1599,-3 0-1599,2 0 443,3 0-443,4 2 0,13 2 0,12 4 0,23-3 0,15 0 0,10-5-650,7 0 650,0 0 0,-7 0 0,-9 0 0,-3 0 0,-37 2 0,-1-2 0,-33 1 0,0-1 0,0 0 650,0 2-650,5 0 0,8 4 0,19 1 0,19-2 0,23 0 0,9-5-492,-34 0 1,1 0 491,-2 0 0,-1 0 0,5 0 0,-3 0 0,34 0 0,-18 0 0,-23 0 0,-10 0 0,-13 2 0,4 2 983,-4-1-983,13 0 0,3-3 0,14 0 0,-6 4 0,13-3 0,-5 3 0,6-4 0,1 0 0,-8 0 0,6 0 0,-12 4 0,-3-3 0,-1 4 0,-5-5 0,13 0 0,10 0 0,30 5 0,-39-2 0,5 1 0,6 2 0,7 1 0,-2-1-1165,14 2 0,0-1 1165,-10-1 0,3 1 0,-5-1 0,2 1 0,-3-1-476,1 1 0,-3-1 476,-11-2 0,-3-1 0,40 3 0,-32-6 0,-26 0 0,-19 0 2208,-9 0-2208,-3 0 1074,-1 0-1074,2 0 0,3 0 0,1 0 0,10 0 0,-5 0 0,6 0 0,-8 0 0,-3 0 0,-1 0 0,-3 0 0,3 0 0,-3 0 0,7 0 0,-3 0 0,10 0 0,3 0 0,14 0 0,8 0 0,10-5 0,6 4 0,22-8 0,-31 8 0,13-3 0,-43 4 0,-1 0 0,-1 0 0,16 0 0,-3 0 0,10 0 0,-13 0 0,7-4 0,-6 3 0,13-4 0,-13 5 0,6-3 0,-8-1 0,-6 0 0,-3-2 0,-10 6 0,-2-4 0,-6 4 0,-2-2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2:09.3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6128 24575,'2'-9'0,"-1"-2"0,-1 0 0,0 0 0,0-2 0,0 5 0,0-5 0,-2 2 0,-1-4 0,-3-6 0,-2-24 0,-1-5 0,-2-27 0,5 5 0,1-7 0,5 0 0,0 1 0,0-1 0,0 7 0,0 9 0,0 17 0,4 1 0,-3 13 0,3-13 0,-4-2 0,0-30 0,0 24 0,0-5-921,0-12 1,0-5 920,0-8 0,0-2 0,0 1 0,0 0 0,0 3 0,0 3 0,0 5 0,0 2-518,3 4 1,0 0 517,0 6 0,1 2 0,-1 3 0,1 1-104,1-40 104,0 17 0,-4 15 0,4 9 0,-5 0 1729,0-1-1729,0-22 0,0 27 0,0-2-167,0-11 1,0-3 166,0-9 0,0-2-918,0-10 0,0 0 918,0 5 0,0 1 0,0-3 0,0 2-520,0 9 1,0 3 519,0 8 0,0 4-75,-1 5 1,2 4 74,3-30 1228,-2 16-1228,2 17 1953,-4 8-1953,-3 7 1236,-1 1-1236,-5-8 191,0-8-191,-1-24 0,-2-18 0,8 13 0,2-3 0,-2 16 0,2 0-290,2-12 0,0 2 290,0-14 0,0 31 0,0 10 0,0 22 0,0 5 0,0 9 0,0 3 580,0-3-580,0-2 0,-3-10 0,-2-10 0,0-1 0,1-13 0,1 13 0,2-6 0,-3 15 0,4 5 0,0 4 0,-1 7 0,1-2 0,-2 3 0,1-1 0,-1 2 0,-1-3 0,1 0 0,0-3 0,0-4 0,2-6 0,-2 5 0,2-6 0,0 8 0,0 3 0,0 1 0,0 5 0,0 0 0,0 0 0,0-3 0,0-10 0,0-20 0,0-11 0,0-13 0,0 6 0,0 10 0,0 19 0,0 9 0,0 13 0,0 1 0,0-1 0,0 0 0,0-2 0,0-3 0,0 3 0,0-2 0,0 6 0,0 1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2:10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6414 24575,'9'-10'0,"1"-8"0,1-13 0,3-8 0,5-8 0,-1 0 0,2-6 0,5-3 0,3-21-585,-11 31 0,1-3 585,1-9 0,-1-4 0,2-11 0,0-4-1208,0-6 0,0-2 1208,3-10 0,1-2 0,-3 4 0,0 0 0,3 1 0,-1 2-740,-5 9 0,-2 2 740,0 7 0,0 1-327,-3 10 1,-1 2 326,0 4 0,0 1 0,7-41 0,-2 0 0,0 0 0,-10 45 0,-1-2 0,3-2 0,0-3 0,0-5 0,1-3-328,-1-5 1,2-3 327,2-12 0,1-4-56,-1-3 1,1-2 55,-5 28 0,0-1 0,0 0 0,5-30 0,0 2-42,-1 10 1,0 2 41,0 6 0,1 4-8,-2 12 1,1 2 7,-1 3 0,0 3 1526,6-28-1526,-2 11 2345,-7 24-2345,-4 1 1823,3-9-1823,-1-18 0,4-22-126,-2 39 0,0-1 126,1-1 0,0 1 0,1-4 0,3 2 0,0 5 0,1 2-209,0-1 1,1 2 208,14-38 0,-4 16 0,-10 19 0,-5 22 0,-6 13 1116,-2 8-1116,-2 3 442,-1-3-442,3-1 0,1-17 0,4-5 0,1-13 0,5-8 0,2-1 0,4 3 0,2-1 0,8-21 0,-8 21 0,-1 1 0,4-3 0,-6 1 0,-5 15 0,-1 1 0,-6 8 0,-2-1 0,0 8 0,-1-6 0,2 6 0,2-8 0,0-7 0,0 6 0,1-6 0,-1 15 0,-1 1 0,-1 12 0,-2-1 0,-2 8 0,-1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2:13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5951 24575,'7'-8'0,"-1"0"0,-1 1 0,-2 0 0,3 1 0,-2 1 0,1-1 0,-2 2 0,0-2 0,-1 1 0,1-2 0,4-10 0,3-3 0,7-18 0,1-8 0,2-10 0,6-6 0,1-8 0,5 5 0,0-5 0,-6 15 0,-2 1 0,-7 15 0,0 1 0,2-14 0,0-5 0,9-22 0,1-7-648,-11 36 1,0-2 647,1-7 0,-1-2 0,2-6 0,-1-2 0,3-3 0,1 1 0,-3 2 0,0 2 0,2-1 0,0 1 0,-3 10 0,-1 2-266,1-1 1,-1 2 265,17-33 0,-6 8 0,2 9-37,-9 7 37,-1-7 0,0-1 0,-3-15-840,11-9 840,-14 44 0,1-2 0,6-9 0,0-1 0,-3 2 0,1 0 0,5-3 0,-1 1 0,-5 7 0,0 1 0,5 3 0,-1 2 0,-4 2 0,-1 1 914,22-41-914,-5 2 0,-2 15 0,-2 8 532,-6 9-532,-2 8 38,-5-1-38,2-7 0,6-8 0,2-10 0,6-14 133,6-2-133,-21 41 0,-1-1 0,22-39 0,-5 1 0,-1 7 296,-7 14-296,-3 12 0,-12 22 0,-3 9 0,-5 12 0,0-1 790,0 1-790,1-8 0,5-5 0,-1-15 0,9-8 0,2-10 0,3-14 0,8-1 0,-5 6 0,1 4 0,-6 22 0,-9 8 0,-3 13 0,-7 8 0,0 5 0,-2 0 0,1 1 0,0-1 0,0-2 0,-1-3 0,2 3 0,-2-7 0,1 3 0,3-11 0,-3-1 0,2 0 0,-3 5 0,0 8 0,2 5 0,-2 0 0,1 2 0,-1-1 0,0 1 0,0 0 0,0-2 0,0-4 0,0 2 0,0-7 0,0 4 0,0-12 0,0 6 0,3-6 0,-3 8 0,2 3 0,-2 1 0,0 5 0,0 0 0,0 0 0,2 0 0,-2-1 0,3-1 0,-3-10 0,2 4 0,1-16 0,2-1 0,0-10 0,-1-6 0,-1 6 0,-2 10 0,2 8 0,-3 11 0,0 3 0,0 3 0,0 2 0,0 0 0,0-1 0,0 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8:48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2421 24575,'36'-26'0,"-5"1"0,16-15 0,-10 8 0,1 4 0,-11 9 0,-6 4 0,-11 9 0,-5 2 0,1 1 0,3-3 0,12-9 0,6-5 0,10-8 0,-6 2 0,2 5 0,-13 5 0,-2 5 0,-8 4 0,-5 3 0,0 2 0,-1-1 0,5-2 0,9-4 0,6-4 0,6-2 0,1 3 0,-1-2 0,-7 6 0,-1-1 0,-8 6 0,-3 0 0,-2 2 0,-3-2 0,3 1 0,16-8 0,3-7 0,11-1 0,1-5 0,-8 8 0,13-3 0,-12 2 0,4-1 0,-13 7 0,-6 2 0,-10 6 0,-3 2 0,-2 0 0,6 0 0,7-3 0,15-6 0,8-9 0,15-8 0,-6-2 0,13-3 0,-10-3 0,-1 3 0,-9 2 0,-14 11 0,-9 8 0,-10 4 0,-3 4 0,0 0 0,0 0 0,1-2 0,4-2 0,1 2 0,4-5 0,-1 3 0,1-3 0,-1 2 0,-3 0 0,-1 1 0,-5 4 0,0 1 0,-2-1 0,0 2 0,2-3 0,4 0 0,16 1 0,7-4 0,8-2 0,-3-4 0,-6-4 0,-1 1 0,4-6 0,4 3 0,-2-3 0,-6 9 0,-8 2 0,-11 6 0,-1 0 0,-4 1 0,1 0 0,3-1 0,8-5 0,12-7 0,10-7 0,16-12 0,2-3 0,10-7 0,-6-5 0,4-1 0,-8-5 0,16 0 0,-30 14 0,2 10 0,-31 20 0,-5 7 0,-3 2 0,-1 1 0,4-2 0,8-1 0,13-6 0,15-4 0,10-10 0,-1 0 0,-1-4 0,0-1 0,-6 2 0,2-1 0,-19 9 0,-10 5 0,-11 9 0,-5 2 0,2 3 0,-2-2 0,5 0 0,8-6 0,12-3 0,3-3 0,12-8 0,-6 1 0,8-2 0,-1-3 0,-6 9 0,-10 0 0,-8 5 0,-11 7 0,-3 1 0,2 1 0,7 1 0,6-7 0,15-8 0,1 0 0,8-9 0,-5 3 0,6-10 0,-9 5 0,16 2 0,-17 10 0,-1 12 0,-19 1 0,-8 3 0,-3 1 0,-1-3 0,4 0 0,9-2 0,4-1 0,7-6 0,-6 3 0,12-7 0,-11 3 0,12-1 0,-13 5 0,-3 3 0,-6 1 0,-4 2 0,2 1 0,-2 2 0,18 0 0,18 0 0,24 0 0,-22 0 0,4 0-828,9-2 1,3-2 827,14 1 0,2-1 0,0-3 0,0 0 0,3 1 0,-1-1 0,-10 1 0,-3-1 0,-5 1 0,-3-1 0,35-4 0,-34 4 0,-31 2 0,-22 5 0,7 4 0,10-3 1655,20 7-1655,16-7 0,1 3 0,13-4 0,-12 0 0,-3 0 0,-22 0 0,-15 0 0,-15 0 0,-5 0 0,1 3 0,3 2 0,2 4 0,13 8 0,0-3 0,17 5 0,6-2 0,8-6 0,-6 3 0,3-9 0,-20 2 0,-5-6 0,-10 4 0,-12-5 0,0 2 0,0 1 0,17 8 0,6 7 0,33 12 0,3 1 0,15-2 0,0-2 0,-8-5 0,-1-1 0,-7 0 0,-15-2 0,-10-6 0,-16-4 0,-11-5 0,-1-1 0,-4 0 0,-1-1 0,1-1 0,-1 4 0,2-2 0,3 5 0,8 3 0,2 5 0,13 6 0,-5-2 0,29 19 0,-21-19 0,19 13 0,-32-22 0,-1 0 0,-12-6 0,1 3 0,-1-2 0,0 2 0,5 2 0,9 8 0,4 2 0,9 7 0,4 1 0,-2 0 0,6 0 0,-2 0 0,-4-5 0,-8-5 0,-10-6 0,-6-4 0,-4-2 0,-1-1 0,6 4 0,-3 0 0,4 1 0,-7-2 0,0 0 0,-1 2 0,5 0 0,-2 2 0,2-2 0,1-1 0,-4 0 0,-1-1 0,-4-2 0,1-1 0,-2 0 0,0 0 0,-1 0 0,2 1 0,0 1 0,2 3 0,8 11 0,4 10 0,8 12 0,0-1 0,4 0 0,-5-12 0,2 0 0,-13-15 0,1 1 0,-9-10 0,2 2 0,-4-1 0,1-2 0,-2 0 0,1-2 0,-1 2 0,2 0 0,-1 1 0,2 4 0,2-1 0,13 11 0,4 0 0,22 9 0,-5-4 0,10-1 0,-15-7 0,-1 0 0,-15-7 0,-1 0 0,-8-5 0,-3-1 0,3 0 0,-3 3 0,24 9 0,-9-1 0,21 13 0,-8-6 0,-1 6 0,1-6 0,-6-1 0,-2-6 0,-1 1 0,1-1 0,-1 0 0,1 0 0,-1 1 0,8 0 0,-6-3 0,13 0 0,-5 0 0,6-3 0,1 8 0,-1-8 0,-6 6 0,-2-7 0,13 10 0,-8-9 0,24 7 0,-12-12 0,8 0 0,7-5 0,-13 0 0,-3 0 0,-16 0 0,-15 0 0,-5 0 0,-8 0 0,-5 1 0,2-1 0,-2 3 0,1-1 0,1 1 0,3 1 0,1 1 0,0-1 0,2 0 0,-2-2 0,3 2 0,-5-4 0,-1 2 0,-5-1 0,2 0 0,0 1 0,2 0 0,3 0 0,-3 1 0,3-1 0,-3 0 0,-1 1 0,1-3 0,-1 1 0,4-1 0,1 0 0,4 0 0,6 0 0,3 0 0,6 0 0,1 0 0,-1 0 0,1 0 0,-1 0 0,-7 2 0,-1 1 0,-8 2 0,-3-2 0,-1-1 0,-3-1 0,-1 0 0,1 0 0,3-1 0,1 0 0,0 0 0,2 0 0,-2 0 0,0 0 0,-1 0 0,-5 0 0,0 0 0,0 0 0,0 0 0,5 0 0,8 0 0,5-3 0,15 2 0,-6-6 0,-1 6 0,-13-4 0,-9 5 0,-8-2 0,1 2 0,-4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8:51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586 184 24575,'-8'-7'0,"-4"0"0,1-2 0,-10-3 0,4 2 0,-11-5 0,-3-3 0,-8 0 0,-8-5 0,8 9 0,-6 1 0,-2 4 0,-1-1 0,-6 1 0,7 3 0,8 2 0,9 4 0,14 0 0,10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8:52.9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668 293 24575,'-40'-14'0,"0"-2"0,-14-3 0,-2-1 0,-6-6 0,-1 0 0,-9-13 0,7 6 0,-7-6 0,24 15 0,3 5 0,25 10 0,3 4 0,11 3 0,2 1 0,1 1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8:54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385 129 24575,'-10'0'0,"-3"0"0,-5 0 0,-5 0 0,-1 0 0,6 0 0,8 0 0,4 0 0,-1 0 0,2 0 0,0 0 0,1-3 0,-1 1 0,-5-6 0,-12-7 0,-2 1 0,-9-7 0,2 6 0,8 2 0,1 3 0,8 3 0,0 2 0,-1 1 0,1-1 0,4 1 0,6 3 0,4-1 0,3 4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02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0 584 24575,'8'-12'0,"1"0"0,1-10 0,3-1 0,2-8 0,-4 8 0,0 1 0,-5 12 0,1 1 0,-3 4 0,-2 2 0,3 0 0,-3-2 0,4 0 0,-2-5 0,2-1 0,-2 0 0,0 1 0,-1 3 0,0 2 0,-1 1 0,1 2 0,-2-1 0,1 1 0,2-1 0,1-1 0,1 1 0,-1 0 0,0 0 0,-2-1 0,1 3 0,-1-2 0,2 1 0,7-10 0,0-6 0,19-18 0,-3 0 0,7-12 0,1 9 0,-7-2 0,-2 6 0,-12 13 0,-6 6 0,-7 13 0,-1 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04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1 435 24575,'6'-7'0,"1"1"0,-6 0 0,2 2 0,-2 0 0,2 1 0,-2 0 0,4-2 0,14-9 0,7-16 0,13-11 0,5-18 0,-8 7 0,-1-4 0,-7 10 0,-6 6 0,-5 10 0,-8 12 0,-7 11 0,-1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8.91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176 16 3513,'-1'-15'16,"-35"54"1,-6 19 0,22-31 0,-18 28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1.13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9240,'1'15'-566,"1"-3"0,-2-12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06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0 529 24575,'7'-5'0,"-1"1"0,-2 0 0,-1 1 0,0 0 0,1-1 0,-1 1 0,0 0 0,2-2 0,3-1 0,7-8 0,17-12 0,7-7 0,22-22 0,0 3-500,8-10 500,-1 5 0,-7 7 0,-2 2 0,-14 8 0,-11 13 0,-14 8 0,-13 15 0,-6 2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07.5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0 375 24575,'18'-22'0,"6"-3"0,18-20 0,0-8 0,13-5 0,-10-1 0,2 11 0,-20 14 0,-7 13 0,-13 14 0,-4 4 0,-2 3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11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1 157 24575,'14'-9'0,"11"-9"0,6-2 0,11-8 0,5 4 0,-8 3 0,-8 7 0,-13 4 0,-8 6 0,-5 2 0,0 2 0,-2 0 0,0 0 0,1 0 0,-1 0 0,0 0 0,0 0 0,1 0 0,-1 0 0,0 0 0,1 0 0,-1 0 0,0 0 0,0 0 0,2-1 0,-1-1 0,-1 0 0,-2 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12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24575,'54'-1'0,"8"-6"0,33 0-1179,0-5 1179,-7 1 0,-17 4 385,-10-2-385,-21 8 196,-13-3-196,-11 4 0,-10 0 0,-4 0 0,1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14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24575,'19'11'0,"2"0"0,10 1 0,-5-1 0,-7-6 0,-8 0 0,-6-3 0,-2 1 0,2 0 0,0 0 0,1 1 0,1 0 0,0 0 0,-1 1 0,1-2 0,-1 0 0,-1-1 0,0-1 0,-2-1 0,1 0 0,-1 0 0,2 2 0,-2-2 0,2 3 0,0-1 0,-2 1 0,3 1 0,-2-1 0,1-1 0,-2-1 0,-1 1 0,1-2 0,-1 1 0,1-1 0,2 2 0,10 2 0,-2-2 0,9 3 0,-8-4 0,0 1 0,-5-2 0,-1 0 0,-5 0 0,0 0 0,1 2 0,-1-2 0,0 3 0,0-3 0,-1 3 0,0-1 0,-2 3 0,0-2 0,0 1 0,0-3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23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3638 1 24575,'-11'0'0,"2"0"0,-1 2 0,3 1 0,-7 4 0,-1 7 0,-10 10 0,-6 7 0,-6 6 0,-1 0 0,1 1 0,0-1 0,-1 0 0,1 0 0,4 1 0,1-1 0,10-3 0,-5 7 0,5-2 0,-8 15 0,-1 9 0,-1 9-691,-8 13 691,-2 3 0,19-40 0,-1-1 0,-16 34 0,3-11 0,7-17 0,8-13 0,1-3 0,6-6 0,-1-1 0,0 8 691,-6-3-691,3 11 0,-10 4 0,4 5 0,-7 8 0,0 7 0,-7 9-422,18-32 1,0 0 421,-3-1 0,0 0 0,-17 40-126,2-14 126,10-16 0,3-3 0,3 1 0,7 2 0,1 6 837,5 1-837,-1 0 132,-4 0-132,-1-1 0,-5 1 0,-6 7 0,-1 9 0,-2-18 0,-2 2 0,9-13 0,-1-1-285,-11 15 0,1-3 285,-6 13 0,2-2 0,0-7 0,-2 7 0,0 2 0,0 7 0,6-2 0,5 0 0,1 14 0,4 4-782,9-36 1,-1 3 781,-2 0 0,-2 1 0,-3 3 0,0 0 0,1-4 0,-1-1-280,-1-6 0,0-3 280,-12 34-20,3-19 20,5-15 508,3 0-508,-5 2 1558,3 6-1558,2 1 0,3 7 0,0 1 0,-1 15-597,0 9 597,13-33 0,0 2 0,-1 0 0,-2 2 0,1 10 0,-2-1 0,-1-10 0,-2-2 0,-2-2 0,1-3-245,-13 37 245,-1-17 0,12-22 0,1-11 0,8-15 0,4-6 0,1-3 1205,1-6-1205,3 6 284,-5 10-284,2 8 0,-9 36 0,-1-15 0,-6 24 0,0-22 0,0 1 0,2-7 0,0-10 0,3-8 0,0-7 0,1-1 0,0 1 0,3-1 0,-4 8 0,2 1 0,-5 15 0,-8 16 0,-1 3 0,-2 13 0,-2-7 0,4-7 0,1-10 0,-1-12 0,12-19 0,1-10 0,8-9 0,3-7 0,-1 3 0,2-3 0,0 2 0,-6 10 0,-1 3 0,-5 10 0,0 1 0,0-1 0,-1 1 0,1-1 0,0 1 0,3-11 0,3-3 0,5-12 0,2 1 0,1-1 0,-1 2 0,0-1 0,0-5 0,-1-5 0,2-7 0,-1-4 0,2-6 0,-3-3 0,0 1 0,-3 2 0,1 6 0,-1-6 0,-1-3 0,-1-14 0,-1-8 0,4-3 0,-4-4 0,8 13 0,-3 3 0,4 17 0,0 3 0,0 14 0,-5 35 0,4 13 0,-9 40 0,3 10-773,-5 2 773,4-46 0,-1 0 0,2 0 0,1 0 0,-11 39 0,10-12 0,2-24 0,5-23 0,0-10 0,0-6 0,1-4 773,1-3-773,1-5 0,1-1 0,-1-2 0,0 0 0,1-2 0,-1 2 0,0-1 0,2-1 0,11-5 0,6-9 0,21-18 0,5-10 0,8-17 0,-4-2 0,3-5 0,-15 3 0,1 7 0,-12 9 0,-9 17 0,-4 11 0,-9 13 0,-2 3 0,-2 2 0,2 0 0,10-11 0,8-3 0,10-14 0,5-2 0,-1-4 0,-4-5 0,3 4 0,-7-4 0,1 11 0,-12 9 0,-6 10 0,-8 10 0,-4 4 0,-2 3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26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28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24575,'12'0'0,"15"8"0,20 6 0,17 12 0,22 3 0,-13 4 0,4 0 0,-14-1 0,0-1 0,2 7 0,-7-1 0,16 21-1441,-2 1 1441,-27-19 0,3 1 0,2 0 0,2 1-786,5 6 0,3 1 786,8 2 0,4-1-1361,7 2 1,5-2 1360,-19-12 0,2-1 0,3-2 0,2-2 0,2-3 0,0 1 0,2 2 0,0 0 0,-1-2 0,-2-5 0,-1-3 0,-1 0 0,-3 0 0,-2 0 0,0-2-799,23 7 0,-1-2 799,0 2 0,-2-2 0,-13-2 0,-1-1-23,-4-1 1,-2 0 22,-10-2 0,-1 2 0,-2 2 0,-3 1 0,-4-1 0,-1 1 0,4 8 0,0 1 0,-3-6 0,0 1 0,4 8 0,1 0 0,8-3 0,2-2 63,4 1 0,2-1-63,9-1 0,2-3 0,2-4 0,-1-1 0,-6 0 0,-1-1 0,3-5 0,-1-1 0,-10 0 0,0-1 734,7-1 1,0-2-735,-10 1 0,0 0 0,2-1 0,-1 1 667,-9-1 1,-2 0-668,44 17 0,-9 0 0,-8 5 0,-6-2 0,0 7 888,-13-1-888,4 0 1683,-12-8-1683,-4-7 1231,-2-4-1231,-13-7 559,6 4-559,-15-9 86,-1 2-86,-1-3 0,3 1 0,6 0 0,-7 2 0,6 2 0,-13-3 0,6 4 0,-8-7 0,-3 1 0,-2-2 0,-4 0 0,-2-3 0,-3 1 0,-10-14 0,-1-4 0,-10-13 0,-2-23 0,-9-7 0,-8-15 0,-5 6 0,8 16 0,3 8 0,12 19 0,5 4 0,9 16 0,4 4 0,3 4 0,3 6 0,5 9 0,6 12 0,8 10 0,7 2 0,7 6 0,9-7 0,1 0 0,-3-13 0,-4-7 0,-7-6 0,-8-4 0,-1-2 0,-8-4 0,-3 1 0,-1-2 0,-5 2 0,0-2 0,-2 1 0,0-2 0,1 0 0,0 0 0,0 1 0,-1-1 0,0 0 0,-3 0 0,2 2 0,-2 0 0,-2 2 0,-1-1 0,-5 2 0,-25 10 0,-22 0 0,-33 4-594,34-12 0,-3-2 594,-2-1 0,-2-1 0,-6 0 0,0 0 0,2 3 0,1 1 0,-4-1 0,2 2 0,8 3 0,3 2-185,3-2 1,2 2 184,-31 23 0,8 7 0,17 3 0,3 5 0,20-15 0,10-12 0,12-17 0,10-12 1165,1-3-1165,0 0 392,0 0-392,1 3 0,1 1 0,2-1 0,0 0 0,1-1 0,0 1 0,0-1 0,-2 1 0,-1 1 0,0-1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3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7984 1 24575,'-10'3'0,"0"2"0,4-5 0,-1 3 0,1-3 0,-1 2 0,1-2 0,-1 0 0,1 1 0,-1-1 0,0 2 0,-3 0 0,-8 2 0,-5 2 0,-15 7 0,-1 1 0,-24 17 0,-4 4 0,24-12 0,-2 1-415,-38 18 415,37-22 0,-1 0 0,-33 14 0,-6 1 0,7-2 0,7 0 0,2 0 0,8-7 0,6-1 0,10-7 0,1 4 0,5 1 0,-6 5 0,-1 0 415,0 0-415,1 0 0,-1-5 0,5 4 0,-4-7 0,4 3 0,-5-5 0,8 0 0,1-2 0,7 0 0,-6 0 0,-10 3 0,-1 4 0,-13-2 0,5 8 0,-6-2 0,-1 4 0,-9 8 0,0-5 0,-1 5 0,3-7 0,7-1 0,7-5 0,3-2 0,-15 3 0,17-2 0,-17 3 0,7 2 0,-10-8 0,-17 12-477,0-5 477,9 5 0,9-2 0,8-1 0,13-6 0,5-3 0,20-11 0,3-2 0,6-4 0,4-1 477,-2 1-477,2-1 0,-4 3 0,-6 3 0,-10 8 0,-15 1 0,-10 10 0,1-4 0,-27 6 0,28-11 0,-13-3 0,29-8 0,15-3 0,1 0 0,8-1 0,-8 1 0,-1 4 0,-22 9 0,4 4 0,-20 8 0,6-2 0,-8 3 0,0-1 0,8-5 0,1-2 0,14-7 0,3 0 0,13-6 0,3-2 0,6-4 0,1 0 0,-1 0 0,-20 11 0,9-4 0,-26 12 0,13-3 0,-1-3 0,-4 4 0,11-6 0,-4 1 0,6-2 0,1 0 0,-1 1 0,1-1 0,-8 6 0,-2 1 0,-6 6 0,-8 2 0,-2-1 0,-8 9 0,-9 7-939,-10 9 939,38-23 0,-1-1 0,-3-2 0,1-1 0,-2 4 0,1-2 0,2-5 0,-1 1 0,-16 12 0,0 1 0,15-9 0,0 0 0,-9 6 0,3-1 0,-10 10 0,2-7 0,15-9 0,-6 2 0,7-2 0,1-1 939,-10 9-939,0-5 0,-11 13 0,1-5 0,1 0 0,0-2 0,0 1 0,9-7 0,0 5 0,9-8 0,8-6 0,1-1 0,1 0 0,-3-3 0,-6 5 0,6-6 0,2 0 0,8-2 0,10-5 0,-1-1 0,14-6 0,-3 1 0,5-2 0,0 1 0,0-1 0,0 1 0,-1-1 0,-4 2 0,-8 0 0,1 3 0,-4-1 0,6 3 0,1-3 0,3 0 0,1-3 0,4-2 0,0-1 0,2 0 0,0 0 0,1 0 0,-2 2 0,0-2 0,-5 1 0,3 1 0,-14 2 0,8 0 0,-15 3 0,12-2 0,-6 1 0,8-1 0,-1 0 0,4-2 0,1 0 0,4-2 0,-1 2 0,1-2 0,-1 1 0,0 1 0,1-1 0,-4 2 0,2-1 0,-2 1 0,4 0 0,-1-1 0,1-1 0,1-1 0,1-1 0,3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36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3034 0 24575,'-18'14'0,"-6"1"0,-3 3 0,-7 4 0,0 1 0,7-5 0,6-6 0,8 0 0,-4 4 0,6-1 0,-5 3 0,4 4 0,-6 9 0,-5 8 0,0 8 0,-6 6 0,3 3 0,0 7 0,-4-1 0,3 1 0,-5 0 0,1-1 0,4 1 0,-3 0 0,2 7 0,-4 1 0,-8 10-500,5-2 500,-5 2 0,6-2 0,1-8 0,1-1-34,0-7 34,1 0 0,4 7 0,-4-6 0,9 6 0,-5 0 0,0 1 0,0 1 0,-1-2 0,-3 0 0,4-6 0,-6 6 0,2-7 0,0 0 0,-1-1 0,1 1 0,0 0 0,-2 7 0,2-6 0,-2 6 0,2-7 0,-1-1 0,6 1 0,-5 0 0,4 7 0,-12 8-246,-2 10 246,17-43 0,0 0 0,-22 36 0,1-13 0,-5-2 34,5-23-34,2 7 0,7-17 0,12 8 0,-3-3 0,8 8 746,-8-3-746,7 3 0,-9 8 0,3 9 0,-6 1 0,0 6 0,0-7 0,7-8 0,0-1 0,3-7 0,2-1 0,-9 8 0,4 2 0,-7 6 0,1 1 0,0 0 0,-2 7 0,6-6 0,2-1 0,5-9 0,3-15 0,0-1 0,4-1 0,-1-4 0,1 4 0,0-13 0,3-3 0,4-6 0,1-1 0,0 0 0,1-3 0,-2 10 0,0-1 0,-1 10 0,-1 1 0,0 7 0,-15 36 0,5-18 0,-10 25 0,10-41 0,6-10 0,3-8 0,4-8 0,1-3 0,-1 3 0,1-3 0,-1 3 0,-4 8 0,2 1 0,-4 7 0,-6 4 0,4-3 0,-5 3 0,4-4 0,4-6 0,0-3 0,3-6 0,3-1 0,-2-3 0,2-1 0,-2-1 0,3-1 0,1 0 0,0-4 0,2 0 0,-3-1 0,2 2 0,0 0 0,0 0 0,0-2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1.25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 4 6192,'-15'-2'1842,"3"1"637,12 1-3680,0 0 1,0 0-1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39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87 24575,'23'-3'0,"2"2"0,6-6 0,-1 6 0,-6-2 0,-6 3 0,-8 0 0,0 0 0,1 2 0,10 2 0,10 7 0,15 9 0,39 3 0,-38-12 0,4 0-711,15-1 0,2-1 711,4-2 0,-1-1 0,2-2 0,-1-1 0,-3 0 0,-2 0 0,-3 0 0,-2-1-218,-9-2 0,-2 2 218,44 8 0,-17-4 0,-15 4 0,-9 4 0,-15-1 0,-1 4 0,0 0 1390,1 0-1390,15 3 468,1-5-468,8-5 0,0-10 0,-8-5 0,-8-4 0,-20 4 0,-10 0 0,-12 3 0,-1-3 0,-2 0 0,-1-1 0,0-1 0,-1 2 0,0 0 0,0 2 0,-1 0 0,-1 1 0,-3 1 0,0-1 0,-1 0 0,-1-1 0,1-2 0,-8-7 0,-8-10 0,-9-9 0,-6-6 0,-1 4 0,1 1 0,0 4 0,13 9 0,4 5 0,13 9 0,2 3 0,0 1 0,2 1 0,0-2 0,0 2 0,-1-2 0,1 1 0,-2-2 0,0-3 0,-1 0 0,-1-1 0,1 1 0,1 2 0,4 3 0,7 5 0,15 11 0,15 18 0,16 10 0,-14-11 0,2 2-842,8 2 1,4 2 841,13 9 0,3-1-1184,9 0 1,3-2 1183,7 2 0,3-4 0,-1-8 0,1-6 0,-2-2 0,-1-5-468,-9-9 1,-4-3 467,-15-2 0,-5-2 0,23-5 0,-44 0 1387,-21 1-1387,-17 4 2432,-8 8-2432,-17 6 1166,1 1-1166,-2-2 0,10-8 0,10-3 0,1-4 0,3-1 0,1 0 0,-4-2 0,-15 0 0,-8 4 0,-28-3 0,-10 3 0,-24 2-509,43-1 1,0 2 508,-3 2 0,-1 1 0,-3 2 0,0 1 0,-1-1 0,0 1 0,-4 2 0,1 1 0,2 0 0,2 0 0,-1 3 0,2 0 0,2-3 0,1-1 0,5 0 0,3-1 0,-32 4 0,33-7 0,20-7 0,18-4 0,4 0 0,3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40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0 275 24575,'36'4'0,"20"3"0,38-1-1435,-35-3 1,2-1 1434,6-4 0,2-2 0,6 2 0,1-3 0,0-7 0,0-1 0,0 3 0,0-2 0,0-4 0,-2 0 0,-5 3 0,-2 0 0,1 0 0,-1 1 0,-4 1 0,1 2 0,5 1 0,3 3 0,16 4 0,5 3-1110,-25 1 0,3 2 0,1 1 1110,12 1 0,2 0 0,0 1 0,-2-1 0,-1 1 0,0-1 0,0 1 0,0-1 0,-2-1-133,-9-3 0,-2 0 1,-2-2 132,23 1 0,-7-3 0,-24-1 0,-7-2 0,11-2 1088,-41 2-1088,-21 4 3222,-17 0-3222,7 0 2287,-11 0-2287,12 0 0,1-2 0,-1 2 0,1-3 0,-12-4 0,-5-9 0,-11-10 0,-3-7 0,-9-18 0,23 27 0,-2-6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41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0 24575,'5'20'0,"13"12"0,25 19 0,29 14-1681,-21-30 1,6-1 1680,7 0 0,4-3 0,5-3 0,0-3 0,-4-4 0,-2-3 221,-6-4 0,-3-3-221,29 1 688,-31-6-688,-24-6 0,-22 1 0,-3 2 1712,7 10-1712,4 9 519,11 9-519,18 14 0,-6-5 0,9 1 0,-26-18 0,-5-7 0,-17-11 0,-8 3 0,-18 7 0,-22 7 0,-26 15 0,23-15 0,-4-1-958,-8 1 0,-5 1 958,-15 3 0,-4-1-1070,-1-4 0,0 0 1070,-6 3 0,1-1 0,14-5 0,2-3-310,10-1 1,3-2 309,9-4 0,4-3 0,-23 0 0,26-7 1631,21 1-1631,16-2 2271,4 1-2271,3-1 773,1-2-773,3-3 0,3-3 0,21-16 0,-16 16 0,14-8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29:45.1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24575,'5'72'0,"-1"-17"0,3-20 0,-2-21 0,-3-11 0,0-3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47.0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19 7598,'6'1'3059,"0"-1"-3054,-6 0-27,0 0 22,0-8-6,0 6-240,0-5 134,0 7 6240,0 0-6201,2-2 67,6 2 6,3 0 0,4 2 28,-2-1-33,-1 2 5,-4-3 0,-2 1 50,-5 1-11,1-2-39,-1 2 0,2-2-5,3 1 5,6 2 0,4 2 5,9 1 6,2 0-11,0-2 0,-1 2 34,-7-3-56,-4 0 22,-6 0 0,-4-3 5,-2 2 34,-3-1-39,3-1 0,-2 2 12,4-1-7,1 1-5,5 2 0,6 1-17,4 1 62,6 1-45,14 5 6,-9-4-40,8 4 34,-17-5 0,-4-2-45,-5 2 57,-3-4-12,-5 2 0,-2-2 50,0 0-50,4 1 0,4 2 39,20 7 12,-3-1-51,17 4 0,-12-5 0,10 2 0,-13-6 0,0 2 0,-18-5 33,-4-1-33,-3-1 0,0-1 6,0 1-23,2 0 17,3 1-6,13 4 51,-1-1-45,10 2 0,-4 0 6,4-2-51,-1 1 45,1 1 0,-3-2 39,7 4-39,-11-2 0,7 2 6,-9-1-45,3 2 39,3-1 0,5 3 16,2-1-4,4 1-12,1-1 33,18 8-78,-18-5 45,10 4 0,-24-7-5,-3 0 33,-6-3-28,-1 2 0,-2-2-28,13 5 28,-3-2 0,14 5 5,-4-2 35,6 2-40,4 1 0,3 0 5,-1-1-10,-1 1 5,-2-3 0,-6 0-12,-2 0 46,-5-2-34,-2 2 6,21 11-46,-10-4 40,20 10 0,-8-6 23,6 2 27,4 2-50,-14-8 0,1 0 6,24 10-23,-26-11 0,-1-2 17,13 5 0,-5-1-5,-7 1 21,-6-3-16,-2 1 0,-2 1 0,1 2 90,25 20-90,-10-6 34,23 14 38,-17-12-60,5 0-12,0 1 0,0-4 50,-2 1-16,18 9 89,-21-11-118,14 10 119,-25-11 10,2 3-128,5 6 100,4 5-106,6 5 8,-15-14 1,1 1 30,-12-9 0,1 0-168,11 9 0,0-1 129,16 15 0,-4-5-50,-4-4 50,-2-2 0,-3-3 11,-2 0 45,2 3 28,-14-10 0,1 3-78,26 24 24,-22-18 1,-1 0-325,24 25 294,-33-32 0,-1 2 5,1-1 1,-1 0 39,1 2 0,-1 1-43,-2-3 1,2 2 0,9 14 0,-1 0-6,-10-14 0,-1 0 3,7 9 0,-2 0 0,11 14-39,-3-3 117,0-3-5,-2 2-17,0-2-45,0 3 310,1 3-318,-11-16 0,-1 2 19,19 26 14,-18-25 1,-1 0-37,10 18 0,-1-3 45,-7-6-79,-4-6 40,-3-6-6,-4-1 526,-1-2-330,7 29-129,-6-13-30,8 28-4,-8-19-27,2 6-6,1 5 0,-1 0 90,1 0-79,-3-5-11,-4-7 0,-2-8-45,-5-7 90,-2-7-45,-2-2 229,0 3-184,0 4 162,1 12-134,2 9-73,-2 9 101,3 9-95,-3 2-6,0 3 44,-4-32 1,0 0-45,0 27 0,-1-36 0,-1-3 6,0 3-40,-1-10 118,1-6-67,-3-1 196,1 5-168,-1 9 195,0 12-162,0-4 1,0 3-20,1-12 0,-2 2-488,0 20 0,-2 1 429,1-19 0,-2-3 0,-1 0 0,-1-1 68,-6 42-68,4-39 0,0-3 0,-2 18-34,-4 6 68,7-35-34,0 1 39,1 3 17,-1 7 78,-2 10-61,-2 8-67,-2 7 55,-4 8-55,-1-1-6,3-25 0,0-1 84,-7 21-90,-6 12 897,14-49-891,3-10-6,2-8 62,0-1-56,-3 3 112,-2 6-106,-4 9 201,-4 8-207,-4 8 95,-19 32-314,8-16 219,13-26 0,0-1 0,-9 13 67,3-7-89,4-7 22,-4 5-34,9-13 85,-7 10-51,7-9 5,-3 9 332,-4 5-298,-3 9-39,-2 0 6,-15 26 67,13-21-73,-12 13 0,16-31 61,1-5 23,0-7-32,2-2 4,-2-2 89,-2 0-94,-1 4-35,-20 21 52,8-8-57,-18 15-11,15-15 0,-6 2 45,-2 0 11,-5 0-56,-2-3 42,16-15 0,-1-1 92,-24 12-89,23-15 0,1 0 33,-18 9 56,-5 1-78,2 2-44,-3-2-244,2 1 288,1-2-33,6-4-23,-27 8 0,23-14 67,-21 7-67,26-18 0,-1 1 45,-1-3-56,-2 0 11,-4-1-3,18-2 0,-1 0 70,-29 8-67,27-6 0,2 1 0,-18 10 56,4-1-106,4 2 281,3 2-231,1-3 45,-23 10-45,19-11 0,-16 5 39,26-12-73,4-1 34,0-2 0,3 0-22,2 0 61,1 1-39,2 2 0,1 2 6,2 1-73,2 1 67,1 0 0,-10 8 50,10-8-50,-8 5 0,14-9 34,-2 0-113,1 0 79,-22 11 0,11-4 23,-14 9-23,15-5 0,-1 2 0,-2 3-51,-1 1 51,-1 0 23,-16 6 38,15-12-61,-10 2 0,22-14 6,0-3-51,4-1 45,3-1 0,3-1-34,3 1 18,0-2 16,-9 9 0,5-3-90,-10 7 90,10-4 0,-5 1 22,-2 1 46,-3 0-68,-3 0 0,-3 0 11,-6 1-78,-25 13 67,12-7-6,-16 10 45,22-11-39,6-1 0,0 1-39,4-4-45,3 0 73,-12 2-40,17-7 113,-8 1-62,20-8 0,5-4 34,5-1-79,5-1 45,1-2 0,4 0-6,1 0-167,1 0 217,2 1-44,-1-1 6,-1 2-6,-1-2 0,0 0 0,-2 0-6,-2 0 62,-3 0-56,0 0 0,1 0 0,2 0-50,1 0 50,0 0 0,1 0 0,1 0 39,0 0-39,-1 0 0,-1 0 6,-1 0-73,-1 0 67,-5 0-6,3 1 73,-2-1-67,5 2 0,2-2 6,1 0-73,2 0-959,1 0-408,1-4-689,-10-5-4071,-3-7 6194,-15-4 0,14 9 0,-2 1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49.94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30 9055,'17'-1'398,"-3"0"-219,-14 1 667,0 0-706,1-3 168,-1 2 128,2-3 80,-1 1 78,-1 0 44,2-3-33,-2 3-135,0 0-268,1 1 235,-1 2-392,3 0-34,-1 0-459,-1 0 409,2 6 39,1 6-28,4 9 28,3 9 0,1 5 0,-2 2 33,1 0 18,-2-4-46,-1 0-5,-1-4 45,-1-1-34,1-2-11,1-1 0,1 0 51,0-4-63,1 0 12,2-6-39,2-2 22,4-5 34,1-4 6,8-4 94,5-15-83,6-10 95,2-17-90,3-7-39,-5 2 106,-5 5-95,-8 10-11,-8 11 0,-7 8-89,-4 9 78,-2 1-208,5 3 113,2 0-269,4 0 33,1 3-235,1-1-510,5 1 1087,7-25 0,-13 17 0,1-18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1.1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9078,'3'2'1624,"-1"0"-1899,-2-2 270,9-1-119,-3 5 7,9-1 111,-8 5 12,-1-1-6,-1-3 89,-4 0 169,2-4 4789,-3 1-5227,0 4-89,-1 3 269,-4 13 0,1 10-45,-4 12-11,1 6 0,-1 2-50,1-5 72,1-10-38,2-9 72,2-12 0,2-4-17,0-3 17,0 1 0,0 4 0,0 5 28,0 6-28,5 4 0,4 0-11,7-1 50,2-5 280,11-7 67,-6-8 113,13-13-286,-8-13-34,5-14 17,-4-11-184,-1-3 55,-5 1-67,-4 7-123,-4 10-169,0 10-279,0 10-29,8 5-301,8 4-863,22 5-1014,2 5 2778,9 1 0,-30-2 0,-10-5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2.5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22 10074,'13'5'2145,"-2"-1"-1539,-11-4 88,0 0-576,-8-11-107,6 8 118,-6-7 22,8 10 1921,0 0-1736,0-3-302,0 2-404,0-1 152,6 2 212,6 9-5,10 5-17,12 12 28,4 3 6,4 1-6,0-3 22,-3 0 45,0-4-5,0 0 112,2 3-163,5 1 84,7 7-95,4 2 0,6 3-6,1-2 51,-1-1-28,-4-4-17,-6-5 62,-7-4-51,-10-4-11,-6-4 0,-9 1 162,-3-2-100,-3 1 27,3 3 74,1 0-158,5 6 119,5 0-124,3 4 0,1-3 100,1-1-88,-2-4-12,-3-4 95,-6-5-56,-6-5 252,-7-3-5,-5-3-6,-3 0-1579,-2 0-1541,2 0-1730,7-4 4570,4-3 0,-3 2 0,-2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3.3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240 0 9895,'17'10'2829,"-3"-2"-2303,-14-8 1076,0 0-1451,-3 4-145,-4 9 16,-5 12-22,-8 14 0,-1 9-6,-2 2-10,1 1 16,2-6 16,1-4 29,3-9-28,2-8 33,1-7-10,3-5 217,-1-3-127,4-4 26,1-1-16,1-4-134,4 2 11,-1-2 151,1 0-135,-3 0 7,-3 0 55,-2 0-95,2 0-6,1 0-156,3 0-903,1 0-1024,2-6-4313,2-6 6402,3-8 0,-2 7 0,2 1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5.40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0 226 8102,'10'7'1368,"-2"-2"-1038,-8-5-16,0 0-314,4-43-34,-3 30 34,3-33 0,-4 39 0,0 0 56,0 0 202,0 1 139,0 0 113,0 0 11,0 1 134,0 2 723,0 2-1160,0-1-83,0 1-29,0-4-67,0 1-16,0-2 33,0-2-56,-1 1 145,-1-4-94,0 2 72,1-1 73,1 1-62,0 1 180,0 3 39,0 3 1406,0 2-1849,-1 9 90,0 8 0,0 17 107,1 13-102,0 12 34,0 7 23,0 4-17,0 0-17,0-2-28,0-1 5,0-6 63,0-2-68,0-4 44,1 1 124,0 0-168,1 1 79,-1 0-74,1-3 29,0-3-23,1-7-11,0-8 0,0-9 45,0-7 0,-1-8-23,-1-6-22,0-2 11,0-4-11,0 2-2564,0-2 1001,1 0-1417,2-2 2980,1-3 0,-2 2 0,0-3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2.1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12 24 6564,'-7'-7'1948,"2"2"17,5 5-1494,0 0-157,0-12-6207,1 27 5893,1-13 0,0 18 0,-1-12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6.6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416 1 8438,'10'6'3255,"-2"-1"-2398,-8-5 3478,0 0-4301,-7-1-6,-3 1 112,-6-2 73,-5 2 67,1 0-247,-4 0 107,-8 0-67,8 0-56,-4 2-17,13-1 5,3 1 35,3-1-35,3-1-5,3 0-123,1 0 157,-2 0-34,-2 2 112,-9 1-112,-6 1 0,-6 2 16,-5-1 52,2 1-68,2-4 0,9 1-124,5-3 80,8 0-46,4 0-2279,2 0 2016,4 0 230,-2 0-62,5 0 84,-2 0 95,2 0 12,-2 0-12,2 0-111,-4 0-354,0 0-122,0 0-471,0-2-432,10-4-4786,4-3 6282,10-5 0,-11 6 0,-3 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8.4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0 915 9800,'1'12'2397,"0"-3"-2005,-1-9 3075,0 0-3461,4-4-6,2-1 118,10-7-113,11-4 96,12-8-28,18-9-73,11-8 157,12-6-303,-37 22 0,1-1 149,1 1 0,-1-1-3,2 0 0,-1-1 42,-1 2 0,-1-1-42,41-24 0,-4 2 0,-3 3-39,-7 3 39,-2 4 0,-5 5 0,-4 3 33,-1 5-38,-3-1-29,24-10-50,-20 8 56,15-10 28,-29 12 0,-7 1 56,-8 5 62,-8 2 341,-8 7-17,-5 5-386,-6 4 62,-2 2-8446,-1 0 8328,0 2 0,0-1 0,0 2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8:59.4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 11 9750,'-11'-4'375,"3"1"-314,8 3-111,0 0-28,-8 0 78,6 0 100,-6 0 259,8 0 3500,0 0-3826,-2-1-21,1 0 206,-2 0 34,9 6-112,0 1 213,6 4-134,-2-1-46,-2-3 40,-2 1-179,0-2 106,2 1 95,1 4-61,4 4 111,5 7-111,5 6 72,3 6-39,1 2-111,-2 3 77,-1-6-5,-2-4-168,-6-7 168,-2-6-162,-5-5-6,-3-5 61,-3-1-10,-1-3-18,-1 0-1853,1-1-1260,17-14-3746,7-1 6826,22-16 0,-22 15 0,-2 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09.6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9 526 12550,'2'3'885,"0"0"1602,-2-3-2224,0-5-117,0-3-146,0-7 0,0-4 0,-3-5-3437,1-8 3431,-2-6-61,2-5-28,1-7 39,1-3 56,1 0 0,3 2 67,1 10-67,1 8 3566,-3 12-3365,-1 8 46,-2 4 190,0 4-185,0 1-68,0 0-144,0 0 16,0 0-96,0 2-1012,0 1 1052,5 8 0,5 1 0,5 8-23,4-2 23,0 0 0,-1-5 0,-2-2 34,0-1-34,4 0 0,3 2 0,4 2-28,4 2 33,1 6-5,3-1 0,-4 2 51,-1-2-46,-5-2-5,-4-4 0,-9-4 56,-2-2-50,-7-4 100,0 1-1809,-3-2-1153,0-10 2856,11-1 0,-9-1 0,9 3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1.06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353 0 9800,'6'10'-1054,"-1"-1"976,-5-9 72,0 0 6,0 14 79,0-9 319,0 10 140,0-12 352,0-3-492,-2 4-90,-3 0-101,-5 4-162,-4 4 56,-4 6-57,-5 7 1,-2 3-50,-4 5 5,-1 3 0,1 1 5,2-1 6,2-3-11,2-2 0,1-3 40,2 0-35,1-4-5,2-1-50,3-2 100,6-10-50,4-1 0,4-6 39,2 1-39,3 4 0,5 1 6,5 4 67,0 0-68,2-1 107,0-2-44,-6-4 60,0-2-77,-8-4-6,-2-1 0,2 0-45,0 0-141,3 0-2093,19 1 2234,-4 1 0,4 0 0,-13-1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3.3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1959 1 8416,'11'6'-179,"-1"-1"-297,-10-5-694,0 0 548,5 4 622,-3 0 549,3 2 907,-5-2-235,-1-2-554,-8-1 72,-1-1-34,-8 0-83,2 0-179,0 0 72,2-1-263,3-1-173,2 0-29,3 0-50,3 2-67,2-2-23,-1 2 40,-1 0 44,-1 0 6,-5 0 11,-2 0 1,-4 0 128,-2 0 0,-2 0-140,1 0 218,-3 0 12,0-1-29,-2-1-83,-2-1-113,-1 0-5,-4 0 0,-3 2 17,-6-1-50,-31 2-23,9 0 22,-23 0-22,19 0 56,1 2 0,0 0 45,5 2-34,-2 1-11,-25 3 6,17 0 27,-20 4-33,23-3 0,3 3 39,1-2-39,3 1 0,7-1 6,2-1-12,5-1-10,-12-1 49,17-2 1,-9-2 128,11-2-95,9-1 40,-5 0-68,13 0-39,3 0 0,2 2-67,1-1 56,1 4-79,-1 0-89,3 0-40,-1 2-341,3-3-201,3 1-276,4-4-828,2 1 1300,13-4-248,1-6 813,11-4 0,-11 2 0,-3 2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4.1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1041 0 8097,'7'14'-6,"-2"-4"96,-5-10 1630,0 0-959,-29 12-145,20-9 96,-23 9-45,27-12-191,-2 0-6,-4 0-224,-3 0-122,-5 0-80,-5 0-10,-9 0-34,-8 3 0,-10 4 11,-10 8-11,-9 7 0,-5 8 0,-3 2-33,2 5 33,5-1 0,8 2 0,8-3-40,-6 8 40,20-11 0,0 3-44,20-16-29,7-1-50,4-3-73,4 3-96,0 1 119,3 3-34,-2 2-40,0 8 124,1-9 123,-2 3 0,3-14 0,2-3-62,-1-3 51,2 1-50,0 2 61,11 14 44,8 0 29,18 11-67,13-2 100,13-3-106,7-1 109,-16-12 1,1-3-54,27 7-3,-29-10 0,-2-1-8,17 0-40,-1-3 35,-1-2-40,7-1 0,4-1 0,6-2-3560,0 0 3145,0 0-565,-8 0-788,1 0-2488,-11 0 4256,-8 0 0,-27 0 0,-13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5.1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2467 14 10427,'5'11'1916,"-1"-2"-1261,-4-9-375,0 0-246,-51-15-34,21 12 0,-43-12 11,34 15 67,0 0-72,1 3-6,2 0 174,2 3-79,-2 0-3342,0 0 3337,-6 1-112,-2 2 246,-5 2-156,-4 0-68,-3 0 28,-3 0 61,-21 2-83,19-4-1,-14-2 191,25-6 3253,-1-1-3348,-1 0 149,-8-2-182,-6-6 13,10 0 0,-2 0-1118,-38-6 1009,30 6 0,0 0 28,14 5 0,2 2-141,-2-1 1,1 1 137,-2 1 1,1 0 52,-45 1-56,5 2 6,38 0 0,0 0-67,-19 1 112,-10 0-45,40-4 162,9-1-117,8-6 1250,6-2-1244,6-3 274,4 1-336,5 3-533,2-1-66,3 6-807,0 0-1423,-1 3 2840,-1 9 0,1-6 0,-1 6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5.6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1316 1 9430,'3'9'56,"-1"-2"-190,-2-7 28,0 0 111,-36 8 460,22-3 112,-28 5-28,30-7 89,-4-2-173,-6 0 79,-15 1-270,-16 2-268,-16 6-277,-20 6 290,38-4 1,-2 2-20,-4 3 0,-2 1 0,-3 3 0,-1 1-12,-1 1 1,1 2 8,2-1 1,1 2-24,5-2 1,2 0-87,6-2 0,3 0 73,-22 13-67,22-10-746,22-6 622,15-8 230,18 0 140,12 0 129,19 2 534,14 5-601,-4-4 0,3-1 16,33 10-218,-28-10 0,-1 0 34,22 8-34,-6 0 34,-3 1-12,-1 4-239,0 0 217,6 3-11,5 0-199,-13-6 0,5 1-233,-7-5 0,3 1 345,2-1 0,7 2 0,-10-3 0,-18-5 1,-4-1-1,6 1 0,0-1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7.1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2321 37 8562,'12'9'3949,"-2"-1"-2969,-10-8 235,0 0-1215,-65-8 84,32 6-50,-54-5-34,44 7 0,-5 0 5,-12 0-5,-8 0 0,-9 3 0,-7 2-11,-6 4 56,-5 1-39,-3-1-634,0 0 628,2 1 156,5-1-306,4 3 200,7-3 113,5 0-163,5-1 67,2-2-67,5-2 11,0 1-22,3-4 11,-29 1 22,21-2 29,-22-3-40,27-4 6,1-4 27,2-4-16,5 2-28,6 2-11,2 4 561,18 3-841,4 3-1,21 1-369,1 0-1367,3 0 1698,0-3-163,0 0-414,1-11-2387,4-1 3294,0-10 0,-1 12 0,-1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13.97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446 15 9962,'9'4'555,"-2"0"-628,-7-4-50,0-10-168,0 8 291,0-8 95,0 10 2476,0 0-2336,-3 0 28,0 1-5,-11 10-135,-1 7-28,-14 19-22,-2 11-62,-9 17-3403,-4 14 3350,20-35 0,0 1-1044,1 1 1,0 0 1085,-22 43-377,7-12 377,5-14 68,5-11-63,12-23-5,1-4-50,10-15 2045,0 4-2286,3 5-17,0 28 201,4-17 2784,2 18-2901,1-30 758,4-5 245,13-14-382,-5-8-128,12-11-11,-8-5 33,30-28-280,-10 16 51,31-21-62,-6 19-56,17-5 53,-34 18 0,1-1-1096,5-1 0,1-2 1099,1-2 0,0-2 6,0-1 0,-2 1-4,-4-1 1,-3 1 39,-5 2 0,-2 0 109,23-18-1974,-19 11 2254,-17 15 320,-13 9-667,-10 9 1539,-2 4-4787,-3 2 2457,1 0-407,8 0 1783,12-4 1,-8 3-1,4-2 1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17.9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1250 0 12673,'1'4'532,"0"-1"-358,-1-3-174,-45 19 62,11 3-62,-44 21 5,16 2-5,-7 5-255,-8 4 317,-6 1 16,41-27 0,-2 1-30,0-3 0,0 1-20,-1 0 0,-1 1-12,1-2 1,0-1-17,1 0 0,1 0 11,-39 23-95,11-7-28,14-2-67,15-6-22,11-6-102,11-2 90,7-6-39,4-3 112,4-4 496,2-3-456,1-3 100,0-1 5,-1-3 74,-1 4-79,-1-1-51,0 4-38,1 0-46,2 2 135,1 2-12,1 2 63,0 3 28,17 16 94,1-5 214,21 13-107,2-10 17,13 1 100,8-1-923,12-1 739,4-1 5,6-2-173,1-3 117,2-4-106,0-4 173,-21-10 1,1-2-163,-16-1 1,1-2 46,16 0 1,0-1-47,21-1-62,-3 0-12,-11 0-459,17 0-280,-30 0-1097,8 6-1665,-37 3 3507,-11 3 0,-12-4 0,-8-4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8:29:21.7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86 32 7022,'-2'-6'-359,"0"2"3647,2 4-2582,1-1-157,0-1-45,0-1 157,-1 0-286,0 0-246,0 0-79,0 0-50,0 1-818,0 1 493,-4 1 129,2 0 196,-4 0 84,3 0 180,0 0 44,1 0 476,1 0-857,0 0 68,-2 0-62,-2 3 5,-2 1 17,0 3-106,0 0 95,2-2 56,2-2 22,2-2 51,1-1 364,4-1-23,-3 0 79,3 0-7824,-4 1 7331,-15 0 0,11 0 0,-10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02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24575,'9'-2'0,"0"1"0,0 3 0,9 2 0,5 2 0,8 2 0,6 0 0,-11-3 0,-1-1 0,-15-4 0,-5 0 0,0 0 0,-2 1 0,0 0 0,2 2 0,4-1 0,1 2 0,5 3 0,6 0 0,3 1 0,21 6 0,-4-4 0,13 8 0,-15-8 0,-1 2 0,-8-4 0,-6-2 0,4 2 0,-11-3 0,11 2 0,-4 3 0,20 9 0,5 5 0,14 7 0,-1 1 0,15 1-1051,18-4 1051,-39-13 0,1-2 0,3-1 0,0-1 0,0 1 0,-2-1 0,-5-2 0,-2-1-114,44 9 114,-16-7 0,-17-1 0,-15-1 0,-17-2 0,-8-1 0,-8-1 1045,1 2-1045,-1 0 120,8 6-120,1-1 0,11 9 0,4-3 0,12 6 0,-2-5 0,20 2 0,-10-5 0,4-1 0,-15-6 0,-17-2 0,-8-3 0,-11-1 0,-2-2 0,-3 1 0,-1 1 0,1 0 0,1 2 0,3 1 0,21 21 0,-1-5 0,21 12 0,-1-10 0,6-9 0,6 5 0,1-8 0,-15 2 0,-10-7 0,-20-1 0,-9-4 0,-4 1 0,-2-1 0,2 1 0,3 3 0,0 0 0,5 3 0,8 7 0,10 4 0,12 4 0,3-1 0,1-9 0,-7-1 0,-3-5 0,-13-1 0,-6-2 0,-8-1 0,-5-2 0,0 1 0,-1-1 0,1 2 0,9 9 0,2 2 0,13 15 0,9 3 0,14 8 0,21 3 0,2-3-296,-28-20 1,0-2 295,33 10 0,-1-1 0,-16-12 0,-17-2 0,-15-7 0,-13-1 0,-5-2 0,-2 0 591,4 3-591,3 7 0,8 5 0,9 7 0,10 8 0,9-3 0,11 6 0,14-9 0,2 0 0,-3-6 0,-8 0 0,-21-7 0,-12-3 0,-15-4 0,-8-2 0,1 3 0,-1-2 0,1 3 0,9 7 0,3 3 0,11 8 0,3 0 0,1 0 0,5-4 0,14 6 0,-4-9 0,6 4 0,-16-10 0,-17-4 0,-12-7 0,-8 0 0,-3-4 0,-2 3 0,0-1 0,-2 3 0,2 0 0,1 5 0,5 8 0,7 8 0,11 15 0,11 0 0,8 6 0,1-12 0,-7-6 0,-4-8 0,-8-6 0,-6-2 0,-3-1 0,-6-2 0,-4-2 0,6 7 0,-1 1 0,9 13 0,7 8 0,3 9 0,9 13 0,4-3-614,17 13 614,6-9 0,-29-29 0,1-2 0,31 12-11,-2-4 11,-17-16 0,-8-1 0,-17-9 0,-12-6 0,-8-2 614,-3 0-614,-1 0 11,1 2-11,3 3 0,5 6 0,6 10 0,5 7 0,8 13 0,-5-6 0,6 6 0,-10-13 0,0-1 0,-9-15 0,-2-2 0,-9-9 0,2 5 0,8 10 0,11 15 0,18 25 0,19 12-885,-22-19 0,2 2 885,4-2 0,3 2 0,2 5 0,1 0 0,-4-6 0,-1-3-340,0-4 1,-1-3 339,24 22 0,-11-15 0,-22-18 0,-16-16 0,-10-4 1706,-7-8-1706,-2-1 743,1 0-743,-1 2 0,3 4 0,9 16 0,12 16 0,16 18 0,3 8-449,10 8 449,-4-11 0,6 4 0,-10-20 0,-9-9 0,-17-17 0,-8-9 0,-9-9 0,0 0 0,-4-1 449,2 0-449,-1 0 0,4 6 0,1 0 0,5 13 0,-3 1 0,6 8 0,-8-8 0,3-1 0,-6-8 0,1 0 0,-1-3 0,0-1 0,-2-3 0,2 3 0,-2 1 0,4 10 0,6 10 0,1 8 0,12 15 0,-4 2 0,11 21 0,-4-4 0,6 6 0,-8-16 0,7 11 0,-17-29 0,3 6 0,-13-29 0,-1-8 0,0 0 0,1 8 0,0 1 0,1 1 0,0 4 0,-1-4 0,7 14 0,-4-6 0,3 6 0,-4-8 0,-2-7 0,0-1 0,-3-11 0,-1-1 0,-2-4 0,0 1 0,0 3 0,2 22 0,3 2 0,3 26 0,2-5 0,-4 8 0,3 7 0,2-6 0,1 6 0,3-7 0,-5-7 0,-4-10 0,-2-8 0,-4-15 0,0-1 0,0-8 0,0 1 0,0 6 0,0 3 0,0 6 0,0 8 0,-5 8 0,-1 10 0,0 14 0,-3 1 0,7 22-586,-8-3 586,4 5 0,-5-16 0,5-24 0,1-3 0,2-19 0,2-3 0,-3-8 0,4-8 586,0 0-586,0 1 0,0-1 0,0 8 0,0 1 0,0 15 0,-4 9 0,2 8 0,-2 1 0,0-3 0,3-13 0,-6-10 0,7-8 0,-4-8 0,1 1 0,-2 6 0,-1 2 0,-1 14 0,-1-5 0,-4 6 0,0-8 0,-4 8 0,-2 9 0,-1 1 0,-1 6 0,-4-1 0,-2 3 0,-5 7 0,1-8 0,4-1 0,5-15 0,4-1 0,5-14 0,0-3 0,4-6 0,-4 6 0,2 2 0,-11 15 0,-3 9 0,-3-1 0,-3 2 0,-19 22 0,16-21 0,0-2 0,-9 1 0,10-11 0,7-7 0,8-11 0,3-5 0,7-4 0,3-3 0,0 0 0,1-1 0,-3 4 0,-3 8 0,-4 6 0,-8 9 0,-1 1 0,-6 4 0,0-1 0,-6 7 0,4-5 0,-4 5 0,4-7 0,10-10 0,0-2 0,10-11 0,1 1 0,-3 6 0,-1 3 0,-2 6 0,-11 4 0,-1 0 0,-10 3 0,-1-4 0,8-3 0,4-11 0,10-1 0,6-9 0,2-1 0,3-3 0,-2-2 0,4 1 0,-3 0 0,-3 3 0,-2 1 0,-7 8 0,-31 26 0,4 2 0,-26 22 0,15-10 0,-1 1 0,-4-1 0,4 0 0,-10-5 0,-2 6 0,9-18 0,-5 9 0,21-19 0,0 10 0,1-4 0,-3 5 0,0-1 0,-4 3 0,4-2 0,-8 8 0,-5-3 0,3 3 0,-1-11 0,15-8 0,5-8 0,6-9 0,8-3 0,-6-1 0,6-2 0,-15 2 0,-9-3 0,-15 4 0,-3 2 0,-12 11 0,6 6 0,-8 6 0,0-1 0,7 0 0,2 0 0,1-1 0,4-5 0,-5 0 0,15-12 0,1 0 0,14-7 0,-4-3 0,11-1 0,3-2 0,1-2 0,13 3 0,-13-3 0,6 3 0,-8 1 0,1 4 0,-8 4 0,-1 2 0,-15 10 0,5 1 0,-19 2 0,4-2 0,-8-8 0,2-1 0,8-6 0,-1 5 0,7-4 0,-5 9 0,6-4 0,-1-1 0,10 2 0,8-4 0,5 8 0,1-4 0,-1 4 0,-11 1 0,17-10 0,-8 4 0,20-11 0,1 0 0,0 0 0,-1-1 0,-6 6 0,-3 0 0,-6 6 0,-8 0 0,6 0 0,-6 1 0,0 4 0,6-5 0,-6 5 0,8-5 0,-1-1 0,8-2 0,1-1 0,8-5 0,3-1 0,1-2 0,5 0 0,0-2 0,2 0 0,0-1 0,-1 0 0,3 1 0,-2-2 0,1 3 0,0-1 0,1 1 0,-1-1 0,2 1 0,-3-1 0,1 1 0,-3-6 0,-4-10 0,-14-18 0,-7-11 0,7 13 0,4 5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05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24575,'15'3'0,"8"3"0,0 0 0,1-2 0,-3 0 0,-6-2 0,-5 0 0,4 3 0,4 0 0,5 5 0,11 7 0,0 6 0,8 5 0,7 1 0,14-3 0,1 0 0,-1-6 0,-23-6 0,-15-4 0,-15-7 0,-5-2 0,0 0 0,-2 0 0,0 2 0,1-1 0,0 1 0,1 2 0,0 0 0,0 0 0,-2-1 0,2 0 0,-1-1 0,1 0 0,-1 1 0,1-3 0,2 2 0,3 0 0,1 1 0,3-1 0,1 1 0,-4-2 0,-1 2 0,-4-1 0,-1 2 0,0-2 0,-2 4 0,1-4 0,0 2 0,1-2 0,5 1 0,16-2 0,6 0 0,15-2 0,-8 0 0,-1 0 0,-15 0 0,-1 0 0,-11 0 0,-1 2 0,-4 1 0,8 9 0,2 4 0,3 10 0,-3-6 0,-4 2 0,-3-11 0,-3-3 0,0-3 0,-1-2 0,0-1 0,0 0 0,-2-2 0,1 1 0,-3 1 0,2 3 0,0 3 0,3 3 0,2 4 0,0-5 0,0-1 0,2-4 0,8-3 0,12 1 0,3-3 0,-3-3 0,-1 3 0,-16-2 0,4 2 0,-11 0 0,-1-2 0,-3 2 0,-8 1 0,-4 2 0,-1 2 0,-3-2 0,7 0 0,-2-3 0,4 1 0,2-1 0,0 0 0,0 0 0,-1 2 0,0-2 0,-2 3 0,1-3 0,-1 3 0,1-1 0,-1 0 0,-1 1 0,2-3 0,0 2 0,2-2 0,-2 0 0,0 1 0,-5 2 0,-1 1 0,-3 1 0,-8 1 0,-1-3 0,-8 3 0,8-5 0,5 3 0,9-4 0,5 0 0,0 0 0,1 0 0,0 0 0,-2 1 0,-4 2 0,-9-1 0,-5 3 0,-8-1 0,1 1 0,7 0 0,1-4 0,11 1 0,3-2 0,3 0 0,2 0 0,-1 0 0,1 0 0,0 0 0,-1 0 0,1 0 0,0 1 0,-2 0 0,2 0 0,-2-1 0,11-9 0,-2-7 0,11-10 0,-9 9 0,0 3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08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1 719 24575,'7'0'0,"4"-3"0,5-7 0,22-9 0,27-19 0,10-4-425,-30 15 0,0 0 425,36-14 0,-14 4 209,-6 10-209,-8 3 0,-11 10 0,-5 2 0,-15 8 0,-11 2 641,-1 4-641,-4-2 0,0 1 0,0-1 0,2 2 0,3-3 0,18-2 0,3-8 0,22-5 0,-6-7 0,6 3 0,-14-2 0,-3 6 0,-6 4 0,-8 4 0,-5 5 0,-8 3 0,-5 0 0,0 0 0,3-2 0,2-1 0,11-3 0,-4-1 0,4 0 0,-6 0 0,-1 2 0,-3 3 0,-5-1 0,-5 5 0,-12 0 0,0 0 0,-13-1 0,1-1 0,-8-7 0,0-1 0,-2-13 0,-1-2 0,-4-9 0,1-1 0,0 0 0,3 7 0,7 7 0,9 10 0,8 3 0,4 3 0,0-1 0,2 2 0,0 1 0,3 2 0,4 4 0,-1-2 0,4 1 0,-2-4 0,0 0 0,5 0 0,9 0 0,5 0 0,15 0 0,1 0 0,15 0 0,2 5 0,6 5 0,-6 5 0,-9 4 0,-17-5 0,-12-3 0,-8-3 0,-5-3 0,-1-1 0,-2 0 0,-1-1 0,2 2 0,-1-2 0,1 3 0,-1-2 0,1 1 0,-2-3 0,3-1 0,-1-1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12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5202 0 24575,'-7'3'0,"-1"1"0,3-2 0,0-1 0,0-1 0,2 0 0,0 0 0,-2 0 0,0 0 0,-1 0 0,-5 0 0,-7 3 0,-12 2 0,-17 4 0,-8 6 0,-15 2 0,-23 12-478,44-17 1,-1 1 477,-5 2 0,-1 0 0,-39 4-327,9-2 327,15-7 0,8 1 0,16-2 0,17-2 0,8-1 939,8-1-939,-8 1 343,-1 0-343,-8 5 0,-6 3 0,-10 4 0,-8 2 0,-8 1 0,-14 1 0,11-1 0,-11 1 0,14-6 0,0 0 0,1-6 0,6 0 0,9-4 0,10 1 0,13-6 0,-4 6 0,-3-2 0,-8 3 0,-15-3 0,-2 4 0,-14-3 0,6 10 0,-13 1 0,12 4 0,-4-4 0,6 3 0,-7-8 0,6 3 0,-6 0 0,7 2 0,0-1 0,1-1 0,-8 2 0,20-2 0,-8 6 0,19-3 0,-8 4 0,0 2 0,1 4 0,-8 2 0,6-2 0,-16 9 0,6 1 0,-9 7 0,6-2 0,2 0 0,2-5 0,4 2 0,2-9 0,3 3 0,10-6 0,3-2 0,-1 1 0,9 3 0,-9 3 0,-5 13 0,1-6 0,-14 14 0,13-8 0,-12 3 0,10 2 0,-4-3 0,6 4 0,-1 0 0,6-6 0,2 2 0,6-5 0,4 3 0,-3 1 0,3-1 0,-4 1 0,0 0 0,-6 2 0,5-2 0,-13 11 0,12-9 0,-5 7 0,7-9 0,0-1 0,4 1 0,3-7 0,-7 32 0,13-25 0,-12 27 0,11-20 0,1 1 0,-5 8 0,3 14 0,-4-11 0,-1 11 0,1-14 0,0 0 0,4 7 0,2 1 0,3 15 0,6-5 0,0 5-506,6 0 506,0 2 0,0 6 0,0-43 0,0 1 0,0-1 0,0 1 0,0 0 0,0 0 0,0 0 0,0-2 0,0 38 0,0-28 0,0 1 0,0 27 0,0-35 0,0 0 0,0 24-69,5-12 69,6 12 0,6-6 0,5 1 0,-4 5 0,-3-5 0,-4-1 0,0-1 0,-5-14 0,-2-2 0,0-8 504,2 8-504,4-6 71,-1 6-71,1-7 0,3-1 0,2 1 0,-2-8 0,3 13 0,-4-19 0,3 12 0,2-8 0,-5-4 0,0-3 0,-2-1 0,1-6 0,4 8 0,-4-8 0,0 6 0,-2-6 0,3 8 0,3-1 0,6 4 0,2 4 0,5 5 0,12 13 0,4 2 0,12 4 0,-4 5 0,-4-12 0,-3 11 0,3-10 0,-15-11 0,-1-1 0,15 11 0,5 13 0,-33-43 0,-3-6 0,-8-8 0,1 2 0,6 2 0,8 6 0,2 3 0,10 7 0,-4-4 0,6 5 0,1-4 0,-7-2 0,4 1 0,-10-3 0,10 3 0,-14-10 0,11 4 0,-16-11 0,16 10 0,-5 0 0,7 2 0,7 5 0,-6-5 0,13 12 0,-2 2 0,13 7 0,2 1 0,6 6 0,-6-5 0,-4-3 0,-12-8 0,-4-6 0,-14-8 0,-2-2 0,-14-12 0,2 1 0,-5-3 0,5 2 0,-2 1 0,3 3 0,1-1 0,-1 1 0,1 0 0,-1-1 0,7 1 0,-9-2 0,8-1 0,-12 0 0,5-2 0,5 5 0,6 0 0,14 7 0,1 0 0,8 2 0,6 1 0,3-1 0,14 3 0,9 0 0,-13-1 0,2-4 0,-29-4 0,-1-5 0,-7 0 0,6 4 0,-4 1 0,11 5 0,3 0 0,9 2 0,-5-4 0,2 0 0,28 8 0,-27-8 0,-1 0 0,16 5 0,-6-4 0,-7-3 0,-17-8 0,-10-2 0,-15-4 0,-3 0 0,-1 0 0,-3 0 0,3 0 0,1 0 0,3 0 0,1 2 0,6 2 0,2 2 0,8 2 0,0 0 0,-8-4 0,-2-1 0,-10-3 0,-1 0 0,-3 0 0,-2 0 0,-2-1 0,0-1 0,-1-3 0,1 0 0,-1-1 0,-7-2 0,-31-6 0,20 7 0,-19-3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15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24575,'8'2'0,"0"-1"0,-5 3 0,1-1 0,-1 0 0,0-1 0,-1 1 0,1-1 0,-1 0 0,1 0 0,0 0 0,0 2 0,1-1 0,0 0 0,2 0 0,0 1 0,4 2 0,-2-1 0,2 3 0,0 0 0,1 0 0,7 8 0,7 3 0,3 1 0,20 3 0,15-8 0,17-5 0,8-4 0,-2-11 0,-14-1 0,-10 0 0,-15 1 0,-9 5 0,-15 0 0,6 3 0,-6 5 0,8 4 0,-8 1 0,9 7 0,-8-6 0,6 10 0,-11-11 0,-5-1 0,-9-9 0,1 0 0,-1-1 0,2 1 0,-1-1 0,1 1 0,-2-1 0,0 1 0,-2-1 0,0-1 0,2-1 0,0 0 0,1 0 0,0 0 0,-2 0 0,0 0 0,-1 0 0,0 0 0,0 0 0,1 0 0,4 0 0,1-2 0,6 2 0,6-3 0,-5 3 0,6 0 0,-11 0 0,-1 2 0,-5 0 0,0 0 0,-2-1 0,0-1 0,1 0 0,-1-1 0,0 0 0,0-2 0,-9 1 0,5 1 0,-8-1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17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583 1 24575,'-12'1'0,"1"-1"0,4 3 0,1-2 0,-4 2 0,2-1 0,-2 1 0,4-2 0,-1 1 0,2-1 0,-1 1 0,2 1 0,-2-1 0,1 1 0,-2 1 0,1-3 0,-1 2 0,1-1 0,-4 2 0,2-2 0,-2 0 0,4-2 0,0 0 0,2 0 0,0 0 0,1 2 0,0-2 0,0 3 0,-1-3 0,1 3 0,0-1 0,-2 1 0,0 1 0,-1-1 0,-1 0 0,0-1 0,1 1 0,-1-3 0,2 2 0,1-2 0,0 0 0,1 0 0,0 0 0,-1 0 0,1 0 0,0 0 0,-2 1 0,0 1 0,0 0 0,-1 1 0,1-3 0,0 3 0,-2-3 0,4 2 0,-2-2 0,2 0 0,0 0 0,-1 0 0,1 0 0,0 0 0,-1 0 0,1 0 0,0 0 0,0 1 0,-2 1 0,0 0 0,-2 1 0,1-3 0,1 3 0,-1-3 0,2 2 0,-1-2 0,2 0 0,0 0 0,-1 1 0,0 0 0,-1 2 0,-2-2 0,0 1 0,1 0 0,-1-2 0,2 0 0,1 0 0,0 0 0,1 0 0,0 0 0,-2 0 0,0 0 0,0 0 0,0 0 0,2 0 0,0 0 0,-1 0 0,1 1 0,0-1 0,-2 2 0,0-2 0,0 1 0,0 0 0,2 0 0,0-1 0,-1 2 0,1-2 0,0 1 0,-1-1 0,1 0 0,0 0 0,0 0 0,-2 0 0,0 2 0,0-2 0,0 2 0,2-2 0,0 0 0,-1 0 0,1 0 0,0 1 0,-1 0 0,1 0 0,0-1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1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812 5 24575,'-3'-2'0,"3"-1"0,-10 4 0,7-1 0,-1 0 0,1 0 0,0 0 0,-1 2 0,0-2 0,-1 3 0,-5 0 0,-8 2 0,1 0 0,-4-1 0,6-2 0,1 0 0,-1 1 0,1 0 0,0-1 0,-1-2 0,1-2 0,-1 1 0,4-1 0,1 2 0,5 2 0,-1-2 0,3 3 0,-4-3 0,-1 4 0,-3-2 0,-4 3 0,-6 1 0,-10 6 0,-8 1 0,-1 1 0,3-1 0,6-6 0,1 1 0,6-2 0,6 0 0,8-4 0,5 0 0,0-2 0,2 1 0,0-1 0,-2 3 0,0-2 0,-1 2 0,-5-1 0,1 2 0,-5 1 0,1 0 0,-1 0 0,4-1 0,-2 1 0,8-3 0,-3 3 0,5-5 0,-1 3 0,1-3 0,0 2 0,0-1 0,-1 0 0,1 0 0,1 0 0,-1 0 0,2 0 0,-3-1 0,1 2 0,0 0 0,-1 1 0,0 0 0,-1 0 0,-2 1 0,1-1 0,-5 1 0,4-1 0,-2 0 0,5-2 0,0 1 0,4 0 0,2 2 0,2 0 0,0 1 0,1-1 0,-1 1 0,0 1 0,1-2 0,0 0 0,2-1 0,-1-1 0,1-1 0,-1 1 0,1-2 0,-2 1 0,1-1 0,3 2 0,-2-1 0,2 3 0,-5-3 0,0 3 0,-1-1 0,0 0 0,1-1 0,-1 0 0,0-2 0,2 0 0,0 0 0,1 0 0,1 0 0,3 0 0,8 0 0,6 3 0,-1 0 0,-5 2 0,-9-1 0,-5-1 0,0 1 0,-1-1 0,0-1 0,0-1 0,1-1 0,0 0 0,1 0 0,2-1 0,0 0 0,3-2 0,0 2 0,5-1 0,-4 2 0,-3 0 0,-3 2 0,-2-1 0,-1 3 0,1-1 0,-1-1 0,1-1 0,0-1 0,1 0 0,-1 0 0,0 0 0,1 0 0,-1 0 0,0 0 0,-51-10 0,37 7 0,-39-7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4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0 249 24575,'9'0'0,"-1"0"0,-5 1 0,0 0 0,0 0 0,1-1 0,-1 0 0,2 0 0,0 0 0,1 0 0,1 0 0,-1 2 0,-1-1 0,0 3 0,-2-1 0,-1 0 0,1 1 0,-1-3 0,1 1 0,1-2 0,-1 0 0,5 0 0,2-2 0,4-1 0,0 0 0,1-1 0,-1 1 0,1 1 0,-4 0 0,-1 2 0,-4 1 0,-1-1 0,0 3 0,-2-2 0,2 2 0,0-3 0,5 1 0,8-4 0,6-5 0,6-4 0,1 1 0,-1 0 0,1 3 0,-1 0 0,-7 4 0,-1 1 0,-12 4 0,-2 0 0,-5 0 0,0-1 0,2 0 0,0 0 0,5-2 0,1-1 0,3-4 0,1 0 0,-1-3 0,8-2 0,-6 4 0,6-2 0,-11 8 0,-3 0 0,-3 2 0,-2 0 0,0 0 0,1-2 0,-1 0 0,2 1 0,0-2 0,1 1 0,-1-1 0,2 1 0,-4 0 0,2 2 0,-2 0 0,1 0 0,-1 0 0,-1 2 0,1-2 0,-2 2 0,3-2 0,-1 0 0,-1-2 0,-1-1 0,-1-1 0,0-1 0,0 2 0,0 0 0,-1 0 0,-3-1 0,-4 3 0,-10-4 0,-6 0 0,-6-6 0,-1 0 0,1-1 0,6 0 0,3 3 0,10 2 0,2 1 0,3 3 0,3 1 0,-2 1 0,2 1 0,-2 0 0,0 0 0,-5-2 0,2 1 0,-2-1 0,5 2 0,0 0 0,2 0 0,0 0 0,0 0 0,-2 0 0,1-2 0,-2 2 0,1-1 0,0 1 0,0 0 0,2 0 0,1 1 0,2 2 0,2 1 0,1 1 0,0-2 0,6-1 0,7 3 0,15-5 0,15 8 0,10-2 0,7 9 0,-8 1 0,-1 3 0,-15-2 0,-8-2 0,-13-5 0,-9-3 0,-5-2 0,0-4 0,-1 1 0,2-2 0,-2-2 0,3 1 0,-2-1 0,2-1 0,-1 3 0,-1-3 0,-1 1 0,-3-1 0,0-1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6.2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11 9 7453,'-10'-5'-257,"75"1"1,-46 4 0,54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7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6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2625 3 24575,'-12'-2'0,"-1"3"0,-8 3 0,-3 2 0,-13 2 0,4-3 0,3-1 0,1-4 0,13 0 0,-6 0 0,8 0 0,0 0 0,-1 2 0,1 1 0,-8-1 0,-1 4 0,-15-1 0,-9 9 0,-8-3 0,-8 4 0,1-5 0,-1 1 0,0-1 0,0 1 0,15-2 0,3 0 0,22-3 0,1 0 0,8 1 0,-8 0 0,-1 1 0,-8 3 0,1 1 0,-1 3 0,1 1 0,-8 4 0,6-3 0,-13 10 0,10-5 0,-11 6 0,4 0 0,-12 1 0,-16-7 0,4-3 0,-11-3 0,21 4 0,7 4 0,0 11 0,11-6 0,-6 9 0,6-5 0,1 5 0,-2 6 0,5-1 0,-25 32 0,19-20 0,-20 21 0,24-31 0,-2-1 0,9-6 0,-4-1 0,6 0 0,4-3 0,-3 3 0,9-6 0,-5 10 0,4-2 0,1 1 0,-1 5 0,2-13 0,0 6 0,3-15 0,1-1 0,2-8 0,3 0 0,0-3 0,3 3 0,0-3 0,-6 24 0,3-8 0,-5 24 0,4-12 0,-2 15 0,0-6 0,5 6 0,1-14 0,4-3 0,0-13 0,-3-3 0,3-6 0,-2-1 0,2 8 0,0 1 0,0 22 0,4 3 0,2 15 0,5 7 0,0 2 0,0-1 0,-5-8 0,-1-3 0,-5-26 0,2 1 0,-2-20 0,5-1 0,-2 8 0,3-6 0,2 20 0,-2-11 0,3 12 0,-1 1 0,-4 2 0,1-1 0,-5-1 0,3-8 0,-2 1 0,2-1 0,-3 1 0,4 6 0,1 3 0,5 7 0,-1-1 0,0 1 0,1 7 0,4 22 0,-3-15 0,-1 13 0,-2-27 0,-3-8 0,4 6 0,0-6 0,0 15 0,1-5 0,0 4 0,-5 1 0,-1-6 0,-4 13 0,0-12 0,0-3 0,0-8 0,0-15 0,2-1 0,2 0 0,1-6 0,1 5 0,-3-6 0,1-1 0,-3 1 0,2-4 0,-2-3 0,0-3 0,1-2 0,-1 0 0,4 1 0,4 2 0,2 1 0,0 1 0,2 1 0,-5-2 0,2 1 0,-4-2 0,-1 1 0,0-2 0,-3-5 0,-4-12 0,-8-23 0,-17-22 0,-27-25-82,19 37 1,0 3 0,-14-13 0,11 17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8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8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18 24575,'-10'-6'0,"-3"-1"0,2 5 0,0 0 0,4 2 0,4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28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39:31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238 299 24575,'-5'7'0,"-1"-3"0,4-1 0,0-1 0,1 1 0,1 1 0,2 4 0,1 1 0,1 6 0,3-1 0,-1 1 0,1-1 0,-3-3 0,0-1 0,-1-5 0,0 0 0,2 0 0,0-2 0,5 5 0,8 1 0,9 9 0,7 5 0,7 5 0,2 0 0,-1 4 0,0-3 0,-5 3 0,-10-12 0,-2-5 0,-14-8 0,-1-3 0,0 0 0,1 0 0,3 1 0,8 4 0,1 2 0,7 0 0,1 4 0,-1-3 0,8 4 0,-6 0 0,-1-4 0,-13-3 0,-8-5 0,-3-1 0,-1 1 0,4-3 0,1 1 0,11 1 0,-6 0 0,13 4 0,-6 3 0,15 4 0,-6-2 0,13 5 0,-6-3 0,8 9 0,-1-4 0,7 10 0,-11-11 0,-6-1 0,-14-7 0,-8-5 0,1-1 0,-4 1 0,-1-1 0,0 0 0,-3-1 0,3 1 0,-3-1 0,-1 2 0,1-1 0,0 0 0,-1 1 0,1-1 0,-1 0 0,-1-2 0,0 1 0,-2-3 0,-1 3 0,1-1 0,-3 1 0,3-1 0,-8 0 0,3-2 0,-5 0 0,3-2 0,1 0 0,0 1 0,0-2 0,-2 2 0,0-2 0,-2 3 0,-3-4 0,-8 1 0,-12-5 0,-10-4 0,-14-4 0,-8-4 0,-3-6 0,-12 2 0,6-7 0,-3-3 0,3 0 0,14 2 0,10 10 0,17 10 0,11 3 0,9 5 0,4 1 0,-1-1 0,1 1 0,-4-3 0,-8-3 0,-9-10 0,-11-3 0,-5-6 0,4 6 0,1 1 0,5 0 0,9 7 0,-1-4 0,14 10 0,-2 0 0,5 4 0,0 1 0,1 0 0,2 1 0,0-1 0,0-2 0,-1-3 0,-9-17 0,-12-17 0,-17-23 0,-9-11-374,24 34 1,-1 1 373,-28-36 0,7 10 0,11 21 0,16 17 0,12 15 0,7 9 0,2 1 0,-1 2 747,1 0-747,0 2 0,-2-1 0,0-1 0,-2-1 0,1-1 0,-1 1 0,1 0 0,1 0 0,0-1 0,3 4 0,9 5 0,-3-1 0,8 4 0,-7-4 0,2 2 0,7 7 0,8 9 0,17 23 0,15 10 0,9 8 0,6-5 0,-8-9 0,-2-6 0,-9-7 0,-8-8 0,-4-7 0,-8-6 0,-7-2 0,-1-1 0,3 6 0,2 6 0,17 11 0,-1-1 0,15 7 0,-9-11 0,7 6 0,-16-14 0,-10-3 0,-12-10 0,-9-3 0,-3-3 0,-1 1 0,2-1 0,3 3 0,0 1 0,19 10 0,4 3 0,20 10 0,12 7 0,7-3 0,2 5 0,-12-12 0,-15-5 0,-17-10 0,-12-4 0,-9-6 0,-4-2 0,-2 0 0,0 0 0,6 2 0,7 2 0,15 7 0,8 3 0,15 6 0,1 0 0,8 5 0,-7-4 0,-17-3 0,-10-7 0,-15-8 0,-3-1 0,3-4 0,-3-1 0,10-3 0,3 0 0,13-3 0,3 5 0,6 0 0,-6 4 0,-2 3 0,-8 1 0,-10 1 0,-3-2 0,-10-3 0,3-2 0,1-1 0,3-4 0,-3 3 0,-1-4 0,-3 4 0,-2 0 0,-2 2 0,-2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33.61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10433 79 10097,'-40'14'1506,"1"-3"-1075,3-11 141,1 0-51,10 0-258,4 0-196,13 0-67,3-2-235,5 2 678,-7-1-231,-5 1-49,-9-2 83,-9 1-5,-5-4-45,-6 0-73,0-1-33,3 0-51,5 1-39,11 1 0,4 2-6,12 1-111,-1 1 10,6 0 107,-6 0-33,-4 0 33,-11 0 33,-10 0 1,-11 0 16,-12 0-16,-7-1 112,-37-2-141,20 1 57,-20-1-62,37 3-39,7 0 39,14 0-286,10 0 112,16 0-61,6 0 123,9 0 202,-3 0 39,0 0-23,-7 0 23,-4 0-6,-8-1-28,-7-2-28,-4-2-67,-5 0 51,0-1-51,0 3 5,3-1-5,2 2 0,4-1 0,4 3-84,1-3 34,5 1 44,0-1 12,0 0 22,-2-1 34,-6 1-62,-8 0 5,-6 1 29,-6 2-29,-6 0 85,1 0-23,-5 0-16,5 0-46,4 0-5,7 0 6,8 0-1,9 0 1,8 0-6,5 0 17,3 0-12,0 0-5,-2 0-5,-7 0-57,-4 0 62,-9 0 6,-8 3 27,-11 0-16,-8 3 0,-5 0 45,-32 2-62,26-3 0,-15-1 39,38-2-39,9-2 5,7 0 29,5 0 5,4 0 23,-15 0-68,5 0 1,-20 0 5,1 1 5,-8 2 29,-10 3-22,-9 2-7,-8 2-2,22-3 0,0 0-3,-24 3-26,34-4 1,4 0 25,0-2 0,24-1 5,5 0-5,13-3 6,-4 3-6,-9 0 0,-8 3 0,-47 9-101,7 0 92,13-5 1,-3 1 8,-38 6 68,9-1-68,-1-2 90,23-3-90,10-2-40,4-3-50,23-2 85,-1 1-40,18-1-5,-4 4 50,-4 1 5,-12 7 46,-11 2-1,-13 6-50,-11 0 67,-11 4-61,-8-2 42,20-8 0,0-1-15,-26 5-25,34-7 1,4-2-9,3-2 0,17-4 0,13-3-17,7-2 17,3 2-5,-7 1 5,-10 5 0,-13 6 0,-17 4 28,-12 4 16,-13 3-311,-7 1 323,-4-1-22,8-4-29,8-3-38,9-3-29,29-8-22,8-2 17,22-2-24,3-1 91,-5 5 318,-24 16-278,1-4 5,-23 11-39,8-9 78,-2 1 22,-3-2-72,3-1-29,2-1-5,2-3 0,7-2-11,-3 0 5,16-6 1,0 3-46,10-4 51,-2 4 40,-14 3-40,5 5 33,-21 5 34,5 3 6,-16 4 0,-8 0-17,-2 0-11,-4 0-40,3-4-5,7-1 0,4-6-33,15-1-29,9-3-5,13-5-56,6 1 100,6-2 23,-1 4 40,-5 0-7,-3 6-27,-8 1 67,-3 4-68,-8 0 1,2 0 100,-6-1-106,3-2 39,-8 3-39,17-10 6,1-1-6,19-11-50,7-1 50,1-3 5,-1 2-5,3 0 28,-17 13-17,-1 4-11,-22 16 0,-6 4 73,-11 7 17,-8 3-90,-3-1 67,2-4-61,4-9-6,13-5-112,6-7 5,22-9-117,7-5 51,14-4 139,-2 0 34,-1 4 101,-5 5-6,-1 4-22,-13 14-23,5-6-5,-9 6 0,8-12 0,1-5-40,1 0 1,2-5 5,6-2 39,0-3-50,5-2 6,-2 0 0,2-1-6,-5 2 39,-2 3-34,-7 6-5,-9 5 6,-7 9 0,-15 7 38,4-4 1,-3 3-34,-27 15 23,24-16 0,1-1-34,-9 4-6,13-5-117,12-8 67,12-3-140,7-4 140,6 2 56,1 1 61,-4 13-27,-3-5-28,-2 10 44,-3-7-11,-5 1-5,-4 2 5,-4 0 11,-1-1-33,-11 6-17,13-11 0,-10 6-45,19-9-39,-2 5 84,0 6-61,-1 10-18,1 5 79,-3 3 0,5-1 45,-12 5-45,12-18 6,-6 2-1,12-20 7,-3-3 27,0 1-28,0-2-5,-2 0 22,-8 2-28,19-6-6,-10 0-61,22-7 67,-8 0 0,1 4 0,-5 2 61,-4 5-55,-8 4 72,-5 6-5,-22 14-28,11-11-39,-11 7-1,22-19-5,8-3-78,5-5 27,9-2-10,3 0-46,-1 8 107,0-2 0,-5 9 56,2-7-56,-2 0 62,3-4 0,-3-1-62,2-3 50,-2 1-50,3-1 45,-3 0 28,2-1-79,-4 2 0,6-3-78,0 1 68,4-2-18,-3 1 34,3 2 39,-10 8-28,3-2 40,-8 5-46,3-3 57,-3-1-17,3-2-6,-1 0 67,4-4-33,2-3 50,4-3-330,0-2-1087,13 0 1294,31-22 0,-22 16 0,20-17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37.3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8470 13 12208,'-11'-7'477,"0"2"-298,6 5-34,-1 0-33,-2 0-22,2 0-34,-4 0-11,2 0-34,-1 0-22,2 0-51,4 0-11,-2 0 17,4 0 56,-4 0 6,0 0 67,-3 0-6,-8 0 23,-3 0 38,-8 0 52,-6 0-74,-2 0 23,-3 0-23,2 0-11,4 0-44,7 0-51,6 0-45,9 0-28,4 0-229,4 0 285,-1 0 67,-2 0-16,-6 0 5,-5 0 34,-8 0-11,-9 0 72,-5 0-11,-6 0 6,1 0 50,0 0-56,4 0-22,2 0-22,12 0-79,1 0 5,13 0-5,1 0-50,7 0 50,0 0 56,1 0 50,-4 0 6,-5 0-61,-7 0-18,-7 0 23,-12 0 17,-9 0-67,-9 0 72,-7 0-16,-27 0-57,24 0 1,-10 0 33,38 0-33,12 0-1,9 0 1,6 0 33,4 0 29,1 0 21,-1 0-49,-11 0-35,-1 0 6,-14 0 62,0 0-11,-9 0-62,-5 0 0,-6 0 0,-2 0 28,-10 0-28,22 0-6,-1 0 6,27 0-5,5 0 5,1 0-6,4 0 6,-5 0 0,-2 0-6,-6 0 6,-28 4 6,5 0 22,-18 3-22,13-1-1,4-1-5,3-1 6,7-1-6,3-1-39,4 1 39,11-3 0,0 1 0,9-1 0,-4 0 0,-2 2 5,-9-1 40,-6 4 11,-35 1-45,8 2 40,-25-2 27,22 1-67,5-2 28,6 0-27,13-1-12,7-2 0,9-1-12,6-1 7,4 1 5,-1 1 0,-3 1 0,-10 3 5,-9 0-5,-13 5 17,-14 1-11,-11 3-1,8-3 1,-2 0 0,-31 5-322,30-6 1,2-2 315,-8 2-136,15-5 142,14 0-6,18-3 0,4-1 0,5 0 0,-4 1 677,-4 4-694,-11 2 162,-14 3-145,-12 4 0,-17 3-183,-11 4 188,2-2 34,-9 2-33,16-3 0,1-2-1,16-4-5,12-2 0,16-6-39,12-1 5,8-3 229,6-1-234,1 3-45,-3-2 84,0 5 6,-6-1 5,-2 3 39,-5 2-44,-9 1 39,-5 3-40,-9 2 1,-5 1-6,-2 2 6,-3-1 33,2-1-34,6-4 1,8-2-6,11-5 6,5-1-1,11-1 40,-2-2-45,5 1 0,-8 1 0,-3 3 11,-15 1 84,-8 4 57,-50 14-74,15-5-266,24-7 1,1-1 187,-21 5 0,13-3-67,11-2 17,14-3-23,16-2 0,4-2 17,9 1 56,-4 5 6,-6 5 368,-6 8-301,-15 6-62,-7 3 62,-8 1-22,-5-3-46,3-2 90,-34 7-89,23-11-6,-18 4 6,34-14-6,11-4-6,11-3-67,8-3 73,4 0 0,-2 2 0,-4 5 0,-11 5 0,-7 4 6,-12 5 67,-6 2 16,-10 4-38,-7-1 44,-4 2-62,-4-1-21,6-4-7,5-2 34,12-6-39,13-6-16,13-3-24,12-5 7,10-1-57,3 2 85,3 5 5,-3 6 39,-12 19-34,1-8 63,-12 10-63,6-18 1,-2-2 27,-2-3-27,-2 1 0,-1-1-1,-1-1-5,3 1-39,-9 5-23,15-3 62,-10 9 0,15-5 6,-5 4 0,2-1-1,-2-1-5,2-5 39,3-3-33,-2-1-6,-18 10 6,1-3 27,-18 8-33,10-4 0,0-2 0,5 0-50,3-1 44,3-2 1,-5 12-51,11-9 56,-5 8 11,13-12 28,1-3-33,4-1-6,0-3 0,3-1 0,-6 1 5,2-3 46,-9 7-51,11-7 0,-6 3 0,15-8 0,-1-2-6,6-1-78,-4 1 78,2-3 1,0 2 5,1-2 0,0 2 5,-1 1 35,-5-1-29,2 2-11,-4-2-34,1 0 34,1-1-470,-3 1 470,5 1 0,1-1 0,3-2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19.73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30 9990,'62'4'-41,"0"-1"0,-6 1 0,-6-2 47,-7-2-6,-7 0 5,-4 0 231,-8 0 548,1 0-129,-4 0-336,1-3-185,2 0-83,3-3-12,8 0-33,6 0-6,10 0-129,4 1-526,7 0-527,7 4-740,-4-1 1922,-3 2 0,-31 0 0,-12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42.6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403 1171 11934,'-89'6'291,"20"-2"62,66-4 644,3 0-997,-9 0 0,-4 0 123,-13 0-39,-4 0-84,-6 0-101,-4 0-78,6 0 140,5 0-101,13-1-50,8-2 178,8-7-4,25-8 16,12-13 67,28-9 11,6-4 29,-3-2-35,-8 6 35,-17 5 195,-16 9 152,-13 8-135,-10 5-403,-4 6-347,0 3-387,0 3 818,0-2 163,5-2-119,6-4 40,6-4 96,2-3 111,0-1 78,-8 3-72,-3 4-297,-6 5-285,-2 2 245,-4 3 18,-14 0-124,-8 0-33,-12 6 6,2 1 100,9 2 73,10-3 179,10-3-50,7-7-12,17-11-38,9-8 5,18-14-11,2-4 50,-2-5 151,-9 0-151,-6 1 146,-12 3-106,-6 8-163,-9 7-236,-4 5 80,-6 10 83,-1 2 73,-7 9 134,7 1-11,-1 0-61,4 0 28,3 0 16,1-1-50,0-4-50,1-1 22,-1-5 56,-1 1-67,3-3-17,-5 1-101,4 2-129,-1 0-341,2 4 173,0 1 185,0-3 208,5-3-62,8-5 61,9-4-33,8-3-45,3-3-767,9-11-2196,-3-2 3047,12-14 0,-26 25 0,-4 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6.5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 37 7649,'4'10'2879,"-1"-2"-2873,-3-8-23,0 0-610,-12-35 352,10 29-251,-10-7 526,12 22 605,0 12-191,4-20-1815,22-1 1401,21 0 0,-13 0 0,4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41.29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0 715 10562,'13'20'-521,"0"-2"62,2-14-141,8 1 348,20 1 173,6-3 40,8 2 39,3-1 0,-3 2 0,-7 3 67,-8 4-22,-12-1 0,-8 0 28,-6-3 5,-10-1 12,1-3-90,-7-2-40,8-1-458,7-1 341,6 0 118,15-1 33,5-4 6,11-4 152,5-4 49,20-6-134,-28 7 45,5 0 108,-36 9 54,-9 1-78,-4 1-140,-3 0-50,3 0-6,6 0-34,10 0-1064,41 0-201,6-5 750,-16 0 0,4-1 33,0-4 1,-1-1 775,5-2 1,1-1 111,1-2 1,1 0-365,-4 2 1,-2 0 134,-7 1 0,-2-1 1118,40-7-97,-46 8-357,-8 5-393,-34 6 767,0 2-968,-5 0 134,4 0-1999,-4-1 616,5-5 801,15-3 230,15-9 5,22-1 5,21-11 33,4-3 338,4-7 167,-15 4 174,-12 6-29,-24 11-200,-14 8-236,-12 7-353,-4 3 101,-4-6 444,2-4-248,0-16-112,10 8-39,3-11 5,6 11 6,-4-3 101,1 3-96,-6 5-49,-3 5-12,0 3-73,-4 4-1457,1 1 1323,5 1 207,5 0 101,10-4 0,5-5 106,10-7-84,2-6-50,9-3 73,-9 0 50,-1 4 23,-16 6 77,-6 6-94,-11 3-202,-3 4-1440,-2 1 1491,3 6-12,-3-3 829,3 3-593,-3-4-270,0 1-5,-3 1-117,3 0-79,-3 0 50,3 3-84,0 0 230,0 3 17,0 1-12,0-1 51,0 0-50,0-1 33,0-1 12,0-2 28,0-1 156,0-1-78,0-1-197,0 2 35,0-1-174,0 3-180,0 2-78,0 0 50,3 1 219,0 0 168,2-3 163,1 0 72,-3-3 168,-1-1-364,-2 1-27,0 0 21,0 1 6,5 5-33,-6 3 0,22 4 38,-12 3-38,19 3 22,-11 1-28,4 1 0,-2 2 6,0 0-6,2 0 0,-4-1 5,2-3-5,-5 0 0,1-3 6,-1 1-6,15 2-6,-1-1 1,18 3-63,2 0-27,12-2-78,5 1 27,6-2-28,-3-1 130,-8 1 38,-6-1 0,-16 0 1,-8 1-12,-9 5 28,-8-4-11,3 4-269,10-7 269,22-1 0,-20-8 0,8-2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44.2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153 1 5801,'-85'9'0,"18"-1"0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44.80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1670 41 10780,'-84'11'4,"1"1"1,-1-1-1,9-1 1,2 0-1,17-2-4,16-1-352,15-2-85,9-2 78,11-2 1535,2-1-610,-6 0-348,-8 0-162,-15 0 40,-9 0 27,-11 2-11,-2-1-28,-3 2-6,5 0-67,8 0-11,12-1-72,10 1-236,9-3-90,8 2-39,0-2 308,4 1 57,-6 1 72,1 2 44,-12 1 18,-7 3 11,-10 2 0,-13 3-73,-9 3 50,-14 1 28,-5 1-5,-3 0-34,5-2-39,14-3 0,15-5-106,20-4-308,12-2-130,11-2 466,2 0 134,14-10-39,0-4 78,12-11-5,-12-4-90,-3 2-73,-9-1-140,-2 2 56,-5 3-106,-10 2-308,-6 4 139,-11 2-16,7 5-163,6-2 611,9-4 0,7 7 0,3-1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45.26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155 7 10371,'-86'-2'11,"18"1"-22,70-1 11,6 2 67,8-1-27,7 1-35,4 0 1,2 0 5,1 0 28,0 0-39,5 4 6,-2 2-1,7 4-5,3 2-207,6-2-213,5 2 56,3 1 107,3-1 94,2 0 107,-2 2 39,2-3 12,-2 1-86,-1-3-379,-2-2 470,5-1 0,-2 0 0,-14-2 0,43 3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49.7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774 1 12349,'29'1'436,"-8"0"-430,-32-1 11,0 0-17,5 0-375,1 0 996,5-1-436,-5 1-185,-6-2 0,-8 2-106,-5 0-186,-4 0-128,1 0 117,0 4 124,3 2 179,0 1 28,4-1 263,2-3-66,1-1-135,-4-2 72,-3 0-56,-9 0-66,-5 0 49,-3 0-38,0 0-18,4 0-3425,6 0 3219,5 0-79,-3 0-320,6 0 449,-1 0 83,10 0 29,9 0 224,2 0 2748,-1-2-3560,-7 2 218,-8-1-1406,-20 1 219,10 0 1568,-7 0 0,25 0 0,3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0.79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1069 0 9621,'-23'13'39,"1"1"-39,3-5 17,0 2 436,7-5 203,5-1-220,4-4 1032,3-1-1468,-5 0 73,2 0-73,-5 0-246,0 1-125,0 4 203,-8 1 73,-6 6 28,-5 2 67,-8 3 39,-1 0 51,-2-2 106,3-3-50,0-2-51,3-2-50,1 1-45,0-1 11,3 1-11,-2-1 0,6 1 0,0-3 0,2 3 0,-2-1-5,-1 2-1,-4 1 0,-1 1 6,-5 0 0,-3 0 0,-1 2 0,-3 0 0,3-8 40,-1 13-35,4-13-10,6 11-1,4-9-106,9 1-85,6-3-335,6 2 342,5-2 190,10 0 0,14 0 56,22 0 6,22-2-29,14-3 1,21-1-1,-13 1-280,-32 1 1,0-1 386,24-1 1,9-1-1,-33 3 67,-48 0-496,-26-2 295,0 0 38,2 0-44,3 0-128,3 0-321,5 0 252,1 0-806,2 4-1747,0 0 2750,2 1 0,-1-2 0,1-3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2.6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1 250 13737,'29'-2'34,"12"0"-28,17 2-1,12 0 34,1 0-39,-3 0 6,-8 0-6,-11 0 6,-11 0-6,-7 0 5,-3 0-5,-1 0 0,0 0-5,2 0-46,1 2-162,3 0-5,2 2 39,-5-1 89,5 3 40,-10-3 44,1 2 6,-9-2-5,1 1 5,-9 0-6,4 0 6,-7-2-6,-1-1-1260,-2 0 796,-1 0 251,4 0 147,9-1 72,7-5 0,11-6 39,5-8-34,0-5 7,-2 1 133,-11-1 51,-12 6-28,-8 4-61,-5 4 55,-3 3 241,-9 1-234,-8 1-136,-8 1-33,-1 1-28,1 1 28,4 1 6,-3 1 28,5 0 78,-2-3-40,2 0 130,3-4 106,-2 0-34,2-2-27,-1-1-124,-1-3 23,5 2-57,-5-2-33,4 0 34,0 3-90,4 2 0,5 2-247,2 4-721,4 1 968,16 5-34,0 4 28,12 4-22,-2 4 28,1-3 34,4 1 16,4-2-16,2-1-6,6-2-28,-3 0 0,2-3 34,-2 2-29,-5-2 1,-1 0-6,-7 1 5,1 0-10,-3 2-1,8 2 6,-8 0-33,4 2-7,-11-6 35,-3 2-51,-4-4 56,-4 2 0,-2-5 5,-3 3 46,0-4 330,0 2-135,-12 0-78,-8 3-112,-18 2-56,-11 3 0,-3 4-6,-2 1 1,5 4-46,8 0-38,9 1 10,7-3-44,9-2 73,3-1 229,7-8 146,-1 0 61,4-7-151,-5 0-89,-3 0-79,-5 0-28,-6-4-5,-7-4-34,5 1-90,3-2-38,11 8-376,7-1-2207,0 2 1260,3 11 1451,0-1 0,0 2 0,0-5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13.68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901 1 13161,'-33'38'128,"-8"8"-72,-11 6-56,-13 12-502,30-28 0,-1 1 429,-3 5 1,0 0-18,-1-1 1,1 2-1,-1 9 0,1 1 12,2-6 0,1 0 27,2 4 1,3 1-57,-18 32 68,11-13 161,17-16-66,7-14 157,4-11-213,2-9 0,-6-4-73,3-5 580,-5-3-373,3-3 158,-9-1-292,0-4-124,10 1-105,-2-2-7,16-6 197,-5-7 72,13-33 57,4 0 17,13-25 78,-1 12-124,0-1 57,-9 1 16,-4 5-78,-5 5 6,-5 9-40,-1 8-542,3 8-590,1 13 841,7 3 101,4 8-128,7 0 279,1 0 56,14 0-33,-14 0 5,3 0 22,-20 0 135,0 2-44,-8 2 122,3-1 0,-3 15-212,0-1-23,0 16 51,0 1-62,5-1-62,20 13 68,2-15 5,21 2-5,-5-19 38,4-7-32,1-4 21,-1-1 6,-4-2-39,14 0-11,-17 0-84,14 0-303,-16 0-285,3 0-364,2 0 161,-2 1 231,-1 2 437,-2 0 134,-5 2 84,-1-4 0,-7 1 325,-3-2 274,-6 0 186,-8 0-41,0 0-430,-8 1-168,3 1-113,1 5-27,2 1-6,10 6-28,1-3-230,9 1 96,0-6 117,5-2 45,2-2 50,2-4 270,3-6 307,0-6 375,7-20-531,-15 7-185,-4-10-118,-18 14-168,-8-1-252,-8 2 201,-15-2 51,-16 4 51,-50-8-51,19 11 0,-24-3 5,37 9-5,11 5 56,11-1-56,13 5-39,9-1-28,7 3 67,2 0-6,-9 0 6,-5 0 17,-9 4-17,-2 4-50,-1 5 44,-3 3-106,1 2-11,2 4-174,0 14 5,15-5 158,3 8 78,29-12 56,16-8 179,25-5-50,18-8 11,8-3-11,1-5 34,-2-6 89,13-16-157,-33 0-22,3-10-23,-36 9-50,-8-3 0,-4 1-56,-1-1-179,1 3 16,18-8 208,-3 7 11,22-7 0,-6 6 0,13 1 34,2-4 112,3 2-46,-9 1 18,-10 1 140,-13 4 503,-13-4-509,-11 9-151,-6-3-28,-8 8-34,-5 1 23,-3 2-57,-3 3-10,3 1-191,6 4-364,3-1 593,9 10-33,-1 0 11,10 9-11,-2-1-11,2 2 11,3 3 0,-2-1 51,1 4-51,-2-2 0,-2 1 0,2-5-12,-2 0-16,2-4 28,0-3 6,1-2 0,1-3 78,-1 0-84,2-1-6,2-1-50,-6-1 0,3 0-22,-7-1 27,-3-1-33,-2 0 56,-2 0-101,-3 0 129,-11 3 124,-2-1-124,-12 2 5,-3 0-5,2 1-50,-5 2-180,6 2 152,0 2 27,2 3 51,0 1-5,3 1 5,3-2 33,3 0-33,2-1-44,0 2 38,2 0 0,-1 2 1,2 3 5,-1 0-84,4 13 78,3-8-100,2 4 72,0-11 34,0-6 34,0-1 5,0-3 28,2-2 17,8 0-78,9-4 33,14 3 11,10-1-44,7 1-6,6 0 0,1 0 6,0 0-1,-2-1 1,-7-2 106,17-2-23,-19-1 1,18 0-51,-20-4 12,5-4 5,-3-5-56,-2-2 0,-9 1 5,2 1 1,-16 5-1,0 1 1,-16 5 67,0 0-28,-5 1-40,3-3-5,-3 0 17,0-5-17,0-4-45,5-18 12,3 3-12,6-16 45,2 11 5,-4 3 7,-5 7-12,-4 6-140,-3 8 72,-15 5 68,-3 3-117,-19 1-23,-2 1-314,-4 7 162,2 3 91,3 5 94,8-2 107,6-2 12,10-10-12,4 12 5,2-10 102,0 18-1,-3-1 23,-2 8-73,1 7 12,-1 3-63,5 1-5,2-2 0,4-4-39,2 1 61,0-13 46,0 1-12,2-14 33,8-1-33,10-2 0,7 0-45,11 0 174,24 1-179,-10-3 33,14 0 28,-24-4-61,-9 0-1,-1 0 29,-5 0-34,0-1-84,5-6-50,4-4-57,10-9-10,3-3 128,27-10 73,-24 10 0,10-4 123,-37 18 129,-12 2 22,-8 5 1,-5 1-242,-10 1-33,5 0-140,-5 0-112,8 0-324,2 0 576,0 9 5,0-1 1,0 10 78,0-3 28,0 0-62,0 2-5,0-3-45,0-2 0,0-1 67,0-4-28,2 2 1,4-4 4,2 1-38,3-3 117,0-1-117,2-1 50,-2-1 28,2 0-11,-4 0 33,-1 0 45,-3 0 62,1 0 308,-3 0-510,-6-8-11,12-2-11,-12-10-23,13-3-22,-8-4-39,1-5-6,7-5 62,2 1 0,4 0-28,-2 6 61,-3 7-72,-6 6-6,-2 7-23,-3 4-5,0 2-73,0 0-11,-5 1 196,-6-1 6,-3-1 5,-8-1-5,6-1 33,-5 0-33,4-1 117,-4-2-73,6 4-44,2-1-1,0 5-5,2 1-5,-8 1-29,-2 0 17,-4 0 17,-2 5-106,2 3 44,4 5-111,2 1-214,7 8 287,5 0 100,4 7 50,3 0 0,0 2-44,0 2 39,10 10-40,-3-12 29,9 4-28,-8-20 5,0-2-11,-3-5 5,1 0-5,-3-4 6,2-1 0,-2 0-1,4-1-5,2 1 6,2 1-6,2 2 0,1 3 5,2 1-5,10 6 56,-5-6-5,5 3-1,-9-5 29,-2-3 27,-3-2-22,3-2-73,4-1-11,11 0-11,10-5 11,15-5-6,5-7 6,5-3 0,-7 0 163,2-3 195,-29 9 45,-4-3-246,-25 10-90,-2 0 40,0 0-18,0 0 12,-2 0-213,-1 1-162,0 2-981,1 2 1261,9 3 50,-3 1 118,6-1-6,-4 1 134,-1-2 112,1 0-218,1 0-89,2-4-29,2-7-22,2-6 51,-2-9-1,2-4-33,-2-4 28,-2-3-62,-1 1 0,-5 1-33,-1 3-6,0 4 11,-1 4-11,1 11 0,-2 3 0,0 8 196,0 1-51,0-3-44,0 2 78,0-4-38,-4 0-35,-2-1-55,-3-4-51,1-6 0,3 12 0,2-9 33,-2 13-33,4-5-39,-1 3-544,2 2 583,0 9-5,0 2 5,0 8-107,0-1 102,0-2 10,2-2-5,4-3 6,7-1-1,4 0 63,7 0-63,1-1 34,4-8 1,1 12-35,0-13-5,0 14 0,-5-9-5,-4 3-12,5 2 11,-8 2 6,6 2-5,-8-2 5,0 1 0,0-4 0,-2 2-6,-1-5 12,-2 3-6,-2-6 50,-2 2 23,-4-4-1137,0 1 1064,-13 1 129,3-2-62,-11 3-28,7-3 0,-5 3-33,2-2-6,-2 5 0,-3 3 0,0 7-6,-8 3 6,0 7-67,-3 2 67,0 1-50,10-2 10,2-2-66,12-5-56,1-4 251,5-1 18,12-5-1,13-1-11,21-5-11,19-2-17,12-1-535,7-1 462,-2 0-604,-9 0-768,-13 0 1378,-12-3 0,-24 3 0,-8-3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14.39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389 4 13704,'-20'-2'-146,"1"0"286,16 2 95,-2 0 17,-1 0-162,-2 0-56,-2 0-29,-16 0-5,9 0 0,-18 0-39,12 0 33,-9 4-139,2 7 55,0 9 85,3 10 5,2 9-40,4 2 29,2 3-17,5-5 28,6-6 56,1-7-50,6-9-6,-1-5 5,2-5 7,0-1 83,12 1-45,15 3 23,29 0-34,31 4-36,-32-7 0,4-2-685,10 1 0,3-1 682,3 0 0,0-1-34,2-2 0,-1-1-352,-5 1 0,-2-1-511,-10-1 1,-5 0 896,27-3 0,-41 3 0,-23-3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47.4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145 0 8562,'-33'55'-163,"2"-7"90,10-25-492,1-3 554,-1-7 11,12-6 291,-1-6-118,10-8-77,17-5-46,-3-7-39,15-4-11,-10 3-145,-3 2-197,0 0-1035,-2 2 1377,0 1 0,-6 7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7.42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911 48 8511,'5'-6'2146,"0"1"-1894,-5 5-67,0 0-566,-13-16-62,9 12 231,-10-12 212,11 16 610,-1 0 353,-2 0-851,-33 27 0,-26 25 0,5-2-1926,10-5 1,-3 2 1736,-19 13 1,-8 7-1,11-7 77,22-16 0,7-6 12,-19 14 223,31-34-62,13-11-55,4-4-236,8-3-2834,2 0 808,11 0 2105,9-2 3431,18-11-3213,15-10 134,7-15 432,7-9-497,-21 8 1,-2-1 166,20-20-1834,-28 23 0,1 0 1543,28-21-200,-9 28-42,9-3 17,-18 27 101,-19 5 0,-7 0 836,-6 0 1886,-5-2 1228,-5 1-3535,-19-3-264,-33 3-146,-11 10 1,-30 15-6,8 19-1780,38-15 0,-2 3 1421,-16 18 1,-1 2 139,17-13 1,0 1-45,-10 11 1,2-2 190,-7 8 273,-13-2-201,35-27-33,-12-2-29,36-24-510,3 0-1797,6 0 5065,18-6-2881,15-7 12,24-12-1364,1-4 0,4-4 1677,-12 7 0,0-3-254,18-10 1,-3-1 712,16-17-61,-14 7-269,-17 11-269,-15 13-325,-12 11 325,-2 10 0,-10 3 0,1 5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48.8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1 490 12909,'56'-45'-96,"0"1"1,0 0 0,20-18 0,-16 17-471,-42 36-487,-9 4 269,-4 4-247,-5 1 1031,-3 6 885,-7 0-134,-2 6-292,-9-1-95,4 1-79,-4 0-72,2 2-78,-5 3-63,-1 1-60,0 1-12,4 0-51,4-2-44,6-3-185,6-2 129,3-7 151,6-1 667,46-16-555,3-10-73,-6 4 0,4-3-182,-6-2 1,-1-3 167,4 1 1,0 0-24,-3-1 1,0 0 17,7-5 0,-1 0-9,14-11-6,0-3-5,-41 25-44,-13 9-360,-7 5-246,-4 5 818,-9 8 643,-3 4-502,-12 12-96,-3 7-152,-6 8-55,-2 7 22,-1 2-28,8-1-263,7-5-107,13-7 370,3-13 398,20-9-29,17-8-229,23-17-72,24-7-12,5-15-54,-37 16 1,1-2 22,15-8 1,0-1-24,-16 8 1,-1-1-3,10-5 0,-3 0 0,9-7-5,-12 6-113,-8 6-857,-14 8 247,-12 8 392,-8 4 336,-8 3 526,-5 5-100,-4 3-112,-7 8-79,-3 2-162,0 4-34,-7 3-89,20 21 50,-8-7-6,19 17 6,-5-10-151,5 1-264,6 1-55,6-7 470,7-16 835,10-7-639,-2-16-123,8 1-17,-8-15-51,3-2 1,-2-13-1,2 4 1,-2 2-6,-3 4-34,-6 5-402,0 3-332,-15 4 191,1 2 319,-10 3 477,-10 8-18,6-3 12,-7 7-78,9-6 5,2 3-68,0 1 57,-2 6 34,1 5-74,-4 3-83,2-1-6,0 9-45,1-5-101,2 6-341,0-5 487,0-7 381,12-10 202,8-6-365,15-9-94,8-10-80,6-8-10,3-12-28,2-1-6,3 3-146,2-6-73,-9 12 1,1 0 50,26-14 44,-26 16 1,-2 3-554,2 7-46,-23 8 723,-14 17 1529,-62 43-1041,-5-4-298,6-5 1,-5 2-221,7-13 1,0-1 29,5 2 0,3 1-51,-20 26-5,25-10 51,20-10 5,17-6-174,23-5-717,39-5-1842,20-6 2621,-32-15 0,-4-1 1,8 2-1,-18-6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03.52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5001 9 12472,'-31'-5'-275,"6"2"-140,25 3 2376,0 0-1888,-5 0 481,-1 0-173,-7 0-207,-1 0-96,-7 0 101,1 0-28,-4 0-55,7 0-91,1 0-5,10 0-196,2 0-157,1 0 1,3 0 245,-5 0 107,2 1 6,-3 2-1,-1 2 152,-2-1 56,-7 1-34,0-4-56,-11 2 57,-8-2 4,8 0-122,-11-1-56,15 0 33,-1 0-33,5 0-6,6 0-34,7 0-179,-1 1-50,6 1 134,-4 2 79,0 2 50,-4 2 72,-9 3-4,1-5 16,-10 2 5,0-5 113,-27 2-101,11-1-28,-17 2-23,24-3-44,7 0-6,9-1 0,7-1-67,8 0-399,2 0 466,3 3 0,-2-2 6,-3 3 50,-4-1 0,-4 0 0,-3 1 6,-6-2-1,-5 3 29,-6-2-79,-4 1-11,-4 1 34,-3-3-29,6 3-5,3-3-5,10 2-46,4-1-10,5 2-63,-8 6 124,6-2 34,-5 2 72,4-4-27,-2-4-6,-6 2 0,-11-1-11,-6 2-62,-10 0 33,-5 0-22,-2-1 23,2-1-28,5-1 27,10-1-22,6-1-16,11 1-57,11 0-44,1 0 55,1 3 51,9-1 51,-11 1-18,12-2 46,-14 1-79,-1-1 39,-11 0-22,-32 4 61,5-3-78,-25 6 6,20-4 5,2 1-11,1 0 0,14-2-84,10-2-129,19-1-51,12 0 242,4-3 61,-8 5 79,-5-2 6,-14 6-52,-14 2-66,-11 4-6,-10 3 84,-6 1-78,-2 0-6,4-3 28,6-1-23,9-5 34,10 0-39,9-3-5,10-2-40,7-1 45,6-2 6,-1 1-6,-1 0 5,-8 4 1,-5 2 44,-11 4-50,-6 0 6,-39 10-6,13-2-309,-27 7 303,23-8-39,6-1 40,3 0-57,15-2-123,9-4 11,14 1 45,11-6 129,2 2 84,4-2-50,-2 1 22,-4-1 259,-6 0-203,-5 0-22,-14 1-79,-6 2 23,-10 1-34,-3 0-12,-5 2 24,-20 3-12,22-4-51,-5 1-123,36-6-397,8 0 386,11-1 185,1 2 39,6-2-39,-7 1 6,-2 1 67,-9 2-62,-4 1 45,-9 2 0,-7 2-56,-8 1 0,-8 3 45,-22 7-45,19-7-6,-5 2-106,38-13-50,11-3 10,11-5 130,2 1 22,1 0 11,-4 1-11,-2 1 11,-3 0 62,3 0-73,0 0 0,-5-1-162,9-1-269,-6 1 50,10-3 151,17 1 230,6-1 0,30 0 73,15 0-17,19-2-31,-38-2 0,3-1 9,22-4 0,1-2-169,-20 2 1,0 0 134,13-3 0,-2 2 39,10-3-39,-13 2-6,-10 1 1,-9 1 5,-7 2 0,-4 0-6,-4 0 6,25-10 0,-6 0 0,31-11-39,-10 2 39,11-5-6,-3 1 12,4-2-6,-13 4 0,-6 5 0,-13 5-28,-6 5 291,-20 6-274,-3 1 5,-12 6-66,0 0-57,8 0 90,6 0-180,10-1-307,45-5 436,-9-2 90,-19 2 0,1-1 39,21-7-39,-6 0 6,-13 2 44,-14 1 158,-14 5 4,-11 0-16,-7 3 45,-1 1-185,-5 1-61,7-2-158,4-1 40,16-4-39,16-5 122,20-4-32,18-6-12,12-5-580,-43 14 0,0-1 566,1 1 0,-2-1-541,42-11 594,-15 5 45,-22 6 5,-19 4 197,-19 6 11,-9 3-603,-7 2 205,7 0 794,10 0-614,17-3 5,13-4 16,18-4 29,3-7-39,-4 0 5,9 0-5,-26 3 94,5 3-21,-24 3-12,-7 1-61,-10 5 5,-3 0-6,-5 3-10,-1 0 5,0 0 0,6 0 5,6 0-38,13 0 66,8-4-33,16-4 12,9-4-7,6-3 1,-1-1 5,-10 4-11,-10 1 6,-17 4 66,-10 3 197,-13 2-918,-2 2 649,-1 0 33,13 0 85,13-4-107,18-4 67,14-6-22,3-3-50,2 0 0,-8 2 50,-10 3 22,-15 3 118,-11 3 112,-12 3 40,-5 1-247,-4 2-247,-9 0-84,4 0 45,-8 0-134,10 0 1803,1 0-1237,-22-2-6,6 1-101,-38-2-101,3 3-6,-23 2-33,-8 5 6,-3 2-12,2 7 6,10-1-123,12 0 6,12-2-57,13-2 118,6-1 56,7-1 0,-6 1 6,-4 2-1,-17 5 1,-17 2 27,-19 5-417,34-12 0,-2 2 384,-3 0 0,-5 1 2,0-2 0,-5 1 0,4 0 0,-7 1 1,0-1-3,-24 4 0,5-1-17,38-8 1,5 0 16,-33 8-219,12-1-300,36 1-114,1 1 280,26 1 247,1-1 100,2-3-67,-1 0 1019,-19-1-616,-7-3-167,-20 2-129,-2-2 72,-10 0-100,-1 1-23,12-6 0,1 1 17,-12 3 6,-19 0-6,51-7-129,11-1-17,9-2 51,7 0-84,1 1 134,-21 6 157,-6 2-39,-25 6 50,-10-2-50,-12 5-34,-14 0-37,40-9 1,0 1 17,2-1 0,-3 0 86,-15 2 1,1-2-6,-18 4-101,-6-3-376,61-6-352,16-3 364,9 1 364,3 0 6,0 3-1,3-1 34,-3 2-27,3 0 279,-3-1 241,0 0-336,-5-2-112,-6-2-84,-3 2-51,-7-1-201,6-1 28,0 1-11,6-1-291,4-1-1305,2 2 1516,25-2 91,-2 0 168,17 0 51,-7 0 5,-8 0 33,-6 0 292,-6 0 264,-7 0-231,0-2-106,-1 1-140,4-4-112,2 2-50,5-4 5,6 2-95,8-5-157,9 0-207,9-3 33,7-4 297,32-8 640,-25 4-29,10-2 229,-44 14 45,-12 3-235,-11 5-582,-4 1 100,-9 0 1,-8 0-51,-6 2 5,-5 3-94,3 1-219,5 2-6,1-3 247,10-1 123,0-2 90,8 0 33,-1-1-263,-7 0 134,-3 0 6,-13 2 73,0 2-73,-8 1 0,2 0 90,-12 3-130,20-3-581,0-1 22,20-2 542,10-3-223,18 2 89,13-2 124,26 0 128,-11-4 1,1-2 123,25-2-134,18-6-46,-48 4 6,-10 4 51,-15 2 124,-4 1-7,-9 1-106,1 0-73,1 0-12,19-5-352,5-1 285,21-6 79,4-2 73,13-4-39,6-5 28,10-1-346,-4 0 228,-4 2 56,-11 4 3,-3 1-3,-28 9-6,-7 1 6,-26 8-583,-4 1 477,0 0-474,6 0 238,6 0 397,10 0 18,11-3 397,16-6-212,15-8-62,15-6-152,6-6 40,5 2-580,-7-1 742,-7 5-139,-15 5-107,-17 6 0,-14 4-67,-16 5-12,-8 2 79,-5 1-61,-3 0 523,0 5-462,7-3 577,4 3-206,13-5-142,9-7 107,5-2-151,6-10-95,-1 2-90,-4-1 67,-5 6-67,-6 2-6,-9 5-89,-4 3-1014,-6 1 907,-4 1 118,-2 0 5,-3 4-156,0 1-73,0 3 174,2-4 134,8-1 593,12-3-110,11-7 15,13-4-111,3-9-158,5-4-10,-2 0 161,-6 2 46,-10 5 168,-12 5-242,-13 6-177,-6 3-1593,-5 3 1189,-12 3-673,4 4-1059,-10 4 1961,12 0 0,1-3 0,5-5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06.37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3283 3 13239,'-23'-2'-129,"-1"1"213,10 7-22,-2 2 22,-3 6-45,-3 1 34,-2 5 33,-3 4-67,-5 8 17,1 6-56,-9 12 12,-3 8-12,-16 14 0,23-30 0,-4 2-533,-10 5 1,-4 2 479,-10 5 0,-5 1-121,15-16 0,-2 0 1,-2-1-690,-6 2 1,-1 0-1,-2-1 863,-2 0 0,-3-1 0,1-2 13,-1 0 0,-1-1 1,1-2-153,2-3 0,1-1 1,1-1 289,4-3 0,1-1 1,1-2 30,-26 9-1,3-2-111,9-4 0,-3-1-126,13-4 0,-5 0 1,5 0-130,-8 2 0,1 1-134,-20 5 0,1 1-239,20-7 0,1-1 558,-23 6 0,3-1 0,38-12 0,3-1 0,-6 1 0,-1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07.3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3609 1 13541,'17'23'124,"-3"1"-124,-24-6 39,-9 12-28,-21 18 118,-22 19-596,21-26 0,-3 1 590,-9 6 1,-4 1-29,-6 3 0,-2-1 70,-6 1 1,-2 0-10,-2-1 1,-2-1-756,-2-1 0,-1-3 700,-1 0 0,-1-1-42,-4-2 0,-1-1-505,-1 0 0,0-2 449,-3 0 0,0-1 8,29-13 0,0 0 0,-1-1-7,1-1 0,-2 1 0,1-1-4,-2 0 0,-1-1 0,0 1-15,-2-1 0,0 0 0,0 0-12,-2 0 1,0-1 0,-1 1-141,0-1 1,1-1 0,-1 0-120,3 0 1,0-1 0,0 0-244,0 0 1,0 0 0,3-1-3509,-21 6 1,3-1 4036,7-1 0,7-3 0,-5 2 0,31-10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08.22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3174 1 15961,'-43'46'-157,"-11"14"174,16-20 0,-4 3-1474,-10 6 1,-5 1 1512,-10 6 0,-4-1-26,18-16 0,-2-1 0,-3 0 26,-5 1 0,-4 0 0,1-2-25,0 0 1,-1 0 0,-1-2 27,-8 0 1,-1 0 0,0-2-435,3-1 0,-1-1 1,0-1 374,-4 0 0,-1-1 0,-2 0-103,-4 1 0,-1-1 1,-3-1-664,16-5 0,-2-2 0,-1 0 0,0 0-751,0 0 0,1 0 1,-1-1-1,-1 0 1517,-5-1 0,-2-1 0,3-1 0,9-1 0,-16 4 0,9-3 0,18-6 0,-1 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09.79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0 565 14101,'88'7'415,"-7"0"-219,-27-2-17,-2-2 34,-1-1 11,0-1-11,-2 0-17,5-1-33,-3 0-124,4 0-6,1 0-16,4 0-17,5 0 34,5-1-1,6-2 40,5-3 17,3-2-40,1-3 51,-7 2 22,-5-3-11,-13 3-11,-6-2-67,-8 2-1,-8 0 6,2 0-39,-7 0 6,4-2 56,-1-1 78,4-3-45,6-5-22,8-6 27,9-4-21,7-7-46,1 2 51,-8 3 0,-9 6-44,-16 8-7,-9 4-33,-7 5 0,-4 1 0,1 2-39,0 0 33,8 0 6,5 0-28,12 0 28,12-3 0,12-2 6,16-4-358,8-3 355,-43 8 0,0 0-3,47-10-6,-7 2 6,-38 7 0,-2 1-5,17-2-1,3-1 6,-39 10-73,-8 2 68,-4 1-51,-2 0-96,3 0-189,12 0 251,1 1 408,13 4-329,-1 1 6,4 2-1,2-1 6,1 1 0,-7-2-274,3 7-96,-20-3 17,-1 5 230,-21-2 39,-2 4 78,-3 6 1,0 7-265,0 10-318,0 26-1013,0 4 1601,4 18 0,-2-41 0,2-12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1.01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0 715 15776,'36'-4'6,"2"1"5,0-1 23,13 2-29,12-5 57,5 2-56,8-5 139,-3-1-22,3-4-16,2-5-1,-4-2 1,1-3-18,-7-1-33,-3-3-50,0 1-1,-5 0 1,4 1-6,-6 3 0,-2 4-6,-4 4 6,-4 3 0,6 2-5,1-2 5,4 0 11,1-3-5,-3 1-1,-5 0 40,3-6-34,-17 6-11,1-5 6,-15 7-6,-2-2 0,-1 2 0,6-3-56,3-2 50,42-11-27,-11 4 33,-13 7 0,1 1 0,20-7 0,-2 3 0,-20 6-6,-12 7-44,-22 4-96,-5 4 135,-8 1 11,0 8 0,0 4 5,0 8 1,0 3-6,2 2 0,-1 2 0,1-1 0,1 2-112,-3 0 28,3 1-67,-3 1 33,-3 0 118,-10 2 39,-9 1-5,-11 1 156,-7 2-128,1-2-628,4 22-2167,15-19 2733,18 12 0,4-33 0,8-7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2.2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0 747 15468,'22'-12'880,"4"-2"-768,13 5 11,26-9-93,-19 6 1,5 0-1154,14-5 0,3-1 1151,10-2 0,3 0-25,6-2 0,2 0 19,0-1 0,-1 1-22,-3 2 0,-2 1-47,-6 0 1,-2 1 46,-10 4 0,-3 1-154,-9 1 0,-3 1 154,28-4 0,-19 4 0,-18 4 1574,-9 2-1574,-10 1 711,-1 1-627,-2-3 324,8-1-408,8-6 106,42-13 101,-9-1-143,-20 9 1,0-1-15,20-11-16,-3-2-34,-5 1 6,-3 1 27,-8 1-33,-6 6 0,-10 3-84,-9 6-56,-10 8-61,-2 2 89,1 4 106,12 0 0,12 0-38,13 0-63,9 1-178,-3 8-68,-3 4 146,-17 9 162,-9 7 45,-16 5 73,-7 5 50,-4 5-45,-7 2-78,-7 4 56,-8 1-50,-2-1 11,-1 1 22,1 0-34,-5 1 7,8-2-12,-9 0 0,7-3 0,-4-1 0,-15 14-622,17-12 622,-3 15 0,20-37 0,5-3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3.3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358 23 15182,'23'-12'785,"-4"3"-208,-11 8-68,-5 1-66,-1 0-443,-7 4 61,-10 12 62,-16 19-55,-17 24-43,17-19 0,-1 4-312,-2 6 0,0 2 287,-1 4 0,2 2 0,2 1 0,4 0-255,6-1 1,4 0-228,4 3 0,7-2-1254,24 38 1736,21-8 0,-7-49 0,0-13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4.48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580 55 16196,'3'-25'118,"-3"5"-107,12 18 56,-7 1-61,13-2 0,-5 1-1,1 1-5,2 1 6,1 0-6,-3 0-62,-4 0 57,-2 0-74,-2 1 29,-1 7-34,0 5-23,3 10 68,-2 4 22,2 7-33,-3 1-45,1 5 5,-3-5 62,-1-2 23,1-5-1,-3-6-252,3-3-61,-3-3 319,-10 1 128,-14 1 85,-20 5-123,-6-3 0,-6 2-90,-33 15-213,26-15 1,0-1 167,-23 14-140,9-9 11,3 3-162,18 4 174,13-11 16,19 4 90,16-7 0,6 6 56,2 5 470,2 4-369,13 4-45,13-1 11,16-2-67,17-6-470,32-13-2660,-42-10 0,2-3 3130,8-3 0,-2-1 0,8 0 0,-22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7.90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0 418 7459,'9'11'1356,"75"-44"-639,-26 4-675,2-2 0,9-1-28,0 4 0,0 2-347,-15 6 1,3 1-29,37-10 0,-1 1 268,-40 13 1,-1 1-1337,11-3 0,1 0 1482,-10 2 0,-5 1 20,7-3 128,14-4-269,-46 15-466,62-3 0,-57 7 0,45-5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5.56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52 14639,'52'-24'56,"1"4"-6,-15 16-50,10 2 180,7 0 72,2 2-62,-2 0 7,-12 0-57,-10 0 0,-14 0-12,-12 0-122,-4 0-6,-3 5-50,0 1 38,0 6-21,0 6-23,0 2 56,0 6-6,-3 1-61,-4 0-23,-2-3-56,-7-4 146,0-6 34,-6-3 129,-7-3-51,-7 1-23,-2-4-44,-3 1-6,11-3-39,1 0-44,14 0-236,3 0-376,9 3-111,0 1 296,3 7 326,17 2 145,9 2 11,23 0 34,8-1-1,5 0-44,-1-2 40,2 4-35,-27-11 1,-3 6 33,-28-9-39,-2 7 0,-3 3-56,0 20 62,-10-3 5,-12 17 67,-18-8 29,-15 2-23,-13-3-84,0-5-314,-10-9-5867,11-10 6181,8-8 0,28-6 0,14-2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6.5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 18347,'66'-1'-9729,"3"2"9729,17-4 0,-38 3 0,-12-2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17.21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106 50 19591,'-42'-25'1041,"6"6"-839,30 15-197,-2 4 1,8-1-8828,-3 1 8822,-1 2 0,2-1 0,-2 2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22.92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24 18 18632,'0'-9'-1775,"-4"1"-2532,-2 9 4307,-2 6 0,5-4 0,0 4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39.73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211 0 10948,'73'1'504,"-15"1"146,-44-2 190,-9 0 885,-3 0-1647,-11 0-78,6 0-89,-6 0-2342,9 0 2431,-3 0 303,-2 0-118,-1 0-40,-2 1-100,5-1 1820,1 2-1624,-1-1-45,0-1 33,-5 2-83,2-2-78,-1 0-52,1 0-10,3 0 336,1 0-342,-3 0 0,-1 0-191,-7 0-358,-1 0-454,-5 0-21,-2 0-142,-9 0-413,-8 5-1216,-6 0 2795,0 5 0,18-6 0,10-1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40.61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712 232 9677,'-74'11'400,"1"0"0,-1 0 1,-29 3-1,16-1-52,33-6-85,2-1-112,11-1-106,14-1-45,11-2-207,11 1 5,2-3-84,3 3 270,0 0 94,0-1 219,-2 2 33,-3-4-134,-4 3-38,-7-3-46,2 3-6,-5-3 23,3 3-79,5-3-50,3 2-207,5-2-488,3 0 264,25 0 190,17-2 230,41-8 11,-30 4 0,3-2-910,9-4 0,3-2 910,5 0 0,1 0 0,-1 1 0,-1-1-203,-3 1 1,-3 0 202,-9 3 0,-5 0 17,29-5 313,-29 6 84,-26 4 7,-16 4-421,-7 1 1319,-3 0-1734,9 0 789,11-3-447,20-1 68,17-6 5,17-3-40,10-1 40,1-3-348,-2 5 192,-12 0 83,-11 4 67,-15 2 1,-10 2-1,-10 1 0,-4-1 6,-5 1-5,3 2 291,5-2-286,13 0-5,13-2-74,15-1 40,8-1 39,4 0 0,-4 1-689,11 2 230,-30 2 39,0 1 241,-35 1 50,-11 0 123,-6 0 6,-2 0-544,-9 0 544,-13 0 0,8 0 0,-6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41.25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422 0 10136,'-87'24'146,"12"-2"-18,58-9 248,-4-3 49,2-2-50,-3-3 6,-9 0-90,12-2-195,-14 0 33,16 1 11,-7-1-140,5 2 0,5-3-157,6 0 79,6 0 78,2 2 5,0 1 1,0 1 28,0-1-29,-3 2 12,3-3 17,-5 0 22,4-1-970,-4-3 914,14 1 90,-6-1-23,9-1 23,-6-1-29,-1-2-61,-2-1-213,0-3-1276,-3 1 1489,0-3 0,0 6 0,0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42.2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881 0 14202,'-35'18'269,"-3"5"-196,-8 5-62,-5 7 23,-4 0-68,3 0 68,6-3-34,9-6 5,4-3-5,6-4 39,0 0-39,5-1 0,-7 0 0,2 0-5,-8 3-40,-6 1 34,-5 2 11,-6 2-6,-2 1-106,7 0-157,7 0-235,15-6 40,12-1 335,11-6 129,26-5 95,16-5 11,33-2-55,12-2 10,12 0-16,-1 0-282,-2-2 243,-9-1-6,-34 0 0,0 0 5,20 0-5,15-3-22,-34 4-107,-4-1-520,-2 0-114,-5 0-704,2 0-1479,-10 2 2946,2-1 0,-20 2 0,-3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43.24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907 9 10354,'-85'-6'656,"6"3"-376,41 11 168,-18-1-84,2 4-50,-17 0 11,5 1-169,-2 0-100,-2 0-56,12 2-100,2 1-29,12 3 73,-1 5-17,9 3-269,1 7 0,11 3 342,10 5 0,7-2 0,11 2 90,19-4-34,14-2 129,18-6 67,7-6-162,0-5-90,18-10 0,-26-5 0,-1-1 0,7-2 0,7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7.57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8763,'90'5'3507,"-19"0"-3104,-69-2-263,-2-1-717,0 2 381,0-2 106,5 5-44,1 1 11,5 3 33,-3 1 90,0 0-33,-2-2 27,-1 0-50,-2-4-56,-1 0 56,-2 0-325,5-1-179,-1 1-392,8 0 952,36 11 0,-30-11 0,25 7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8.5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629 255 7615,'-14'-14'454,"3"3"-454,-76 30-135,43-6 3,-13 1 1,1 1-277,11 5 122,6-2 286,4-2 1041,-5-5-1264,-3-5 654,3-4-172,-17-3-472,34 1-5,-10-2-1194,29 2 449,12 0 1417,14-5 1670,17-4-1193,17-12-3414,10-10 3334,1-7 0,2-3-700,15-9-437,-18 9 0,-4 4 291,-5 9-2169,21 6 1856,-19 11-34,17 4 45,-27 7-100,-6 0 50,-7 4 218,-9-2 482,-6 3 3032,-8-3-3223,-5-1 422,-3-3-2370,6-12 3760,-5 9-4818,4-8 2844,-9 15 0,-1-2 0,0 1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7.80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8690,'30'10'-621,"0"0"262,0-4 68,0 1-190,2 1 229,-2 0 162,-3 0 90,-5 0 493,-8-4 319,-6 1-319,-6-4-2123,-2 1 1630,2 0 0,1 2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8.0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6585,'0'0'0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8.2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6311,'0'0'0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8.9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9979,'0'0'0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8:59.0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6988,'0'0'0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0.06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2192 1 10858,'-22'14'51,"4"0"-46,5 1-5,2-1 56,0 0-56,1-3 6,-6-1 123,-3 1-90,-8-1 17,-6 3-45,-7 0-11,-6 1-45,-6 3-386,-2-1-454,-1 4 348,4-1 391,0 0 146,4-2 90,2 1 27,1-1-16,-4 1-11,1 1 212,-6-3 90,1 0-129,0-4-27,-1-3-108,1-2-77,-2-1 5,-3-1-51,0 0 1,-5-2 39,2 0-40,-5 0 23,5-2-16,-4 2-12,4 0 112,-2 2-3437,2 2 3381,1 2-1095,-25 9 748,-1 3 207,14-4 1,3 0 0,3 0-1,-12 2 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0.82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2248 22 12113,'1'-12'1882,"-5"4"-1473,-7 7-208,-7 1-133,1 0-29,-9 0-39,-4 2 0,-13 10-39,-6 8-6,-13 15-62,-9 11-271,29-18 0,-2 1 358,-5 6 1,-2 0-93,-8 5 0,-2 0-717,-6 2 0,-3 0 829,-5 2 0,-3-1 3,-2-2 0,-3 0 22,0-1 0,-1-2 6,3-2 0,1-2-15,2-4 1,2-1 3,7-3 0,2-2-71,5-3 1,2-1 50,8-3 0,1-2-350,3 0 0,0-1-2495,-32 7 2845,5-2 0,37-10 0,12-4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2.0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2049 0 13681,'-64'25'85,"0"-1"1,0 0-1,-28 11 1,7-6-69,32-16 0,3-2-558,-6 1 1,-2-1 520,-5 1 0,-3 0-30,-5 0 0,-2 1-113,-7 1 1,-2 0 41,-6 2 1,-3 2-1230,19-3 1,-2 3 0,1-1 945,2 0 1,0 1 0,1 1 469,-7 2 0,1 1 0,7-3 0,7 0 0,8-3 0,-25 8 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3.7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71 1 13093,'-39'10'-274,"7"-2"-146,32-8-124,0 0 550,5 0-6,-1 0 56,8 3-23,2 2-27,3 1 5,19 1-11,-4 0 0,16-3 6,-4 2-1,-4-1-5,-2 2 0,-5 1-5,-4 1 5,-4 2-28,-1-1 22,0 3-44,1 0-208,9 0-884,14 0-606,11-2 1748,6-2 0,-27-4 0,-11-3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3.97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7044,'0'0'0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8.70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 21 7050,'-11'-11'-405,"2"1"0,9 10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4.22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8399,'0'0'0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5.0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11452,'53'9'22,"-1"-1"1,37 8 33,-64-13 28,-4 2 67,-7-4 11,-1 1 74,-2-1 55,4 0-55,7 0-57,10 0-67,14 0-107,11 0 29,11 0-34,8 2 0,0 2-6,0 2 6,-8 3-5,-8-1-6,-11 0 5,-12-1 6,-9-4-6,-12-1 6,-6 0 45,-7-3-39,-1 2-57,1-1-77,5 2-12,8 5-152,13 2-218,17 7 57,14 2-561,28 6-1548,-38-12 1,2-1 2561,4 1 0,-2-1 0,13 2 0,-22-6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19:05.2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31 10674,'30'-17'-2437,"-5"3"970,-28 14 1467,0 0 0,0 0 0,1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45.02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2489 2197 11318,'-12'-12'145,"0"1"-66,3 6 167,4-1 62,2-2 225,3-1-175,0-2-162,0 1-67,0 0-112,0 2 61,3 0-33,2 4-45,1-2 0,5 3 0,-3-3 0,3 2-6,2-1-72,1-1 72,7-2 12,6-7-6,13-5 61,12-10 119,13-8 66,6-8-64,-19 14 0,1 0-126,23-15-56,-29 20 0,-1 1 34,6-1-29,-7 6-5,-9 6-11,-4 1-45,-8 7-448,5-1 230,-13 3 94,1 2 180,-11-1 12,1-2-7,4-6 163,8-9 79,6-8-29,7-9-156,4-6-29,18-29-33,-14 16-56,12-19-101,-20 24-44,-2 3 38,0 1 18,-8 4-130,-1 2-49,-9-13 324,-5 12 106,-4-15 275,-3 9-157,0-5 56,0-8-129,0-3-61,-10 1-1,-14-14-162,-5 27-61,-9-4-140,9 31-34,2 8 302,0 3-1143,0 7 645,0 0 415,0 3 89,-1 1 285,1-2 130,-2-2 274,-28-12-498,4-9 257,-27-12-320,8-7-379,-5-2 256,-4 0-5,24 22 0,-1 2-56,-29-6 14,30 16 0,2 4-137,-19 6-28,-1 5 28,2 8 39,2 4 140,3-3 190,-8 14 112,18-20-122,-10 11-108,14-15-32,-1 0-40,-7 0 0,0 0 0,-3 0 0,0 0-68,5 0 51,-16 3-184,25 0 61,-11 3 33,24 2 79,0 1 28,-2 2 84,-6 1 12,-8 1-52,5-1 1,-3 0-45,-33 9-495,25-6 0,0 1 495,-28 10 5,2 3 1,4-8-6,9 6-34,8-6-38,9 10-7,7 5 68,-14 39-56,13-5-297,19-17 1,1 1 368,7-8 1,1-1-3,0 2 0,0 0 370,2-1 0,0-1-373,-18 44 0,5-10-11,6-7-34,5-12 34,4 10 6,6-22 5,2 9-56,5-18 22,-1 5-44,3 6 853,1 8-781,2 7-61,0 4 28,0 4 268,5-2-229,8-6 0,7-7 5,9-9-5,6-10 40,4-6-35,6-5 6,7-4 51,5-1-56,3-2-1,4 0 6,-4 2-11,0 0 6,-4 1 5,-4 1-5,-3-2-1,-3-3 12,-3-2 34,3-5 49,2 1 23,2-7 1,5-2-124,44 3-1502,-23-4 1,4-2 1498,-8-1 0,-1-1-76,7 0 1,0 0-107,-1 0 1,3 0-203,21 3 1,-2 1 221,-30-1 0,-2 0 47,12 2 0,-6 0 23,-2 3 42,-23-4 93,-13 0 256,-16-3 405,-6-1 2538,0 0-3155,-2-8 210,13-9-294,6-11 77,16-11-72,13-3-5,15-4 0,10 5 0,5 2-352,-1 9 212,-7 5-28,-16 9 100,-9 4-5,-10 2 79,-17 4 5,-6-5 29,-18 1 21,0-7 493,-7-8-10,16-13-180,-4-13-31,7 2 0,2-3-227,6-33-58,-8 25 0,0 0 2,2-25-39,-3 1-22,0 2-34,-7 7 12,4 2-275,2-17 274,0 25-95,9-15-128,-5 24 100,5-8-11,-4-12-463,-6-18 169,-12 42 0,-9 0-701,-21-9 0,-17 3 779,-21 2 1,-22 6 135,11 18 1,-16 0-1,-8 3 1,0 1-1,6 3-423,-2 1 0,4 4 0,-1 1 1,-5-1 638,15 3 0,-6-2 0,-2 1 1,0 0-1,5 3 0,7 2-59,-1 2 0,6 4 0,3 1 0,-2 0 91,-28 0 0,1 1 0,11 1 0,15 1 0,6 2 0,-5 1 0,-1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24.5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78 2464 16874,'-50'-17'-90,"22"4"236,67 13-62,9 3 34,9 2 5,5 4 101,9-1 5,7 0-5,16-4-154,-39-3 0,4 0-447,10-1 1,5 1 401,12-1 1,3-1-340,-22-2 0,1 0 0,1 0 327,7 0 0,1-1 0,1 0-502,2-2 0,1 1 0,0-1 489,1 0 0,0 1 0,0-1 16,-1 1 1,-2 1 0,0-1-15,-3 1 0,-1 0 0,-1 0-2,-4 1 0,-2 0 0,0 0 5,30-1 1,-2-1-415,-5 2 0,0 0 409,1-2 0,1 0 17,2-1 0,2 0-15,-25-1 0,1 0 0,3-2 16,9-1 1,3-1 0,3-1-358,-13 0 1,2-1 0,2 0 0,0-1 347,8-1 1,2 0 0,0-1 0,0-1 1,0 0 0,1-1 1,-1-1-1,-2 1-11,-6 1 0,-1 1 0,-2-1 0,-3 1-91,8-3 1,-3 0 0,-5 1 118,18-5 0,-6 1 375,-16 3 1,1-1-380,-3 0 0,5-1 1,-3 0-3,14-3 1,1 0 27,-10 3 1,4 0 0,-5 0-51,7-1 0,-5 2 19,2 1 1,1 0-4,-2 0 1,6 0-13,-2-1 0,7-1 0,-2 0-4,-13 2 0,-1 0 0,4-3-94,3 0 1,4-2-1,2-1 1,-4 0 106,11-3 0,-4-1 1,1-1-14,-20 6 0,0 0 0,0-1 0,-1 1 35,16-6 1,-2 0-1,-3 1 6,-12 4 0,-2 0 1,-2 0-6,25-9 0,-3 0 23,-13 2 0,-3 0 5,-6 2 0,0-3 0,11-14 1,-4-3-63,-22 15 1,-3-2 0,8-10 0,-3 0 225,13-17-295,1 3-101,5 3-179,8 3 97,-36 29 1,4-1-317,28-7 0,3 2 325,-22 7 1,1 1-121,19-4 0,-6 1-850,-12-9 1867,-22-5 0,-31 19 0,-7-1 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25.30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1 449 16420,'81'-4'33,"0"1"1,0 0 0,-4 0-3,-21-2 0,-3 1-467,8-2 0,0 1 511,4-1 1,0 0 103,1-1 1,-1-1-32,1-1 1,0-1-21,-3 0 1,-1-1-40,0-1 1,-2-2 13,-3 0 1,0-1-51,-2-1 1,0-1-24,-1-1 1,-2-1-31,1 0 0,0-1-59,-6-1 1,1 1-127,6-1 0,1 2-559,37-16 161,-40 19 1,0 3-1390,43-6-6365,-7 7 8337,-10 7 0,-35 3 0,-16 1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25.79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17708,'25'1'-128,"1"0"128,1 2 5,13 6-5,17 6 51,17 5-51,10 4 123,3-3-127,0-2 82,-6-5 40,-5-3-62,-8-5-6,-4-3-50,-7-2-213,0-1-974,11-19-7816,0-5 9003,3-18 0,-31 18 0,-16 5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26.78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5 115 17636,'1'-20'196,"-1"4"-381,2 14-851,-1-9-8699,1-2 9735,-7-13 0,4 13 0,-4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55.93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2028 12505,'31'1'986,"-1"0"-628,-8-1 118,10 0-95,8 0-112,17 0-6,11 0 6,18 0-140,12-2-87,-41-2 0,2-2-346,3-1 0,1-1 338,5-5 0,0-2-32,1 0 1,0-1 0,3-1 0,-1 0-1,2 0 1,1 1 17,0-1 0,1 1-522,3 1 0,0 1 505,2 1 0,0 0-3,6 1 0,1 0 25,2 1 0,1 1-598,7 0 1,1 0 572,0-1 0,2-1 9,-31 5 0,1 0 1,-1 0-10,1-2 0,0 0 0,-1 0 0,0-1 0,0-1 0,-1 0-19,0-1 0,-1 0 1,4-2 5,20-8 0,4-4 0,-4 1 13,-20 5 0,-4 1 0,3-2 0,16-6 0,4-1 0,-7 1 5,2-2 1,-6 3-6,-2 0 0,0 2 0,-6 2 0,-2 2-250,-2 2 0,-1 0 225,-2 3 0,3 0 25,0 1 0,5 0 0,-3 1-25,14-3 0,1 1 25,-9 2 0,5 0 0,-5 0-343,8-1 0,-3 0 343,3 1 0,1-1 0,-2 0 0,-1 1 44,2-1 1,-1 0-45,-3 1 0,-1 0 2,-2 0 1,-2-1-3,-6 1 0,-1 0 3,-6 0 0,-3 0 365,-5 0 1,-3 0-363,39-10 61,-8-1-67,-1 1 5,14-1-5,-39 11 0,4 0-104,13 0 0,4 0 104,8-1 0,9 0 0,-20 4 0,9 0 0,1 0 0,-4 1 0,7-2 0,-2 1 0,3 0-302,-2 0 0,5 1 1,-1 0-1,-5 0 300,1-1 0,-6 1 1,1-1-11,0 1 1,-1-1 0,0-1 7,-2 0 1,0-1-1,0 0 4,-3-2 0,-1 0 0,-1-2 64,-3 2 1,-2-2 0,3-1-64,13-8 1,3-3 0,-5 1-2,6-2 0,-3 0-195,-18 5 0,2-1 0,-6 2-492,-2 1 1,-2 2 686,13-2 0,-4 2 0,6-1 0,6-1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57.7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142 432 9139,'53'-15'2733,"-12"4"-2060,-38 10-371,-3 1-302,-8 0 73,4 0 179,-8 0-51,1 0-128,-10 2-73,5 0 0,-14 6-33,7-2 27,-7 3-39,1 0 45,6-1-67,5-1 33,9-2 34,4-2-72,5-1 217,8-2 102,5 1-141,15-1 62,14 2 129,23-2-23,32 0-165,-25-3 1,8-3-1200,-10 1 0,5-1 1,4-2 1098,-5-1 1,4-1 0,3-1 0,2 0-1,11-2 1,2-1 0,3-1 0,0 0-9,-13 2 0,1-1 0,1 0 1,0 0-1,-1 0 0,-4 0 0,1 1 0,-2-1 0,0 0 0,-2 1-377,10-2 0,-1 1 1,-2 0-1,-3 0 372,9-1 1,-3 1-1,-5 1-69,16-1 1,-6 1-206,-6 3 1,-3 1 0,-2 1 0,3 1-33,-12 1 0,3 1 0,0 0-782,-2 1 0,-1 0 0,2 0 1092,11 0 0,1 1 0,-10-1 0,-9 2 0,-8 0 0,35-1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59.0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18 29 0,'-10'-16'0,"2"3"0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28.8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32 22 7005,'-17'-12'22,"3"2"1,14 10-1,0 0 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58.9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7 14835,'32'-4'-1541,"-4"1"1,-20 3 0,-3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59.2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0 121 16409,'74'-23'-1840,"-1"1"0,1 0 0,30-11 1,-33 13 1839,-65 20 0,-4 0 0,-2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0:59.56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12746,'0'0'0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0.6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3386 1 14477,'-22'12'-45,"-7"7"45,-12 8 33,-18 20-1119,13-11 0,-6 5 1181,-21 17 0,-7 5-914,8-7 0,-6 4 0,-2 1 883,10-8 1,-3 2-1,-1 1 1,-2 0-46,10-8 0,-2 1 0,0 0 0,0-1 0,0 0-3,-13 10 1,0-1 0,1-2 0,2 0-3,7-7 0,2-1 0,2-2 0,2-1-14,-8 4 0,3-3 0,4-3 194,-13 9 1,5-3-195,7-5 0,1-1-17,3-3 0,0 1-39,-3 1 0,0 0-62,4-3 1,1 0-382,3-3 1,0-2-144,-9-2 1,0-2-1081,8-3 0,-1-1 1861,-17-1 1,5-3 0,-2 4 0,12-9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1.6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4147 34 13267,'-36'-18'1702,"8"4"-1377,26 12-325,-1 2-89,-5 0 89,-5 15 67,-12 16-62,-17 38 23,15-25 0,-2 3-1004,-9 13 1,-4 3 975,-6 9 0,-3 2-20,-4-3 1,-4 1 19,15-18 0,-3 1 0,-1-1 29,1-4 1,-1-1 0,-1 0-30,-2-1 0,-1-1 0,0 0-349,-2 1 1,-1 0 0,0-1 398,0-4 1,1-1 0,-1 0 10,0 1 1,-1 1 0,0-1-6,-1 0 0,1 0 0,-2 0-53,-2 3 1,-2 1 0,-1 1 12,-5 3 1,-1 3 0,-2 0-312,10-8 1,-2 2 0,-1 0-1,-1 0 288,-4 3 0,0 1 0,-2 1 0,-4 1-348,8-8 0,-4 3 0,-2 1 0,-1-1 0,2-1 0,6-4 174,-9 7 0,4-5 0,2 0 1,-3 1-46,-12 6 1,-4 3-1,3-4 1,8-8-319,-10 1 0,5-8 544,19-11 0,-2-1 0,7-3 0,6-3 0,4-2 0,-6 1 0,0-1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2.98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5 692 9828,'-3'55'1898,"2"-9"-1175,10-27-84,11-5-46,15-4-16,14-4-62,10-3 23,17-2-179,13-1-649,-36 1 0,3-2 326,5-2 1,2-2-20,5 0 0,2-1-1,7-5 1,0-1 2,3-1 1,1 0-20,3-1 0,0-1 0,0-1 0,0-1-702,-2 1 1,-1 0 701,-5-1 0,-2 0 17,-7 2 0,-2 1-112,-9 2 1,-4 1 94,33-6 0,-19 7-28,-14 5 28,-4 2 28,34 3-28,-5 0 99,-21 0 1,2 0-95,-5 1 1,2-2 13,5 0 1,2-3-17,4-2 0,4-3-3,11-3 0,3-4-217,1-4 0,1-3 217,-22 5 0,2 0 0,-2-2 19,30-11 1,-2-3-17,-1 0 0,-1-1-3,-7 0 0,-3 0-262,-7 4 1,-2 0 261,-10 3 0,-3 2-62,-9 6 1,-1 1 61,30-10-62,-13 13 57,-6 7-135,0 7-157,1 3-230,7 10 90,1 7 202,5 9 179,-2 5 126,-21-9 0,-1 1 103,19 13-61,12 13 34,-42-13-12,-14 5-10,-6 5 355,-12 9-395,-1 7-84,0 5-224,11 7-160,8-31 1,8 0-1076,3 0 1,5-3 1458,18 5 0,-1-5 0,5 4 0,-6-15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3.97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58 1038 13345,'-49'55'168,"40"-6"28,76-31-73,-13-10 1,5-2-758,9-1 1,3-1 748,9-2 0,1-1-45,3 0 0,0-1-3,-3 0 0,-1 0 246,-7 0 0,-2 0-269,-9 0 1,-3 0-170,-6 0 1,-3 0 136,36-2 21,-5-2-212,-3-5 179,8-1-56,9-10 25,-39 8 0,1-3 194,7-5 1,2-4-161,9-4 0,2-3-574,8-7 1,1-3 592,-26 10 1,1 0 0,0-2-22,2-1 1,1-1 0,-1 0 0,-1-2 0,-1 0 0,0 0-1,-1 1 1,-1 1 0,-1-1 4,22-16 0,-3 2 16,-5 3 0,-4 3-8,-9 4 0,-3 3-11,-8 5 0,-2 3 521,29-15-552,-15 14-28,-6 12-11,-8 5-91,0 6-206,-3 2 615,-2 2-262,-1-2 1360,0 0-1343,4-3 0,0-2 38,-3-2 40,-9 1 168,-13 3 146,-6 4-381,-10 3-17,-1 1 0,-2 5-39,0 13 27,0 13-66,0 20-275,-9 13-364,-6 11-95,-12 9-165,-3-3 674,0 1 214,1 2-1166,4-9 1255,3-2 0,11-36 0,4-12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4.99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1185 13183,'74'-9'455,"0"1"0,0 0 0,31-4 0,-13-2 55,-13-8-101,2-4-23,-8-3-94,2-4-672,1-1 486,5-5-89,-35 18 0,0 0-12,4-3 1,3-1 27,6-3 1,3-1-692,8-5 0,4-3 658,9-3 0,4-2-332,-25 10 1,2 0 0,1 0 331,4-2 0,2-1 0,0 1 0,0-1 0,1 1 0,0-1-2,-3 3 0,0-1 0,2 1 13,10-4 0,3 0 1,-6 3-12,2 1 0,-4 2-3,6-3 0,-10 6-86,-16 13-113,-29 7-33,-9 6 139,-10 1-279,0 0 1129,-5 0-844,0 1 1718,-3 2-1633,2 2 10,1 1 29,7 2-28,4 1-1,10 6 34,1 6-33,10 8 67,-5 9-61,8 5-12,-3 7 5,1-1 6,-4 4-11,-2-5 0,-8 1-5,-1-3 5,-10 3 0,-3 2 61,-5 7 85,-11 10-68,-14-6 1,-5 2-79,5-11 0,-2 0-997,-16 20 0,1 0 767,13-20 0,5-2-520,4-2 0,4 0-6011,-2 36 6761,13-15 0,2-34 0,0-15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7.2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460 29 17406,'-54'26'168,"3"7"-168,-28 12-698,4 12 541,-2 6-95,12 2-61,27-2-6,17-7 406,31-6-289,32-7 202,33-9 0,-26-20 0,6-4-83,12-2 0,2-4 161,-3 0 0,1-2-545,5-4 0,-1-2 523,-7-1 0,-3-2-3,-7-2 1,-2-2 286,32-16-273,-20-4 22,-20-4-89,-15-4-28,-10-35-369,-11 12 195,-3-23 364,-5 24-235,-12 8 1137,-5 9-1109,-13 15-33,-5 11 22,-22 11 50,6 4-72,-20 7 67,16 4-40,-1 5-21,4 0 72,6 1-34,5-3-219,11 6 69,13-1 150,8 11 34,9 6 0,0 11 6,7 9-6,4 5-6,9-6 6,4-6 0,-2-11 213,14-6-17,-2-12 6,19-3 11,12-11-318,19-2 189,-31 0 0,2-2-363,9 1 1,2 0 278,3 0 0,4 0-260,0 1 1,6 0-1,-5 0-1300,6 2 0,-1 0 1560,24 0 0,-10 1 0,-27 2 0,-25-3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7.81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799 89 17076,'0'-19'341,"-3"0"-10,-13 5 16,-5 1-146,-12 0-94,-15 7-57,-12 2 1,-18 4-12,-9 12-39,-6 7-333,1 15 328,8 7-96,13 3 62,16 4 5,21 2-56,17 0 46,10 3 44,10 1 33,14 2-27,9-1-6,15 0-191,2-2-369,3-6-252,7-4-117,41-15 94,-43-18 0,3-2 738,20-4 0,-2-3 1,4 1-1,-11-2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36.12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24 713 2375,'-13'-19'-364,"2"3"1910,11 16-1966,0 0 1150,7-9-730,-1 7 561,7-7-275,-3 9 2117,0 0-2325,-5 0 544,0 0 1266,-5 0-841,2 0-1103,7-1 62,3-3 72,12-4 140,5-5 779,24-14-201,1-2-505,1-2-112,-13 6-117,-15 8-56,7 1-1,12-3-3397,17-3 3398,18-2 13,-11 4 1,3 0-20,-19 4 0,4-2-266,14-8 0,7-4 1,-9 1 287,-18 5 0,-3 0-2,26-15 0,-6 1 164,-21-1 533,-5 0-454,-20 15-167,-2 1-96,-15 16 551,-2 3-1733,-3 3 779,0 1-84,1 0 3834,-1 0-3246,2 0-1,-1 0 7,-1 0-1827,9 0-269,1 6 1989,8-1 0,-8 3 0,-3-5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9.76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1011 269 16247,'-74'-16'1450,"7"5"-1231,38 9-214,-14 2 46,-14 0-46,-16 3-5,-14 6 0,-6 6 11,-2 7 17,6 1-28,10-2-100,14 0-108,16 1-88,12 3 223,12 6 0,6 5 73,6 6 39,5 2-33,2 1-6,4-2-45,2-2-101,0-6-139,0-3-62,12-4 134,17-5 157,26-5 17,31-7 25,6-7 0,7-3 36,-16-4 0,2-2-461,-6 1 0,6 0 0,-5-2 464,12-6 0,-5-2-22,-3 0 0,-1-1 13,-7-2 1,-1-1-14,-11 1 0,-3-1-173,-6-3 1,-3-2 208,35-26-27,-9-6 27,-13-8-6,-3-6-33,-10-4 20,-26 23 0,-4-1 97,2-17-56,-5-10 46,-21 43 33,-11 12 95,-7 7 1282,-5 8-1461,1 3 339,10 4-591,6 1-177,6 0 155,2 0 128,17 8 96,4 2 123,24 9-40,2-3 124,10-2 39,2-3-78,-1-5-18,-4-2-49,-8-1-107,-13-1 11,-7 1-11,-12-3-50,-6 1-34,-6 1-236,-2 2 214,-21 4 72,-16 8 34,-36 6-5,-17 10-18,17-7 1,-1 3 5,22-7 0,2 0-47,-13 6 0,7 0-127,11 11 141,23 0 11,12 6 39,20 3 5,21 4 118,27 0 202,29-3 11,-3-20 0,6-4-462,-20-7 1,3-2 218,-7-4 0,5-2 1,-4-2-606,6-2 0,-2-3 554,2 0 0,0-2-12,-5 0 1,0-2-210,-2-3 1,0-2 178,-4-1 0,1-3-168,21-15 0,-1-3-28,-22 5 0,-1 0 28,16-9 0,-4-1-252,12-14 202,-16 2 173,-19 3 444,-25 5-472,-11 3 1317,-23 4-1244,-21 3 89,-56-7-38,7 15-18,25 8 1,0 3-29,-13 4 1,9 4 477,5 15-511,6 6 22,-4 20 6,16-3 0,-1 3-123,-18 24 67,21-19 0,3 1 51,6 16-1,10-1 6,22-6 123,29-10 191,28-8-366,-16-23 0,5-4 209,7-2 0,4-3-446,6-1 1,2-2 358,0-2 0,5-3-59,-5-6 0,3-3 0,-3 0-11,9-4 0,-1-2-21,-12-1 1,2-4 0,-5 0-31,0-6 1,-6-1 5,-2 0 0,-2-2 31,-7 3 0,-1-1 47,-1-1 1,-4 0-34,5-7 0,-7-1 6,-35 22 488,-2-1-460,-3-1 746,0-4-741,-5-6-5,-6-2-34,-6-5-129,-9-14 28,10 12-56,1-4-100,13 22 22,2 8 100,0 6 68,2 3 61,13 3 46,32 13 189,-1 0-100,25 13 50,-20-3-44,1 0-40,-3-3-6,-3-2 7,-10-4-18,-4-4-11,-13-4-33,-6-1 55,-7-4-245,-11 4 156,-19 1 67,-17 7-17,-24 8-50,-9 11-61,-3 8-46,31-5 1,3 3-62,-12 20-11,1 20 5,41-28 40,8-5 134,20-10 89,12-11 113,25-12-6,5-8 0,5-5-140,-10-4 0,2-3-601,23-1 1,1-2 572,-15-5 0,-2-2-23,2 1 1,-1-1-1,0-1 1,-1 0-3,-4 1 0,-1 2-3,-4 1 0,-3 1-50,35-10-85,-14 8-5,-16 3 34,-6 4-101,12-6 207,-17 5 50,9-5 1280,-30 8-1162,-9 1 39,-8 3-118,-5 1 46,-12 2-18,-13 8-117,-19 9 0,-15 15 0,-7 13-50,-2 7 5,11 3-84,13 0-218,23-6-67,11-8-90,41-11 504,53-27 0,9-9 0,-20 9 0,11-12 0,0-1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09.9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18134,'11'9'-1342,"-2"7"1,-9 8 0,0-5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11.2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67 339 15283,'-37'19'0,"7"3"39,30 10 253,0 0 94,0-6 90,3-3-84,4-7 17,7-6-11,8-3-79,10-6-11,14 1-174,21-2-134,23-3-257,-37-1 1,2-1 245,4-1 0,0-2-48,-1-2 0,-2-1 56,-4 0 0,-3 0 3,29-12 6,-21 3 78,-25-2-84,-16 1 0,-11-6-56,-24-4 56,-13-1 112,-27-3 401,-7 4-709,-26-2 40,31 17-24,-8 1 7,34 15 55,0 11 118,-5 6-5,-31 31 10,11-9 6,-21 17-11,26-18-95,9-3 45,16-2 50,14-5 106,14-5 29,33-5-68,30-10-6,26-5 1,12-5-62,-14-5 0,3-3-655,-6 2 1,6-1-1,-3-4 694,-16-1 0,-3-2 1,0-1-16,2-1 0,1-1 0,0 0-4,-2-2 1,0-1 0,0-1-522,28-10 1,-3-1 516,-10 1 1,-3-1 127,-5-2 1,-7 3 287,4-8-191,-17 9-106,-52 26 1729,-14 6-1864,-12 9 1276,-18 8-1276,-14 13 219,-2 9-219,1 5-62,-4 12 29,27-13-34,4 6 61,25-19 6,5-4 0,7 0 84,15-3 17,11-3-90,21-4-11,11-6-67,14-5-112,13-3-65,-42-6 0,0-2 224,2-2 1,0-2 16,2-6 0,-1-2 3,-1-4 0,0-2 0,-1-2 0,-2-1 0,-3-2 0,-2-2 0,29-27-6,-11-8-78,-33 27 17,-7 5-190,-22 27-159,0 6 344,-15 9 554,-8 13-477,-22 17 12,3 4 0,0 3-73,-20 25 53,21-23 0,6 0-103,11 10 106,12-9 106,21-10 254,27-7 88,28-10-180,21-13 1,10-4-884,-16-1 1,3-3 625,-5-2 0,4-3 1,-4-2 16,14-5 0,-3-4-28,-3-6 0,-2-5-73,-4-2 0,-3-4-56,-9-3 0,-4-2 45,-7 1 0,-6-2 3,-13 1 0,-6-1-227,7-24 218,-51 2 214,-24 32 27,-31 5-78,-11 25-208,-2 16 320,-4 14-62,4 21-5,8 12 66,8 9 29,32 5 30,20-21 1,10 1-53,43 28-105,-12-29 1,6-4-48,12-17 1,6-5-40,5 1 0,2-3-174,0-4 1,0-2 67,3-4 1,0-4-736,-3-4 1,-1-7 840,5-18 0,-5-3 0,6 5 0,-8-26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19.23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0 102 17367,'1'-10'1204,"0"2"-867,-1 8 346,0-3-678,0 0 1720,0 1-1988,0-4-291,0 4-561,0-3-840,0-6-3893,7-1 5848,-1-8 0,3 9 0,-4 2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22.07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41 20862,'3'-11'465,"0"3"-2386,-3 8-4627,0-2 6548,0-6 0,0 4 0,0-4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24.02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76 16107,'6'-42'879,"-1"8"-397,-5 34-729,0 0-212,10 0-286,7 3-874,20 14-1176,5 3 2795,7 13 0,-23-16 0,-6-4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2.97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1 790 18084,'53'-16'-140,"10"-1"-6,8 3-67,16-4-413,-38 7 0,2-1 460,2-1 1,3-1-224,5-4 1,1 0 326,3-3 1,1-1 35,3-3 1,0-1 25,0 0 0,-2-1 3,-3 1 0,-2 0-1,-7 1 1,-2 1 65,31-17 255,-24 7-177,-21 7-73,-19 6-73,-10 1 402,-8 2-626,-2 1 810,-12-2-765,-5 0-224,-16-3-147,-2-3 98,-1-2 446,1-1 6,3 1 163,-3 5-124,14 7 17,-9 8 67,-1 5-22,-10 16 61,-17 8 1,1 18-107,-8 9 17,-1 4-11,1 8-57,8 0 20,25-16 1,3 2-26,-4 23 56,2 18 28,27-32-28,4-6-12,9-5-38,6-7 22,7-8-28,7 1 0,-11-11 0,2 0 6,-9-11 5,2-1-11,6-1 0,11 0-56,13 0-107,19-1-100,14-1-101,19-2 305,-44-2 0,4-1-101,24-3 1,2-3-168,-20 1 0,-1-2 324,14-3 0,-3-2-3,10-11-160,-11-5-86,-15-1 11,-4-3 51,-15-1 190,-4 3 179,-16 5 101,-5 9 510,-9 6-476,-2 7 136,-10 2-276,-2 1-78,-12 0-12,2 0-12,0 0-60,6 1-7,5-1-5,6 2-280,2-2 314,1 0 72,-3 0-16,-1 0-85,-5 0 29,1 1 67,-2-1-73,-1 3-28,0-3-6,-1 3 6,0-1 11,-2-1-11,5 1 56,-2-1-112,4 0 45,1 1 6,5-1-1,-1 1-61,1 1 67,-5 3 0,-3 4 0,-13 10 28,3-6 5,-5 8 35,7-13-63,3 0-5,5-3 56,0-1-162,8-2-1116,1-2 1217,2 2-1,0 1 6,0 2 28,0 1-28,2 1-84,6 1-313,6-1-68,10-1 230,4-2 95,7-2 50,0-2 45,-9-1 17,9 0 28,-19 0 123,5 0-11,-11 0-11,-7 0 358,0 0-425,-3-4-34,0 2-34,0-4-27,0 4-326,0 0 427,-5 1-40,4 0 5,-6 1 40,6 0-28,-1 0 162,-3 0 95,1 0 118,-1 0-33,0 0-225,4 0-134,-1 4-89,2-2-91,10 6-240,9-6 185,14 0 45,13-2 78,3 0-17,3 0 39,-1 0 90,-7-1 0,-6-1 6,-9 1-6,-10-2 39,-3 3-28,-7-3-11,1 0-11,3-2-566,13-8-4904,8-1 5481,9-8 0,-18 11 0,-6 1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3.46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1001 0 14381,'-29'81'476,"-1"0"1,-3-4-1,-7-7-272,-5-26 1,-5-5-344,-6 4 0,-3-2 323,-3 2 1,-1-1-40,-1-1 1,1-2-9,2-3 1,2 0-74,6-5 1,2 0-65,-32 18 53,28-9-546,23-11 76,20-5-519,21-7-693,52-7-3098,16-5 4727,-16-7 0,-1-1 0,3 1 0,-12-3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3.79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1551 1 16616,'-69'68'99,"0"0"0,-2 0 0,1-3 86,13-15 0,0-1-688,-11 5 0,-2 1 718,-4 3 1,-2 0-570,23-18 0,-2 1 0,1-1 389,-1 0 1,1-1-1,0 1-4,-23 16 0,1-1-220,7-4 1,3-3 188,11-6 0,4-3-50,-25 23-370,30-19 254,25-16-540,14-15 1248,19-6-2010,29-32-6358,20-8 7826,-21 2 0,-1-1 0,7-2 0,-14 3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4.0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14085,'74'11'159,"0"0"0,0 0 0,-4-1 0,0 0 0,-9-2-98,-9-1 1,-3-1-359,7-1 0,1-1 297,4-1 0,1-2-395,7 1 1,1-1-632,-5-1 1,-2 0 699,2 0 0,-6 0 0,4 0 0,-22 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7:37.11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23 163 9681,'-13'-6'499,"3"1"-51,10 5 2062,0 0-2431,3 0-123,8 0 124,15 0-148,62-3-422,1-5 0,7-3 470,-20 3 1,1-1 16,25-7 0,-7-1 3,-11-4 227,2-9 25,-47 18-44,1-5-91,-40 17-2134,0 0 1760,0 4 881,0 3-697,0 2 166,-3 5-87,-5-2-3364,-16 19 3414,-1-3-51,-14 15 57,0-2-57,-4 6-1069,6-7 0,-3 2 1106,-2 5 0,-2 1-20,0 0 1,1-1-8,2-4 1,3-3 18,-10 9 2465,-22 9-2454,37-30-45,-11 5-414,40-30 87,3-3-1308,10 0 1664,4 0 1,-1 0-1,-2 0 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4.83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181 100 13060,'-26'12'1473,"-1"5"-1098,5 2-140,0 5-73,-2 0 1,2 1-51,5 2-106,4-1 0,7 2 27,4-1 6,2-2 34,5-3 0,8-4-73,9-5-22,13-4-57,9-6 74,5-2-130,7-2 95,4-6-83,-2-3 84,-2-5 39,-9 0 0,-7-1 0,-8 0 370,-2-9-84,-15 3-141,-3-7-77,-12 3-1,0-2 84,-5-4-73,-15-13-212,0 12 134,-8-8-67,9 23-17,-2 4 45,11 8-51,-12 4 90,10 2 45,-24 4-12,8 3-21,-11 6-12,12 2 0,5-1 44,1 0-4,7-5-40,3 0-40,6-4 35,2-2 5,10-2 45,19-1 50,26 0-6,37 0-768,-30 0 1,4 0 837,13 0 1,3 0 8,9 0 0,3 0-137,6 0 0,2 0-15,0 0 1,0-1-17,-2-1 0,1-2-291,-17-2 0,2-2 0,-5-1-830,4-2 1,-3-1 1120,14-5 0,-13 0 0,-28 2 0,-25 4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6.72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750 1632 19456,'-5'-22'353,"2"1"-353,-2 11 11,-6-5-11,-5 0-33,-8-6 33,-4-5-34,-2-6 29,-2-9-1,-3-9-39,4-11 45,-1-9-5,8-12-23,0-7 16,4-8 12,12 48 0,0-1 0,0-1 0,1 1-5,-5-43 5,-1 11-6,2 12-39,-9 3 12,4 25 22,-8 1 5,8 23 6,2 1 22,-1 3-22,-4-6-11,2 5 11,-2-5 6,6 7-6,2 2 11,3 1 28,-3-4-39,3 3-67,-3-4 33,3 0 1,-3 0 33,3-6-6,-3 0 12,0-1-12,0 3-16,1 1 16,1 4-5,-1 1 11,-3-2-6,3 5 12,-5-2-17,9 7-286,1 1-841,2 2 1138,3 1 0,0 1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37.53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0 917 15165,'5'-33'903,"0"6"-674,8 16 18,-2 4 77,-3-1-72,-3 2-44,0 0 4,-4 0-116,1-3-91,-2-3 51,0-6-50,3-8 72,2-8-78,8-8 0,9-10 6,11-9-6,7-7 0,9-7 0,1-3 36,-21 27 1,0 0-4,9-19 79,-4-8-33,-21 45-1,-10 10 6,-1 8 39,-2 6-112,0 4-274,0 2 258,17 10 5,14 10 0,26 12-6,21 15-8,-34-18 0,2 0-374,5 3 0,-1 0 334,-6 2 1,0-1 53,4 0 0,-1 0 73,23 26-67,0-3 61,-17-4-61,-9-3-1,-6-5 74,-3-2-79,-1-4-336,4 0-857,15 3-1944,3-5 3329,12-2 1,-32-15-1,-7-6 1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42.0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337 47 14297,'-18'-14'1193,"5"3"-604,16 8-7,0 3 51,2-3-140,-4 3 291,1-3-549,-2 0-27,0 0-74,0-2-627,0 4 493,0 24 11,-2 23 45,-7 1 0,-4 6-638,-2 6 0,-2 3 596,-9 10 0,-2 0-12,1-5 1,1-2-128,4-10 1,0-3 118,-14 40 1,13-23-52,5-9 57,9-15 6,4-16 39,5-13-6,0-9 1137,0-5-1512,0-14 36,-2-9-288,-1-17-459,-2-12-247,2-7-229,0-5 89,3 1-22,0 6-214,0 8-357,0 10 2027,0 7 593,0 4 1419,3 2-86,-3-3-738,3 1-253,-3-5 431,0-7-738,0 12-185,-3-4-236,0 19-157,0 2 6,1 6-285,2 0 229,14 3 33,19 0-33,32 1 34,30 4-399,-36-3 0,4 0 396,7 0 0,1 0 14,5-1 0,1-1-45,0 0 0,0 0-56,-3 0 0,-1 0-460,-2 0 1,-2 0-2555,-9 0 0,-2 0 3070,40-2 0,-48 1 0,-21-2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42.6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0 252 15642,'43'-5'414,"4"2"-307,7 3-74,11 0 7,16 0-1225,9 0 1191,5-4 0,0-1-1,-8-7 1,-13 1 489,-18-3-444,-18 1 155,-14-2-206,-13-4-118,-6-3-27,-5-3 661,-7-2-651,-9 2 135,-7 4 196,-7 6 185,-2 5-336,6 6-11,-2 3-29,1 12 34,-1 7 34,-2 18-73,3 8-28,10 8 28,10 23-185,34-19 29,23 7-32,-6-45 0,9-7-718,20-2 0,6-4-130,1-6 0,3-2 1036,15-5 0,-7-2 0,-38 3 0,-6-1 0,25-6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42.97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1246 0 14359,'-72'11'-54,"1"0"1,-1 0 0,-26 3 0,18 5-182,39 12-90,12-1 325,15 0 213,7-1 269,7 9 167,-7 6 164,-14 16-382,-20 16-826,9-30 1,-4 0 430,-6 6 0,-3 0-5,-7 3 0,-2 0-31,0-1 0,-1-1-79,0-2 1,1-2-163,9-6 1,2-3-467,-26 27-245,33-24 180,16-19 458,49-20-1316,19-22 1630,37-12 0,-33 8 0,-9 1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43.2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710 1 16040,'-63'67'41,"0"0"0,2 1 0,5-2-39,12-10 1,4-1-3,-3 5 0,2 1-14,-1 1 0,2 0-454,2-3 1,2-1 467,5-5 0,3-2 0,-13 36 153,14-22-192,17-16-128,5-18-181,5-12 107,0-10-128,5-7-127,10-15-535,3-23-5648,9-16 6679,-15-19 0,-3 34 0,-9 6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43.49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14 14404,'51'-4'495,"-1"0"1,49-2-406,-24 6-770,14 0 680,-39 0 0,1 0-20,3 1 1,1 0-385,6 1 1,1 0-549,-6 0 0,-1 1 829,2 1 0,-6 0 0,4-1 0,-19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1:44.0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217 152 16196,'-53'27'230,"3"8"-224,12 5 33,5 10-39,8 1-90,12 0-78,8-6-17,22-6 185,19-12 118,27-12 89,26-8-146,-39-8 1,1-2-37,3-4 1,1-2-24,-3-3 1,-1-3-3,-3-5 0,-4-3-78,27-27-135,-17-5-156,-26-4 100,-13 2 269,-13 6 33,-16 9 119,-36 10-35,0 16-83,-23 5-34,22 14-51,5 8 46,2 6-34,9 6-101,12-2-29,11-3 310,26-8 49,22-3-123,34-7-538,28-6 473,-37 1 1,3-2-463,8-2 0,2-1 462,5-2 1,3 0 0,3-1 0,0 1-3,2 1 0,0-1-213,6 1 0,4 0-42,-16 2 1,2-1-1,-7 2 1,-10 1-1,-3 1 1,6-2-1,1 1 1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0.2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1 581 10954,'21'1'-51,"-3"-2"230,-13-1 337,1-1 150,-3 1-77,2 1 133,-5 1-722,5 0 0,0 0 0,9 0 0,5-1-106,10 0-107,9-1-28,6 0-11,5-1 22,2 0 118,-2 1 51,0 1 61,-6 1 39,-5 0-5,-5 0 61,-8 0-34,-4 0-55,-8 0 33,3 0-33,-2 0 61,5 0-61,2 0-6,9 0-73,3 0-286,29 0-168,-13 0 107,18 0 275,-18 0 139,-2 0 6,-2 0 123,-6 0 90,-2 0 336,0 0-370,-8 0-49,5-2-74,-9 1-51,9-4 6,4 1-11,14-5-100,7-1-296,-5 2 1,3-1 99,35-3-357,-28 3 0,0 2 508,23-1-452,-5 2 597,-14 1 51,-10 2 49,-14 2-38,-6-1 5,-14 2 1119,0 0-1130,-7-1 565,1 1-616,6-3-10,1 0-1,15-1-27,6-1-96,11-1-345,-7 1 1,1 0 104,31-4 369,-25 4 0,-1 1 22,20-5 281,-1 1 122,-19-1-122,4 1-12,-23 1-84,0 2-78,-12 1-34,3 1-95,-2-2 0,16 1-95,7-2-264,13-3-122,14-1-510,13-3-186,7-1 359,-23 3 1,2-1 1121,-20 3 0,0 0-16,15-2 1,-2 0 175,10-1 248,-13 3-174,-16 2-191,-12 3-67,-12 2-61,-2 0-57,-1 2 176,20-3-287,-4 2-3443,18-2 3291,-5-2-112,3 0-11,11-2 151,-2-1 73,4-1 6,-2 1 50,-2 1 56,11-1-56,-26 3-51,1 1 40,-28 3 3386,-7 1-3425,-3 0-6,11 0 6,-1-2-6,16 1-84,6-4-1300,40-5 1076,-10 1 114,-20 3 1,1-1-59,23-2 252,3 0 90,-11 1 246,10-1-291,-31 5-5,3-1 16,-29 5-23,-1-3-33,-4 1-89,6-1-181,9-2 270,22-5 0,-24 5 0,6-2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03.26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7431,'5'16'3825,"-1"-4"-2839,-4-12-594,0 0-3517,-2 0 2306,1 10-82,6 3 901,5 9 0,-1-10 0,-2-2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0.42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7453,'0'0'0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0.56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59 7173,'58'-16'0,"0"0"0,34-10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0.88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16 7722,'80'-9'-417,"-21"3"1,-49 5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1.01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0 139 9078,'79'-24'84,"-1"1"0,0 0 0,24-7 0,-24 8-482,-56 13-90,-17 9 79,1-1 180,-1-1-454,1 2-213,1-1 896,-1-1 0,0 2 0,-4-1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1.21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599 1 11334,'-68'12'61,"0"-1"1,1 1 0,-26 4 0,12-2 89,11-1-151,13-2-207,16-2-784,12 0-197,15-1 163,6 4-1215,6-3 2240,2 3 0,0-7 0,0-1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1.52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1 102 10741,'96'-9'16,"0"1"1,-7 1 0,-12-2-17,-15-6 39,-8 4-39,-13-1 34,-9 5 218,-15 0 28,-4 4-246,-10 2-1087,-1 1 734,1 0 246,2-1 39,3-1 34,3 0 0,0 0 6,0 1 22,-5-1 28,-1 1-459,-5 0-40,-29 4-4092,0 3 4535,-32 5 0,33-4 0,1-1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1.87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10231,'0'0'0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02.2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8741,'0'0'0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26.05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11890 22 10898,'61'-12'-807,"-9"2"606,-51 10 77,3 0 119,-1 3 5,3-1 297,-3 2 319,-1-2 1204,-2 1-1719,-7-3-23,0 3-38,-6-2-29,2 2-11,-2 0-56,-3 2 50,-1-2 1,1 2 5,3-4 156,-1 1 7,1-2 27,-9 0-50,-5 0-11,-13 0 17,-14 0 27,-14 0 12,-16 1-23,-1 2-72,-4 2-45,15 1-45,12 0-39,16 0 33,14 0 6,8-1 0,7 1 56,2-3-50,1 0 279,-24-2-83,-1-1-23,-27 0-56,-2 2 34,-13-2 56,-6 3-281,-5-2 208,9 3-118,8-1-22,20 1 0,13-1-56,15 2 6,10-4 10,7 2 292,5-3-252,-3 2 86,-5-1-80,-9 1 55,-13 2-50,-16 2 29,-20 2-35,-16 3-245,35-5 0,-1 0 262,-2 1 1,-2 0-4,-23 2 1,0 0-1,23-3 1,1 1-20,-10-1 0,6 0 0,3-1 6,20-3-6,13 1 0,7-3 0,2 3 0,-2 0 525,-9 1-531,-12 5 6,-16 1 3,-2-2 0,-4 1-1,9-1 1,-1-1-300,-21 2 0,-1-1 319,15-1 1,1-1-23,1-2 0,0 0 3,1 0 0,1 0 58,-41 0 6,20-2-67,23-1 0,18-1 0,13 0 6,7 0-12,6 0 578,-1 1-572,-3 2 0,-11 3 0,-12 4 51,-15 0 38,-12 1 54,12-3 0,-2 0-59,-27 1 5,-18 3-33,46-9-50,12-1 0,3-1-1,23 0 1,-5-1 5,16 0-17,-5 3 6,-10 0-11,-9 5 11,-17 2 0,-15 4 0,-12 3 6,-8 1-6,-5-1 11,3-2-8,30-6 0,1-1 8,-16 0-11,2 1-6,40-7-33,16-1-6,3 0 45,5-1 51,-3 0-18,-4 1-33,-7 1 6,-10 3-1,-4-1 1,-9 1 39,1 1-12,-5-3-27,3 2 22,5-4-22,1 2-6,13-3-6,1 2-89,7 0 89,0 0-33,-2 7 39,-8 0 0,-9 7 6,-11 3 38,-35 11-10,16-8-28,-24 4 5,32-14-6,6-2-5,13-3 0,12-4-89,8 1-158,7-3-324,4 0 577,-1 3 61,-9 1-28,-13 6-33,-14 1 83,-14 2 1,-10 1-40,-5 0-16,-5-1-28,10-2 33,6-3-39,19-1-51,11-4-27,14 0-84,8-2 38,2-1 124,1 1 0,-4 0 45,-7 4-11,-8 1 50,-12 6 0,-10 1 11,-11 1-22,-7 0-62,-1-1-5,0-1 5,-5 2-11,23-5-84,3 0-28,27-4 45,7-1 11,-1 4 56,-1 0 11,-4 6 28,-3-1 17,-8 4 50,-30 7-100,2-6 0,-24 7 5,16-12 34,-2 1-45,10-4 5,3-2-5,16-1-45,7-4-16,12 1 5,4-2 56,2 0 5,0 1 40,-8 2-39,-3 2-1,-11 3 46,-8 1-51,-10 2 56,-46 8-56,18-5 0,24-7 0,2 0 0,-15 2 0,13-1 0,14-2-73,9 0 73,5 1 0,-1 1 6,-7 3 100,-15 5-50,8-2 22,-15 3-33,15-4 17,-9-1-1,-4 0-55,-5 0 0,0 0 5,-16 3-11,26-6 0,-2 0-56,34-8-11,9-1-12,2 0 79,1 3 0,-10 3 39,-9 5 45,-18 7 42,-8-3 0,-4 1-2,-40 13-105,27-11 1,-2-1-110,17-6 1,3-2 94,-40 9 46,8-4-107,10-2-112,28-8 72,11 1-49,25-5 145,5 4 5,0 6 259,-5 5-231,-3 5-33,-16 4 146,-14 4-6,-21 1-51,-15 0-67,12-10 1,-2-1-17,-25 6 8,30-9 0,4-1-14,-2-3-34,14-2-106,18-6 23,10-3-1,12 0-28,0-3 146,3 4 6,0-2 39,0 5-12,0 0 18,-2 3 16,-8 2-67,-9 3 67,-14 2-5,-5 2-51,-8-1-11,4-3 0,4-1-34,11-5-44,14-4 28,5-1 44,8-4-33,0 3 39,-7 3 280,-31 19-191,-9 4-49,-31 16-40,0-3-255,-4-2 328,-5 3 50,1-5 62,9-6-112,9-5-73,24-10-101,15-5 45,19-7-17,5-2-45,5-2 118,0 3 333,0 4-333,0 3 0,0 1 12,0 3 16,0-6-23,0 1 51,0-7 107,0-2-203,0 3 29,0 0-22,0 6 33,0 5 5,-17 9 6,-11 13 73,-24 6-39,-13 6-39,-1-3 33,1-7-33,11-8 27,10-8 57,9-8 39,11-5 11,5-4-45,11-3-95,3-1-95,5-2 44,10-6 51,6-3-61,12-5-1,2-2-140,-3 4-167,-8 3-46,-5 3-10,-9 3-107,-2 2-566,-3-2-4369,0 0 5467,0-6 0,0 5 0,0-2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55.0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0 139 11547,'59'-8'-61,"-10"0"251,-19 7 308,-11-2 298,-8 1 173,-7-1 1031,-4 3-2544,3-3-33,2 3 364,6-1 107,5-1 106,4 2 0,1-3 11,-1 3 40,-2-3 44,-6 3 190,-5-3 147,-2 3 526,-4-2-925,1 0-27,-2 0-6,0-3-207,0 1-292,7-1-128,7-2 296,13-1 253,9-3 39,7 2 39,-1-2 0,-4 4 67,-9 1 95,-12 1 169,-7 4 10,-7-1-211,-3 2-52,-8 0-67,4 0 62,-6 0-73,7 0-84,1 0 280,-3 0-78,1 0-113,-6 0 135,1 0-17,1 0-111,3 0-2421,2 0 2000,13 0-100,-1 0-870,8-1-3779,-4-1 5158,-5-2 0,-2 2 0,-4-1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03.96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51 0 8472,'8'17'3260,"-3"-3"-2229,-5-14 1623,0 0-3174,-7 5-2371,-2 2 2891,-14 7 0,12-6 0,-3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59.56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1212 10 17518,'-32'-5'224,"1"1"-190,4 4-34,2 0 0,1 3-56,5 0-6,-7 4 6,15 2-11,-11 1-6,16 2 73,-8-3 0,6 0 56,0-3 56,0-1-106,-3-2 83,-7-1-22,-4 0-22,-10 0 0,1 0-11,-1 0 5,4 0 6,7 1-45,5-1-79,5 1 34,3-2-67,0 4 51,-3 5 61,2-3 33,-3 6-21,3-8 27,-2 2 11,-2-3-44,-3 1 50,-1-1 0,-14 4-51,12-4-5,-7 3 0,15-5-67,6 1-50,0-2 10,4 2-10,-3 3 27,-4 6 90,-1 0 73,-4 5-68,-3-4 79,-1 0-39,-7 0-11,-3-1 33,-3 0 90,-17 1-84,13-4-12,-7-1-61,21-5 6,7-1-6,5 1-56,5-3-174,1 1 230,-3 1 6,-3 1 50,-8 3 0,-4 2-6,-4 1 40,0 0-6,-1-1-28,1-1-51,5-2 1,2-2 0,6 0-6,6-3-689,3 1 678,11 1 11,-2-2 0,16 1 0,0-1 0,12 0-51,5-1-16,9-1 0,1-2 61,3-1 6,-6-1 23,-1 0-23,-8 1-34,-8 2 34,-9 2-45,-7 1 45,-7 0-56,-4 0 45,5 0 11,-2 0 0,9 0 17,2 0-17,10 0-6,3 0 6,5 0 34,3 0-34,-2 0-6,-4 0 6,-7 0-5,-7 0-1,-7 0 6,-3 1 6,-5 0 212,-1 0-252,1 0 34,0 0 6,7 0 28,-1-1-34,4 0 0,-4 1 0,-4 0 341,-2 0-593,-1 0-140,3 0 107,11 0-880,18-1-2527,2 0 3692,24-1 0,-36 0 0,4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03.80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5890 38 16728,'10'-21'510,"-1"4"-476,-9 17-639,0 0 610,-5 0 51,-1 0 34,-2 0-45,-3 0-6,3 0-28,-3 0 34,3 0-45,0 0-6,2 0-50,-1 0-67,-2 3 84,-4 0 33,-1 5 1,-5-2 5,0 2-6,-5-1 40,-20 5-34,5-2 89,-21 3-49,13-4-7,-4-1 40,5 0-39,5-4-29,6 1-5,5-1-5,10 0-7,0 1-32,6 0 44,-2 2 0,-3 1 5,2 1 85,-6-1 16,-16 4-11,0-4-16,-16 4 61,9-4-95,-3 1-1,2-3-44,9 1-16,6-2-91,8 4-78,10-5 107,1 4 44,8-5 34,-1 3 51,-2-2 22,-2 1 44,-7 0-10,-4 3-40,-6 1 28,-4 0-11,-3 2 50,-12-1-94,16-2-12,-6 0-28,22-5-56,4-1 50,2 1-28,0 2-22,-3 1 56,-3 2 0,-2-1 12,-3 3 77,0-1-83,-5 0-1,-1 1 57,-7 0-62,2 0 73,-5-1-34,2 0 11,3 1-10,-6 0-40,12-3-34,-2 0-11,12-4 45,6 1 0,-5 1 28,-3 4-28,-1-2 45,-7 1-45,3 0 6,-7-2 61,-6 3-22,-7 0 61,-6 1 51,-4-1-84,4 0 11,2-4-79,9 2 12,2-2-17,13-1 0,1 1 6,9-2-6,0 0 0,0 0 11,-9 3-6,-1 0 1,-10 3-6,-4 2 34,-6-1-29,-6 4 52,-4-2 21,4 1-38,2-3-7,7-2-33,8-1-5,6-1-57,-5 6 62,11-2 0,-11 5-6,10-2 6,-3 0 40,-2 0-40,-3 2 0,-8 1 11,-3 2 95,-8 0-39,0 1 23,0-1-40,2-3-50,6 0 6,6-5-6,7 0 0,4-4-56,7 2-45,1-2 73,2 0 28,-2 1 6,-8 1 95,10 1-68,-11-1-27,11 1-6,-8-3 0,-8 3 45,2-1-12,-21 4-5,14-3-28,-12 1 6,22-3-12,1-4 12,7 1 16,3-2-22,6 1-33,0-3-1,2 3 34,-7 0 6,-4 2-1,-5 2 51,-8 1-56,-8 2 6,-8 3-1,-14 0-5,-3 1 68,-27 5-68,26-7 5,-8 3-5,36-8-5,9-2-35,8-1 29,5 0-11,3 0 11,0 1-17,0 1 28,-13 5 0,3-2 5,-10 6 79,0-5-78,-2 3 27,-4 0-33,0 0-5,0 0-1,-4 1 1,17-5 5,-2 0-73,20-6-45,-2 0 85,5-3 33,-5 3 0,2 0 33,-7 3-33,-2 3 6,-6 1 33,-2 0 23,-4-1-1,-3 0-10,0 1-51,-5-1 11,4 0 22,-4-1-33,7-1-16,-11 0 10,17-1 0,-7 1 6,15-3-5,1 2-1,-4 1 12,1-1 33,-8 2-39,-7 2-6,-7 2 46,-37 10-29,13-6 56,-22 7-28,27-9 34,8-2-73,8-3-45,11-3 0,10-1-173,7 0 218,2 2 0,-2 5 50,-7 1-50,-2 6 45,-5 1-39,-1 1 78,-4-1-11,-16 6 11,12-9 16,-11 4 57,21-12-123,5-3 16,9-2-50,2-2-45,7-1-89,-3 1 128,3 1-5,-2 2 11,-4 2 6,-5 2-1,-2 1 107,-4 1-106,4-2 72,-3-1 29,7-3 10,-4-1-49,10-2-12,-2 1-112,5-3-51,-3 3 102,3 0-35,-5 0 40,4 2 40,-1-4-1261,2 2 274,5-3-409,10 2-2615,8-4 3971,5-3 0,-11 2 0,-8-2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08.64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8522 8 14712,'-64'-4'45,"11"1"-45,44 3-6,1 0 6,3 0 118,2 0 89,1 0 622,-1 0-510,-2 0-145,-4 0-101,-4 0-40,-6 0-33,-8 0 6,-8 0-6,-6 0-6,-2 0 1,-1 4-90,6 1-90,0 4-17,8 1 29,1 3 167,2-1 0,-3 3 6,-2-1 6,-4 2 89,-6 0 84,-5 1 12,-4-4-34,-6 0-34,0-3-39,0-1-45,3-1 0,10-2-67,4-2-123,19 0-157,6-3-39,13 1 380,2-1 287,-7 2-80,-7 0-60,-11 3-91,-10-3 51,-6 3-89,-5-2-12,-3 1-28,3 0-11,3 0-50,7-1-141,4 1-94,5-1-12,5 2 50,1 0 163,7-1 84,1 1 0,4-3 90,-1 2 22,-1-2 6,-2 0 33,-8 1-34,-4 0-61,-12 0 45,9-1-101,-9 0 45,4 0-95,8-1-29,-2 1-94,18-2-113,1 2 168,1 2 96,1-1 22,-7 1 230,-3 2-18,-4-3-10,-4 2-68,-3-3-5,0 0-78,-11 0-40,2 0 22,-4 0-27,-5 1-6,17-2 0,1 2-6,21-3-61,4 0 22,-1-1 45,-7 0 28,10 0-22,-16 1 61,12 1 23,-17 1 27,-6 2-10,-8-1 27,-9 2-50,-2 0 28,-5-1-50,4 1-1,4-3-61,12 2-44,10-4-29,13 2-118,3-3 68,5 2 179,-2-2 28,-6 0-17,-4 0 6,-9 0 56,-1 1-34,-10 1-22,-3 1-17,-9 0 28,1 1-84,-1 0 6,9 0-6,8-2-12,10 0 7,10-1-23,2 0 22,4 1-11,-4-2 17,2 1 34,-4 1 0,-4-2 44,-8 3 28,-3-2 12,-10 2 0,-4 2-34,-7-1-6,-25 4-44,16-3-29,-10 1 1,27-5-1,8 2 1,5-3-6,6 2-34,0-1 29,-5 2 5,-2 3 0,-9 3 0,-5 2 5,-7 3 29,-10 0-28,-3-1 61,-3 1-39,1-2-23,-1-1 29,3-1-34,8-2-39,1 0-28,24-4 16,2-1-5,19-1-201,-7 2 251,4 0 6,-12 4 6,1 0-1,-7 3 74,-3-2-74,-4 2-5,-3-2 6,0-2 5,2 1 23,2-2-29,11-1-10,1-1-102,12-2-173,1-1-95,5-1 213,-3 0 156,0 2 6,-5 1 67,-5 3-33,-8 3 55,-14 2 18,-12 3-6,-15 2-68,-6 1 1,-8 1 44,0-4-44,5 1 5,4-3-73,-7 3-44,28-4-118,-2 3-11,29-4 50,3 1 151,0 1-5,-3 2 11,-3 1 79,-5 0 16,-5 2 235,-35 5-190,9-5-5,-28 3-63,18-6 12,2-3-50,7-1-17,5-2-17,22-3-6,7-1-100,17-2-85,-7 2 51,12 3 79,-18 4 61,9 3 33,-15 3 51,-6-2-33,-2 0 44,-3-1 0,-22 1-89,12-4 5,-17 1-11,18-4 6,4-2 38,8-2-44,0 1-11,22-4-39,-3 1 11,15-1-45,-2-1 50,-4 3 45,-6 2-11,-5-2 56,-8 4-17,1-2-33,-4 1-12,-1 0 12,-17 3 0,15-3 33,-9 2-39,22-5-107,3 2-245,7-2 44,5-2-112,4 2 291,0-1 22,-3 2 107,3 0 68,-5 0 161,-3 0 34,-1 1-89,-7 0-28,0 1 10,-1-3-77,1 1 10,3-1-173,7-1-123,1-1-924,5-1 1120,0 5-28,0-3 39,0 5 5,0-4-5,0 2 67,0-4 219,0 2-90,-2-1-50,-4 1-118,0-1-28,1 0 0,2-1-124,3 1 68,-2 3 56,1 1 6,-4 3 0,2 0 44,-4 1-50,-2-4 84,-2 1 62,-4-4 22,-2 3-56,-5 0-28,-2 1-34,2 0-44,0-1-6,6-1-124,3-1 52,7-1 27,-1 2 45,-1 6 0,-4 0 0,-2 4 0,-1-5 11,3-2 28,-6-1 68,1-1-18,-7 1-89,-5 0 6,-9 1-1,-4 1 1,-3 0 0,9-1-6,6-1-191,12-3-5,9 0-218,4-4-129,5 1 543,0 3 100,-7 0 130,-4 6-62,-11 0 34,-5 2-57,-8 1-33,-1 1 28,-4 0 34,4-2-51,4-3 0,7-1-117,9-3-6,5-2-118,8-1-537,1-1 717,-3 1-6,-3 0 28,-8 2 44,-6 1-44,-3 1-33,-4 2 22,3-3-17,0 2-12,4-4-44,6 2 6,0-2-6,7-2-28,2 3-67,-1 0-6,-5 5 45,-7 4 50,-12 7 6,-6 7 45,-40 22-39,17-13 78,-23 12-6,30-22-16,-2-3-57,18-6 79,0-5-78,19-3-6,5-6-112,6 1-106,5-3-1939,3 0 1390,8 2-885,-7-1-5551,7 1 7203,-8-2 0,0-1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21.4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1 576 12931,'46'-8'739,"-8"0"-593,-38 8-45,0 0-101,7 0 5,4 2 29,16 4 39,11 0-23,18 1 17,25-3-362,-31-4 1,3-2 330,12-4 1,3-3 273,5 0 1,1-3-704,4-6 0,-1-2 530,-2 2 1,-3 0-35,-10 1 1,-3-1-89,34-8 220,-33 8-95,-25 8-73,-17 5 471,-10 4-639,4 1 1376,8 0-1410,15 0 46,16 0 21,14 4 32,-6-1 0,2 2 30,31 4-11,-32-3 0,-3-1-89,8 4 310,-18-1-254,-15 1 44,-11 3 68,-10-3-62,2 3 5,0-1 34,13-1-39,20 1 73,27-3-40,-20-5 1,4-2-537,14-5 0,5-4 525,13-3 0,9-5-7,-25-2 1,8-3-1,0-2 1,-5 1-13,4-1 1,-3 0 0,2-2-477,-6 1 1,5-2-1,-3-1 1,-8 3 472,17-7 0,-10 0 2,-12 4 1,-5 0 81,24-14 28,-31 12-67,-25 9-123,-13 13 617,-9 3-830,2 4 2296,-2 0-2213,7 6-38,6 1 95,11 8 151,11-4 28,11 0-28,11-6 0,8-3 5,8-2 34,22 0-39,-29-1 34,1-1 22,-42 1-11,-16-1 28,-3 2-124,-3 0 40,2 0 5,8 0 6,3 0 6,13 0-6,7 0 50,9 0-50,4 0 6,0 0-6,-6 0 34,-6 0 55,-17 0 1,-5 0-22,-15 0-68,-1 0-6,1 0-5,0 0-23,7 0 39,23 4-5,1 3 0,23 6 0,-10 3-5,7 3 5,-7 3 0,-1 1 0,-9 1 0,-4 0 0,-6-2 0,-5-2 5,-6-5-5,0-3 6,-5-1-6,7-5 51,-1 1-51,9-4 5,7 0 51,13-1-44,52-9-12,-8-4-327,-26 3 0,1-1 310,-15-1 1,-2 0 16,42-4-56,-19 2 5,-20 7 34,-17 3 11,-10 2 6,-4 8 0,15 11 0,-9 3 687,13 6-692,-10-9-46,-1-3 51,1-3-5,1-1-7,0-3 7,0 0 5,2 0-73,3 5 23,-11-2 22,3 5 22,-15-5 6,4 0 0,-3 1 6,25 12 5,-2-4-11,20 8 56,-5-8-56,1-1 0,0 0-6,-3-3 6,-11-1-5,-6 0-1,-10-1-22,-6-1 28,-8-1 45,0 5 16,-5-6-27,4 5-28,7-5 33,7 4-39,12 2 0,13 3-45,13 1-92,-7-7 0,3 1 103,31 5 25,-31-7 1,-1-1-25,9 1-1,-15-2-11,-13-5 0,-15-1 29,-10-1 16,-8-2 672,-2-1-705,0 2-142,3-1 175,7 6 0,7 2-61,12 7 55,7 5 6,7 4 0,3 4 0,-2-1 6,-3-2-1,-11-2 1,-9-5 0,-5-4-1,-10-2 29,1-6-34,-6 1 0,4-3-23,7 5 23,6 1 6,9 7 0,5 3 38,1 4-44,7 4 0,1 2 0,0-1 6,14 8 0,-19-14-6,8 3 28,-22-17-23,-8-4 46,-4-3 67,-7-3 190,-1-1-403,-2 2 95,0 0 0,3 5 0,0 1 22,2 2-22,1 1 0,-1-1-6,1-2 12,-1-2-6,-2-3 39,2 0-39,-5-4-5,3 3 5,-3 1 0,2 4 0,4 6 0,2 2 5,3 6-5,0 1 0,-1 0 6,1-2-6,0-3-6,-2-4 6,1-2 6,-2-6-6,3 1 5,0-3-5,5 0 0,0 1 6,8-1 5,6 2-5,8 2-6,8 0-1144,21 2 0,18 4 1,-9-3 1143,22 0 115,-13 0 1,15 1 0,-27-5-82,-35-7-34,15 0-45,-53 0 1087,0 0-1042,-8 0 3245,2-3-3453,-12 0-412,-13-6-6197,-9-1 6817,-12-3 0,23 6 0,7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22.1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9867,'0'0'0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22.54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0 164 6344,'78'-30'0,"-1"-1"0,1 1 0,15-6 0,0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0.4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0 970 7408,'58'-22'315,"-1"-1"1,-4 2-1,-11 6-46,-25 13 410,-5 1-41,-9 1 1540,0 0-1555,-13 0-321,1 0-11,-10 0-128,8 0-163,3 0-129,5-2-190,3-2 123,0-2 67,10-5 101,9-2 28,14-3 5,8-1 29,-2 1 22,-4 4 0,-11 2 78,-8 5 197,-12 2 1870,-3 2-2016,-6-2-135,5 1-44,0-3-6,0 1-34,0-2-66,0 3 44,0-3-68,0 3 57,0-1 67,0-1 0,0 2-342,0 0 90,0-1 134,12 0 118,5-3 12,18-2 27,1-2 50,0-1 130,-7 1 173,-9 3-72,-7 2-40,-8 5 397,-2-1-666,-3 0 23,0 0-34,0-3-34,0 2-44,0 2 67,0-5-34,0 4 45,2-4 6,-1 3 302,1 1-482,0 0 34,1-1 0,10-2 134,2-5 1,11-1-1,2-6 6,2 0 39,-6 0 45,-5 3 28,-8 4 6,-6 4 5,-2 3-95,-3 1-218,0 0 117,2 0 73,1-3-6,3 2 6,-1-3 0,0 1 6,1-2 56,-3 1 44,2 0-16,-5 0-18,3 1-38,-3 2-62,0 0-202,0 1 79,2-1 95,4-1 56,4-2 0,4-3 0,5-2 39,-5-1 40,2 1 50,-10 2-40,1 1 29,-6 4-45,1 1-34,-2 0-633,0 1 594,-5 1 6,4-1 503,-4 2-503,5-4 78,0-1-73,0-4 45,0 1-50,5 1-6,-6 1 0,5 0-51,-6 1 18,2-1 27,0 3 6,0-2 0,0 2 0,0 0 34,0 0 11,0 0-6,0 0-39,0 0 11,0 0-11,0 0-6,0 0-458,0 0 44,0 0 347,7-2 67,7 1 6,8-2 0,3 0 0,-4 1 0,-7 0 6,-6 4 5,-3-1 611,-5 2-578,3-2-44,-3-3-5,0 0 5,0-2 0,0 1-11,0-1 11,0-2-28,2 0 28,4 0 56,0-2 11,-1 2 28,0 2-28,-4-1-22,1 3 0,-2 1-6,0 1-33,0-2 61,0 2-67,0-3 5,0 3-5,0-3 0,0 3 0,0-3 0,0 3 0,0-7 6,0 4 0,0-5 72,0 3-22,0-1-17,0 1 112,0 1-145,0 2 89,0 0-89,0 4-1244,0-2 1238,2 1 6,1 1-1,3-1 1,-3 2 28,-1 0-90,1 0 56,2 0 0,3 0 0,8 0 0,3 0 0,11 0-6,0 0 0,8 0 6,-5 0-5,-1 0-1,-7 0 6,-6 2 0,-8-2 0,-6 1 314,-3-1-465,1 0 95,0 0 44,2 0 7,1 0-57,-1 0 62,0 0 0,-2 0 0,2 0 6,-4 0-45,4 0 33,-2 2-39,2 1 45,3 3 0,0 2-5,6 1 5,-3 0 0,5-1-6,-7-1 6,3-1-6,-6-1 6,0-1 0,-1-1 6,-5 0 0,3-1 22,-1-1-28,1-1 5,2 0 1,1 0-6,-1 0 11,-2 2-11,2-2-11,-4 1-23,1 2 34,-2-1 0,5 4 0,-2 0 6,10 2-6,-4 1 0,7 1 0,0 0 0,1 2 39,4-3-39,-2 2 6,5-4-1,-1 2 1,1-2-1,-3 0-5,-2-2 0,0 1 6,-3-2-6,1 1 0,-1 1 0,0-1 22,0 1-27,3 0 10,0 0-5,3 0 12,4 1-12,0 0 5,6 2-5,-5-3 6,3 3-6,-3-2 0,-3 3 0,1-3-6,-6 1 6,-1-1 39,6 2-39,-6 0 0,5-1 12,-4-2-12,0 0 0,3 1 0,2 1 0,3 0 0,1 6 0,1-3 5,6 8-5,-14-8 6,5 3 27,-20-10-33,-2 1-313,-4-3 313,-29-1 0,22-1 0,-22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1.12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364 11 9946,'51'-6'1456,"-11"2"-515,-40 4-286,-2 0-308,-8 0-95,-5 0 28,-6 0 34,-1 0-107,3 0-128,2 0-74,4 0 40,2 0-34,3 0-11,0 0 0,0 0-45,-3 0 45,-7 8-5,-9 2-1,-9 11 6,-7-1-5,-1 3-40,1-4-17,10-4-470,6-3-397,16-6-354,3 0 706,8-5-207,29 1-4121,7-2 4905,29 0 0,-29 0 0,-7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1.3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284 1 10573,'-82'46'-493,"0"0"0,5 0 0,34-16 0,52-30 0,5 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1.86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91 0 11766,'-27'42'1159,"6"-8"-1035,6-33-68,4 2-51,5-3-5,-1 2-5,6-2-2018,-1 0 1699,9-3 21,-1 1 68,8-1 134,-3 2 96,-3 1 5,-3 0 106,-2 4 62,-3 1 134,0 2 46,0 0 38,0-3 297,0-2-1988,7-1 1305,7-1 0,-4 0 0,2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20.4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7705,'0'11'-516,"1"-1"1,-1-10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3.78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83 552 8332,'-46'-6'73,"9"2"229,37 4 6285,0 0-6648,5-2 16,6 1 45,8-5 5,8 1 1,3-4 22,3 3-17,-5-3-5,-2 2 72,-7-1 96,-10 0 56,10-1 0,-16 0-135,12-1-6,-12 1-38,2 0-51,0-1 0,1 0-34,5 0 1,-3 1 27,3 1 6,0-1 0,2 3 6,1-3-6,2 1 11,7-6 39,-5 2 51,4-3 39,-12 4-11,-2 1-73,-2-1-45,-1 0-5,0-1-18,6-5-49,-2 2-6,9-7 33,-1 5 28,4 0 6,-1 2 0,1 0 0,-12 8 51,1 0-40,-8 7 583,-1 0-561,1-6-5,-2 2-22,0-4-6,0 2 0,0-2-45,0 0 45,0 1-6,0-1 6,0 2 0,0 3-67,0-1-409,3 3 387,0 0-29,0 1 112,1 0 68,-3 0 39,1-4-6,-2 1 62,0-4 67,0 3-79,0-2-105,0-1 32,0 1-60,0 2-7,0-1 29,0 4 212,0-2-134,0 0-274,0 1 55,8-1 46,3 3 61,11 4 0,7 4 0,-3 6 0,15 3-11,-11 0 5,9 0 0,-9-1-27,-3-1 33,0 0 0,-2-1 0,4 1 5,6 2-5,8 2 0,48 14 12,-15-3-10,-21-12 1,0 1 3,21 8-6,-5-1-11,-12-3 11,-12-3 0,-12-4-51,-6-1 46,-14-6-51,0-1 56,-10-5 0,0 0-6,3 2 6,1-1 0,1 4-28,4 2 28,2 4 6,13 12-12,-5-4 6,5 7 28,-11-13-22,-4-2-1,0-4 29,-6-3-29,0-3 74,-5-2-471,-1-2-1194,-2-10-5404,-5-6 6990,2-12 0,-3 11 0,4 2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4.93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9537,'55'5'-6,"1"-1"1,35 2 352,-70-6 437,-4 0 386,-9 0-44,-3 0 1501,-5 0-2559,-7 0 4,0 0-66,-6 0-6,2 0-45,3 0-44,-5 6 43,4 2 41,-9 8-63,1 4-4,-2 5-46,0-1-352,8 1 38,3-7 197,5-3 218,3-7 17,0-4 118,0-2 257,5-2 0,4 0-95,4 0-50,4-4-84,-3-3-6,-1-4-73,-5-3-67,0-1 6,-3-1-6,-6 2 0,11 2-157,-9 3-247,14 1-256,3-2 553,0 2 107,11-6-5,-7 6 5,-1 0 11,-7 1 28,-3 4 151,-8 0-111,-1 3-219,-12 2 101,5-1-6,-7 4 39,9 0 6,-2 1 0,4 1 0,-1 1 0,0 1-39,1-1 5,-1-1-5,2-1 22,0-2-890,0 0 907,7-4 34,7 0-34,10-4 5,2-1 191,-5-3 129,-10 5-90,-6 0 107,-5 3-236,-15 0-100,2 0 0,-11 3-1,8 0-5,5 3-5,3-1-152,5-2-1226,1 0-393,14-4 1776,-2-5 0,4 3 0,-7-4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8.7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7621,'0'0'0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39.6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2346 0 17020,'-97'8'71,"0"0"1,0 0 0,8-1-1,3 0 1,14 0-16,-9 7-50,13-3 33,9-1-39,13-2 5,-2-1 1,23-1 0,-4-1 10,13 0 35,-7-2-51,-13 1 5,-13 1 1,-19 4 39,-19-1-350,-11 3 350,47-5 0,-1-1 22,-46 6-17,11 0-44,17-4 0,16 1-6,16-3-51,14-1 1,8-2-6,8 0 45,-8 3 422,4 1-406,-6 3 46,-3 2-18,-4 0 18,-7 1-51,-4 0 39,-2-1 11,0-1-50,0-1 6,8-1-1,1-2 1,14-1-6,3-4-73,9 2 73,0-3-5,1 2-12,-1-1 17,-5 1 0,-5 3 5,-6 2 7,-6 2 32,-2 0-27,0 0 28,2-1-45,3-1 6,1 0-34,12-3-96,-1-1-139,10-1-470,0-2-18,5 0-448,11 0-514,23-2-6794,15-5 8507,9-5 0,-26 3 0,-13-1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0.4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944 7 15227,'-31'-6'1401,"-6"6"-1138,-2 10-151,-7 4-23,-3 4-89,3-1-5,5 1-102,6 2 12,6 2 67,-1 6 28,0 6 0,-7 6 51,-4 5-12,-8 0 22,-5-2-16,-3-3-39,-3-8 95,5-6-96,2-8 40,4-5 89,17-4-83,5-4-51,18-2-179,4-3-314,2 0 409,15 0 84,11 0 56,15 0-45,13 0-5,2 0-6,1 0 0,-10 0-40,-12 0 1,-8 0 39,-10 0 0,1 0 0,4 0 0,10 3 0,15-1-84,15 2-151,22-2-490,-26-2 1,2 1-326,4-1 1,1 0 1049,2-1 0,-5-1 0,12 2 0,-30-3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2.69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8142,'0'0'0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3.04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9094,'0'0'0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3.49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6686,'0'0'0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4.75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208 31 14992,'35'-7'784,"-7"2"-565,-28 5 1634,0 0-1774,-4-2-46,0 1-27,-4-1-6,5 1-907,1 1 845,-1-2 62,0 2 118,-2-1-34,-1 1-45,-1 0 67,-2-2-100,1 2 44,-2-1-44,4-1-6,-2 2 50,2-1-50,1 1-39,2 0-258,0 0 236,1 0 61,-1 0-11,-2 0 11,-1 0 50,1 0-44,-1 0 44,1-2-5,0 2-45,-1-1 11,-2 1 34,2 0-45,1 0 0,0 0-398,4 0 398,-6 0 90,1 0-90,-5 0-17,-2 0-67,-1 0-554,1 0-841,-1 1-789,6 5 2268,0 0 0,5 1 0,1-3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5.1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133 1 9985,'-70'16'0,"22"-4"0,33-10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22.31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150 40 5369,'-14'-13'2157,"2"3"142,12 10-2971,0 0 1257,-5-8-1353,1 7 206,-16-7 562,-19 14 0,16-4 0,-9 4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5.32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11418,'0'0'0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5.50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8287,'5'5'-347,"0"0"0,-5-5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5.6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5991,'0'0'0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5.89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233 1 11676,'-63'24'-801,"-1"0"0,7-1 1,16-6-1368,34-12 2168,7-3 0,0-2 0,0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6.11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412 1 11155,'-75'13'-266,"0"1"0,-1 0 0,-25 3 0,28-3 0,61-9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6.36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228 0 10013,'-53'6'487,"6"0"353,10 2-661,15-3-179,0-1-129,16-1 23,4-2-152,2 2-10,0 2 66,0-2-257,-3 3 459,-12 0 0,9-2 0,-8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6.5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695 0 12275,'-85'24'71,"-1"0"1,1 0 0,6-2 0,2-2 0,17-4 7,8-4-23,6-2-56,3 0-6,12-1-487,5-1-1479,12 2-1819,6-3 3791,6 2 0,2-6 0,0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6.85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330 1 13917,'-97'6'-1501,"16"1"414,70-4-408,1 3 441,7 2 757,-2 1 230,4 0 67,-6 1 0,-2-1-39,-12 1-947,-1 1 986,-10-2 0,16-2 0,2-5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7.11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411 1 14891,'-87'1'-1406,"18"1"830,69-2 27,0 0 538,-8 3-348,-10 1-213,-13 6 108,-19 0-4429,-1 3 4893,-1-4 0,24-3 0,11-3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7.83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42 15513,'44'-1'-3635,"6"0"1680,8-8-7262,9-1 9217,12 0 0,-35 3 0,-13 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34.15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55 216 8730,'-10'-2'1675,"2"1"-1462,8 1-174,0 0-6,-4-6 23,3 3 320,-3-5-12,4 6-146,0-1-67,0-1-84,-1-1-61,0-2-12,-1 3-162,1 0-44,1 1-1,0 3 62,0-3 95,-2 3-191,1-5 236,-1 3-23,-1-6 85,1 4-51,-1-1-45,2 3 3126,1 2-2919,-2-3-100,1 1 10,-2-3-27,2 3-34,-1 0-492,2 2 486,0-1-5,0-1-56,0-1-156,0 0-136,0 2-795,0 0 751,0-1-11,0 1-1165,33-17 1568,32-17 0,-18 11 0,10-6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8.3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99 12645,'36'-22'0,"0"5"0,-3 9-72,5 1-203,3-1-358,2 0-263,0 1-174,1 2 78,-6-1 595,-3 4 397,-10-2 751,-7 2 582,-9 1-303,-4-1 12,-5 2-997,-8 0-45,-8 0 0,-12 0-309,-7 0-228,2 2-214,1 1-553,12 2 1304,4 1 0,11-3 0,3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49.42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0 324 12416,'80'-20'-7,"-1"0"0,0 0 1,-5 1-1,-3 0 0,-20 5 41,-27 4 145,-2 1 107,-8 3 38,-6 2 91,-6 2-1031,-2 1 162,10 1-246,2 0-107,17 0 404,4 0 313,12 0 85,7-3-1,3-4 6,-3-5 555,-9-3 497,-10 4-172,-17 1-516,-6 5 123,-10 2-184,-10 1-191,-6 1-56,-12 0 17,-5 1-73,3 0-51,3 0-307,6 0-107,4 0 45,6 0-499,6 0 516,3 0 476,-3 1 330,1 0-61,-6 1-84,4 0-102,1 0-1377,2 0 1221,10-1 34,2 0 33,8-1 174,-1 0 151,-2 0 45,-1 0 213,-7 0-6,-1 0 621,-5 0-1265,-7 0-168,2-1-17,-7 0-61,8 0-1025,-1 1 1181,5-3 34,0 0 56,0-5 252,0-1 56,0-3-22,0-2-73,0-1-40,0 1 6,-2 2-50,-6 2-34,-1 2-50,-2 2-45,3 3-302,5 1-113,1 2 410,9 0-29,0 4-39,4 3 68,-1 5-34,-4 3 39,4 7 313,-4 5-78,2 6-89,-5 5-62,-1-1-28,-2 1 39,0-7-16,0-5 49,0-9-4,0-6-29,0-6-95,3-2-179,2-3-1664,16-22 1843,19-26 0,-15 15 0,6-10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50.85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53 465 15586,'-29'-1'515,"6"0"-112,23 1 969,2 0-912,-1-4-108,1-1-93,-2-5-86,0-1-27,0-1-84,0-1-62,0 0 0,0 0 0,0-3-79,0-1 34,0-5-33,0-4 44,0-2 40,10-1-6,-3 4 84,9 4 17,-10 6-101,-2 4 22,-4 4-22,0 1 0,0-2 45,0 1 5,0-2-50,0-1-3448,-2-3 3443,1 2 33,-1-22-28,2 22 89,0-12-27,0 23 128,0 0-223,0-5-12,0 1 3437,0-5-3358,0 3-23,0 1-919,0 2-1387,-2 2 1,-1 1-1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2:51.74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0 257 17165,'51'-20'-140,"4"-4"140,-4-7-11,7-3 11,-4-1 34,-5 4-34,-16 8 11,-9 7 22,-14 8 63,-4 4 643,-4 2-252,-2 1-347,0-4-90,0 0 29,0-1 33,0 1-112,0 2-695,0-1 695,5 12 56,1 1-44,5 12 10,2 1-22,-1 2 6,3 3-40,-1 1 68,5 2-34,0 1 5,5-2-5,1-2-5,2-1-7,0-6-49,-2-2 61,-1-7 5,-5-4 51,-5-4-50,-2-1 78,-8-2-78,1 0-6,-3 0-728,-1 0-404,1-4-2150,-7 0 3282,4-5 0,-4 5 0,5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28.94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141 33 17557,'-48'-18'-341,"10"3"234,38 15 107,0 0 6,0 6-6,0 0 11,0 8-5,0-3 89,0 0 196,0-5 56,0-2-201,0-2-4201,-5-1 4055,-16-1 0,12 0 0,-11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30.64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26 10 14684,'-11'5'0,"2"-1"3674,9-4-4408,-2-1-1198,1-2 1932,-1-3 0,2 2 0,0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35.7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20 1 15429,'-7'42'-919,"7"-20"1,-12-1-1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16.78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48 374 13502,'-26'-3'-1030,"5"0"935,21 5 78,0 2-39,0 2-1,0 3 57,0-1 113,0-2 268,0-1 1299,0-4-1675,9 1 23,6-2-28,19 0 0,20-6 6,22-3-321,-25 2 0,3-2 253,8 0 1,1-1-46,6-1 1,1 0-29,3 0 1,1-2 72,-2 0 1,-1-1 61,0-1 0,-1-1 0,-2 0 0,0-1 0,-2-1 0,0 1 0,-3-1 0,-1 0 0,-1 1 0,0 0 0,-6 1 0,-2 1-208,-2 1 0,-2 1 175,36-9-528,2 3 119,-34 9-12,1 1-252,-20 8 857,11 1 0,-18 0 1,5 0-1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17.53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0 446 9750,'59'-19'1820,"-13"5"-1501,-36 12-22,-7 2-157,2 0 39,0-1 6,6-1-106,5-2-29,8-1 23,6-1-34,11-3-39,7 0 0,12-5 50,10-1-44,9-5 28,13-3-32,-44 11 1,2-2 0,2 1 0,2-1-192,1 0 0,0 1 189,1 0 0,0 0-17,-1 0 1,1 0-49,-1 1 1,1 0-99,-4 0 1,1 1-368,17-5 1,-1 1-40,-15 3 1,-1-1 568,22-6 0,-5 2 0,-15 2 0,0-1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18.13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0 488 9884,'71'-11'226,"-1"0"1,1-1 0,25-3 0,-12 0 232,-16-2 29,-14 0-186,-11 2-61,-15 1-61,-5-1-180,-4 0-124,3-5-61,7-4-117,11-8-141,15-5-251,15-5 126,14-2 321,-31 21 1,1 3-1941,-1 0 0,0 3 2187,2 1 0,-4 3 0,6-1 0,-21 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35.55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1 160 9150,'21'-14'-801,"-4"3"-5134,-17 11 5806,70-25 1294,-17 8-1176,38-15 11,-47 19 923,-28 8-693,-8 2 1221,-3 0-1294,-7 0 3238,-3-1-3306,-3 1 273,-3-1-362,6 2-61,0 1 61,5 0 4693,0 1-3926,0-3-666,0 2 353,0-1-196,0 0 207,0-1-465,0 0-129,0 0-739,0 2 868,22 8 0,-17-5 0,16 5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18.73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1 437 10931,'74'-16'3,"0"0"0,1 0 1,-6 1-1,-1 1 1,-9 0-15,22-12 11,3-4-1420,5-7 1790,-4-4 94,-1-1 350,-11 4-634,-20 8-118,-2 7 180,-27 9-242,5 5-5,-13 5-119,3 1 784,2 0-867,6 0-258,8-2-627,21-1-454,6-3 1546,13-2 0,-33 5 0,-11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19.23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0 348 14045,'78'-25'10,"-1"0"0,1-1 0,-5 3 1,0-1-1,-11 2-5,26-18-399,1 3 400,-18 1 5,3 8-11,-21 6 111,3 6-246,-12 6-245,-4 4-432,-2 1-393,12 4-408,0-1 1668,7 2 1,-25 0-1,-10 0 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26.76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19 1785 15922,'-10'-8'34,"2"2"-202,8 6-410,0-1 573,14-5 5,9-3 84,25-7 28,15-3 79,13-4-18,8-3-162,1 1 57,-7 3-57,-10 3-11,-11 5-6,-14 4 1,-10 4 5,-7 0 56,-4 3-56,0-2-40,2 2 40,8-3 0,11-1 0,21-8 0,18-6-173,-34 7 1,2 0 191,9-2 1,5-2-20,24-6 0,1-2 0,-20 7 0,-1 1-3,15-5 1,-6 1 7,4-3-57,3 2 52,-28 9 0,11-2 0,-18 7 0,8-2 0,15-2 0,10-4-467,-33 7 1,2-1 466,4-2 0,1-1 0,6-2 0,1 0 9,2-2 0,0-1-6,1 0 0,1 0 86,20-7 1,0 0-20,-25 7 0,-1 1-14,11-4 0,-4 0 67,10-2-16,-16 3-20,-5 2-31,16-5-56,-17 7 0,22-8-6,-15 8 6,7 0 0,6-1 6,6 1 39,-1-1-45,1 0 0,-4-2 0,-5 0 39,-2-1 6,18-7-40,-26 6 57,12-3 900,-32 9-957,0 0 365,0 1-370,6-1 0,10 0 3,-9 2 0,2 1-3,37-7-685,-28 5 0,-1 0 629,35-5 50,0-6-177,-46 14 1,-1-2 182,47-16 11,-3-1-6,-10 1 79,-9 2 96,-1-3-68,-28 11-34,-3 0-5,-25 10 1220,-5 3-1287,-1 1 408,1-1-414,3 2-45,9-7 45,-2 4 11,5-3-5,-7 4-1,-3 1 63,-2 0 4,-1 1 18,-4 1 78,-4 1 431,-2 1-851,-3-1-1198,-17 2 1450,-9-3 0,4 3 0,0-1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27.5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0 119 14611,'15'-53'-1488,"0"7"1,8 35 0,-9 3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35.53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1 516 16460,'30'7'168,"-2"-3"-79,-9-4 18,0-3-57,7 0-16,4-2 55,8-3-83,8-3 39,6-6-40,5-4 90,5-7-55,0-5 10,6-7-50,-5-4 45,-1-3-6,-13 2-28,-13 4 45,-15 9-5,-13 8-29,-6 6-56,-4 3-44,-6 7 16,-1-1 6,-4 7 51,2 0 5,-2 1 0,1-1 0,-6 1 0,-1-1 33,-8 1-33,-8 0-39,-6 1 39,-8 0 6,-3 3-6,3 3 0,3 2-73,13 5-207,9 14 224,13 5 39,7 18-33,4 4-62,14 7 45,6 2 11,18-4 44,6-8-10,24-2 22,-17-21 39,19-2 12,-23-20 33,4-3-40,3-3 40,3 0-84,5-6-5,3-1 5,1-5 5,-15 5 1,1 1 28,24-5-34,-23 4 0,-1 0 0,18-5 0,-5-4 5,0-6 34,-8-5 1,-8-7 94,4-28-128,-28 9-1,0-23-5,-23 20 6,-2 3 95,0 9-17,0 10-12,-5 11-111,4 13-67,-4 4 1187,5 6-1126,0 7 45,0 4 0,0 6 0,5 3-6,1-4 1,7-4-68,-1-5 22,3-2 46,-1-4 5,2 1 5,3-2-5,3 0 0,2 0-5,6 1-141,12 7 68,-6 0 39,3 6-29,-12-3 7,-8 0 61,-3-2 0,-5-3 0,-3-1 39,-5-4-33,2 1-303,-5-2 174,-21 2-6,-12 4 95,-26 5 29,-6 6-1,1 3 0,2 1-106,13 2-11,11-2-123,14-2 16,11-1 113,7-3 89,4 2 28,2 1 5,0 5 40,10 4-6,2 5-33,14 3 39,2 0 16,7-1 23,-2-6-11,2-4 78,-3-8-56,3-3 23,3-7-6,10-4-73,12-4 23,16-10-62,8-7 39,6-7-33,-11 0-6,-14 6 0,-19 5-34,-21 9 45,-13 2-11,-9 4-28,-3 0 28,7 0 0,2 0 0,10 1 39,-2 3-5,1 1 11,-4 3 16,-1-5 7,-4 1-63,-4-3 118,0 0-33,-4-1 39,3 0 11,2-1-67,2-9 11,8-6-28,-4-13-51,4-5 6,-10-5-5,-2 2 89,-4-9 12,-9 19 16,-3-1-45,-7 19-78,0 6-50,3 2 16,-1 1 34,-4 1 0,-1 7-45,-7 3 34,-6 10 11,8-6 0,1 1 0,13-9 0,5-2-45,2 1-33,1-3 33,5 4 6,-3 4 33,3 0-106,0 3 51,0-4-18,0-1-21,0-1-7,10-2 107,7-3 0,13-1 79,8-2 16,17-9-90,-17 3 29,5-4-34,-29 4 0,-4 4-34,-7 1 1,-1 1-1,1 0 34,0 0 6,5-3 78,-2-1 45,21-7 39,0-5-28,23-7-68,-3-8 46,4-7-84,-7-5-29,-3-4 1,-9-21-1,-12 23-5,-7-8-5,-11 33 5,-2 7-39,0 8 279,0 2 52,0 2-297,10 15-1,4 8-16,13 20 22,6 11 39,2 7-39,1 6 34,-4-1-34,-5-2 11,-3-7-6,-5-7 7,0-7-1,-3-8-11,-2-5 5,-1-7 29,-2-3-34,-2-4 0,-4-3-34,-2-3-106,-3-3-213,0-1 78,-13-1 40,-16 1-347,-26 2 5,-26 1 157,-15 0-237,-2-2 551,6-2 106,23-2-185,26-1-784,22-1 392,16 2 426,22 1 151,21 0 285,31 0 457,8-4 1,8-3-608,-15-3 1,3-3 60,-5 2 0,5-2 0,-4-3-403,13-7 1,-3-4 365,1-1 1,0-2-65,-6 0 0,-2-2-53,-6 0 0,-4-2-8,-9 4 0,-3-4-32,-6-4 1,-5-1-3,2-10 51,-12 0-46,-29 32 747,-17 9-752,5 3 937,-18 6-998,7 8-68,-1 9-112,2 6-100,11 15 341,3-15 0,11 6 112,5-17 106,5-4 6,4-2-50,0 1-96,-4 0 51,-7 14-33,-1-1-96,-5 14-35,0-2-1034,0 6-3877,0-3 4946,0-5 0,0-16 0,0-10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37.38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0 282 12937,'46'6'952,"-7"-1"-269,-23-5-84,-5 0-145,-3 0-207,-5 0-46,4 0-22,-1 0-44,7 5 5,4 2-45,2 5 79,7 3-90,4 1-79,11 2 29,3 2-23,7-1-11,-2 1 6,5-1 33,-7-5-6,-4-4 46,-6-5 78,-9-3 173,1-2-11,3-23-268,-8-1-51,2-27-303,-18-1-128,-3-4 112,-5-5 319,-12 3 45,-8 8 246,-11 11-230,-6 17-61,1 11 0,-4 8-5,-1 13-51,-2 7 50,0 15 1,-1 7 10,3 5 12,8-3 56,4 0 16,12-6 7,4-6-85,8-5 28,2-8-33,3-4-1,0-6 23,3-2 67,29 0-44,0-2-51,28 3 0,-5-5 11,2 1-5,2-1 94,1 0-49,-3-5 16,2-6 6,-4-8 117,28-27-83,-25 7-107,20-22 0,-32 14 0,-5 2 5,-6 6-5,-10 8-33,-9 11-35,-6 9 29,-5 6 39,-2 3 51,0 1 413,-1 0-464,-1 5 0,1 9 203,-2 12-63,0 13-56,0 8-45,-5 6-39,2-2 0,-3-2-11,4-7 11,2-11-6,0-4-39,2-11 45,6-4 12,6-7 66,5-2 0,8-4-38,8-9 27,9-9-62,12-14-39,-10 3 1,0-2-90,22-19 84,-23 20 0,-3-1 33,0-6 6,-10 11 0,-16 8-34,-8 7 1,-6 5 27,-2 1 6,0 3 34,0-1-34,0 2-253,0 2 169,-4 14 84,-7 11 56,-11 20-22,-6 11 22,-7 6-11,7 1-45,2-3 0,14-10 62,5-9-17,7-12-17,0-9-23,0-8 23,5-4 28,8-4 11,9-2-16,13-1-51,6 0 17,32 0-17,-18 0 5,21 0 1,-33-3-6,-9-1 5,1-4 1,-11-5 56,7-4-62,1-10-62,1-10-16,5-9-118,3-10-197,-5-5 180,1-2 151,-9 5 6,-9 9 51,-6 15-96,-10 13-67,-1 13 151,-2 5 17,-12 8 45,-5 6 5,-18 9 57,-1 3 83,-2 0-78,8-2-45,3-2 29,5 3 151,-2 7-74,0 11-122,-1 13 55,6 12 29,8 7 16,11 8-50,30 1-68,25 0-33,-10-42 0,5-4-320,7-3 1,4-3 5,2-4 1,7-6-2606,-2-11 1,5-6 0,-4-3 2794,1-4 1,-3-4 0,12 2 0,-13-5 0,-25-9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2.54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1354 0 17384,'-42'17'677,"-15"2"-554,-17-2-22,-15 7 0,1-2-95,4 2-6,19-5 0,14-3 0,16-3 0,8-3 0,8-1-6,0 0 6,-2 2 6,-6 1-1,-13 5 29,-14 1-29,-12 5 40,-12 0-39,-4 0-6,0-1 39,7-2-39,9-3-6,10 0-100,24-10-96,10 1-117,19-8 700,3 1-555,10-1 174,7 0 0,15 0 6,12 0 50,7 0-50,4 0 38,-1 0-38,-5-1-6,-10-1 0,-5 1 6,-12-2-1,-3 3 1,-4-3-6,-3 3 0,6-3 5,1 1-5,13-1 0,7 0 6,12 0 0,30-3-6,-17 1 33,11-2 1,-37 2 33,-14 1 123,-10 2 6,-9 1-1964,-2 1 0,-3 0 1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4.65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0 571 18520,'45'-4'-72,"14"-1"122,15-4-44,18-2-763,6-1 762,0 0-5,-6 1 6,-10 1 27,-12 2-33,-11-1 0,-5 3 209,-8-3-287,0 1 103,0-1-154,5-3 23,11-3 72,11-6 6,12-5 28,2-3 95,-3-1 85,-13 6 128,-17 4-129,-21 8 378,-18 6-456,-10 3-488,-5 3 286,0-2 101,3-2 45,2-3 0,3-2 33,1-1 24,-4 0-69,-2 1-27,-3 1-6,0 0-63,-8 2-93,-5 1 83,-12 1-6,-3 1 74,-1 0 10,2 0 29,0-1-23,2-1-5,1-4 167,0-2-4,1-4-12,-1-3-11,0-2-51,0 0 22,-1 2 63,-6 1-147,12 6-33,-1 3 0,14 6-213,4 2 213,-1 0-39,0 0 39,-2 0 0,0 0 84,2 0-33,-2 0-359,4 0 201,-1 4 57,2 4 5,0 4 45,5 5 6,5 0-6,10 1 5,7-1 29,8-1-29,3-2 40,5-2-45,3-1 6,-2-2-1,2 0 1,-8-1 5,0 1-11,-8-3 11,2 3-5,-5-3-6,3 2 34,-3-1-34,2-2-28,4 1 22,0-3 12,2-1 55,-5-1 6,-5-1 96,-9 0 688,-8 0-610,-6 0-163,-2 0-50,-14-1 39,3-1-67,-13-1 0,10 1 0,4 1-123,4 1-2554,4 0 1585,-5-4-1939,-2 0 3031,-10-5 0,9 6 0,1-1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6.3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1 872 19596,'72'-5'62,"10"-8"-56,-11-10-6,-23 5 0,4-1-201,7-1 1,2 0 205,4-2 1,1 0 62,-2 0 1,0 0-66,-4 3 0,-1-1-143,-7 2 1,-1-1 139,35-13-122,-15 0 122,-15 2 225,-15 0-225,-9-1-6,-13 2-67,-5-6 313,-9 0-374,-3-5 238,-2-4-255,0-3 78,0-1 62,0 1-56,-2 8-23,-6 6-202,-3 12 175,-10 9 117,-9 8 0,-13 4 5,-17 14-5,-11 12-61,-10 19-29,23-2 1,1 4-29,14-12 0,1 1 31,-11 13 1,5 0-54,-4 15 137,27-19 0,5 1-2,-1 24 5,4 22-6,17-27 6,5-4-34,10-5 34,11-6-5,12-8-29,31-2 34,-13-17 0,27-1 0,-21-16 0,9-3-33,5-2 33,2-1 0,1 0 5,-1 0 1,-4-4 27,-4-5-27,-7-7 134,15-20-95,-24 1-45,14-15 0,-25 3 0,0-4-34,-2 1 34,-3 2 0,-8 10-50,-8 8 11,-11 15 22,-7 6 17,-4 9 325,0 0-180,-14 0-83,-7-1-62,-19 0 11,-28 0-11,13 1 34,-13 0-34,28 0-40,10 0 35,4 3-40,2 3 45,-1 4-11,-5 10 11,-5 6 61,-5 13-16,-9 11-45,-3 13-84,8 7-145,9 4-152,18-3 174,25-5-236,39-11-100,38-14 351,-18-35 1,18-9-1,2-2 1,-15 2 0,-9 6-1,-3-2 1,25-10 0,-1 0-1,0 0 1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6.8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1563 0 14768,'-78'62'403,"0"1"1,5-4-1,15-2 107,29 9-68,-14 18 25,12-33 1,-3 2-269,-7 5 0,-5 1-1682,-5 4 1,-3 0 1515,-5 1 1,-2 0-32,-2-4 1,1-1 69,1-3 1,2-3-73,4-4 0,2-3-3,7-6 0,2-2-59,-26 24 538,18-14-768,17-13 29,11-6 140,3-5-6,0 0 1467,-6 5-2318,-8 3 50,-1 2-1344,3-4 616,13-8 1658,11-10 218,33-16 533,27-20-11,38-20-1001,-30 11 0,3-3 266,6-6 1,0-3-6,6-5 0,2-3-944,-18 8 0,1-3 1,0 0-461,-3 2 0,0-1 0,-1-2 1404,5-5 0,-1-2 0,-5 6 0,-6 5 0,-6 5 0,21-22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49.45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75 6277,'1'5'50,"80"-38"1,-61 24-1,61-29 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7.24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1101 1 17815,'-43'44'173,"4"2"-212,6-2-6,6 1 45,5-7 0,6-6 40,3-4 44,-5 2 173,-12 9 107,-21 14-190,16-18 0,-3 2-62,-11 7 0,-2 2-515,-6 5 0,-1 3 425,-3 3 1,-1 1-23,2 0 0,1 1-48,8-4 1,4 0-65,4-5 0,5-1-247,-16 32 102,24-21 257,15-23 50,17-19 73,26-12-5,19-27 490,27-12-698,-29 3 1,-1-4-1012,2-3 0,-1-4 216,5-12 0,1-7 885,-10 6 0,1-4 0,-4 6 0,-5 4 0,-1 3 0,1-8 0,1 1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7.7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16420,'69'55'1484,"4"-2"-1204,2-10-112,10 0-123,-35-22 0,2-2-334,4-1 0,2-1 306,3-4 0,1-2-17,-1-1 0,0-3-12,4-2 1,-2-3-266,-10 1 0,-2-3-580,36-7-5983,-39-5 6840,-28-7 0,-15 6 0,-5 3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48.40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65 279 16516,'-15'70'1,"-1"0"1,3-6 0,2-6-2,4-4 0,4-9 146,10-13 151,15-11 162,14-11 11,15-6-139,9-13-135,5-6-79,5-11-66,1-9-51,2-2 0,-5-4-68,-5 1-72,-9 1-168,-16 3-5,-14 5 16,-13-5 297,-28 10 0,-12-5 168,-23 10 129,-5-1 50,2 2 231,-6 1-578,25 9-40,1 2-56,19 8 96,-2 9 0,-10 8 0,-5 11 0,-2 4 0,2-2-50,11-8 50,6-5 62,11-9-62,3-4 0,6-4 11,17 0 56,15-1-61,26-7-276,19-1 273,-30 1 0,4-1-3,7 1 0,3-1 16,11 0 1,2 0-17,9-2 0,2 1 0,-23 3 0,1 0 0,1-1-332,1 0 1,1 0 0,6-3-106,2-1 0,7-3 0,0-1 0,-5 0-2508,0 1 0,-5-1 1,2-2 2944,17-5 0,4-3 0,-18 3 0,12-7 0,-44 9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50.02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535 1 19255,'-11'46'257,"-6"10"-217,-15 20-302,12-30 0,0 2 262,0 7 0,1 0 90,-3 3 1,1 1-94,2-2 0,2 0-14,3-5 1,1-2 16,-8 37 0,10-20 88,5-18-82,4-18-6,2-11 5,0-11 334,0-5-160,0-4 0,0-7-179,0-10-101,0-16-397,0-16-153,-2-9-71,-6-10-152,-9-3-229,-5-4 167,-7 3 287,3 0 402,0 8 667,-1-13 521,9 28 90,0-5-140,6 33 357,-2 6-961,2 9-186,-1 2-101,10 4-360,1 0 344,2 11-24,0 1 7,0 9-79,9 0 39,6-1 67,14 0 12,9 0 16,11-3 113,11-4-62,12-2 16,13-5-943,10-3 756,-45-2 0,3-1-476,5-1 0,2-2-3218,-4-1 0,-1-1 3792,1-2 0,-4-1 0,5-3 0,-21 2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50.72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1 180 15592,'58'34'524,"1"0"1,-3-2-1,-7-6-221,-10-16-113,4 0-100,3-6 16,3-1-39,0-3-33,2-7-34,-5-5-34,-2-11-173,-6-8-202,-8-4-291,-9-7 286,-10 0 223,-6-2 191,-5 7 236,0 7 44,-22 11-280,3 9 0,-28 18 0,3 14 70,5 8 0,-1 5-31,-15 24 11,19-18 1,4 2 161,3 16-38,15-2-45,7-7 22,11-9-45,24-9 57,20-13-163,30-9-437,20-12-848,-39-8 0,3-8 1285,16-12 0,-3-3 0,12-7 0,-44 13 0,1 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51.0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543 5 19412,'28'-4'-6,"-21"17"84,-43 48-27,-15 21-49,20-33 1,0 2 39,-2 3 0,0 2-751,-1 1 0,0 0 715,1-1 0,1-2 22,3-3 0,1-1-42,2-5 1,1-2 19,-14 29 16,5-16-22,12-16-257,5-15-275,10-13-477,4-6 1009,3-33 0,0 20 0,0-20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51.39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436 0 17042,'9'71'590,"-1"0"0,-6-3 0,-8-3-287,-27 23-1310,6-40 1,-3 0 1073,-4 2 1,0-1-49,-2 1 1,1-1 21,0-2 0,2-2-41,-25 34 458,15-15-536,14-18-51,15-17-320,7-14-473,7-10-5317,0-33 6239,0 0 0,0-7 0,0 15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51.7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17400,'78'6'190,"1"0"1,-2 1 0,-3 0-144,-14 3 1,-1 0-636,3-1 0,1-1 588,6 0 0,0-1-28,-2-1 0,0-1-233,-4-2 1,-1-2-191,-8 2 1,-2-3-3085,24-5 3634,-28-5 0,-27 3 1,-13-1-1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3:52.28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132 47 16852,'-20'63'210,"0"0"1,1-4 0,6-6 69,13 3-106,19-4-23,10-9 185,23-10-45,7-11 35,4-12-113,0-6-96,1-13 1,-4-10-51,0-15-67,-6-13-280,-8-8-533,-8-7-139,-16-2 45,-9 1 342,-11 9 318,-21 12 163,-10 13 84,-25 12 79,-6 10 27,-10 4 168,2 6-61,-12 7-106,19 7 128,-6 8 190,3 20-273,16-11-63,-4 15-83,33-16-6,9-2-443,7-4-447,42-9-4726,7-8 5616,35-7 0,-37-3 0,-10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25.67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11592,'0'0'0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11.50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148 104 8948,'10'11'2358,"-3"-2"-1803,-7-9-466,0 0-369,-15-17 28,12 13 180,-12-12 10,15 16 1664,0 0-913,-3-1-549,-1-1 11,-3-2 292,-3 0-550,5 1-78,0 0 45,5 3 3411,0 0-3271,-2-2 6,0 0 39,-6-4-45,5 3 11,-3 0-11,6 3-22,-1 0 145,-3-4-67,1 1 39,-4-4-33,2 2-141,3 1 40,0 3 308,2 0 291,-3-2-515,-1 0-40,-1-3-5,1 1-218,1-1 78,1 3 17,1 0 257,1 3-212,-3 0 78,3 0-96,-3 0 102,2 0 588,1 0-645,-3 0 12,2 0-191,-1 0-1595,0 12 1825,-5 15 0,4-9 0,-3 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0.35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171 1 2331,'9'15'448,"-1"-2"1693,-8-13-2427,0 0 498,-34 26-218,27-13 674,-22 16 1937,32-23 1546,1-17-3406,-6 0-73,-6-9 348,-18-2-1110,13 13-145,-9-3-23,19 12 45,1 0-358,1 0-533,-5 0 256,-11 12 0,7-9 0,-5 10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31.8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3621 0 13855,'27'4'17,"-5"-1"364,-14-3 190,-3 0 1580,-5 0-2140,-7 1-11,-7 1 0,-11 4 0,-10 4-6,-8 7-5,-16 10 11,-17 11-3,28-14 1,-4 2-483,-8 6 0,-4 2 485,-11 4 0,-2 1-629,-8 5 1,-1 0 645,25-14 0,-1 0 0,0 0-17,1-1 0,0 0 0,1 0 36,-28 11 1,2-3-293,10-3 1,2-3 255,8-4 0,3-2 19,10-4 1,3-1-9,-36 17-187,11-3 249,0 8 11,-9 11 78,35-19 1,-2 1 2,-8 6 0,-3 2 16,-7 4 0,-1 2-91,-5 0 0,-5 2-40,11-8 0,-4 3 1,5-4-1,-8 3 1,3-1-49,-14 7 1,6-4 64,3-4 513,21-13-575,19-12 235,14-6-234,11-6 675,5-2-681,0 2 1336,-2 4-1336,-11 7 0,-7 9 6,-8 2-1,-4 4 29,2-3-23,-10 2 0,18-11 24,-1-1-35,20-14 44,6-1-44,0-4 34,5 1-34,-5 1-39,2 1 39,-5 2-6,0 2 6,-3 1 0,0 0 0,2-2 0,4-2 0,3-2-1989,2-1-240,7-14-5313,14-7 7542,10-14 0,-7 14 0,-4 4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32.4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912 35 17798,'-28'-19'700,"5"4"-599,21 15-101,1 0 0,-6 5 106,-4 14 169,-10 18-45,-17 24-84,-16 18-756,20-32 1,-3 1 640,-6 3 0,-3 0-26,-2 1 1,-2 0-287,-1-1 0,-1-2 317,1-2 1,1-2-35,6-3 1,1-2 5,1-4 1,4-1-9,-8 26-33,8-5 33,29-6-6,4 2-56,8-3-111,7-3 16,21-5 1254,5-9-1231,17-8 603,-9-9-609,4-7 40,-2-5 27,5-3-6,37-22 79,-10 0-255,-22 1 1,3-2 254,-6 3 0,0 0 0,7-2 0,4 0-472,8-1 0,2 1 474,7 0 1,1-1 14,7-1 0,1 1-17,1-1 0,0 1 8,3-1 1,-1 0-540,-6 1 0,0-2 117,4-3 0,-2-1-1180,-12 2 0,-2-1 1594,-2-4 0,-6 2 0,5-2 0,-27 8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38.5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47 17059,'81'4'-73,"1"0"-33,13-4-760,0 0 846,-40-1 1,0 1 19,43-2-5,-3-1-46,-13 1 51,-7-1-5,-13 3-1,-5-1 0,-11-1 279,-8 2-279,-8-1 149,-6 1-143,0 0-6,5 0 6,12 0 439,8 0-472,30 0-113,10-3-12,-33 2 1,2 0 154,-1-2 0,0 0-20,1 1 1,0-1 22,-5 0 0,-2 0-39,44-1 0,-20 1 33,-1 1 6,-27 2-11,-3 0 6,-20 0 5,0 0 0,11 2 5,59 2-5,-1 0-353,-19-1 1,3-1 352,-9 0 0,0-2 0,6 1 0,1 0 3,1-1 0,0 0-3,-2 0 0,-1 0 22,-5 0 0,-3 0-22,-7 0 0,-2 0-33,36 0-206,-10 0 245,-32 0 0,-5 1 50,-25 1-51,5 1 51,8-2-5,20 2-12,23-3-34,-25 1 1,4 0 347,8-1 0,7 0-350,2 0 1,7 0 0,-3 0-227,14 0 0,-1 0 225,-12 0 0,2 0 0,-6 0-2,-1 0 0,-5 0 2,-5 0 1,-3 0-3,-8 0 0,-1 0 0,4 0 0,-3 0 0,15 0-28,5 0 28,-30 0 6,4 0-6,12 0 0,16 0 0,19 0-38,-39 0 1,3 0 34,4 0 1,2 0 2,1 0 0,1 0 0,-1-2 0,2 0 0,19-2 0,0 0 0,-26 0 0,-1-1 2,13 1 1,-5 0-3,-3-1 707,-14 4-707,-20-2 39,-10 2 23,-10 0 61,-5 1-392,-1 0 670,1 0-390,0 0-11,4 3 17,-1-1 33,2 2-16,-2-1 27,-3-1 57,1 1 1439,-3-3-2364,-23 1-5895,-8-1 6702,-21 0 0,21 0 0,8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04.1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119 2136 16196,'-39'-21'1988,"8"3"-1646,26 13-62,-1-1-100,-5 2-29,0-1-106,5 0-45,-1 2 0,6 0 0,-1 2 493,2-3-628,0 0 135,10-2 17,11-3-17,15 0 39,11-3-33,-1 0-6,-5 2 6,-6 0-1,-8 5 1,-5-1-6,-6 3 0,0 1-6,-3 0 1,4 1-180,4-1 112,6-1 23,8-2-46,11-3 40,6-1 51,5-3-1,5-3 12,20-10 33,-22 5-33,7-5 10,-32 8 24,-5 5-40,-6 0 0,-2 4 0,-1 0-79,5 1 79,-2 2-5,5-1-1,-8 2 6,6-2 0,-4-3 6,20-5-1,-5-1 74,40-15-74,-28 9 1,14-6-6,-32 12 5,-4 2-5,-4 4-56,-3 2 56,3 1 0,-1 1 0,3-1-5,6 2 5,-1-4 45,9 0-45,-5-3 5,8-3 29,1-5-29,0 1 29,-1-2 22,4-3-50,-14 7-6,3-3 0,-17 12-6,-3-1 0,1 3-44,6 0 44,-2 0 1,10-1 5,-8-2 0,22-2 5,-4-4 29,23-4 5,-4-3-33,3-4-6,-4 1 50,-4-2-44,-7 3 123,10-5-129,-16 8 0,7-3-23,-19 9 18,-3 1 5,-3 4-34,-5 2 34,0 2 0,0-1 0,2 0 67,21-12-33,-4 1 33,13-12 0,-11 8 56,-4-2-11,-4 3-16,-7 2-12,-4 4-84,-2 0-6,-5 6-56,4 0 29,1 5-23,5-1 50,9-1 1,7-1 5,7-3 56,7-2-56,3-4 50,29-14-50,-30 5 34,31-9 16,-47 12-50,10 3 6,-17 1-6,-1 2-34,-2 3 0,17-6 34,-8 8-5,13-3-12,-12 5 17,1 1 6,5-2-1,3-4 46,3-3-51,-1-1 44,0-4-4,-7 2-35,-3 1 57,-9 3-57,-5 2 1,-5 4-6,-3 1 0,-1 1-6,4 0-55,5 1 27,5 0 34,6-1-45,6 1 45,7 0 12,4-2 27,7-2 28,-2-5-33,-1 0-34,-5-4 100,2-4-66,-20 7 33,-1-1-61,-23 9 22,0 4-28,-5 1-56,0 1 5,-1 1-38,-6 1 55,19-2-11,12 1 45,12-1 0,17-4-5,-7 0 5,6-4 33,1-1-27,-6-3 44,-7 2-38,-10 0 32,-10 2-32,-3 2-12,-9 3-51,0 0-5,-7 2 23,5 2-18,6-1 40,6-1-39,7 3 22,6-3 28,5 0 44,28-7-32,-19 0-7,15-5 51,-29 3 11,-8 1-61,-8 2 11,-4 3-17,-11 3 0,0 2-370,-7 1 370,10-3 0,2-1 0,12-2 45,3-1-39,-2-2 33,-1 1 28,-8-1 0,-5 3-5,-5 2-12,-2 2-218,-3 2 168,4 0 0,-2-2 34,2-1 67,1-1-101,-3-2-560,-6 2-1323,-77 1-3813,-8 12 5647,2-5 0,0 2 0,5 4 0,4-2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06.5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1 296 16650,'3'-24'11,"0"5"62,-3 18 767,0 1-840,5-2 50,15 2-50,19 0 0,28-1 45,21-2-342,-34 0 0,2 0 297,5-1 0,1 0 3,4-1 0,1 0 16,0 0 1,-1-1-20,-2-1 0,0 0 3,-4 1 0,-1 0-1,-5-1 1,0 0-3,-4 2 0,0 0 6,42-5-6,-1 3-347,-1 2 353,9 1-6,-46 2 0,0 1-14,7-1 0,4-1-87,3 1 0,6-1 0,-2 0-39,16-1 0,1 1-266,-12-1 1,4 0 0,-5 1 357,6 1 1,-5 0 44,-7-1 0,-2 1 260,-11 1 1,-1-1-258,1 1 0,-4-1 0,13-1 0,4 0 11,-29 0-11,11 0 6,9-3-6,21 0 0,11-3-72,-38 5 0,1 0 66,1 0 1,4 0-79,28 1 0,2 0 16,-23 2 1,-1-1 67,19 0 0,-3 1-5,16 1 5,-17-1 11,-19 1 1055,-13-3-1066,-15 3 156,3-4-122,-10 1-6,-1-2-28,4 1 530,-3 1-536,18 2 6,-1 1 6,9 0-6,2 0 0,9 0 0,2 0-34,2 0 34,-8 0 0,-6 0 0,-18 0 0,-10 0 0,-13 0 84,-5 0-11,-5 0-22,0 0 5,-1 0-56,1 1-6,5 1 6,3 2 0,7 1 34,7 3-34,10-1 0,3 4 0,8-2 5,-4-1 1,-2-2 27,-10-3 46,-8-1 55,-11-1 135,-4-1 11,-7 0-1635,3 0-3642,-8 7 4997,-8-2 0,5 3 0,-4-4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08.8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54 1829 13312,'-21'-3'2448,"5"0"-1838,13 3 23,1 0-107,-1 0-111,0 0-147,-2 0-273,4 0 5,28 0 45,4-1 5,35-4 6,-5-2 17,4-4 5,-5-1-39,-9 1 12,-2 0-23,-6 2-23,5-1 23,6-1-28,11-3 0,4-1 0,23-2-11,-2-1-223,-35 8 0,2 0 234,-3 0 0,3-1 19,29-5 1,0-2-20,-20 4 0,-1 0 17,18-4 0,-2 0-17,-28 5 0,-4-1 0,41-10 5,-9-3 7,-8 1 21,-8-2-22,19-7-11,-24 9 0,20-3-5,-23 13 5,8 2 0,10-1 0,5 2-166,11-3 188,-23 3 0,0-2-19,-17 3 0,-1-1 59,15-4 0,-3-1 156,9-10 6,-12 2-28,-10 2-67,-9 4-73,-7 2-22,11-1 420,-9 4-454,17-3 180,-3 6-180,6 0 0,9 0 6,0 1-12,5-1 12,-6 1-6,2-2 33,9-8-21,-23 3 60,8-4-21,-31 6 16,-2 2-17,-4 1-50,-3-1 0,5 2-33,12-5 27,2 5-39,15-4 45,-2 7 0,6-2 0,11 0 40,3-2-40,5-4 5,-3-3 57,0-3-62,-8-2 84,-3-1-6,-8-2 6,-7 2-11,-4 2-73,-6 2 0,1 3 0,3 1 0,4-1-62,38-4 57,-10 6 5,22-4-704,-13 9 704,-12 0 6,8-1 5,-18 0 50,-9-2-10,-8 0-46,-10-1 63,3-7-18,-12 8 631,-1-4-681,-7 10-5,-2 1-90,2 1 95,3 0-73,0 0 0,17-1 73,-6 2-50,15-2 50,-8 1 33,4-1-33,0-4 101,-3 1-95,-5-2 38,-9 2 18,-7 0-62,-7 4 5,-5 1-5,-2 3-44,0 1-180,-1 2 224,1 0 5,5 0-5,0 0 62,1 0 11,1 0-40,-4 0 29,-1-1-62,-2 1-599,-3-5-673,0-1 1272,0-8 0,0 5 0,0-1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20.8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41 20224,'20'-21'-648,"-7"9"0,-6 5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21.81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11788,'0'0'0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5:23.14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23 7811,'4'-12'0,"-2"1"0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5:25.34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1 175 8534,'85'-7'-2,"0"0"1,0 0 0,-6 1 0,-1 0 0,-9-1 4,-8 0 0,-6 1 22,4-1 0,-1 2-22,-1 1 0,0 1 16,-1 0 1,-1 1 36,-3 0 0,-1 2 157,42-1-140,-10 1-73,-10 0 28,-3 0-28,-2 0 0,7 2 0,6-1-817,14 2 780,-40-3 1,3 0-12,6 0 1,2 0-96,11-1 0,3-1-78,4-1 0,1-2 128,3 1 1,1-1 58,3-2 1,3 0 59,-19 3 0,1 1 0,-3-1 19,9 1 0,-2 0 25,10 0 0,-7 2 64,2 1 96,4 5-230,-26-1 0,14 5 0,-21-4 0,15-2 50,10-2-50,18-1-25,-46 0 0,1 0-220,4-1 0,1 0 242,-1-2 0,2 1-14,17-2 0,-1 0 42,-23 1 1,-2 0-7,8 0 1,-4 1 75,-5 1 146,-16 1 833,-11 0-380,11 0-504,-2 0-106,22 0 492,-2-4-570,9-1-6,-2-6 11,-3 3-6,-8-1-10,-9 5-29,-8 1-39,-4 1 23,-7 2-6,5 0 101,-10 3-45,7 0 78,-10 2 68,8-2-23,7-2-67,12-1-50,12 0 27,39 0-1069,-18 0 1036,26-1 0,-63 1 0,-4-2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1.05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1442 190 5127,'1'-8'2217,"1"1"-244,-2 7 1433,0 0-2767,3 0-544,-2 0 70,4 0-159,-5 0 2484,2 0-1941,-8 1-303,-6 0-128,-10 0-113,-13-1-72,-21-1 0,-6-1 61,-25 2-261,10-2 1,0 1 193,-18 5-5,-2 2-1559,32-2 1,-1-1 1703,-30 3-64,37-4 0,2-2 2,-14-8 79,8-7-2175,-27-24 2292,4-4-128,5 2 55,23 11-144,37 20 1353,10 3-1566,7 6 10,3 0-117,1 1 2203,11-2-2746,4 2-68,16 3-1025,10 1-1489,2 5 3461,5-3 0,-22-2 0,-9-3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5:25.8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15 10416,'18'-8'0,"-3"2"0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5:28.3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118 50 15513,'-8'-27'28,"1"5"-34,7 22-593,0 0-521,-12 8-1143,-5 6 2010,-18 9 1,16-8 0,-1-2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5:30.4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36 38 10634,'-20'-21'0,"4"5"0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12.86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130 169 17832,'-17'-6'414,"0"5"-364,1 11-44,-4 6 0,-8 9-6,16 3 0,-6 1-236,19 1-150,-3-3 39,14-4 201,20-7 68,26-8 72,26-4 6,14-16 17,-46 4 0,-1-2-17,0-5 0,-1-2 11,37-18 79,-14-1-23,-21 3 28,-17 4-11,-19 2-28,-9 2-56,-7 4 0,-7 0-90,-12 4-33,-9 0-56,-12 5 33,-1 0-111,-20 2 117,19 2 50,-12 0-67,21 5-72,-16 2 229,12 6 0,-12 9 5,16 8-5,3 8 6,5 1-6,4-1-50,8-4-180,2 4-5,5-13 111,4 3 96,9-11 28,14-1 118,20-2 61,17-3-22,12-2 11,4-1 0,1 0-56,-1 0 84,1 0-118,-21 0 1,2 0-34,31 0-216,-28 0 1,-1 0 63,26-1-598,10-5-2101,-8-2 2806,-4-4 0,-40 5 0,-15 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13.5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670 34 16348,'8'-12'-213,"-2"1"213,-14 9 73,-3-1-68,-8 0 40,-3 1 61,3 1 1,0 1 33,1 0-11,-4 0-96,-10 0 12,-11 5-45,-17 12 0,-16 11 0,-9 13 0,-2 6-73,13 2-117,20 0-34,27-5 45,20-5 67,44-9 50,25-10 62,-10-13 0,4-4 8,8 1 1,3-4-408,5-4 1,0-4 398,2 0 0,-1-2-124,-5-3 1,-2-3-1016,-9 0 0,-3-1-3975,25-11 5114,-33 2 0,-26 13 0,-15 5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15.5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531 320 16874,'-24'-4'90,"-3"-1"-90,-8 2 0,-6 0 0,-8 3-40,-2 3 35,-1 7-1,1 7-27,7 11-1,3 4-39,9 3 23,-2 3-1,17-1-49,-4-1 21,17-2 34,-1-4 45,2-1 0,11-5-39,13 0 39,17-6 73,19-3-6,11-9 84,-10-3 1,1-2-52,32-10-80,-29 3 0,-1-2-20,20-17-3342,-2-3 3342,-6-4-34,-3 0-61,-2 0-129,16-8 185,-26 12 28,6-5 11,-34 13 0,-11 0 5,-6-3 3438,-7 0-3443,-4-5 5,-2-2-5,0-5-5,-10 2 5,-2 2-6,-12 5-33,4 9-135,2 7-150,7 5 206,6 4 56,2 8 57,3 5-29,3 10 34,12 1 73,10 0 173,16-8 214,10-3 16,6-7-17,6-2-151,2-5-79,-3-5-122,-2-1-34,-11-6-23,-11 5-44,-12 0-1,-12 6-5,-3 0-101,-8 3-403,-1 0 504,-16 3 56,-17 4-50,-2 6 33,-18 2-39,17 2 0,-9-2-67,10 0-34,4 2-44,5 1 21,7 3 46,3 5 22,7 2 50,4 3-5,0 0 6,3 0-35,0-4 40,15-4 84,8-5 112,20-6 28,13-4-72,12-5-66,-9-3 1,2-3-48,31-7-25,-30 3 0,-2-2-14,14-14 0,-12-3-117,-6-3-46,-12-5-128,-4-6-6,-7-2 107,-8 0 190,-7 5 34,-9 7 72,-7 6-33,-17 12-68,-5 4 46,-13 8-51,-2 5 0,0 9 0,-1 12 0,-1 12 5,-8 30 1,12-14-6,-1 14-6,23-29 1,6-7 5,5-10 246,24-7 34,11-9-106,30-10-68,11-10-100,4-11 44,1-4-44,-10-2-6,-7 4-34,-14 3-22,-8 4-61,3-5 55,-15 7 62,1-7-17,-1 5 17,-6-4 0,11-4 0,-5-4 11,-3-7-83,7-23 66,-8 14-33,1-9 28,-14 30-23,-7 10-212,-4 10-34,-2 4 151,0 3 123,0 8 1,0 1 5,0 7-34,0-3 34,0-3 0,0-4 6,2-1-1,1-4 51,8 1 95,0-2-55,8 0-24,-2 0-72,8 0-61,-9 0-62,0 0 117,-11 5 6,-5 10 62,-10 13-1,-14 13-10,-18 8-7,-12 3 24,-4-1-63,-5 2-5,24-19-50,3-1 44,28-21-39,6 0 45,2 0 0,0 3 0,7 3 6,4 1-6,11-1-62,17 1 62,-1-10 62,20 1 16,1-15-72,20-13 84,4-15-311,-29 11 0,0-3 235,-6-4 0,0-1-14,4-1 0,-2 0-42,-9-1 0,-3 0 42,24-23 0,-19 8-51,-13 15-111,-17 11-90,-3 10-56,-9 5 1159,1 5 17,-14 18-572,-10 8-144,-17 24-85,-5 5-67,1 8 0,12 2-202,13-4-419,15-9-1,38-14-229,41-18-740,-24-19 0,3-6 1591,11-5 0,-4-3 0,8-6 0,-19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15.7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 0 16880,'5'46'-1338,"-8"0"1,1-19 0,-5-6-1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4:17.0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172 500 14790,'5'38'958,"-2"-5"-784,-10-24-51,-2 6-11,-12 9-28,1 8 73,-1 5 11,7 1-123,6-2-6,6-7 95,14-8 34,10-10 146,16-6-107,11-5-134,-2-11-73,-1-6-84,-8-14-330,-11-8-214,-6-4-32,-10-6-551,-3-1 131,-3-3 632,3 2 448,-2 4 162,2 6 740,-5 10 16,0 7-257,-3 9-297,-15 6-162,4 4-118,-22 4-73,-2 2-11,-15 12 0,-7 7-11,-5 17 5,4 7-66,7 7-365,13 21 128,19-23 309,38 3 17,31-38 319,26-21 1,11-11-77,-15 0 0,2-3-988,-5-1 1,5-3-1,-4-2 873,13-11 1,-4-2-65,2-1 1,-2-2-400,-3 1 1,-2-1 322,-5 2 1,-2 1-3,-10 4 0,-3 1 333,28-21 22,-26 19-358,-29 15-28,-15 13-28,-9 7 2441,-13 16-2385,-16 10 6,-16 21-1,-18 5 1,0 4-6,3-4 151,-11 12 90,23-18-56,-7 8-45,25-20 943,5 1-1044,8-3-39,7 0-16,4-6-68,10-2-17,19-8-6,24-7-11,28-4 62,-1-17 0,5-6-461,-17 5 0,1-3 441,23-12 1,-3-5-82,-25 6 0,-5 0 104,-7 1 0,-3 0 53,30-23 221,-22 3-98,-29 20-22,-11 6-29,-14 18-66,-19 6 44,-10 10-50,-23 10 0,-7 14 12,-4 6-12,6 0 33,8-3 856,16-7-884,17 0 161,16-13-127,31-1 29,22-11-18,33-4-315,-34-2 1,2 0 286,5-3 1,2-1-23,1 0 0,1-4-20,13-6 1,-1-3-20,-18 2 0,-3-1-4,4-6 1,-5-2-31,5-14-95,-23-7-22,-13-2 95,-12-16 95,-7 21 106,-3-3-67,0 30 580,-8 7-614,-5 5 79,-14 11 0,-14 11 281,-35 37-135,13-1-436,22-19 1,3 3 312,-5 22-46,18 2 7,12-1 4,40-1 12,35-8-50,-6-29 0,8-6-15,15-2 1,10-5-221,-19-6 1,8-2 0,0-3 0,-3-2-684,3-6 0,-2-3 1,3-5 883,0-1 0,6-5 0,-4-2 0,-13 2 0,-7-4 0,-10-2 0,-5-7 0,-1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5:48.77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13 404 18655,'-7'-15'-11,"2"4"-62,5 11 151,0 0 12,21 0-85,11 0 40,28 2-39,8 3-1,5 4 35,1 1-34,-4 0 50,-7-2-56,-7-1-28,-5-2 28,1 0 6,4-4 22,14 1-28,21-2 0,-35-1 0,3 0-504,10-2 0,2-1 504,9 0 0,1-2-17,4-2 1,1 0-24,-2 0 1,3 0 22,-13 1 0,3 0 0,-5 1-14,5-1 1,-2 1 27,15-1 0,-5 0 3,7 3 19,-37 1 1,-1 0-25,32-1 5,-26 1 0,2-1-287,-8 1 0,1-1 284,13-2 0,4 1-513,8-3 0,3 1 513,11-1 0,2 0-164,-29 2 0,1 0 0,1 0 131,0 0 1,1 0 0,0 0 33,-2 0 0,0 1 0,2-1-10,10-1 1,3 1 0,-6 0 11,5 0 0,-4 1 3,9 0 0,-8 0-3,-9 4-6,-16 0-5,-6 0 11,3-3 477,14 1-455,1-2 1,7-2-20,-10 2 0,3 0-20,30-3 0,3 0 17,-17 1 0,-1 0-23,3 0 1,0-1 22,0 0 0,-2 1 370,-6-1 1,-2 0-371,-7 2 0,-2-1 0,-9 0 0,-4 1 39,35-3-44,9 1 5,-23 2 0,-23 3 0,2 1 44,43-1-19,-36 2 1,3 0 7,9 0 1,2 1-441,10 0 0,2 0 424,5 0 0,2 0-17,4 0 0,1 0 0,-3 0 0,0 0 2,-3 0 1,-1 0-3,-10 0 0,0 0-252,13-2 1,-4 1 277,-29 0 0,-3 0 468,8-1 1,-5 1-389,5 0-100,-1 1 139,11 0 51,22 0-56,-38 0 1,7 1-117,11 1 1,10 2-1,-3 0-213,-14-1 0,-3 0 0,4 1 189,24 1 0,6 0 0,-6 0 0,-26 0 0,-3-1 0,-1-1 8,30 1 1,-2 0-47,-8-1 1,-3-1 37,-9-1 0,-4 0 29,-10 0 0,-2-2-26,-4 1 0,-5 0 58,10 0 277,-9 0-338,-34 0 1550,-2 0-1550,1 0 886,27 0-886,10 0 0,35 0-483,-37 0 0,2 0 483,5 0 0,0 0-3,4 2 1,-1-1 30,-2 0 0,-2 0-28,-2 1 0,-3-1 0,34 2 5,-16-3-5,-22 2 140,-14-2 208,-18 0-113,-7 0 826,-7-3-888,-7-3-89,-10-5-84,-5-2 0,-8 3-50,8 1-454,6 5-79,8 2-100,5 2-2207,3 0-527,5-6 3417,-1 1 0,1-1 0,-2 1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14.4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83 0 7946,'-43'25'-738,"16"-8"1,15-12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1.75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822 32 4534,'-12'-3'2095,"3"0"849,9 3-2563,0 0-460,-7-11 515,5 8-1344,-6-8 607,7 11-662,-1 0 2725,0 0-1762,0 0 129,0 0 111,0 0 1289,-4 0-929,-13 0-550,-6 0-50,-15 1 0,-6 6 70,-18 8 0,-3 4 233,-5 3-119,5-2 1,6 0 286,20-4 44,6-4-353,9-4 68,7-2-101,9-5-90,4 0-39,3-1 0,1 0-90,1 0-44,0 2-17,-3 2 291,-5 5-151,-6 7 5,-6 5-16,-24 25-62,19-19-353,-10 12-28,30-28-201,13 6 666,6-5 148,48 23 0,11 4-75,-1-3-547,9 3 1,1 0 484,-13-9-3011,1-2 3143,-19-14 0,-1-1-48,3 0 112,15 1-190,-55-14-2902,-7 0-1136,-2 0 4187,0 0 1,-1 0 0,0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14.56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7929,'0'0'0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15.4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3577 19 8315,'-1'-5'2241,"0"1"-695,1 4-1193,-5-3-67,-1 1-158,-5-1-116,-2 2 94,1 1-61,-3 0-45,-2 0-107,-2 0-10,-7 0 10,-4 1-27,-6 3 453,-38 8-78,27-5-118,-24 3 28,36-9-33,2 0-12,1-1-44,2 0-51,0 0 34,5 0-45,1 0 0,5 0 0,-2 0-45,-1 3-33,-2-1 78,-6 5 0,0-2 5,-5 4 1,-3-1 44,0-1-44,-5 2 50,5-4-6,-5 2 6,4-3-50,1 0 67,6-1-73,3-1 39,4 1-33,3-2-1,4 1-10,1 1-1,1-2-33,-3 2 39,-2 2 0,-6 1 0,-3 3 5,-3 1-5,1-1 40,-3-2-24,2-1-16,-5 0 12,3 2-7,-3-1-5,0 1 56,-7 1-45,15-4-11,-3 1-11,16-3 6,4 0 5,-5 1-28,1 1 22,-7 2 6,-3 3-6,-4 0-5,-18 8 11,12-4 6,-12 3-1,14-6 12,2-1-17,-4 1 0,4-2 51,0 2-46,-3-1-5,11-2-50,0 0 44,14-4 6,1-1 0,1 2 6,-2-2-1,-2 1 57,-1 0 61,0-3 252,-11 2-279,9-3-91,-12 2 79,8-1-84,-1-1 0,-1 3 0,0-3 6,3 3 5,-7 0-11,8 0-56,-8 3 56,5 0 39,-6 1-39,-4 1 6,-3 0 22,-7 0 45,-10-1-40,-9 0-33,-13 0 0,-8 2-325,-11 5-134,32-3 0,-2 3-2618,2 0 1,-1 2 3076,-10 2 0,5 1 0,-5 2 0,18-6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7.37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 0 9408,'-32'16'0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9.42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 0 9727,'-1'91'0,"0"-18"0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9.63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28 0 10931,'-17'19'-5,"6"-3"-466,12-11-593,1-2 1064,-2 3 0,0-4 0,0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49.89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14040,'30'35'-2958,"-3"-5"2958,-11-16 0,-7-8 0,-1-2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1.1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5745,'0'0'0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7.9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38 18576,'29'-10'-3271,"9"-1"-812,-7 6 4083,8-1 0,-17 3 0,-7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0.12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12477,'34'23'-1254,"-13"-1"1,-11-14 0,-10-1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0.33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8354,'3'7'5014,"-1"-2"-5826,-2-5-90,7 0 902,2 6 0,0-4 0,-1 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6.41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169 1156 9341,'-4'-6'-382,"0"2"954,4 4 643,0 0-716,-7-9 346,5 6-228,-5-7 184,7 8 28,0 0-213,0 0-292,0-1-396,-3 0-29,1 2-45,-2 0 146,3 1 107,-1 0 565,2-3-381,0 0-27,-1-4 32,0 0 444,-12-19-617,5 7-34,-9-14-89,7 7 0,0-5-5,0-8-3393,6-10 3359,0-9 33,4-9-284,0-5 335,0-2-2106,0 4 2453,0-28-313,-1 41 10,-4-16-21,-2 45 10,-6-4-78,7 13 2167,-1-1-2207,7 16 297,0 0-341,0-17 3482,0 5-3364,0-15-29,0 10 46,0 0 5,-5-12-56,2 15-40,-2-5-38,4 19-152,1 1-570,0 3-5791,-1 25 4923,18 5-1897,5 22 3565,18-10 0,-16-18 0,-6-11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0.5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7677,'0'0'0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0.84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162 0 7862,'-54'80'0,"1"1"0,-1-1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8.64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16006,'4'42'62,"-2"-8"-163,-5-29-1266,1-2 0,2-3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8.92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22 10931,'17'-12'0,"-4"2"0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9.2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4 172 16891,'-2'-89'784,"0"18"-941,2 63 0,0 5-89,5 2-12,-2 1-33,8 0-151,-5 5-416,4 1-951,3 3-1490,2-3 3299,3-3 0,-9-2 0,-1-1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19.48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73 10086,'15'-38'-566,"-10"10"0,9 21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1.21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32 13390,'0'-32'0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1.43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11435,'0'0'0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28.97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7990,'16'0'0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30.68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14129,'86'18'24,"1"0"1,-1 0 0,-5-2 0,-2 1 0,-16-6-42,-8-6 11,5 1-83,19 0 38,-6 0-16,13-1 67,-10 1-6,-8-3 6,-9 1 6,-10 1 33,-8-2 45,-16 3 62,7-3-34,-11 2-6,9-1-106,1-1 11,0 3 73,12-1-78,8 1-6,6 0 0,16-1 0,1 0-17,12 0 12,-1 0-29,6-1 34,-4 1 3,-25-3 0,-1 0 30,27 3-33,-32-3 0,-1-1 73,16 1-34,1-2-33,4 0-6,3 0 0,7 0-3,-19 0 0,1 0-302,-12 0 0,0 0 305,17 0 0,0 0-56,-19 0 0,0 0-59,18 0 0,1 0 95,-19 0 1,0 0 16,12 0 1,-2 0-4,14 0 0,-10 0 6,-6 0-86,-5-2 86,-1 1 0,1-4 0,8 2 0,3-3 0,7 3-39,9 0 39,11 1 0,-45 2 0,1 0 65,5 0 1,1 0-66,0 0 0,0 0 0,3 0 0,-1 0-39,0 0 0,-1 0-3,-1 1 0,0 0 28,-3-1 0,0 1 14,-3 0 0,-2 0 34,43 2-34,-10-3 0,-12 1 87,-6 1-87,-2-1 0,8 2 6,11 1-334,-30-4 1,3 1 321,7 1 0,3-1 6,10-1 0,2 0 34,7 1 0,1 0-34,5-1 0,2 0 0,2 0 0,1 0-519,-3 0 0,0 0 522,-2 0 0,-2 0-3,-6 0 0,-2 0 0,-5 0 0,-2 0 0,-5 0 0,-2 0 0,-3 0 0,-2 0 141,-3 0 0,0 0-141,-3 0 0,0 0 2,-1 0 1,-1 0-3,1 0 0,0 1 17,-2 0 0,1 1-242,3 0 1,0 1 221,1 0 0,-1 0 3,5-1 0,0 1 0,-1-1 0,1 0-3,0-1 0,-1 0-39,-1-1 0,-2 1-62,-2-1 1,-2 0-138,43 0 118,-9 0 636,-10 0-519,11-7 6,-25 4 1082,6-5-1087,-26 5-40,33 1 39,-4 1-156,-18 1 1,2 0 158,-4 0 1,1 0 2,5 0 0,0 0 0,4 0 0,1 0-3,1-1 0,1 0 3,-3 1 0,3 0-17,26-3 0,2-1 31,-24 1 0,0-1-14,21-1 0,-1-2 3,-29 1 0,-4 0 33,1 0 1,-1 0-1,-4 0 1,-2 0 108,48-4 514,-2 1-542,-18 7 1,3 0-118,-11 0 0,2 1-811,-5 0 0,4 1 0,-1-1 808,22 1 1,0 0-17,-24 0 0,2 0 1,1 0-398,4 1 1,1 0 0,1 0 372,2 0 0,1-1 0,0 1 13,1 0 0,1 0 0,-1 0 19,0 0 0,-1-1 0,1 0-1,-3 1 1,1-1 0,-1-1 11,-1 2 0,0-1 0,0-1-76,-3 1 1,1 0 0,3-1 115,-1-1 1,6 0 0,-1-1-1,-4 0-20,5 1 1,-4 0 0,3 0 4,-5-1 0,4 0 0,-1 0 1,-4 0-288,-1 2 0,-5 0 0,1 0 282,3 1 1,-1-1-1,2 1 15,7 0 1,2 0 0,2 0 64,9 0 0,2 1 0,4-1-103,-16 2 0,1-1 1,5 1-1,5 0-35,-6 0 1,7 0 0,4 0-1,0 1 1,-1-1 0,-6 0-194,-4 0 0,-3 1 0,-2-1 0,1 1 1,3-1 229,0 0 0,5 0 0,1 0 0,-1 0 0,-4 0 0,-7-1-15,1 0 1,-5 0 0,-4 0-1,-1-1-138,18 1 0,-2-1 1,-2 1 153,-5-1 0,-2 0 0,2 0 0,11-1 0,2-1 0,-5 1 18,-18-1 1,-3 1 0,3-1-16,13-1 1,3 0 0,-2-1 12,-14 1 1,-3-1 0,0 1-4,2 0 0,0 1 0,1-1 11,2 0 1,0 0-1,-1 0-6,-2 1 1,-1 0 0,1 0-16,-1 1 1,0 0 0,0 0 13,1 0 0,0 0 0,1 0-32,1 1 0,0 0 1,0 0 14,4 0 0,-1 0 0,1 0 0,1 0 0,0 0 0,0 0-2,1 0 0,1 0 0,-1 0-11,-2 0 0,0 0 0,5 0-149,-4 0 1,6 0 0,-1 0 0,-4 0 161,4 0 0,-3 0 0,3 0 0,-8 0 0,4 0 0,-1 0 0,-5 0 404,-5 0 0,-4 0 0,4 0-356,26-2 1,6-1-1,-6 0 11,-22 1 1,-4 0 0,3 0 29,20-2 1,3-1 0,-6 1-18,1 0 1,-5 1 8,-3 0 1,0 0-18,1 2 1,0 1-12,1-1 0,0 0-22,2 1 0,5 0-31,2 2 0,8 1 0,-4-1-19,-19 0 0,-2 0 1,4 0-5,-3 0 1,6 2-1,0-1 1,-6 0 7,1-1 0,-5 1 0,-1-1 0,-1 0 0,-1 0 0,-1-1 15,25 1 0,-2-1 3,-13-1 0,-4 0 0,-12 0 0,-5 0 293,24 0 1095,-30 0-971,-30 0 2237,-11-1-2758,-12 0 191,-21 0-1311,-42 2 1221,-4 8 0,-2 1 0,-12-3 0,31 2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7.65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106 972 9234,'-3'0'2039,"1"-1"-308,2 1-1227,-29-19 0,22 12-146,-23-15 376,29 15-359,-3 1-78,1-5-33,-3 4 4,2-4-3592,-3-4 3184,2 4 84,1-5-96,3-9 91,4-3-2280,7-18 2414,23-32-175,-8 23 1,2-1 126,-4 11 1,-2-2 52,4-10 1,-6 5-29,-10 14 28,-2-5-44,-7 20 2037,0 5-2104,0 6-180,5-2 735,1 2-578,7-6 3431,3-6-3375,4-4 6,-2-2 218,5-11-101,-12 21 0,1-4-27,-12 21-925,1 2 638,6 8-28,23 22 214,-6-5-1,18 15-33,-19-17 5,-3-2-607,0 2 445,-6-1 89,-2 2 107,-2 0 28,-4 1 45,-1 1 112,3 32-152,-3-17-21,6 27 562,-2-22-535,3 1-22,18 38-11,-11-34 61,12 23-67,-17-46 39,4 6-39,-8-14 6,3 3-1,-9-14-5,0-2-22,1-1 219,-3-2 88,3 0-22,-5-3-543,2 0-2643,4 0-1402,3 6 4325,5 2 0,-5 0 0,-3-2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4.56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37 29 16140,'-20'-14'482,"4"2"-801,16 11-359,0-1-745,19 2-778,12 0 2201,21 6 0,-18-5 0,-8 5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4.8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7 14185,'35'-3'-1228,"-2"0"0,-18 3 0,-3 0 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5.0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26 0 12813,'-13'32'-997,"3"-11"0,8-12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5.32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12438,'30'11'-631,"-9"-4"0,-16-3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5.56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8 12785,'68'-4'-1008,"-20"1"0,-36 3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5.78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8377,'60'39'0,"0"0"0,-1 0 0,13 8 0,0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6.0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11917,'95'15'-999,"0"0"0,-9-2 0,-22 1 1,-51-6-1,-8-1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6.25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10 13200,'65'-5'-1233,"-24"1"1,-22 4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6.4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8 11816,'80'-2'0,"0"0"0,-16 0 0,0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6.70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39 9 16101,'-24'-5'-800,"9"1"1,16 4-1,4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3.2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 1 8848,'-5'0'-499,"1"0"6615,4 0-6239,9 0 192,2 0-69,14 0 29,8 0-74,44 4 105,-25 0 1,2 0-81,0 1 1,0 0-4,1 1 1,-3-1-17,16 2 33,-8 0-1482,13 0 1438,-21-2 50,10 0 5,-19-4-5,2 1 0,5-1 62,33-1-426,-17 4 364,21-2-1890,-30 4 1902,23 5-7,-35-4 1,11 4 39,-44-10 162,-6 0 252,-4-1-515,0 0-619,0 12 479,0-6 3431,2 11-3454,-2-8 23,-1-2 101,-1-2 39,0-3-863,0-1 919,-14-2 0,11 1 0,-11-2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9.17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9408,'0'0'0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9.7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14471,'0'0'0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9.49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22 17876,'1'-12'-2531,"1"3"-1541,-2 12 4072,0 4 0,0-3 0,0 3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0.2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252 0 14555,'-70'28'-1252,"0"0"0,3-3 0,22 0 1,45-6-1,0-5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0.45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13917,'0'0'0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0.7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28 0 13194,'-15'20'0,"2"-4"0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9.9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33 0 13939,'-33'0'0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1.20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1 105 14426,'79'-29'-917,"0"0"1,-14 3 0,-15 7 0,-31 18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4.52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15277,'55'2'112,"0"0"0,38 5-89,-69 1-23,0 6 0,-4 4 22,13 3-16,-14 3 73,12 2-79,-9 1 33,-3-2-33,0-3 0,-1 0 40,2-3-7,4 0-27,3 2 83,8 1-49,10 4-1,15 2 0,11 5-33,13 3-6,3 4 0,-41-19 0,0 0 0,44 23 5,-4 2 1,-7-3-6,-11-3 0,10 7 50,-19-14 57,21 7 72,-6-13-405,-26-14 1,3 0 228,6 1 0,6 0 10,2 0 0,7 0 0,-3 0-16,11 2 0,-1 0-252,-12-3 0,3 0 0,-7 0 232,-3 0 1,-6 0 17,38 10 5,-19-2-28,-19-2 28,-14-4 5,-8 0-5,-5-1 524,22 9-619,-2-6-729,41 9-1388,-6-10 2212,-31-7 0,-2 0 0,5-1 0,-14-1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5.4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 0 14426,'-16'1'-84,"15"3"118,42 7 27,6 1 1,1 0 173,-1-2 17,-6-1-67,-7-3 11,-9-2 17,-9 1-17,-5-2-39,-6 1-73,3 2 118,5 5 39,11 4-29,14 8-88,21 7-7,22 10-1192,-30-18 1,2 0 1074,7 3 0,2 0 2,3-1 1,0 0-226,1-1 0,-1 0 226,-2-3 0,-1 0 0,-8-2 0,-2 0 2,39 15 6,-3 11 51,-32-12-105,-2 12 189,-30-15-68,-3 3-27,-2 1 72,8 4-67,5 2 22,9 2-78,13 5 0,6-2 73,8 2-73,0-2-39,-6-4 28,-5-2 1958,-11-6-1947,-3-5 531,-8-4-783,5-6-1031,30-2-801,5-9 1987,-10-7 1,-1-3-1,-4 1 1,7-8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58:54.20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185 17 3064,'9'0'-56,"-1"0"2382,-8 0-1250,0 0 1304,-51 0-449,38 0-1108,-38 0 348,51 0-561,0-4 1365,0 2-1902,0-3-6,0 2-73,-1 2-599,1-1 499,1 6 22,19 11 73,3 1 11,17 8 204,13 2 1,3 0-161,1 2-41,-1-2 0,-2 0 31,-18-7-34,7 7 5,-10-6 1,3 2-1,-15-9-5,-4-4 0,-3-1 0,-3-3 45,1 1-39,-3-2-1,3 3 35,-2-2-1,6 7-39,-6-5 5,3 3 40,-10-7 11,0 1 1031,-6-4-952,-6 2-7,-6-2-83,-8 1-39,-5 4 72,-41 27-72,21-8-1,-27 20-5,29-21 6,-41 4-6,27-14-123,-31 1 67,44-13 50,4-1-324,-7 0 11,27 0-124,-4 0-22,27 0-45,0 0 325,3 0-190,-1 0-56,4 0-6,-5 0-532,2 0-745,-3-7 1714,1-12 0,-1 7 0,0-6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8.86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17 16840,'37'-1'-9645,"-2"-1"9645,-13-4 0,-8 2 0,-7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9.29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30 16891,'31'4'-487,"-4"-4"-23,-24-4-487,-1-4-2560,-2 0 3557,0 1 0,0 3 0,0 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49.6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17 16219,'13'-9'913,"-2"1"-913,-11 8-924,0 0-718,9 1-3303,1 7 4945,6 0 0,-7 0 0,-5-3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0.07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89 10808,'4'-49'0,"0"10"0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0.36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210 1 14628,'-25'59'-320,"0"0"1,2-4 0,0-5-890,-6 8-1021,-1-6 2230,2-2 0,11-24 0,8-10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0.67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8354,'32'0'0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0.89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7761,'0'0'0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1.05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7638,'0'0'0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1.3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16863,'79'27'-626,"-4"-2"0,-44-14 0,-4-3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1.5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7677,'0'0'0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38.1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37 50 11547,'6'3'1429,"-2"0"-1177,-4-3 526,0 0-492,-15-15-107,9 10-22,-11-10-157,14 13-157,2 0 157,1 1 118,0-2 150,0 2 63,0-1-107,0-1 1423,0 3-1250,0-2-397,0 0 1788,0 1-1525,-1-1-213,-1 2-3455,1 0 699,8 0 454,2 0 2252,6 0 0,-8 0 0,-2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1.77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14863,'26'16'-1130,"-7"-4"1,-15-9-1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0.95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13749,'0'0'0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1.44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12326,'15'53'-1046,"-3"-13"1,-12-34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1.69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39 14813,'45'-20'-536,"-12"7"0,-26 8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1.87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11967,'0'0'0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2.1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12371,'0'16'0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2.05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12130,'59'24'-735,"-1"-1"0,-2 1 1,-9-4-1,-17-6 0,-9-2 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6.92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10007,'0'0'0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2.63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13323,'0'0'0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7.14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0 12517,'0'0'0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2.7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151 23 9470,'2'-3'1310,"-1"1"779,-1 2-1949,-66-7-140,47 5-700,-47-5-706,63 6-829,3 3 2235,0 4 0,0-2 0,0 1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7.46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35 16 18902,'-24'-8'-90,"14"1"-95,31 7-308,18 0-229,15 0-426,23 0-2191,-1 0 3339,8 0 0,-41 0 0,-14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6:58.24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30 17574,'52'7'2017,"-10"-1"-1519,-40-6-139,-1 0-1278,1-4-1898,3-1-6907,4-6 9724,4 0 0,-4 5 0,-1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2.4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16756,'34'1'-667,"-2"0"1,-20-1 0,-2 0-1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2.87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12819,'0'0'0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3.1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31 13469,'60'-16'-1871,"-18"7"0,-32 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3.3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119 81 10646,'-66'-45'0,"14"10"0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3.62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13743,'46'21'-760,"-16"-10"0,-18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4.08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6 12018,'43'-1'-1246,"-18"3"1,-6-8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4.32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186 0 15333,'-51'38'-452,"-1"0"1,1-3-1,19-11-2309,32-21 2761,0-3 0,0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4.60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16247,'62'51'784,"-5"-8"-969,-25-35-616,31-3-2240,8-5 3041,26-10 0,-46 4 0,-10-3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8:00:43.96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49 3 9383,'3'5'1053,"-2"-1"340,-1-4-1248,0-5 483,0 3-404,0-3 162,-2 5-313,-3 0 217,-3 0-3018,-2 0 2728,-4 3 0,8-3 0,-2 3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4.84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128 0 14538,'-60'4'-2094,"11"-1"1,38-3 0,3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5.08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55 37 17871,'-30'-21'-1389,"5"6"-840,25 23 2229,3 4 0,-3-2 0,3-2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05.26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 12337,'74'31'0,"1"0"0,0 0 0,15 6 0,0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2.37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16504,'58'60'552,"0"0"1,-5-5 0,-11-12-419,-26-28-122,-3-4-12,-2-4-73,-2-3-118,1-3-229,-2-1-890,10-8-3054,0-5 4364,4-10 0,-11 9 0,-4 2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3.31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9313,'71'2'134,"-1"1"0,1-1 1,23 1-1,-9 0-134,-2-3 0,-40 0 0,-17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4.97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2 12388,'32'-1'-1530,"0"0"58,-9 1 1472,1 0 0,-12 0 0,-3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56.3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24 15597,'71'-13'823,"-11"3"-671,-57 10-2903,2 0-4860,-5 5 7611,0 4 0,0-1 0,0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36.80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24 10808,'33'-5'-1075,"3"0"1036,1-1-174,2 1 84,-4 4 6,-5-1 123,-13 2 229,-7 0-10,-8 0-942,-2 0 723,-2 7 0,1-5 0,-1 5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37.0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25 9962,'97'-3'-333,"-1"0"1,0 0-1,-5 0 1,-3 1-1,-17-1 1,-6-2-1,-17 3 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3T07:27:37.92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75 11127,'59'2'381,"-10"1"-571,-33-3-107,5 0 151,14-6 146,9 1 297,8-7 403,16 0 807,-15 1-768,-7 3-11,-26 4-140,-18 2 158,-2 2-898,3-4 7,0 3 16,2-1 123,1 2 6,-1 0 56,0 0-50,1 0 0,-3 0 50,2 0 84,-5 0-84,5 0-51,0 0 34,9 0-33,10 0 0,18 0-6,21 0-118,21 0 101,-34 0 0,1 0-173,4-1 1,1 0 192,0 1 0,0-1-3,-2-1 0,-2 1 0,40-1-51,-16 0 46,-17 2-40,-15 0 39,-15 0 6,-13 0-11,-3 0 11,-7 0 374,14 0-380,0 0-27,18 0-57,10 0-112,12 2-101,16-2-72,8 3 286,6-3-18,-3 2 102,-6-2 5,-13 0 0,-14 0 39,-6 0 90,-19 0-23,-1 1-50,-9-1 17,5 3-23,8-1-11,9 1-39,5-2-56,5 1-67,-1-2 73,3 0 44,-1 0 6,2 0-5,-4-3 5,-7 0 0,-11-2 5,-10 1 51,-9 2 62,-7-1 184,-1 3-201,-5-2-34,5 2-61,-2 0 45,5 0-51,3 0 0,7 0 0,4 0 0,8 0 5,0 0 7,3 0 21,-11 0 23,13 0-22,-18 0-29,9 0 74,-13 0-1,-7 0-27,-1 0-1993,-5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B7FA2F6-84A3-6E43-8376-15D0B23CC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44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FA2F6-84A3-6E43-8376-15D0B23CC7DB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34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07CF-BF78-464F-B75C-0343B3B187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83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9FB0-CA4C-114D-AE0F-8275ECC077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99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BC34-FD93-254F-AA1E-7175D5C74A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34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513C6-7AE0-E641-B516-F6CDFD8493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80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A317D-4377-FA4A-9554-539DA686C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2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8FEA-9AFD-C442-B907-36E16D519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56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0416-6A67-B541-AC03-B3B858CF9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30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A7D3-F103-C649-803A-7EBB0B04E8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1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6928-5E06-414A-80DA-4341D17C69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17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CD38-F72C-214A-8496-0A4858D95C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36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AF7-1B90-114F-91FF-192162AF8B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29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818C-26E3-C440-B273-2D52597EF4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99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DC78F74C-042B-4B48-B825-98CAF7A1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1" Type="http://schemas.openxmlformats.org/officeDocument/2006/relationships/customXml" Target="../ink/ink10.xml"/><Relationship Id="rId63" Type="http://schemas.openxmlformats.org/officeDocument/2006/relationships/customXml" Target="../ink/ink31.xml"/><Relationship Id="rId159" Type="http://schemas.openxmlformats.org/officeDocument/2006/relationships/customXml" Target="../ink/ink79.xml"/><Relationship Id="rId170" Type="http://schemas.openxmlformats.org/officeDocument/2006/relationships/image" Target="../media/image102.png"/><Relationship Id="rId226" Type="http://schemas.openxmlformats.org/officeDocument/2006/relationships/image" Target="../media/image130.png"/><Relationship Id="rId268" Type="http://schemas.openxmlformats.org/officeDocument/2006/relationships/customXml" Target="../ink/ink134.xml"/><Relationship Id="rId32" Type="http://schemas.openxmlformats.org/officeDocument/2006/relationships/image" Target="../media/image33.png"/><Relationship Id="rId74" Type="http://schemas.openxmlformats.org/officeDocument/2006/relationships/image" Target="../media/image54.png"/><Relationship Id="rId128" Type="http://schemas.openxmlformats.org/officeDocument/2006/relationships/image" Target="../media/image81.png"/><Relationship Id="rId5" Type="http://schemas.openxmlformats.org/officeDocument/2006/relationships/customXml" Target="../ink/ink2.xml"/><Relationship Id="rId181" Type="http://schemas.openxmlformats.org/officeDocument/2006/relationships/customXml" Target="../ink/ink90.xml"/><Relationship Id="rId237" Type="http://schemas.openxmlformats.org/officeDocument/2006/relationships/image" Target="../media/image135.png"/><Relationship Id="rId279" Type="http://schemas.openxmlformats.org/officeDocument/2006/relationships/image" Target="../media/image156.png"/><Relationship Id="rId22" Type="http://schemas.openxmlformats.org/officeDocument/2006/relationships/image" Target="../media/image28.png"/><Relationship Id="rId43" Type="http://schemas.openxmlformats.org/officeDocument/2006/relationships/customXml" Target="../ink/ink21.xml"/><Relationship Id="rId64" Type="http://schemas.openxmlformats.org/officeDocument/2006/relationships/image" Target="../media/image49.png"/><Relationship Id="rId118" Type="http://schemas.openxmlformats.org/officeDocument/2006/relationships/image" Target="../media/image76.png"/><Relationship Id="rId139" Type="http://schemas.openxmlformats.org/officeDocument/2006/relationships/customXml" Target="../ink/ink69.xml"/><Relationship Id="rId85" Type="http://schemas.openxmlformats.org/officeDocument/2006/relationships/customXml" Target="../ink/ink42.xml"/><Relationship Id="rId150" Type="http://schemas.openxmlformats.org/officeDocument/2006/relationships/image" Target="../media/image92.png"/><Relationship Id="rId171" Type="http://schemas.openxmlformats.org/officeDocument/2006/relationships/customXml" Target="../ink/ink85.xml"/><Relationship Id="rId192" Type="http://schemas.openxmlformats.org/officeDocument/2006/relationships/image" Target="../media/image113.png"/><Relationship Id="rId206" Type="http://schemas.openxmlformats.org/officeDocument/2006/relationships/image" Target="../media/image120.png"/><Relationship Id="rId227" Type="http://schemas.openxmlformats.org/officeDocument/2006/relationships/customXml" Target="../ink/ink113.xml"/><Relationship Id="rId248" Type="http://schemas.openxmlformats.org/officeDocument/2006/relationships/customXml" Target="../ink/ink124.xml"/><Relationship Id="rId269" Type="http://schemas.openxmlformats.org/officeDocument/2006/relationships/image" Target="../media/image151.png"/><Relationship Id="rId12" Type="http://schemas.openxmlformats.org/officeDocument/2006/relationships/image" Target="../media/image23.png"/><Relationship Id="rId33" Type="http://schemas.openxmlformats.org/officeDocument/2006/relationships/customXml" Target="../ink/ink16.xml"/><Relationship Id="rId108" Type="http://schemas.openxmlformats.org/officeDocument/2006/relationships/image" Target="../media/image71.png"/><Relationship Id="rId129" Type="http://schemas.openxmlformats.org/officeDocument/2006/relationships/customXml" Target="../ink/ink64.xml"/><Relationship Id="rId280" Type="http://schemas.openxmlformats.org/officeDocument/2006/relationships/customXml" Target="../ink/ink140.xml"/><Relationship Id="rId54" Type="http://schemas.openxmlformats.org/officeDocument/2006/relationships/image" Target="../media/image44.png"/><Relationship Id="rId75" Type="http://schemas.openxmlformats.org/officeDocument/2006/relationships/customXml" Target="../ink/ink37.xml"/><Relationship Id="rId96" Type="http://schemas.openxmlformats.org/officeDocument/2006/relationships/image" Target="../media/image65.png"/><Relationship Id="rId140" Type="http://schemas.openxmlformats.org/officeDocument/2006/relationships/image" Target="../media/image87.png"/><Relationship Id="rId161" Type="http://schemas.openxmlformats.org/officeDocument/2006/relationships/customXml" Target="../ink/ink80.xml"/><Relationship Id="rId182" Type="http://schemas.openxmlformats.org/officeDocument/2006/relationships/image" Target="../media/image108.png"/><Relationship Id="rId217" Type="http://schemas.openxmlformats.org/officeDocument/2006/relationships/customXml" Target="../ink/ink108.xml"/><Relationship Id="rId6" Type="http://schemas.openxmlformats.org/officeDocument/2006/relationships/image" Target="../media/image20.png"/><Relationship Id="rId238" Type="http://schemas.openxmlformats.org/officeDocument/2006/relationships/customXml" Target="../ink/ink119.xml"/><Relationship Id="rId259" Type="http://schemas.openxmlformats.org/officeDocument/2006/relationships/image" Target="../media/image146.png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270" Type="http://schemas.openxmlformats.org/officeDocument/2006/relationships/customXml" Target="../ink/ink135.xml"/><Relationship Id="rId44" Type="http://schemas.openxmlformats.org/officeDocument/2006/relationships/image" Target="../media/image39.png"/><Relationship Id="rId65" Type="http://schemas.openxmlformats.org/officeDocument/2006/relationships/customXml" Target="../ink/ink32.xml"/><Relationship Id="rId86" Type="http://schemas.openxmlformats.org/officeDocument/2006/relationships/image" Target="../media/image60.png"/><Relationship Id="rId130" Type="http://schemas.openxmlformats.org/officeDocument/2006/relationships/image" Target="../media/image82.png"/><Relationship Id="rId151" Type="http://schemas.openxmlformats.org/officeDocument/2006/relationships/customXml" Target="../ink/ink75.xml"/><Relationship Id="rId172" Type="http://schemas.openxmlformats.org/officeDocument/2006/relationships/image" Target="../media/image103.png"/><Relationship Id="rId193" Type="http://schemas.openxmlformats.org/officeDocument/2006/relationships/customXml" Target="../ink/ink96.xml"/><Relationship Id="rId207" Type="http://schemas.openxmlformats.org/officeDocument/2006/relationships/customXml" Target="../ink/ink103.xml"/><Relationship Id="rId228" Type="http://schemas.openxmlformats.org/officeDocument/2006/relationships/image" Target="../media/image131.png"/><Relationship Id="rId249" Type="http://schemas.openxmlformats.org/officeDocument/2006/relationships/image" Target="../media/image141.png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260" Type="http://schemas.openxmlformats.org/officeDocument/2006/relationships/customXml" Target="../ink/ink130.xml"/><Relationship Id="rId281" Type="http://schemas.openxmlformats.org/officeDocument/2006/relationships/image" Target="../media/image157.png"/><Relationship Id="rId34" Type="http://schemas.openxmlformats.org/officeDocument/2006/relationships/image" Target="../media/image34.png"/><Relationship Id="rId55" Type="http://schemas.openxmlformats.org/officeDocument/2006/relationships/customXml" Target="../ink/ink27.xml"/><Relationship Id="rId76" Type="http://schemas.openxmlformats.org/officeDocument/2006/relationships/image" Target="../media/image55.png"/><Relationship Id="rId97" Type="http://schemas.openxmlformats.org/officeDocument/2006/relationships/customXml" Target="../ink/ink48.xml"/><Relationship Id="rId120" Type="http://schemas.openxmlformats.org/officeDocument/2006/relationships/image" Target="../media/image77.png"/><Relationship Id="rId141" Type="http://schemas.openxmlformats.org/officeDocument/2006/relationships/customXml" Target="../ink/ink70.xml"/><Relationship Id="rId7" Type="http://schemas.openxmlformats.org/officeDocument/2006/relationships/customXml" Target="../ink/ink3.xml"/><Relationship Id="rId162" Type="http://schemas.openxmlformats.org/officeDocument/2006/relationships/image" Target="../media/image98.png"/><Relationship Id="rId183" Type="http://schemas.openxmlformats.org/officeDocument/2006/relationships/customXml" Target="../ink/ink91.xml"/><Relationship Id="rId218" Type="http://schemas.openxmlformats.org/officeDocument/2006/relationships/image" Target="../media/image126.png"/><Relationship Id="rId239" Type="http://schemas.openxmlformats.org/officeDocument/2006/relationships/image" Target="../media/image136.png"/><Relationship Id="rId250" Type="http://schemas.openxmlformats.org/officeDocument/2006/relationships/customXml" Target="../ink/ink125.xml"/><Relationship Id="rId271" Type="http://schemas.openxmlformats.org/officeDocument/2006/relationships/image" Target="../media/image152.png"/><Relationship Id="rId24" Type="http://schemas.openxmlformats.org/officeDocument/2006/relationships/image" Target="../media/image29.png"/><Relationship Id="rId45" Type="http://schemas.openxmlformats.org/officeDocument/2006/relationships/customXml" Target="../ink/ink22.xml"/><Relationship Id="rId66" Type="http://schemas.openxmlformats.org/officeDocument/2006/relationships/image" Target="../media/image50.png"/><Relationship Id="rId87" Type="http://schemas.openxmlformats.org/officeDocument/2006/relationships/customXml" Target="../ink/ink43.xml"/><Relationship Id="rId110" Type="http://schemas.openxmlformats.org/officeDocument/2006/relationships/image" Target="../media/image72.png"/><Relationship Id="rId131" Type="http://schemas.openxmlformats.org/officeDocument/2006/relationships/customXml" Target="../ink/ink65.xml"/><Relationship Id="rId152" Type="http://schemas.openxmlformats.org/officeDocument/2006/relationships/image" Target="../media/image93.png"/><Relationship Id="rId173" Type="http://schemas.openxmlformats.org/officeDocument/2006/relationships/customXml" Target="../ink/ink86.xml"/><Relationship Id="rId194" Type="http://schemas.openxmlformats.org/officeDocument/2006/relationships/image" Target="../media/image114.png"/><Relationship Id="rId208" Type="http://schemas.openxmlformats.org/officeDocument/2006/relationships/image" Target="../media/image121.png"/><Relationship Id="rId229" Type="http://schemas.openxmlformats.org/officeDocument/2006/relationships/customXml" Target="../ink/ink114.xml"/><Relationship Id="rId240" Type="http://schemas.openxmlformats.org/officeDocument/2006/relationships/customXml" Target="../ink/ink120.xml"/><Relationship Id="rId261" Type="http://schemas.openxmlformats.org/officeDocument/2006/relationships/image" Target="../media/image147.png"/><Relationship Id="rId14" Type="http://schemas.openxmlformats.org/officeDocument/2006/relationships/image" Target="../media/image24.png"/><Relationship Id="rId35" Type="http://schemas.openxmlformats.org/officeDocument/2006/relationships/customXml" Target="../ink/ink17.xml"/><Relationship Id="rId56" Type="http://schemas.openxmlformats.org/officeDocument/2006/relationships/image" Target="../media/image45.png"/><Relationship Id="rId77" Type="http://schemas.openxmlformats.org/officeDocument/2006/relationships/customXml" Target="../ink/ink38.xml"/><Relationship Id="rId100" Type="http://schemas.openxmlformats.org/officeDocument/2006/relationships/image" Target="../media/image67.png"/><Relationship Id="rId8" Type="http://schemas.openxmlformats.org/officeDocument/2006/relationships/image" Target="../media/image21.png"/><Relationship Id="rId98" Type="http://schemas.openxmlformats.org/officeDocument/2006/relationships/image" Target="../media/image66.png"/><Relationship Id="rId121" Type="http://schemas.openxmlformats.org/officeDocument/2006/relationships/customXml" Target="../ink/ink60.xml"/><Relationship Id="rId142" Type="http://schemas.openxmlformats.org/officeDocument/2006/relationships/image" Target="../media/image88.png"/><Relationship Id="rId163" Type="http://schemas.openxmlformats.org/officeDocument/2006/relationships/customXml" Target="../ink/ink81.xml"/><Relationship Id="rId184" Type="http://schemas.openxmlformats.org/officeDocument/2006/relationships/image" Target="../media/image109.png"/><Relationship Id="rId219" Type="http://schemas.openxmlformats.org/officeDocument/2006/relationships/customXml" Target="../ink/ink109.xml"/><Relationship Id="rId230" Type="http://schemas.openxmlformats.org/officeDocument/2006/relationships/image" Target="../media/image132.png"/><Relationship Id="rId251" Type="http://schemas.openxmlformats.org/officeDocument/2006/relationships/image" Target="../media/image142.png"/><Relationship Id="rId25" Type="http://schemas.openxmlformats.org/officeDocument/2006/relationships/customXml" Target="../ink/ink12.xml"/><Relationship Id="rId46" Type="http://schemas.openxmlformats.org/officeDocument/2006/relationships/image" Target="../media/image40.png"/><Relationship Id="rId67" Type="http://schemas.openxmlformats.org/officeDocument/2006/relationships/customXml" Target="../ink/ink33.xml"/><Relationship Id="rId272" Type="http://schemas.openxmlformats.org/officeDocument/2006/relationships/customXml" Target="../ink/ink136.xml"/><Relationship Id="rId88" Type="http://schemas.openxmlformats.org/officeDocument/2006/relationships/image" Target="../media/image61.png"/><Relationship Id="rId111" Type="http://schemas.openxmlformats.org/officeDocument/2006/relationships/customXml" Target="../ink/ink55.xml"/><Relationship Id="rId132" Type="http://schemas.openxmlformats.org/officeDocument/2006/relationships/image" Target="../media/image83.png"/><Relationship Id="rId153" Type="http://schemas.openxmlformats.org/officeDocument/2006/relationships/customXml" Target="../ink/ink76.xml"/><Relationship Id="rId174" Type="http://schemas.openxmlformats.org/officeDocument/2006/relationships/image" Target="../media/image104.png"/><Relationship Id="rId195" Type="http://schemas.openxmlformats.org/officeDocument/2006/relationships/customXml" Target="../ink/ink97.xml"/><Relationship Id="rId209" Type="http://schemas.openxmlformats.org/officeDocument/2006/relationships/customXml" Target="../ink/ink104.xml"/><Relationship Id="rId220" Type="http://schemas.openxmlformats.org/officeDocument/2006/relationships/image" Target="../media/image127.png"/><Relationship Id="rId241" Type="http://schemas.openxmlformats.org/officeDocument/2006/relationships/image" Target="../media/image137.png"/><Relationship Id="rId15" Type="http://schemas.openxmlformats.org/officeDocument/2006/relationships/customXml" Target="../ink/ink7.xml"/><Relationship Id="rId36" Type="http://schemas.openxmlformats.org/officeDocument/2006/relationships/image" Target="../media/image35.png"/><Relationship Id="rId57" Type="http://schemas.openxmlformats.org/officeDocument/2006/relationships/customXml" Target="../ink/ink28.xml"/><Relationship Id="rId262" Type="http://schemas.openxmlformats.org/officeDocument/2006/relationships/customXml" Target="../ink/ink131.xml"/><Relationship Id="rId78" Type="http://schemas.openxmlformats.org/officeDocument/2006/relationships/image" Target="../media/image56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122" Type="http://schemas.openxmlformats.org/officeDocument/2006/relationships/image" Target="../media/image78.png"/><Relationship Id="rId143" Type="http://schemas.openxmlformats.org/officeDocument/2006/relationships/customXml" Target="../ink/ink71.xml"/><Relationship Id="rId164" Type="http://schemas.openxmlformats.org/officeDocument/2006/relationships/image" Target="../media/image99.png"/><Relationship Id="rId185" Type="http://schemas.openxmlformats.org/officeDocument/2006/relationships/customXml" Target="../ink/ink92.xml"/><Relationship Id="rId9" Type="http://schemas.openxmlformats.org/officeDocument/2006/relationships/customXml" Target="../ink/ink4.xml"/><Relationship Id="rId210" Type="http://schemas.openxmlformats.org/officeDocument/2006/relationships/image" Target="../media/image122.png"/><Relationship Id="rId26" Type="http://schemas.openxmlformats.org/officeDocument/2006/relationships/image" Target="../media/image30.png"/><Relationship Id="rId231" Type="http://schemas.openxmlformats.org/officeDocument/2006/relationships/customXml" Target="../ink/ink115.xml"/><Relationship Id="rId252" Type="http://schemas.openxmlformats.org/officeDocument/2006/relationships/customXml" Target="../ink/ink126.xml"/><Relationship Id="rId273" Type="http://schemas.openxmlformats.org/officeDocument/2006/relationships/image" Target="../media/image153.png"/><Relationship Id="rId47" Type="http://schemas.openxmlformats.org/officeDocument/2006/relationships/customXml" Target="../ink/ink23.xml"/><Relationship Id="rId68" Type="http://schemas.openxmlformats.org/officeDocument/2006/relationships/image" Target="../media/image51.png"/><Relationship Id="rId89" Type="http://schemas.openxmlformats.org/officeDocument/2006/relationships/customXml" Target="../ink/ink44.xml"/><Relationship Id="rId112" Type="http://schemas.openxmlformats.org/officeDocument/2006/relationships/image" Target="../media/image73.png"/><Relationship Id="rId133" Type="http://schemas.openxmlformats.org/officeDocument/2006/relationships/customXml" Target="../ink/ink66.xml"/><Relationship Id="rId154" Type="http://schemas.openxmlformats.org/officeDocument/2006/relationships/image" Target="../media/image94.png"/><Relationship Id="rId175" Type="http://schemas.openxmlformats.org/officeDocument/2006/relationships/customXml" Target="../ink/ink87.xml"/><Relationship Id="rId196" Type="http://schemas.openxmlformats.org/officeDocument/2006/relationships/image" Target="../media/image115.png"/><Relationship Id="rId200" Type="http://schemas.openxmlformats.org/officeDocument/2006/relationships/image" Target="../media/image117.png"/><Relationship Id="rId16" Type="http://schemas.openxmlformats.org/officeDocument/2006/relationships/image" Target="../media/image25.png"/><Relationship Id="rId221" Type="http://schemas.openxmlformats.org/officeDocument/2006/relationships/customXml" Target="../ink/ink110.xml"/><Relationship Id="rId242" Type="http://schemas.openxmlformats.org/officeDocument/2006/relationships/customXml" Target="../ink/ink121.xml"/><Relationship Id="rId263" Type="http://schemas.openxmlformats.org/officeDocument/2006/relationships/image" Target="../media/image148.png"/><Relationship Id="rId37" Type="http://schemas.openxmlformats.org/officeDocument/2006/relationships/customXml" Target="../ink/ink18.xml"/><Relationship Id="rId58" Type="http://schemas.openxmlformats.org/officeDocument/2006/relationships/image" Target="../media/image46.png"/><Relationship Id="rId79" Type="http://schemas.openxmlformats.org/officeDocument/2006/relationships/customXml" Target="../ink/ink39.xml"/><Relationship Id="rId102" Type="http://schemas.openxmlformats.org/officeDocument/2006/relationships/image" Target="../media/image68.png"/><Relationship Id="rId123" Type="http://schemas.openxmlformats.org/officeDocument/2006/relationships/customXml" Target="../ink/ink61.xml"/><Relationship Id="rId144" Type="http://schemas.openxmlformats.org/officeDocument/2006/relationships/image" Target="../media/image89.png"/><Relationship Id="rId90" Type="http://schemas.openxmlformats.org/officeDocument/2006/relationships/image" Target="../media/image62.png"/><Relationship Id="rId165" Type="http://schemas.openxmlformats.org/officeDocument/2006/relationships/customXml" Target="../ink/ink82.xml"/><Relationship Id="rId186" Type="http://schemas.openxmlformats.org/officeDocument/2006/relationships/image" Target="../media/image110.png"/><Relationship Id="rId211" Type="http://schemas.openxmlformats.org/officeDocument/2006/relationships/customXml" Target="../ink/ink105.xml"/><Relationship Id="rId232" Type="http://schemas.openxmlformats.org/officeDocument/2006/relationships/customXml" Target="../ink/ink116.xml"/><Relationship Id="rId253" Type="http://schemas.openxmlformats.org/officeDocument/2006/relationships/image" Target="../media/image143.png"/><Relationship Id="rId274" Type="http://schemas.openxmlformats.org/officeDocument/2006/relationships/customXml" Target="../ink/ink137.xml"/><Relationship Id="rId27" Type="http://schemas.openxmlformats.org/officeDocument/2006/relationships/customXml" Target="../ink/ink13.xml"/><Relationship Id="rId48" Type="http://schemas.openxmlformats.org/officeDocument/2006/relationships/image" Target="../media/image41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34" Type="http://schemas.openxmlformats.org/officeDocument/2006/relationships/image" Target="../media/image84.png"/><Relationship Id="rId80" Type="http://schemas.openxmlformats.org/officeDocument/2006/relationships/image" Target="../media/image57.png"/><Relationship Id="rId155" Type="http://schemas.openxmlformats.org/officeDocument/2006/relationships/customXml" Target="../ink/ink77.xml"/><Relationship Id="rId176" Type="http://schemas.openxmlformats.org/officeDocument/2006/relationships/image" Target="../media/image105.png"/><Relationship Id="rId197" Type="http://schemas.openxmlformats.org/officeDocument/2006/relationships/customXml" Target="../ink/ink98.xml"/><Relationship Id="rId201" Type="http://schemas.openxmlformats.org/officeDocument/2006/relationships/customXml" Target="../ink/ink100.xml"/><Relationship Id="rId222" Type="http://schemas.openxmlformats.org/officeDocument/2006/relationships/image" Target="../media/image128.png"/><Relationship Id="rId243" Type="http://schemas.openxmlformats.org/officeDocument/2006/relationships/image" Target="../media/image138.png"/><Relationship Id="rId264" Type="http://schemas.openxmlformats.org/officeDocument/2006/relationships/customXml" Target="../ink/ink132.xml"/><Relationship Id="rId17" Type="http://schemas.openxmlformats.org/officeDocument/2006/relationships/customXml" Target="../ink/ink8.xml"/><Relationship Id="rId38" Type="http://schemas.openxmlformats.org/officeDocument/2006/relationships/image" Target="../media/image36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24" Type="http://schemas.openxmlformats.org/officeDocument/2006/relationships/image" Target="../media/image79.png"/><Relationship Id="rId70" Type="http://schemas.openxmlformats.org/officeDocument/2006/relationships/image" Target="../media/image52.png"/><Relationship Id="rId91" Type="http://schemas.openxmlformats.org/officeDocument/2006/relationships/customXml" Target="../ink/ink45.xml"/><Relationship Id="rId145" Type="http://schemas.openxmlformats.org/officeDocument/2006/relationships/customXml" Target="../ink/ink72.xml"/><Relationship Id="rId166" Type="http://schemas.openxmlformats.org/officeDocument/2006/relationships/image" Target="../media/image100.png"/><Relationship Id="rId187" Type="http://schemas.openxmlformats.org/officeDocument/2006/relationships/customXml" Target="../ink/ink9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23.png"/><Relationship Id="rId233" Type="http://schemas.openxmlformats.org/officeDocument/2006/relationships/image" Target="../media/image133.png"/><Relationship Id="rId254" Type="http://schemas.openxmlformats.org/officeDocument/2006/relationships/customXml" Target="../ink/ink127.xml"/><Relationship Id="rId28" Type="http://schemas.openxmlformats.org/officeDocument/2006/relationships/image" Target="../media/image31.png"/><Relationship Id="rId49" Type="http://schemas.openxmlformats.org/officeDocument/2006/relationships/customXml" Target="../ink/ink24.xml"/><Relationship Id="rId114" Type="http://schemas.openxmlformats.org/officeDocument/2006/relationships/image" Target="../media/image74.png"/><Relationship Id="rId275" Type="http://schemas.openxmlformats.org/officeDocument/2006/relationships/image" Target="../media/image154.png"/><Relationship Id="rId60" Type="http://schemas.openxmlformats.org/officeDocument/2006/relationships/image" Target="../media/image47.png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56" Type="http://schemas.openxmlformats.org/officeDocument/2006/relationships/image" Target="../media/image95.png"/><Relationship Id="rId177" Type="http://schemas.openxmlformats.org/officeDocument/2006/relationships/customXml" Target="../ink/ink88.xml"/><Relationship Id="rId198" Type="http://schemas.openxmlformats.org/officeDocument/2006/relationships/image" Target="../media/image116.png"/><Relationship Id="rId202" Type="http://schemas.openxmlformats.org/officeDocument/2006/relationships/image" Target="../media/image118.png"/><Relationship Id="rId223" Type="http://schemas.openxmlformats.org/officeDocument/2006/relationships/customXml" Target="../ink/ink111.xml"/><Relationship Id="rId244" Type="http://schemas.openxmlformats.org/officeDocument/2006/relationships/customXml" Target="../ink/ink122.xml"/><Relationship Id="rId18" Type="http://schemas.openxmlformats.org/officeDocument/2006/relationships/image" Target="../media/image26.png"/><Relationship Id="rId39" Type="http://schemas.openxmlformats.org/officeDocument/2006/relationships/customXml" Target="../ink/ink19.xml"/><Relationship Id="rId265" Type="http://schemas.openxmlformats.org/officeDocument/2006/relationships/image" Target="../media/image149.png"/><Relationship Id="rId50" Type="http://schemas.openxmlformats.org/officeDocument/2006/relationships/image" Target="../media/image42.png"/><Relationship Id="rId104" Type="http://schemas.openxmlformats.org/officeDocument/2006/relationships/image" Target="../media/image69.png"/><Relationship Id="rId125" Type="http://schemas.openxmlformats.org/officeDocument/2006/relationships/customXml" Target="../ink/ink62.xml"/><Relationship Id="rId146" Type="http://schemas.openxmlformats.org/officeDocument/2006/relationships/image" Target="../media/image90.png"/><Relationship Id="rId167" Type="http://schemas.openxmlformats.org/officeDocument/2006/relationships/customXml" Target="../ink/ink83.xml"/><Relationship Id="rId188" Type="http://schemas.openxmlformats.org/officeDocument/2006/relationships/image" Target="../media/image111.png"/><Relationship Id="rId71" Type="http://schemas.openxmlformats.org/officeDocument/2006/relationships/customXml" Target="../ink/ink35.xml"/><Relationship Id="rId92" Type="http://schemas.openxmlformats.org/officeDocument/2006/relationships/image" Target="../media/image63.png"/><Relationship Id="rId213" Type="http://schemas.openxmlformats.org/officeDocument/2006/relationships/customXml" Target="../ink/ink106.xml"/><Relationship Id="rId234" Type="http://schemas.openxmlformats.org/officeDocument/2006/relationships/customXml" Target="../ink/ink117.xml"/><Relationship Id="rId2" Type="http://schemas.openxmlformats.org/officeDocument/2006/relationships/image" Target="../media/image18.jpeg"/><Relationship Id="rId29" Type="http://schemas.openxmlformats.org/officeDocument/2006/relationships/customXml" Target="../ink/ink14.xml"/><Relationship Id="rId255" Type="http://schemas.openxmlformats.org/officeDocument/2006/relationships/image" Target="../media/image144.png"/><Relationship Id="rId276" Type="http://schemas.openxmlformats.org/officeDocument/2006/relationships/customXml" Target="../ink/ink138.xml"/><Relationship Id="rId40" Type="http://schemas.openxmlformats.org/officeDocument/2006/relationships/image" Target="../media/image37.png"/><Relationship Id="rId115" Type="http://schemas.openxmlformats.org/officeDocument/2006/relationships/customXml" Target="../ink/ink57.xml"/><Relationship Id="rId136" Type="http://schemas.openxmlformats.org/officeDocument/2006/relationships/image" Target="../media/image85.png"/><Relationship Id="rId157" Type="http://schemas.openxmlformats.org/officeDocument/2006/relationships/customXml" Target="../ink/ink78.xml"/><Relationship Id="rId178" Type="http://schemas.openxmlformats.org/officeDocument/2006/relationships/image" Target="../media/image106.png"/><Relationship Id="rId61" Type="http://schemas.openxmlformats.org/officeDocument/2006/relationships/customXml" Target="../ink/ink30.xml"/><Relationship Id="rId82" Type="http://schemas.openxmlformats.org/officeDocument/2006/relationships/image" Target="../media/image58.png"/><Relationship Id="rId199" Type="http://schemas.openxmlformats.org/officeDocument/2006/relationships/customXml" Target="../ink/ink99.xml"/><Relationship Id="rId203" Type="http://schemas.openxmlformats.org/officeDocument/2006/relationships/customXml" Target="../ink/ink101.xml"/><Relationship Id="rId19" Type="http://schemas.openxmlformats.org/officeDocument/2006/relationships/customXml" Target="../ink/ink9.xml"/><Relationship Id="rId224" Type="http://schemas.openxmlformats.org/officeDocument/2006/relationships/image" Target="../media/image129.png"/><Relationship Id="rId245" Type="http://schemas.openxmlformats.org/officeDocument/2006/relationships/image" Target="../media/image139.png"/><Relationship Id="rId266" Type="http://schemas.openxmlformats.org/officeDocument/2006/relationships/customXml" Target="../ink/ink133.xml"/><Relationship Id="rId30" Type="http://schemas.openxmlformats.org/officeDocument/2006/relationships/image" Target="../media/image32.png"/><Relationship Id="rId105" Type="http://schemas.openxmlformats.org/officeDocument/2006/relationships/customXml" Target="../ink/ink52.xml"/><Relationship Id="rId126" Type="http://schemas.openxmlformats.org/officeDocument/2006/relationships/image" Target="../media/image80.png"/><Relationship Id="rId147" Type="http://schemas.openxmlformats.org/officeDocument/2006/relationships/customXml" Target="../ink/ink73.xml"/><Relationship Id="rId168" Type="http://schemas.openxmlformats.org/officeDocument/2006/relationships/image" Target="../media/image101.png"/><Relationship Id="rId51" Type="http://schemas.openxmlformats.org/officeDocument/2006/relationships/customXml" Target="../ink/ink25.xml"/><Relationship Id="rId72" Type="http://schemas.openxmlformats.org/officeDocument/2006/relationships/image" Target="../media/image53.png"/><Relationship Id="rId93" Type="http://schemas.openxmlformats.org/officeDocument/2006/relationships/customXml" Target="../ink/ink46.xml"/><Relationship Id="rId189" Type="http://schemas.openxmlformats.org/officeDocument/2006/relationships/customXml" Target="../ink/ink94.xml"/><Relationship Id="rId3" Type="http://schemas.openxmlformats.org/officeDocument/2006/relationships/customXml" Target="../ink/ink1.xml"/><Relationship Id="rId214" Type="http://schemas.openxmlformats.org/officeDocument/2006/relationships/image" Target="../media/image124.png"/><Relationship Id="rId235" Type="http://schemas.openxmlformats.org/officeDocument/2006/relationships/image" Target="../media/image134.png"/><Relationship Id="rId256" Type="http://schemas.openxmlformats.org/officeDocument/2006/relationships/customXml" Target="../ink/ink128.xml"/><Relationship Id="rId277" Type="http://schemas.openxmlformats.org/officeDocument/2006/relationships/image" Target="../media/image155.png"/><Relationship Id="rId116" Type="http://schemas.openxmlformats.org/officeDocument/2006/relationships/image" Target="../media/image75.png"/><Relationship Id="rId137" Type="http://schemas.openxmlformats.org/officeDocument/2006/relationships/customXml" Target="../ink/ink68.xml"/><Relationship Id="rId158" Type="http://schemas.openxmlformats.org/officeDocument/2006/relationships/image" Target="../media/image96.png"/><Relationship Id="rId20" Type="http://schemas.openxmlformats.org/officeDocument/2006/relationships/image" Target="../media/image27.png"/><Relationship Id="rId41" Type="http://schemas.openxmlformats.org/officeDocument/2006/relationships/customXml" Target="../ink/ink20.xml"/><Relationship Id="rId62" Type="http://schemas.openxmlformats.org/officeDocument/2006/relationships/image" Target="../media/image48.png"/><Relationship Id="rId83" Type="http://schemas.openxmlformats.org/officeDocument/2006/relationships/customXml" Target="../ink/ink41.xml"/><Relationship Id="rId179" Type="http://schemas.openxmlformats.org/officeDocument/2006/relationships/customXml" Target="../ink/ink89.xml"/><Relationship Id="rId190" Type="http://schemas.openxmlformats.org/officeDocument/2006/relationships/image" Target="../media/image112.png"/><Relationship Id="rId204" Type="http://schemas.openxmlformats.org/officeDocument/2006/relationships/image" Target="../media/image119.png"/><Relationship Id="rId225" Type="http://schemas.openxmlformats.org/officeDocument/2006/relationships/customXml" Target="../ink/ink112.xml"/><Relationship Id="rId246" Type="http://schemas.openxmlformats.org/officeDocument/2006/relationships/customXml" Target="../ink/ink123.xml"/><Relationship Id="rId267" Type="http://schemas.openxmlformats.org/officeDocument/2006/relationships/image" Target="../media/image150.png"/><Relationship Id="rId106" Type="http://schemas.openxmlformats.org/officeDocument/2006/relationships/image" Target="../media/image70.png"/><Relationship Id="rId127" Type="http://schemas.openxmlformats.org/officeDocument/2006/relationships/customXml" Target="../ink/ink63.xml"/><Relationship Id="rId10" Type="http://schemas.openxmlformats.org/officeDocument/2006/relationships/image" Target="../media/image22.png"/><Relationship Id="rId31" Type="http://schemas.openxmlformats.org/officeDocument/2006/relationships/customXml" Target="../ink/ink15.xml"/><Relationship Id="rId52" Type="http://schemas.openxmlformats.org/officeDocument/2006/relationships/image" Target="../media/image43.png"/><Relationship Id="rId73" Type="http://schemas.openxmlformats.org/officeDocument/2006/relationships/customXml" Target="../ink/ink36.xml"/><Relationship Id="rId94" Type="http://schemas.openxmlformats.org/officeDocument/2006/relationships/image" Target="../media/image64.png"/><Relationship Id="rId148" Type="http://schemas.openxmlformats.org/officeDocument/2006/relationships/image" Target="../media/image91.png"/><Relationship Id="rId169" Type="http://schemas.openxmlformats.org/officeDocument/2006/relationships/customXml" Target="../ink/ink84.xml"/><Relationship Id="rId4" Type="http://schemas.openxmlformats.org/officeDocument/2006/relationships/image" Target="../media/image19.png"/><Relationship Id="rId180" Type="http://schemas.openxmlformats.org/officeDocument/2006/relationships/image" Target="../media/image107.png"/><Relationship Id="rId215" Type="http://schemas.openxmlformats.org/officeDocument/2006/relationships/customXml" Target="../ink/ink107.xml"/><Relationship Id="rId236" Type="http://schemas.openxmlformats.org/officeDocument/2006/relationships/customXml" Target="../ink/ink118.xml"/><Relationship Id="rId257" Type="http://schemas.openxmlformats.org/officeDocument/2006/relationships/image" Target="../media/image145.png"/><Relationship Id="rId278" Type="http://schemas.openxmlformats.org/officeDocument/2006/relationships/customXml" Target="../ink/ink139.xml"/><Relationship Id="rId42" Type="http://schemas.openxmlformats.org/officeDocument/2006/relationships/image" Target="../media/image38.png"/><Relationship Id="rId84" Type="http://schemas.openxmlformats.org/officeDocument/2006/relationships/image" Target="../media/image59.png"/><Relationship Id="rId138" Type="http://schemas.openxmlformats.org/officeDocument/2006/relationships/image" Target="../media/image86.png"/><Relationship Id="rId191" Type="http://schemas.openxmlformats.org/officeDocument/2006/relationships/customXml" Target="../ink/ink95.xml"/><Relationship Id="rId205" Type="http://schemas.openxmlformats.org/officeDocument/2006/relationships/customXml" Target="../ink/ink102.xml"/><Relationship Id="rId247" Type="http://schemas.openxmlformats.org/officeDocument/2006/relationships/image" Target="../media/image140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53" Type="http://schemas.openxmlformats.org/officeDocument/2006/relationships/customXml" Target="../ink/ink26.xml"/><Relationship Id="rId149" Type="http://schemas.openxmlformats.org/officeDocument/2006/relationships/customXml" Target="../ink/ink74.xml"/><Relationship Id="rId95" Type="http://schemas.openxmlformats.org/officeDocument/2006/relationships/customXml" Target="../ink/ink47.xml"/><Relationship Id="rId160" Type="http://schemas.openxmlformats.org/officeDocument/2006/relationships/image" Target="../media/image97.png"/><Relationship Id="rId216" Type="http://schemas.openxmlformats.org/officeDocument/2006/relationships/image" Target="../media/image125.png"/><Relationship Id="rId258" Type="http://schemas.openxmlformats.org/officeDocument/2006/relationships/customXml" Target="../ink/ink1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macbookpro/Desktop/L_AQUILA_Mathematics/eq_map.mpg" TargetMode="External"/><Relationship Id="rId1" Type="http://schemas.microsoft.com/office/2007/relationships/media" Target="file://localhost/Users/macbookpro/Desktop/L_AQUILA_Mathematics/eq_map.mp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cbookpro/Google%20Drive/L_AQUILA_MathematicsOK/eq_map.mpg" TargetMode="External"/><Relationship Id="rId1" Type="http://schemas.microsoft.com/office/2007/relationships/media" Target="file:////Users/macbookpro/Google%20Drive/L_AQUILA_MathematicsOK/eq_map.mpg" TargetMode="Externa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8.png"/><Relationship Id="rId21" Type="http://schemas.openxmlformats.org/officeDocument/2006/relationships/image" Target="../media/image200.png"/><Relationship Id="rId42" Type="http://schemas.openxmlformats.org/officeDocument/2006/relationships/customXml" Target="../ink/ink162.xml"/><Relationship Id="rId63" Type="http://schemas.openxmlformats.org/officeDocument/2006/relationships/customXml" Target="../ink/ink173.xml"/><Relationship Id="rId84" Type="http://schemas.openxmlformats.org/officeDocument/2006/relationships/customXml" Target="../ink/ink189.xml"/><Relationship Id="rId138" Type="http://schemas.openxmlformats.org/officeDocument/2006/relationships/image" Target="../media/image246.png"/><Relationship Id="rId159" Type="http://schemas.openxmlformats.org/officeDocument/2006/relationships/image" Target="../media/image256.png"/><Relationship Id="rId170" Type="http://schemas.openxmlformats.org/officeDocument/2006/relationships/customXml" Target="../ink/ink238.xml"/><Relationship Id="rId191" Type="http://schemas.openxmlformats.org/officeDocument/2006/relationships/image" Target="../media/image269.png"/><Relationship Id="rId205" Type="http://schemas.openxmlformats.org/officeDocument/2006/relationships/customXml" Target="../ink/ink259.xml"/><Relationship Id="rId107" Type="http://schemas.openxmlformats.org/officeDocument/2006/relationships/customXml" Target="../ink/ink202.xml"/><Relationship Id="rId11" Type="http://schemas.openxmlformats.org/officeDocument/2006/relationships/image" Target="../media/image195.png"/><Relationship Id="rId32" Type="http://schemas.openxmlformats.org/officeDocument/2006/relationships/customXml" Target="../ink/ink156.xml"/><Relationship Id="rId53" Type="http://schemas.openxmlformats.org/officeDocument/2006/relationships/customXml" Target="../ink/ink168.xml"/><Relationship Id="rId74" Type="http://schemas.openxmlformats.org/officeDocument/2006/relationships/customXml" Target="../ink/ink181.xml"/><Relationship Id="rId128" Type="http://schemas.openxmlformats.org/officeDocument/2006/relationships/customXml" Target="../ink/ink215.xml"/><Relationship Id="rId149" Type="http://schemas.openxmlformats.org/officeDocument/2006/relationships/image" Target="../media/image251.png"/><Relationship Id="rId5" Type="http://schemas.openxmlformats.org/officeDocument/2006/relationships/image" Target="../media/image192.png"/><Relationship Id="rId95" Type="http://schemas.openxmlformats.org/officeDocument/2006/relationships/customXml" Target="../ink/ink195.xml"/><Relationship Id="rId160" Type="http://schemas.openxmlformats.org/officeDocument/2006/relationships/customXml" Target="../ink/ink233.xml"/><Relationship Id="rId181" Type="http://schemas.openxmlformats.org/officeDocument/2006/relationships/customXml" Target="../ink/ink245.xml"/><Relationship Id="rId216" Type="http://schemas.openxmlformats.org/officeDocument/2006/relationships/image" Target="../media/image281.png"/><Relationship Id="rId22" Type="http://schemas.openxmlformats.org/officeDocument/2006/relationships/customXml" Target="../ink/ink151.xml"/><Relationship Id="rId43" Type="http://schemas.openxmlformats.org/officeDocument/2006/relationships/image" Target="../media/image210.png"/><Relationship Id="rId64" Type="http://schemas.openxmlformats.org/officeDocument/2006/relationships/image" Target="../media/image220.png"/><Relationship Id="rId118" Type="http://schemas.openxmlformats.org/officeDocument/2006/relationships/customXml" Target="../ink/ink209.xml"/><Relationship Id="rId139" Type="http://schemas.openxmlformats.org/officeDocument/2006/relationships/customXml" Target="../ink/ink222.xml"/><Relationship Id="rId85" Type="http://schemas.openxmlformats.org/officeDocument/2006/relationships/image" Target="../media/image225.png"/><Relationship Id="rId150" Type="http://schemas.openxmlformats.org/officeDocument/2006/relationships/customXml" Target="../ink/ink228.xml"/><Relationship Id="rId171" Type="http://schemas.openxmlformats.org/officeDocument/2006/relationships/customXml" Target="../ink/ink239.xml"/><Relationship Id="rId192" Type="http://schemas.openxmlformats.org/officeDocument/2006/relationships/customXml" Target="../ink/ink252.xml"/><Relationship Id="rId206" Type="http://schemas.openxmlformats.org/officeDocument/2006/relationships/image" Target="../media/image276.png"/><Relationship Id="rId12" Type="http://schemas.openxmlformats.org/officeDocument/2006/relationships/customXml" Target="../ink/ink146.xml"/><Relationship Id="rId33" Type="http://schemas.openxmlformats.org/officeDocument/2006/relationships/image" Target="../media/image206.png"/><Relationship Id="rId108" Type="http://schemas.openxmlformats.org/officeDocument/2006/relationships/customXml" Target="../ink/ink203.xml"/><Relationship Id="rId129" Type="http://schemas.openxmlformats.org/officeDocument/2006/relationships/image" Target="../media/image243.png"/><Relationship Id="rId54" Type="http://schemas.openxmlformats.org/officeDocument/2006/relationships/image" Target="../media/image215.png"/><Relationship Id="rId75" Type="http://schemas.openxmlformats.org/officeDocument/2006/relationships/customXml" Target="../ink/ink182.xml"/><Relationship Id="rId96" Type="http://schemas.openxmlformats.org/officeDocument/2006/relationships/image" Target="../media/image230.png"/><Relationship Id="rId140" Type="http://schemas.openxmlformats.org/officeDocument/2006/relationships/image" Target="../media/image247.png"/><Relationship Id="rId161" Type="http://schemas.openxmlformats.org/officeDocument/2006/relationships/image" Target="../media/image257.png"/><Relationship Id="rId182" Type="http://schemas.openxmlformats.org/officeDocument/2006/relationships/customXml" Target="../ink/ink246.xml"/><Relationship Id="rId6" Type="http://schemas.openxmlformats.org/officeDocument/2006/relationships/customXml" Target="../ink/ink143.xml"/><Relationship Id="rId23" Type="http://schemas.openxmlformats.org/officeDocument/2006/relationships/image" Target="../media/image201.png"/><Relationship Id="rId119" Type="http://schemas.openxmlformats.org/officeDocument/2006/relationships/image" Target="../media/image239.png"/><Relationship Id="rId44" Type="http://schemas.openxmlformats.org/officeDocument/2006/relationships/customXml" Target="../ink/ink163.xml"/><Relationship Id="rId65" Type="http://schemas.openxmlformats.org/officeDocument/2006/relationships/customXml" Target="../ink/ink174.xml"/><Relationship Id="rId86" Type="http://schemas.openxmlformats.org/officeDocument/2006/relationships/customXml" Target="../ink/ink190.xml"/><Relationship Id="rId130" Type="http://schemas.openxmlformats.org/officeDocument/2006/relationships/customXml" Target="../ink/ink216.xml"/><Relationship Id="rId151" Type="http://schemas.openxmlformats.org/officeDocument/2006/relationships/image" Target="../media/image252.png"/><Relationship Id="rId172" Type="http://schemas.openxmlformats.org/officeDocument/2006/relationships/image" Target="../media/image262.png"/><Relationship Id="rId193" Type="http://schemas.openxmlformats.org/officeDocument/2006/relationships/image" Target="../media/image270.png"/><Relationship Id="rId207" Type="http://schemas.openxmlformats.org/officeDocument/2006/relationships/customXml" Target="../ink/ink260.xml"/><Relationship Id="rId13" Type="http://schemas.openxmlformats.org/officeDocument/2006/relationships/image" Target="../media/image196.png"/><Relationship Id="rId109" Type="http://schemas.openxmlformats.org/officeDocument/2006/relationships/customXml" Target="../ink/ink204.xml"/><Relationship Id="rId34" Type="http://schemas.openxmlformats.org/officeDocument/2006/relationships/customXml" Target="../ink/ink157.xml"/><Relationship Id="rId55" Type="http://schemas.openxmlformats.org/officeDocument/2006/relationships/customXml" Target="../ink/ink169.xml"/><Relationship Id="rId76" Type="http://schemas.openxmlformats.org/officeDocument/2006/relationships/customXml" Target="../ink/ink183.xml"/><Relationship Id="rId97" Type="http://schemas.openxmlformats.org/officeDocument/2006/relationships/customXml" Target="../ink/ink196.xml"/><Relationship Id="rId120" Type="http://schemas.openxmlformats.org/officeDocument/2006/relationships/customXml" Target="../ink/ink210.xml"/><Relationship Id="rId141" Type="http://schemas.openxmlformats.org/officeDocument/2006/relationships/customXml" Target="../ink/ink223.xml"/><Relationship Id="rId7" Type="http://schemas.openxmlformats.org/officeDocument/2006/relationships/image" Target="../media/image193.png"/><Relationship Id="rId162" Type="http://schemas.openxmlformats.org/officeDocument/2006/relationships/customXml" Target="../ink/ink234.xml"/><Relationship Id="rId183" Type="http://schemas.openxmlformats.org/officeDocument/2006/relationships/customXml" Target="../ink/ink247.xml"/><Relationship Id="rId24" Type="http://schemas.openxmlformats.org/officeDocument/2006/relationships/customXml" Target="../ink/ink152.xml"/><Relationship Id="rId45" Type="http://schemas.openxmlformats.org/officeDocument/2006/relationships/image" Target="../media/image211.png"/><Relationship Id="rId66" Type="http://schemas.openxmlformats.org/officeDocument/2006/relationships/image" Target="../media/image221.png"/><Relationship Id="rId87" Type="http://schemas.openxmlformats.org/officeDocument/2006/relationships/image" Target="../media/image226.png"/><Relationship Id="rId110" Type="http://schemas.openxmlformats.org/officeDocument/2006/relationships/image" Target="../media/image235.png"/><Relationship Id="rId131" Type="http://schemas.openxmlformats.org/officeDocument/2006/relationships/customXml" Target="../ink/ink217.xml"/><Relationship Id="rId152" Type="http://schemas.openxmlformats.org/officeDocument/2006/relationships/customXml" Target="../ink/ink229.xml"/><Relationship Id="rId173" Type="http://schemas.openxmlformats.org/officeDocument/2006/relationships/customXml" Target="../ink/ink240.xml"/><Relationship Id="rId194" Type="http://schemas.openxmlformats.org/officeDocument/2006/relationships/customXml" Target="../ink/ink253.xml"/><Relationship Id="rId208" Type="http://schemas.openxmlformats.org/officeDocument/2006/relationships/image" Target="../media/image277.png"/><Relationship Id="rId19" Type="http://schemas.openxmlformats.org/officeDocument/2006/relationships/image" Target="../media/image199.png"/><Relationship Id="rId14" Type="http://schemas.openxmlformats.org/officeDocument/2006/relationships/customXml" Target="../ink/ink147.xml"/><Relationship Id="rId30" Type="http://schemas.openxmlformats.org/officeDocument/2006/relationships/customXml" Target="../ink/ink155.xml"/><Relationship Id="rId35" Type="http://schemas.openxmlformats.org/officeDocument/2006/relationships/image" Target="../media/image207.png"/><Relationship Id="rId56" Type="http://schemas.openxmlformats.org/officeDocument/2006/relationships/image" Target="../media/image216.png"/><Relationship Id="rId77" Type="http://schemas.openxmlformats.org/officeDocument/2006/relationships/image" Target="../media/image223.png"/><Relationship Id="rId100" Type="http://schemas.openxmlformats.org/officeDocument/2006/relationships/customXml" Target="../ink/ink198.xml"/><Relationship Id="rId105" Type="http://schemas.openxmlformats.org/officeDocument/2006/relationships/customXml" Target="../ink/ink201.xml"/><Relationship Id="rId126" Type="http://schemas.openxmlformats.org/officeDocument/2006/relationships/customXml" Target="../ink/ink214.xml"/><Relationship Id="rId147" Type="http://schemas.openxmlformats.org/officeDocument/2006/relationships/image" Target="../media/image250.png"/><Relationship Id="rId168" Type="http://schemas.openxmlformats.org/officeDocument/2006/relationships/customXml" Target="../ink/ink237.xml"/><Relationship Id="rId8" Type="http://schemas.openxmlformats.org/officeDocument/2006/relationships/customXml" Target="../ink/ink144.xml"/><Relationship Id="rId51" Type="http://schemas.openxmlformats.org/officeDocument/2006/relationships/customXml" Target="../ink/ink167.xml"/><Relationship Id="rId72" Type="http://schemas.openxmlformats.org/officeDocument/2006/relationships/customXml" Target="../ink/ink179.xml"/><Relationship Id="rId93" Type="http://schemas.openxmlformats.org/officeDocument/2006/relationships/customXml" Target="../ink/ink194.xml"/><Relationship Id="rId98" Type="http://schemas.openxmlformats.org/officeDocument/2006/relationships/image" Target="../media/image231.png"/><Relationship Id="rId121" Type="http://schemas.openxmlformats.org/officeDocument/2006/relationships/image" Target="../media/image240.png"/><Relationship Id="rId142" Type="http://schemas.openxmlformats.org/officeDocument/2006/relationships/image" Target="../media/image248.png"/><Relationship Id="rId163" Type="http://schemas.openxmlformats.org/officeDocument/2006/relationships/image" Target="../media/image258.png"/><Relationship Id="rId184" Type="http://schemas.openxmlformats.org/officeDocument/2006/relationships/customXml" Target="../ink/ink248.xml"/><Relationship Id="rId189" Type="http://schemas.openxmlformats.org/officeDocument/2006/relationships/image" Target="../media/image268.png"/><Relationship Id="rId3" Type="http://schemas.openxmlformats.org/officeDocument/2006/relationships/image" Target="../media/image191.png"/><Relationship Id="rId214" Type="http://schemas.openxmlformats.org/officeDocument/2006/relationships/image" Target="../media/image280.png"/><Relationship Id="rId25" Type="http://schemas.openxmlformats.org/officeDocument/2006/relationships/image" Target="../media/image202.png"/><Relationship Id="rId46" Type="http://schemas.openxmlformats.org/officeDocument/2006/relationships/customXml" Target="../ink/ink164.xml"/><Relationship Id="rId67" Type="http://schemas.openxmlformats.org/officeDocument/2006/relationships/customXml" Target="../ink/ink175.xml"/><Relationship Id="rId116" Type="http://schemas.openxmlformats.org/officeDocument/2006/relationships/customXml" Target="../ink/ink208.xml"/><Relationship Id="rId137" Type="http://schemas.openxmlformats.org/officeDocument/2006/relationships/customXml" Target="../ink/ink221.xml"/><Relationship Id="rId158" Type="http://schemas.openxmlformats.org/officeDocument/2006/relationships/customXml" Target="../ink/ink232.xml"/><Relationship Id="rId20" Type="http://schemas.openxmlformats.org/officeDocument/2006/relationships/customXml" Target="../ink/ink150.xml"/><Relationship Id="rId41" Type="http://schemas.openxmlformats.org/officeDocument/2006/relationships/customXml" Target="../ink/ink161.xml"/><Relationship Id="rId62" Type="http://schemas.openxmlformats.org/officeDocument/2006/relationships/image" Target="../media/image219.png"/><Relationship Id="rId83" Type="http://schemas.openxmlformats.org/officeDocument/2006/relationships/customXml" Target="../ink/ink188.xml"/><Relationship Id="rId88" Type="http://schemas.openxmlformats.org/officeDocument/2006/relationships/customXml" Target="../ink/ink191.xml"/><Relationship Id="rId111" Type="http://schemas.openxmlformats.org/officeDocument/2006/relationships/customXml" Target="../ink/ink205.xml"/><Relationship Id="rId132" Type="http://schemas.openxmlformats.org/officeDocument/2006/relationships/image" Target="../media/image244.png"/><Relationship Id="rId153" Type="http://schemas.openxmlformats.org/officeDocument/2006/relationships/image" Target="../media/image253.png"/><Relationship Id="rId174" Type="http://schemas.openxmlformats.org/officeDocument/2006/relationships/image" Target="../media/image263.png"/><Relationship Id="rId179" Type="http://schemas.openxmlformats.org/officeDocument/2006/relationships/image" Target="../media/image265.png"/><Relationship Id="rId195" Type="http://schemas.openxmlformats.org/officeDocument/2006/relationships/image" Target="../media/image271.png"/><Relationship Id="rId209" Type="http://schemas.openxmlformats.org/officeDocument/2006/relationships/customXml" Target="../ink/ink261.xml"/><Relationship Id="rId190" Type="http://schemas.openxmlformats.org/officeDocument/2006/relationships/customXml" Target="../ink/ink251.xml"/><Relationship Id="rId204" Type="http://schemas.openxmlformats.org/officeDocument/2006/relationships/image" Target="../media/image275.png"/><Relationship Id="rId15" Type="http://schemas.openxmlformats.org/officeDocument/2006/relationships/image" Target="../media/image197.png"/><Relationship Id="rId36" Type="http://schemas.openxmlformats.org/officeDocument/2006/relationships/customXml" Target="../ink/ink158.xml"/><Relationship Id="rId57" Type="http://schemas.openxmlformats.org/officeDocument/2006/relationships/customXml" Target="../ink/ink170.xml"/><Relationship Id="rId106" Type="http://schemas.openxmlformats.org/officeDocument/2006/relationships/image" Target="../media/image234.png"/><Relationship Id="rId127" Type="http://schemas.openxmlformats.org/officeDocument/2006/relationships/image" Target="../media/image242.png"/><Relationship Id="rId10" Type="http://schemas.openxmlformats.org/officeDocument/2006/relationships/customXml" Target="../ink/ink145.xml"/><Relationship Id="rId31" Type="http://schemas.openxmlformats.org/officeDocument/2006/relationships/image" Target="../media/image205.png"/><Relationship Id="rId52" Type="http://schemas.openxmlformats.org/officeDocument/2006/relationships/image" Target="../media/image214.png"/><Relationship Id="rId73" Type="http://schemas.openxmlformats.org/officeDocument/2006/relationships/customXml" Target="../ink/ink180.xml"/><Relationship Id="rId78" Type="http://schemas.openxmlformats.org/officeDocument/2006/relationships/customXml" Target="../ink/ink184.xml"/><Relationship Id="rId94" Type="http://schemas.openxmlformats.org/officeDocument/2006/relationships/image" Target="../media/image229.png"/><Relationship Id="rId99" Type="http://schemas.openxmlformats.org/officeDocument/2006/relationships/customXml" Target="../ink/ink197.xml"/><Relationship Id="rId101" Type="http://schemas.openxmlformats.org/officeDocument/2006/relationships/customXml" Target="../ink/ink199.xml"/><Relationship Id="rId122" Type="http://schemas.openxmlformats.org/officeDocument/2006/relationships/customXml" Target="../ink/ink211.xml"/><Relationship Id="rId143" Type="http://schemas.openxmlformats.org/officeDocument/2006/relationships/customXml" Target="../ink/ink224.xml"/><Relationship Id="rId148" Type="http://schemas.openxmlformats.org/officeDocument/2006/relationships/customXml" Target="../ink/ink227.xml"/><Relationship Id="rId164" Type="http://schemas.openxmlformats.org/officeDocument/2006/relationships/customXml" Target="../ink/ink235.xml"/><Relationship Id="rId169" Type="http://schemas.openxmlformats.org/officeDocument/2006/relationships/image" Target="../media/image261.png"/><Relationship Id="rId185" Type="http://schemas.openxmlformats.org/officeDocument/2006/relationships/image" Target="../media/image266.png"/><Relationship Id="rId4" Type="http://schemas.openxmlformats.org/officeDocument/2006/relationships/customXml" Target="../ink/ink142.xml"/><Relationship Id="rId9" Type="http://schemas.openxmlformats.org/officeDocument/2006/relationships/image" Target="../media/image194.png"/><Relationship Id="rId180" Type="http://schemas.openxmlformats.org/officeDocument/2006/relationships/customXml" Target="../ink/ink244.xml"/><Relationship Id="rId210" Type="http://schemas.openxmlformats.org/officeDocument/2006/relationships/image" Target="../media/image278.png"/><Relationship Id="rId215" Type="http://schemas.openxmlformats.org/officeDocument/2006/relationships/customXml" Target="../ink/ink264.xml"/><Relationship Id="rId26" Type="http://schemas.openxmlformats.org/officeDocument/2006/relationships/customXml" Target="../ink/ink153.xml"/><Relationship Id="rId47" Type="http://schemas.openxmlformats.org/officeDocument/2006/relationships/customXml" Target="../ink/ink165.xml"/><Relationship Id="rId68" Type="http://schemas.openxmlformats.org/officeDocument/2006/relationships/customXml" Target="../ink/ink176.xml"/><Relationship Id="rId89" Type="http://schemas.openxmlformats.org/officeDocument/2006/relationships/customXml" Target="../ink/ink192.xml"/><Relationship Id="rId112" Type="http://schemas.openxmlformats.org/officeDocument/2006/relationships/image" Target="../media/image236.png"/><Relationship Id="rId133" Type="http://schemas.openxmlformats.org/officeDocument/2006/relationships/customXml" Target="../ink/ink218.xml"/><Relationship Id="rId154" Type="http://schemas.openxmlformats.org/officeDocument/2006/relationships/customXml" Target="../ink/ink230.xml"/><Relationship Id="rId175" Type="http://schemas.openxmlformats.org/officeDocument/2006/relationships/customXml" Target="../ink/ink241.xml"/><Relationship Id="rId196" Type="http://schemas.openxmlformats.org/officeDocument/2006/relationships/customXml" Target="../ink/ink254.xml"/><Relationship Id="rId200" Type="http://schemas.openxmlformats.org/officeDocument/2006/relationships/image" Target="../media/image273.png"/><Relationship Id="rId16" Type="http://schemas.openxmlformats.org/officeDocument/2006/relationships/customXml" Target="../ink/ink148.xml"/><Relationship Id="rId37" Type="http://schemas.openxmlformats.org/officeDocument/2006/relationships/image" Target="../media/image208.png"/><Relationship Id="rId58" Type="http://schemas.openxmlformats.org/officeDocument/2006/relationships/image" Target="../media/image217.png"/><Relationship Id="rId79" Type="http://schemas.openxmlformats.org/officeDocument/2006/relationships/customXml" Target="../ink/ink185.xml"/><Relationship Id="rId102" Type="http://schemas.openxmlformats.org/officeDocument/2006/relationships/image" Target="../media/image232.png"/><Relationship Id="rId123" Type="http://schemas.openxmlformats.org/officeDocument/2006/relationships/customXml" Target="../ink/ink212.xml"/><Relationship Id="rId144" Type="http://schemas.openxmlformats.org/officeDocument/2006/relationships/customXml" Target="../ink/ink225.xml"/><Relationship Id="rId90" Type="http://schemas.openxmlformats.org/officeDocument/2006/relationships/image" Target="../media/image227.png"/><Relationship Id="rId165" Type="http://schemas.openxmlformats.org/officeDocument/2006/relationships/image" Target="../media/image259.png"/><Relationship Id="rId186" Type="http://schemas.openxmlformats.org/officeDocument/2006/relationships/customXml" Target="../ink/ink249.xml"/><Relationship Id="rId211" Type="http://schemas.openxmlformats.org/officeDocument/2006/relationships/customXml" Target="../ink/ink262.xml"/><Relationship Id="rId27" Type="http://schemas.openxmlformats.org/officeDocument/2006/relationships/image" Target="../media/image203.png"/><Relationship Id="rId48" Type="http://schemas.openxmlformats.org/officeDocument/2006/relationships/image" Target="../media/image212.png"/><Relationship Id="rId69" Type="http://schemas.openxmlformats.org/officeDocument/2006/relationships/image" Target="../media/image222.png"/><Relationship Id="rId113" Type="http://schemas.openxmlformats.org/officeDocument/2006/relationships/customXml" Target="../ink/ink206.xml"/><Relationship Id="rId134" Type="http://schemas.openxmlformats.org/officeDocument/2006/relationships/customXml" Target="../ink/ink219.xml"/><Relationship Id="rId80" Type="http://schemas.openxmlformats.org/officeDocument/2006/relationships/image" Target="../media/image224.png"/><Relationship Id="rId155" Type="http://schemas.openxmlformats.org/officeDocument/2006/relationships/image" Target="../media/image254.png"/><Relationship Id="rId176" Type="http://schemas.openxmlformats.org/officeDocument/2006/relationships/customXml" Target="../ink/ink242.xml"/><Relationship Id="rId197" Type="http://schemas.openxmlformats.org/officeDocument/2006/relationships/image" Target="../media/image272.png"/><Relationship Id="rId201" Type="http://schemas.openxmlformats.org/officeDocument/2006/relationships/customXml" Target="../ink/ink257.xml"/><Relationship Id="rId17" Type="http://schemas.openxmlformats.org/officeDocument/2006/relationships/image" Target="../media/image198.png"/><Relationship Id="rId38" Type="http://schemas.openxmlformats.org/officeDocument/2006/relationships/customXml" Target="../ink/ink159.xml"/><Relationship Id="rId59" Type="http://schemas.openxmlformats.org/officeDocument/2006/relationships/customXml" Target="../ink/ink171.xml"/><Relationship Id="rId103" Type="http://schemas.openxmlformats.org/officeDocument/2006/relationships/customXml" Target="../ink/ink200.xml"/><Relationship Id="rId124" Type="http://schemas.openxmlformats.org/officeDocument/2006/relationships/image" Target="../media/image241.png"/><Relationship Id="rId70" Type="http://schemas.openxmlformats.org/officeDocument/2006/relationships/customXml" Target="../ink/ink177.xml"/><Relationship Id="rId91" Type="http://schemas.openxmlformats.org/officeDocument/2006/relationships/customXml" Target="../ink/ink193.xml"/><Relationship Id="rId145" Type="http://schemas.openxmlformats.org/officeDocument/2006/relationships/image" Target="../media/image249.png"/><Relationship Id="rId166" Type="http://schemas.openxmlformats.org/officeDocument/2006/relationships/customXml" Target="../ink/ink236.xml"/><Relationship Id="rId187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79.png"/><Relationship Id="rId28" Type="http://schemas.openxmlformats.org/officeDocument/2006/relationships/customXml" Target="../ink/ink154.xml"/><Relationship Id="rId49" Type="http://schemas.openxmlformats.org/officeDocument/2006/relationships/customXml" Target="../ink/ink166.xml"/><Relationship Id="rId114" Type="http://schemas.openxmlformats.org/officeDocument/2006/relationships/image" Target="../media/image237.png"/><Relationship Id="rId60" Type="http://schemas.openxmlformats.org/officeDocument/2006/relationships/image" Target="../media/image218.png"/><Relationship Id="rId81" Type="http://schemas.openxmlformats.org/officeDocument/2006/relationships/customXml" Target="../ink/ink186.xml"/><Relationship Id="rId135" Type="http://schemas.openxmlformats.org/officeDocument/2006/relationships/image" Target="../media/image245.png"/><Relationship Id="rId156" Type="http://schemas.openxmlformats.org/officeDocument/2006/relationships/customXml" Target="../ink/ink231.xml"/><Relationship Id="rId177" Type="http://schemas.openxmlformats.org/officeDocument/2006/relationships/image" Target="../media/image264.png"/><Relationship Id="rId198" Type="http://schemas.openxmlformats.org/officeDocument/2006/relationships/customXml" Target="../ink/ink255.xml"/><Relationship Id="rId202" Type="http://schemas.openxmlformats.org/officeDocument/2006/relationships/image" Target="../media/image274.png"/><Relationship Id="rId18" Type="http://schemas.openxmlformats.org/officeDocument/2006/relationships/customXml" Target="../ink/ink149.xml"/><Relationship Id="rId39" Type="http://schemas.openxmlformats.org/officeDocument/2006/relationships/image" Target="../media/image209.png"/><Relationship Id="rId50" Type="http://schemas.openxmlformats.org/officeDocument/2006/relationships/image" Target="../media/image213.png"/><Relationship Id="rId104" Type="http://schemas.openxmlformats.org/officeDocument/2006/relationships/image" Target="../media/image233.png"/><Relationship Id="rId125" Type="http://schemas.openxmlformats.org/officeDocument/2006/relationships/customXml" Target="../ink/ink213.xml"/><Relationship Id="rId146" Type="http://schemas.openxmlformats.org/officeDocument/2006/relationships/customXml" Target="../ink/ink226.xml"/><Relationship Id="rId167" Type="http://schemas.openxmlformats.org/officeDocument/2006/relationships/image" Target="../media/image260.png"/><Relationship Id="rId188" Type="http://schemas.openxmlformats.org/officeDocument/2006/relationships/customXml" Target="../ink/ink250.xml"/><Relationship Id="rId71" Type="http://schemas.openxmlformats.org/officeDocument/2006/relationships/customXml" Target="../ink/ink178.xml"/><Relationship Id="rId92" Type="http://schemas.openxmlformats.org/officeDocument/2006/relationships/image" Target="../media/image228.png"/><Relationship Id="rId213" Type="http://schemas.openxmlformats.org/officeDocument/2006/relationships/customXml" Target="../ink/ink263.xml"/><Relationship Id="rId2" Type="http://schemas.openxmlformats.org/officeDocument/2006/relationships/customXml" Target="../ink/ink141.xml"/><Relationship Id="rId29" Type="http://schemas.openxmlformats.org/officeDocument/2006/relationships/image" Target="../media/image204.png"/><Relationship Id="rId40" Type="http://schemas.openxmlformats.org/officeDocument/2006/relationships/customXml" Target="../ink/ink160.xml"/><Relationship Id="rId115" Type="http://schemas.openxmlformats.org/officeDocument/2006/relationships/customXml" Target="../ink/ink207.xml"/><Relationship Id="rId136" Type="http://schemas.openxmlformats.org/officeDocument/2006/relationships/customXml" Target="../ink/ink220.xml"/><Relationship Id="rId157" Type="http://schemas.openxmlformats.org/officeDocument/2006/relationships/image" Target="../media/image255.png"/><Relationship Id="rId178" Type="http://schemas.openxmlformats.org/officeDocument/2006/relationships/customXml" Target="../ink/ink243.xml"/><Relationship Id="rId61" Type="http://schemas.openxmlformats.org/officeDocument/2006/relationships/customXml" Target="../ink/ink172.xml"/><Relationship Id="rId82" Type="http://schemas.openxmlformats.org/officeDocument/2006/relationships/customXml" Target="../ink/ink187.xml"/><Relationship Id="rId199" Type="http://schemas.openxmlformats.org/officeDocument/2006/relationships/customXml" Target="../ink/ink256.xml"/><Relationship Id="rId203" Type="http://schemas.openxmlformats.org/officeDocument/2006/relationships/customXml" Target="../ink/ink258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7.xml"/><Relationship Id="rId21" Type="http://schemas.openxmlformats.org/officeDocument/2006/relationships/image" Target="../media/image221.png"/><Relationship Id="rId42" Type="http://schemas.openxmlformats.org/officeDocument/2006/relationships/image" Target="../media/image296.png"/><Relationship Id="rId63" Type="http://schemas.openxmlformats.org/officeDocument/2006/relationships/customXml" Target="../ink/ink299.xml"/><Relationship Id="rId84" Type="http://schemas.openxmlformats.org/officeDocument/2006/relationships/image" Target="../media/image315.png"/><Relationship Id="rId138" Type="http://schemas.openxmlformats.org/officeDocument/2006/relationships/image" Target="../media/image342.png"/><Relationship Id="rId159" Type="http://schemas.openxmlformats.org/officeDocument/2006/relationships/customXml" Target="../ink/ink349.xml"/><Relationship Id="rId170" Type="http://schemas.openxmlformats.org/officeDocument/2006/relationships/image" Target="../media/image357.png"/><Relationship Id="rId191" Type="http://schemas.openxmlformats.org/officeDocument/2006/relationships/image" Target="../media/image365.png"/><Relationship Id="rId205" Type="http://schemas.openxmlformats.org/officeDocument/2006/relationships/image" Target="../media/image371.png"/><Relationship Id="rId226" Type="http://schemas.openxmlformats.org/officeDocument/2006/relationships/customXml" Target="../ink/ink387.xml"/><Relationship Id="rId107" Type="http://schemas.openxmlformats.org/officeDocument/2006/relationships/customXml" Target="../ink/ink322.xml"/><Relationship Id="rId11" Type="http://schemas.openxmlformats.org/officeDocument/2006/relationships/image" Target="../media/image286.png"/><Relationship Id="rId32" Type="http://schemas.openxmlformats.org/officeDocument/2006/relationships/image" Target="../media/image291.png"/><Relationship Id="rId53" Type="http://schemas.openxmlformats.org/officeDocument/2006/relationships/customXml" Target="../ink/ink294.xml"/><Relationship Id="rId74" Type="http://schemas.openxmlformats.org/officeDocument/2006/relationships/image" Target="../media/image310.png"/><Relationship Id="rId128" Type="http://schemas.openxmlformats.org/officeDocument/2006/relationships/image" Target="../media/image337.png"/><Relationship Id="rId149" Type="http://schemas.openxmlformats.org/officeDocument/2006/relationships/customXml" Target="../ink/ink343.xml"/><Relationship Id="rId5" Type="http://schemas.openxmlformats.org/officeDocument/2006/relationships/image" Target="../media/image283.png"/><Relationship Id="rId95" Type="http://schemas.openxmlformats.org/officeDocument/2006/relationships/customXml" Target="../ink/ink316.xml"/><Relationship Id="rId160" Type="http://schemas.openxmlformats.org/officeDocument/2006/relationships/image" Target="../media/image352.png"/><Relationship Id="rId181" Type="http://schemas.openxmlformats.org/officeDocument/2006/relationships/customXml" Target="../ink/ink362.xml"/><Relationship Id="rId216" Type="http://schemas.openxmlformats.org/officeDocument/2006/relationships/image" Target="../media/image376.png"/><Relationship Id="rId237" Type="http://schemas.openxmlformats.org/officeDocument/2006/relationships/image" Target="../media/image385.png"/><Relationship Id="rId22" Type="http://schemas.openxmlformats.org/officeDocument/2006/relationships/customXml" Target="../ink/ink276.xml"/><Relationship Id="rId43" Type="http://schemas.openxmlformats.org/officeDocument/2006/relationships/customXml" Target="../ink/ink289.xml"/><Relationship Id="rId64" Type="http://schemas.openxmlformats.org/officeDocument/2006/relationships/image" Target="../media/image306.png"/><Relationship Id="rId118" Type="http://schemas.openxmlformats.org/officeDocument/2006/relationships/image" Target="../media/image332.png"/><Relationship Id="rId139" Type="http://schemas.openxmlformats.org/officeDocument/2006/relationships/customXml" Target="../ink/ink338.xml"/><Relationship Id="rId85" Type="http://schemas.openxmlformats.org/officeDocument/2006/relationships/customXml" Target="../ink/ink311.xml"/><Relationship Id="rId150" Type="http://schemas.openxmlformats.org/officeDocument/2006/relationships/image" Target="../media/image348.png"/><Relationship Id="rId171" Type="http://schemas.openxmlformats.org/officeDocument/2006/relationships/customXml" Target="../ink/ink355.xml"/><Relationship Id="rId192" Type="http://schemas.openxmlformats.org/officeDocument/2006/relationships/customXml" Target="../ink/ink368.xml"/><Relationship Id="rId206" Type="http://schemas.openxmlformats.org/officeDocument/2006/relationships/customXml" Target="../ink/ink376.xml"/><Relationship Id="rId227" Type="http://schemas.openxmlformats.org/officeDocument/2006/relationships/customXml" Target="../ink/ink388.xml"/><Relationship Id="rId12" Type="http://schemas.openxmlformats.org/officeDocument/2006/relationships/customXml" Target="../ink/ink270.xml"/><Relationship Id="rId33" Type="http://schemas.openxmlformats.org/officeDocument/2006/relationships/customXml" Target="../ink/ink284.xml"/><Relationship Id="rId108" Type="http://schemas.openxmlformats.org/officeDocument/2006/relationships/image" Target="../media/image327.png"/><Relationship Id="rId129" Type="http://schemas.openxmlformats.org/officeDocument/2006/relationships/customXml" Target="../ink/ink333.xml"/><Relationship Id="rId54" Type="http://schemas.openxmlformats.org/officeDocument/2006/relationships/image" Target="../media/image302.png"/><Relationship Id="rId75" Type="http://schemas.openxmlformats.org/officeDocument/2006/relationships/customXml" Target="../ink/ink306.xml"/><Relationship Id="rId96" Type="http://schemas.openxmlformats.org/officeDocument/2006/relationships/image" Target="../media/image321.png"/><Relationship Id="rId140" Type="http://schemas.openxmlformats.org/officeDocument/2006/relationships/image" Target="../media/image343.png"/><Relationship Id="rId161" Type="http://schemas.openxmlformats.org/officeDocument/2006/relationships/customXml" Target="../ink/ink350.xml"/><Relationship Id="rId182" Type="http://schemas.openxmlformats.org/officeDocument/2006/relationships/customXml" Target="../ink/ink363.xml"/><Relationship Id="rId217" Type="http://schemas.openxmlformats.org/officeDocument/2006/relationships/customXml" Target="../ink/ink382.xml"/><Relationship Id="rId6" Type="http://schemas.openxmlformats.org/officeDocument/2006/relationships/customXml" Target="../ink/ink267.xml"/><Relationship Id="rId238" Type="http://schemas.openxmlformats.org/officeDocument/2006/relationships/customXml" Target="../ink/ink394.xml"/><Relationship Id="rId23" Type="http://schemas.openxmlformats.org/officeDocument/2006/relationships/customXml" Target="../ink/ink277.xml"/><Relationship Id="rId119" Type="http://schemas.openxmlformats.org/officeDocument/2006/relationships/customXml" Target="../ink/ink328.xml"/><Relationship Id="rId44" Type="http://schemas.openxmlformats.org/officeDocument/2006/relationships/image" Target="../media/image297.png"/><Relationship Id="rId65" Type="http://schemas.openxmlformats.org/officeDocument/2006/relationships/customXml" Target="../ink/ink300.xml"/><Relationship Id="rId86" Type="http://schemas.openxmlformats.org/officeDocument/2006/relationships/image" Target="../media/image316.png"/><Relationship Id="rId130" Type="http://schemas.openxmlformats.org/officeDocument/2006/relationships/image" Target="../media/image338.png"/><Relationship Id="rId151" Type="http://schemas.openxmlformats.org/officeDocument/2006/relationships/customXml" Target="../ink/ink344.xml"/><Relationship Id="rId172" Type="http://schemas.openxmlformats.org/officeDocument/2006/relationships/image" Target="../media/image358.png"/><Relationship Id="rId193" Type="http://schemas.openxmlformats.org/officeDocument/2006/relationships/image" Target="../media/image366.png"/><Relationship Id="rId207" Type="http://schemas.openxmlformats.org/officeDocument/2006/relationships/image" Target="../media/image372.png"/><Relationship Id="rId228" Type="http://schemas.openxmlformats.org/officeDocument/2006/relationships/image" Target="../media/image381.png"/><Relationship Id="rId13" Type="http://schemas.openxmlformats.org/officeDocument/2006/relationships/image" Target="../media/image280.png"/><Relationship Id="rId109" Type="http://schemas.openxmlformats.org/officeDocument/2006/relationships/customXml" Target="../ink/ink323.xml"/><Relationship Id="rId34" Type="http://schemas.openxmlformats.org/officeDocument/2006/relationships/image" Target="../media/image292.png"/><Relationship Id="rId55" Type="http://schemas.openxmlformats.org/officeDocument/2006/relationships/customXml" Target="../ink/ink295.xml"/><Relationship Id="rId76" Type="http://schemas.openxmlformats.org/officeDocument/2006/relationships/image" Target="../media/image311.png"/><Relationship Id="rId97" Type="http://schemas.openxmlformats.org/officeDocument/2006/relationships/customXml" Target="../ink/ink317.xml"/><Relationship Id="rId120" Type="http://schemas.openxmlformats.org/officeDocument/2006/relationships/image" Target="../media/image333.png"/><Relationship Id="rId141" Type="http://schemas.openxmlformats.org/officeDocument/2006/relationships/customXml" Target="../ink/ink339.xml"/><Relationship Id="rId7" Type="http://schemas.openxmlformats.org/officeDocument/2006/relationships/image" Target="../media/image284.png"/><Relationship Id="rId162" Type="http://schemas.openxmlformats.org/officeDocument/2006/relationships/image" Target="../media/image353.png"/><Relationship Id="rId183" Type="http://schemas.openxmlformats.org/officeDocument/2006/relationships/image" Target="../media/image361.png"/><Relationship Id="rId218" Type="http://schemas.openxmlformats.org/officeDocument/2006/relationships/customXml" Target="../ink/ink383.xml"/><Relationship Id="rId239" Type="http://schemas.openxmlformats.org/officeDocument/2006/relationships/image" Target="../media/image386.png"/><Relationship Id="rId24" Type="http://schemas.openxmlformats.org/officeDocument/2006/relationships/customXml" Target="../ink/ink278.xml"/><Relationship Id="rId45" Type="http://schemas.openxmlformats.org/officeDocument/2006/relationships/customXml" Target="../ink/ink290.xml"/><Relationship Id="rId66" Type="http://schemas.openxmlformats.org/officeDocument/2006/relationships/customXml" Target="../ink/ink301.xml"/><Relationship Id="rId87" Type="http://schemas.openxmlformats.org/officeDocument/2006/relationships/customXml" Target="../ink/ink312.xml"/><Relationship Id="rId110" Type="http://schemas.openxmlformats.org/officeDocument/2006/relationships/image" Target="../media/image328.png"/><Relationship Id="rId131" Type="http://schemas.openxmlformats.org/officeDocument/2006/relationships/customXml" Target="../ink/ink334.xml"/><Relationship Id="rId152" Type="http://schemas.openxmlformats.org/officeDocument/2006/relationships/image" Target="../media/image349.png"/><Relationship Id="rId173" Type="http://schemas.openxmlformats.org/officeDocument/2006/relationships/customXml" Target="../ink/ink356.xml"/><Relationship Id="rId194" Type="http://schemas.openxmlformats.org/officeDocument/2006/relationships/customXml" Target="../ink/ink369.xml"/><Relationship Id="rId208" Type="http://schemas.openxmlformats.org/officeDocument/2006/relationships/customXml" Target="../ink/ink377.xml"/><Relationship Id="rId229" Type="http://schemas.openxmlformats.org/officeDocument/2006/relationships/customXml" Target="../ink/ink389.xml"/><Relationship Id="rId240" Type="http://schemas.openxmlformats.org/officeDocument/2006/relationships/customXml" Target="../ink/ink395.xml"/><Relationship Id="rId14" Type="http://schemas.openxmlformats.org/officeDocument/2006/relationships/customXml" Target="../ink/ink271.xml"/><Relationship Id="rId35" Type="http://schemas.openxmlformats.org/officeDocument/2006/relationships/customXml" Target="../ink/ink285.xml"/><Relationship Id="rId56" Type="http://schemas.openxmlformats.org/officeDocument/2006/relationships/image" Target="../media/image303.png"/><Relationship Id="rId77" Type="http://schemas.openxmlformats.org/officeDocument/2006/relationships/customXml" Target="../ink/ink307.xml"/><Relationship Id="rId100" Type="http://schemas.openxmlformats.org/officeDocument/2006/relationships/image" Target="../media/image323.png"/><Relationship Id="rId8" Type="http://schemas.openxmlformats.org/officeDocument/2006/relationships/customXml" Target="../ink/ink268.xml"/><Relationship Id="rId98" Type="http://schemas.openxmlformats.org/officeDocument/2006/relationships/image" Target="../media/image322.png"/><Relationship Id="rId121" Type="http://schemas.openxmlformats.org/officeDocument/2006/relationships/customXml" Target="../ink/ink329.xml"/><Relationship Id="rId142" Type="http://schemas.openxmlformats.org/officeDocument/2006/relationships/image" Target="../media/image344.png"/><Relationship Id="rId163" Type="http://schemas.openxmlformats.org/officeDocument/2006/relationships/customXml" Target="../ink/ink351.xml"/><Relationship Id="rId184" Type="http://schemas.openxmlformats.org/officeDocument/2006/relationships/customXml" Target="../ink/ink364.xml"/><Relationship Id="rId219" Type="http://schemas.openxmlformats.org/officeDocument/2006/relationships/image" Target="../media/image377.png"/><Relationship Id="rId230" Type="http://schemas.openxmlformats.org/officeDocument/2006/relationships/image" Target="../media/image382.png"/><Relationship Id="rId25" Type="http://schemas.openxmlformats.org/officeDocument/2006/relationships/image" Target="../media/image289.png"/><Relationship Id="rId46" Type="http://schemas.openxmlformats.org/officeDocument/2006/relationships/image" Target="../media/image298.png"/><Relationship Id="rId67" Type="http://schemas.openxmlformats.org/officeDocument/2006/relationships/image" Target="../media/image307.png"/><Relationship Id="rId88" Type="http://schemas.openxmlformats.org/officeDocument/2006/relationships/image" Target="../media/image317.png"/><Relationship Id="rId111" Type="http://schemas.openxmlformats.org/officeDocument/2006/relationships/customXml" Target="../ink/ink324.xml"/><Relationship Id="rId132" Type="http://schemas.openxmlformats.org/officeDocument/2006/relationships/image" Target="../media/image339.png"/><Relationship Id="rId153" Type="http://schemas.openxmlformats.org/officeDocument/2006/relationships/customXml" Target="../ink/ink345.xml"/><Relationship Id="rId174" Type="http://schemas.openxmlformats.org/officeDocument/2006/relationships/customXml" Target="../ink/ink357.xml"/><Relationship Id="rId195" Type="http://schemas.openxmlformats.org/officeDocument/2006/relationships/customXml" Target="../ink/ink370.xml"/><Relationship Id="rId209" Type="http://schemas.openxmlformats.org/officeDocument/2006/relationships/image" Target="../media/image373.png"/><Relationship Id="rId220" Type="http://schemas.openxmlformats.org/officeDocument/2006/relationships/customXml" Target="../ink/ink384.xml"/><Relationship Id="rId241" Type="http://schemas.openxmlformats.org/officeDocument/2006/relationships/image" Target="../media/image387.png"/><Relationship Id="rId15" Type="http://schemas.openxmlformats.org/officeDocument/2006/relationships/image" Target="../media/image287.png"/><Relationship Id="rId36" Type="http://schemas.openxmlformats.org/officeDocument/2006/relationships/image" Target="../media/image293.png"/><Relationship Id="rId57" Type="http://schemas.openxmlformats.org/officeDocument/2006/relationships/customXml" Target="../ink/ink296.xml"/><Relationship Id="rId106" Type="http://schemas.openxmlformats.org/officeDocument/2006/relationships/image" Target="../media/image326.png"/><Relationship Id="rId127" Type="http://schemas.openxmlformats.org/officeDocument/2006/relationships/customXml" Target="../ink/ink332.xml"/><Relationship Id="rId10" Type="http://schemas.openxmlformats.org/officeDocument/2006/relationships/customXml" Target="../ink/ink269.xml"/><Relationship Id="rId31" Type="http://schemas.openxmlformats.org/officeDocument/2006/relationships/customXml" Target="../ink/ink283.xml"/><Relationship Id="rId52" Type="http://schemas.openxmlformats.org/officeDocument/2006/relationships/image" Target="../media/image301.png"/><Relationship Id="rId73" Type="http://schemas.openxmlformats.org/officeDocument/2006/relationships/customXml" Target="../ink/ink305.xml"/><Relationship Id="rId78" Type="http://schemas.openxmlformats.org/officeDocument/2006/relationships/image" Target="../media/image312.png"/><Relationship Id="rId94" Type="http://schemas.openxmlformats.org/officeDocument/2006/relationships/image" Target="../media/image320.png"/><Relationship Id="rId99" Type="http://schemas.openxmlformats.org/officeDocument/2006/relationships/customXml" Target="../ink/ink318.xml"/><Relationship Id="rId101" Type="http://schemas.openxmlformats.org/officeDocument/2006/relationships/customXml" Target="../ink/ink319.xml"/><Relationship Id="rId122" Type="http://schemas.openxmlformats.org/officeDocument/2006/relationships/image" Target="../media/image334.png"/><Relationship Id="rId143" Type="http://schemas.openxmlformats.org/officeDocument/2006/relationships/customXml" Target="../ink/ink340.xml"/><Relationship Id="rId148" Type="http://schemas.openxmlformats.org/officeDocument/2006/relationships/image" Target="../media/image347.png"/><Relationship Id="rId164" Type="http://schemas.openxmlformats.org/officeDocument/2006/relationships/image" Target="../media/image354.png"/><Relationship Id="rId169" Type="http://schemas.openxmlformats.org/officeDocument/2006/relationships/customXml" Target="../ink/ink354.xml"/><Relationship Id="rId185" Type="http://schemas.openxmlformats.org/officeDocument/2006/relationships/image" Target="../media/image362.png"/><Relationship Id="rId4" Type="http://schemas.openxmlformats.org/officeDocument/2006/relationships/customXml" Target="../ink/ink266.xml"/><Relationship Id="rId9" Type="http://schemas.openxmlformats.org/officeDocument/2006/relationships/image" Target="../media/image285.png"/><Relationship Id="rId180" Type="http://schemas.openxmlformats.org/officeDocument/2006/relationships/image" Target="../media/image360.png"/><Relationship Id="rId210" Type="http://schemas.openxmlformats.org/officeDocument/2006/relationships/customXml" Target="../ink/ink378.xml"/><Relationship Id="rId215" Type="http://schemas.openxmlformats.org/officeDocument/2006/relationships/customXml" Target="../ink/ink381.xml"/><Relationship Id="rId236" Type="http://schemas.openxmlformats.org/officeDocument/2006/relationships/customXml" Target="../ink/ink393.xml"/><Relationship Id="rId26" Type="http://schemas.openxmlformats.org/officeDocument/2006/relationships/customXml" Target="../ink/ink279.xml"/><Relationship Id="rId231" Type="http://schemas.openxmlformats.org/officeDocument/2006/relationships/customXml" Target="../ink/ink390.xml"/><Relationship Id="rId47" Type="http://schemas.openxmlformats.org/officeDocument/2006/relationships/customXml" Target="../ink/ink291.xml"/><Relationship Id="rId68" Type="http://schemas.openxmlformats.org/officeDocument/2006/relationships/customXml" Target="../ink/ink302.xml"/><Relationship Id="rId89" Type="http://schemas.openxmlformats.org/officeDocument/2006/relationships/customXml" Target="../ink/ink313.xml"/><Relationship Id="rId112" Type="http://schemas.openxmlformats.org/officeDocument/2006/relationships/image" Target="../media/image329.png"/><Relationship Id="rId133" Type="http://schemas.openxmlformats.org/officeDocument/2006/relationships/customXml" Target="../ink/ink335.xml"/><Relationship Id="rId154" Type="http://schemas.openxmlformats.org/officeDocument/2006/relationships/customXml" Target="../ink/ink346.xml"/><Relationship Id="rId175" Type="http://schemas.openxmlformats.org/officeDocument/2006/relationships/customXml" Target="../ink/ink358.xml"/><Relationship Id="rId196" Type="http://schemas.openxmlformats.org/officeDocument/2006/relationships/customXml" Target="../ink/ink371.xml"/><Relationship Id="rId200" Type="http://schemas.openxmlformats.org/officeDocument/2006/relationships/customXml" Target="../ink/ink373.xml"/><Relationship Id="rId16" Type="http://schemas.openxmlformats.org/officeDocument/2006/relationships/customXml" Target="../ink/ink272.xml"/><Relationship Id="rId221" Type="http://schemas.openxmlformats.org/officeDocument/2006/relationships/image" Target="../media/image378.png"/><Relationship Id="rId37" Type="http://schemas.openxmlformats.org/officeDocument/2006/relationships/customXml" Target="../ink/ink286.xml"/><Relationship Id="rId58" Type="http://schemas.openxmlformats.org/officeDocument/2006/relationships/image" Target="../media/image304.png"/><Relationship Id="rId79" Type="http://schemas.openxmlformats.org/officeDocument/2006/relationships/customXml" Target="../ink/ink308.xml"/><Relationship Id="rId102" Type="http://schemas.openxmlformats.org/officeDocument/2006/relationships/image" Target="../media/image324.png"/><Relationship Id="rId123" Type="http://schemas.openxmlformats.org/officeDocument/2006/relationships/customXml" Target="../ink/ink330.xml"/><Relationship Id="rId144" Type="http://schemas.openxmlformats.org/officeDocument/2006/relationships/image" Target="../media/image345.png"/><Relationship Id="rId90" Type="http://schemas.openxmlformats.org/officeDocument/2006/relationships/image" Target="../media/image318.png"/><Relationship Id="rId165" Type="http://schemas.openxmlformats.org/officeDocument/2006/relationships/customXml" Target="../ink/ink352.xml"/><Relationship Id="rId186" Type="http://schemas.openxmlformats.org/officeDocument/2006/relationships/customXml" Target="../ink/ink365.xml"/><Relationship Id="rId211" Type="http://schemas.openxmlformats.org/officeDocument/2006/relationships/image" Target="../media/image374.png"/><Relationship Id="rId232" Type="http://schemas.openxmlformats.org/officeDocument/2006/relationships/image" Target="../media/image383.png"/><Relationship Id="rId27" Type="http://schemas.openxmlformats.org/officeDocument/2006/relationships/customXml" Target="../ink/ink280.xml"/><Relationship Id="rId48" Type="http://schemas.openxmlformats.org/officeDocument/2006/relationships/image" Target="../media/image299.png"/><Relationship Id="rId69" Type="http://schemas.openxmlformats.org/officeDocument/2006/relationships/customXml" Target="../ink/ink303.xml"/><Relationship Id="rId113" Type="http://schemas.openxmlformats.org/officeDocument/2006/relationships/customXml" Target="../ink/ink325.xml"/><Relationship Id="rId134" Type="http://schemas.openxmlformats.org/officeDocument/2006/relationships/image" Target="../media/image340.png"/><Relationship Id="rId80" Type="http://schemas.openxmlformats.org/officeDocument/2006/relationships/image" Target="../media/image313.png"/><Relationship Id="rId155" Type="http://schemas.openxmlformats.org/officeDocument/2006/relationships/image" Target="../media/image350.png"/><Relationship Id="rId176" Type="http://schemas.openxmlformats.org/officeDocument/2006/relationships/customXml" Target="../ink/ink359.xml"/><Relationship Id="rId197" Type="http://schemas.openxmlformats.org/officeDocument/2006/relationships/image" Target="../media/image367.png"/><Relationship Id="rId201" Type="http://schemas.openxmlformats.org/officeDocument/2006/relationships/image" Target="../media/image369.png"/><Relationship Id="rId222" Type="http://schemas.openxmlformats.org/officeDocument/2006/relationships/customXml" Target="../ink/ink385.xml"/><Relationship Id="rId17" Type="http://schemas.openxmlformats.org/officeDocument/2006/relationships/image" Target="../media/image288.png"/><Relationship Id="rId38" Type="http://schemas.openxmlformats.org/officeDocument/2006/relationships/image" Target="../media/image294.png"/><Relationship Id="rId59" Type="http://schemas.openxmlformats.org/officeDocument/2006/relationships/customXml" Target="../ink/ink297.xml"/><Relationship Id="rId103" Type="http://schemas.openxmlformats.org/officeDocument/2006/relationships/customXml" Target="../ink/ink320.xml"/><Relationship Id="rId124" Type="http://schemas.openxmlformats.org/officeDocument/2006/relationships/image" Target="../media/image335.png"/><Relationship Id="rId70" Type="http://schemas.openxmlformats.org/officeDocument/2006/relationships/image" Target="../media/image308.png"/><Relationship Id="rId91" Type="http://schemas.openxmlformats.org/officeDocument/2006/relationships/customXml" Target="../ink/ink314.xml"/><Relationship Id="rId145" Type="http://schemas.openxmlformats.org/officeDocument/2006/relationships/customXml" Target="../ink/ink341.xml"/><Relationship Id="rId166" Type="http://schemas.openxmlformats.org/officeDocument/2006/relationships/image" Target="../media/image355.png"/><Relationship Id="rId187" Type="http://schemas.openxmlformats.org/officeDocument/2006/relationships/image" Target="../media/image36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79.xml"/><Relationship Id="rId233" Type="http://schemas.openxmlformats.org/officeDocument/2006/relationships/customXml" Target="../ink/ink391.xml"/><Relationship Id="rId28" Type="http://schemas.openxmlformats.org/officeDocument/2006/relationships/customXml" Target="../ink/ink281.xml"/><Relationship Id="rId49" Type="http://schemas.openxmlformats.org/officeDocument/2006/relationships/customXml" Target="../ink/ink292.xml"/><Relationship Id="rId114" Type="http://schemas.openxmlformats.org/officeDocument/2006/relationships/image" Target="../media/image330.png"/><Relationship Id="rId60" Type="http://schemas.openxmlformats.org/officeDocument/2006/relationships/image" Target="../media/image305.png"/><Relationship Id="rId81" Type="http://schemas.openxmlformats.org/officeDocument/2006/relationships/customXml" Target="../ink/ink309.xml"/><Relationship Id="rId135" Type="http://schemas.openxmlformats.org/officeDocument/2006/relationships/customXml" Target="../ink/ink336.xml"/><Relationship Id="rId156" Type="http://schemas.openxmlformats.org/officeDocument/2006/relationships/customXml" Target="../ink/ink347.xml"/><Relationship Id="rId177" Type="http://schemas.openxmlformats.org/officeDocument/2006/relationships/customXml" Target="../ink/ink360.xml"/><Relationship Id="rId198" Type="http://schemas.openxmlformats.org/officeDocument/2006/relationships/customXml" Target="../ink/ink372.xml"/><Relationship Id="rId202" Type="http://schemas.openxmlformats.org/officeDocument/2006/relationships/customXml" Target="../ink/ink374.xml"/><Relationship Id="rId223" Type="http://schemas.openxmlformats.org/officeDocument/2006/relationships/image" Target="../media/image379.png"/><Relationship Id="rId18" Type="http://schemas.openxmlformats.org/officeDocument/2006/relationships/customXml" Target="../ink/ink273.xml"/><Relationship Id="rId39" Type="http://schemas.openxmlformats.org/officeDocument/2006/relationships/customXml" Target="../ink/ink287.xml"/><Relationship Id="rId50" Type="http://schemas.openxmlformats.org/officeDocument/2006/relationships/image" Target="../media/image300.png"/><Relationship Id="rId104" Type="http://schemas.openxmlformats.org/officeDocument/2006/relationships/image" Target="../media/image325.png"/><Relationship Id="rId125" Type="http://schemas.openxmlformats.org/officeDocument/2006/relationships/customXml" Target="../ink/ink331.xml"/><Relationship Id="rId146" Type="http://schemas.openxmlformats.org/officeDocument/2006/relationships/image" Target="../media/image346.png"/><Relationship Id="rId167" Type="http://schemas.openxmlformats.org/officeDocument/2006/relationships/customXml" Target="../ink/ink353.xml"/><Relationship Id="rId188" Type="http://schemas.openxmlformats.org/officeDocument/2006/relationships/customXml" Target="../ink/ink366.xml"/><Relationship Id="rId71" Type="http://schemas.openxmlformats.org/officeDocument/2006/relationships/customXml" Target="../ink/ink304.xml"/><Relationship Id="rId92" Type="http://schemas.openxmlformats.org/officeDocument/2006/relationships/image" Target="../media/image319.png"/><Relationship Id="rId213" Type="http://schemas.openxmlformats.org/officeDocument/2006/relationships/customXml" Target="../ink/ink380.xml"/><Relationship Id="rId234" Type="http://schemas.openxmlformats.org/officeDocument/2006/relationships/image" Target="../media/image384.png"/><Relationship Id="rId2" Type="http://schemas.openxmlformats.org/officeDocument/2006/relationships/customXml" Target="../ink/ink265.xml"/><Relationship Id="rId29" Type="http://schemas.openxmlformats.org/officeDocument/2006/relationships/customXml" Target="../ink/ink282.xml"/><Relationship Id="rId40" Type="http://schemas.openxmlformats.org/officeDocument/2006/relationships/image" Target="../media/image295.png"/><Relationship Id="rId115" Type="http://schemas.openxmlformats.org/officeDocument/2006/relationships/customXml" Target="../ink/ink326.xml"/><Relationship Id="rId136" Type="http://schemas.openxmlformats.org/officeDocument/2006/relationships/image" Target="../media/image341.png"/><Relationship Id="rId157" Type="http://schemas.openxmlformats.org/officeDocument/2006/relationships/image" Target="../media/image351.png"/><Relationship Id="rId178" Type="http://schemas.openxmlformats.org/officeDocument/2006/relationships/image" Target="../media/image359.png"/><Relationship Id="rId61" Type="http://schemas.openxmlformats.org/officeDocument/2006/relationships/customXml" Target="../ink/ink298.xml"/><Relationship Id="rId82" Type="http://schemas.openxmlformats.org/officeDocument/2006/relationships/image" Target="../media/image314.png"/><Relationship Id="rId199" Type="http://schemas.openxmlformats.org/officeDocument/2006/relationships/image" Target="../media/image368.png"/><Relationship Id="rId203" Type="http://schemas.openxmlformats.org/officeDocument/2006/relationships/image" Target="../media/image370.png"/><Relationship Id="rId19" Type="http://schemas.openxmlformats.org/officeDocument/2006/relationships/customXml" Target="../ink/ink274.xml"/><Relationship Id="rId224" Type="http://schemas.openxmlformats.org/officeDocument/2006/relationships/customXml" Target="../ink/ink386.xml"/><Relationship Id="rId30" Type="http://schemas.openxmlformats.org/officeDocument/2006/relationships/image" Target="../media/image290.png"/><Relationship Id="rId105" Type="http://schemas.openxmlformats.org/officeDocument/2006/relationships/customXml" Target="../ink/ink321.xml"/><Relationship Id="rId126" Type="http://schemas.openxmlformats.org/officeDocument/2006/relationships/image" Target="../media/image336.png"/><Relationship Id="rId147" Type="http://schemas.openxmlformats.org/officeDocument/2006/relationships/customXml" Target="../ink/ink342.xml"/><Relationship Id="rId168" Type="http://schemas.openxmlformats.org/officeDocument/2006/relationships/image" Target="../media/image356.png"/><Relationship Id="rId51" Type="http://schemas.openxmlformats.org/officeDocument/2006/relationships/customXml" Target="../ink/ink293.xml"/><Relationship Id="rId72" Type="http://schemas.openxmlformats.org/officeDocument/2006/relationships/image" Target="../media/image309.png"/><Relationship Id="rId93" Type="http://schemas.openxmlformats.org/officeDocument/2006/relationships/customXml" Target="../ink/ink315.xml"/><Relationship Id="rId189" Type="http://schemas.openxmlformats.org/officeDocument/2006/relationships/image" Target="../media/image364.png"/><Relationship Id="rId3" Type="http://schemas.openxmlformats.org/officeDocument/2006/relationships/image" Target="../media/image282.png"/><Relationship Id="rId214" Type="http://schemas.openxmlformats.org/officeDocument/2006/relationships/image" Target="../media/image375.png"/><Relationship Id="rId235" Type="http://schemas.openxmlformats.org/officeDocument/2006/relationships/customXml" Target="../ink/ink392.xml"/><Relationship Id="rId116" Type="http://schemas.openxmlformats.org/officeDocument/2006/relationships/image" Target="../media/image331.png"/><Relationship Id="rId137" Type="http://schemas.openxmlformats.org/officeDocument/2006/relationships/customXml" Target="../ink/ink337.xml"/><Relationship Id="rId158" Type="http://schemas.openxmlformats.org/officeDocument/2006/relationships/customXml" Target="../ink/ink348.xml"/><Relationship Id="rId20" Type="http://schemas.openxmlformats.org/officeDocument/2006/relationships/customXml" Target="../ink/ink275.xml"/><Relationship Id="rId41" Type="http://schemas.openxmlformats.org/officeDocument/2006/relationships/customXml" Target="../ink/ink288.xml"/><Relationship Id="rId62" Type="http://schemas.openxmlformats.org/officeDocument/2006/relationships/image" Target="../media/image195.png"/><Relationship Id="rId83" Type="http://schemas.openxmlformats.org/officeDocument/2006/relationships/customXml" Target="../ink/ink310.xml"/><Relationship Id="rId179" Type="http://schemas.openxmlformats.org/officeDocument/2006/relationships/customXml" Target="../ink/ink361.xml"/><Relationship Id="rId190" Type="http://schemas.openxmlformats.org/officeDocument/2006/relationships/customXml" Target="../ink/ink367.xml"/><Relationship Id="rId204" Type="http://schemas.openxmlformats.org/officeDocument/2006/relationships/customXml" Target="../ink/ink375.xml"/><Relationship Id="rId225" Type="http://schemas.openxmlformats.org/officeDocument/2006/relationships/image" Target="../media/image3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7.png"/><Relationship Id="rId299" Type="http://schemas.openxmlformats.org/officeDocument/2006/relationships/customXml" Target="../ink/ink557.xml"/><Relationship Id="rId21" Type="http://schemas.openxmlformats.org/officeDocument/2006/relationships/image" Target="../media/image396.png"/><Relationship Id="rId63" Type="http://schemas.openxmlformats.org/officeDocument/2006/relationships/image" Target="../media/image412.png"/><Relationship Id="rId159" Type="http://schemas.openxmlformats.org/officeDocument/2006/relationships/image" Target="../media/image458.png"/><Relationship Id="rId170" Type="http://schemas.openxmlformats.org/officeDocument/2006/relationships/image" Target="../media/image463.png"/><Relationship Id="rId226" Type="http://schemas.openxmlformats.org/officeDocument/2006/relationships/image" Target="../media/image486.png"/><Relationship Id="rId268" Type="http://schemas.openxmlformats.org/officeDocument/2006/relationships/customXml" Target="../ink/ink540.xml"/><Relationship Id="rId32" Type="http://schemas.openxmlformats.org/officeDocument/2006/relationships/customXml" Target="../ink/ink412.xml"/><Relationship Id="rId74" Type="http://schemas.openxmlformats.org/officeDocument/2006/relationships/customXml" Target="../ink/ink436.xml"/><Relationship Id="rId128" Type="http://schemas.openxmlformats.org/officeDocument/2006/relationships/customXml" Target="../ink/ink464.xml"/><Relationship Id="rId5" Type="http://schemas.openxmlformats.org/officeDocument/2006/relationships/image" Target="../media/image195.png"/><Relationship Id="rId181" Type="http://schemas.openxmlformats.org/officeDocument/2006/relationships/customXml" Target="../ink/ink491.xml"/><Relationship Id="rId237" Type="http://schemas.openxmlformats.org/officeDocument/2006/relationships/customXml" Target="../ink/ink524.xml"/><Relationship Id="rId279" Type="http://schemas.openxmlformats.org/officeDocument/2006/relationships/image" Target="../media/image287.png"/><Relationship Id="rId43" Type="http://schemas.openxmlformats.org/officeDocument/2006/relationships/image" Target="../media/image403.png"/><Relationship Id="rId139" Type="http://schemas.openxmlformats.org/officeDocument/2006/relationships/image" Target="../media/image448.png"/><Relationship Id="rId290" Type="http://schemas.openxmlformats.org/officeDocument/2006/relationships/customXml" Target="../ink/ink551.xml"/><Relationship Id="rId85" Type="http://schemas.openxmlformats.org/officeDocument/2006/relationships/image" Target="../media/image213.png"/><Relationship Id="rId150" Type="http://schemas.openxmlformats.org/officeDocument/2006/relationships/customXml" Target="../ink/ink475.xml"/><Relationship Id="rId192" Type="http://schemas.openxmlformats.org/officeDocument/2006/relationships/image" Target="../media/image472.png"/><Relationship Id="rId206" Type="http://schemas.openxmlformats.org/officeDocument/2006/relationships/image" Target="../media/image478.png"/><Relationship Id="rId248" Type="http://schemas.openxmlformats.org/officeDocument/2006/relationships/customXml" Target="../ink/ink530.xml"/><Relationship Id="rId12" Type="http://schemas.openxmlformats.org/officeDocument/2006/relationships/customXml" Target="../ink/ink401.xml"/><Relationship Id="rId108" Type="http://schemas.openxmlformats.org/officeDocument/2006/relationships/customXml" Target="../ink/ink454.xml"/><Relationship Id="rId54" Type="http://schemas.openxmlformats.org/officeDocument/2006/relationships/customXml" Target="../ink/ink426.xml"/><Relationship Id="rId75" Type="http://schemas.openxmlformats.org/officeDocument/2006/relationships/image" Target="../media/image418.png"/><Relationship Id="rId96" Type="http://schemas.openxmlformats.org/officeDocument/2006/relationships/customXml" Target="../ink/ink448.xml"/><Relationship Id="rId140" Type="http://schemas.openxmlformats.org/officeDocument/2006/relationships/customXml" Target="../ink/ink470.xml"/><Relationship Id="rId161" Type="http://schemas.openxmlformats.org/officeDocument/2006/relationships/image" Target="../media/image459.png"/><Relationship Id="rId182" Type="http://schemas.openxmlformats.org/officeDocument/2006/relationships/customXml" Target="../ink/ink492.xml"/><Relationship Id="rId217" Type="http://schemas.openxmlformats.org/officeDocument/2006/relationships/customXml" Target="../ink/ink512.xml"/><Relationship Id="rId6" Type="http://schemas.openxmlformats.org/officeDocument/2006/relationships/customXml" Target="../ink/ink398.xml"/><Relationship Id="rId238" Type="http://schemas.openxmlformats.org/officeDocument/2006/relationships/customXml" Target="../ink/ink525.xml"/><Relationship Id="rId259" Type="http://schemas.openxmlformats.org/officeDocument/2006/relationships/image" Target="../media/image501.png"/><Relationship Id="rId23" Type="http://schemas.openxmlformats.org/officeDocument/2006/relationships/image" Target="../media/image397.png"/><Relationship Id="rId119" Type="http://schemas.openxmlformats.org/officeDocument/2006/relationships/image" Target="../media/image438.png"/><Relationship Id="rId270" Type="http://schemas.openxmlformats.org/officeDocument/2006/relationships/customXml" Target="../ink/ink541.xml"/><Relationship Id="rId291" Type="http://schemas.openxmlformats.org/officeDocument/2006/relationships/customXml" Target="../ink/ink552.xml"/><Relationship Id="rId44" Type="http://schemas.openxmlformats.org/officeDocument/2006/relationships/customXml" Target="../ink/ink420.xml"/><Relationship Id="rId65" Type="http://schemas.openxmlformats.org/officeDocument/2006/relationships/image" Target="../media/image413.png"/><Relationship Id="rId86" Type="http://schemas.openxmlformats.org/officeDocument/2006/relationships/customXml" Target="../ink/ink442.xml"/><Relationship Id="rId130" Type="http://schemas.openxmlformats.org/officeDocument/2006/relationships/customXml" Target="../ink/ink465.xml"/><Relationship Id="rId151" Type="http://schemas.openxmlformats.org/officeDocument/2006/relationships/image" Target="../media/image454.png"/><Relationship Id="rId172" Type="http://schemas.openxmlformats.org/officeDocument/2006/relationships/image" Target="../media/image464.png"/><Relationship Id="rId193" Type="http://schemas.openxmlformats.org/officeDocument/2006/relationships/customXml" Target="../ink/ink499.xml"/><Relationship Id="rId207" Type="http://schemas.openxmlformats.org/officeDocument/2006/relationships/customXml" Target="../ink/ink506.xml"/><Relationship Id="rId228" Type="http://schemas.openxmlformats.org/officeDocument/2006/relationships/image" Target="../media/image487.png"/><Relationship Id="rId249" Type="http://schemas.openxmlformats.org/officeDocument/2006/relationships/image" Target="../media/image496.png"/><Relationship Id="rId13" Type="http://schemas.openxmlformats.org/officeDocument/2006/relationships/image" Target="../media/image392.png"/><Relationship Id="rId109" Type="http://schemas.openxmlformats.org/officeDocument/2006/relationships/image" Target="../media/image433.png"/><Relationship Id="rId260" Type="http://schemas.openxmlformats.org/officeDocument/2006/relationships/customXml" Target="../ink/ink536.xml"/><Relationship Id="rId281" Type="http://schemas.openxmlformats.org/officeDocument/2006/relationships/image" Target="../media/image280.png"/><Relationship Id="rId34" Type="http://schemas.openxmlformats.org/officeDocument/2006/relationships/customXml" Target="../ink/ink413.xml"/><Relationship Id="rId55" Type="http://schemas.openxmlformats.org/officeDocument/2006/relationships/image" Target="../media/image408.png"/><Relationship Id="rId76" Type="http://schemas.openxmlformats.org/officeDocument/2006/relationships/customXml" Target="../ink/ink437.xml"/><Relationship Id="rId97" Type="http://schemas.openxmlformats.org/officeDocument/2006/relationships/image" Target="../media/image427.png"/><Relationship Id="rId120" Type="http://schemas.openxmlformats.org/officeDocument/2006/relationships/customXml" Target="../ink/ink460.xml"/><Relationship Id="rId141" Type="http://schemas.openxmlformats.org/officeDocument/2006/relationships/image" Target="../media/image449.png"/><Relationship Id="rId7" Type="http://schemas.openxmlformats.org/officeDocument/2006/relationships/image" Target="../media/image389.png"/><Relationship Id="rId162" Type="http://schemas.openxmlformats.org/officeDocument/2006/relationships/customXml" Target="../ink/ink481.xml"/><Relationship Id="rId183" Type="http://schemas.openxmlformats.org/officeDocument/2006/relationships/customXml" Target="../ink/ink493.xml"/><Relationship Id="rId218" Type="http://schemas.openxmlformats.org/officeDocument/2006/relationships/image" Target="../media/image483.png"/><Relationship Id="rId239" Type="http://schemas.openxmlformats.org/officeDocument/2006/relationships/image" Target="../media/image491.png"/><Relationship Id="rId250" Type="http://schemas.openxmlformats.org/officeDocument/2006/relationships/customXml" Target="../ink/ink531.xml"/><Relationship Id="rId271" Type="http://schemas.openxmlformats.org/officeDocument/2006/relationships/image" Target="../media/image507.png"/><Relationship Id="rId292" Type="http://schemas.openxmlformats.org/officeDocument/2006/relationships/image" Target="../media/image515.png"/><Relationship Id="rId24" Type="http://schemas.openxmlformats.org/officeDocument/2006/relationships/customXml" Target="../ink/ink407.xml"/><Relationship Id="rId45" Type="http://schemas.openxmlformats.org/officeDocument/2006/relationships/customXml" Target="../ink/ink421.xml"/><Relationship Id="rId66" Type="http://schemas.openxmlformats.org/officeDocument/2006/relationships/customXml" Target="../ink/ink432.xml"/><Relationship Id="rId87" Type="http://schemas.openxmlformats.org/officeDocument/2006/relationships/image" Target="../media/image423.png"/><Relationship Id="rId110" Type="http://schemas.openxmlformats.org/officeDocument/2006/relationships/customXml" Target="../ink/ink455.xml"/><Relationship Id="rId131" Type="http://schemas.openxmlformats.org/officeDocument/2006/relationships/image" Target="../media/image444.png"/><Relationship Id="rId152" Type="http://schemas.openxmlformats.org/officeDocument/2006/relationships/customXml" Target="../ink/ink476.xml"/><Relationship Id="rId173" Type="http://schemas.openxmlformats.org/officeDocument/2006/relationships/customXml" Target="../ink/ink487.xml"/><Relationship Id="rId194" Type="http://schemas.openxmlformats.org/officeDocument/2006/relationships/image" Target="../media/image473.png"/><Relationship Id="rId208" Type="http://schemas.openxmlformats.org/officeDocument/2006/relationships/image" Target="../media/image479.png"/><Relationship Id="rId229" Type="http://schemas.openxmlformats.org/officeDocument/2006/relationships/customXml" Target="../ink/ink519.xml"/><Relationship Id="rId240" Type="http://schemas.openxmlformats.org/officeDocument/2006/relationships/customXml" Target="../ink/ink526.xml"/><Relationship Id="rId261" Type="http://schemas.openxmlformats.org/officeDocument/2006/relationships/image" Target="../media/image502.png"/><Relationship Id="rId14" Type="http://schemas.openxmlformats.org/officeDocument/2006/relationships/customXml" Target="../ink/ink402.xml"/><Relationship Id="rId35" Type="http://schemas.openxmlformats.org/officeDocument/2006/relationships/customXml" Target="../ink/ink414.xml"/><Relationship Id="rId56" Type="http://schemas.openxmlformats.org/officeDocument/2006/relationships/customXml" Target="../ink/ink427.xml"/><Relationship Id="rId77" Type="http://schemas.openxmlformats.org/officeDocument/2006/relationships/image" Target="../media/image419.png"/><Relationship Id="rId100" Type="http://schemas.openxmlformats.org/officeDocument/2006/relationships/customXml" Target="../ink/ink450.xml"/><Relationship Id="rId282" Type="http://schemas.openxmlformats.org/officeDocument/2006/relationships/customXml" Target="../ink/ink547.xml"/><Relationship Id="rId8" Type="http://schemas.openxmlformats.org/officeDocument/2006/relationships/customXml" Target="../ink/ink399.xml"/><Relationship Id="rId98" Type="http://schemas.openxmlformats.org/officeDocument/2006/relationships/customXml" Target="../ink/ink449.xml"/><Relationship Id="rId121" Type="http://schemas.openxmlformats.org/officeDocument/2006/relationships/image" Target="../media/image439.png"/><Relationship Id="rId142" Type="http://schemas.openxmlformats.org/officeDocument/2006/relationships/customXml" Target="../ink/ink471.xml"/><Relationship Id="rId163" Type="http://schemas.openxmlformats.org/officeDocument/2006/relationships/image" Target="../media/image460.png"/><Relationship Id="rId184" Type="http://schemas.openxmlformats.org/officeDocument/2006/relationships/image" Target="../media/image469.png"/><Relationship Id="rId219" Type="http://schemas.openxmlformats.org/officeDocument/2006/relationships/customXml" Target="../ink/ink513.xml"/><Relationship Id="rId230" Type="http://schemas.openxmlformats.org/officeDocument/2006/relationships/image" Target="../media/image488.png"/><Relationship Id="rId251" Type="http://schemas.openxmlformats.org/officeDocument/2006/relationships/image" Target="../media/image497.png"/><Relationship Id="rId25" Type="http://schemas.openxmlformats.org/officeDocument/2006/relationships/image" Target="../media/image398.png"/><Relationship Id="rId46" Type="http://schemas.openxmlformats.org/officeDocument/2006/relationships/image" Target="../media/image404.png"/><Relationship Id="rId67" Type="http://schemas.openxmlformats.org/officeDocument/2006/relationships/image" Target="../media/image414.png"/><Relationship Id="rId272" Type="http://schemas.openxmlformats.org/officeDocument/2006/relationships/customXml" Target="../ink/ink542.xml"/><Relationship Id="rId293" Type="http://schemas.openxmlformats.org/officeDocument/2006/relationships/customXml" Target="../ink/ink553.xml"/><Relationship Id="rId88" Type="http://schemas.openxmlformats.org/officeDocument/2006/relationships/customXml" Target="../ink/ink443.xml"/><Relationship Id="rId111" Type="http://schemas.openxmlformats.org/officeDocument/2006/relationships/image" Target="../media/image434.png"/><Relationship Id="rId132" Type="http://schemas.openxmlformats.org/officeDocument/2006/relationships/customXml" Target="../ink/ink466.xml"/><Relationship Id="rId153" Type="http://schemas.openxmlformats.org/officeDocument/2006/relationships/image" Target="../media/image455.png"/><Relationship Id="rId174" Type="http://schemas.openxmlformats.org/officeDocument/2006/relationships/image" Target="../media/image465.png"/><Relationship Id="rId195" Type="http://schemas.openxmlformats.org/officeDocument/2006/relationships/customXml" Target="../ink/ink500.xml"/><Relationship Id="rId209" Type="http://schemas.openxmlformats.org/officeDocument/2006/relationships/customXml" Target="../ink/ink507.xml"/><Relationship Id="rId220" Type="http://schemas.openxmlformats.org/officeDocument/2006/relationships/image" Target="../media/image484.png"/><Relationship Id="rId241" Type="http://schemas.openxmlformats.org/officeDocument/2006/relationships/image" Target="../media/image492.png"/><Relationship Id="rId15" Type="http://schemas.openxmlformats.org/officeDocument/2006/relationships/image" Target="../media/image393.png"/><Relationship Id="rId36" Type="http://schemas.openxmlformats.org/officeDocument/2006/relationships/image" Target="../media/image401.png"/><Relationship Id="rId57" Type="http://schemas.openxmlformats.org/officeDocument/2006/relationships/image" Target="../media/image409.png"/><Relationship Id="rId262" Type="http://schemas.openxmlformats.org/officeDocument/2006/relationships/customXml" Target="../ink/ink537.xml"/><Relationship Id="rId283" Type="http://schemas.openxmlformats.org/officeDocument/2006/relationships/image" Target="../media/image511.png"/><Relationship Id="rId78" Type="http://schemas.openxmlformats.org/officeDocument/2006/relationships/customXml" Target="../ink/ink438.xml"/><Relationship Id="rId99" Type="http://schemas.openxmlformats.org/officeDocument/2006/relationships/image" Target="../media/image428.png"/><Relationship Id="rId101" Type="http://schemas.openxmlformats.org/officeDocument/2006/relationships/image" Target="../media/image429.png"/><Relationship Id="rId122" Type="http://schemas.openxmlformats.org/officeDocument/2006/relationships/customXml" Target="../ink/ink461.xml"/><Relationship Id="rId143" Type="http://schemas.openxmlformats.org/officeDocument/2006/relationships/image" Target="../media/image450.png"/><Relationship Id="rId164" Type="http://schemas.openxmlformats.org/officeDocument/2006/relationships/customXml" Target="../ink/ink482.xml"/><Relationship Id="rId185" Type="http://schemas.openxmlformats.org/officeDocument/2006/relationships/customXml" Target="../ink/ink494.xml"/><Relationship Id="rId9" Type="http://schemas.openxmlformats.org/officeDocument/2006/relationships/image" Target="../media/image390.png"/><Relationship Id="rId210" Type="http://schemas.openxmlformats.org/officeDocument/2006/relationships/image" Target="../media/image480.png"/><Relationship Id="rId26" Type="http://schemas.openxmlformats.org/officeDocument/2006/relationships/customXml" Target="../ink/ink408.xml"/><Relationship Id="rId231" Type="http://schemas.openxmlformats.org/officeDocument/2006/relationships/customXml" Target="../ink/ink520.xml"/><Relationship Id="rId252" Type="http://schemas.openxmlformats.org/officeDocument/2006/relationships/customXml" Target="../ink/ink532.xml"/><Relationship Id="rId273" Type="http://schemas.openxmlformats.org/officeDocument/2006/relationships/image" Target="../media/image508.png"/><Relationship Id="rId294" Type="http://schemas.openxmlformats.org/officeDocument/2006/relationships/image" Target="../media/image516.png"/><Relationship Id="rId47" Type="http://schemas.openxmlformats.org/officeDocument/2006/relationships/customXml" Target="../ink/ink422.xml"/><Relationship Id="rId68" Type="http://schemas.openxmlformats.org/officeDocument/2006/relationships/customXml" Target="../ink/ink433.xml"/><Relationship Id="rId89" Type="http://schemas.openxmlformats.org/officeDocument/2006/relationships/image" Target="../media/image424.png"/><Relationship Id="rId112" Type="http://schemas.openxmlformats.org/officeDocument/2006/relationships/customXml" Target="../ink/ink456.xml"/><Relationship Id="rId133" Type="http://schemas.openxmlformats.org/officeDocument/2006/relationships/image" Target="../media/image445.png"/><Relationship Id="rId154" Type="http://schemas.openxmlformats.org/officeDocument/2006/relationships/customXml" Target="../ink/ink477.xml"/><Relationship Id="rId175" Type="http://schemas.openxmlformats.org/officeDocument/2006/relationships/customXml" Target="../ink/ink488.xml"/><Relationship Id="rId196" Type="http://schemas.openxmlformats.org/officeDocument/2006/relationships/image" Target="../media/image351.png"/><Relationship Id="rId200" Type="http://schemas.openxmlformats.org/officeDocument/2006/relationships/image" Target="../media/image475.png"/><Relationship Id="rId16" Type="http://schemas.openxmlformats.org/officeDocument/2006/relationships/customXml" Target="../ink/ink403.xml"/><Relationship Id="rId221" Type="http://schemas.openxmlformats.org/officeDocument/2006/relationships/customXml" Target="../ink/ink514.xml"/><Relationship Id="rId242" Type="http://schemas.openxmlformats.org/officeDocument/2006/relationships/customXml" Target="../ink/ink527.xml"/><Relationship Id="rId263" Type="http://schemas.openxmlformats.org/officeDocument/2006/relationships/image" Target="../media/image503.png"/><Relationship Id="rId284" Type="http://schemas.openxmlformats.org/officeDocument/2006/relationships/customXml" Target="../ink/ink548.xml"/><Relationship Id="rId37" Type="http://schemas.openxmlformats.org/officeDocument/2006/relationships/customXml" Target="../ink/ink415.xml"/><Relationship Id="rId58" Type="http://schemas.openxmlformats.org/officeDocument/2006/relationships/customXml" Target="../ink/ink428.xml"/><Relationship Id="rId79" Type="http://schemas.openxmlformats.org/officeDocument/2006/relationships/image" Target="../media/image420.png"/><Relationship Id="rId102" Type="http://schemas.openxmlformats.org/officeDocument/2006/relationships/customXml" Target="../ink/ink451.xml"/><Relationship Id="rId123" Type="http://schemas.openxmlformats.org/officeDocument/2006/relationships/image" Target="../media/image440.png"/><Relationship Id="rId144" Type="http://schemas.openxmlformats.org/officeDocument/2006/relationships/customXml" Target="../ink/ink472.xml"/><Relationship Id="rId90" Type="http://schemas.openxmlformats.org/officeDocument/2006/relationships/customXml" Target="../ink/ink444.xml"/><Relationship Id="rId165" Type="http://schemas.openxmlformats.org/officeDocument/2006/relationships/image" Target="../media/image461.png"/><Relationship Id="rId186" Type="http://schemas.openxmlformats.org/officeDocument/2006/relationships/customXml" Target="../ink/ink495.xml"/><Relationship Id="rId211" Type="http://schemas.openxmlformats.org/officeDocument/2006/relationships/customXml" Target="../ink/ink508.xml"/><Relationship Id="rId232" Type="http://schemas.openxmlformats.org/officeDocument/2006/relationships/image" Target="../media/image489.png"/><Relationship Id="rId253" Type="http://schemas.openxmlformats.org/officeDocument/2006/relationships/image" Target="../media/image498.png"/><Relationship Id="rId274" Type="http://schemas.openxmlformats.org/officeDocument/2006/relationships/customXml" Target="../ink/ink543.xml"/><Relationship Id="rId295" Type="http://schemas.openxmlformats.org/officeDocument/2006/relationships/customXml" Target="../ink/ink554.xml"/><Relationship Id="rId27" Type="http://schemas.openxmlformats.org/officeDocument/2006/relationships/image" Target="../media/image399.png"/><Relationship Id="rId48" Type="http://schemas.openxmlformats.org/officeDocument/2006/relationships/image" Target="../media/image405.png"/><Relationship Id="rId69" Type="http://schemas.openxmlformats.org/officeDocument/2006/relationships/image" Target="../media/image415.png"/><Relationship Id="rId113" Type="http://schemas.openxmlformats.org/officeDocument/2006/relationships/image" Target="../media/image435.png"/><Relationship Id="rId134" Type="http://schemas.openxmlformats.org/officeDocument/2006/relationships/customXml" Target="../ink/ink467.xml"/><Relationship Id="rId80" Type="http://schemas.openxmlformats.org/officeDocument/2006/relationships/customXml" Target="../ink/ink439.xml"/><Relationship Id="rId155" Type="http://schemas.openxmlformats.org/officeDocument/2006/relationships/image" Target="../media/image456.png"/><Relationship Id="rId176" Type="http://schemas.openxmlformats.org/officeDocument/2006/relationships/image" Target="../media/image466.png"/><Relationship Id="rId197" Type="http://schemas.openxmlformats.org/officeDocument/2006/relationships/customXml" Target="../ink/ink501.xml"/><Relationship Id="rId201" Type="http://schemas.openxmlformats.org/officeDocument/2006/relationships/customXml" Target="../ink/ink503.xml"/><Relationship Id="rId222" Type="http://schemas.openxmlformats.org/officeDocument/2006/relationships/image" Target="../media/image485.png"/><Relationship Id="rId243" Type="http://schemas.openxmlformats.org/officeDocument/2006/relationships/image" Target="../media/image493.png"/><Relationship Id="rId264" Type="http://schemas.openxmlformats.org/officeDocument/2006/relationships/customXml" Target="../ink/ink538.xml"/><Relationship Id="rId285" Type="http://schemas.openxmlformats.org/officeDocument/2006/relationships/image" Target="../media/image512.png"/><Relationship Id="rId17" Type="http://schemas.openxmlformats.org/officeDocument/2006/relationships/image" Target="../media/image394.png"/><Relationship Id="rId38" Type="http://schemas.openxmlformats.org/officeDocument/2006/relationships/customXml" Target="../ink/ink416.xml"/><Relationship Id="rId59" Type="http://schemas.openxmlformats.org/officeDocument/2006/relationships/image" Target="../media/image410.png"/><Relationship Id="rId103" Type="http://schemas.openxmlformats.org/officeDocument/2006/relationships/image" Target="../media/image430.png"/><Relationship Id="rId124" Type="http://schemas.openxmlformats.org/officeDocument/2006/relationships/customXml" Target="../ink/ink462.xml"/><Relationship Id="rId70" Type="http://schemas.openxmlformats.org/officeDocument/2006/relationships/customXml" Target="../ink/ink434.xml"/><Relationship Id="rId91" Type="http://schemas.openxmlformats.org/officeDocument/2006/relationships/customXml" Target="../ink/ink445.xml"/><Relationship Id="rId145" Type="http://schemas.openxmlformats.org/officeDocument/2006/relationships/image" Target="../media/image451.png"/><Relationship Id="rId166" Type="http://schemas.openxmlformats.org/officeDocument/2006/relationships/customXml" Target="../ink/ink483.xml"/><Relationship Id="rId187" Type="http://schemas.openxmlformats.org/officeDocument/2006/relationships/customXml" Target="../ink/ink496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81.png"/><Relationship Id="rId233" Type="http://schemas.openxmlformats.org/officeDocument/2006/relationships/customXml" Target="../ink/ink521.xml"/><Relationship Id="rId254" Type="http://schemas.openxmlformats.org/officeDocument/2006/relationships/customXml" Target="../ink/ink533.xml"/><Relationship Id="rId28" Type="http://schemas.openxmlformats.org/officeDocument/2006/relationships/customXml" Target="../ink/ink409.xml"/><Relationship Id="rId49" Type="http://schemas.openxmlformats.org/officeDocument/2006/relationships/customXml" Target="../ink/ink423.xml"/><Relationship Id="rId114" Type="http://schemas.openxmlformats.org/officeDocument/2006/relationships/customXml" Target="../ink/ink457.xml"/><Relationship Id="rId275" Type="http://schemas.openxmlformats.org/officeDocument/2006/relationships/image" Target="../media/image509.png"/><Relationship Id="rId296" Type="http://schemas.openxmlformats.org/officeDocument/2006/relationships/image" Target="../media/image517.png"/><Relationship Id="rId300" Type="http://schemas.openxmlformats.org/officeDocument/2006/relationships/customXml" Target="../ink/ink558.xml"/><Relationship Id="rId60" Type="http://schemas.openxmlformats.org/officeDocument/2006/relationships/customXml" Target="../ink/ink429.xml"/><Relationship Id="rId81" Type="http://schemas.openxmlformats.org/officeDocument/2006/relationships/image" Target="../media/image421.png"/><Relationship Id="rId135" Type="http://schemas.openxmlformats.org/officeDocument/2006/relationships/image" Target="../media/image446.png"/><Relationship Id="rId156" Type="http://schemas.openxmlformats.org/officeDocument/2006/relationships/customXml" Target="../ink/ink478.xml"/><Relationship Id="rId177" Type="http://schemas.openxmlformats.org/officeDocument/2006/relationships/customXml" Target="../ink/ink489.xml"/><Relationship Id="rId198" Type="http://schemas.openxmlformats.org/officeDocument/2006/relationships/image" Target="../media/image474.png"/><Relationship Id="rId202" Type="http://schemas.openxmlformats.org/officeDocument/2006/relationships/image" Target="../media/image476.png"/><Relationship Id="rId223" Type="http://schemas.openxmlformats.org/officeDocument/2006/relationships/customXml" Target="../ink/ink515.xml"/><Relationship Id="rId244" Type="http://schemas.openxmlformats.org/officeDocument/2006/relationships/customXml" Target="../ink/ink528.xml"/><Relationship Id="rId18" Type="http://schemas.openxmlformats.org/officeDocument/2006/relationships/customXml" Target="../ink/ink404.xml"/><Relationship Id="rId39" Type="http://schemas.openxmlformats.org/officeDocument/2006/relationships/customXml" Target="../ink/ink417.xml"/><Relationship Id="rId265" Type="http://schemas.openxmlformats.org/officeDocument/2006/relationships/image" Target="../media/image504.png"/><Relationship Id="rId286" Type="http://schemas.openxmlformats.org/officeDocument/2006/relationships/customXml" Target="../ink/ink549.xml"/><Relationship Id="rId50" Type="http://schemas.openxmlformats.org/officeDocument/2006/relationships/image" Target="../media/image406.png"/><Relationship Id="rId104" Type="http://schemas.openxmlformats.org/officeDocument/2006/relationships/customXml" Target="../ink/ink452.xml"/><Relationship Id="rId125" Type="http://schemas.openxmlformats.org/officeDocument/2006/relationships/image" Target="../media/image441.png"/><Relationship Id="rId146" Type="http://schemas.openxmlformats.org/officeDocument/2006/relationships/customXml" Target="../ink/ink473.xml"/><Relationship Id="rId167" Type="http://schemas.openxmlformats.org/officeDocument/2006/relationships/image" Target="../media/image462.png"/><Relationship Id="rId188" Type="http://schemas.openxmlformats.org/officeDocument/2006/relationships/image" Target="../media/image470.png"/><Relationship Id="rId71" Type="http://schemas.openxmlformats.org/officeDocument/2006/relationships/image" Target="../media/image416.png"/><Relationship Id="rId92" Type="http://schemas.openxmlformats.org/officeDocument/2006/relationships/image" Target="../media/image425.png"/><Relationship Id="rId213" Type="http://schemas.openxmlformats.org/officeDocument/2006/relationships/customXml" Target="../ink/ink509.xml"/><Relationship Id="rId234" Type="http://schemas.openxmlformats.org/officeDocument/2006/relationships/image" Target="../media/image490.png"/><Relationship Id="rId2" Type="http://schemas.openxmlformats.org/officeDocument/2006/relationships/customXml" Target="../ink/ink396.xml"/><Relationship Id="rId29" Type="http://schemas.openxmlformats.org/officeDocument/2006/relationships/image" Target="../media/image400.png"/><Relationship Id="rId255" Type="http://schemas.openxmlformats.org/officeDocument/2006/relationships/image" Target="../media/image499.png"/><Relationship Id="rId276" Type="http://schemas.openxmlformats.org/officeDocument/2006/relationships/customXml" Target="../ink/ink544.xml"/><Relationship Id="rId297" Type="http://schemas.openxmlformats.org/officeDocument/2006/relationships/customXml" Target="../ink/ink555.xml"/><Relationship Id="rId40" Type="http://schemas.openxmlformats.org/officeDocument/2006/relationships/image" Target="../media/image402.png"/><Relationship Id="rId115" Type="http://schemas.openxmlformats.org/officeDocument/2006/relationships/image" Target="../media/image436.png"/><Relationship Id="rId136" Type="http://schemas.openxmlformats.org/officeDocument/2006/relationships/customXml" Target="../ink/ink468.xml"/><Relationship Id="rId157" Type="http://schemas.openxmlformats.org/officeDocument/2006/relationships/image" Target="../media/image457.png"/><Relationship Id="rId178" Type="http://schemas.openxmlformats.org/officeDocument/2006/relationships/image" Target="../media/image467.png"/><Relationship Id="rId61" Type="http://schemas.openxmlformats.org/officeDocument/2006/relationships/image" Target="../media/image411.png"/><Relationship Id="rId82" Type="http://schemas.openxmlformats.org/officeDocument/2006/relationships/customXml" Target="../ink/ink440.xml"/><Relationship Id="rId199" Type="http://schemas.openxmlformats.org/officeDocument/2006/relationships/customXml" Target="../ink/ink502.xml"/><Relationship Id="rId203" Type="http://schemas.openxmlformats.org/officeDocument/2006/relationships/customXml" Target="../ink/ink504.xml"/><Relationship Id="rId19" Type="http://schemas.openxmlformats.org/officeDocument/2006/relationships/image" Target="../media/image395.png"/><Relationship Id="rId224" Type="http://schemas.openxmlformats.org/officeDocument/2006/relationships/customXml" Target="../ink/ink516.xml"/><Relationship Id="rId245" Type="http://schemas.openxmlformats.org/officeDocument/2006/relationships/image" Target="../media/image494.png"/><Relationship Id="rId266" Type="http://schemas.openxmlformats.org/officeDocument/2006/relationships/customXml" Target="../ink/ink539.xml"/><Relationship Id="rId287" Type="http://schemas.openxmlformats.org/officeDocument/2006/relationships/image" Target="../media/image513.png"/><Relationship Id="rId30" Type="http://schemas.openxmlformats.org/officeDocument/2006/relationships/customXml" Target="../ink/ink410.xml"/><Relationship Id="rId105" Type="http://schemas.openxmlformats.org/officeDocument/2006/relationships/image" Target="../media/image431.png"/><Relationship Id="rId126" Type="http://schemas.openxmlformats.org/officeDocument/2006/relationships/customXml" Target="../ink/ink463.xml"/><Relationship Id="rId147" Type="http://schemas.openxmlformats.org/officeDocument/2006/relationships/image" Target="../media/image452.png"/><Relationship Id="rId168" Type="http://schemas.openxmlformats.org/officeDocument/2006/relationships/customXml" Target="../ink/ink484.xml"/><Relationship Id="rId51" Type="http://schemas.openxmlformats.org/officeDocument/2006/relationships/customXml" Target="../ink/ink424.xml"/><Relationship Id="rId72" Type="http://schemas.openxmlformats.org/officeDocument/2006/relationships/customXml" Target="../ink/ink435.xml"/><Relationship Id="rId93" Type="http://schemas.openxmlformats.org/officeDocument/2006/relationships/customXml" Target="../ink/ink446.xml"/><Relationship Id="rId189" Type="http://schemas.openxmlformats.org/officeDocument/2006/relationships/customXml" Target="../ink/ink497.xml"/><Relationship Id="rId3" Type="http://schemas.openxmlformats.org/officeDocument/2006/relationships/image" Target="../media/image388.png"/><Relationship Id="rId214" Type="http://schemas.openxmlformats.org/officeDocument/2006/relationships/image" Target="../media/image482.png"/><Relationship Id="rId235" Type="http://schemas.openxmlformats.org/officeDocument/2006/relationships/customXml" Target="../ink/ink522.xml"/><Relationship Id="rId256" Type="http://schemas.openxmlformats.org/officeDocument/2006/relationships/customXml" Target="../ink/ink534.xml"/><Relationship Id="rId277" Type="http://schemas.openxmlformats.org/officeDocument/2006/relationships/image" Target="../media/image510.png"/><Relationship Id="rId298" Type="http://schemas.openxmlformats.org/officeDocument/2006/relationships/customXml" Target="../ink/ink556.xml"/><Relationship Id="rId116" Type="http://schemas.openxmlformats.org/officeDocument/2006/relationships/customXml" Target="../ink/ink458.xml"/><Relationship Id="rId137" Type="http://schemas.openxmlformats.org/officeDocument/2006/relationships/image" Target="../media/image447.png"/><Relationship Id="rId158" Type="http://schemas.openxmlformats.org/officeDocument/2006/relationships/customXml" Target="../ink/ink479.xml"/><Relationship Id="rId20" Type="http://schemas.openxmlformats.org/officeDocument/2006/relationships/customXml" Target="../ink/ink405.xml"/><Relationship Id="rId41" Type="http://schemas.openxmlformats.org/officeDocument/2006/relationships/customXml" Target="../ink/ink418.xml"/><Relationship Id="rId62" Type="http://schemas.openxmlformats.org/officeDocument/2006/relationships/customXml" Target="../ink/ink430.xml"/><Relationship Id="rId83" Type="http://schemas.openxmlformats.org/officeDocument/2006/relationships/image" Target="../media/image422.png"/><Relationship Id="rId179" Type="http://schemas.openxmlformats.org/officeDocument/2006/relationships/customXml" Target="../ink/ink490.xml"/><Relationship Id="rId190" Type="http://schemas.openxmlformats.org/officeDocument/2006/relationships/image" Target="../media/image471.png"/><Relationship Id="rId204" Type="http://schemas.openxmlformats.org/officeDocument/2006/relationships/image" Target="../media/image477.png"/><Relationship Id="rId225" Type="http://schemas.openxmlformats.org/officeDocument/2006/relationships/customXml" Target="../ink/ink517.xml"/><Relationship Id="rId246" Type="http://schemas.openxmlformats.org/officeDocument/2006/relationships/customXml" Target="../ink/ink529.xml"/><Relationship Id="rId267" Type="http://schemas.openxmlformats.org/officeDocument/2006/relationships/image" Target="../media/image505.png"/><Relationship Id="rId288" Type="http://schemas.openxmlformats.org/officeDocument/2006/relationships/customXml" Target="../ink/ink550.xml"/><Relationship Id="rId106" Type="http://schemas.openxmlformats.org/officeDocument/2006/relationships/customXml" Target="../ink/ink453.xml"/><Relationship Id="rId127" Type="http://schemas.openxmlformats.org/officeDocument/2006/relationships/image" Target="../media/image442.png"/><Relationship Id="rId10" Type="http://schemas.openxmlformats.org/officeDocument/2006/relationships/customXml" Target="../ink/ink400.xml"/><Relationship Id="rId31" Type="http://schemas.openxmlformats.org/officeDocument/2006/relationships/customXml" Target="../ink/ink411.xml"/><Relationship Id="rId52" Type="http://schemas.openxmlformats.org/officeDocument/2006/relationships/customXml" Target="../ink/ink425.xml"/><Relationship Id="rId73" Type="http://schemas.openxmlformats.org/officeDocument/2006/relationships/image" Target="../media/image417.png"/><Relationship Id="rId94" Type="http://schemas.openxmlformats.org/officeDocument/2006/relationships/image" Target="../media/image426.png"/><Relationship Id="rId148" Type="http://schemas.openxmlformats.org/officeDocument/2006/relationships/customXml" Target="../ink/ink474.xml"/><Relationship Id="rId169" Type="http://schemas.openxmlformats.org/officeDocument/2006/relationships/customXml" Target="../ink/ink485.xml"/><Relationship Id="rId4" Type="http://schemas.openxmlformats.org/officeDocument/2006/relationships/customXml" Target="../ink/ink397.xml"/><Relationship Id="rId180" Type="http://schemas.openxmlformats.org/officeDocument/2006/relationships/image" Target="../media/image468.png"/><Relationship Id="rId215" Type="http://schemas.openxmlformats.org/officeDocument/2006/relationships/customXml" Target="../ink/ink510.xml"/><Relationship Id="rId236" Type="http://schemas.openxmlformats.org/officeDocument/2006/relationships/customXml" Target="../ink/ink523.xml"/><Relationship Id="rId257" Type="http://schemas.openxmlformats.org/officeDocument/2006/relationships/image" Target="../media/image500.png"/><Relationship Id="rId278" Type="http://schemas.openxmlformats.org/officeDocument/2006/relationships/customXml" Target="../ink/ink545.xml"/><Relationship Id="rId42" Type="http://schemas.openxmlformats.org/officeDocument/2006/relationships/customXml" Target="../ink/ink419.xml"/><Relationship Id="rId84" Type="http://schemas.openxmlformats.org/officeDocument/2006/relationships/customXml" Target="../ink/ink441.xml"/><Relationship Id="rId138" Type="http://schemas.openxmlformats.org/officeDocument/2006/relationships/customXml" Target="../ink/ink469.xml"/><Relationship Id="rId191" Type="http://schemas.openxmlformats.org/officeDocument/2006/relationships/customXml" Target="../ink/ink498.xml"/><Relationship Id="rId205" Type="http://schemas.openxmlformats.org/officeDocument/2006/relationships/customXml" Target="../ink/ink505.xml"/><Relationship Id="rId247" Type="http://schemas.openxmlformats.org/officeDocument/2006/relationships/image" Target="../media/image495.png"/><Relationship Id="rId107" Type="http://schemas.openxmlformats.org/officeDocument/2006/relationships/image" Target="../media/image432.png"/><Relationship Id="rId289" Type="http://schemas.openxmlformats.org/officeDocument/2006/relationships/image" Target="../media/image514.png"/><Relationship Id="rId11" Type="http://schemas.openxmlformats.org/officeDocument/2006/relationships/image" Target="../media/image391.png"/><Relationship Id="rId53" Type="http://schemas.openxmlformats.org/officeDocument/2006/relationships/image" Target="../media/image407.png"/><Relationship Id="rId149" Type="http://schemas.openxmlformats.org/officeDocument/2006/relationships/image" Target="../media/image453.png"/><Relationship Id="rId95" Type="http://schemas.openxmlformats.org/officeDocument/2006/relationships/customXml" Target="../ink/ink447.xml"/><Relationship Id="rId160" Type="http://schemas.openxmlformats.org/officeDocument/2006/relationships/customXml" Target="../ink/ink480.xml"/><Relationship Id="rId216" Type="http://schemas.openxmlformats.org/officeDocument/2006/relationships/customXml" Target="../ink/ink511.xml"/><Relationship Id="rId258" Type="http://schemas.openxmlformats.org/officeDocument/2006/relationships/customXml" Target="../ink/ink535.xml"/><Relationship Id="rId22" Type="http://schemas.openxmlformats.org/officeDocument/2006/relationships/customXml" Target="../ink/ink406.xml"/><Relationship Id="rId64" Type="http://schemas.openxmlformats.org/officeDocument/2006/relationships/customXml" Target="../ink/ink431.xml"/><Relationship Id="rId118" Type="http://schemas.openxmlformats.org/officeDocument/2006/relationships/customXml" Target="../ink/ink459.xml"/><Relationship Id="rId171" Type="http://schemas.openxmlformats.org/officeDocument/2006/relationships/customXml" Target="../ink/ink486.xml"/><Relationship Id="rId227" Type="http://schemas.openxmlformats.org/officeDocument/2006/relationships/customXml" Target="../ink/ink518.xml"/><Relationship Id="rId269" Type="http://schemas.openxmlformats.org/officeDocument/2006/relationships/image" Target="../media/image506.png"/><Relationship Id="rId33" Type="http://schemas.openxmlformats.org/officeDocument/2006/relationships/image" Target="../media/image196.png"/><Relationship Id="rId129" Type="http://schemas.openxmlformats.org/officeDocument/2006/relationships/image" Target="../media/image443.png"/><Relationship Id="rId280" Type="http://schemas.openxmlformats.org/officeDocument/2006/relationships/customXml" Target="../ink/ink546.xml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22.xml"/><Relationship Id="rId21" Type="http://schemas.openxmlformats.org/officeDocument/2006/relationships/customXml" Target="../ink/ink571.xml"/><Relationship Id="rId42" Type="http://schemas.openxmlformats.org/officeDocument/2006/relationships/image" Target="../media/image531.png"/><Relationship Id="rId63" Type="http://schemas.openxmlformats.org/officeDocument/2006/relationships/customXml" Target="../ink/ink592.xml"/><Relationship Id="rId84" Type="http://schemas.openxmlformats.org/officeDocument/2006/relationships/customXml" Target="../ink/ink604.xml"/><Relationship Id="rId138" Type="http://schemas.openxmlformats.org/officeDocument/2006/relationships/image" Target="../media/image575.png"/><Relationship Id="rId159" Type="http://schemas.openxmlformats.org/officeDocument/2006/relationships/customXml" Target="../ink/ink645.xml"/><Relationship Id="rId170" Type="http://schemas.openxmlformats.org/officeDocument/2006/relationships/image" Target="../media/image589.png"/><Relationship Id="rId191" Type="http://schemas.openxmlformats.org/officeDocument/2006/relationships/customXml" Target="../ink/ink661.xml"/><Relationship Id="rId205" Type="http://schemas.openxmlformats.org/officeDocument/2006/relationships/customXml" Target="../ink/ink669.xml"/><Relationship Id="rId107" Type="http://schemas.openxmlformats.org/officeDocument/2006/relationships/customXml" Target="../ink/ink617.xml"/><Relationship Id="rId11" Type="http://schemas.openxmlformats.org/officeDocument/2006/relationships/customXml" Target="../ink/ink564.xml"/><Relationship Id="rId32" Type="http://schemas.openxmlformats.org/officeDocument/2006/relationships/image" Target="../media/image526.png"/><Relationship Id="rId53" Type="http://schemas.openxmlformats.org/officeDocument/2006/relationships/customXml" Target="../ink/ink587.xml"/><Relationship Id="rId74" Type="http://schemas.openxmlformats.org/officeDocument/2006/relationships/image" Target="../media/image546.png"/><Relationship Id="rId128" Type="http://schemas.openxmlformats.org/officeDocument/2006/relationships/image" Target="../media/image570.png"/><Relationship Id="rId149" Type="http://schemas.openxmlformats.org/officeDocument/2006/relationships/customXml" Target="../ink/ink639.xml"/><Relationship Id="rId5" Type="http://schemas.openxmlformats.org/officeDocument/2006/relationships/image" Target="../media/image519.png"/><Relationship Id="rId95" Type="http://schemas.openxmlformats.org/officeDocument/2006/relationships/customXml" Target="../ink/ink611.xml"/><Relationship Id="rId160" Type="http://schemas.openxmlformats.org/officeDocument/2006/relationships/image" Target="../media/image584.png"/><Relationship Id="rId181" Type="http://schemas.openxmlformats.org/officeDocument/2006/relationships/customXml" Target="../ink/ink656.xml"/><Relationship Id="rId216" Type="http://schemas.openxmlformats.org/officeDocument/2006/relationships/customXml" Target="../ink/ink676.xml"/><Relationship Id="rId22" Type="http://schemas.openxmlformats.org/officeDocument/2006/relationships/image" Target="../media/image522.png"/><Relationship Id="rId43" Type="http://schemas.openxmlformats.org/officeDocument/2006/relationships/customXml" Target="../ink/ink582.xml"/><Relationship Id="rId64" Type="http://schemas.openxmlformats.org/officeDocument/2006/relationships/image" Target="../media/image542.png"/><Relationship Id="rId118" Type="http://schemas.openxmlformats.org/officeDocument/2006/relationships/image" Target="../media/image565.png"/><Relationship Id="rId139" Type="http://schemas.openxmlformats.org/officeDocument/2006/relationships/customXml" Target="../ink/ink633.xml"/><Relationship Id="rId85" Type="http://schemas.openxmlformats.org/officeDocument/2006/relationships/image" Target="../media/image550.png"/><Relationship Id="rId150" Type="http://schemas.openxmlformats.org/officeDocument/2006/relationships/customXml" Target="../ink/ink640.xml"/><Relationship Id="rId171" Type="http://schemas.openxmlformats.org/officeDocument/2006/relationships/customXml" Target="../ink/ink651.xml"/><Relationship Id="rId192" Type="http://schemas.openxmlformats.org/officeDocument/2006/relationships/image" Target="../media/image599.png"/><Relationship Id="rId206" Type="http://schemas.openxmlformats.org/officeDocument/2006/relationships/customXml" Target="../ink/ink670.xml"/><Relationship Id="rId12" Type="http://schemas.openxmlformats.org/officeDocument/2006/relationships/customXml" Target="../ink/ink565.xml"/><Relationship Id="rId33" Type="http://schemas.openxmlformats.org/officeDocument/2006/relationships/customXml" Target="../ink/ink577.xml"/><Relationship Id="rId108" Type="http://schemas.openxmlformats.org/officeDocument/2006/relationships/image" Target="../media/image560.png"/><Relationship Id="rId129" Type="http://schemas.openxmlformats.org/officeDocument/2006/relationships/customXml" Target="../ink/ink628.xml"/><Relationship Id="rId54" Type="http://schemas.openxmlformats.org/officeDocument/2006/relationships/image" Target="../media/image537.png"/><Relationship Id="rId75" Type="http://schemas.openxmlformats.org/officeDocument/2006/relationships/customXml" Target="../ink/ink598.xml"/><Relationship Id="rId96" Type="http://schemas.openxmlformats.org/officeDocument/2006/relationships/image" Target="../media/image554.png"/><Relationship Id="rId140" Type="http://schemas.openxmlformats.org/officeDocument/2006/relationships/image" Target="../media/image576.png"/><Relationship Id="rId161" Type="http://schemas.openxmlformats.org/officeDocument/2006/relationships/customXml" Target="../ink/ink646.xml"/><Relationship Id="rId182" Type="http://schemas.openxmlformats.org/officeDocument/2006/relationships/image" Target="../media/image594.png"/><Relationship Id="rId217" Type="http://schemas.openxmlformats.org/officeDocument/2006/relationships/image" Target="../media/image608.png"/><Relationship Id="rId6" Type="http://schemas.openxmlformats.org/officeDocument/2006/relationships/customXml" Target="../ink/ink561.xml"/><Relationship Id="rId23" Type="http://schemas.openxmlformats.org/officeDocument/2006/relationships/customXml" Target="../ink/ink572.xml"/><Relationship Id="rId119" Type="http://schemas.openxmlformats.org/officeDocument/2006/relationships/customXml" Target="../ink/ink623.xml"/><Relationship Id="rId44" Type="http://schemas.openxmlformats.org/officeDocument/2006/relationships/image" Target="../media/image532.png"/><Relationship Id="rId65" Type="http://schemas.openxmlformats.org/officeDocument/2006/relationships/customXml" Target="../ink/ink593.xml"/><Relationship Id="rId86" Type="http://schemas.openxmlformats.org/officeDocument/2006/relationships/customXml" Target="../ink/ink605.xml"/><Relationship Id="rId130" Type="http://schemas.openxmlformats.org/officeDocument/2006/relationships/image" Target="../media/image571.png"/><Relationship Id="rId151" Type="http://schemas.openxmlformats.org/officeDocument/2006/relationships/image" Target="../media/image580.png"/><Relationship Id="rId172" Type="http://schemas.openxmlformats.org/officeDocument/2006/relationships/image" Target="../media/image590.png"/><Relationship Id="rId193" Type="http://schemas.openxmlformats.org/officeDocument/2006/relationships/customXml" Target="../ink/ink662.xml"/><Relationship Id="rId207" Type="http://schemas.openxmlformats.org/officeDocument/2006/relationships/customXml" Target="../ink/ink671.xml"/><Relationship Id="rId13" Type="http://schemas.openxmlformats.org/officeDocument/2006/relationships/customXml" Target="../ink/ink566.xml"/><Relationship Id="rId109" Type="http://schemas.openxmlformats.org/officeDocument/2006/relationships/customXml" Target="../ink/ink618.xml"/><Relationship Id="rId34" Type="http://schemas.openxmlformats.org/officeDocument/2006/relationships/image" Target="../media/image527.png"/><Relationship Id="rId55" Type="http://schemas.openxmlformats.org/officeDocument/2006/relationships/customXml" Target="../ink/ink588.xml"/><Relationship Id="rId76" Type="http://schemas.openxmlformats.org/officeDocument/2006/relationships/image" Target="../media/image547.png"/><Relationship Id="rId97" Type="http://schemas.openxmlformats.org/officeDocument/2006/relationships/customXml" Target="../ink/ink612.xml"/><Relationship Id="rId120" Type="http://schemas.openxmlformats.org/officeDocument/2006/relationships/image" Target="../media/image566.png"/><Relationship Id="rId141" Type="http://schemas.openxmlformats.org/officeDocument/2006/relationships/customXml" Target="../ink/ink634.xml"/><Relationship Id="rId7" Type="http://schemas.openxmlformats.org/officeDocument/2006/relationships/image" Target="../media/image280.png"/><Relationship Id="rId162" Type="http://schemas.openxmlformats.org/officeDocument/2006/relationships/image" Target="../media/image585.png"/><Relationship Id="rId183" Type="http://schemas.openxmlformats.org/officeDocument/2006/relationships/customXml" Target="../ink/ink657.xml"/><Relationship Id="rId24" Type="http://schemas.openxmlformats.org/officeDocument/2006/relationships/image" Target="../media/image523.png"/><Relationship Id="rId45" Type="http://schemas.openxmlformats.org/officeDocument/2006/relationships/customXml" Target="../ink/ink583.xml"/><Relationship Id="rId66" Type="http://schemas.openxmlformats.org/officeDocument/2006/relationships/image" Target="../media/image195.png"/><Relationship Id="rId87" Type="http://schemas.openxmlformats.org/officeDocument/2006/relationships/customXml" Target="../ink/ink606.xml"/><Relationship Id="rId110" Type="http://schemas.openxmlformats.org/officeDocument/2006/relationships/image" Target="../media/image561.png"/><Relationship Id="rId131" Type="http://schemas.openxmlformats.org/officeDocument/2006/relationships/customXml" Target="../ink/ink629.xml"/><Relationship Id="rId152" Type="http://schemas.openxmlformats.org/officeDocument/2006/relationships/customXml" Target="../ink/ink641.xml"/><Relationship Id="rId173" Type="http://schemas.openxmlformats.org/officeDocument/2006/relationships/customXml" Target="../ink/ink652.xml"/><Relationship Id="rId194" Type="http://schemas.openxmlformats.org/officeDocument/2006/relationships/customXml" Target="../ink/ink663.xml"/><Relationship Id="rId208" Type="http://schemas.openxmlformats.org/officeDocument/2006/relationships/image" Target="../media/image604.png"/><Relationship Id="rId14" Type="http://schemas.openxmlformats.org/officeDocument/2006/relationships/image" Target="../media/image221.png"/><Relationship Id="rId30" Type="http://schemas.openxmlformats.org/officeDocument/2006/relationships/image" Target="../media/image289.png"/><Relationship Id="rId35" Type="http://schemas.openxmlformats.org/officeDocument/2006/relationships/customXml" Target="../ink/ink578.xml"/><Relationship Id="rId56" Type="http://schemas.openxmlformats.org/officeDocument/2006/relationships/image" Target="../media/image538.png"/><Relationship Id="rId77" Type="http://schemas.openxmlformats.org/officeDocument/2006/relationships/customXml" Target="../ink/ink599.xml"/><Relationship Id="rId100" Type="http://schemas.openxmlformats.org/officeDocument/2006/relationships/image" Target="../media/image556.png"/><Relationship Id="rId105" Type="http://schemas.openxmlformats.org/officeDocument/2006/relationships/customXml" Target="../ink/ink616.xml"/><Relationship Id="rId126" Type="http://schemas.openxmlformats.org/officeDocument/2006/relationships/image" Target="../media/image569.png"/><Relationship Id="rId147" Type="http://schemas.openxmlformats.org/officeDocument/2006/relationships/image" Target="../media/image579.png"/><Relationship Id="rId168" Type="http://schemas.openxmlformats.org/officeDocument/2006/relationships/image" Target="../media/image588.png"/><Relationship Id="rId8" Type="http://schemas.openxmlformats.org/officeDocument/2006/relationships/customXml" Target="../ink/ink562.xml"/><Relationship Id="rId51" Type="http://schemas.openxmlformats.org/officeDocument/2006/relationships/customXml" Target="../ink/ink586.xml"/><Relationship Id="rId72" Type="http://schemas.openxmlformats.org/officeDocument/2006/relationships/image" Target="../media/image545.png"/><Relationship Id="rId93" Type="http://schemas.openxmlformats.org/officeDocument/2006/relationships/customXml" Target="../ink/ink610.xml"/><Relationship Id="rId98" Type="http://schemas.openxmlformats.org/officeDocument/2006/relationships/image" Target="../media/image555.png"/><Relationship Id="rId121" Type="http://schemas.openxmlformats.org/officeDocument/2006/relationships/customXml" Target="../ink/ink624.xml"/><Relationship Id="rId142" Type="http://schemas.openxmlformats.org/officeDocument/2006/relationships/image" Target="../media/image577.png"/><Relationship Id="rId163" Type="http://schemas.openxmlformats.org/officeDocument/2006/relationships/customXml" Target="../ink/ink647.xml"/><Relationship Id="rId184" Type="http://schemas.openxmlformats.org/officeDocument/2006/relationships/image" Target="../media/image595.png"/><Relationship Id="rId189" Type="http://schemas.openxmlformats.org/officeDocument/2006/relationships/customXml" Target="../ink/ink660.xml"/><Relationship Id="rId3" Type="http://schemas.openxmlformats.org/officeDocument/2006/relationships/image" Target="../media/image518.png"/><Relationship Id="rId214" Type="http://schemas.openxmlformats.org/officeDocument/2006/relationships/customXml" Target="../ink/ink675.xml"/><Relationship Id="rId25" Type="http://schemas.openxmlformats.org/officeDocument/2006/relationships/customXml" Target="../ink/ink573.xml"/><Relationship Id="rId46" Type="http://schemas.openxmlformats.org/officeDocument/2006/relationships/image" Target="../media/image533.png"/><Relationship Id="rId67" Type="http://schemas.openxmlformats.org/officeDocument/2006/relationships/customXml" Target="../ink/ink594.xml"/><Relationship Id="rId116" Type="http://schemas.openxmlformats.org/officeDocument/2006/relationships/image" Target="../media/image564.png"/><Relationship Id="rId137" Type="http://schemas.openxmlformats.org/officeDocument/2006/relationships/customXml" Target="../ink/ink632.xml"/><Relationship Id="rId158" Type="http://schemas.openxmlformats.org/officeDocument/2006/relationships/customXml" Target="../ink/ink644.xml"/><Relationship Id="rId20" Type="http://schemas.openxmlformats.org/officeDocument/2006/relationships/image" Target="../media/image521.png"/><Relationship Id="rId41" Type="http://schemas.openxmlformats.org/officeDocument/2006/relationships/customXml" Target="../ink/ink581.xml"/><Relationship Id="rId62" Type="http://schemas.openxmlformats.org/officeDocument/2006/relationships/image" Target="../media/image541.png"/><Relationship Id="rId83" Type="http://schemas.openxmlformats.org/officeDocument/2006/relationships/customXml" Target="../ink/ink603.xml"/><Relationship Id="rId88" Type="http://schemas.openxmlformats.org/officeDocument/2006/relationships/customXml" Target="../ink/ink607.xml"/><Relationship Id="rId111" Type="http://schemas.openxmlformats.org/officeDocument/2006/relationships/customXml" Target="../ink/ink619.xml"/><Relationship Id="rId132" Type="http://schemas.openxmlformats.org/officeDocument/2006/relationships/image" Target="../media/image572.png"/><Relationship Id="rId153" Type="http://schemas.openxmlformats.org/officeDocument/2006/relationships/image" Target="../media/image581.png"/><Relationship Id="rId174" Type="http://schemas.openxmlformats.org/officeDocument/2006/relationships/image" Target="../media/image591.png"/><Relationship Id="rId179" Type="http://schemas.openxmlformats.org/officeDocument/2006/relationships/customXml" Target="../ink/ink655.xml"/><Relationship Id="rId195" Type="http://schemas.openxmlformats.org/officeDocument/2006/relationships/image" Target="../media/image600.png"/><Relationship Id="rId209" Type="http://schemas.openxmlformats.org/officeDocument/2006/relationships/customXml" Target="../ink/ink672.xml"/><Relationship Id="rId190" Type="http://schemas.openxmlformats.org/officeDocument/2006/relationships/image" Target="../media/image598.png"/><Relationship Id="rId204" Type="http://schemas.openxmlformats.org/officeDocument/2006/relationships/image" Target="../media/image603.png"/><Relationship Id="rId15" Type="http://schemas.openxmlformats.org/officeDocument/2006/relationships/customXml" Target="../ink/ink567.xml"/><Relationship Id="rId36" Type="http://schemas.openxmlformats.org/officeDocument/2006/relationships/image" Target="../media/image528.png"/><Relationship Id="rId57" Type="http://schemas.openxmlformats.org/officeDocument/2006/relationships/customXml" Target="../ink/ink589.xml"/><Relationship Id="rId106" Type="http://schemas.openxmlformats.org/officeDocument/2006/relationships/image" Target="../media/image559.png"/><Relationship Id="rId127" Type="http://schemas.openxmlformats.org/officeDocument/2006/relationships/customXml" Target="../ink/ink627.xml"/><Relationship Id="rId10" Type="http://schemas.openxmlformats.org/officeDocument/2006/relationships/customXml" Target="../ink/ink563.xml"/><Relationship Id="rId31" Type="http://schemas.openxmlformats.org/officeDocument/2006/relationships/customXml" Target="../ink/ink576.xml"/><Relationship Id="rId52" Type="http://schemas.openxmlformats.org/officeDocument/2006/relationships/image" Target="../media/image536.png"/><Relationship Id="rId73" Type="http://schemas.openxmlformats.org/officeDocument/2006/relationships/customXml" Target="../ink/ink597.xml"/><Relationship Id="rId78" Type="http://schemas.openxmlformats.org/officeDocument/2006/relationships/customXml" Target="../ink/ink600.xml"/><Relationship Id="rId94" Type="http://schemas.openxmlformats.org/officeDocument/2006/relationships/image" Target="../media/image553.png"/><Relationship Id="rId99" Type="http://schemas.openxmlformats.org/officeDocument/2006/relationships/customXml" Target="../ink/ink613.xml"/><Relationship Id="rId101" Type="http://schemas.openxmlformats.org/officeDocument/2006/relationships/customXml" Target="../ink/ink614.xml"/><Relationship Id="rId122" Type="http://schemas.openxmlformats.org/officeDocument/2006/relationships/image" Target="../media/image567.png"/><Relationship Id="rId143" Type="http://schemas.openxmlformats.org/officeDocument/2006/relationships/customXml" Target="../ink/ink635.xml"/><Relationship Id="rId148" Type="http://schemas.openxmlformats.org/officeDocument/2006/relationships/customXml" Target="../ink/ink638.xml"/><Relationship Id="rId164" Type="http://schemas.openxmlformats.org/officeDocument/2006/relationships/image" Target="../media/image586.png"/><Relationship Id="rId169" Type="http://schemas.openxmlformats.org/officeDocument/2006/relationships/customXml" Target="../ink/ink650.xml"/><Relationship Id="rId185" Type="http://schemas.openxmlformats.org/officeDocument/2006/relationships/customXml" Target="../ink/ink658.xml"/><Relationship Id="rId4" Type="http://schemas.openxmlformats.org/officeDocument/2006/relationships/customXml" Target="../ink/ink560.xml"/><Relationship Id="rId9" Type="http://schemas.openxmlformats.org/officeDocument/2006/relationships/image" Target="../media/image520.png"/><Relationship Id="rId180" Type="http://schemas.openxmlformats.org/officeDocument/2006/relationships/image" Target="../media/image196.png"/><Relationship Id="rId210" Type="http://schemas.openxmlformats.org/officeDocument/2006/relationships/customXml" Target="../ink/ink673.xml"/><Relationship Id="rId215" Type="http://schemas.openxmlformats.org/officeDocument/2006/relationships/image" Target="../media/image607.png"/><Relationship Id="rId26" Type="http://schemas.openxmlformats.org/officeDocument/2006/relationships/image" Target="../media/image524.png"/><Relationship Id="rId47" Type="http://schemas.openxmlformats.org/officeDocument/2006/relationships/customXml" Target="../ink/ink584.xml"/><Relationship Id="rId68" Type="http://schemas.openxmlformats.org/officeDocument/2006/relationships/image" Target="../media/image543.png"/><Relationship Id="rId89" Type="http://schemas.openxmlformats.org/officeDocument/2006/relationships/customXml" Target="../ink/ink608.xml"/><Relationship Id="rId112" Type="http://schemas.openxmlformats.org/officeDocument/2006/relationships/image" Target="../media/image562.png"/><Relationship Id="rId133" Type="http://schemas.openxmlformats.org/officeDocument/2006/relationships/customXml" Target="../ink/ink630.xml"/><Relationship Id="rId154" Type="http://schemas.openxmlformats.org/officeDocument/2006/relationships/customXml" Target="../ink/ink642.xml"/><Relationship Id="rId175" Type="http://schemas.openxmlformats.org/officeDocument/2006/relationships/customXml" Target="../ink/ink653.xml"/><Relationship Id="rId196" Type="http://schemas.openxmlformats.org/officeDocument/2006/relationships/customXml" Target="../ink/ink664.xml"/><Relationship Id="rId200" Type="http://schemas.openxmlformats.org/officeDocument/2006/relationships/customXml" Target="../ink/ink666.xml"/><Relationship Id="rId16" Type="http://schemas.openxmlformats.org/officeDocument/2006/relationships/image" Target="../media/image287.png"/><Relationship Id="rId37" Type="http://schemas.openxmlformats.org/officeDocument/2006/relationships/customXml" Target="../ink/ink579.xml"/><Relationship Id="rId58" Type="http://schemas.openxmlformats.org/officeDocument/2006/relationships/image" Target="../media/image539.png"/><Relationship Id="rId79" Type="http://schemas.openxmlformats.org/officeDocument/2006/relationships/customXml" Target="../ink/ink601.xml"/><Relationship Id="rId102" Type="http://schemas.openxmlformats.org/officeDocument/2006/relationships/image" Target="../media/image557.png"/><Relationship Id="rId123" Type="http://schemas.openxmlformats.org/officeDocument/2006/relationships/customXml" Target="../ink/ink625.xml"/><Relationship Id="rId144" Type="http://schemas.openxmlformats.org/officeDocument/2006/relationships/image" Target="../media/image578.png"/><Relationship Id="rId90" Type="http://schemas.openxmlformats.org/officeDocument/2006/relationships/image" Target="../media/image551.png"/><Relationship Id="rId165" Type="http://schemas.openxmlformats.org/officeDocument/2006/relationships/customXml" Target="../ink/ink648.xml"/><Relationship Id="rId186" Type="http://schemas.openxmlformats.org/officeDocument/2006/relationships/image" Target="../media/image596.png"/><Relationship Id="rId211" Type="http://schemas.openxmlformats.org/officeDocument/2006/relationships/image" Target="../media/image605.png"/><Relationship Id="rId27" Type="http://schemas.openxmlformats.org/officeDocument/2006/relationships/customXml" Target="../ink/ink574.xml"/><Relationship Id="rId48" Type="http://schemas.openxmlformats.org/officeDocument/2006/relationships/image" Target="../media/image534.png"/><Relationship Id="rId69" Type="http://schemas.openxmlformats.org/officeDocument/2006/relationships/customXml" Target="../ink/ink595.xml"/><Relationship Id="rId113" Type="http://schemas.openxmlformats.org/officeDocument/2006/relationships/customXml" Target="../ink/ink620.xml"/><Relationship Id="rId134" Type="http://schemas.openxmlformats.org/officeDocument/2006/relationships/image" Target="../media/image573.png"/><Relationship Id="rId80" Type="http://schemas.openxmlformats.org/officeDocument/2006/relationships/image" Target="../media/image548.png"/><Relationship Id="rId155" Type="http://schemas.openxmlformats.org/officeDocument/2006/relationships/image" Target="../media/image582.png"/><Relationship Id="rId176" Type="http://schemas.openxmlformats.org/officeDocument/2006/relationships/image" Target="../media/image592.png"/><Relationship Id="rId197" Type="http://schemas.openxmlformats.org/officeDocument/2006/relationships/image" Target="../media/image601.png"/><Relationship Id="rId201" Type="http://schemas.openxmlformats.org/officeDocument/2006/relationships/customXml" Target="../ink/ink667.xml"/><Relationship Id="rId17" Type="http://schemas.openxmlformats.org/officeDocument/2006/relationships/customXml" Target="../ink/ink568.xml"/><Relationship Id="rId38" Type="http://schemas.openxmlformats.org/officeDocument/2006/relationships/image" Target="../media/image529.png"/><Relationship Id="rId59" Type="http://schemas.openxmlformats.org/officeDocument/2006/relationships/customXml" Target="../ink/ink590.xml"/><Relationship Id="rId103" Type="http://schemas.openxmlformats.org/officeDocument/2006/relationships/customXml" Target="../ink/ink615.xml"/><Relationship Id="rId124" Type="http://schemas.openxmlformats.org/officeDocument/2006/relationships/image" Target="../media/image568.png"/><Relationship Id="rId70" Type="http://schemas.openxmlformats.org/officeDocument/2006/relationships/image" Target="../media/image544.png"/><Relationship Id="rId91" Type="http://schemas.openxmlformats.org/officeDocument/2006/relationships/customXml" Target="../ink/ink609.xml"/><Relationship Id="rId145" Type="http://schemas.openxmlformats.org/officeDocument/2006/relationships/customXml" Target="../ink/ink636.xml"/><Relationship Id="rId166" Type="http://schemas.openxmlformats.org/officeDocument/2006/relationships/image" Target="../media/image587.png"/><Relationship Id="rId187" Type="http://schemas.openxmlformats.org/officeDocument/2006/relationships/customXml" Target="../ink/ink659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674.xml"/><Relationship Id="rId28" Type="http://schemas.openxmlformats.org/officeDocument/2006/relationships/image" Target="../media/image525.png"/><Relationship Id="rId49" Type="http://schemas.openxmlformats.org/officeDocument/2006/relationships/customXml" Target="../ink/ink585.xml"/><Relationship Id="rId114" Type="http://schemas.openxmlformats.org/officeDocument/2006/relationships/image" Target="../media/image563.png"/><Relationship Id="rId60" Type="http://schemas.openxmlformats.org/officeDocument/2006/relationships/image" Target="../media/image540.png"/><Relationship Id="rId81" Type="http://schemas.openxmlformats.org/officeDocument/2006/relationships/customXml" Target="../ink/ink602.xml"/><Relationship Id="rId135" Type="http://schemas.openxmlformats.org/officeDocument/2006/relationships/customXml" Target="../ink/ink631.xml"/><Relationship Id="rId156" Type="http://schemas.openxmlformats.org/officeDocument/2006/relationships/customXml" Target="../ink/ink643.xml"/><Relationship Id="rId177" Type="http://schemas.openxmlformats.org/officeDocument/2006/relationships/customXml" Target="../ink/ink654.xml"/><Relationship Id="rId198" Type="http://schemas.openxmlformats.org/officeDocument/2006/relationships/customXml" Target="../ink/ink665.xml"/><Relationship Id="rId202" Type="http://schemas.openxmlformats.org/officeDocument/2006/relationships/image" Target="../media/image351.png"/><Relationship Id="rId18" Type="http://schemas.openxmlformats.org/officeDocument/2006/relationships/customXml" Target="../ink/ink569.xml"/><Relationship Id="rId39" Type="http://schemas.openxmlformats.org/officeDocument/2006/relationships/customXml" Target="../ink/ink580.xml"/><Relationship Id="rId50" Type="http://schemas.openxmlformats.org/officeDocument/2006/relationships/image" Target="../media/image535.png"/><Relationship Id="rId104" Type="http://schemas.openxmlformats.org/officeDocument/2006/relationships/image" Target="../media/image558.png"/><Relationship Id="rId125" Type="http://schemas.openxmlformats.org/officeDocument/2006/relationships/customXml" Target="../ink/ink626.xml"/><Relationship Id="rId146" Type="http://schemas.openxmlformats.org/officeDocument/2006/relationships/customXml" Target="../ink/ink637.xml"/><Relationship Id="rId167" Type="http://schemas.openxmlformats.org/officeDocument/2006/relationships/customXml" Target="../ink/ink649.xml"/><Relationship Id="rId188" Type="http://schemas.openxmlformats.org/officeDocument/2006/relationships/image" Target="../media/image597.png"/><Relationship Id="rId71" Type="http://schemas.openxmlformats.org/officeDocument/2006/relationships/customXml" Target="../ink/ink596.xml"/><Relationship Id="rId92" Type="http://schemas.openxmlformats.org/officeDocument/2006/relationships/image" Target="../media/image552.png"/><Relationship Id="rId213" Type="http://schemas.openxmlformats.org/officeDocument/2006/relationships/image" Target="../media/image606.png"/><Relationship Id="rId2" Type="http://schemas.openxmlformats.org/officeDocument/2006/relationships/customXml" Target="../ink/ink559.xml"/><Relationship Id="rId29" Type="http://schemas.openxmlformats.org/officeDocument/2006/relationships/customXml" Target="../ink/ink575.xml"/><Relationship Id="rId40" Type="http://schemas.openxmlformats.org/officeDocument/2006/relationships/image" Target="../media/image530.png"/><Relationship Id="rId115" Type="http://schemas.openxmlformats.org/officeDocument/2006/relationships/customXml" Target="../ink/ink621.xml"/><Relationship Id="rId136" Type="http://schemas.openxmlformats.org/officeDocument/2006/relationships/image" Target="../media/image574.png"/><Relationship Id="rId157" Type="http://schemas.openxmlformats.org/officeDocument/2006/relationships/image" Target="../media/image583.png"/><Relationship Id="rId178" Type="http://schemas.openxmlformats.org/officeDocument/2006/relationships/image" Target="../media/image593.png"/><Relationship Id="rId61" Type="http://schemas.openxmlformats.org/officeDocument/2006/relationships/customXml" Target="../ink/ink591.xml"/><Relationship Id="rId82" Type="http://schemas.openxmlformats.org/officeDocument/2006/relationships/image" Target="../media/image549.png"/><Relationship Id="rId199" Type="http://schemas.openxmlformats.org/officeDocument/2006/relationships/image" Target="../media/image602.png"/><Relationship Id="rId203" Type="http://schemas.openxmlformats.org/officeDocument/2006/relationships/customXml" Target="../ink/ink668.xml"/><Relationship Id="rId19" Type="http://schemas.openxmlformats.org/officeDocument/2006/relationships/customXml" Target="../ink/ink57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193.emf"/><Relationship Id="rId7" Type="http://schemas.openxmlformats.org/officeDocument/2006/relationships/customXml" Target="../ink/ink678.xml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10.png"/><Relationship Id="rId5" Type="http://schemas.openxmlformats.org/officeDocument/2006/relationships/customXml" Target="../ink/ink677.xml"/><Relationship Id="rId4" Type="http://schemas.openxmlformats.org/officeDocument/2006/relationships/image" Target="../media/image19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4.png"/><Relationship Id="rId13" Type="http://schemas.openxmlformats.org/officeDocument/2006/relationships/customXml" Target="../ink/ink684.xml"/><Relationship Id="rId18" Type="http://schemas.openxmlformats.org/officeDocument/2006/relationships/customXml" Target="../ink/ink687.xml"/><Relationship Id="rId26" Type="http://schemas.openxmlformats.org/officeDocument/2006/relationships/image" Target="../media/image622.png"/><Relationship Id="rId3" Type="http://schemas.openxmlformats.org/officeDocument/2006/relationships/customXml" Target="../ink/ink679.xml"/><Relationship Id="rId21" Type="http://schemas.openxmlformats.org/officeDocument/2006/relationships/customXml" Target="../ink/ink689.xml"/><Relationship Id="rId7" Type="http://schemas.openxmlformats.org/officeDocument/2006/relationships/customXml" Target="../ink/ink681.xml"/><Relationship Id="rId12" Type="http://schemas.openxmlformats.org/officeDocument/2006/relationships/image" Target="../media/image616.png"/><Relationship Id="rId17" Type="http://schemas.openxmlformats.org/officeDocument/2006/relationships/image" Target="../media/image618.png"/><Relationship Id="rId25" Type="http://schemas.openxmlformats.org/officeDocument/2006/relationships/customXml" Target="../ink/ink691.xml"/><Relationship Id="rId2" Type="http://schemas.openxmlformats.org/officeDocument/2006/relationships/image" Target="../media/image195.emf"/><Relationship Id="rId16" Type="http://schemas.openxmlformats.org/officeDocument/2006/relationships/customXml" Target="../ink/ink686.xml"/><Relationship Id="rId20" Type="http://schemas.openxmlformats.org/officeDocument/2006/relationships/customXml" Target="../ink/ink688.xml"/><Relationship Id="rId29" Type="http://schemas.openxmlformats.org/officeDocument/2006/relationships/customXml" Target="../ink/ink6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customXml" Target="../ink/ink683.xml"/><Relationship Id="rId24" Type="http://schemas.openxmlformats.org/officeDocument/2006/relationships/image" Target="../media/image621.png"/><Relationship Id="rId5" Type="http://schemas.openxmlformats.org/officeDocument/2006/relationships/customXml" Target="../ink/ink680.xml"/><Relationship Id="rId15" Type="http://schemas.openxmlformats.org/officeDocument/2006/relationships/image" Target="../media/image617.png"/><Relationship Id="rId23" Type="http://schemas.openxmlformats.org/officeDocument/2006/relationships/customXml" Target="../ink/ink690.xml"/><Relationship Id="rId28" Type="http://schemas.openxmlformats.org/officeDocument/2006/relationships/image" Target="../media/image623.png"/><Relationship Id="rId10" Type="http://schemas.openxmlformats.org/officeDocument/2006/relationships/image" Target="../media/image615.png"/><Relationship Id="rId19" Type="http://schemas.openxmlformats.org/officeDocument/2006/relationships/image" Target="../media/image619.png"/><Relationship Id="rId4" Type="http://schemas.openxmlformats.org/officeDocument/2006/relationships/image" Target="../media/image280.png"/><Relationship Id="rId9" Type="http://schemas.openxmlformats.org/officeDocument/2006/relationships/customXml" Target="../ink/ink682.xml"/><Relationship Id="rId14" Type="http://schemas.openxmlformats.org/officeDocument/2006/relationships/customXml" Target="../ink/ink685.xml"/><Relationship Id="rId22" Type="http://schemas.openxmlformats.org/officeDocument/2006/relationships/image" Target="../media/image620.png"/><Relationship Id="rId27" Type="http://schemas.openxmlformats.org/officeDocument/2006/relationships/customXml" Target="../ink/ink692.xml"/><Relationship Id="rId30" Type="http://schemas.openxmlformats.org/officeDocument/2006/relationships/image" Target="../media/image624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99.xml"/><Relationship Id="rId18" Type="http://schemas.openxmlformats.org/officeDocument/2006/relationships/image" Target="../media/image633.png"/><Relationship Id="rId26" Type="http://schemas.openxmlformats.org/officeDocument/2006/relationships/image" Target="../media/image637.png"/><Relationship Id="rId39" Type="http://schemas.openxmlformats.org/officeDocument/2006/relationships/customXml" Target="../ink/ink712.xml"/><Relationship Id="rId21" Type="http://schemas.openxmlformats.org/officeDocument/2006/relationships/customXml" Target="../ink/ink703.xml"/><Relationship Id="rId34" Type="http://schemas.openxmlformats.org/officeDocument/2006/relationships/image" Target="../media/image640.png"/><Relationship Id="rId42" Type="http://schemas.openxmlformats.org/officeDocument/2006/relationships/image" Target="../media/image644.png"/><Relationship Id="rId7" Type="http://schemas.openxmlformats.org/officeDocument/2006/relationships/customXml" Target="../ink/ink696.xml"/><Relationship Id="rId2" Type="http://schemas.openxmlformats.org/officeDocument/2006/relationships/image" Target="../media/image196.jpeg"/><Relationship Id="rId16" Type="http://schemas.openxmlformats.org/officeDocument/2006/relationships/image" Target="../media/image632.png"/><Relationship Id="rId20" Type="http://schemas.openxmlformats.org/officeDocument/2006/relationships/image" Target="../media/image634.png"/><Relationship Id="rId29" Type="http://schemas.openxmlformats.org/officeDocument/2006/relationships/customXml" Target="../ink/ink707.xml"/><Relationship Id="rId41" Type="http://schemas.openxmlformats.org/officeDocument/2006/relationships/customXml" Target="../ink/ink7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7.png"/><Relationship Id="rId11" Type="http://schemas.openxmlformats.org/officeDocument/2006/relationships/customXml" Target="../ink/ink698.xml"/><Relationship Id="rId24" Type="http://schemas.openxmlformats.org/officeDocument/2006/relationships/image" Target="../media/image636.png"/><Relationship Id="rId32" Type="http://schemas.openxmlformats.org/officeDocument/2006/relationships/image" Target="../media/image639.png"/><Relationship Id="rId37" Type="http://schemas.openxmlformats.org/officeDocument/2006/relationships/customXml" Target="../ink/ink711.xml"/><Relationship Id="rId40" Type="http://schemas.openxmlformats.org/officeDocument/2006/relationships/image" Target="../media/image643.png"/><Relationship Id="rId5" Type="http://schemas.openxmlformats.org/officeDocument/2006/relationships/customXml" Target="../ink/ink695.xml"/><Relationship Id="rId15" Type="http://schemas.openxmlformats.org/officeDocument/2006/relationships/customXml" Target="../ink/ink700.xml"/><Relationship Id="rId23" Type="http://schemas.openxmlformats.org/officeDocument/2006/relationships/customXml" Target="../ink/ink704.xml"/><Relationship Id="rId28" Type="http://schemas.openxmlformats.org/officeDocument/2006/relationships/image" Target="../media/image280.png"/><Relationship Id="rId36" Type="http://schemas.openxmlformats.org/officeDocument/2006/relationships/image" Target="../media/image641.png"/><Relationship Id="rId10" Type="http://schemas.openxmlformats.org/officeDocument/2006/relationships/image" Target="../media/image629.png"/><Relationship Id="rId19" Type="http://schemas.openxmlformats.org/officeDocument/2006/relationships/customXml" Target="../ink/ink702.xml"/><Relationship Id="rId31" Type="http://schemas.openxmlformats.org/officeDocument/2006/relationships/customXml" Target="../ink/ink708.xml"/><Relationship Id="rId4" Type="http://schemas.openxmlformats.org/officeDocument/2006/relationships/image" Target="../media/image626.png"/><Relationship Id="rId9" Type="http://schemas.openxmlformats.org/officeDocument/2006/relationships/customXml" Target="../ink/ink697.xml"/><Relationship Id="rId14" Type="http://schemas.openxmlformats.org/officeDocument/2006/relationships/image" Target="../media/image631.png"/><Relationship Id="rId22" Type="http://schemas.openxmlformats.org/officeDocument/2006/relationships/image" Target="../media/image635.png"/><Relationship Id="rId27" Type="http://schemas.openxmlformats.org/officeDocument/2006/relationships/customXml" Target="../ink/ink706.xml"/><Relationship Id="rId30" Type="http://schemas.openxmlformats.org/officeDocument/2006/relationships/image" Target="../media/image638.png"/><Relationship Id="rId35" Type="http://schemas.openxmlformats.org/officeDocument/2006/relationships/customXml" Target="../ink/ink710.xml"/><Relationship Id="rId8" Type="http://schemas.openxmlformats.org/officeDocument/2006/relationships/image" Target="../media/image628.png"/><Relationship Id="rId3" Type="http://schemas.openxmlformats.org/officeDocument/2006/relationships/customXml" Target="../ink/ink694.xml"/><Relationship Id="rId12" Type="http://schemas.openxmlformats.org/officeDocument/2006/relationships/image" Target="../media/image630.png"/><Relationship Id="rId17" Type="http://schemas.openxmlformats.org/officeDocument/2006/relationships/customXml" Target="../ink/ink701.xml"/><Relationship Id="rId25" Type="http://schemas.openxmlformats.org/officeDocument/2006/relationships/customXml" Target="../ink/ink705.xml"/><Relationship Id="rId33" Type="http://schemas.openxmlformats.org/officeDocument/2006/relationships/customXml" Target="../ink/ink709.xml"/><Relationship Id="rId38" Type="http://schemas.openxmlformats.org/officeDocument/2006/relationships/image" Target="../media/image642.pn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10.png"/><Relationship Id="rId18" Type="http://schemas.openxmlformats.org/officeDocument/2006/relationships/customXml" Target="../ink/ink722.xml"/><Relationship Id="rId26" Type="http://schemas.openxmlformats.org/officeDocument/2006/relationships/customXml" Target="../ink/ink726.xml"/><Relationship Id="rId39" Type="http://schemas.openxmlformats.org/officeDocument/2006/relationships/image" Target="../media/image645.png"/><Relationship Id="rId21" Type="http://schemas.openxmlformats.org/officeDocument/2006/relationships/image" Target="../media/image6710.png"/><Relationship Id="rId34" Type="http://schemas.openxmlformats.org/officeDocument/2006/relationships/customXml" Target="../ink/ink730.xml"/><Relationship Id="rId42" Type="http://schemas.openxmlformats.org/officeDocument/2006/relationships/customXml" Target="../ink/ink734.xml"/><Relationship Id="rId47" Type="http://schemas.openxmlformats.org/officeDocument/2006/relationships/image" Target="../media/image649.png"/><Relationship Id="rId50" Type="http://schemas.openxmlformats.org/officeDocument/2006/relationships/customXml" Target="../ink/ink738.xml"/><Relationship Id="rId55" Type="http://schemas.openxmlformats.org/officeDocument/2006/relationships/image" Target="../media/image280.png"/><Relationship Id="rId63" Type="http://schemas.openxmlformats.org/officeDocument/2006/relationships/image" Target="../media/image655.png"/><Relationship Id="rId7" Type="http://schemas.openxmlformats.org/officeDocument/2006/relationships/image" Target="../media/image6010.png"/><Relationship Id="rId2" Type="http://schemas.openxmlformats.org/officeDocument/2006/relationships/customXml" Target="../ink/ink714.xml"/><Relationship Id="rId16" Type="http://schemas.openxmlformats.org/officeDocument/2006/relationships/customXml" Target="../ink/ink721.xml"/><Relationship Id="rId29" Type="http://schemas.openxmlformats.org/officeDocument/2006/relationships/image" Target="../media/image7110.png"/><Relationship Id="rId11" Type="http://schemas.openxmlformats.org/officeDocument/2006/relationships/image" Target="../media/image6210.png"/><Relationship Id="rId24" Type="http://schemas.openxmlformats.org/officeDocument/2006/relationships/customXml" Target="../ink/ink725.xml"/><Relationship Id="rId32" Type="http://schemas.openxmlformats.org/officeDocument/2006/relationships/customXml" Target="../ink/ink729.xml"/><Relationship Id="rId37" Type="http://schemas.openxmlformats.org/officeDocument/2006/relationships/image" Target="../media/image7510.png"/><Relationship Id="rId40" Type="http://schemas.openxmlformats.org/officeDocument/2006/relationships/customXml" Target="../ink/ink733.xml"/><Relationship Id="rId45" Type="http://schemas.openxmlformats.org/officeDocument/2006/relationships/image" Target="../media/image648.png"/><Relationship Id="rId53" Type="http://schemas.openxmlformats.org/officeDocument/2006/relationships/image" Target="../media/image652.png"/><Relationship Id="rId58" Type="http://schemas.openxmlformats.org/officeDocument/2006/relationships/customXml" Target="../ink/ink742.xml"/><Relationship Id="rId5" Type="http://schemas.openxmlformats.org/officeDocument/2006/relationships/image" Target="../media/image5910.png"/><Relationship Id="rId61" Type="http://schemas.openxmlformats.org/officeDocument/2006/relationships/customXml" Target="../ink/ink744.xml"/><Relationship Id="rId19" Type="http://schemas.openxmlformats.org/officeDocument/2006/relationships/image" Target="../media/image6610.png"/><Relationship Id="rId14" Type="http://schemas.openxmlformats.org/officeDocument/2006/relationships/customXml" Target="../ink/ink720.xml"/><Relationship Id="rId22" Type="http://schemas.openxmlformats.org/officeDocument/2006/relationships/customXml" Target="../ink/ink724.xml"/><Relationship Id="rId27" Type="http://schemas.openxmlformats.org/officeDocument/2006/relationships/image" Target="../media/image7010.png"/><Relationship Id="rId30" Type="http://schemas.openxmlformats.org/officeDocument/2006/relationships/customXml" Target="../ink/ink728.xml"/><Relationship Id="rId35" Type="http://schemas.openxmlformats.org/officeDocument/2006/relationships/image" Target="../media/image7410.png"/><Relationship Id="rId43" Type="http://schemas.openxmlformats.org/officeDocument/2006/relationships/image" Target="../media/image647.png"/><Relationship Id="rId48" Type="http://schemas.openxmlformats.org/officeDocument/2006/relationships/customXml" Target="../ink/ink737.xml"/><Relationship Id="rId56" Type="http://schemas.openxmlformats.org/officeDocument/2006/relationships/customXml" Target="../ink/ink741.xml"/><Relationship Id="rId8" Type="http://schemas.openxmlformats.org/officeDocument/2006/relationships/customXml" Target="../ink/ink717.xml"/><Relationship Id="rId51" Type="http://schemas.openxmlformats.org/officeDocument/2006/relationships/image" Target="../media/image651.png"/><Relationship Id="rId3" Type="http://schemas.openxmlformats.org/officeDocument/2006/relationships/image" Target="../media/image5810.png"/><Relationship Id="rId12" Type="http://schemas.openxmlformats.org/officeDocument/2006/relationships/customXml" Target="../ink/ink719.xml"/><Relationship Id="rId17" Type="http://schemas.openxmlformats.org/officeDocument/2006/relationships/image" Target="../media/image6510.png"/><Relationship Id="rId25" Type="http://schemas.openxmlformats.org/officeDocument/2006/relationships/image" Target="../media/image6910.png"/><Relationship Id="rId33" Type="http://schemas.openxmlformats.org/officeDocument/2006/relationships/image" Target="../media/image7310.png"/><Relationship Id="rId38" Type="http://schemas.openxmlformats.org/officeDocument/2006/relationships/customXml" Target="../ink/ink732.xml"/><Relationship Id="rId46" Type="http://schemas.openxmlformats.org/officeDocument/2006/relationships/customXml" Target="../ink/ink736.xml"/><Relationship Id="rId59" Type="http://schemas.openxmlformats.org/officeDocument/2006/relationships/customXml" Target="../ink/ink743.xml"/><Relationship Id="rId20" Type="http://schemas.openxmlformats.org/officeDocument/2006/relationships/customXml" Target="../ink/ink723.xml"/><Relationship Id="rId41" Type="http://schemas.openxmlformats.org/officeDocument/2006/relationships/image" Target="../media/image646.png"/><Relationship Id="rId54" Type="http://schemas.openxmlformats.org/officeDocument/2006/relationships/customXml" Target="../ink/ink740.xml"/><Relationship Id="rId62" Type="http://schemas.openxmlformats.org/officeDocument/2006/relationships/customXml" Target="../ink/ink74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16.xml"/><Relationship Id="rId15" Type="http://schemas.openxmlformats.org/officeDocument/2006/relationships/image" Target="../media/image6410.png"/><Relationship Id="rId23" Type="http://schemas.openxmlformats.org/officeDocument/2006/relationships/image" Target="../media/image6810.png"/><Relationship Id="rId28" Type="http://schemas.openxmlformats.org/officeDocument/2006/relationships/customXml" Target="../ink/ink727.xml"/><Relationship Id="rId36" Type="http://schemas.openxmlformats.org/officeDocument/2006/relationships/customXml" Target="../ink/ink731.xml"/><Relationship Id="rId49" Type="http://schemas.openxmlformats.org/officeDocument/2006/relationships/image" Target="../media/image650.png"/><Relationship Id="rId57" Type="http://schemas.openxmlformats.org/officeDocument/2006/relationships/image" Target="../media/image653.png"/><Relationship Id="rId10" Type="http://schemas.openxmlformats.org/officeDocument/2006/relationships/customXml" Target="../ink/ink718.xml"/><Relationship Id="rId31" Type="http://schemas.openxmlformats.org/officeDocument/2006/relationships/image" Target="../media/image7210.png"/><Relationship Id="rId44" Type="http://schemas.openxmlformats.org/officeDocument/2006/relationships/customXml" Target="../ink/ink735.xml"/><Relationship Id="rId52" Type="http://schemas.openxmlformats.org/officeDocument/2006/relationships/customXml" Target="../ink/ink739.xml"/><Relationship Id="rId60" Type="http://schemas.openxmlformats.org/officeDocument/2006/relationships/image" Target="../media/image654.png"/><Relationship Id="rId4" Type="http://schemas.openxmlformats.org/officeDocument/2006/relationships/customXml" Target="../ink/ink715.xml"/><Relationship Id="rId9" Type="http://schemas.openxmlformats.org/officeDocument/2006/relationships/image" Target="../media/image6110.png"/></Relationships>
</file>

<file path=ppt/slides/_rels/slide6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5.png"/><Relationship Id="rId21" Type="http://schemas.openxmlformats.org/officeDocument/2006/relationships/image" Target="../media/image660.png"/><Relationship Id="rId42" Type="http://schemas.openxmlformats.org/officeDocument/2006/relationships/customXml" Target="../ink/ink766.xml"/><Relationship Id="rId63" Type="http://schemas.openxmlformats.org/officeDocument/2006/relationships/image" Target="../media/image681.png"/><Relationship Id="rId84" Type="http://schemas.openxmlformats.org/officeDocument/2006/relationships/image" Target="../media/image690.png"/><Relationship Id="rId138" Type="http://schemas.openxmlformats.org/officeDocument/2006/relationships/customXml" Target="../ink/ink817.xml"/><Relationship Id="rId159" Type="http://schemas.openxmlformats.org/officeDocument/2006/relationships/image" Target="../media/image726.png"/><Relationship Id="rId170" Type="http://schemas.openxmlformats.org/officeDocument/2006/relationships/image" Target="../media/image731.png"/><Relationship Id="rId107" Type="http://schemas.openxmlformats.org/officeDocument/2006/relationships/customXml" Target="../ink/ink801.xml"/><Relationship Id="rId11" Type="http://schemas.openxmlformats.org/officeDocument/2006/relationships/image" Target="../media/image625.png"/><Relationship Id="rId32" Type="http://schemas.openxmlformats.org/officeDocument/2006/relationships/customXml" Target="../ink/ink761.xml"/><Relationship Id="rId53" Type="http://schemas.openxmlformats.org/officeDocument/2006/relationships/image" Target="../media/image676.png"/><Relationship Id="rId74" Type="http://schemas.openxmlformats.org/officeDocument/2006/relationships/customXml" Target="../ink/ink782.xml"/><Relationship Id="rId128" Type="http://schemas.openxmlformats.org/officeDocument/2006/relationships/customXml" Target="../ink/ink812.xml"/><Relationship Id="rId149" Type="http://schemas.openxmlformats.org/officeDocument/2006/relationships/image" Target="../media/image721.png"/><Relationship Id="rId5" Type="http://schemas.openxmlformats.org/officeDocument/2006/relationships/image" Target="../media/image610.png"/><Relationship Id="rId95" Type="http://schemas.openxmlformats.org/officeDocument/2006/relationships/customXml" Target="../ink/ink795.xml"/><Relationship Id="rId160" Type="http://schemas.openxmlformats.org/officeDocument/2006/relationships/customXml" Target="../ink/ink828.xml"/><Relationship Id="rId22" Type="http://schemas.openxmlformats.org/officeDocument/2006/relationships/customXml" Target="../ink/ink756.xml"/><Relationship Id="rId43" Type="http://schemas.openxmlformats.org/officeDocument/2006/relationships/image" Target="../media/image671.png"/><Relationship Id="rId64" Type="http://schemas.openxmlformats.org/officeDocument/2006/relationships/customXml" Target="../ink/ink777.xml"/><Relationship Id="rId118" Type="http://schemas.openxmlformats.org/officeDocument/2006/relationships/customXml" Target="../ink/ink807.xml"/><Relationship Id="rId139" Type="http://schemas.openxmlformats.org/officeDocument/2006/relationships/image" Target="../media/image716.png"/><Relationship Id="rId85" Type="http://schemas.openxmlformats.org/officeDocument/2006/relationships/customXml" Target="../ink/ink789.xml"/><Relationship Id="rId150" Type="http://schemas.openxmlformats.org/officeDocument/2006/relationships/customXml" Target="../ink/ink823.xml"/><Relationship Id="rId171" Type="http://schemas.openxmlformats.org/officeDocument/2006/relationships/customXml" Target="../ink/ink834.xml"/><Relationship Id="rId12" Type="http://schemas.openxmlformats.org/officeDocument/2006/relationships/customXml" Target="../ink/ink751.xml"/><Relationship Id="rId33" Type="http://schemas.openxmlformats.org/officeDocument/2006/relationships/image" Target="../media/image666.png"/><Relationship Id="rId108" Type="http://schemas.openxmlformats.org/officeDocument/2006/relationships/image" Target="../media/image701.png"/><Relationship Id="rId129" Type="http://schemas.openxmlformats.org/officeDocument/2006/relationships/image" Target="../media/image711.png"/><Relationship Id="rId54" Type="http://schemas.openxmlformats.org/officeDocument/2006/relationships/customXml" Target="../ink/ink772.xml"/><Relationship Id="rId75" Type="http://schemas.openxmlformats.org/officeDocument/2006/relationships/customXml" Target="../ink/ink783.xml"/><Relationship Id="rId96" Type="http://schemas.openxmlformats.org/officeDocument/2006/relationships/image" Target="../media/image695.png"/><Relationship Id="rId140" Type="http://schemas.openxmlformats.org/officeDocument/2006/relationships/customXml" Target="../ink/ink818.xml"/><Relationship Id="rId161" Type="http://schemas.openxmlformats.org/officeDocument/2006/relationships/image" Target="../media/image72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48.xml"/><Relationship Id="rId23" Type="http://schemas.openxmlformats.org/officeDocument/2006/relationships/image" Target="../media/image661.png"/><Relationship Id="rId28" Type="http://schemas.openxmlformats.org/officeDocument/2006/relationships/customXml" Target="../ink/ink759.xml"/><Relationship Id="rId49" Type="http://schemas.openxmlformats.org/officeDocument/2006/relationships/image" Target="../media/image674.png"/><Relationship Id="rId114" Type="http://schemas.openxmlformats.org/officeDocument/2006/relationships/customXml" Target="../ink/ink805.xml"/><Relationship Id="rId119" Type="http://schemas.openxmlformats.org/officeDocument/2006/relationships/image" Target="../media/image706.png"/><Relationship Id="rId44" Type="http://schemas.openxmlformats.org/officeDocument/2006/relationships/customXml" Target="../ink/ink767.xml"/><Relationship Id="rId60" Type="http://schemas.openxmlformats.org/officeDocument/2006/relationships/customXml" Target="../ink/ink775.xml"/><Relationship Id="rId65" Type="http://schemas.openxmlformats.org/officeDocument/2006/relationships/image" Target="../media/image682.png"/><Relationship Id="rId81" Type="http://schemas.openxmlformats.org/officeDocument/2006/relationships/customXml" Target="../ink/ink787.xml"/><Relationship Id="rId86" Type="http://schemas.openxmlformats.org/officeDocument/2006/relationships/customXml" Target="../ink/ink790.xml"/><Relationship Id="rId130" Type="http://schemas.openxmlformats.org/officeDocument/2006/relationships/customXml" Target="../ink/ink813.xml"/><Relationship Id="rId135" Type="http://schemas.openxmlformats.org/officeDocument/2006/relationships/image" Target="../media/image714.png"/><Relationship Id="rId151" Type="http://schemas.openxmlformats.org/officeDocument/2006/relationships/image" Target="../media/image722.png"/><Relationship Id="rId156" Type="http://schemas.openxmlformats.org/officeDocument/2006/relationships/customXml" Target="../ink/ink826.xml"/><Relationship Id="rId172" Type="http://schemas.openxmlformats.org/officeDocument/2006/relationships/image" Target="../media/image732.png"/><Relationship Id="rId13" Type="http://schemas.openxmlformats.org/officeDocument/2006/relationships/image" Target="../media/image656.png"/><Relationship Id="rId18" Type="http://schemas.openxmlformats.org/officeDocument/2006/relationships/customXml" Target="../ink/ink754.xml"/><Relationship Id="rId39" Type="http://schemas.openxmlformats.org/officeDocument/2006/relationships/image" Target="../media/image669.png"/><Relationship Id="rId109" Type="http://schemas.openxmlformats.org/officeDocument/2006/relationships/customXml" Target="../ink/ink802.xml"/><Relationship Id="rId34" Type="http://schemas.openxmlformats.org/officeDocument/2006/relationships/customXml" Target="../ink/ink762.xml"/><Relationship Id="rId50" Type="http://schemas.openxmlformats.org/officeDocument/2006/relationships/customXml" Target="../ink/ink770.xml"/><Relationship Id="rId55" Type="http://schemas.openxmlformats.org/officeDocument/2006/relationships/image" Target="../media/image677.png"/><Relationship Id="rId76" Type="http://schemas.openxmlformats.org/officeDocument/2006/relationships/customXml" Target="../ink/ink784.xml"/><Relationship Id="rId97" Type="http://schemas.openxmlformats.org/officeDocument/2006/relationships/customXml" Target="../ink/ink796.xml"/><Relationship Id="rId104" Type="http://schemas.openxmlformats.org/officeDocument/2006/relationships/image" Target="../media/image699.png"/><Relationship Id="rId120" Type="http://schemas.openxmlformats.org/officeDocument/2006/relationships/customXml" Target="../ink/ink808.xml"/><Relationship Id="rId125" Type="http://schemas.openxmlformats.org/officeDocument/2006/relationships/image" Target="../media/image709.png"/><Relationship Id="rId141" Type="http://schemas.openxmlformats.org/officeDocument/2006/relationships/image" Target="../media/image717.png"/><Relationship Id="rId146" Type="http://schemas.openxmlformats.org/officeDocument/2006/relationships/customXml" Target="../ink/ink821.xml"/><Relationship Id="rId167" Type="http://schemas.openxmlformats.org/officeDocument/2006/relationships/customXml" Target="../ink/ink832.xml"/><Relationship Id="rId7" Type="http://schemas.openxmlformats.org/officeDocument/2006/relationships/image" Target="../media/image611.png"/><Relationship Id="rId71" Type="http://schemas.openxmlformats.org/officeDocument/2006/relationships/image" Target="../media/image685.png"/><Relationship Id="rId92" Type="http://schemas.openxmlformats.org/officeDocument/2006/relationships/image" Target="../media/image693.png"/><Relationship Id="rId162" Type="http://schemas.openxmlformats.org/officeDocument/2006/relationships/customXml" Target="../ink/ink829.xml"/><Relationship Id="rId2" Type="http://schemas.openxmlformats.org/officeDocument/2006/relationships/customXml" Target="../ink/ink746.xml"/><Relationship Id="rId29" Type="http://schemas.openxmlformats.org/officeDocument/2006/relationships/image" Target="../media/image664.png"/><Relationship Id="rId24" Type="http://schemas.openxmlformats.org/officeDocument/2006/relationships/customXml" Target="../ink/ink757.xml"/><Relationship Id="rId40" Type="http://schemas.openxmlformats.org/officeDocument/2006/relationships/customXml" Target="../ink/ink765.xml"/><Relationship Id="rId45" Type="http://schemas.openxmlformats.org/officeDocument/2006/relationships/image" Target="../media/image672.png"/><Relationship Id="rId66" Type="http://schemas.openxmlformats.org/officeDocument/2006/relationships/customXml" Target="../ink/ink778.xml"/><Relationship Id="rId87" Type="http://schemas.openxmlformats.org/officeDocument/2006/relationships/customXml" Target="../ink/ink791.xml"/><Relationship Id="rId110" Type="http://schemas.openxmlformats.org/officeDocument/2006/relationships/customXml" Target="../ink/ink803.xml"/><Relationship Id="rId115" Type="http://schemas.openxmlformats.org/officeDocument/2006/relationships/image" Target="../media/image704.png"/><Relationship Id="rId131" Type="http://schemas.openxmlformats.org/officeDocument/2006/relationships/image" Target="../media/image712.png"/><Relationship Id="rId136" Type="http://schemas.openxmlformats.org/officeDocument/2006/relationships/customXml" Target="../ink/ink816.xml"/><Relationship Id="rId157" Type="http://schemas.openxmlformats.org/officeDocument/2006/relationships/image" Target="../media/image725.png"/><Relationship Id="rId61" Type="http://schemas.openxmlformats.org/officeDocument/2006/relationships/image" Target="../media/image680.png"/><Relationship Id="rId82" Type="http://schemas.openxmlformats.org/officeDocument/2006/relationships/image" Target="../media/image689.png"/><Relationship Id="rId152" Type="http://schemas.openxmlformats.org/officeDocument/2006/relationships/customXml" Target="../ink/ink824.xml"/><Relationship Id="rId173" Type="http://schemas.openxmlformats.org/officeDocument/2006/relationships/customXml" Target="../ink/ink835.xml"/><Relationship Id="rId19" Type="http://schemas.openxmlformats.org/officeDocument/2006/relationships/image" Target="../media/image659.png"/><Relationship Id="rId14" Type="http://schemas.openxmlformats.org/officeDocument/2006/relationships/customXml" Target="../ink/ink752.xml"/><Relationship Id="rId30" Type="http://schemas.openxmlformats.org/officeDocument/2006/relationships/customXml" Target="../ink/ink760.xml"/><Relationship Id="rId35" Type="http://schemas.openxmlformats.org/officeDocument/2006/relationships/image" Target="../media/image667.png"/><Relationship Id="rId56" Type="http://schemas.openxmlformats.org/officeDocument/2006/relationships/customXml" Target="../ink/ink773.xml"/><Relationship Id="rId77" Type="http://schemas.openxmlformats.org/officeDocument/2006/relationships/customXml" Target="../ink/ink785.xml"/><Relationship Id="rId100" Type="http://schemas.openxmlformats.org/officeDocument/2006/relationships/image" Target="../media/image697.png"/><Relationship Id="rId105" Type="http://schemas.openxmlformats.org/officeDocument/2006/relationships/customXml" Target="../ink/ink800.xml"/><Relationship Id="rId126" Type="http://schemas.openxmlformats.org/officeDocument/2006/relationships/customXml" Target="../ink/ink811.xml"/><Relationship Id="rId147" Type="http://schemas.openxmlformats.org/officeDocument/2006/relationships/image" Target="../media/image720.png"/><Relationship Id="rId168" Type="http://schemas.openxmlformats.org/officeDocument/2006/relationships/image" Target="../media/image730.png"/><Relationship Id="rId8" Type="http://schemas.openxmlformats.org/officeDocument/2006/relationships/customXml" Target="../ink/ink749.xml"/><Relationship Id="rId51" Type="http://schemas.openxmlformats.org/officeDocument/2006/relationships/image" Target="../media/image675.png"/><Relationship Id="rId72" Type="http://schemas.openxmlformats.org/officeDocument/2006/relationships/customXml" Target="../ink/ink781.xml"/><Relationship Id="rId93" Type="http://schemas.openxmlformats.org/officeDocument/2006/relationships/customXml" Target="../ink/ink794.xml"/><Relationship Id="rId98" Type="http://schemas.openxmlformats.org/officeDocument/2006/relationships/image" Target="../media/image696.png"/><Relationship Id="rId121" Type="http://schemas.openxmlformats.org/officeDocument/2006/relationships/image" Target="../media/image707.png"/><Relationship Id="rId142" Type="http://schemas.openxmlformats.org/officeDocument/2006/relationships/customXml" Target="../ink/ink819.xml"/><Relationship Id="rId163" Type="http://schemas.openxmlformats.org/officeDocument/2006/relationships/image" Target="../media/image728.png"/><Relationship Id="rId3" Type="http://schemas.openxmlformats.org/officeDocument/2006/relationships/image" Target="../media/image609.png"/><Relationship Id="rId25" Type="http://schemas.openxmlformats.org/officeDocument/2006/relationships/image" Target="../media/image662.png"/><Relationship Id="rId46" Type="http://schemas.openxmlformats.org/officeDocument/2006/relationships/customXml" Target="../ink/ink768.xml"/><Relationship Id="rId67" Type="http://schemas.openxmlformats.org/officeDocument/2006/relationships/image" Target="../media/image683.png"/><Relationship Id="rId116" Type="http://schemas.openxmlformats.org/officeDocument/2006/relationships/customXml" Target="../ink/ink806.xml"/><Relationship Id="rId137" Type="http://schemas.openxmlformats.org/officeDocument/2006/relationships/image" Target="../media/image715.png"/><Relationship Id="rId158" Type="http://schemas.openxmlformats.org/officeDocument/2006/relationships/customXml" Target="../ink/ink827.xml"/><Relationship Id="rId20" Type="http://schemas.openxmlformats.org/officeDocument/2006/relationships/customXml" Target="../ink/ink755.xml"/><Relationship Id="rId41" Type="http://schemas.openxmlformats.org/officeDocument/2006/relationships/image" Target="../media/image670.png"/><Relationship Id="rId62" Type="http://schemas.openxmlformats.org/officeDocument/2006/relationships/customXml" Target="../ink/ink776.xml"/><Relationship Id="rId83" Type="http://schemas.openxmlformats.org/officeDocument/2006/relationships/customXml" Target="../ink/ink788.xml"/><Relationship Id="rId88" Type="http://schemas.openxmlformats.org/officeDocument/2006/relationships/image" Target="../media/image691.png"/><Relationship Id="rId111" Type="http://schemas.openxmlformats.org/officeDocument/2006/relationships/image" Target="../media/image702.png"/><Relationship Id="rId132" Type="http://schemas.openxmlformats.org/officeDocument/2006/relationships/customXml" Target="../ink/ink814.xml"/><Relationship Id="rId153" Type="http://schemas.openxmlformats.org/officeDocument/2006/relationships/image" Target="../media/image723.png"/><Relationship Id="rId174" Type="http://schemas.openxmlformats.org/officeDocument/2006/relationships/image" Target="../media/image733.png"/><Relationship Id="rId15" Type="http://schemas.openxmlformats.org/officeDocument/2006/relationships/image" Target="../media/image657.png"/><Relationship Id="rId36" Type="http://schemas.openxmlformats.org/officeDocument/2006/relationships/customXml" Target="../ink/ink763.xml"/><Relationship Id="rId57" Type="http://schemas.openxmlformats.org/officeDocument/2006/relationships/image" Target="../media/image678.png"/><Relationship Id="rId106" Type="http://schemas.openxmlformats.org/officeDocument/2006/relationships/image" Target="../media/image700.png"/><Relationship Id="rId127" Type="http://schemas.openxmlformats.org/officeDocument/2006/relationships/image" Target="../media/image710.png"/><Relationship Id="rId10" Type="http://schemas.openxmlformats.org/officeDocument/2006/relationships/customXml" Target="../ink/ink750.xml"/><Relationship Id="rId31" Type="http://schemas.openxmlformats.org/officeDocument/2006/relationships/image" Target="../media/image665.png"/><Relationship Id="rId52" Type="http://schemas.openxmlformats.org/officeDocument/2006/relationships/customXml" Target="../ink/ink771.xml"/><Relationship Id="rId73" Type="http://schemas.openxmlformats.org/officeDocument/2006/relationships/image" Target="../media/image686.png"/><Relationship Id="rId78" Type="http://schemas.openxmlformats.org/officeDocument/2006/relationships/image" Target="../media/image687.png"/><Relationship Id="rId94" Type="http://schemas.openxmlformats.org/officeDocument/2006/relationships/image" Target="../media/image694.png"/><Relationship Id="rId99" Type="http://schemas.openxmlformats.org/officeDocument/2006/relationships/customXml" Target="../ink/ink797.xml"/><Relationship Id="rId101" Type="http://schemas.openxmlformats.org/officeDocument/2006/relationships/customXml" Target="../ink/ink798.xml"/><Relationship Id="rId122" Type="http://schemas.openxmlformats.org/officeDocument/2006/relationships/customXml" Target="../ink/ink809.xml"/><Relationship Id="rId143" Type="http://schemas.openxmlformats.org/officeDocument/2006/relationships/image" Target="../media/image718.png"/><Relationship Id="rId148" Type="http://schemas.openxmlformats.org/officeDocument/2006/relationships/customXml" Target="../ink/ink822.xml"/><Relationship Id="rId164" Type="http://schemas.openxmlformats.org/officeDocument/2006/relationships/customXml" Target="../ink/ink830.xml"/><Relationship Id="rId169" Type="http://schemas.openxmlformats.org/officeDocument/2006/relationships/customXml" Target="../ink/ink833.xml"/><Relationship Id="rId4" Type="http://schemas.openxmlformats.org/officeDocument/2006/relationships/customXml" Target="../ink/ink747.xml"/><Relationship Id="rId9" Type="http://schemas.openxmlformats.org/officeDocument/2006/relationships/image" Target="../media/image613.png"/><Relationship Id="rId26" Type="http://schemas.openxmlformats.org/officeDocument/2006/relationships/customXml" Target="../ink/ink758.xml"/><Relationship Id="rId47" Type="http://schemas.openxmlformats.org/officeDocument/2006/relationships/image" Target="../media/image673.png"/><Relationship Id="rId68" Type="http://schemas.openxmlformats.org/officeDocument/2006/relationships/customXml" Target="../ink/ink779.xml"/><Relationship Id="rId89" Type="http://schemas.openxmlformats.org/officeDocument/2006/relationships/customXml" Target="../ink/ink792.xml"/><Relationship Id="rId112" Type="http://schemas.openxmlformats.org/officeDocument/2006/relationships/customXml" Target="../ink/ink804.xml"/><Relationship Id="rId133" Type="http://schemas.openxmlformats.org/officeDocument/2006/relationships/image" Target="../media/image713.png"/><Relationship Id="rId154" Type="http://schemas.openxmlformats.org/officeDocument/2006/relationships/customXml" Target="../ink/ink825.xml"/><Relationship Id="rId175" Type="http://schemas.openxmlformats.org/officeDocument/2006/relationships/customXml" Target="../ink/ink836.xml"/><Relationship Id="rId16" Type="http://schemas.openxmlformats.org/officeDocument/2006/relationships/customXml" Target="../ink/ink753.xml"/><Relationship Id="rId37" Type="http://schemas.openxmlformats.org/officeDocument/2006/relationships/image" Target="../media/image668.png"/><Relationship Id="rId58" Type="http://schemas.openxmlformats.org/officeDocument/2006/relationships/customXml" Target="../ink/ink774.xml"/><Relationship Id="rId79" Type="http://schemas.openxmlformats.org/officeDocument/2006/relationships/customXml" Target="../ink/ink786.xml"/><Relationship Id="rId102" Type="http://schemas.openxmlformats.org/officeDocument/2006/relationships/image" Target="../media/image698.png"/><Relationship Id="rId123" Type="http://schemas.openxmlformats.org/officeDocument/2006/relationships/image" Target="../media/image708.png"/><Relationship Id="rId144" Type="http://schemas.openxmlformats.org/officeDocument/2006/relationships/customXml" Target="../ink/ink820.xml"/><Relationship Id="rId90" Type="http://schemas.openxmlformats.org/officeDocument/2006/relationships/image" Target="../media/image692.png"/><Relationship Id="rId165" Type="http://schemas.openxmlformats.org/officeDocument/2006/relationships/customXml" Target="../ink/ink831.xml"/><Relationship Id="rId27" Type="http://schemas.openxmlformats.org/officeDocument/2006/relationships/image" Target="../media/image663.png"/><Relationship Id="rId48" Type="http://schemas.openxmlformats.org/officeDocument/2006/relationships/customXml" Target="../ink/ink769.xml"/><Relationship Id="rId69" Type="http://schemas.openxmlformats.org/officeDocument/2006/relationships/image" Target="../media/image684.png"/><Relationship Id="rId113" Type="http://schemas.openxmlformats.org/officeDocument/2006/relationships/image" Target="../media/image703.png"/><Relationship Id="rId134" Type="http://schemas.openxmlformats.org/officeDocument/2006/relationships/customXml" Target="../ink/ink815.xml"/><Relationship Id="rId80" Type="http://schemas.openxmlformats.org/officeDocument/2006/relationships/image" Target="../media/image688.png"/><Relationship Id="rId155" Type="http://schemas.openxmlformats.org/officeDocument/2006/relationships/image" Target="../media/image724.png"/><Relationship Id="rId176" Type="http://schemas.openxmlformats.org/officeDocument/2006/relationships/customXml" Target="../ink/ink837.xml"/><Relationship Id="rId17" Type="http://schemas.openxmlformats.org/officeDocument/2006/relationships/image" Target="../media/image658.png"/><Relationship Id="rId38" Type="http://schemas.openxmlformats.org/officeDocument/2006/relationships/customXml" Target="../ink/ink764.xml"/><Relationship Id="rId59" Type="http://schemas.openxmlformats.org/officeDocument/2006/relationships/image" Target="../media/image679.png"/><Relationship Id="rId103" Type="http://schemas.openxmlformats.org/officeDocument/2006/relationships/customXml" Target="../ink/ink799.xml"/><Relationship Id="rId124" Type="http://schemas.openxmlformats.org/officeDocument/2006/relationships/customXml" Target="../ink/ink810.xml"/><Relationship Id="rId70" Type="http://schemas.openxmlformats.org/officeDocument/2006/relationships/customXml" Target="../ink/ink780.xml"/><Relationship Id="rId91" Type="http://schemas.openxmlformats.org/officeDocument/2006/relationships/customXml" Target="../ink/ink793.xml"/><Relationship Id="rId145" Type="http://schemas.openxmlformats.org/officeDocument/2006/relationships/image" Target="../media/image719.png"/><Relationship Id="rId166" Type="http://schemas.openxmlformats.org/officeDocument/2006/relationships/image" Target="../media/image729.png"/></Relationships>
</file>

<file path=ppt/slides/_rels/slide6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99.xml"/><Relationship Id="rId21" Type="http://schemas.openxmlformats.org/officeDocument/2006/relationships/image" Target="../media/image742.png"/><Relationship Id="rId42" Type="http://schemas.openxmlformats.org/officeDocument/2006/relationships/customXml" Target="../ink/ink860.xml"/><Relationship Id="rId63" Type="http://schemas.openxmlformats.org/officeDocument/2006/relationships/image" Target="../media/image759.png"/><Relationship Id="rId84" Type="http://schemas.openxmlformats.org/officeDocument/2006/relationships/image" Target="../media/image769.png"/><Relationship Id="rId138" Type="http://schemas.openxmlformats.org/officeDocument/2006/relationships/customXml" Target="../ink/ink910.xml"/><Relationship Id="rId159" Type="http://schemas.openxmlformats.org/officeDocument/2006/relationships/customXml" Target="../ink/ink921.xml"/><Relationship Id="rId107" Type="http://schemas.openxmlformats.org/officeDocument/2006/relationships/customXml" Target="../ink/ink894.xml"/><Relationship Id="rId11" Type="http://schemas.openxmlformats.org/officeDocument/2006/relationships/image" Target="../media/image738.png"/><Relationship Id="rId32" Type="http://schemas.openxmlformats.org/officeDocument/2006/relationships/image" Target="../media/image747.png"/><Relationship Id="rId53" Type="http://schemas.openxmlformats.org/officeDocument/2006/relationships/image" Target="../media/image754.png"/><Relationship Id="rId74" Type="http://schemas.openxmlformats.org/officeDocument/2006/relationships/image" Target="../media/image764.png"/><Relationship Id="rId128" Type="http://schemas.openxmlformats.org/officeDocument/2006/relationships/image" Target="../media/image791.png"/><Relationship Id="rId149" Type="http://schemas.openxmlformats.org/officeDocument/2006/relationships/image" Target="../media/image801.png"/><Relationship Id="rId5" Type="http://schemas.openxmlformats.org/officeDocument/2006/relationships/image" Target="../media/image735.png"/><Relationship Id="rId95" Type="http://schemas.openxmlformats.org/officeDocument/2006/relationships/customXml" Target="../ink/ink888.xml"/><Relationship Id="rId160" Type="http://schemas.openxmlformats.org/officeDocument/2006/relationships/image" Target="../media/image806.png"/><Relationship Id="rId22" Type="http://schemas.openxmlformats.org/officeDocument/2006/relationships/customXml" Target="../ink/ink848.xml"/><Relationship Id="rId43" Type="http://schemas.openxmlformats.org/officeDocument/2006/relationships/customXml" Target="../ink/ink861.xml"/><Relationship Id="rId64" Type="http://schemas.openxmlformats.org/officeDocument/2006/relationships/customXml" Target="../ink/ink872.xml"/><Relationship Id="rId118" Type="http://schemas.openxmlformats.org/officeDocument/2006/relationships/image" Target="../media/image786.png"/><Relationship Id="rId139" Type="http://schemas.openxmlformats.org/officeDocument/2006/relationships/image" Target="../media/image796.png"/><Relationship Id="rId80" Type="http://schemas.openxmlformats.org/officeDocument/2006/relationships/image" Target="../media/image767.png"/><Relationship Id="rId85" Type="http://schemas.openxmlformats.org/officeDocument/2006/relationships/customXml" Target="../ink/ink883.xml"/><Relationship Id="rId150" Type="http://schemas.openxmlformats.org/officeDocument/2006/relationships/customXml" Target="../ink/ink916.xml"/><Relationship Id="rId155" Type="http://schemas.openxmlformats.org/officeDocument/2006/relationships/image" Target="../media/image804.png"/><Relationship Id="rId12" Type="http://schemas.openxmlformats.org/officeDocument/2006/relationships/customXml" Target="../ink/ink843.xml"/><Relationship Id="rId17" Type="http://schemas.openxmlformats.org/officeDocument/2006/relationships/image" Target="../media/image740.png"/><Relationship Id="rId33" Type="http://schemas.openxmlformats.org/officeDocument/2006/relationships/customXml" Target="../ink/ink854.xml"/><Relationship Id="rId38" Type="http://schemas.openxmlformats.org/officeDocument/2006/relationships/customXml" Target="../ink/ink858.xml"/><Relationship Id="rId59" Type="http://schemas.openxmlformats.org/officeDocument/2006/relationships/image" Target="../media/image757.png"/><Relationship Id="rId103" Type="http://schemas.openxmlformats.org/officeDocument/2006/relationships/customXml" Target="../ink/ink892.xml"/><Relationship Id="rId108" Type="http://schemas.openxmlformats.org/officeDocument/2006/relationships/image" Target="../media/image781.png"/><Relationship Id="rId124" Type="http://schemas.openxmlformats.org/officeDocument/2006/relationships/image" Target="../media/image789.png"/><Relationship Id="rId129" Type="http://schemas.openxmlformats.org/officeDocument/2006/relationships/customXml" Target="../ink/ink905.xml"/><Relationship Id="rId54" Type="http://schemas.openxmlformats.org/officeDocument/2006/relationships/customXml" Target="../ink/ink867.xml"/><Relationship Id="rId70" Type="http://schemas.openxmlformats.org/officeDocument/2006/relationships/customXml" Target="../ink/ink875.xml"/><Relationship Id="rId75" Type="http://schemas.openxmlformats.org/officeDocument/2006/relationships/customXml" Target="../ink/ink878.xml"/><Relationship Id="rId91" Type="http://schemas.openxmlformats.org/officeDocument/2006/relationships/customXml" Target="../ink/ink886.xml"/><Relationship Id="rId96" Type="http://schemas.openxmlformats.org/officeDocument/2006/relationships/image" Target="../media/image775.png"/><Relationship Id="rId140" Type="http://schemas.openxmlformats.org/officeDocument/2006/relationships/customXml" Target="../ink/ink911.xml"/><Relationship Id="rId145" Type="http://schemas.openxmlformats.org/officeDocument/2006/relationships/image" Target="../media/image79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40.xml"/><Relationship Id="rId23" Type="http://schemas.openxmlformats.org/officeDocument/2006/relationships/image" Target="../media/image743.png"/><Relationship Id="rId28" Type="http://schemas.openxmlformats.org/officeDocument/2006/relationships/customXml" Target="../ink/ink851.xml"/><Relationship Id="rId49" Type="http://schemas.openxmlformats.org/officeDocument/2006/relationships/image" Target="../media/image752.png"/><Relationship Id="rId114" Type="http://schemas.openxmlformats.org/officeDocument/2006/relationships/image" Target="../media/image784.png"/><Relationship Id="rId119" Type="http://schemas.openxmlformats.org/officeDocument/2006/relationships/customXml" Target="../ink/ink900.xml"/><Relationship Id="rId44" Type="http://schemas.openxmlformats.org/officeDocument/2006/relationships/image" Target="../media/image678.png"/><Relationship Id="rId60" Type="http://schemas.openxmlformats.org/officeDocument/2006/relationships/customXml" Target="../ink/ink870.xml"/><Relationship Id="rId65" Type="http://schemas.openxmlformats.org/officeDocument/2006/relationships/image" Target="../media/image760.png"/><Relationship Id="rId81" Type="http://schemas.openxmlformats.org/officeDocument/2006/relationships/customXml" Target="../ink/ink881.xml"/><Relationship Id="rId86" Type="http://schemas.openxmlformats.org/officeDocument/2006/relationships/image" Target="../media/image770.png"/><Relationship Id="rId130" Type="http://schemas.openxmlformats.org/officeDocument/2006/relationships/image" Target="../media/image792.png"/><Relationship Id="rId135" Type="http://schemas.openxmlformats.org/officeDocument/2006/relationships/image" Target="../media/image794.png"/><Relationship Id="rId151" Type="http://schemas.openxmlformats.org/officeDocument/2006/relationships/image" Target="../media/image802.png"/><Relationship Id="rId156" Type="http://schemas.openxmlformats.org/officeDocument/2006/relationships/customXml" Target="../ink/ink919.xml"/><Relationship Id="rId13" Type="http://schemas.openxmlformats.org/officeDocument/2006/relationships/image" Target="../media/image739.png"/><Relationship Id="rId18" Type="http://schemas.openxmlformats.org/officeDocument/2006/relationships/customXml" Target="../ink/ink846.xml"/><Relationship Id="rId39" Type="http://schemas.openxmlformats.org/officeDocument/2006/relationships/image" Target="../media/image749.png"/><Relationship Id="rId109" Type="http://schemas.openxmlformats.org/officeDocument/2006/relationships/customXml" Target="../ink/ink895.xml"/><Relationship Id="rId34" Type="http://schemas.openxmlformats.org/officeDocument/2006/relationships/image" Target="../media/image748.png"/><Relationship Id="rId50" Type="http://schemas.openxmlformats.org/officeDocument/2006/relationships/customXml" Target="../ink/ink865.xml"/><Relationship Id="rId55" Type="http://schemas.openxmlformats.org/officeDocument/2006/relationships/image" Target="../media/image755.png"/><Relationship Id="rId76" Type="http://schemas.openxmlformats.org/officeDocument/2006/relationships/image" Target="../media/image765.png"/><Relationship Id="rId97" Type="http://schemas.openxmlformats.org/officeDocument/2006/relationships/customXml" Target="../ink/ink889.xml"/><Relationship Id="rId104" Type="http://schemas.openxmlformats.org/officeDocument/2006/relationships/image" Target="../media/image779.png"/><Relationship Id="rId120" Type="http://schemas.openxmlformats.org/officeDocument/2006/relationships/image" Target="../media/image787.png"/><Relationship Id="rId125" Type="http://schemas.openxmlformats.org/officeDocument/2006/relationships/customXml" Target="../ink/ink903.xml"/><Relationship Id="rId141" Type="http://schemas.openxmlformats.org/officeDocument/2006/relationships/image" Target="../media/image797.png"/><Relationship Id="rId146" Type="http://schemas.openxmlformats.org/officeDocument/2006/relationships/customXml" Target="../ink/ink914.xml"/><Relationship Id="rId7" Type="http://schemas.openxmlformats.org/officeDocument/2006/relationships/image" Target="../media/image736.png"/><Relationship Id="rId71" Type="http://schemas.openxmlformats.org/officeDocument/2006/relationships/customXml" Target="../ink/ink876.xml"/><Relationship Id="rId92" Type="http://schemas.openxmlformats.org/officeDocument/2006/relationships/image" Target="../media/image773.png"/><Relationship Id="rId2" Type="http://schemas.openxmlformats.org/officeDocument/2006/relationships/customXml" Target="../ink/ink838.xml"/><Relationship Id="rId29" Type="http://schemas.openxmlformats.org/officeDocument/2006/relationships/image" Target="../media/image746.png"/><Relationship Id="rId24" Type="http://schemas.openxmlformats.org/officeDocument/2006/relationships/customXml" Target="../ink/ink849.xml"/><Relationship Id="rId40" Type="http://schemas.openxmlformats.org/officeDocument/2006/relationships/customXml" Target="../ink/ink859.xml"/><Relationship Id="rId45" Type="http://schemas.openxmlformats.org/officeDocument/2006/relationships/customXml" Target="../ink/ink862.xml"/><Relationship Id="rId66" Type="http://schemas.openxmlformats.org/officeDocument/2006/relationships/customXml" Target="../ink/ink873.xml"/><Relationship Id="rId87" Type="http://schemas.openxmlformats.org/officeDocument/2006/relationships/customXml" Target="../ink/ink884.xml"/><Relationship Id="rId110" Type="http://schemas.openxmlformats.org/officeDocument/2006/relationships/image" Target="../media/image782.png"/><Relationship Id="rId115" Type="http://schemas.openxmlformats.org/officeDocument/2006/relationships/customXml" Target="../ink/ink898.xml"/><Relationship Id="rId131" Type="http://schemas.openxmlformats.org/officeDocument/2006/relationships/customXml" Target="../ink/ink906.xml"/><Relationship Id="rId136" Type="http://schemas.openxmlformats.org/officeDocument/2006/relationships/customXml" Target="../ink/ink909.xml"/><Relationship Id="rId157" Type="http://schemas.openxmlformats.org/officeDocument/2006/relationships/image" Target="../media/image805.png"/><Relationship Id="rId61" Type="http://schemas.openxmlformats.org/officeDocument/2006/relationships/image" Target="../media/image758.png"/><Relationship Id="rId82" Type="http://schemas.openxmlformats.org/officeDocument/2006/relationships/image" Target="../media/image768.png"/><Relationship Id="rId152" Type="http://schemas.openxmlformats.org/officeDocument/2006/relationships/customXml" Target="../ink/ink917.xml"/><Relationship Id="rId19" Type="http://schemas.openxmlformats.org/officeDocument/2006/relationships/image" Target="../media/image741.png"/><Relationship Id="rId14" Type="http://schemas.openxmlformats.org/officeDocument/2006/relationships/customXml" Target="../ink/ink844.xml"/><Relationship Id="rId30" Type="http://schemas.openxmlformats.org/officeDocument/2006/relationships/customXml" Target="../ink/ink852.xml"/><Relationship Id="rId35" Type="http://schemas.openxmlformats.org/officeDocument/2006/relationships/customXml" Target="../ink/ink855.xml"/><Relationship Id="rId56" Type="http://schemas.openxmlformats.org/officeDocument/2006/relationships/customXml" Target="../ink/ink868.xml"/><Relationship Id="rId77" Type="http://schemas.openxmlformats.org/officeDocument/2006/relationships/customXml" Target="../ink/ink879.xml"/><Relationship Id="rId100" Type="http://schemas.openxmlformats.org/officeDocument/2006/relationships/image" Target="../media/image777.png"/><Relationship Id="rId105" Type="http://schemas.openxmlformats.org/officeDocument/2006/relationships/customXml" Target="../ink/ink893.xml"/><Relationship Id="rId126" Type="http://schemas.openxmlformats.org/officeDocument/2006/relationships/image" Target="../media/image790.png"/><Relationship Id="rId147" Type="http://schemas.openxmlformats.org/officeDocument/2006/relationships/image" Target="../media/image800.png"/><Relationship Id="rId8" Type="http://schemas.openxmlformats.org/officeDocument/2006/relationships/customXml" Target="../ink/ink841.xml"/><Relationship Id="rId51" Type="http://schemas.openxmlformats.org/officeDocument/2006/relationships/image" Target="../media/image753.png"/><Relationship Id="rId72" Type="http://schemas.openxmlformats.org/officeDocument/2006/relationships/image" Target="../media/image763.png"/><Relationship Id="rId93" Type="http://schemas.openxmlformats.org/officeDocument/2006/relationships/customXml" Target="../ink/ink887.xml"/><Relationship Id="rId98" Type="http://schemas.openxmlformats.org/officeDocument/2006/relationships/image" Target="../media/image776.png"/><Relationship Id="rId121" Type="http://schemas.openxmlformats.org/officeDocument/2006/relationships/customXml" Target="../ink/ink901.xml"/><Relationship Id="rId142" Type="http://schemas.openxmlformats.org/officeDocument/2006/relationships/customXml" Target="../ink/ink912.xml"/><Relationship Id="rId3" Type="http://schemas.openxmlformats.org/officeDocument/2006/relationships/image" Target="../media/image734.png"/><Relationship Id="rId25" Type="http://schemas.openxmlformats.org/officeDocument/2006/relationships/image" Target="../media/image744.png"/><Relationship Id="rId46" Type="http://schemas.openxmlformats.org/officeDocument/2006/relationships/customXml" Target="../ink/ink863.xml"/><Relationship Id="rId67" Type="http://schemas.openxmlformats.org/officeDocument/2006/relationships/image" Target="../media/image761.png"/><Relationship Id="rId116" Type="http://schemas.openxmlformats.org/officeDocument/2006/relationships/image" Target="../media/image785.png"/><Relationship Id="rId137" Type="http://schemas.openxmlformats.org/officeDocument/2006/relationships/image" Target="../media/image795.png"/><Relationship Id="rId158" Type="http://schemas.openxmlformats.org/officeDocument/2006/relationships/customXml" Target="../ink/ink920.xml"/><Relationship Id="rId20" Type="http://schemas.openxmlformats.org/officeDocument/2006/relationships/customXml" Target="../ink/ink847.xml"/><Relationship Id="rId41" Type="http://schemas.openxmlformats.org/officeDocument/2006/relationships/image" Target="../media/image750.png"/><Relationship Id="rId62" Type="http://schemas.openxmlformats.org/officeDocument/2006/relationships/customXml" Target="../ink/ink871.xml"/><Relationship Id="rId83" Type="http://schemas.openxmlformats.org/officeDocument/2006/relationships/customXml" Target="../ink/ink882.xml"/><Relationship Id="rId88" Type="http://schemas.openxmlformats.org/officeDocument/2006/relationships/image" Target="../media/image771.png"/><Relationship Id="rId111" Type="http://schemas.openxmlformats.org/officeDocument/2006/relationships/customXml" Target="../ink/ink896.xml"/><Relationship Id="rId132" Type="http://schemas.openxmlformats.org/officeDocument/2006/relationships/image" Target="../media/image793.png"/><Relationship Id="rId153" Type="http://schemas.openxmlformats.org/officeDocument/2006/relationships/image" Target="../media/image803.png"/><Relationship Id="rId15" Type="http://schemas.openxmlformats.org/officeDocument/2006/relationships/image" Target="../media/image686.png"/><Relationship Id="rId36" Type="http://schemas.openxmlformats.org/officeDocument/2006/relationships/customXml" Target="../ink/ink856.xml"/><Relationship Id="rId57" Type="http://schemas.openxmlformats.org/officeDocument/2006/relationships/image" Target="../media/image756.png"/><Relationship Id="rId106" Type="http://schemas.openxmlformats.org/officeDocument/2006/relationships/image" Target="../media/image780.png"/><Relationship Id="rId127" Type="http://schemas.openxmlformats.org/officeDocument/2006/relationships/customXml" Target="../ink/ink904.xml"/><Relationship Id="rId10" Type="http://schemas.openxmlformats.org/officeDocument/2006/relationships/customXml" Target="../ink/ink842.xml"/><Relationship Id="rId31" Type="http://schemas.openxmlformats.org/officeDocument/2006/relationships/customXml" Target="../ink/ink853.xml"/><Relationship Id="rId52" Type="http://schemas.openxmlformats.org/officeDocument/2006/relationships/customXml" Target="../ink/ink866.xml"/><Relationship Id="rId73" Type="http://schemas.openxmlformats.org/officeDocument/2006/relationships/customXml" Target="../ink/ink877.xml"/><Relationship Id="rId78" Type="http://schemas.openxmlformats.org/officeDocument/2006/relationships/image" Target="../media/image766.png"/><Relationship Id="rId94" Type="http://schemas.openxmlformats.org/officeDocument/2006/relationships/image" Target="../media/image774.png"/><Relationship Id="rId99" Type="http://schemas.openxmlformats.org/officeDocument/2006/relationships/customXml" Target="../ink/ink890.xml"/><Relationship Id="rId101" Type="http://schemas.openxmlformats.org/officeDocument/2006/relationships/customXml" Target="../ink/ink891.xml"/><Relationship Id="rId122" Type="http://schemas.openxmlformats.org/officeDocument/2006/relationships/image" Target="../media/image788.png"/><Relationship Id="rId143" Type="http://schemas.openxmlformats.org/officeDocument/2006/relationships/image" Target="../media/image798.png"/><Relationship Id="rId148" Type="http://schemas.openxmlformats.org/officeDocument/2006/relationships/customXml" Target="../ink/ink915.xml"/><Relationship Id="rId4" Type="http://schemas.openxmlformats.org/officeDocument/2006/relationships/customXml" Target="../ink/ink839.xml"/><Relationship Id="rId9" Type="http://schemas.openxmlformats.org/officeDocument/2006/relationships/image" Target="../media/image737.png"/><Relationship Id="rId26" Type="http://schemas.openxmlformats.org/officeDocument/2006/relationships/customXml" Target="../ink/ink850.xml"/><Relationship Id="rId47" Type="http://schemas.openxmlformats.org/officeDocument/2006/relationships/image" Target="../media/image751.png"/><Relationship Id="rId68" Type="http://schemas.openxmlformats.org/officeDocument/2006/relationships/customXml" Target="../ink/ink874.xml"/><Relationship Id="rId89" Type="http://schemas.openxmlformats.org/officeDocument/2006/relationships/customXml" Target="../ink/ink885.xml"/><Relationship Id="rId112" Type="http://schemas.openxmlformats.org/officeDocument/2006/relationships/image" Target="../media/image783.png"/><Relationship Id="rId133" Type="http://schemas.openxmlformats.org/officeDocument/2006/relationships/customXml" Target="../ink/ink907.xml"/><Relationship Id="rId154" Type="http://schemas.openxmlformats.org/officeDocument/2006/relationships/customXml" Target="../ink/ink918.xml"/><Relationship Id="rId16" Type="http://schemas.openxmlformats.org/officeDocument/2006/relationships/customXml" Target="../ink/ink845.xml"/><Relationship Id="rId37" Type="http://schemas.openxmlformats.org/officeDocument/2006/relationships/customXml" Target="../ink/ink857.xml"/><Relationship Id="rId58" Type="http://schemas.openxmlformats.org/officeDocument/2006/relationships/customXml" Target="../ink/ink869.xml"/><Relationship Id="rId79" Type="http://schemas.openxmlformats.org/officeDocument/2006/relationships/customXml" Target="../ink/ink880.xml"/><Relationship Id="rId102" Type="http://schemas.openxmlformats.org/officeDocument/2006/relationships/image" Target="../media/image778.png"/><Relationship Id="rId123" Type="http://schemas.openxmlformats.org/officeDocument/2006/relationships/customXml" Target="../ink/ink902.xml"/><Relationship Id="rId144" Type="http://schemas.openxmlformats.org/officeDocument/2006/relationships/customXml" Target="../ink/ink913.xml"/><Relationship Id="rId90" Type="http://schemas.openxmlformats.org/officeDocument/2006/relationships/image" Target="../media/image772.png"/><Relationship Id="rId27" Type="http://schemas.openxmlformats.org/officeDocument/2006/relationships/image" Target="../media/image745.png"/><Relationship Id="rId48" Type="http://schemas.openxmlformats.org/officeDocument/2006/relationships/customXml" Target="../ink/ink864.xml"/><Relationship Id="rId69" Type="http://schemas.openxmlformats.org/officeDocument/2006/relationships/image" Target="../media/image762.png"/><Relationship Id="rId113" Type="http://schemas.openxmlformats.org/officeDocument/2006/relationships/customXml" Target="../ink/ink897.xml"/><Relationship Id="rId134" Type="http://schemas.openxmlformats.org/officeDocument/2006/relationships/customXml" Target="../ink/ink908.xml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89.xml"/><Relationship Id="rId21" Type="http://schemas.openxmlformats.org/officeDocument/2006/relationships/customXml" Target="../ink/ink932.xml"/><Relationship Id="rId63" Type="http://schemas.openxmlformats.org/officeDocument/2006/relationships/customXml" Target="../ink/ink956.xml"/><Relationship Id="rId159" Type="http://schemas.openxmlformats.org/officeDocument/2006/relationships/image" Target="../media/image871.png"/><Relationship Id="rId170" Type="http://schemas.openxmlformats.org/officeDocument/2006/relationships/customXml" Target="../ink/ink1018.xml"/><Relationship Id="rId226" Type="http://schemas.openxmlformats.org/officeDocument/2006/relationships/customXml" Target="../ink/ink1050.xml"/><Relationship Id="rId268" Type="http://schemas.openxmlformats.org/officeDocument/2006/relationships/image" Target="../media/image915.png"/><Relationship Id="rId32" Type="http://schemas.openxmlformats.org/officeDocument/2006/relationships/image" Target="../media/image818.png"/><Relationship Id="rId74" Type="http://schemas.openxmlformats.org/officeDocument/2006/relationships/customXml" Target="../ink/ink962.xml"/><Relationship Id="rId128" Type="http://schemas.openxmlformats.org/officeDocument/2006/relationships/image" Target="../media/image858.png"/><Relationship Id="rId5" Type="http://schemas.openxmlformats.org/officeDocument/2006/relationships/image" Target="../media/image807.png"/><Relationship Id="rId181" Type="http://schemas.openxmlformats.org/officeDocument/2006/relationships/image" Target="../media/image880.png"/><Relationship Id="rId237" Type="http://schemas.openxmlformats.org/officeDocument/2006/relationships/image" Target="../media/image906.png"/><Relationship Id="rId279" Type="http://schemas.openxmlformats.org/officeDocument/2006/relationships/customXml" Target="../ink/ink1087.xml"/><Relationship Id="rId43" Type="http://schemas.openxmlformats.org/officeDocument/2006/relationships/customXml" Target="../ink/ink944.xml"/><Relationship Id="rId139" Type="http://schemas.openxmlformats.org/officeDocument/2006/relationships/customXml" Target="../ink/ink1000.xml"/><Relationship Id="rId290" Type="http://schemas.openxmlformats.org/officeDocument/2006/relationships/customXml" Target="../ink/ink1093.xml"/><Relationship Id="rId85" Type="http://schemas.openxmlformats.org/officeDocument/2006/relationships/customXml" Target="../ink/ink969.xml"/><Relationship Id="rId150" Type="http://schemas.openxmlformats.org/officeDocument/2006/relationships/customXml" Target="../ink/ink1007.xml"/><Relationship Id="rId192" Type="http://schemas.openxmlformats.org/officeDocument/2006/relationships/customXml" Target="../ink/ink1032.xml"/><Relationship Id="rId206" Type="http://schemas.openxmlformats.org/officeDocument/2006/relationships/customXml" Target="../ink/ink1039.xml"/><Relationship Id="rId248" Type="http://schemas.openxmlformats.org/officeDocument/2006/relationships/image" Target="../media/image910.png"/><Relationship Id="rId269" Type="http://schemas.openxmlformats.org/officeDocument/2006/relationships/customXml" Target="../ink/ink1078.xml"/><Relationship Id="rId12" Type="http://schemas.openxmlformats.org/officeDocument/2006/relationships/customXml" Target="../ink/ink927.xml"/><Relationship Id="rId33" Type="http://schemas.openxmlformats.org/officeDocument/2006/relationships/customXml" Target="../ink/ink939.xml"/><Relationship Id="rId108" Type="http://schemas.openxmlformats.org/officeDocument/2006/relationships/image" Target="../media/image848.png"/><Relationship Id="rId129" Type="http://schemas.openxmlformats.org/officeDocument/2006/relationships/customXml" Target="../ink/ink995.xml"/><Relationship Id="rId280" Type="http://schemas.openxmlformats.org/officeDocument/2006/relationships/image" Target="../media/image917.png"/><Relationship Id="rId54" Type="http://schemas.openxmlformats.org/officeDocument/2006/relationships/image" Target="../media/image829.png"/><Relationship Id="rId75" Type="http://schemas.openxmlformats.org/officeDocument/2006/relationships/image" Target="../media/image837.png"/><Relationship Id="rId96" Type="http://schemas.openxmlformats.org/officeDocument/2006/relationships/image" Target="../media/image844.png"/><Relationship Id="rId140" Type="http://schemas.openxmlformats.org/officeDocument/2006/relationships/image" Target="../media/image864.png"/><Relationship Id="rId161" Type="http://schemas.openxmlformats.org/officeDocument/2006/relationships/image" Target="../media/image872.png"/><Relationship Id="rId182" Type="http://schemas.openxmlformats.org/officeDocument/2006/relationships/customXml" Target="../ink/ink1026.xml"/><Relationship Id="rId217" Type="http://schemas.openxmlformats.org/officeDocument/2006/relationships/customXml" Target="../ink/ink1045.xml"/><Relationship Id="rId6" Type="http://schemas.openxmlformats.org/officeDocument/2006/relationships/customXml" Target="../ink/ink924.xml"/><Relationship Id="rId238" Type="http://schemas.openxmlformats.org/officeDocument/2006/relationships/customXml" Target="../ink/ink1056.xml"/><Relationship Id="rId259" Type="http://schemas.openxmlformats.org/officeDocument/2006/relationships/customXml" Target="../ink/ink1070.xml"/><Relationship Id="rId23" Type="http://schemas.openxmlformats.org/officeDocument/2006/relationships/customXml" Target="../ink/ink933.xml"/><Relationship Id="rId119" Type="http://schemas.openxmlformats.org/officeDocument/2006/relationships/customXml" Target="../ink/ink990.xml"/><Relationship Id="rId270" Type="http://schemas.openxmlformats.org/officeDocument/2006/relationships/customXml" Target="../ink/ink1079.xml"/><Relationship Id="rId291" Type="http://schemas.openxmlformats.org/officeDocument/2006/relationships/image" Target="../media/image922.png"/><Relationship Id="rId44" Type="http://schemas.openxmlformats.org/officeDocument/2006/relationships/image" Target="../media/image824.png"/><Relationship Id="rId65" Type="http://schemas.openxmlformats.org/officeDocument/2006/relationships/image" Target="../media/image832.png"/><Relationship Id="rId86" Type="http://schemas.openxmlformats.org/officeDocument/2006/relationships/customXml" Target="../ink/ink970.xml"/><Relationship Id="rId130" Type="http://schemas.openxmlformats.org/officeDocument/2006/relationships/image" Target="../media/image859.png"/><Relationship Id="rId151" Type="http://schemas.openxmlformats.org/officeDocument/2006/relationships/image" Target="../media/image868.png"/><Relationship Id="rId172" Type="http://schemas.openxmlformats.org/officeDocument/2006/relationships/customXml" Target="../ink/ink1019.xml"/><Relationship Id="rId193" Type="http://schemas.openxmlformats.org/officeDocument/2006/relationships/image" Target="../media/image885.png"/><Relationship Id="rId207" Type="http://schemas.openxmlformats.org/officeDocument/2006/relationships/customXml" Target="../ink/ink1040.xml"/><Relationship Id="rId228" Type="http://schemas.openxmlformats.org/officeDocument/2006/relationships/customXml" Target="../ink/ink1051.xml"/><Relationship Id="rId249" Type="http://schemas.openxmlformats.org/officeDocument/2006/relationships/customXml" Target="../ink/ink1063.xml"/><Relationship Id="rId13" Type="http://schemas.openxmlformats.org/officeDocument/2006/relationships/image" Target="../media/image810.png"/><Relationship Id="rId109" Type="http://schemas.openxmlformats.org/officeDocument/2006/relationships/customXml" Target="../ink/ink985.xml"/><Relationship Id="rId260" Type="http://schemas.openxmlformats.org/officeDocument/2006/relationships/customXml" Target="../ink/ink1071.xml"/><Relationship Id="rId281" Type="http://schemas.openxmlformats.org/officeDocument/2006/relationships/customXml" Target="../ink/ink1088.xml"/><Relationship Id="rId34" Type="http://schemas.openxmlformats.org/officeDocument/2006/relationships/image" Target="../media/image819.png"/><Relationship Id="rId55" Type="http://schemas.openxmlformats.org/officeDocument/2006/relationships/customXml" Target="../ink/ink950.xml"/><Relationship Id="rId76" Type="http://schemas.openxmlformats.org/officeDocument/2006/relationships/customXml" Target="../ink/ink963.xml"/><Relationship Id="rId97" Type="http://schemas.openxmlformats.org/officeDocument/2006/relationships/customXml" Target="../ink/ink977.xml"/><Relationship Id="rId120" Type="http://schemas.openxmlformats.org/officeDocument/2006/relationships/image" Target="../media/image854.png"/><Relationship Id="rId141" Type="http://schemas.openxmlformats.org/officeDocument/2006/relationships/customXml" Target="../ink/ink1001.xml"/><Relationship Id="rId7" Type="http://schemas.openxmlformats.org/officeDocument/2006/relationships/image" Target="../media/image808.png"/><Relationship Id="rId162" Type="http://schemas.openxmlformats.org/officeDocument/2006/relationships/customXml" Target="../ink/ink1014.xml"/><Relationship Id="rId183" Type="http://schemas.openxmlformats.org/officeDocument/2006/relationships/customXml" Target="../ink/ink1027.xml"/><Relationship Id="rId218" Type="http://schemas.openxmlformats.org/officeDocument/2006/relationships/image" Target="../media/image897.png"/><Relationship Id="rId239" Type="http://schemas.openxmlformats.org/officeDocument/2006/relationships/image" Target="../media/image907.png"/><Relationship Id="rId250" Type="http://schemas.openxmlformats.org/officeDocument/2006/relationships/image" Target="../media/image911.png"/><Relationship Id="rId271" Type="http://schemas.openxmlformats.org/officeDocument/2006/relationships/customXml" Target="../ink/ink1080.xml"/><Relationship Id="rId24" Type="http://schemas.openxmlformats.org/officeDocument/2006/relationships/customXml" Target="../ink/ink934.xml"/><Relationship Id="rId45" Type="http://schemas.openxmlformats.org/officeDocument/2006/relationships/customXml" Target="../ink/ink945.xml"/><Relationship Id="rId66" Type="http://schemas.openxmlformats.org/officeDocument/2006/relationships/customXml" Target="../ink/ink958.xml"/><Relationship Id="rId87" Type="http://schemas.openxmlformats.org/officeDocument/2006/relationships/image" Target="../media/image841.png"/><Relationship Id="rId110" Type="http://schemas.openxmlformats.org/officeDocument/2006/relationships/image" Target="../media/image849.png"/><Relationship Id="rId131" Type="http://schemas.openxmlformats.org/officeDocument/2006/relationships/customXml" Target="../ink/ink996.xml"/><Relationship Id="rId152" Type="http://schemas.openxmlformats.org/officeDocument/2006/relationships/customXml" Target="../ink/ink1008.xml"/><Relationship Id="rId173" Type="http://schemas.openxmlformats.org/officeDocument/2006/relationships/image" Target="../media/image878.png"/><Relationship Id="rId194" Type="http://schemas.openxmlformats.org/officeDocument/2006/relationships/customXml" Target="../ink/ink1033.xml"/><Relationship Id="rId208" Type="http://schemas.openxmlformats.org/officeDocument/2006/relationships/image" Target="../media/image892.png"/><Relationship Id="rId229" Type="http://schemas.openxmlformats.org/officeDocument/2006/relationships/image" Target="../media/image902.png"/><Relationship Id="rId240" Type="http://schemas.openxmlformats.org/officeDocument/2006/relationships/customXml" Target="../ink/ink1057.xml"/><Relationship Id="rId261" Type="http://schemas.openxmlformats.org/officeDocument/2006/relationships/customXml" Target="../ink/ink1072.xml"/><Relationship Id="rId14" Type="http://schemas.openxmlformats.org/officeDocument/2006/relationships/customXml" Target="../ink/ink928.xml"/><Relationship Id="rId35" Type="http://schemas.openxmlformats.org/officeDocument/2006/relationships/customXml" Target="../ink/ink940.xml"/><Relationship Id="rId56" Type="http://schemas.openxmlformats.org/officeDocument/2006/relationships/customXml" Target="../ink/ink951.xml"/><Relationship Id="rId77" Type="http://schemas.openxmlformats.org/officeDocument/2006/relationships/image" Target="../media/image838.png"/><Relationship Id="rId100" Type="http://schemas.openxmlformats.org/officeDocument/2006/relationships/customXml" Target="../ink/ink980.xml"/><Relationship Id="rId282" Type="http://schemas.openxmlformats.org/officeDocument/2006/relationships/customXml" Target="../ink/ink1089.xml"/><Relationship Id="rId8" Type="http://schemas.openxmlformats.org/officeDocument/2006/relationships/customXml" Target="../ink/ink925.xml"/><Relationship Id="rId98" Type="http://schemas.openxmlformats.org/officeDocument/2006/relationships/customXml" Target="../ink/ink978.xml"/><Relationship Id="rId121" Type="http://schemas.openxmlformats.org/officeDocument/2006/relationships/customXml" Target="../ink/ink991.xml"/><Relationship Id="rId142" Type="http://schemas.openxmlformats.org/officeDocument/2006/relationships/customXml" Target="../ink/ink1002.xml"/><Relationship Id="rId163" Type="http://schemas.openxmlformats.org/officeDocument/2006/relationships/image" Target="../media/image873.png"/><Relationship Id="rId184" Type="http://schemas.openxmlformats.org/officeDocument/2006/relationships/image" Target="../media/image881.png"/><Relationship Id="rId219" Type="http://schemas.openxmlformats.org/officeDocument/2006/relationships/customXml" Target="../ink/ink1046.xml"/><Relationship Id="rId230" Type="http://schemas.openxmlformats.org/officeDocument/2006/relationships/customXml" Target="../ink/ink1052.xml"/><Relationship Id="rId251" Type="http://schemas.openxmlformats.org/officeDocument/2006/relationships/customXml" Target="../ink/ink1064.xml"/><Relationship Id="rId25" Type="http://schemas.openxmlformats.org/officeDocument/2006/relationships/image" Target="../media/image815.png"/><Relationship Id="rId46" Type="http://schemas.openxmlformats.org/officeDocument/2006/relationships/image" Target="../media/image825.png"/><Relationship Id="rId67" Type="http://schemas.openxmlformats.org/officeDocument/2006/relationships/image" Target="../media/image833.png"/><Relationship Id="rId272" Type="http://schemas.openxmlformats.org/officeDocument/2006/relationships/customXml" Target="../ink/ink1081.xml"/><Relationship Id="rId88" Type="http://schemas.openxmlformats.org/officeDocument/2006/relationships/customXml" Target="../ink/ink971.xml"/><Relationship Id="rId111" Type="http://schemas.openxmlformats.org/officeDocument/2006/relationships/customXml" Target="../ink/ink986.xml"/><Relationship Id="rId132" Type="http://schemas.openxmlformats.org/officeDocument/2006/relationships/image" Target="../media/image860.png"/><Relationship Id="rId153" Type="http://schemas.openxmlformats.org/officeDocument/2006/relationships/customXml" Target="../ink/ink1009.xml"/><Relationship Id="rId174" Type="http://schemas.openxmlformats.org/officeDocument/2006/relationships/customXml" Target="../ink/ink1020.xml"/><Relationship Id="rId195" Type="http://schemas.openxmlformats.org/officeDocument/2006/relationships/image" Target="../media/image886.png"/><Relationship Id="rId209" Type="http://schemas.openxmlformats.org/officeDocument/2006/relationships/customXml" Target="../ink/ink1041.xml"/><Relationship Id="rId220" Type="http://schemas.openxmlformats.org/officeDocument/2006/relationships/customXml" Target="../ink/ink1047.xml"/><Relationship Id="rId241" Type="http://schemas.openxmlformats.org/officeDocument/2006/relationships/customXml" Target="../ink/ink1058.xml"/><Relationship Id="rId15" Type="http://schemas.openxmlformats.org/officeDocument/2006/relationships/image" Target="../media/image811.png"/><Relationship Id="rId36" Type="http://schemas.openxmlformats.org/officeDocument/2006/relationships/image" Target="../media/image820.png"/><Relationship Id="rId57" Type="http://schemas.openxmlformats.org/officeDocument/2006/relationships/customXml" Target="../ink/ink952.xml"/><Relationship Id="rId262" Type="http://schemas.openxmlformats.org/officeDocument/2006/relationships/customXml" Target="../ink/ink1073.xml"/><Relationship Id="rId283" Type="http://schemas.openxmlformats.org/officeDocument/2006/relationships/image" Target="../media/image918.png"/><Relationship Id="rId78" Type="http://schemas.openxmlformats.org/officeDocument/2006/relationships/customXml" Target="../ink/ink964.xml"/><Relationship Id="rId99" Type="http://schemas.openxmlformats.org/officeDocument/2006/relationships/customXml" Target="../ink/ink979.xml"/><Relationship Id="rId101" Type="http://schemas.openxmlformats.org/officeDocument/2006/relationships/image" Target="../media/image845.png"/><Relationship Id="rId122" Type="http://schemas.openxmlformats.org/officeDocument/2006/relationships/image" Target="../media/image855.png"/><Relationship Id="rId143" Type="http://schemas.openxmlformats.org/officeDocument/2006/relationships/image" Target="../media/image865.png"/><Relationship Id="rId164" Type="http://schemas.openxmlformats.org/officeDocument/2006/relationships/customXml" Target="../ink/ink1015.xml"/><Relationship Id="rId185" Type="http://schemas.openxmlformats.org/officeDocument/2006/relationships/customXml" Target="../ink/ink1028.xml"/><Relationship Id="rId9" Type="http://schemas.openxmlformats.org/officeDocument/2006/relationships/image" Target="../media/image809.png"/><Relationship Id="rId210" Type="http://schemas.openxmlformats.org/officeDocument/2006/relationships/image" Target="../media/image893.png"/><Relationship Id="rId26" Type="http://schemas.openxmlformats.org/officeDocument/2006/relationships/customXml" Target="../ink/ink935.xml"/><Relationship Id="rId231" Type="http://schemas.openxmlformats.org/officeDocument/2006/relationships/image" Target="../media/image903.png"/><Relationship Id="rId252" Type="http://schemas.openxmlformats.org/officeDocument/2006/relationships/image" Target="../media/image912.png"/><Relationship Id="rId273" Type="http://schemas.openxmlformats.org/officeDocument/2006/relationships/image" Target="../media/image916.png"/><Relationship Id="rId47" Type="http://schemas.openxmlformats.org/officeDocument/2006/relationships/customXml" Target="../ink/ink946.xml"/><Relationship Id="rId68" Type="http://schemas.openxmlformats.org/officeDocument/2006/relationships/customXml" Target="../ink/ink959.xml"/><Relationship Id="rId89" Type="http://schemas.openxmlformats.org/officeDocument/2006/relationships/customXml" Target="../ink/ink972.xml"/><Relationship Id="rId112" Type="http://schemas.openxmlformats.org/officeDocument/2006/relationships/image" Target="../media/image850.png"/><Relationship Id="rId133" Type="http://schemas.openxmlformats.org/officeDocument/2006/relationships/customXml" Target="../ink/ink997.xml"/><Relationship Id="rId154" Type="http://schemas.openxmlformats.org/officeDocument/2006/relationships/customXml" Target="../ink/ink1010.xml"/><Relationship Id="rId175" Type="http://schemas.openxmlformats.org/officeDocument/2006/relationships/customXml" Target="../ink/ink1021.xml"/><Relationship Id="rId196" Type="http://schemas.openxmlformats.org/officeDocument/2006/relationships/customXml" Target="../ink/ink1034.xml"/><Relationship Id="rId200" Type="http://schemas.openxmlformats.org/officeDocument/2006/relationships/customXml" Target="../ink/ink1036.xml"/><Relationship Id="rId16" Type="http://schemas.openxmlformats.org/officeDocument/2006/relationships/customXml" Target="../ink/ink929.xml"/><Relationship Id="rId221" Type="http://schemas.openxmlformats.org/officeDocument/2006/relationships/image" Target="../media/image898.png"/><Relationship Id="rId242" Type="http://schemas.openxmlformats.org/officeDocument/2006/relationships/customXml" Target="../ink/ink1059.xml"/><Relationship Id="rId263" Type="http://schemas.openxmlformats.org/officeDocument/2006/relationships/customXml" Target="../ink/ink1074.xml"/><Relationship Id="rId284" Type="http://schemas.openxmlformats.org/officeDocument/2006/relationships/customXml" Target="../ink/ink1090.xml"/><Relationship Id="rId37" Type="http://schemas.openxmlformats.org/officeDocument/2006/relationships/customXml" Target="../ink/ink941.xml"/><Relationship Id="rId58" Type="http://schemas.openxmlformats.org/officeDocument/2006/relationships/customXml" Target="../ink/ink953.xml"/><Relationship Id="rId79" Type="http://schemas.openxmlformats.org/officeDocument/2006/relationships/image" Target="../media/image839.png"/><Relationship Id="rId102" Type="http://schemas.openxmlformats.org/officeDocument/2006/relationships/customXml" Target="../ink/ink981.xml"/><Relationship Id="rId123" Type="http://schemas.openxmlformats.org/officeDocument/2006/relationships/customXml" Target="../ink/ink992.xml"/><Relationship Id="rId144" Type="http://schemas.openxmlformats.org/officeDocument/2006/relationships/customXml" Target="../ink/ink1003.xml"/><Relationship Id="rId90" Type="http://schemas.openxmlformats.org/officeDocument/2006/relationships/image" Target="../media/image842.png"/><Relationship Id="rId165" Type="http://schemas.openxmlformats.org/officeDocument/2006/relationships/image" Target="../media/image874.png"/><Relationship Id="rId186" Type="http://schemas.openxmlformats.org/officeDocument/2006/relationships/customXml" Target="../ink/ink1029.xml"/><Relationship Id="rId211" Type="http://schemas.openxmlformats.org/officeDocument/2006/relationships/customXml" Target="../ink/ink1042.xml"/><Relationship Id="rId232" Type="http://schemas.openxmlformats.org/officeDocument/2006/relationships/customXml" Target="../ink/ink1053.xml"/><Relationship Id="rId253" Type="http://schemas.openxmlformats.org/officeDocument/2006/relationships/customXml" Target="../ink/ink1065.xml"/><Relationship Id="rId274" Type="http://schemas.openxmlformats.org/officeDocument/2006/relationships/customXml" Target="../ink/ink1082.xml"/><Relationship Id="rId27" Type="http://schemas.openxmlformats.org/officeDocument/2006/relationships/image" Target="../media/image816.png"/><Relationship Id="rId48" Type="http://schemas.openxmlformats.org/officeDocument/2006/relationships/image" Target="../media/image826.png"/><Relationship Id="rId69" Type="http://schemas.openxmlformats.org/officeDocument/2006/relationships/image" Target="../media/image834.png"/><Relationship Id="rId113" Type="http://schemas.openxmlformats.org/officeDocument/2006/relationships/customXml" Target="../ink/ink987.xml"/><Relationship Id="rId134" Type="http://schemas.openxmlformats.org/officeDocument/2006/relationships/image" Target="../media/image861.png"/><Relationship Id="rId80" Type="http://schemas.openxmlformats.org/officeDocument/2006/relationships/customXml" Target="../ink/ink965.xml"/><Relationship Id="rId155" Type="http://schemas.openxmlformats.org/officeDocument/2006/relationships/image" Target="../media/image869.png"/><Relationship Id="rId176" Type="http://schemas.openxmlformats.org/officeDocument/2006/relationships/customXml" Target="../ink/ink1022.xml"/><Relationship Id="rId197" Type="http://schemas.openxmlformats.org/officeDocument/2006/relationships/image" Target="../media/image887.png"/><Relationship Id="rId201" Type="http://schemas.openxmlformats.org/officeDocument/2006/relationships/image" Target="../media/image889.png"/><Relationship Id="rId222" Type="http://schemas.openxmlformats.org/officeDocument/2006/relationships/customXml" Target="../ink/ink1048.xml"/><Relationship Id="rId243" Type="http://schemas.openxmlformats.org/officeDocument/2006/relationships/image" Target="../media/image908.png"/><Relationship Id="rId264" Type="http://schemas.openxmlformats.org/officeDocument/2006/relationships/customXml" Target="../ink/ink1075.xml"/><Relationship Id="rId285" Type="http://schemas.openxmlformats.org/officeDocument/2006/relationships/image" Target="../media/image919.png"/><Relationship Id="rId17" Type="http://schemas.openxmlformats.org/officeDocument/2006/relationships/image" Target="../media/image812.png"/><Relationship Id="rId38" Type="http://schemas.openxmlformats.org/officeDocument/2006/relationships/image" Target="../media/image821.png"/><Relationship Id="rId59" Type="http://schemas.openxmlformats.org/officeDocument/2006/relationships/image" Target="../media/image830.png"/><Relationship Id="rId103" Type="http://schemas.openxmlformats.org/officeDocument/2006/relationships/image" Target="../media/image846.png"/><Relationship Id="rId124" Type="http://schemas.openxmlformats.org/officeDocument/2006/relationships/image" Target="../media/image856.png"/><Relationship Id="rId70" Type="http://schemas.openxmlformats.org/officeDocument/2006/relationships/customXml" Target="../ink/ink960.xml"/><Relationship Id="rId91" Type="http://schemas.openxmlformats.org/officeDocument/2006/relationships/customXml" Target="../ink/ink973.xml"/><Relationship Id="rId145" Type="http://schemas.openxmlformats.org/officeDocument/2006/relationships/image" Target="../media/image866.png"/><Relationship Id="rId166" Type="http://schemas.openxmlformats.org/officeDocument/2006/relationships/customXml" Target="../ink/ink1016.xml"/><Relationship Id="rId187" Type="http://schemas.openxmlformats.org/officeDocument/2006/relationships/image" Target="../media/image882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894.png"/><Relationship Id="rId233" Type="http://schemas.openxmlformats.org/officeDocument/2006/relationships/image" Target="../media/image904.png"/><Relationship Id="rId254" Type="http://schemas.openxmlformats.org/officeDocument/2006/relationships/customXml" Target="../ink/ink1066.xml"/><Relationship Id="rId28" Type="http://schemas.openxmlformats.org/officeDocument/2006/relationships/customXml" Target="../ink/ink936.xml"/><Relationship Id="rId49" Type="http://schemas.openxmlformats.org/officeDocument/2006/relationships/customXml" Target="../ink/ink947.xml"/><Relationship Id="rId114" Type="http://schemas.openxmlformats.org/officeDocument/2006/relationships/image" Target="../media/image851.png"/><Relationship Id="rId275" Type="http://schemas.openxmlformats.org/officeDocument/2006/relationships/customXml" Target="../ink/ink1083.xml"/><Relationship Id="rId60" Type="http://schemas.openxmlformats.org/officeDocument/2006/relationships/customXml" Target="../ink/ink954.xml"/><Relationship Id="rId81" Type="http://schemas.openxmlformats.org/officeDocument/2006/relationships/customXml" Target="../ink/ink966.xml"/><Relationship Id="rId135" Type="http://schemas.openxmlformats.org/officeDocument/2006/relationships/customXml" Target="../ink/ink998.xml"/><Relationship Id="rId156" Type="http://schemas.openxmlformats.org/officeDocument/2006/relationships/customXml" Target="../ink/ink1011.xml"/><Relationship Id="rId177" Type="http://schemas.openxmlformats.org/officeDocument/2006/relationships/image" Target="../media/image879.png"/><Relationship Id="rId198" Type="http://schemas.openxmlformats.org/officeDocument/2006/relationships/customXml" Target="../ink/ink1035.xml"/><Relationship Id="rId202" Type="http://schemas.openxmlformats.org/officeDocument/2006/relationships/customXml" Target="../ink/ink1037.xml"/><Relationship Id="rId223" Type="http://schemas.openxmlformats.org/officeDocument/2006/relationships/image" Target="../media/image899.png"/><Relationship Id="rId244" Type="http://schemas.openxmlformats.org/officeDocument/2006/relationships/customXml" Target="../ink/ink1060.xml"/><Relationship Id="rId18" Type="http://schemas.openxmlformats.org/officeDocument/2006/relationships/customXml" Target="../ink/ink930.xml"/><Relationship Id="rId39" Type="http://schemas.openxmlformats.org/officeDocument/2006/relationships/customXml" Target="../ink/ink942.xml"/><Relationship Id="rId265" Type="http://schemas.openxmlformats.org/officeDocument/2006/relationships/image" Target="../media/image914.png"/><Relationship Id="rId286" Type="http://schemas.openxmlformats.org/officeDocument/2006/relationships/customXml" Target="../ink/ink1091.xml"/><Relationship Id="rId50" Type="http://schemas.openxmlformats.org/officeDocument/2006/relationships/image" Target="../media/image827.png"/><Relationship Id="rId104" Type="http://schemas.openxmlformats.org/officeDocument/2006/relationships/customXml" Target="../ink/ink982.xml"/><Relationship Id="rId125" Type="http://schemas.openxmlformats.org/officeDocument/2006/relationships/customXml" Target="../ink/ink993.xml"/><Relationship Id="rId146" Type="http://schemas.openxmlformats.org/officeDocument/2006/relationships/customXml" Target="../ink/ink1004.xml"/><Relationship Id="rId167" Type="http://schemas.openxmlformats.org/officeDocument/2006/relationships/image" Target="../media/image875.png"/><Relationship Id="rId188" Type="http://schemas.openxmlformats.org/officeDocument/2006/relationships/customXml" Target="../ink/ink1030.xml"/><Relationship Id="rId71" Type="http://schemas.openxmlformats.org/officeDocument/2006/relationships/image" Target="../media/image835.png"/><Relationship Id="rId92" Type="http://schemas.openxmlformats.org/officeDocument/2006/relationships/image" Target="../media/image843.png"/><Relationship Id="rId213" Type="http://schemas.openxmlformats.org/officeDocument/2006/relationships/customXml" Target="../ink/ink1043.xml"/><Relationship Id="rId234" Type="http://schemas.openxmlformats.org/officeDocument/2006/relationships/customXml" Target="../ink/ink1054.xml"/><Relationship Id="rId2" Type="http://schemas.openxmlformats.org/officeDocument/2006/relationships/customXml" Target="../ink/ink922.xml"/><Relationship Id="rId29" Type="http://schemas.openxmlformats.org/officeDocument/2006/relationships/image" Target="../media/image817.png"/><Relationship Id="rId255" Type="http://schemas.openxmlformats.org/officeDocument/2006/relationships/image" Target="../media/image913.png"/><Relationship Id="rId276" Type="http://schemas.openxmlformats.org/officeDocument/2006/relationships/customXml" Target="../ink/ink1084.xml"/><Relationship Id="rId40" Type="http://schemas.openxmlformats.org/officeDocument/2006/relationships/image" Target="../media/image822.png"/><Relationship Id="rId115" Type="http://schemas.openxmlformats.org/officeDocument/2006/relationships/customXml" Target="../ink/ink988.xml"/><Relationship Id="rId136" Type="http://schemas.openxmlformats.org/officeDocument/2006/relationships/image" Target="../media/image862.png"/><Relationship Id="rId157" Type="http://schemas.openxmlformats.org/officeDocument/2006/relationships/image" Target="../media/image870.png"/><Relationship Id="rId178" Type="http://schemas.openxmlformats.org/officeDocument/2006/relationships/customXml" Target="../ink/ink1023.xml"/><Relationship Id="rId61" Type="http://schemas.openxmlformats.org/officeDocument/2006/relationships/customXml" Target="../ink/ink955.xml"/><Relationship Id="rId82" Type="http://schemas.openxmlformats.org/officeDocument/2006/relationships/customXml" Target="../ink/ink967.xml"/><Relationship Id="rId199" Type="http://schemas.openxmlformats.org/officeDocument/2006/relationships/image" Target="../media/image888.png"/><Relationship Id="rId203" Type="http://schemas.openxmlformats.org/officeDocument/2006/relationships/image" Target="../media/image890.png"/><Relationship Id="rId19" Type="http://schemas.openxmlformats.org/officeDocument/2006/relationships/customXml" Target="../ink/ink931.xml"/><Relationship Id="rId224" Type="http://schemas.openxmlformats.org/officeDocument/2006/relationships/customXml" Target="../ink/ink1049.xml"/><Relationship Id="rId245" Type="http://schemas.openxmlformats.org/officeDocument/2006/relationships/image" Target="../media/image909.png"/><Relationship Id="rId266" Type="http://schemas.openxmlformats.org/officeDocument/2006/relationships/customXml" Target="../ink/ink1076.xml"/><Relationship Id="rId287" Type="http://schemas.openxmlformats.org/officeDocument/2006/relationships/image" Target="../media/image920.png"/><Relationship Id="rId30" Type="http://schemas.openxmlformats.org/officeDocument/2006/relationships/customXml" Target="../ink/ink937.xml"/><Relationship Id="rId105" Type="http://schemas.openxmlformats.org/officeDocument/2006/relationships/image" Target="../media/image847.png"/><Relationship Id="rId126" Type="http://schemas.openxmlformats.org/officeDocument/2006/relationships/image" Target="../media/image857.png"/><Relationship Id="rId147" Type="http://schemas.openxmlformats.org/officeDocument/2006/relationships/image" Target="../media/image867.png"/><Relationship Id="rId168" Type="http://schemas.openxmlformats.org/officeDocument/2006/relationships/customXml" Target="../ink/ink1017.xml"/><Relationship Id="rId51" Type="http://schemas.openxmlformats.org/officeDocument/2006/relationships/customXml" Target="../ink/ink948.xml"/><Relationship Id="rId72" Type="http://schemas.openxmlformats.org/officeDocument/2006/relationships/customXml" Target="../ink/ink961.xml"/><Relationship Id="rId93" Type="http://schemas.openxmlformats.org/officeDocument/2006/relationships/customXml" Target="../ink/ink974.xml"/><Relationship Id="rId189" Type="http://schemas.openxmlformats.org/officeDocument/2006/relationships/image" Target="../media/image883.png"/><Relationship Id="rId3" Type="http://schemas.openxmlformats.org/officeDocument/2006/relationships/image" Target="../media/image678.png"/><Relationship Id="rId214" Type="http://schemas.openxmlformats.org/officeDocument/2006/relationships/image" Target="../media/image895.png"/><Relationship Id="rId235" Type="http://schemas.openxmlformats.org/officeDocument/2006/relationships/image" Target="../media/image905.png"/><Relationship Id="rId256" Type="http://schemas.openxmlformats.org/officeDocument/2006/relationships/customXml" Target="../ink/ink1067.xml"/><Relationship Id="rId277" Type="http://schemas.openxmlformats.org/officeDocument/2006/relationships/customXml" Target="../ink/ink1085.xml"/><Relationship Id="rId116" Type="http://schemas.openxmlformats.org/officeDocument/2006/relationships/image" Target="../media/image852.png"/><Relationship Id="rId137" Type="http://schemas.openxmlformats.org/officeDocument/2006/relationships/customXml" Target="../ink/ink999.xml"/><Relationship Id="rId158" Type="http://schemas.openxmlformats.org/officeDocument/2006/relationships/customXml" Target="../ink/ink1012.xml"/><Relationship Id="rId20" Type="http://schemas.openxmlformats.org/officeDocument/2006/relationships/image" Target="../media/image813.png"/><Relationship Id="rId41" Type="http://schemas.openxmlformats.org/officeDocument/2006/relationships/customXml" Target="../ink/ink943.xml"/><Relationship Id="rId62" Type="http://schemas.openxmlformats.org/officeDocument/2006/relationships/image" Target="../media/image831.png"/><Relationship Id="rId83" Type="http://schemas.openxmlformats.org/officeDocument/2006/relationships/customXml" Target="../ink/ink968.xml"/><Relationship Id="rId179" Type="http://schemas.openxmlformats.org/officeDocument/2006/relationships/customXml" Target="../ink/ink1024.xml"/><Relationship Id="rId190" Type="http://schemas.openxmlformats.org/officeDocument/2006/relationships/customXml" Target="../ink/ink1031.xml"/><Relationship Id="rId204" Type="http://schemas.openxmlformats.org/officeDocument/2006/relationships/customXml" Target="../ink/ink1038.xml"/><Relationship Id="rId225" Type="http://schemas.openxmlformats.org/officeDocument/2006/relationships/image" Target="../media/image900.png"/><Relationship Id="rId246" Type="http://schemas.openxmlformats.org/officeDocument/2006/relationships/customXml" Target="../ink/ink1061.xml"/><Relationship Id="rId267" Type="http://schemas.openxmlformats.org/officeDocument/2006/relationships/customXml" Target="../ink/ink1077.xml"/><Relationship Id="rId288" Type="http://schemas.openxmlformats.org/officeDocument/2006/relationships/customXml" Target="../ink/ink1092.xml"/><Relationship Id="rId106" Type="http://schemas.openxmlformats.org/officeDocument/2006/relationships/customXml" Target="../ink/ink983.xml"/><Relationship Id="rId127" Type="http://schemas.openxmlformats.org/officeDocument/2006/relationships/customXml" Target="../ink/ink994.xml"/><Relationship Id="rId10" Type="http://schemas.openxmlformats.org/officeDocument/2006/relationships/customXml" Target="../ink/ink926.xml"/><Relationship Id="rId31" Type="http://schemas.openxmlformats.org/officeDocument/2006/relationships/customXml" Target="../ink/ink938.xml"/><Relationship Id="rId52" Type="http://schemas.openxmlformats.org/officeDocument/2006/relationships/image" Target="../media/image828.png"/><Relationship Id="rId73" Type="http://schemas.openxmlformats.org/officeDocument/2006/relationships/image" Target="../media/image836.png"/><Relationship Id="rId94" Type="http://schemas.openxmlformats.org/officeDocument/2006/relationships/customXml" Target="../ink/ink975.xml"/><Relationship Id="rId148" Type="http://schemas.openxmlformats.org/officeDocument/2006/relationships/customXml" Target="../ink/ink1005.xml"/><Relationship Id="rId169" Type="http://schemas.openxmlformats.org/officeDocument/2006/relationships/image" Target="../media/image876.png"/><Relationship Id="rId4" Type="http://schemas.openxmlformats.org/officeDocument/2006/relationships/customXml" Target="../ink/ink923.xml"/><Relationship Id="rId180" Type="http://schemas.openxmlformats.org/officeDocument/2006/relationships/customXml" Target="../ink/ink1025.xml"/><Relationship Id="rId215" Type="http://schemas.openxmlformats.org/officeDocument/2006/relationships/customXml" Target="../ink/ink1044.xml"/><Relationship Id="rId236" Type="http://schemas.openxmlformats.org/officeDocument/2006/relationships/customXml" Target="../ink/ink1055.xml"/><Relationship Id="rId257" Type="http://schemas.openxmlformats.org/officeDocument/2006/relationships/customXml" Target="../ink/ink1068.xml"/><Relationship Id="rId278" Type="http://schemas.openxmlformats.org/officeDocument/2006/relationships/customXml" Target="../ink/ink1086.xml"/><Relationship Id="rId42" Type="http://schemas.openxmlformats.org/officeDocument/2006/relationships/image" Target="../media/image823.png"/><Relationship Id="rId84" Type="http://schemas.openxmlformats.org/officeDocument/2006/relationships/image" Target="../media/image840.png"/><Relationship Id="rId138" Type="http://schemas.openxmlformats.org/officeDocument/2006/relationships/image" Target="../media/image863.png"/><Relationship Id="rId191" Type="http://schemas.openxmlformats.org/officeDocument/2006/relationships/image" Target="../media/image884.png"/><Relationship Id="rId205" Type="http://schemas.openxmlformats.org/officeDocument/2006/relationships/image" Target="../media/image891.png"/><Relationship Id="rId247" Type="http://schemas.openxmlformats.org/officeDocument/2006/relationships/customXml" Target="../ink/ink1062.xml"/><Relationship Id="rId107" Type="http://schemas.openxmlformats.org/officeDocument/2006/relationships/customXml" Target="../ink/ink984.xml"/><Relationship Id="rId289" Type="http://schemas.openxmlformats.org/officeDocument/2006/relationships/image" Target="../media/image921.png"/><Relationship Id="rId11" Type="http://schemas.openxmlformats.org/officeDocument/2006/relationships/image" Target="../media/image686.png"/><Relationship Id="rId53" Type="http://schemas.openxmlformats.org/officeDocument/2006/relationships/customXml" Target="../ink/ink949.xml"/><Relationship Id="rId149" Type="http://schemas.openxmlformats.org/officeDocument/2006/relationships/customXml" Target="../ink/ink1006.xml"/><Relationship Id="rId95" Type="http://schemas.openxmlformats.org/officeDocument/2006/relationships/customXml" Target="../ink/ink976.xml"/><Relationship Id="rId160" Type="http://schemas.openxmlformats.org/officeDocument/2006/relationships/customXml" Target="../ink/ink1013.xml"/><Relationship Id="rId216" Type="http://schemas.openxmlformats.org/officeDocument/2006/relationships/image" Target="../media/image896.png"/><Relationship Id="rId258" Type="http://schemas.openxmlformats.org/officeDocument/2006/relationships/customXml" Target="../ink/ink1069.xml"/><Relationship Id="rId22" Type="http://schemas.openxmlformats.org/officeDocument/2006/relationships/image" Target="../media/image814.png"/><Relationship Id="rId64" Type="http://schemas.openxmlformats.org/officeDocument/2006/relationships/customXml" Target="../ink/ink957.xml"/><Relationship Id="rId118" Type="http://schemas.openxmlformats.org/officeDocument/2006/relationships/image" Target="../media/image853.png"/><Relationship Id="rId171" Type="http://schemas.openxmlformats.org/officeDocument/2006/relationships/image" Target="../media/image877.png"/><Relationship Id="rId227" Type="http://schemas.openxmlformats.org/officeDocument/2006/relationships/image" Target="../media/image901.png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08.xml"/><Relationship Id="rId117" Type="http://schemas.openxmlformats.org/officeDocument/2006/relationships/image" Target="../media/image962.png"/><Relationship Id="rId21" Type="http://schemas.openxmlformats.org/officeDocument/2006/relationships/customXml" Target="../ink/ink1103.xml"/><Relationship Id="rId42" Type="http://schemas.openxmlformats.org/officeDocument/2006/relationships/image" Target="../media/image938.png"/><Relationship Id="rId47" Type="http://schemas.openxmlformats.org/officeDocument/2006/relationships/customXml" Target="../ink/ink1121.xml"/><Relationship Id="rId63" Type="http://schemas.openxmlformats.org/officeDocument/2006/relationships/customXml" Target="../ink/ink1129.xml"/><Relationship Id="rId68" Type="http://schemas.openxmlformats.org/officeDocument/2006/relationships/image" Target="../media/image949.png"/><Relationship Id="rId84" Type="http://schemas.openxmlformats.org/officeDocument/2006/relationships/customXml" Target="../ink/ink1143.xml"/><Relationship Id="rId89" Type="http://schemas.openxmlformats.org/officeDocument/2006/relationships/customXml" Target="../ink/ink1147.xml"/><Relationship Id="rId112" Type="http://schemas.openxmlformats.org/officeDocument/2006/relationships/customXml" Target="../ink/ink1163.xml"/><Relationship Id="rId16" Type="http://schemas.openxmlformats.org/officeDocument/2006/relationships/customXml" Target="../ink/ink1100.xml"/><Relationship Id="rId107" Type="http://schemas.openxmlformats.org/officeDocument/2006/relationships/customXml" Target="../ink/ink1160.xml"/><Relationship Id="rId11" Type="http://schemas.openxmlformats.org/officeDocument/2006/relationships/image" Target="../media/image928.png"/><Relationship Id="rId32" Type="http://schemas.openxmlformats.org/officeDocument/2006/relationships/image" Target="../media/image933.png"/><Relationship Id="rId37" Type="http://schemas.openxmlformats.org/officeDocument/2006/relationships/customXml" Target="../ink/ink1115.xml"/><Relationship Id="rId53" Type="http://schemas.openxmlformats.org/officeDocument/2006/relationships/customXml" Target="../ink/ink1124.xml"/><Relationship Id="rId58" Type="http://schemas.openxmlformats.org/officeDocument/2006/relationships/image" Target="../media/image944.png"/><Relationship Id="rId74" Type="http://schemas.openxmlformats.org/officeDocument/2006/relationships/customXml" Target="../ink/ink1135.xml"/><Relationship Id="rId79" Type="http://schemas.openxmlformats.org/officeDocument/2006/relationships/customXml" Target="../ink/ink1139.xml"/><Relationship Id="rId102" Type="http://schemas.openxmlformats.org/officeDocument/2006/relationships/customXml" Target="../ink/ink1155.xml"/><Relationship Id="rId123" Type="http://schemas.openxmlformats.org/officeDocument/2006/relationships/customXml" Target="../ink/ink1170.xml"/><Relationship Id="rId128" Type="http://schemas.openxmlformats.org/officeDocument/2006/relationships/image" Target="../media/image967.png"/><Relationship Id="rId5" Type="http://schemas.openxmlformats.org/officeDocument/2006/relationships/image" Target="../media/image925.png"/><Relationship Id="rId90" Type="http://schemas.openxmlformats.org/officeDocument/2006/relationships/image" Target="../media/image955.png"/><Relationship Id="rId95" Type="http://schemas.openxmlformats.org/officeDocument/2006/relationships/customXml" Target="../ink/ink1150.xml"/><Relationship Id="rId22" Type="http://schemas.openxmlformats.org/officeDocument/2006/relationships/customXml" Target="../ink/ink1104.xml"/><Relationship Id="rId27" Type="http://schemas.openxmlformats.org/officeDocument/2006/relationships/image" Target="../media/image932.png"/><Relationship Id="rId43" Type="http://schemas.openxmlformats.org/officeDocument/2006/relationships/customXml" Target="../ink/ink1118.xml"/><Relationship Id="rId48" Type="http://schemas.openxmlformats.org/officeDocument/2006/relationships/image" Target="../media/image678.png"/><Relationship Id="rId64" Type="http://schemas.openxmlformats.org/officeDocument/2006/relationships/image" Target="../media/image947.png"/><Relationship Id="rId69" Type="http://schemas.openxmlformats.org/officeDocument/2006/relationships/customXml" Target="../ink/ink1132.xml"/><Relationship Id="rId113" Type="http://schemas.openxmlformats.org/officeDocument/2006/relationships/customXml" Target="../ink/ink1164.xml"/><Relationship Id="rId118" Type="http://schemas.openxmlformats.org/officeDocument/2006/relationships/customXml" Target="../ink/ink1167.xml"/><Relationship Id="rId80" Type="http://schemas.openxmlformats.org/officeDocument/2006/relationships/customXml" Target="../ink/ink1140.xml"/><Relationship Id="rId85" Type="http://schemas.openxmlformats.org/officeDocument/2006/relationships/customXml" Target="../ink/ink1144.xml"/><Relationship Id="rId12" Type="http://schemas.openxmlformats.org/officeDocument/2006/relationships/customXml" Target="../ink/ink1098.xml"/><Relationship Id="rId17" Type="http://schemas.openxmlformats.org/officeDocument/2006/relationships/image" Target="../media/image931.png"/><Relationship Id="rId33" Type="http://schemas.openxmlformats.org/officeDocument/2006/relationships/customXml" Target="../ink/ink1113.xml"/><Relationship Id="rId38" Type="http://schemas.openxmlformats.org/officeDocument/2006/relationships/image" Target="../media/image936.png"/><Relationship Id="rId59" Type="http://schemas.openxmlformats.org/officeDocument/2006/relationships/customXml" Target="../ink/ink1127.xml"/><Relationship Id="rId103" Type="http://schemas.openxmlformats.org/officeDocument/2006/relationships/customXml" Target="../ink/ink1156.xml"/><Relationship Id="rId108" Type="http://schemas.openxmlformats.org/officeDocument/2006/relationships/customXml" Target="../ink/ink1161.xml"/><Relationship Id="rId124" Type="http://schemas.openxmlformats.org/officeDocument/2006/relationships/image" Target="../media/image965.png"/><Relationship Id="rId54" Type="http://schemas.openxmlformats.org/officeDocument/2006/relationships/image" Target="../media/image942.png"/><Relationship Id="rId70" Type="http://schemas.openxmlformats.org/officeDocument/2006/relationships/image" Target="../media/image950.png"/><Relationship Id="rId75" Type="http://schemas.openxmlformats.org/officeDocument/2006/relationships/customXml" Target="../ink/ink1136.xml"/><Relationship Id="rId91" Type="http://schemas.openxmlformats.org/officeDocument/2006/relationships/customXml" Target="../ink/ink1148.xml"/><Relationship Id="rId96" Type="http://schemas.openxmlformats.org/officeDocument/2006/relationships/customXml" Target="../ink/ink115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95.xml"/><Relationship Id="rId23" Type="http://schemas.openxmlformats.org/officeDocument/2006/relationships/customXml" Target="../ink/ink1105.xml"/><Relationship Id="rId28" Type="http://schemas.openxmlformats.org/officeDocument/2006/relationships/customXml" Target="../ink/ink1109.xml"/><Relationship Id="rId49" Type="http://schemas.openxmlformats.org/officeDocument/2006/relationships/customXml" Target="../ink/ink1122.xml"/><Relationship Id="rId114" Type="http://schemas.openxmlformats.org/officeDocument/2006/relationships/image" Target="../media/image961.png"/><Relationship Id="rId119" Type="http://schemas.openxmlformats.org/officeDocument/2006/relationships/customXml" Target="../ink/ink1168.xml"/><Relationship Id="rId44" Type="http://schemas.openxmlformats.org/officeDocument/2006/relationships/image" Target="../media/image939.png"/><Relationship Id="rId60" Type="http://schemas.openxmlformats.org/officeDocument/2006/relationships/image" Target="../media/image945.png"/><Relationship Id="rId65" Type="http://schemas.openxmlformats.org/officeDocument/2006/relationships/customXml" Target="../ink/ink1130.xml"/><Relationship Id="rId81" Type="http://schemas.openxmlformats.org/officeDocument/2006/relationships/image" Target="../media/image953.png"/><Relationship Id="rId86" Type="http://schemas.openxmlformats.org/officeDocument/2006/relationships/customXml" Target="../ink/ink1145.xml"/><Relationship Id="rId13" Type="http://schemas.openxmlformats.org/officeDocument/2006/relationships/image" Target="../media/image929.png"/><Relationship Id="rId18" Type="http://schemas.openxmlformats.org/officeDocument/2006/relationships/customXml" Target="../ink/ink1101.xml"/><Relationship Id="rId39" Type="http://schemas.openxmlformats.org/officeDocument/2006/relationships/customXml" Target="../ink/ink1116.xml"/><Relationship Id="rId109" Type="http://schemas.openxmlformats.org/officeDocument/2006/relationships/image" Target="../media/image959.png"/><Relationship Id="rId34" Type="http://schemas.openxmlformats.org/officeDocument/2006/relationships/image" Target="../media/image934.png"/><Relationship Id="rId50" Type="http://schemas.openxmlformats.org/officeDocument/2006/relationships/image" Target="../media/image940.png"/><Relationship Id="rId55" Type="http://schemas.openxmlformats.org/officeDocument/2006/relationships/customXml" Target="../ink/ink1125.xml"/><Relationship Id="rId76" Type="http://schemas.openxmlformats.org/officeDocument/2006/relationships/customXml" Target="../ink/ink1137.xml"/><Relationship Id="rId97" Type="http://schemas.openxmlformats.org/officeDocument/2006/relationships/customXml" Target="../ink/ink1152.xml"/><Relationship Id="rId104" Type="http://schemas.openxmlformats.org/officeDocument/2006/relationships/customXml" Target="../ink/ink1157.xml"/><Relationship Id="rId120" Type="http://schemas.openxmlformats.org/officeDocument/2006/relationships/image" Target="../media/image963.png"/><Relationship Id="rId125" Type="http://schemas.openxmlformats.org/officeDocument/2006/relationships/customXml" Target="../ink/ink1171.xml"/><Relationship Id="rId7" Type="http://schemas.openxmlformats.org/officeDocument/2006/relationships/image" Target="../media/image926.png"/><Relationship Id="rId71" Type="http://schemas.openxmlformats.org/officeDocument/2006/relationships/customXml" Target="../ink/ink1133.xml"/><Relationship Id="rId92" Type="http://schemas.openxmlformats.org/officeDocument/2006/relationships/image" Target="../media/image818.png"/><Relationship Id="rId2" Type="http://schemas.openxmlformats.org/officeDocument/2006/relationships/image" Target="../media/image197.jpeg"/><Relationship Id="rId29" Type="http://schemas.openxmlformats.org/officeDocument/2006/relationships/customXml" Target="../ink/ink1110.xml"/><Relationship Id="rId24" Type="http://schemas.openxmlformats.org/officeDocument/2006/relationships/customXml" Target="../ink/ink1106.xml"/><Relationship Id="rId40" Type="http://schemas.openxmlformats.org/officeDocument/2006/relationships/image" Target="../media/image937.png"/><Relationship Id="rId45" Type="http://schemas.openxmlformats.org/officeDocument/2006/relationships/customXml" Target="../ink/ink1119.xml"/><Relationship Id="rId66" Type="http://schemas.openxmlformats.org/officeDocument/2006/relationships/image" Target="../media/image948.png"/><Relationship Id="rId87" Type="http://schemas.openxmlformats.org/officeDocument/2006/relationships/customXml" Target="../ink/ink1146.xml"/><Relationship Id="rId110" Type="http://schemas.openxmlformats.org/officeDocument/2006/relationships/customXml" Target="../ink/ink1162.xml"/><Relationship Id="rId115" Type="http://schemas.openxmlformats.org/officeDocument/2006/relationships/customXml" Target="../ink/ink1165.xml"/><Relationship Id="rId61" Type="http://schemas.openxmlformats.org/officeDocument/2006/relationships/customXml" Target="../ink/ink1128.xml"/><Relationship Id="rId82" Type="http://schemas.openxmlformats.org/officeDocument/2006/relationships/customXml" Target="../ink/ink1141.xml"/><Relationship Id="rId19" Type="http://schemas.openxmlformats.org/officeDocument/2006/relationships/image" Target="../media/image686.png"/><Relationship Id="rId14" Type="http://schemas.openxmlformats.org/officeDocument/2006/relationships/customXml" Target="../ink/ink1099.xml"/><Relationship Id="rId30" Type="http://schemas.openxmlformats.org/officeDocument/2006/relationships/customXml" Target="../ink/ink1111.xml"/><Relationship Id="rId35" Type="http://schemas.openxmlformats.org/officeDocument/2006/relationships/customXml" Target="../ink/ink1114.xml"/><Relationship Id="rId56" Type="http://schemas.openxmlformats.org/officeDocument/2006/relationships/image" Target="../media/image943.png"/><Relationship Id="rId77" Type="http://schemas.openxmlformats.org/officeDocument/2006/relationships/customXml" Target="../ink/ink1138.xml"/><Relationship Id="rId100" Type="http://schemas.openxmlformats.org/officeDocument/2006/relationships/customXml" Target="../ink/ink1154.xml"/><Relationship Id="rId105" Type="http://schemas.openxmlformats.org/officeDocument/2006/relationships/customXml" Target="../ink/ink1158.xml"/><Relationship Id="rId126" Type="http://schemas.openxmlformats.org/officeDocument/2006/relationships/image" Target="../media/image966.png"/><Relationship Id="rId8" Type="http://schemas.openxmlformats.org/officeDocument/2006/relationships/customXml" Target="../ink/ink1096.xml"/><Relationship Id="rId51" Type="http://schemas.openxmlformats.org/officeDocument/2006/relationships/customXml" Target="../ink/ink1123.xml"/><Relationship Id="rId72" Type="http://schemas.openxmlformats.org/officeDocument/2006/relationships/customXml" Target="../ink/ink1134.xml"/><Relationship Id="rId93" Type="http://schemas.openxmlformats.org/officeDocument/2006/relationships/customXml" Target="../ink/ink1149.xml"/><Relationship Id="rId98" Type="http://schemas.openxmlformats.org/officeDocument/2006/relationships/customXml" Target="../ink/ink1153.xml"/><Relationship Id="rId121" Type="http://schemas.openxmlformats.org/officeDocument/2006/relationships/customXml" Target="../ink/ink1169.xml"/><Relationship Id="rId3" Type="http://schemas.openxmlformats.org/officeDocument/2006/relationships/image" Target="../media/image198.jpeg"/><Relationship Id="rId25" Type="http://schemas.openxmlformats.org/officeDocument/2006/relationships/customXml" Target="../ink/ink1107.xml"/><Relationship Id="rId46" Type="http://schemas.openxmlformats.org/officeDocument/2006/relationships/customXml" Target="../ink/ink1120.xml"/><Relationship Id="rId67" Type="http://schemas.openxmlformats.org/officeDocument/2006/relationships/customXml" Target="../ink/ink1131.xml"/><Relationship Id="rId116" Type="http://schemas.openxmlformats.org/officeDocument/2006/relationships/customXml" Target="../ink/ink1166.xml"/><Relationship Id="rId20" Type="http://schemas.openxmlformats.org/officeDocument/2006/relationships/customXml" Target="../ink/ink1102.xml"/><Relationship Id="rId41" Type="http://schemas.openxmlformats.org/officeDocument/2006/relationships/customXml" Target="../ink/ink1117.xml"/><Relationship Id="rId62" Type="http://schemas.openxmlformats.org/officeDocument/2006/relationships/image" Target="../media/image946.png"/><Relationship Id="rId83" Type="http://schemas.openxmlformats.org/officeDocument/2006/relationships/customXml" Target="../ink/ink1142.xml"/><Relationship Id="rId88" Type="http://schemas.openxmlformats.org/officeDocument/2006/relationships/image" Target="../media/image954.png"/><Relationship Id="rId111" Type="http://schemas.openxmlformats.org/officeDocument/2006/relationships/image" Target="../media/image960.png"/><Relationship Id="rId15" Type="http://schemas.openxmlformats.org/officeDocument/2006/relationships/image" Target="../media/image930.png"/><Relationship Id="rId36" Type="http://schemas.openxmlformats.org/officeDocument/2006/relationships/image" Target="../media/image935.png"/><Relationship Id="rId57" Type="http://schemas.openxmlformats.org/officeDocument/2006/relationships/customXml" Target="../ink/ink1126.xml"/><Relationship Id="rId106" Type="http://schemas.openxmlformats.org/officeDocument/2006/relationships/customXml" Target="../ink/ink1159.xml"/><Relationship Id="rId127" Type="http://schemas.openxmlformats.org/officeDocument/2006/relationships/customXml" Target="../ink/ink1172.xml"/><Relationship Id="rId10" Type="http://schemas.openxmlformats.org/officeDocument/2006/relationships/customXml" Target="../ink/ink1097.xml"/><Relationship Id="rId31" Type="http://schemas.openxmlformats.org/officeDocument/2006/relationships/customXml" Target="../ink/ink1112.xml"/><Relationship Id="rId52" Type="http://schemas.openxmlformats.org/officeDocument/2006/relationships/image" Target="../media/image941.png"/><Relationship Id="rId73" Type="http://schemas.openxmlformats.org/officeDocument/2006/relationships/image" Target="../media/image951.png"/><Relationship Id="rId78" Type="http://schemas.openxmlformats.org/officeDocument/2006/relationships/image" Target="../media/image952.png"/><Relationship Id="rId94" Type="http://schemas.openxmlformats.org/officeDocument/2006/relationships/image" Target="../media/image956.png"/><Relationship Id="rId99" Type="http://schemas.openxmlformats.org/officeDocument/2006/relationships/image" Target="../media/image957.png"/><Relationship Id="rId101" Type="http://schemas.openxmlformats.org/officeDocument/2006/relationships/image" Target="../media/image958.png"/><Relationship Id="rId122" Type="http://schemas.openxmlformats.org/officeDocument/2006/relationships/image" Target="../media/image964.png"/><Relationship Id="rId4" Type="http://schemas.openxmlformats.org/officeDocument/2006/relationships/customXml" Target="../ink/ink1094.xml"/><Relationship Id="rId9" Type="http://schemas.openxmlformats.org/officeDocument/2006/relationships/image" Target="../media/image9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31.xml"/><Relationship Id="rId299" Type="http://schemas.openxmlformats.org/officeDocument/2006/relationships/image" Target="../media/image22310.png"/><Relationship Id="rId21" Type="http://schemas.openxmlformats.org/officeDocument/2006/relationships/image" Target="../media/image8510.png"/><Relationship Id="rId63" Type="http://schemas.openxmlformats.org/officeDocument/2006/relationships/customXml" Target="../ink/ink1204.xml"/><Relationship Id="rId159" Type="http://schemas.openxmlformats.org/officeDocument/2006/relationships/customXml" Target="../ink/ink1252.xml"/><Relationship Id="rId324" Type="http://schemas.openxmlformats.org/officeDocument/2006/relationships/image" Target="../media/image23510.png"/><Relationship Id="rId366" Type="http://schemas.openxmlformats.org/officeDocument/2006/relationships/image" Target="../media/image25610.png"/><Relationship Id="rId170" Type="http://schemas.openxmlformats.org/officeDocument/2006/relationships/image" Target="../media/image15910.png"/><Relationship Id="rId226" Type="http://schemas.openxmlformats.org/officeDocument/2006/relationships/customXml" Target="../ink/ink1286.xml"/><Relationship Id="rId268" Type="http://schemas.openxmlformats.org/officeDocument/2006/relationships/customXml" Target="../ink/ink1307.xml"/><Relationship Id="rId32" Type="http://schemas.openxmlformats.org/officeDocument/2006/relationships/customXml" Target="../ink/ink1188.xml"/><Relationship Id="rId74" Type="http://schemas.openxmlformats.org/officeDocument/2006/relationships/image" Target="../media/image11110.png"/><Relationship Id="rId128" Type="http://schemas.openxmlformats.org/officeDocument/2006/relationships/image" Target="../media/image13810.png"/><Relationship Id="rId335" Type="http://schemas.openxmlformats.org/officeDocument/2006/relationships/customXml" Target="../ink/ink1341.xml"/><Relationship Id="rId377" Type="http://schemas.openxmlformats.org/officeDocument/2006/relationships/customXml" Target="../ink/ink1362.xml"/><Relationship Id="rId5" Type="http://schemas.openxmlformats.org/officeDocument/2006/relationships/image" Target="../media/image7710.png"/><Relationship Id="rId181" Type="http://schemas.openxmlformats.org/officeDocument/2006/relationships/image" Target="../media/image16410.png"/><Relationship Id="rId237" Type="http://schemas.openxmlformats.org/officeDocument/2006/relationships/image" Target="../media/image19210.png"/><Relationship Id="rId402" Type="http://schemas.openxmlformats.org/officeDocument/2006/relationships/customXml" Target="../ink/ink1375.xml"/><Relationship Id="rId279" Type="http://schemas.openxmlformats.org/officeDocument/2006/relationships/image" Target="../media/image21310.png"/><Relationship Id="rId43" Type="http://schemas.openxmlformats.org/officeDocument/2006/relationships/customXml" Target="../ink/ink1194.xml"/><Relationship Id="rId139" Type="http://schemas.openxmlformats.org/officeDocument/2006/relationships/customXml" Target="../ink/ink1242.xml"/><Relationship Id="rId290" Type="http://schemas.openxmlformats.org/officeDocument/2006/relationships/customXml" Target="../ink/ink1318.xml"/><Relationship Id="rId304" Type="http://schemas.openxmlformats.org/officeDocument/2006/relationships/customXml" Target="../ink/ink1325.xml"/><Relationship Id="rId346" Type="http://schemas.openxmlformats.org/officeDocument/2006/relationships/image" Target="../media/image24610.png"/><Relationship Id="rId388" Type="http://schemas.openxmlformats.org/officeDocument/2006/relationships/image" Target="../media/image26710.png"/><Relationship Id="rId85" Type="http://schemas.openxmlformats.org/officeDocument/2006/relationships/customXml" Target="../ink/ink1215.xml"/><Relationship Id="rId150" Type="http://schemas.openxmlformats.org/officeDocument/2006/relationships/image" Target="../media/image14910.png"/><Relationship Id="rId192" Type="http://schemas.openxmlformats.org/officeDocument/2006/relationships/customXml" Target="../ink/ink1269.xml"/><Relationship Id="rId206" Type="http://schemas.openxmlformats.org/officeDocument/2006/relationships/customXml" Target="../ink/ink1276.xml"/><Relationship Id="rId413" Type="http://schemas.openxmlformats.org/officeDocument/2006/relationships/customXml" Target="../ink/ink1381.xml"/><Relationship Id="rId248" Type="http://schemas.openxmlformats.org/officeDocument/2006/relationships/customXml" Target="../ink/ink1297.xml"/><Relationship Id="rId12" Type="http://schemas.openxmlformats.org/officeDocument/2006/relationships/customXml" Target="../ink/ink1178.xml"/><Relationship Id="rId108" Type="http://schemas.openxmlformats.org/officeDocument/2006/relationships/image" Target="../media/image12810.png"/><Relationship Id="rId315" Type="http://schemas.openxmlformats.org/officeDocument/2006/relationships/customXml" Target="../ink/ink1331.xml"/><Relationship Id="rId357" Type="http://schemas.openxmlformats.org/officeDocument/2006/relationships/customXml" Target="../ink/ink1352.xml"/><Relationship Id="rId54" Type="http://schemas.openxmlformats.org/officeDocument/2006/relationships/image" Target="../media/image10110.png"/><Relationship Id="rId96" Type="http://schemas.openxmlformats.org/officeDocument/2006/relationships/image" Target="../media/image12210.png"/><Relationship Id="rId161" Type="http://schemas.openxmlformats.org/officeDocument/2006/relationships/customXml" Target="../ink/ink1253.xml"/><Relationship Id="rId217" Type="http://schemas.openxmlformats.org/officeDocument/2006/relationships/image" Target="../media/image18210.png"/><Relationship Id="rId399" Type="http://schemas.openxmlformats.org/officeDocument/2006/relationships/customXml" Target="../ink/ink1373.xml"/><Relationship Id="rId259" Type="http://schemas.openxmlformats.org/officeDocument/2006/relationships/image" Target="../media/image20310.png"/><Relationship Id="rId23" Type="http://schemas.openxmlformats.org/officeDocument/2006/relationships/image" Target="../media/image8610.png"/><Relationship Id="rId119" Type="http://schemas.openxmlformats.org/officeDocument/2006/relationships/customXml" Target="../ink/ink1232.xml"/><Relationship Id="rId270" Type="http://schemas.openxmlformats.org/officeDocument/2006/relationships/customXml" Target="../ink/ink1308.xml"/><Relationship Id="rId326" Type="http://schemas.openxmlformats.org/officeDocument/2006/relationships/image" Target="../media/image23610.png"/><Relationship Id="rId65" Type="http://schemas.openxmlformats.org/officeDocument/2006/relationships/customXml" Target="../ink/ink1205.xml"/><Relationship Id="rId130" Type="http://schemas.openxmlformats.org/officeDocument/2006/relationships/image" Target="../media/image13910.png"/><Relationship Id="rId368" Type="http://schemas.openxmlformats.org/officeDocument/2006/relationships/image" Target="../media/image25710.png"/><Relationship Id="rId172" Type="http://schemas.openxmlformats.org/officeDocument/2006/relationships/image" Target="../media/image16010.png"/><Relationship Id="rId228" Type="http://schemas.openxmlformats.org/officeDocument/2006/relationships/customXml" Target="../ink/ink1287.xml"/><Relationship Id="rId281" Type="http://schemas.openxmlformats.org/officeDocument/2006/relationships/image" Target="../media/image21410.png"/><Relationship Id="rId337" Type="http://schemas.openxmlformats.org/officeDocument/2006/relationships/customXml" Target="../ink/ink1342.xml"/><Relationship Id="rId34" Type="http://schemas.openxmlformats.org/officeDocument/2006/relationships/image" Target="../media/image9110.png"/><Relationship Id="rId76" Type="http://schemas.openxmlformats.org/officeDocument/2006/relationships/image" Target="../media/image11210.png"/><Relationship Id="rId141" Type="http://schemas.openxmlformats.org/officeDocument/2006/relationships/customXml" Target="../ink/ink1243.xml"/><Relationship Id="rId379" Type="http://schemas.openxmlformats.org/officeDocument/2006/relationships/customXml" Target="../ink/ink1363.xml"/><Relationship Id="rId7" Type="http://schemas.openxmlformats.org/officeDocument/2006/relationships/image" Target="../media/image7810.png"/><Relationship Id="rId183" Type="http://schemas.openxmlformats.org/officeDocument/2006/relationships/image" Target="../media/image1657.png"/><Relationship Id="rId239" Type="http://schemas.openxmlformats.org/officeDocument/2006/relationships/image" Target="../media/image19310.png"/><Relationship Id="rId390" Type="http://schemas.openxmlformats.org/officeDocument/2006/relationships/image" Target="../media/image26810.png"/><Relationship Id="rId404" Type="http://schemas.openxmlformats.org/officeDocument/2006/relationships/customXml" Target="../ink/ink1376.xml"/><Relationship Id="rId250" Type="http://schemas.openxmlformats.org/officeDocument/2006/relationships/customXml" Target="../ink/ink1298.xml"/><Relationship Id="rId292" Type="http://schemas.openxmlformats.org/officeDocument/2006/relationships/customXml" Target="../ink/ink1319.xml"/><Relationship Id="rId306" Type="http://schemas.openxmlformats.org/officeDocument/2006/relationships/customXml" Target="../ink/ink1326.xml"/><Relationship Id="rId45" Type="http://schemas.openxmlformats.org/officeDocument/2006/relationships/customXml" Target="../ink/ink1195.xml"/><Relationship Id="rId87" Type="http://schemas.openxmlformats.org/officeDocument/2006/relationships/customXml" Target="../ink/ink1216.xml"/><Relationship Id="rId110" Type="http://schemas.openxmlformats.org/officeDocument/2006/relationships/image" Target="../media/image12910.png"/><Relationship Id="rId348" Type="http://schemas.openxmlformats.org/officeDocument/2006/relationships/image" Target="../media/image24710.png"/><Relationship Id="rId152" Type="http://schemas.openxmlformats.org/officeDocument/2006/relationships/image" Target="../media/image15010.png"/><Relationship Id="rId194" Type="http://schemas.openxmlformats.org/officeDocument/2006/relationships/customXml" Target="../ink/ink1270.xml"/><Relationship Id="rId208" Type="http://schemas.openxmlformats.org/officeDocument/2006/relationships/customXml" Target="../ink/ink1277.xml"/><Relationship Id="rId415" Type="http://schemas.openxmlformats.org/officeDocument/2006/relationships/customXml" Target="../ink/ink1382.xml"/><Relationship Id="rId261" Type="http://schemas.openxmlformats.org/officeDocument/2006/relationships/image" Target="../media/image20410.png"/><Relationship Id="rId14" Type="http://schemas.openxmlformats.org/officeDocument/2006/relationships/customXml" Target="../ink/ink1179.xml"/><Relationship Id="rId56" Type="http://schemas.openxmlformats.org/officeDocument/2006/relationships/image" Target="../media/image10210.png"/><Relationship Id="rId317" Type="http://schemas.openxmlformats.org/officeDocument/2006/relationships/customXml" Target="../ink/ink1332.xml"/><Relationship Id="rId359" Type="http://schemas.openxmlformats.org/officeDocument/2006/relationships/customXml" Target="../ink/ink1353.xml"/><Relationship Id="rId98" Type="http://schemas.openxmlformats.org/officeDocument/2006/relationships/image" Target="../media/image12310.png"/><Relationship Id="rId121" Type="http://schemas.openxmlformats.org/officeDocument/2006/relationships/customXml" Target="../ink/ink1233.xml"/><Relationship Id="rId163" Type="http://schemas.openxmlformats.org/officeDocument/2006/relationships/customXml" Target="../ink/ink1254.xml"/><Relationship Id="rId219" Type="http://schemas.openxmlformats.org/officeDocument/2006/relationships/image" Target="../media/image18310.png"/><Relationship Id="rId370" Type="http://schemas.openxmlformats.org/officeDocument/2006/relationships/image" Target="../media/image25810.png"/><Relationship Id="rId230" Type="http://schemas.openxmlformats.org/officeDocument/2006/relationships/customXml" Target="../ink/ink1288.xml"/><Relationship Id="rId25" Type="http://schemas.openxmlformats.org/officeDocument/2006/relationships/image" Target="../media/image8710.png"/><Relationship Id="rId67" Type="http://schemas.openxmlformats.org/officeDocument/2006/relationships/customXml" Target="../ink/ink1206.xml"/><Relationship Id="rId272" Type="http://schemas.openxmlformats.org/officeDocument/2006/relationships/customXml" Target="../ink/ink1309.xml"/><Relationship Id="rId328" Type="http://schemas.openxmlformats.org/officeDocument/2006/relationships/image" Target="../media/image23710.png"/><Relationship Id="rId132" Type="http://schemas.openxmlformats.org/officeDocument/2006/relationships/image" Target="../media/image14010.png"/><Relationship Id="rId174" Type="http://schemas.openxmlformats.org/officeDocument/2006/relationships/image" Target="../media/image16110.png"/><Relationship Id="rId381" Type="http://schemas.openxmlformats.org/officeDocument/2006/relationships/customXml" Target="../ink/ink1364.xml"/><Relationship Id="rId241" Type="http://schemas.openxmlformats.org/officeDocument/2006/relationships/image" Target="../media/image19410.png"/><Relationship Id="rId36" Type="http://schemas.openxmlformats.org/officeDocument/2006/relationships/image" Target="../media/image9210.png"/><Relationship Id="rId283" Type="http://schemas.openxmlformats.org/officeDocument/2006/relationships/image" Target="../media/image21510.png"/><Relationship Id="rId339" Type="http://schemas.openxmlformats.org/officeDocument/2006/relationships/customXml" Target="../ink/ink1343.xml"/><Relationship Id="rId78" Type="http://schemas.openxmlformats.org/officeDocument/2006/relationships/image" Target="../media/image11310.png"/><Relationship Id="rId101" Type="http://schemas.openxmlformats.org/officeDocument/2006/relationships/customXml" Target="../ink/ink1223.xml"/><Relationship Id="rId143" Type="http://schemas.openxmlformats.org/officeDocument/2006/relationships/customXml" Target="../ink/ink1244.xml"/><Relationship Id="rId185" Type="http://schemas.openxmlformats.org/officeDocument/2006/relationships/image" Target="../media/image16610.png"/><Relationship Id="rId350" Type="http://schemas.openxmlformats.org/officeDocument/2006/relationships/image" Target="../media/image24810.png"/><Relationship Id="rId406" Type="http://schemas.openxmlformats.org/officeDocument/2006/relationships/customXml" Target="../ink/ink1377.xml"/><Relationship Id="rId9" Type="http://schemas.openxmlformats.org/officeDocument/2006/relationships/image" Target="../media/image7910.png"/><Relationship Id="rId210" Type="http://schemas.openxmlformats.org/officeDocument/2006/relationships/customXml" Target="../ink/ink1278.xml"/><Relationship Id="rId392" Type="http://schemas.openxmlformats.org/officeDocument/2006/relationships/image" Target="../media/image2692.png"/><Relationship Id="rId252" Type="http://schemas.openxmlformats.org/officeDocument/2006/relationships/customXml" Target="../ink/ink1299.xml"/><Relationship Id="rId294" Type="http://schemas.openxmlformats.org/officeDocument/2006/relationships/customXml" Target="../ink/ink1320.xml"/><Relationship Id="rId308" Type="http://schemas.openxmlformats.org/officeDocument/2006/relationships/customXml" Target="../ink/ink1327.xml"/><Relationship Id="rId47" Type="http://schemas.openxmlformats.org/officeDocument/2006/relationships/customXml" Target="../ink/ink1196.xml"/><Relationship Id="rId89" Type="http://schemas.openxmlformats.org/officeDocument/2006/relationships/customXml" Target="../ink/ink1217.xml"/><Relationship Id="rId112" Type="http://schemas.openxmlformats.org/officeDocument/2006/relationships/image" Target="../media/image13010.png"/><Relationship Id="rId154" Type="http://schemas.openxmlformats.org/officeDocument/2006/relationships/image" Target="../media/image15110.png"/><Relationship Id="rId361" Type="http://schemas.openxmlformats.org/officeDocument/2006/relationships/customXml" Target="../ink/ink1354.xml"/><Relationship Id="rId196" Type="http://schemas.openxmlformats.org/officeDocument/2006/relationships/customXml" Target="../ink/ink1271.xml"/><Relationship Id="rId417" Type="http://schemas.openxmlformats.org/officeDocument/2006/relationships/customXml" Target="../ink/ink1383.xml"/><Relationship Id="rId16" Type="http://schemas.openxmlformats.org/officeDocument/2006/relationships/customXml" Target="../ink/ink1180.xml"/><Relationship Id="rId221" Type="http://schemas.openxmlformats.org/officeDocument/2006/relationships/image" Target="../media/image18410.png"/><Relationship Id="rId263" Type="http://schemas.openxmlformats.org/officeDocument/2006/relationships/image" Target="../media/image20510.png"/><Relationship Id="rId319" Type="http://schemas.openxmlformats.org/officeDocument/2006/relationships/customXml" Target="../ink/ink1333.xml"/><Relationship Id="rId58" Type="http://schemas.openxmlformats.org/officeDocument/2006/relationships/image" Target="../media/image10310.png"/><Relationship Id="rId123" Type="http://schemas.openxmlformats.org/officeDocument/2006/relationships/customXml" Target="../ink/ink1234.xml"/><Relationship Id="rId330" Type="http://schemas.openxmlformats.org/officeDocument/2006/relationships/image" Target="../media/image23810.png"/><Relationship Id="rId165" Type="http://schemas.openxmlformats.org/officeDocument/2006/relationships/customXml" Target="../ink/ink1255.xml"/><Relationship Id="rId372" Type="http://schemas.openxmlformats.org/officeDocument/2006/relationships/image" Target="../media/image25910.png"/><Relationship Id="rId232" Type="http://schemas.openxmlformats.org/officeDocument/2006/relationships/customXml" Target="../ink/ink1289.xml"/><Relationship Id="rId274" Type="http://schemas.openxmlformats.org/officeDocument/2006/relationships/customXml" Target="../ink/ink1310.xml"/><Relationship Id="rId27" Type="http://schemas.openxmlformats.org/officeDocument/2006/relationships/image" Target="../media/image8810.png"/><Relationship Id="rId69" Type="http://schemas.openxmlformats.org/officeDocument/2006/relationships/customXml" Target="../ink/ink1207.xml"/><Relationship Id="rId134" Type="http://schemas.openxmlformats.org/officeDocument/2006/relationships/image" Target="../media/image14110.png"/><Relationship Id="rId80" Type="http://schemas.openxmlformats.org/officeDocument/2006/relationships/image" Target="../media/image11410.png"/><Relationship Id="rId176" Type="http://schemas.openxmlformats.org/officeDocument/2006/relationships/customXml" Target="../ink/ink1261.xml"/><Relationship Id="rId341" Type="http://schemas.openxmlformats.org/officeDocument/2006/relationships/customXml" Target="../ink/ink1344.xml"/><Relationship Id="rId383" Type="http://schemas.openxmlformats.org/officeDocument/2006/relationships/customXml" Target="../ink/ink1365.xml"/><Relationship Id="rId201" Type="http://schemas.openxmlformats.org/officeDocument/2006/relationships/image" Target="../media/image174.png"/><Relationship Id="rId243" Type="http://schemas.openxmlformats.org/officeDocument/2006/relationships/image" Target="../media/image19510.png"/><Relationship Id="rId285" Type="http://schemas.openxmlformats.org/officeDocument/2006/relationships/image" Target="../media/image21610.png"/><Relationship Id="rId17" Type="http://schemas.openxmlformats.org/officeDocument/2006/relationships/image" Target="../media/image8310.png"/><Relationship Id="rId38" Type="http://schemas.openxmlformats.org/officeDocument/2006/relationships/image" Target="../media/image9310.png"/><Relationship Id="rId59" Type="http://schemas.openxmlformats.org/officeDocument/2006/relationships/customXml" Target="../ink/ink1202.xml"/><Relationship Id="rId103" Type="http://schemas.openxmlformats.org/officeDocument/2006/relationships/customXml" Target="../ink/ink1224.xml"/><Relationship Id="rId124" Type="http://schemas.openxmlformats.org/officeDocument/2006/relationships/image" Target="../media/image13610.png"/><Relationship Id="rId310" Type="http://schemas.openxmlformats.org/officeDocument/2006/relationships/customXml" Target="../ink/ink1328.xml"/><Relationship Id="rId70" Type="http://schemas.openxmlformats.org/officeDocument/2006/relationships/image" Target="../media/image10910.png"/><Relationship Id="rId91" Type="http://schemas.openxmlformats.org/officeDocument/2006/relationships/customXml" Target="../ink/ink1218.xml"/><Relationship Id="rId145" Type="http://schemas.openxmlformats.org/officeDocument/2006/relationships/customXml" Target="../ink/ink1245.xml"/><Relationship Id="rId166" Type="http://schemas.openxmlformats.org/officeDocument/2006/relationships/image" Target="../media/image1576.png"/><Relationship Id="rId187" Type="http://schemas.openxmlformats.org/officeDocument/2006/relationships/image" Target="../media/image16710.png"/><Relationship Id="rId331" Type="http://schemas.openxmlformats.org/officeDocument/2006/relationships/customXml" Target="../ink/ink1339.xml"/><Relationship Id="rId352" Type="http://schemas.openxmlformats.org/officeDocument/2006/relationships/image" Target="../media/image24910.png"/><Relationship Id="rId373" Type="http://schemas.openxmlformats.org/officeDocument/2006/relationships/customXml" Target="../ink/ink1360.xml"/><Relationship Id="rId394" Type="http://schemas.openxmlformats.org/officeDocument/2006/relationships/image" Target="../media/image968.png"/><Relationship Id="rId408" Type="http://schemas.openxmlformats.org/officeDocument/2006/relationships/customXml" Target="../ink/ink1378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279.xml"/><Relationship Id="rId233" Type="http://schemas.openxmlformats.org/officeDocument/2006/relationships/image" Target="../media/image19010.png"/><Relationship Id="rId254" Type="http://schemas.openxmlformats.org/officeDocument/2006/relationships/customXml" Target="../ink/ink1300.xml"/><Relationship Id="rId28" Type="http://schemas.openxmlformats.org/officeDocument/2006/relationships/customXml" Target="../ink/ink1186.xml"/><Relationship Id="rId49" Type="http://schemas.openxmlformats.org/officeDocument/2006/relationships/customXml" Target="../ink/ink1197.xml"/><Relationship Id="rId114" Type="http://schemas.openxmlformats.org/officeDocument/2006/relationships/image" Target="../media/image13110.png"/><Relationship Id="rId275" Type="http://schemas.openxmlformats.org/officeDocument/2006/relationships/image" Target="../media/image21110.png"/><Relationship Id="rId296" Type="http://schemas.openxmlformats.org/officeDocument/2006/relationships/customXml" Target="../ink/ink1321.xml"/><Relationship Id="rId300" Type="http://schemas.openxmlformats.org/officeDocument/2006/relationships/customXml" Target="../ink/ink1323.xml"/><Relationship Id="rId60" Type="http://schemas.openxmlformats.org/officeDocument/2006/relationships/image" Target="../media/image10410.png"/><Relationship Id="rId81" Type="http://schemas.openxmlformats.org/officeDocument/2006/relationships/customXml" Target="../ink/ink1213.xml"/><Relationship Id="rId135" Type="http://schemas.openxmlformats.org/officeDocument/2006/relationships/customXml" Target="../ink/ink1240.xml"/><Relationship Id="rId156" Type="http://schemas.openxmlformats.org/officeDocument/2006/relationships/image" Target="../media/image15210.png"/><Relationship Id="rId177" Type="http://schemas.openxmlformats.org/officeDocument/2006/relationships/image" Target="../media/image16210.png"/><Relationship Id="rId198" Type="http://schemas.openxmlformats.org/officeDocument/2006/relationships/customXml" Target="../ink/ink1272.xml"/><Relationship Id="rId321" Type="http://schemas.openxmlformats.org/officeDocument/2006/relationships/customXml" Target="../ink/ink1334.xml"/><Relationship Id="rId342" Type="http://schemas.openxmlformats.org/officeDocument/2006/relationships/image" Target="../media/image24410.png"/><Relationship Id="rId363" Type="http://schemas.openxmlformats.org/officeDocument/2006/relationships/customXml" Target="../ink/ink1355.xml"/><Relationship Id="rId384" Type="http://schemas.openxmlformats.org/officeDocument/2006/relationships/image" Target="../media/image26510.png"/><Relationship Id="rId419" Type="http://schemas.openxmlformats.org/officeDocument/2006/relationships/customXml" Target="../ink/ink1384.xml"/><Relationship Id="rId202" Type="http://schemas.openxmlformats.org/officeDocument/2006/relationships/customXml" Target="../ink/ink1274.xml"/><Relationship Id="rId223" Type="http://schemas.openxmlformats.org/officeDocument/2006/relationships/image" Target="../media/image185.png"/><Relationship Id="rId244" Type="http://schemas.openxmlformats.org/officeDocument/2006/relationships/customXml" Target="../ink/ink1295.xml"/><Relationship Id="rId18" Type="http://schemas.openxmlformats.org/officeDocument/2006/relationships/customXml" Target="../ink/ink1181.xml"/><Relationship Id="rId39" Type="http://schemas.openxmlformats.org/officeDocument/2006/relationships/customXml" Target="../ink/ink1192.xml"/><Relationship Id="rId265" Type="http://schemas.openxmlformats.org/officeDocument/2006/relationships/image" Target="../media/image20610.png"/><Relationship Id="rId286" Type="http://schemas.openxmlformats.org/officeDocument/2006/relationships/customXml" Target="../ink/ink1316.xml"/><Relationship Id="rId50" Type="http://schemas.openxmlformats.org/officeDocument/2006/relationships/image" Target="../media/image9910.png"/><Relationship Id="rId104" Type="http://schemas.openxmlformats.org/officeDocument/2006/relationships/image" Target="../media/image12610.png"/><Relationship Id="rId125" Type="http://schemas.openxmlformats.org/officeDocument/2006/relationships/customXml" Target="../ink/ink1235.xml"/><Relationship Id="rId146" Type="http://schemas.openxmlformats.org/officeDocument/2006/relationships/image" Target="../media/image14710.png"/><Relationship Id="rId167" Type="http://schemas.openxmlformats.org/officeDocument/2006/relationships/customXml" Target="../ink/ink1256.xml"/><Relationship Id="rId188" Type="http://schemas.openxmlformats.org/officeDocument/2006/relationships/customXml" Target="../ink/ink1267.xml"/><Relationship Id="rId311" Type="http://schemas.openxmlformats.org/officeDocument/2006/relationships/image" Target="../media/image22910.png"/><Relationship Id="rId332" Type="http://schemas.openxmlformats.org/officeDocument/2006/relationships/image" Target="../media/image23910.png"/><Relationship Id="rId353" Type="http://schemas.openxmlformats.org/officeDocument/2006/relationships/customXml" Target="../ink/ink1350.xml"/><Relationship Id="rId374" Type="http://schemas.openxmlformats.org/officeDocument/2006/relationships/image" Target="../media/image26010.png"/><Relationship Id="rId395" Type="http://schemas.openxmlformats.org/officeDocument/2006/relationships/customXml" Target="../ink/ink1371.xml"/><Relationship Id="rId409" Type="http://schemas.openxmlformats.org/officeDocument/2006/relationships/image" Target="../media/image975.png"/><Relationship Id="rId71" Type="http://schemas.openxmlformats.org/officeDocument/2006/relationships/customXml" Target="../ink/ink1208.xml"/><Relationship Id="rId92" Type="http://schemas.openxmlformats.org/officeDocument/2006/relationships/image" Target="../media/image12010.png"/><Relationship Id="rId213" Type="http://schemas.openxmlformats.org/officeDocument/2006/relationships/image" Target="../media/image180.png"/><Relationship Id="rId234" Type="http://schemas.openxmlformats.org/officeDocument/2006/relationships/customXml" Target="../ink/ink1290.xml"/><Relationship Id="rId420" Type="http://schemas.openxmlformats.org/officeDocument/2006/relationships/image" Target="../media/image980.png"/><Relationship Id="rId2" Type="http://schemas.openxmlformats.org/officeDocument/2006/relationships/customXml" Target="../ink/ink1173.xml"/><Relationship Id="rId29" Type="http://schemas.openxmlformats.org/officeDocument/2006/relationships/image" Target="../media/image8910.png"/><Relationship Id="rId255" Type="http://schemas.openxmlformats.org/officeDocument/2006/relationships/image" Target="../media/image20110.png"/><Relationship Id="rId276" Type="http://schemas.openxmlformats.org/officeDocument/2006/relationships/customXml" Target="../ink/ink1311.xml"/><Relationship Id="rId297" Type="http://schemas.openxmlformats.org/officeDocument/2006/relationships/image" Target="../media/image22210.png"/><Relationship Id="rId40" Type="http://schemas.openxmlformats.org/officeDocument/2006/relationships/image" Target="../media/image9410.png"/><Relationship Id="rId115" Type="http://schemas.openxmlformats.org/officeDocument/2006/relationships/customXml" Target="../ink/ink1230.xml"/><Relationship Id="rId136" Type="http://schemas.openxmlformats.org/officeDocument/2006/relationships/image" Target="../media/image14210.png"/><Relationship Id="rId157" Type="http://schemas.openxmlformats.org/officeDocument/2006/relationships/customXml" Target="../ink/ink1251.xml"/><Relationship Id="rId178" Type="http://schemas.openxmlformats.org/officeDocument/2006/relationships/customXml" Target="../ink/ink1262.xml"/><Relationship Id="rId301" Type="http://schemas.openxmlformats.org/officeDocument/2006/relationships/image" Target="../media/image22410.png"/><Relationship Id="rId322" Type="http://schemas.openxmlformats.org/officeDocument/2006/relationships/image" Target="../media/image23410.png"/><Relationship Id="rId343" Type="http://schemas.openxmlformats.org/officeDocument/2006/relationships/customXml" Target="../ink/ink1345.xml"/><Relationship Id="rId364" Type="http://schemas.openxmlformats.org/officeDocument/2006/relationships/image" Target="../media/image25510.png"/><Relationship Id="rId61" Type="http://schemas.openxmlformats.org/officeDocument/2006/relationships/customXml" Target="../ink/ink1203.xml"/><Relationship Id="rId82" Type="http://schemas.openxmlformats.org/officeDocument/2006/relationships/image" Target="../media/image11510.png"/><Relationship Id="rId199" Type="http://schemas.openxmlformats.org/officeDocument/2006/relationships/image" Target="../media/image173.png"/><Relationship Id="rId203" Type="http://schemas.openxmlformats.org/officeDocument/2006/relationships/image" Target="../media/image175.png"/><Relationship Id="rId385" Type="http://schemas.openxmlformats.org/officeDocument/2006/relationships/customXml" Target="../ink/ink1366.xml"/><Relationship Id="rId19" Type="http://schemas.openxmlformats.org/officeDocument/2006/relationships/image" Target="../media/image8410.png"/><Relationship Id="rId224" Type="http://schemas.openxmlformats.org/officeDocument/2006/relationships/customXml" Target="../ink/ink1285.xml"/><Relationship Id="rId245" Type="http://schemas.openxmlformats.org/officeDocument/2006/relationships/image" Target="../media/image19610.png"/><Relationship Id="rId266" Type="http://schemas.openxmlformats.org/officeDocument/2006/relationships/customXml" Target="../ink/ink1306.xml"/><Relationship Id="rId287" Type="http://schemas.openxmlformats.org/officeDocument/2006/relationships/image" Target="../media/image21710.png"/><Relationship Id="rId410" Type="http://schemas.openxmlformats.org/officeDocument/2006/relationships/customXml" Target="../ink/ink1379.xml"/><Relationship Id="rId30" Type="http://schemas.openxmlformats.org/officeDocument/2006/relationships/customXml" Target="../ink/ink1187.xml"/><Relationship Id="rId105" Type="http://schemas.openxmlformats.org/officeDocument/2006/relationships/customXml" Target="../ink/ink1225.xml"/><Relationship Id="rId126" Type="http://schemas.openxmlformats.org/officeDocument/2006/relationships/image" Target="../media/image13710.png"/><Relationship Id="rId147" Type="http://schemas.openxmlformats.org/officeDocument/2006/relationships/customXml" Target="../ink/ink1246.xml"/><Relationship Id="rId168" Type="http://schemas.openxmlformats.org/officeDocument/2006/relationships/image" Target="../media/image15810.png"/><Relationship Id="rId312" Type="http://schemas.openxmlformats.org/officeDocument/2006/relationships/customXml" Target="../ink/ink1329.xml"/><Relationship Id="rId333" Type="http://schemas.openxmlformats.org/officeDocument/2006/relationships/customXml" Target="../ink/ink1340.xml"/><Relationship Id="rId354" Type="http://schemas.openxmlformats.org/officeDocument/2006/relationships/image" Target="../media/image25010.png"/><Relationship Id="rId51" Type="http://schemas.openxmlformats.org/officeDocument/2006/relationships/customXml" Target="../ink/ink1198.xml"/><Relationship Id="rId72" Type="http://schemas.openxmlformats.org/officeDocument/2006/relationships/image" Target="../media/image11010.png"/><Relationship Id="rId93" Type="http://schemas.openxmlformats.org/officeDocument/2006/relationships/customXml" Target="../ink/ink1219.xml"/><Relationship Id="rId189" Type="http://schemas.openxmlformats.org/officeDocument/2006/relationships/image" Target="../media/image1685.png"/><Relationship Id="rId375" Type="http://schemas.openxmlformats.org/officeDocument/2006/relationships/customXml" Target="../ink/ink1361.xml"/><Relationship Id="rId396" Type="http://schemas.openxmlformats.org/officeDocument/2006/relationships/image" Target="../media/image969.png"/><Relationship Id="rId3" Type="http://schemas.openxmlformats.org/officeDocument/2006/relationships/image" Target="../media/image7610.png"/><Relationship Id="rId214" Type="http://schemas.openxmlformats.org/officeDocument/2006/relationships/customXml" Target="../ink/ink1280.xml"/><Relationship Id="rId235" Type="http://schemas.openxmlformats.org/officeDocument/2006/relationships/image" Target="../media/image19110.png"/><Relationship Id="rId256" Type="http://schemas.openxmlformats.org/officeDocument/2006/relationships/customXml" Target="../ink/ink1301.xml"/><Relationship Id="rId277" Type="http://schemas.openxmlformats.org/officeDocument/2006/relationships/image" Target="../media/image21210.png"/><Relationship Id="rId298" Type="http://schemas.openxmlformats.org/officeDocument/2006/relationships/customXml" Target="../ink/ink1322.xml"/><Relationship Id="rId400" Type="http://schemas.openxmlformats.org/officeDocument/2006/relationships/customXml" Target="../ink/ink1374.xml"/><Relationship Id="rId421" Type="http://schemas.openxmlformats.org/officeDocument/2006/relationships/customXml" Target="../ink/ink1385.xml"/><Relationship Id="rId116" Type="http://schemas.openxmlformats.org/officeDocument/2006/relationships/image" Target="../media/image13210.png"/><Relationship Id="rId137" Type="http://schemas.openxmlformats.org/officeDocument/2006/relationships/customXml" Target="../ink/ink1241.xml"/><Relationship Id="rId158" Type="http://schemas.openxmlformats.org/officeDocument/2006/relationships/image" Target="../media/image15310.png"/><Relationship Id="rId302" Type="http://schemas.openxmlformats.org/officeDocument/2006/relationships/customXml" Target="../ink/ink1324.xml"/><Relationship Id="rId323" Type="http://schemas.openxmlformats.org/officeDocument/2006/relationships/customXml" Target="../ink/ink1335.xml"/><Relationship Id="rId344" Type="http://schemas.openxmlformats.org/officeDocument/2006/relationships/image" Target="../media/image24510.png"/><Relationship Id="rId20" Type="http://schemas.openxmlformats.org/officeDocument/2006/relationships/customXml" Target="../ink/ink1182.xml"/><Relationship Id="rId41" Type="http://schemas.openxmlformats.org/officeDocument/2006/relationships/customXml" Target="../ink/ink1193.xml"/><Relationship Id="rId62" Type="http://schemas.openxmlformats.org/officeDocument/2006/relationships/image" Target="../media/image10510.png"/><Relationship Id="rId83" Type="http://schemas.openxmlformats.org/officeDocument/2006/relationships/customXml" Target="../ink/ink1214.xml"/><Relationship Id="rId179" Type="http://schemas.openxmlformats.org/officeDocument/2006/relationships/image" Target="../media/image16310.png"/><Relationship Id="rId365" Type="http://schemas.openxmlformats.org/officeDocument/2006/relationships/customXml" Target="../ink/ink1356.xml"/><Relationship Id="rId386" Type="http://schemas.openxmlformats.org/officeDocument/2006/relationships/image" Target="../media/image26610.png"/><Relationship Id="rId190" Type="http://schemas.openxmlformats.org/officeDocument/2006/relationships/customXml" Target="../ink/ink1268.xml"/><Relationship Id="rId204" Type="http://schemas.openxmlformats.org/officeDocument/2006/relationships/customXml" Target="../ink/ink1275.xml"/><Relationship Id="rId225" Type="http://schemas.openxmlformats.org/officeDocument/2006/relationships/image" Target="../media/image186.png"/><Relationship Id="rId246" Type="http://schemas.openxmlformats.org/officeDocument/2006/relationships/customXml" Target="../ink/ink1296.xml"/><Relationship Id="rId267" Type="http://schemas.openxmlformats.org/officeDocument/2006/relationships/image" Target="../media/image20710.png"/><Relationship Id="rId288" Type="http://schemas.openxmlformats.org/officeDocument/2006/relationships/customXml" Target="../ink/ink1317.xml"/><Relationship Id="rId411" Type="http://schemas.openxmlformats.org/officeDocument/2006/relationships/image" Target="../media/image976.png"/><Relationship Id="rId106" Type="http://schemas.openxmlformats.org/officeDocument/2006/relationships/image" Target="../media/image12710.png"/><Relationship Id="rId127" Type="http://schemas.openxmlformats.org/officeDocument/2006/relationships/customXml" Target="../ink/ink1236.xml"/><Relationship Id="rId313" Type="http://schemas.openxmlformats.org/officeDocument/2006/relationships/customXml" Target="../ink/ink1330.xml"/><Relationship Id="rId10" Type="http://schemas.openxmlformats.org/officeDocument/2006/relationships/customXml" Target="../ink/ink1177.xml"/><Relationship Id="rId31" Type="http://schemas.openxmlformats.org/officeDocument/2006/relationships/image" Target="../media/image9010.png"/><Relationship Id="rId52" Type="http://schemas.openxmlformats.org/officeDocument/2006/relationships/image" Target="../media/image10010.png"/><Relationship Id="rId73" Type="http://schemas.openxmlformats.org/officeDocument/2006/relationships/customXml" Target="../ink/ink1209.xml"/><Relationship Id="rId94" Type="http://schemas.openxmlformats.org/officeDocument/2006/relationships/image" Target="../media/image12110.png"/><Relationship Id="rId148" Type="http://schemas.openxmlformats.org/officeDocument/2006/relationships/image" Target="../media/image14810.png"/><Relationship Id="rId169" Type="http://schemas.openxmlformats.org/officeDocument/2006/relationships/customXml" Target="../ink/ink1257.xml"/><Relationship Id="rId334" Type="http://schemas.openxmlformats.org/officeDocument/2006/relationships/image" Target="../media/image24010.png"/><Relationship Id="rId355" Type="http://schemas.openxmlformats.org/officeDocument/2006/relationships/customXml" Target="../ink/ink1351.xml"/><Relationship Id="rId376" Type="http://schemas.openxmlformats.org/officeDocument/2006/relationships/image" Target="../media/image26110.png"/><Relationship Id="rId397" Type="http://schemas.openxmlformats.org/officeDocument/2006/relationships/customXml" Target="../ink/ink1372.xml"/><Relationship Id="rId4" Type="http://schemas.openxmlformats.org/officeDocument/2006/relationships/customXml" Target="../ink/ink1174.xml"/><Relationship Id="rId180" Type="http://schemas.openxmlformats.org/officeDocument/2006/relationships/customXml" Target="../ink/ink1263.xml"/><Relationship Id="rId215" Type="http://schemas.openxmlformats.org/officeDocument/2006/relationships/image" Target="../media/image18110.png"/><Relationship Id="rId236" Type="http://schemas.openxmlformats.org/officeDocument/2006/relationships/customXml" Target="../ink/ink1291.xml"/><Relationship Id="rId257" Type="http://schemas.openxmlformats.org/officeDocument/2006/relationships/image" Target="../media/image20210.png"/><Relationship Id="rId278" Type="http://schemas.openxmlformats.org/officeDocument/2006/relationships/customXml" Target="../ink/ink1312.xml"/><Relationship Id="rId401" Type="http://schemas.openxmlformats.org/officeDocument/2006/relationships/image" Target="../media/image971.png"/><Relationship Id="rId422" Type="http://schemas.openxmlformats.org/officeDocument/2006/relationships/image" Target="../media/image981.png"/><Relationship Id="rId303" Type="http://schemas.openxmlformats.org/officeDocument/2006/relationships/image" Target="../media/image22510.png"/><Relationship Id="rId42" Type="http://schemas.openxmlformats.org/officeDocument/2006/relationships/image" Target="../media/image9510.png"/><Relationship Id="rId84" Type="http://schemas.openxmlformats.org/officeDocument/2006/relationships/image" Target="../media/image11610.png"/><Relationship Id="rId138" Type="http://schemas.openxmlformats.org/officeDocument/2006/relationships/image" Target="../media/image14310.png"/><Relationship Id="rId345" Type="http://schemas.openxmlformats.org/officeDocument/2006/relationships/customXml" Target="../ink/ink1346.xml"/><Relationship Id="rId387" Type="http://schemas.openxmlformats.org/officeDocument/2006/relationships/customXml" Target="../ink/ink1367.xml"/><Relationship Id="rId191" Type="http://schemas.openxmlformats.org/officeDocument/2006/relationships/image" Target="../media/image16910.png"/><Relationship Id="rId205" Type="http://schemas.openxmlformats.org/officeDocument/2006/relationships/image" Target="../media/image176.png"/><Relationship Id="rId247" Type="http://schemas.openxmlformats.org/officeDocument/2006/relationships/image" Target="../media/image19710.png"/><Relationship Id="rId412" Type="http://schemas.openxmlformats.org/officeDocument/2006/relationships/customXml" Target="../ink/ink1380.xml"/><Relationship Id="rId107" Type="http://schemas.openxmlformats.org/officeDocument/2006/relationships/customXml" Target="../ink/ink1226.xml"/><Relationship Id="rId289" Type="http://schemas.openxmlformats.org/officeDocument/2006/relationships/image" Target="../media/image21810.png"/><Relationship Id="rId11" Type="http://schemas.openxmlformats.org/officeDocument/2006/relationships/image" Target="../media/image8010.png"/><Relationship Id="rId53" Type="http://schemas.openxmlformats.org/officeDocument/2006/relationships/customXml" Target="../ink/ink1199.xml"/><Relationship Id="rId149" Type="http://schemas.openxmlformats.org/officeDocument/2006/relationships/customXml" Target="../ink/ink1247.xml"/><Relationship Id="rId314" Type="http://schemas.openxmlformats.org/officeDocument/2006/relationships/image" Target="../media/image23010.png"/><Relationship Id="rId356" Type="http://schemas.openxmlformats.org/officeDocument/2006/relationships/image" Target="../media/image25110.png"/><Relationship Id="rId398" Type="http://schemas.openxmlformats.org/officeDocument/2006/relationships/image" Target="../media/image970.png"/><Relationship Id="rId95" Type="http://schemas.openxmlformats.org/officeDocument/2006/relationships/customXml" Target="../ink/ink1220.xml"/><Relationship Id="rId160" Type="http://schemas.openxmlformats.org/officeDocument/2006/relationships/image" Target="../media/image15410.png"/><Relationship Id="rId216" Type="http://schemas.openxmlformats.org/officeDocument/2006/relationships/customXml" Target="../ink/ink1281.xml"/><Relationship Id="rId258" Type="http://schemas.openxmlformats.org/officeDocument/2006/relationships/customXml" Target="../ink/ink1302.xml"/><Relationship Id="rId22" Type="http://schemas.openxmlformats.org/officeDocument/2006/relationships/customXml" Target="../ink/ink1183.xml"/><Relationship Id="rId64" Type="http://schemas.openxmlformats.org/officeDocument/2006/relationships/image" Target="../media/image10610.png"/><Relationship Id="rId118" Type="http://schemas.openxmlformats.org/officeDocument/2006/relationships/image" Target="../media/image13310.png"/><Relationship Id="rId325" Type="http://schemas.openxmlformats.org/officeDocument/2006/relationships/customXml" Target="../ink/ink1336.xml"/><Relationship Id="rId367" Type="http://schemas.openxmlformats.org/officeDocument/2006/relationships/customXml" Target="../ink/ink1357.xml"/><Relationship Id="rId171" Type="http://schemas.openxmlformats.org/officeDocument/2006/relationships/customXml" Target="../ink/ink1258.xml"/><Relationship Id="rId227" Type="http://schemas.openxmlformats.org/officeDocument/2006/relationships/image" Target="../media/image187.png"/><Relationship Id="rId269" Type="http://schemas.openxmlformats.org/officeDocument/2006/relationships/image" Target="../media/image20810.png"/><Relationship Id="rId33" Type="http://schemas.openxmlformats.org/officeDocument/2006/relationships/customXml" Target="../ink/ink1189.xml"/><Relationship Id="rId129" Type="http://schemas.openxmlformats.org/officeDocument/2006/relationships/customXml" Target="../ink/ink1237.xml"/><Relationship Id="rId280" Type="http://schemas.openxmlformats.org/officeDocument/2006/relationships/customXml" Target="../ink/ink1313.xml"/><Relationship Id="rId336" Type="http://schemas.openxmlformats.org/officeDocument/2006/relationships/image" Target="../media/image24110.png"/><Relationship Id="rId75" Type="http://schemas.openxmlformats.org/officeDocument/2006/relationships/customXml" Target="../ink/ink1210.xml"/><Relationship Id="rId140" Type="http://schemas.openxmlformats.org/officeDocument/2006/relationships/image" Target="../media/image14410.png"/><Relationship Id="rId182" Type="http://schemas.openxmlformats.org/officeDocument/2006/relationships/customXml" Target="../ink/ink1264.xml"/><Relationship Id="rId378" Type="http://schemas.openxmlformats.org/officeDocument/2006/relationships/image" Target="../media/image26210.png"/><Relationship Id="rId403" Type="http://schemas.openxmlformats.org/officeDocument/2006/relationships/image" Target="../media/image972.png"/><Relationship Id="rId6" Type="http://schemas.openxmlformats.org/officeDocument/2006/relationships/customXml" Target="../ink/ink1175.xml"/><Relationship Id="rId238" Type="http://schemas.openxmlformats.org/officeDocument/2006/relationships/customXml" Target="../ink/ink1292.xml"/><Relationship Id="rId291" Type="http://schemas.openxmlformats.org/officeDocument/2006/relationships/image" Target="../media/image21910.png"/><Relationship Id="rId305" Type="http://schemas.openxmlformats.org/officeDocument/2006/relationships/image" Target="../media/image22610.png"/><Relationship Id="rId347" Type="http://schemas.openxmlformats.org/officeDocument/2006/relationships/customXml" Target="../ink/ink1347.xml"/><Relationship Id="rId44" Type="http://schemas.openxmlformats.org/officeDocument/2006/relationships/image" Target="../media/image9610.png"/><Relationship Id="rId86" Type="http://schemas.openxmlformats.org/officeDocument/2006/relationships/image" Target="../media/image11710.png"/><Relationship Id="rId151" Type="http://schemas.openxmlformats.org/officeDocument/2006/relationships/customXml" Target="../ink/ink1248.xml"/><Relationship Id="rId389" Type="http://schemas.openxmlformats.org/officeDocument/2006/relationships/customXml" Target="../ink/ink1368.xml"/><Relationship Id="rId193" Type="http://schemas.openxmlformats.org/officeDocument/2006/relationships/image" Target="../media/image17010.png"/><Relationship Id="rId207" Type="http://schemas.openxmlformats.org/officeDocument/2006/relationships/image" Target="../media/image177.png"/><Relationship Id="rId249" Type="http://schemas.openxmlformats.org/officeDocument/2006/relationships/image" Target="../media/image19810.png"/><Relationship Id="rId414" Type="http://schemas.openxmlformats.org/officeDocument/2006/relationships/image" Target="../media/image977.png"/><Relationship Id="rId13" Type="http://schemas.openxmlformats.org/officeDocument/2006/relationships/image" Target="../media/image8110.png"/><Relationship Id="rId109" Type="http://schemas.openxmlformats.org/officeDocument/2006/relationships/customXml" Target="../ink/ink1227.xml"/><Relationship Id="rId260" Type="http://schemas.openxmlformats.org/officeDocument/2006/relationships/customXml" Target="../ink/ink1303.xml"/><Relationship Id="rId316" Type="http://schemas.openxmlformats.org/officeDocument/2006/relationships/image" Target="../media/image23110.png"/><Relationship Id="rId55" Type="http://schemas.openxmlformats.org/officeDocument/2006/relationships/customXml" Target="../ink/ink1200.xml"/><Relationship Id="rId97" Type="http://schemas.openxmlformats.org/officeDocument/2006/relationships/customXml" Target="../ink/ink1221.xml"/><Relationship Id="rId120" Type="http://schemas.openxmlformats.org/officeDocument/2006/relationships/image" Target="../media/image13410.png"/><Relationship Id="rId358" Type="http://schemas.openxmlformats.org/officeDocument/2006/relationships/image" Target="../media/image25210.png"/><Relationship Id="rId162" Type="http://schemas.openxmlformats.org/officeDocument/2006/relationships/image" Target="../media/image1558.png"/><Relationship Id="rId218" Type="http://schemas.openxmlformats.org/officeDocument/2006/relationships/customXml" Target="../ink/ink1282.xml"/><Relationship Id="rId271" Type="http://schemas.openxmlformats.org/officeDocument/2006/relationships/image" Target="../media/image20910.png"/><Relationship Id="rId24" Type="http://schemas.openxmlformats.org/officeDocument/2006/relationships/customXml" Target="../ink/ink1184.xml"/><Relationship Id="rId66" Type="http://schemas.openxmlformats.org/officeDocument/2006/relationships/image" Target="../media/image10710.png"/><Relationship Id="rId131" Type="http://schemas.openxmlformats.org/officeDocument/2006/relationships/customXml" Target="../ink/ink1238.xml"/><Relationship Id="rId327" Type="http://schemas.openxmlformats.org/officeDocument/2006/relationships/customXml" Target="../ink/ink1337.xml"/><Relationship Id="rId369" Type="http://schemas.openxmlformats.org/officeDocument/2006/relationships/customXml" Target="../ink/ink1358.xml"/><Relationship Id="rId173" Type="http://schemas.openxmlformats.org/officeDocument/2006/relationships/customXml" Target="../ink/ink1259.xml"/><Relationship Id="rId229" Type="http://schemas.openxmlformats.org/officeDocument/2006/relationships/image" Target="../media/image18810.png"/><Relationship Id="rId380" Type="http://schemas.openxmlformats.org/officeDocument/2006/relationships/image" Target="../media/image26310.png"/><Relationship Id="rId240" Type="http://schemas.openxmlformats.org/officeDocument/2006/relationships/customXml" Target="../ink/ink1293.xml"/><Relationship Id="rId35" Type="http://schemas.openxmlformats.org/officeDocument/2006/relationships/customXml" Target="../ink/ink1190.xml"/><Relationship Id="rId77" Type="http://schemas.openxmlformats.org/officeDocument/2006/relationships/customXml" Target="../ink/ink1211.xml"/><Relationship Id="rId100" Type="http://schemas.openxmlformats.org/officeDocument/2006/relationships/image" Target="../media/image12410.png"/><Relationship Id="rId282" Type="http://schemas.openxmlformats.org/officeDocument/2006/relationships/customXml" Target="../ink/ink1314.xml"/><Relationship Id="rId338" Type="http://schemas.openxmlformats.org/officeDocument/2006/relationships/image" Target="../media/image24210.png"/><Relationship Id="rId8" Type="http://schemas.openxmlformats.org/officeDocument/2006/relationships/customXml" Target="../ink/ink1176.xml"/><Relationship Id="rId142" Type="http://schemas.openxmlformats.org/officeDocument/2006/relationships/image" Target="../media/image14510.png"/><Relationship Id="rId184" Type="http://schemas.openxmlformats.org/officeDocument/2006/relationships/customXml" Target="../ink/ink1265.xml"/><Relationship Id="rId391" Type="http://schemas.openxmlformats.org/officeDocument/2006/relationships/customXml" Target="../ink/ink1369.xml"/><Relationship Id="rId405" Type="http://schemas.openxmlformats.org/officeDocument/2006/relationships/image" Target="../media/image973.png"/><Relationship Id="rId251" Type="http://schemas.openxmlformats.org/officeDocument/2006/relationships/image" Target="../media/image19910.png"/><Relationship Id="rId46" Type="http://schemas.openxmlformats.org/officeDocument/2006/relationships/image" Target="../media/image9710.png"/><Relationship Id="rId293" Type="http://schemas.openxmlformats.org/officeDocument/2006/relationships/image" Target="../media/image22010.png"/><Relationship Id="rId307" Type="http://schemas.openxmlformats.org/officeDocument/2006/relationships/image" Target="../media/image22710.png"/><Relationship Id="rId349" Type="http://schemas.openxmlformats.org/officeDocument/2006/relationships/customXml" Target="../ink/ink1348.xml"/><Relationship Id="rId88" Type="http://schemas.openxmlformats.org/officeDocument/2006/relationships/image" Target="../media/image11810.png"/><Relationship Id="rId111" Type="http://schemas.openxmlformats.org/officeDocument/2006/relationships/customXml" Target="../ink/ink1228.xml"/><Relationship Id="rId153" Type="http://schemas.openxmlformats.org/officeDocument/2006/relationships/customXml" Target="../ink/ink1249.xml"/><Relationship Id="rId195" Type="http://schemas.openxmlformats.org/officeDocument/2006/relationships/image" Target="../media/image17111.png"/><Relationship Id="rId209" Type="http://schemas.openxmlformats.org/officeDocument/2006/relationships/image" Target="../media/image178.png"/><Relationship Id="rId360" Type="http://schemas.openxmlformats.org/officeDocument/2006/relationships/image" Target="../media/image25310.png"/><Relationship Id="rId416" Type="http://schemas.openxmlformats.org/officeDocument/2006/relationships/image" Target="../media/image978.png"/><Relationship Id="rId220" Type="http://schemas.openxmlformats.org/officeDocument/2006/relationships/customXml" Target="../ink/ink1283.xml"/><Relationship Id="rId15" Type="http://schemas.openxmlformats.org/officeDocument/2006/relationships/image" Target="../media/image8210.png"/><Relationship Id="rId57" Type="http://schemas.openxmlformats.org/officeDocument/2006/relationships/customXml" Target="../ink/ink1201.xml"/><Relationship Id="rId262" Type="http://schemas.openxmlformats.org/officeDocument/2006/relationships/customXml" Target="../ink/ink1304.xml"/><Relationship Id="rId318" Type="http://schemas.openxmlformats.org/officeDocument/2006/relationships/image" Target="../media/image23210.png"/><Relationship Id="rId99" Type="http://schemas.openxmlformats.org/officeDocument/2006/relationships/customXml" Target="../ink/ink1222.xml"/><Relationship Id="rId122" Type="http://schemas.openxmlformats.org/officeDocument/2006/relationships/image" Target="../media/image13510.png"/><Relationship Id="rId164" Type="http://schemas.openxmlformats.org/officeDocument/2006/relationships/image" Target="../media/image1560.png"/><Relationship Id="rId371" Type="http://schemas.openxmlformats.org/officeDocument/2006/relationships/customXml" Target="../ink/ink1359.xml"/><Relationship Id="rId26" Type="http://schemas.openxmlformats.org/officeDocument/2006/relationships/customXml" Target="../ink/ink1185.xml"/><Relationship Id="rId231" Type="http://schemas.openxmlformats.org/officeDocument/2006/relationships/image" Target="../media/image18910.png"/><Relationship Id="rId273" Type="http://schemas.openxmlformats.org/officeDocument/2006/relationships/image" Target="../media/image21010.png"/><Relationship Id="rId329" Type="http://schemas.openxmlformats.org/officeDocument/2006/relationships/customXml" Target="../ink/ink1338.xml"/><Relationship Id="rId68" Type="http://schemas.openxmlformats.org/officeDocument/2006/relationships/image" Target="../media/image10810.png"/><Relationship Id="rId133" Type="http://schemas.openxmlformats.org/officeDocument/2006/relationships/customXml" Target="../ink/ink1239.xml"/><Relationship Id="rId175" Type="http://schemas.openxmlformats.org/officeDocument/2006/relationships/customXml" Target="../ink/ink1260.xml"/><Relationship Id="rId340" Type="http://schemas.openxmlformats.org/officeDocument/2006/relationships/image" Target="../media/image24310.png"/><Relationship Id="rId200" Type="http://schemas.openxmlformats.org/officeDocument/2006/relationships/customXml" Target="../ink/ink1273.xml"/><Relationship Id="rId382" Type="http://schemas.openxmlformats.org/officeDocument/2006/relationships/image" Target="../media/image26410.png"/><Relationship Id="rId242" Type="http://schemas.openxmlformats.org/officeDocument/2006/relationships/customXml" Target="../ink/ink1294.xml"/><Relationship Id="rId284" Type="http://schemas.openxmlformats.org/officeDocument/2006/relationships/customXml" Target="../ink/ink1315.xml"/><Relationship Id="rId37" Type="http://schemas.openxmlformats.org/officeDocument/2006/relationships/customXml" Target="../ink/ink1191.xml"/><Relationship Id="rId79" Type="http://schemas.openxmlformats.org/officeDocument/2006/relationships/customXml" Target="../ink/ink1212.xml"/><Relationship Id="rId102" Type="http://schemas.openxmlformats.org/officeDocument/2006/relationships/image" Target="../media/image12510.png"/><Relationship Id="rId144" Type="http://schemas.openxmlformats.org/officeDocument/2006/relationships/image" Target="../media/image14610.png"/><Relationship Id="rId90" Type="http://schemas.openxmlformats.org/officeDocument/2006/relationships/image" Target="../media/image11910.png"/><Relationship Id="rId186" Type="http://schemas.openxmlformats.org/officeDocument/2006/relationships/customXml" Target="../ink/ink1266.xml"/><Relationship Id="rId351" Type="http://schemas.openxmlformats.org/officeDocument/2006/relationships/customXml" Target="../ink/ink1349.xml"/><Relationship Id="rId393" Type="http://schemas.openxmlformats.org/officeDocument/2006/relationships/customXml" Target="../ink/ink1370.xml"/><Relationship Id="rId407" Type="http://schemas.openxmlformats.org/officeDocument/2006/relationships/image" Target="../media/image974.png"/><Relationship Id="rId211" Type="http://schemas.openxmlformats.org/officeDocument/2006/relationships/image" Target="../media/image179.png"/><Relationship Id="rId253" Type="http://schemas.openxmlformats.org/officeDocument/2006/relationships/image" Target="../media/image20010.png"/><Relationship Id="rId295" Type="http://schemas.openxmlformats.org/officeDocument/2006/relationships/image" Target="../media/image22110.png"/><Relationship Id="rId309" Type="http://schemas.openxmlformats.org/officeDocument/2006/relationships/image" Target="../media/image22810.png"/><Relationship Id="rId48" Type="http://schemas.openxmlformats.org/officeDocument/2006/relationships/image" Target="../media/image9810.png"/><Relationship Id="rId113" Type="http://schemas.openxmlformats.org/officeDocument/2006/relationships/customXml" Target="../ink/ink1229.xml"/><Relationship Id="rId320" Type="http://schemas.openxmlformats.org/officeDocument/2006/relationships/image" Target="../media/image23310.png"/><Relationship Id="rId155" Type="http://schemas.openxmlformats.org/officeDocument/2006/relationships/customXml" Target="../ink/ink1250.xml"/><Relationship Id="rId197" Type="http://schemas.openxmlformats.org/officeDocument/2006/relationships/image" Target="../media/image17210.png"/><Relationship Id="rId362" Type="http://schemas.openxmlformats.org/officeDocument/2006/relationships/image" Target="../media/image25410.png"/><Relationship Id="rId418" Type="http://schemas.openxmlformats.org/officeDocument/2006/relationships/image" Target="../media/image979.png"/><Relationship Id="rId222" Type="http://schemas.openxmlformats.org/officeDocument/2006/relationships/customXml" Target="../ink/ink1284.xml"/><Relationship Id="rId264" Type="http://schemas.openxmlformats.org/officeDocument/2006/relationships/customXml" Target="../ink/ink1305.xml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1.png"/><Relationship Id="rId21" Type="http://schemas.openxmlformats.org/officeDocument/2006/relationships/image" Target="../media/image817.png"/><Relationship Id="rId42" Type="http://schemas.openxmlformats.org/officeDocument/2006/relationships/customXml" Target="../ink/ink1407.xml"/><Relationship Id="rId47" Type="http://schemas.openxmlformats.org/officeDocument/2006/relationships/image" Target="../media/image1001.png"/><Relationship Id="rId63" Type="http://schemas.openxmlformats.org/officeDocument/2006/relationships/image" Target="../media/image1008.png"/><Relationship Id="rId68" Type="http://schemas.openxmlformats.org/officeDocument/2006/relationships/customXml" Target="../ink/ink1421.xml"/><Relationship Id="rId7" Type="http://schemas.openxmlformats.org/officeDocument/2006/relationships/image" Target="../media/image983.png"/><Relationship Id="rId71" Type="http://schemas.openxmlformats.org/officeDocument/2006/relationships/customXml" Target="../ink/ink1423.xml"/><Relationship Id="rId2" Type="http://schemas.openxmlformats.org/officeDocument/2006/relationships/customXml" Target="../ink/ink1386.xml"/><Relationship Id="rId16" Type="http://schemas.openxmlformats.org/officeDocument/2006/relationships/customXml" Target="../ink/ink1393.xml"/><Relationship Id="rId29" Type="http://schemas.openxmlformats.org/officeDocument/2006/relationships/customXml" Target="../ink/ink1400.xml"/><Relationship Id="rId11" Type="http://schemas.openxmlformats.org/officeDocument/2006/relationships/image" Target="../media/image985.png"/><Relationship Id="rId24" Type="http://schemas.openxmlformats.org/officeDocument/2006/relationships/image" Target="../media/image990.png"/><Relationship Id="rId32" Type="http://schemas.openxmlformats.org/officeDocument/2006/relationships/image" Target="../media/image994.png"/><Relationship Id="rId37" Type="http://schemas.openxmlformats.org/officeDocument/2006/relationships/customXml" Target="../ink/ink1404.xml"/><Relationship Id="rId40" Type="http://schemas.openxmlformats.org/officeDocument/2006/relationships/image" Target="../media/image998.png"/><Relationship Id="rId45" Type="http://schemas.openxmlformats.org/officeDocument/2006/relationships/image" Target="../media/image1000.png"/><Relationship Id="rId53" Type="http://schemas.openxmlformats.org/officeDocument/2006/relationships/customXml" Target="../ink/ink1413.xml"/><Relationship Id="rId58" Type="http://schemas.openxmlformats.org/officeDocument/2006/relationships/customXml" Target="../ink/ink1416.xml"/><Relationship Id="rId66" Type="http://schemas.openxmlformats.org/officeDocument/2006/relationships/customXml" Target="../ink/ink1420.xml"/><Relationship Id="rId5" Type="http://schemas.openxmlformats.org/officeDocument/2006/relationships/image" Target="../media/image982.png"/><Relationship Id="rId61" Type="http://schemas.openxmlformats.org/officeDocument/2006/relationships/image" Target="../media/image1007.png"/><Relationship Id="rId19" Type="http://schemas.openxmlformats.org/officeDocument/2006/relationships/image" Target="../media/image989.png"/><Relationship Id="rId14" Type="http://schemas.openxmlformats.org/officeDocument/2006/relationships/customXml" Target="../ink/ink1392.xml"/><Relationship Id="rId22" Type="http://schemas.openxmlformats.org/officeDocument/2006/relationships/customXml" Target="../ink/ink1396.xml"/><Relationship Id="rId27" Type="http://schemas.openxmlformats.org/officeDocument/2006/relationships/customXml" Target="../ink/ink1399.xml"/><Relationship Id="rId30" Type="http://schemas.openxmlformats.org/officeDocument/2006/relationships/image" Target="../media/image993.png"/><Relationship Id="rId35" Type="http://schemas.openxmlformats.org/officeDocument/2006/relationships/customXml" Target="../ink/ink1403.xml"/><Relationship Id="rId43" Type="http://schemas.openxmlformats.org/officeDocument/2006/relationships/image" Target="../media/image999.png"/><Relationship Id="rId48" Type="http://schemas.openxmlformats.org/officeDocument/2006/relationships/customXml" Target="../ink/ink1410.xml"/><Relationship Id="rId56" Type="http://schemas.openxmlformats.org/officeDocument/2006/relationships/customXml" Target="../ink/ink1415.xml"/><Relationship Id="rId64" Type="http://schemas.openxmlformats.org/officeDocument/2006/relationships/customXml" Target="../ink/ink1419.xml"/><Relationship Id="rId69" Type="http://schemas.openxmlformats.org/officeDocument/2006/relationships/image" Target="../media/image1011.png"/><Relationship Id="rId8" Type="http://schemas.openxmlformats.org/officeDocument/2006/relationships/customXml" Target="../ink/ink1389.xml"/><Relationship Id="rId51" Type="http://schemas.openxmlformats.org/officeDocument/2006/relationships/customXml" Target="../ink/ink1412.xml"/><Relationship Id="rId3" Type="http://schemas.openxmlformats.org/officeDocument/2006/relationships/image" Target="../media/image686.png"/><Relationship Id="rId12" Type="http://schemas.openxmlformats.org/officeDocument/2006/relationships/customXml" Target="../ink/ink1391.xml"/><Relationship Id="rId17" Type="http://schemas.openxmlformats.org/officeDocument/2006/relationships/image" Target="../media/image988.png"/><Relationship Id="rId25" Type="http://schemas.openxmlformats.org/officeDocument/2006/relationships/customXml" Target="../ink/ink1398.xml"/><Relationship Id="rId33" Type="http://schemas.openxmlformats.org/officeDocument/2006/relationships/customXml" Target="../ink/ink1402.xml"/><Relationship Id="rId38" Type="http://schemas.openxmlformats.org/officeDocument/2006/relationships/image" Target="../media/image997.png"/><Relationship Id="rId46" Type="http://schemas.openxmlformats.org/officeDocument/2006/relationships/customXml" Target="../ink/ink1409.xml"/><Relationship Id="rId59" Type="http://schemas.openxmlformats.org/officeDocument/2006/relationships/image" Target="../media/image1006.png"/><Relationship Id="rId67" Type="http://schemas.openxmlformats.org/officeDocument/2006/relationships/image" Target="../media/image1010.png"/><Relationship Id="rId20" Type="http://schemas.openxmlformats.org/officeDocument/2006/relationships/customXml" Target="../ink/ink1395.xml"/><Relationship Id="rId41" Type="http://schemas.openxmlformats.org/officeDocument/2006/relationships/customXml" Target="../ink/ink1406.xml"/><Relationship Id="rId54" Type="http://schemas.openxmlformats.org/officeDocument/2006/relationships/customXml" Target="../ink/ink1414.xml"/><Relationship Id="rId62" Type="http://schemas.openxmlformats.org/officeDocument/2006/relationships/customXml" Target="../ink/ink1418.xml"/><Relationship Id="rId70" Type="http://schemas.openxmlformats.org/officeDocument/2006/relationships/customXml" Target="../ink/ink142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88.xml"/><Relationship Id="rId15" Type="http://schemas.openxmlformats.org/officeDocument/2006/relationships/image" Target="../media/image987.png"/><Relationship Id="rId23" Type="http://schemas.openxmlformats.org/officeDocument/2006/relationships/customXml" Target="../ink/ink1397.xml"/><Relationship Id="rId28" Type="http://schemas.openxmlformats.org/officeDocument/2006/relationships/image" Target="../media/image992.png"/><Relationship Id="rId36" Type="http://schemas.openxmlformats.org/officeDocument/2006/relationships/image" Target="../media/image996.png"/><Relationship Id="rId49" Type="http://schemas.openxmlformats.org/officeDocument/2006/relationships/image" Target="../media/image1002.png"/><Relationship Id="rId57" Type="http://schemas.openxmlformats.org/officeDocument/2006/relationships/image" Target="../media/image1005.png"/><Relationship Id="rId10" Type="http://schemas.openxmlformats.org/officeDocument/2006/relationships/customXml" Target="../ink/ink1390.xml"/><Relationship Id="rId31" Type="http://schemas.openxmlformats.org/officeDocument/2006/relationships/customXml" Target="../ink/ink1401.xml"/><Relationship Id="rId44" Type="http://schemas.openxmlformats.org/officeDocument/2006/relationships/customXml" Target="../ink/ink1408.xml"/><Relationship Id="rId52" Type="http://schemas.openxmlformats.org/officeDocument/2006/relationships/image" Target="../media/image1003.png"/><Relationship Id="rId60" Type="http://schemas.openxmlformats.org/officeDocument/2006/relationships/customXml" Target="../ink/ink1417.xml"/><Relationship Id="rId65" Type="http://schemas.openxmlformats.org/officeDocument/2006/relationships/image" Target="../media/image1009.png"/><Relationship Id="rId4" Type="http://schemas.openxmlformats.org/officeDocument/2006/relationships/customXml" Target="../ink/ink1387.xml"/><Relationship Id="rId9" Type="http://schemas.openxmlformats.org/officeDocument/2006/relationships/image" Target="../media/image984.png"/><Relationship Id="rId13" Type="http://schemas.openxmlformats.org/officeDocument/2006/relationships/image" Target="../media/image986.png"/><Relationship Id="rId18" Type="http://schemas.openxmlformats.org/officeDocument/2006/relationships/customXml" Target="../ink/ink1394.xml"/><Relationship Id="rId39" Type="http://schemas.openxmlformats.org/officeDocument/2006/relationships/customXml" Target="../ink/ink1405.xml"/><Relationship Id="rId34" Type="http://schemas.openxmlformats.org/officeDocument/2006/relationships/image" Target="../media/image995.png"/><Relationship Id="rId50" Type="http://schemas.openxmlformats.org/officeDocument/2006/relationships/customXml" Target="../ink/ink1411.xml"/><Relationship Id="rId55" Type="http://schemas.openxmlformats.org/officeDocument/2006/relationships/image" Target="../media/image100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customXml" Target="../ink/ink1428.xml"/><Relationship Id="rId3" Type="http://schemas.openxmlformats.org/officeDocument/2006/relationships/image" Target="../media/image196.jpeg"/><Relationship Id="rId7" Type="http://schemas.openxmlformats.org/officeDocument/2006/relationships/customXml" Target="../ink/ink1425.xml"/><Relationship Id="rId12" Type="http://schemas.openxmlformats.org/officeDocument/2006/relationships/image" Target="../media/image65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71.png"/><Relationship Id="rId11" Type="http://schemas.openxmlformats.org/officeDocument/2006/relationships/customXml" Target="../ink/ink1427.xml"/><Relationship Id="rId5" Type="http://schemas.openxmlformats.org/officeDocument/2006/relationships/customXml" Target="../ink/ink1424.xml"/><Relationship Id="rId15" Type="http://schemas.openxmlformats.org/officeDocument/2006/relationships/customXml" Target="../ink/ink1429.xml"/><Relationship Id="rId10" Type="http://schemas.openxmlformats.org/officeDocument/2006/relationships/image" Target="../media/image6581.png"/><Relationship Id="rId4" Type="http://schemas.openxmlformats.org/officeDocument/2006/relationships/image" Target="../media/image199.jpg"/><Relationship Id="rId9" Type="http://schemas.openxmlformats.org/officeDocument/2006/relationships/customXml" Target="../ink/ink1426.xml"/><Relationship Id="rId14" Type="http://schemas.openxmlformats.org/officeDocument/2006/relationships/image" Target="../media/image6601.png"/></Relationships>
</file>

<file path=ppt/slides/_rels/slide7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721.png"/><Relationship Id="rId117" Type="http://schemas.openxmlformats.org/officeDocument/2006/relationships/customXml" Target="../ink/ink1485.xml"/><Relationship Id="rId21" Type="http://schemas.openxmlformats.org/officeDocument/2006/relationships/customXml" Target="../ink/ink1435.xml"/><Relationship Id="rId42" Type="http://schemas.openxmlformats.org/officeDocument/2006/relationships/image" Target="../media/image6801.png"/><Relationship Id="rId47" Type="http://schemas.openxmlformats.org/officeDocument/2006/relationships/customXml" Target="../ink/ink1448.xml"/><Relationship Id="rId63" Type="http://schemas.openxmlformats.org/officeDocument/2006/relationships/customXml" Target="../ink/ink1456.xml"/><Relationship Id="rId68" Type="http://schemas.openxmlformats.org/officeDocument/2006/relationships/customXml" Target="../ink/ink1459.xml"/><Relationship Id="rId84" Type="http://schemas.openxmlformats.org/officeDocument/2006/relationships/image" Target="../media/image6981.png"/><Relationship Id="rId89" Type="http://schemas.openxmlformats.org/officeDocument/2006/relationships/customXml" Target="../ink/ink1470.xml"/><Relationship Id="rId112" Type="http://schemas.openxmlformats.org/officeDocument/2006/relationships/image" Target="../media/image7112.png"/><Relationship Id="rId107" Type="http://schemas.openxmlformats.org/officeDocument/2006/relationships/customXml" Target="../ink/ink1480.xml"/><Relationship Id="rId11" Type="http://schemas.openxmlformats.org/officeDocument/2006/relationships/customXml" Target="../ink/ink1434.xml"/><Relationship Id="rId32" Type="http://schemas.openxmlformats.org/officeDocument/2006/relationships/image" Target="../media/image6751.png"/><Relationship Id="rId37" Type="http://schemas.openxmlformats.org/officeDocument/2006/relationships/customXml" Target="../ink/ink1443.xml"/><Relationship Id="rId53" Type="http://schemas.openxmlformats.org/officeDocument/2006/relationships/customXml" Target="../ink/ink1451.xml"/><Relationship Id="rId58" Type="http://schemas.openxmlformats.org/officeDocument/2006/relationships/image" Target="../media/image6861.png"/><Relationship Id="rId74" Type="http://schemas.openxmlformats.org/officeDocument/2006/relationships/image" Target="../media/image6931.png"/><Relationship Id="rId79" Type="http://schemas.openxmlformats.org/officeDocument/2006/relationships/customXml" Target="../ink/ink1465.xml"/><Relationship Id="rId102" Type="http://schemas.openxmlformats.org/officeDocument/2006/relationships/image" Target="../media/image7061.png"/><Relationship Id="rId5" Type="http://schemas.openxmlformats.org/officeDocument/2006/relationships/customXml" Target="../ink/ink1431.xml"/><Relationship Id="rId90" Type="http://schemas.openxmlformats.org/officeDocument/2006/relationships/image" Target="../media/image7012.png"/><Relationship Id="rId95" Type="http://schemas.openxmlformats.org/officeDocument/2006/relationships/customXml" Target="../ink/ink1473.xml"/><Relationship Id="rId22" Type="http://schemas.openxmlformats.org/officeDocument/2006/relationships/image" Target="../media/image6701.png"/><Relationship Id="rId27" Type="http://schemas.openxmlformats.org/officeDocument/2006/relationships/customXml" Target="../ink/ink1438.xml"/><Relationship Id="rId43" Type="http://schemas.openxmlformats.org/officeDocument/2006/relationships/customXml" Target="../ink/ink1446.xml"/><Relationship Id="rId48" Type="http://schemas.openxmlformats.org/officeDocument/2006/relationships/image" Target="../media/image6821.png"/><Relationship Id="rId64" Type="http://schemas.openxmlformats.org/officeDocument/2006/relationships/image" Target="../media/image6891.png"/><Relationship Id="rId69" Type="http://schemas.openxmlformats.org/officeDocument/2006/relationships/customXml" Target="../ink/ink1460.xml"/><Relationship Id="rId113" Type="http://schemas.openxmlformats.org/officeDocument/2006/relationships/customXml" Target="../ink/ink1483.xml"/><Relationship Id="rId118" Type="http://schemas.openxmlformats.org/officeDocument/2006/relationships/image" Target="../media/image7141.png"/><Relationship Id="rId80" Type="http://schemas.openxmlformats.org/officeDocument/2006/relationships/image" Target="../media/image6961.png"/><Relationship Id="rId85" Type="http://schemas.openxmlformats.org/officeDocument/2006/relationships/customXml" Target="../ink/ink1468.xml"/><Relationship Id="rId33" Type="http://schemas.openxmlformats.org/officeDocument/2006/relationships/customXml" Target="../ink/ink1441.xml"/><Relationship Id="rId38" Type="http://schemas.openxmlformats.org/officeDocument/2006/relationships/image" Target="../media/image6781.png"/><Relationship Id="rId59" Type="http://schemas.openxmlformats.org/officeDocument/2006/relationships/customXml" Target="../ink/ink1454.xml"/><Relationship Id="rId103" Type="http://schemas.openxmlformats.org/officeDocument/2006/relationships/customXml" Target="../ink/ink1478.xml"/><Relationship Id="rId108" Type="http://schemas.openxmlformats.org/officeDocument/2006/relationships/image" Target="../media/image7091.png"/><Relationship Id="rId54" Type="http://schemas.openxmlformats.org/officeDocument/2006/relationships/image" Target="../media/image6841.png"/><Relationship Id="rId70" Type="http://schemas.openxmlformats.org/officeDocument/2006/relationships/image" Target="../media/image6912.png"/><Relationship Id="rId75" Type="http://schemas.openxmlformats.org/officeDocument/2006/relationships/customXml" Target="../ink/ink1463.xml"/><Relationship Id="rId91" Type="http://schemas.openxmlformats.org/officeDocument/2006/relationships/customXml" Target="../ink/ink1471.xml"/><Relationship Id="rId96" Type="http://schemas.openxmlformats.org/officeDocument/2006/relationships/image" Target="../media/image70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31.png"/><Relationship Id="rId23" Type="http://schemas.openxmlformats.org/officeDocument/2006/relationships/customXml" Target="../ink/ink1436.xml"/><Relationship Id="rId28" Type="http://schemas.openxmlformats.org/officeDocument/2006/relationships/image" Target="../media/image6731.png"/><Relationship Id="rId36" Type="http://schemas.openxmlformats.org/officeDocument/2006/relationships/image" Target="../media/image6771.png"/><Relationship Id="rId49" Type="http://schemas.openxmlformats.org/officeDocument/2006/relationships/customXml" Target="../ink/ink1449.xml"/><Relationship Id="rId57" Type="http://schemas.openxmlformats.org/officeDocument/2006/relationships/customXml" Target="../ink/ink1453.xml"/><Relationship Id="rId106" Type="http://schemas.openxmlformats.org/officeDocument/2006/relationships/image" Target="../media/image7081.png"/><Relationship Id="rId114" Type="http://schemas.openxmlformats.org/officeDocument/2006/relationships/image" Target="../media/image7121.png"/><Relationship Id="rId119" Type="http://schemas.openxmlformats.org/officeDocument/2006/relationships/customXml" Target="../ink/ink1486.xml"/><Relationship Id="rId10" Type="http://schemas.openxmlformats.org/officeDocument/2006/relationships/image" Target="../media/image923.png"/><Relationship Id="rId31" Type="http://schemas.openxmlformats.org/officeDocument/2006/relationships/customXml" Target="../ink/ink1440.xml"/><Relationship Id="rId44" Type="http://schemas.openxmlformats.org/officeDocument/2006/relationships/image" Target="../media/image195.png"/><Relationship Id="rId52" Type="http://schemas.openxmlformats.org/officeDocument/2006/relationships/image" Target="../media/image280.png"/><Relationship Id="rId60" Type="http://schemas.openxmlformats.org/officeDocument/2006/relationships/image" Target="../media/image6871.png"/><Relationship Id="rId65" Type="http://schemas.openxmlformats.org/officeDocument/2006/relationships/customXml" Target="../ink/ink1457.xml"/><Relationship Id="rId73" Type="http://schemas.openxmlformats.org/officeDocument/2006/relationships/customXml" Target="../ink/ink1462.xml"/><Relationship Id="rId78" Type="http://schemas.openxmlformats.org/officeDocument/2006/relationships/image" Target="../media/image6951.png"/><Relationship Id="rId81" Type="http://schemas.openxmlformats.org/officeDocument/2006/relationships/customXml" Target="../ink/ink1466.xml"/><Relationship Id="rId86" Type="http://schemas.openxmlformats.org/officeDocument/2006/relationships/image" Target="../media/image6991.png"/><Relationship Id="rId94" Type="http://schemas.openxmlformats.org/officeDocument/2006/relationships/image" Target="../media/image7031.png"/><Relationship Id="rId99" Type="http://schemas.openxmlformats.org/officeDocument/2006/relationships/customXml" Target="../ink/ink1475.xml"/><Relationship Id="rId101" Type="http://schemas.openxmlformats.org/officeDocument/2006/relationships/customXml" Target="../ink/ink1477.xml"/><Relationship Id="rId122" Type="http://schemas.openxmlformats.org/officeDocument/2006/relationships/image" Target="../media/image7161.png"/><Relationship Id="rId4" Type="http://schemas.openxmlformats.org/officeDocument/2006/relationships/image" Target="../media/image6621.png"/><Relationship Id="rId9" Type="http://schemas.openxmlformats.org/officeDocument/2006/relationships/customXml" Target="../ink/ink1433.xml"/><Relationship Id="rId39" Type="http://schemas.openxmlformats.org/officeDocument/2006/relationships/customXml" Target="../ink/ink1444.xml"/><Relationship Id="rId109" Type="http://schemas.openxmlformats.org/officeDocument/2006/relationships/customXml" Target="../ink/ink1481.xml"/><Relationship Id="rId34" Type="http://schemas.openxmlformats.org/officeDocument/2006/relationships/image" Target="../media/image6761.png"/><Relationship Id="rId50" Type="http://schemas.openxmlformats.org/officeDocument/2006/relationships/image" Target="../media/image6831.png"/><Relationship Id="rId55" Type="http://schemas.openxmlformats.org/officeDocument/2006/relationships/customXml" Target="../ink/ink1452.xml"/><Relationship Id="rId76" Type="http://schemas.openxmlformats.org/officeDocument/2006/relationships/image" Target="../media/image6941.png"/><Relationship Id="rId97" Type="http://schemas.openxmlformats.org/officeDocument/2006/relationships/customXml" Target="../ink/ink1474.xml"/><Relationship Id="rId104" Type="http://schemas.openxmlformats.org/officeDocument/2006/relationships/image" Target="../media/image7071.png"/><Relationship Id="rId120" Type="http://schemas.openxmlformats.org/officeDocument/2006/relationships/image" Target="../media/image7151.png"/><Relationship Id="rId7" Type="http://schemas.openxmlformats.org/officeDocument/2006/relationships/customXml" Target="../ink/ink1432.xml"/><Relationship Id="rId71" Type="http://schemas.openxmlformats.org/officeDocument/2006/relationships/customXml" Target="../ink/ink1461.xml"/><Relationship Id="rId92" Type="http://schemas.openxmlformats.org/officeDocument/2006/relationships/image" Target="../media/image7021.png"/><Relationship Id="rId2" Type="http://schemas.openxmlformats.org/officeDocument/2006/relationships/image" Target="../media/image200.jpeg"/><Relationship Id="rId29" Type="http://schemas.openxmlformats.org/officeDocument/2006/relationships/customXml" Target="../ink/ink1439.xml"/><Relationship Id="rId24" Type="http://schemas.openxmlformats.org/officeDocument/2006/relationships/image" Target="../media/image6712.png"/><Relationship Id="rId40" Type="http://schemas.openxmlformats.org/officeDocument/2006/relationships/image" Target="../media/image6791.png"/><Relationship Id="rId45" Type="http://schemas.openxmlformats.org/officeDocument/2006/relationships/customXml" Target="../ink/ink1447.xml"/><Relationship Id="rId66" Type="http://schemas.openxmlformats.org/officeDocument/2006/relationships/image" Target="../media/image6901.png"/><Relationship Id="rId87" Type="http://schemas.openxmlformats.org/officeDocument/2006/relationships/customXml" Target="../ink/ink1469.xml"/><Relationship Id="rId110" Type="http://schemas.openxmlformats.org/officeDocument/2006/relationships/image" Target="../media/image7101.png"/><Relationship Id="rId115" Type="http://schemas.openxmlformats.org/officeDocument/2006/relationships/customXml" Target="../ink/ink1484.xml"/><Relationship Id="rId61" Type="http://schemas.openxmlformats.org/officeDocument/2006/relationships/customXml" Target="../ink/ink1455.xml"/><Relationship Id="rId82" Type="http://schemas.openxmlformats.org/officeDocument/2006/relationships/image" Target="../media/image6971.png"/><Relationship Id="rId30" Type="http://schemas.openxmlformats.org/officeDocument/2006/relationships/image" Target="../media/image6741.png"/><Relationship Id="rId35" Type="http://schemas.openxmlformats.org/officeDocument/2006/relationships/customXml" Target="../ink/ink1442.xml"/><Relationship Id="rId56" Type="http://schemas.openxmlformats.org/officeDocument/2006/relationships/image" Target="../media/image6851.png"/><Relationship Id="rId77" Type="http://schemas.openxmlformats.org/officeDocument/2006/relationships/customXml" Target="../ink/ink1464.xml"/><Relationship Id="rId100" Type="http://schemas.openxmlformats.org/officeDocument/2006/relationships/customXml" Target="../ink/ink1476.xml"/><Relationship Id="rId105" Type="http://schemas.openxmlformats.org/officeDocument/2006/relationships/customXml" Target="../ink/ink1479.xml"/><Relationship Id="rId8" Type="http://schemas.openxmlformats.org/officeDocument/2006/relationships/image" Target="../media/image287.png"/><Relationship Id="rId51" Type="http://schemas.openxmlformats.org/officeDocument/2006/relationships/customXml" Target="../ink/ink1450.xml"/><Relationship Id="rId72" Type="http://schemas.openxmlformats.org/officeDocument/2006/relationships/image" Target="../media/image6921.png"/><Relationship Id="rId93" Type="http://schemas.openxmlformats.org/officeDocument/2006/relationships/customXml" Target="../ink/ink1472.xml"/><Relationship Id="rId98" Type="http://schemas.openxmlformats.org/officeDocument/2006/relationships/image" Target="../media/image7051.png"/><Relationship Id="rId121" Type="http://schemas.openxmlformats.org/officeDocument/2006/relationships/customXml" Target="../ink/ink1487.xml"/><Relationship Id="rId3" Type="http://schemas.openxmlformats.org/officeDocument/2006/relationships/customXml" Target="../ink/ink1430.xml"/><Relationship Id="rId25" Type="http://schemas.openxmlformats.org/officeDocument/2006/relationships/customXml" Target="../ink/ink1437.xml"/><Relationship Id="rId46" Type="http://schemas.openxmlformats.org/officeDocument/2006/relationships/image" Target="../media/image6812.png"/><Relationship Id="rId67" Type="http://schemas.openxmlformats.org/officeDocument/2006/relationships/customXml" Target="../ink/ink1458.xml"/><Relationship Id="rId116" Type="http://schemas.openxmlformats.org/officeDocument/2006/relationships/image" Target="../media/image7131.png"/><Relationship Id="rId20" Type="http://schemas.openxmlformats.org/officeDocument/2006/relationships/image" Target="../media/image6691.png"/><Relationship Id="rId41" Type="http://schemas.openxmlformats.org/officeDocument/2006/relationships/customXml" Target="../ink/ink1445.xml"/><Relationship Id="rId62" Type="http://schemas.openxmlformats.org/officeDocument/2006/relationships/image" Target="../media/image6881.png"/><Relationship Id="rId83" Type="http://schemas.openxmlformats.org/officeDocument/2006/relationships/customXml" Target="../ink/ink1467.xml"/><Relationship Id="rId88" Type="http://schemas.openxmlformats.org/officeDocument/2006/relationships/image" Target="../media/image7001.png"/><Relationship Id="rId111" Type="http://schemas.openxmlformats.org/officeDocument/2006/relationships/customXml" Target="../ink/ink148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88.xml"/><Relationship Id="rId2" Type="http://schemas.openxmlformats.org/officeDocument/2006/relationships/image" Target="../media/image9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9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4.emf"/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6.jpeg"/><Relationship Id="rId4" Type="http://schemas.openxmlformats.org/officeDocument/2006/relationships/image" Target="../media/image10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5.jpeg"/><Relationship Id="rId2" Type="http://schemas.openxmlformats.org/officeDocument/2006/relationships/image" Target="../media/image102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8.png"/><Relationship Id="rId2" Type="http://schemas.openxmlformats.org/officeDocument/2006/relationships/image" Target="../media/image10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emf"/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2.png"/><Relationship Id="rId2" Type="http://schemas.openxmlformats.org/officeDocument/2006/relationships/image" Target="../media/image10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83185" y="1952625"/>
            <a:ext cx="73792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>
                <a:solidFill>
                  <a:schemeClr val="bg1"/>
                </a:solidFill>
              </a:rPr>
              <a:t>A Tectonic model of the Earth </a:t>
            </a:r>
          </a:p>
          <a:p>
            <a:pPr algn="ctr"/>
            <a:r>
              <a:rPr lang="it-IT" sz="4400" b="1" dirty="0">
                <a:solidFill>
                  <a:schemeClr val="bg1"/>
                </a:solidFill>
              </a:rPr>
              <a:t>and </a:t>
            </a:r>
            <a:r>
              <a:rPr lang="it-IT" sz="4400" b="1" dirty="0" err="1">
                <a:solidFill>
                  <a:schemeClr val="bg1"/>
                </a:solidFill>
              </a:rPr>
              <a:t>earthquakes</a:t>
            </a:r>
            <a:endParaRPr lang="it-IT" sz="4400" b="1" dirty="0">
              <a:solidFill>
                <a:schemeClr val="bg1"/>
              </a:solidFill>
            </a:endParaRPr>
          </a:p>
        </p:txBody>
      </p:sp>
      <p:sp>
        <p:nvSpPr>
          <p:cNvPr id="15363" name="Picture 11"/>
          <p:cNvSpPr>
            <a:spLocks noChangeAspect="1" noChangeArrowheads="1"/>
          </p:cNvSpPr>
          <p:nvPr/>
        </p:nvSpPr>
        <p:spPr bwMode="auto">
          <a:xfrm>
            <a:off x="579438" y="1905000"/>
            <a:ext cx="74215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epr_osc.gif                                                   00000190ProfessorPumpkin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3" descr="dorsal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artaAnomaleiMagnetiche.jpg                                    000AF1A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>
            <a:fillRect/>
          </a:stretch>
        </p:blipFill>
        <p:spPr bwMode="auto">
          <a:xfrm>
            <a:off x="0" y="304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552825" y="6248400"/>
            <a:ext cx="1974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milioni di anni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 descr="1.jpg     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571750"/>
            <a:ext cx="85534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3470275" y="1524000"/>
            <a:ext cx="216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SUBDUCTION</a:t>
            </a:r>
          </a:p>
        </p:txBody>
      </p:sp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2.jpg     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716213"/>
            <a:ext cx="7926387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3470275" y="1524000"/>
            <a:ext cx="216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SUBDUCTION</a:t>
            </a:r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3.jpg     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559050"/>
            <a:ext cx="7558087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3470275" y="1524000"/>
            <a:ext cx="216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SUBDUCTION</a:t>
            </a: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4.jpg     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90800"/>
            <a:ext cx="705643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3470275" y="1524000"/>
            <a:ext cx="216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SUBDUCTION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5.jpg     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44763"/>
            <a:ext cx="69850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3470275" y="1524000"/>
            <a:ext cx="216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SUBDUCTION</a:t>
            </a: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hileAndes.jpg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541338"/>
            <a:ext cx="11988800" cy="79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6019800" y="1143000"/>
            <a:ext cx="257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600">
                <a:solidFill>
                  <a:schemeClr val="bg1"/>
                </a:solidFill>
              </a:rPr>
              <a:t>Ande cilene</a:t>
            </a:r>
            <a:endParaRPr lang="it-IT"/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7620000" y="3886200"/>
            <a:ext cx="147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600">
                <a:solidFill>
                  <a:schemeClr val="bg1"/>
                </a:solidFill>
              </a:rPr>
              <a:t>Nazca</a:t>
            </a:r>
            <a:endParaRPr lang="it-IT"/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 flipH="1" flipV="1">
            <a:off x="6553200" y="5029200"/>
            <a:ext cx="11430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7010400" y="5410200"/>
            <a:ext cx="1535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subduction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1143000" y="2514600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600">
                <a:solidFill>
                  <a:schemeClr val="bg1"/>
                </a:solidFill>
              </a:rPr>
              <a:t>S-America</a:t>
            </a:r>
            <a:endParaRPr lang="it-IT"/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257175" y="71438"/>
            <a:ext cx="1731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from Shuttle</a:t>
            </a: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342C22A-721D-664C-8D8E-A002FB774AC9}"/>
                  </a:ext>
                </a:extLst>
              </p14:cNvPr>
              <p14:cNvContentPartPr/>
              <p14:nvPr/>
            </p14:nvContentPartPr>
            <p14:xfrm>
              <a:off x="6852039" y="4836022"/>
              <a:ext cx="1362960" cy="3528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342C22A-721D-664C-8D8E-A002FB774A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6559" y="4820902"/>
                <a:ext cx="139320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2370366-2283-D941-80AC-C084FF352091}"/>
                  </a:ext>
                </a:extLst>
              </p14:cNvPr>
              <p14:cNvContentPartPr/>
              <p14:nvPr/>
            </p14:nvContentPartPr>
            <p14:xfrm>
              <a:off x="3711759" y="1369222"/>
              <a:ext cx="4568400" cy="540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2370366-2283-D941-80AC-C084FF3520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6279" y="1353742"/>
                <a:ext cx="4599000" cy="57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706" name="Input penna 29705">
                <a:extLst>
                  <a:ext uri="{FF2B5EF4-FFF2-40B4-BE49-F238E27FC236}">
                    <a16:creationId xmlns:a16="http://schemas.microsoft.com/office/drawing/2014/main" id="{CF1BEF53-65A5-E949-A96D-DD52C682D394}"/>
                  </a:ext>
                </a:extLst>
              </p14:cNvPr>
              <p14:cNvContentPartPr/>
              <p14:nvPr/>
            </p14:nvContentPartPr>
            <p14:xfrm>
              <a:off x="3256359" y="3621382"/>
              <a:ext cx="61200" cy="41760"/>
            </p14:xfrm>
          </p:contentPart>
        </mc:Choice>
        <mc:Fallback xmlns="">
          <p:pic>
            <p:nvPicPr>
              <p:cNvPr id="29706" name="Input penna 29705">
                <a:extLst>
                  <a:ext uri="{FF2B5EF4-FFF2-40B4-BE49-F238E27FC236}">
                    <a16:creationId xmlns:a16="http://schemas.microsoft.com/office/drawing/2014/main" id="{CF1BEF53-65A5-E949-A96D-DD52C682D39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41239" y="3606262"/>
                <a:ext cx="91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707" name="Input penna 29706">
                <a:extLst>
                  <a:ext uri="{FF2B5EF4-FFF2-40B4-BE49-F238E27FC236}">
                    <a16:creationId xmlns:a16="http://schemas.microsoft.com/office/drawing/2014/main" id="{CD7192C8-44F4-8146-95CB-09A2311B00F5}"/>
                  </a:ext>
                </a:extLst>
              </p14:cNvPr>
              <p14:cNvContentPartPr/>
              <p14:nvPr/>
            </p14:nvContentPartPr>
            <p14:xfrm>
              <a:off x="2961159" y="3806062"/>
              <a:ext cx="111600" cy="82440"/>
            </p14:xfrm>
          </p:contentPart>
        </mc:Choice>
        <mc:Fallback xmlns="">
          <p:pic>
            <p:nvPicPr>
              <p:cNvPr id="29707" name="Input penna 29706">
                <a:extLst>
                  <a:ext uri="{FF2B5EF4-FFF2-40B4-BE49-F238E27FC236}">
                    <a16:creationId xmlns:a16="http://schemas.microsoft.com/office/drawing/2014/main" id="{CD7192C8-44F4-8146-95CB-09A2311B00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46039" y="3790942"/>
                <a:ext cx="1422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708" name="Input penna 29707">
                <a:extLst>
                  <a:ext uri="{FF2B5EF4-FFF2-40B4-BE49-F238E27FC236}">
                    <a16:creationId xmlns:a16="http://schemas.microsoft.com/office/drawing/2014/main" id="{46C340A3-F9A4-E14E-8D24-E50B86077591}"/>
                  </a:ext>
                </a:extLst>
              </p14:cNvPr>
              <p14:cNvContentPartPr/>
              <p14:nvPr/>
            </p14:nvContentPartPr>
            <p14:xfrm>
              <a:off x="2804199" y="4008382"/>
              <a:ext cx="56160" cy="69840"/>
            </p14:xfrm>
          </p:contentPart>
        </mc:Choice>
        <mc:Fallback xmlns="">
          <p:pic>
            <p:nvPicPr>
              <p:cNvPr id="29708" name="Input penna 29707">
                <a:extLst>
                  <a:ext uri="{FF2B5EF4-FFF2-40B4-BE49-F238E27FC236}">
                    <a16:creationId xmlns:a16="http://schemas.microsoft.com/office/drawing/2014/main" id="{46C340A3-F9A4-E14E-8D24-E50B860775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88719" y="3992902"/>
                <a:ext cx="8676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709" name="Input penna 29708">
                <a:extLst>
                  <a:ext uri="{FF2B5EF4-FFF2-40B4-BE49-F238E27FC236}">
                    <a16:creationId xmlns:a16="http://schemas.microsoft.com/office/drawing/2014/main" id="{4C154953-9E16-F147-B075-B7701E390B5A}"/>
                  </a:ext>
                </a:extLst>
              </p14:cNvPr>
              <p14:cNvContentPartPr/>
              <p14:nvPr/>
            </p14:nvContentPartPr>
            <p14:xfrm>
              <a:off x="2493879" y="4271902"/>
              <a:ext cx="111240" cy="91440"/>
            </p14:xfrm>
          </p:contentPart>
        </mc:Choice>
        <mc:Fallback xmlns="">
          <p:pic>
            <p:nvPicPr>
              <p:cNvPr id="29709" name="Input penna 29708">
                <a:extLst>
                  <a:ext uri="{FF2B5EF4-FFF2-40B4-BE49-F238E27FC236}">
                    <a16:creationId xmlns:a16="http://schemas.microsoft.com/office/drawing/2014/main" id="{4C154953-9E16-F147-B075-B7701E390B5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78759" y="4256422"/>
                <a:ext cx="14184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710" name="Input penna 29709">
                <a:extLst>
                  <a:ext uri="{FF2B5EF4-FFF2-40B4-BE49-F238E27FC236}">
                    <a16:creationId xmlns:a16="http://schemas.microsoft.com/office/drawing/2014/main" id="{2BCB991B-9C70-3E4A-8C11-E86A64296584}"/>
                  </a:ext>
                </a:extLst>
              </p14:cNvPr>
              <p14:cNvContentPartPr/>
              <p14:nvPr/>
            </p14:nvContentPartPr>
            <p14:xfrm>
              <a:off x="1138119" y="5066062"/>
              <a:ext cx="63360" cy="84600"/>
            </p14:xfrm>
          </p:contentPart>
        </mc:Choice>
        <mc:Fallback xmlns="">
          <p:pic>
            <p:nvPicPr>
              <p:cNvPr id="29710" name="Input penna 29709">
                <a:extLst>
                  <a:ext uri="{FF2B5EF4-FFF2-40B4-BE49-F238E27FC236}">
                    <a16:creationId xmlns:a16="http://schemas.microsoft.com/office/drawing/2014/main" id="{2BCB991B-9C70-3E4A-8C11-E86A642965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2639" y="5050942"/>
                <a:ext cx="9396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711" name="Input penna 29710">
                <a:extLst>
                  <a:ext uri="{FF2B5EF4-FFF2-40B4-BE49-F238E27FC236}">
                    <a16:creationId xmlns:a16="http://schemas.microsoft.com/office/drawing/2014/main" id="{347EE036-C4C7-A146-93B7-9D6C73268D7B}"/>
                  </a:ext>
                </a:extLst>
              </p14:cNvPr>
              <p14:cNvContentPartPr/>
              <p14:nvPr/>
            </p14:nvContentPartPr>
            <p14:xfrm>
              <a:off x="918519" y="5284582"/>
              <a:ext cx="6840" cy="10800"/>
            </p14:xfrm>
          </p:contentPart>
        </mc:Choice>
        <mc:Fallback xmlns="">
          <p:pic>
            <p:nvPicPr>
              <p:cNvPr id="29711" name="Input penna 29710">
                <a:extLst>
                  <a:ext uri="{FF2B5EF4-FFF2-40B4-BE49-F238E27FC236}">
                    <a16:creationId xmlns:a16="http://schemas.microsoft.com/office/drawing/2014/main" id="{347EE036-C4C7-A146-93B7-9D6C73268D7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03039" y="5269102"/>
                <a:ext cx="370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717" name="Input penna 29716">
                <a:extLst>
                  <a:ext uri="{FF2B5EF4-FFF2-40B4-BE49-F238E27FC236}">
                    <a16:creationId xmlns:a16="http://schemas.microsoft.com/office/drawing/2014/main" id="{679831A6-851D-0F4F-B1B4-DA4771493FBB}"/>
                  </a:ext>
                </a:extLst>
              </p14:cNvPr>
              <p14:cNvContentPartPr/>
              <p14:nvPr/>
            </p14:nvContentPartPr>
            <p14:xfrm>
              <a:off x="8824839" y="1940182"/>
              <a:ext cx="59760" cy="44640"/>
            </p14:xfrm>
          </p:contentPart>
        </mc:Choice>
        <mc:Fallback xmlns="">
          <p:pic>
            <p:nvPicPr>
              <p:cNvPr id="29717" name="Input penna 29716">
                <a:extLst>
                  <a:ext uri="{FF2B5EF4-FFF2-40B4-BE49-F238E27FC236}">
                    <a16:creationId xmlns:a16="http://schemas.microsoft.com/office/drawing/2014/main" id="{679831A6-851D-0F4F-B1B4-DA4771493FB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09359" y="1925062"/>
                <a:ext cx="903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734" name="Input penna 29733">
                <a:extLst>
                  <a:ext uri="{FF2B5EF4-FFF2-40B4-BE49-F238E27FC236}">
                    <a16:creationId xmlns:a16="http://schemas.microsoft.com/office/drawing/2014/main" id="{4028CA69-8A85-5541-B9A7-67E2F8DE69A7}"/>
                  </a:ext>
                </a:extLst>
              </p14:cNvPr>
              <p14:cNvContentPartPr/>
              <p14:nvPr/>
            </p14:nvContentPartPr>
            <p14:xfrm>
              <a:off x="7247319" y="1946662"/>
              <a:ext cx="30600" cy="52200"/>
            </p14:xfrm>
          </p:contentPart>
        </mc:Choice>
        <mc:Fallback xmlns="">
          <p:pic>
            <p:nvPicPr>
              <p:cNvPr id="29734" name="Input penna 29733">
                <a:extLst>
                  <a:ext uri="{FF2B5EF4-FFF2-40B4-BE49-F238E27FC236}">
                    <a16:creationId xmlns:a16="http://schemas.microsoft.com/office/drawing/2014/main" id="{4028CA69-8A85-5541-B9A7-67E2F8DE69A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32199" y="1931542"/>
                <a:ext cx="61200" cy="8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757" name="Gruppo 29756">
            <a:extLst>
              <a:ext uri="{FF2B5EF4-FFF2-40B4-BE49-F238E27FC236}">
                <a16:creationId xmlns:a16="http://schemas.microsoft.com/office/drawing/2014/main" id="{DE387F1F-45EB-FE44-84FA-B8F50F80E104}"/>
              </a:ext>
            </a:extLst>
          </p:cNvPr>
          <p:cNvGrpSpPr/>
          <p:nvPr/>
        </p:nvGrpSpPr>
        <p:grpSpPr>
          <a:xfrm>
            <a:off x="4135479" y="4834222"/>
            <a:ext cx="2772360" cy="2481120"/>
            <a:chOff x="4135479" y="4834222"/>
            <a:chExt cx="2772360" cy="248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751" name="Input penna 29750">
                  <a:extLst>
                    <a:ext uri="{FF2B5EF4-FFF2-40B4-BE49-F238E27FC236}">
                      <a16:creationId xmlns:a16="http://schemas.microsoft.com/office/drawing/2014/main" id="{F6629398-E5C1-AB4B-8E27-042A56EF03D3}"/>
                    </a:ext>
                  </a:extLst>
                </p14:cNvPr>
                <p14:cNvContentPartPr/>
                <p14:nvPr/>
              </p14:nvContentPartPr>
              <p14:xfrm>
                <a:off x="4459119" y="4834222"/>
                <a:ext cx="70560" cy="84960"/>
              </p14:xfrm>
            </p:contentPart>
          </mc:Choice>
          <mc:Fallback xmlns="">
            <p:pic>
              <p:nvPicPr>
                <p:cNvPr id="29751" name="Input penna 29750">
                  <a:extLst>
                    <a:ext uri="{FF2B5EF4-FFF2-40B4-BE49-F238E27FC236}">
                      <a16:creationId xmlns:a16="http://schemas.microsoft.com/office/drawing/2014/main" id="{F6629398-E5C1-AB4B-8E27-042A56EF03D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443999" y="4818742"/>
                  <a:ext cx="1011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752" name="Input penna 29751">
                  <a:extLst>
                    <a:ext uri="{FF2B5EF4-FFF2-40B4-BE49-F238E27FC236}">
                      <a16:creationId xmlns:a16="http://schemas.microsoft.com/office/drawing/2014/main" id="{B84FF52B-761D-144E-9566-0ECB2226FE34}"/>
                    </a:ext>
                  </a:extLst>
                </p14:cNvPr>
                <p14:cNvContentPartPr/>
                <p14:nvPr/>
              </p14:nvContentPartPr>
              <p14:xfrm>
                <a:off x="4357239" y="4986502"/>
                <a:ext cx="76680" cy="202680"/>
              </p14:xfrm>
            </p:contentPart>
          </mc:Choice>
          <mc:Fallback xmlns="">
            <p:pic>
              <p:nvPicPr>
                <p:cNvPr id="29752" name="Input penna 29751">
                  <a:extLst>
                    <a:ext uri="{FF2B5EF4-FFF2-40B4-BE49-F238E27FC236}">
                      <a16:creationId xmlns:a16="http://schemas.microsoft.com/office/drawing/2014/main" id="{B84FF52B-761D-144E-9566-0ECB2226FE3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42119" y="4971022"/>
                  <a:ext cx="1069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753" name="Input penna 29752">
                  <a:extLst>
                    <a:ext uri="{FF2B5EF4-FFF2-40B4-BE49-F238E27FC236}">
                      <a16:creationId xmlns:a16="http://schemas.microsoft.com/office/drawing/2014/main" id="{37CC6491-241B-1A48-B289-8B3B1DFFEE62}"/>
                    </a:ext>
                  </a:extLst>
                </p14:cNvPr>
                <p14:cNvContentPartPr/>
                <p14:nvPr/>
              </p14:nvContentPartPr>
              <p14:xfrm>
                <a:off x="4135479" y="5346142"/>
                <a:ext cx="1784520" cy="1125360"/>
              </p14:xfrm>
            </p:contentPart>
          </mc:Choice>
          <mc:Fallback xmlns="">
            <p:pic>
              <p:nvPicPr>
                <p:cNvPr id="29753" name="Input penna 29752">
                  <a:extLst>
                    <a:ext uri="{FF2B5EF4-FFF2-40B4-BE49-F238E27FC236}">
                      <a16:creationId xmlns:a16="http://schemas.microsoft.com/office/drawing/2014/main" id="{37CC6491-241B-1A48-B289-8B3B1DFFEE6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20359" y="5330662"/>
                  <a:ext cx="1814760" cy="11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754" name="Input penna 29753">
                  <a:extLst>
                    <a:ext uri="{FF2B5EF4-FFF2-40B4-BE49-F238E27FC236}">
                      <a16:creationId xmlns:a16="http://schemas.microsoft.com/office/drawing/2014/main" id="{F6361267-3EEC-3746-AB4E-B469D8958FEA}"/>
                    </a:ext>
                  </a:extLst>
                </p14:cNvPr>
                <p14:cNvContentPartPr/>
                <p14:nvPr/>
              </p14:nvContentPartPr>
              <p14:xfrm>
                <a:off x="5837199" y="5628742"/>
                <a:ext cx="56880" cy="7560"/>
              </p14:xfrm>
            </p:contentPart>
          </mc:Choice>
          <mc:Fallback xmlns="">
            <p:pic>
              <p:nvPicPr>
                <p:cNvPr id="29754" name="Input penna 29753">
                  <a:extLst>
                    <a:ext uri="{FF2B5EF4-FFF2-40B4-BE49-F238E27FC236}">
                      <a16:creationId xmlns:a16="http://schemas.microsoft.com/office/drawing/2014/main" id="{F6361267-3EEC-3746-AB4E-B469D8958FE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821719" y="5613622"/>
                  <a:ext cx="871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755" name="Input penna 29754">
                  <a:extLst>
                    <a:ext uri="{FF2B5EF4-FFF2-40B4-BE49-F238E27FC236}">
                      <a16:creationId xmlns:a16="http://schemas.microsoft.com/office/drawing/2014/main" id="{7321BC55-DEF6-D84D-ACB6-AFB82150D052}"/>
                    </a:ext>
                  </a:extLst>
                </p14:cNvPr>
                <p14:cNvContentPartPr/>
                <p14:nvPr/>
              </p14:nvContentPartPr>
              <p14:xfrm>
                <a:off x="5755479" y="5461702"/>
                <a:ext cx="1152360" cy="1853640"/>
              </p14:xfrm>
            </p:contentPart>
          </mc:Choice>
          <mc:Fallback xmlns="">
            <p:pic>
              <p:nvPicPr>
                <p:cNvPr id="29755" name="Input penna 29754">
                  <a:extLst>
                    <a:ext uri="{FF2B5EF4-FFF2-40B4-BE49-F238E27FC236}">
                      <a16:creationId xmlns:a16="http://schemas.microsoft.com/office/drawing/2014/main" id="{7321BC55-DEF6-D84D-ACB6-AFB82150D05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40359" y="5446582"/>
                  <a:ext cx="1182960" cy="18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756" name="Input penna 29755">
                  <a:extLst>
                    <a:ext uri="{FF2B5EF4-FFF2-40B4-BE49-F238E27FC236}">
                      <a16:creationId xmlns:a16="http://schemas.microsoft.com/office/drawing/2014/main" id="{A9B2CFE2-FE55-2E47-9E4B-5BC135E3B64F}"/>
                    </a:ext>
                  </a:extLst>
                </p14:cNvPr>
                <p14:cNvContentPartPr/>
                <p14:nvPr/>
              </p14:nvContentPartPr>
              <p14:xfrm>
                <a:off x="5326719" y="6645022"/>
                <a:ext cx="150120" cy="204840"/>
              </p14:xfrm>
            </p:contentPart>
          </mc:Choice>
          <mc:Fallback xmlns="">
            <p:pic>
              <p:nvPicPr>
                <p:cNvPr id="29756" name="Input penna 29755">
                  <a:extLst>
                    <a:ext uri="{FF2B5EF4-FFF2-40B4-BE49-F238E27FC236}">
                      <a16:creationId xmlns:a16="http://schemas.microsoft.com/office/drawing/2014/main" id="{A9B2CFE2-FE55-2E47-9E4B-5BC135E3B64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311599" y="6629902"/>
                  <a:ext cx="180720" cy="23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62" name="Gruppo 29761">
            <a:extLst>
              <a:ext uri="{FF2B5EF4-FFF2-40B4-BE49-F238E27FC236}">
                <a16:creationId xmlns:a16="http://schemas.microsoft.com/office/drawing/2014/main" id="{D0718320-3921-B84D-98C6-8B1656565862}"/>
              </a:ext>
            </a:extLst>
          </p:cNvPr>
          <p:cNvGrpSpPr/>
          <p:nvPr/>
        </p:nvGrpSpPr>
        <p:grpSpPr>
          <a:xfrm>
            <a:off x="2690439" y="3091462"/>
            <a:ext cx="766800" cy="522360"/>
            <a:chOff x="2690439" y="3091462"/>
            <a:chExt cx="766800" cy="5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758" name="Input penna 29757">
                  <a:extLst>
                    <a:ext uri="{FF2B5EF4-FFF2-40B4-BE49-F238E27FC236}">
                      <a16:creationId xmlns:a16="http://schemas.microsoft.com/office/drawing/2014/main" id="{6D1E0C1B-7AFE-9542-B039-96BB0D31B115}"/>
                    </a:ext>
                  </a:extLst>
                </p14:cNvPr>
                <p14:cNvContentPartPr/>
                <p14:nvPr/>
              </p14:nvContentPartPr>
              <p14:xfrm>
                <a:off x="3455439" y="3604102"/>
                <a:ext cx="1800" cy="9360"/>
              </p14:xfrm>
            </p:contentPart>
          </mc:Choice>
          <mc:Fallback xmlns="">
            <p:pic>
              <p:nvPicPr>
                <p:cNvPr id="29758" name="Input penna 29757">
                  <a:extLst>
                    <a:ext uri="{FF2B5EF4-FFF2-40B4-BE49-F238E27FC236}">
                      <a16:creationId xmlns:a16="http://schemas.microsoft.com/office/drawing/2014/main" id="{6D1E0C1B-7AFE-9542-B039-96BB0D31B11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40319" y="3588982"/>
                  <a:ext cx="324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759" name="Input penna 29758">
                  <a:extLst>
                    <a:ext uri="{FF2B5EF4-FFF2-40B4-BE49-F238E27FC236}">
                      <a16:creationId xmlns:a16="http://schemas.microsoft.com/office/drawing/2014/main" id="{83F7E30F-E86D-CD42-8198-2DFA210C23F0}"/>
                    </a:ext>
                  </a:extLst>
                </p14:cNvPr>
                <p14:cNvContentPartPr/>
                <p14:nvPr/>
              </p14:nvContentPartPr>
              <p14:xfrm>
                <a:off x="2690439" y="3091462"/>
                <a:ext cx="766800" cy="522360"/>
              </p14:xfrm>
            </p:contentPart>
          </mc:Choice>
          <mc:Fallback xmlns="">
            <p:pic>
              <p:nvPicPr>
                <p:cNvPr id="29759" name="Input penna 29758">
                  <a:extLst>
                    <a:ext uri="{FF2B5EF4-FFF2-40B4-BE49-F238E27FC236}">
                      <a16:creationId xmlns:a16="http://schemas.microsoft.com/office/drawing/2014/main" id="{83F7E30F-E86D-CD42-8198-2DFA210C23F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74959" y="3075982"/>
                  <a:ext cx="79740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761" name="Input penna 29760">
                  <a:extLst>
                    <a:ext uri="{FF2B5EF4-FFF2-40B4-BE49-F238E27FC236}">
                      <a16:creationId xmlns:a16="http://schemas.microsoft.com/office/drawing/2014/main" id="{A10629DE-5FD9-E549-9416-83FA24ACB471}"/>
                    </a:ext>
                  </a:extLst>
                </p14:cNvPr>
                <p14:cNvContentPartPr/>
                <p14:nvPr/>
              </p14:nvContentPartPr>
              <p14:xfrm>
                <a:off x="2849559" y="3546862"/>
                <a:ext cx="44640" cy="37440"/>
              </p14:xfrm>
            </p:contentPart>
          </mc:Choice>
          <mc:Fallback xmlns="">
            <p:pic>
              <p:nvPicPr>
                <p:cNvPr id="29761" name="Input penna 29760">
                  <a:extLst>
                    <a:ext uri="{FF2B5EF4-FFF2-40B4-BE49-F238E27FC236}">
                      <a16:creationId xmlns:a16="http://schemas.microsoft.com/office/drawing/2014/main" id="{A10629DE-5FD9-E549-9416-83FA24ACB47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834079" y="3531742"/>
                  <a:ext cx="75240" cy="6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763" name="Input penna 29762">
                <a:extLst>
                  <a:ext uri="{FF2B5EF4-FFF2-40B4-BE49-F238E27FC236}">
                    <a16:creationId xmlns:a16="http://schemas.microsoft.com/office/drawing/2014/main" id="{381C0C5F-FD93-594A-BDDF-A365D28023CA}"/>
                  </a:ext>
                </a:extLst>
              </p14:cNvPr>
              <p14:cNvContentPartPr/>
              <p14:nvPr/>
            </p14:nvContentPartPr>
            <p14:xfrm>
              <a:off x="424959" y="5613982"/>
              <a:ext cx="5040" cy="7200"/>
            </p14:xfrm>
          </p:contentPart>
        </mc:Choice>
        <mc:Fallback xmlns="">
          <p:pic>
            <p:nvPicPr>
              <p:cNvPr id="29763" name="Input penna 29762">
                <a:extLst>
                  <a:ext uri="{FF2B5EF4-FFF2-40B4-BE49-F238E27FC236}">
                    <a16:creationId xmlns:a16="http://schemas.microsoft.com/office/drawing/2014/main" id="{381C0C5F-FD93-594A-BDDF-A365D28023C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9839" y="5598502"/>
                <a:ext cx="356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764" name="Input penna 29763">
                <a:extLst>
                  <a:ext uri="{FF2B5EF4-FFF2-40B4-BE49-F238E27FC236}">
                    <a16:creationId xmlns:a16="http://schemas.microsoft.com/office/drawing/2014/main" id="{4680C3C4-2F7E-A744-A67F-63E5E2F32467}"/>
                  </a:ext>
                </a:extLst>
              </p14:cNvPr>
              <p14:cNvContentPartPr/>
              <p14:nvPr/>
            </p14:nvContentPartPr>
            <p14:xfrm>
              <a:off x="-615801" y="5463862"/>
              <a:ext cx="520200" cy="703440"/>
            </p14:xfrm>
          </p:contentPart>
        </mc:Choice>
        <mc:Fallback xmlns="">
          <p:pic>
            <p:nvPicPr>
              <p:cNvPr id="29764" name="Input penna 29763">
                <a:extLst>
                  <a:ext uri="{FF2B5EF4-FFF2-40B4-BE49-F238E27FC236}">
                    <a16:creationId xmlns:a16="http://schemas.microsoft.com/office/drawing/2014/main" id="{4680C3C4-2F7E-A744-A67F-63E5E2F3246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-630921" y="5448382"/>
                <a:ext cx="550440" cy="73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765" name="Input penna 29764">
                <a:extLst>
                  <a:ext uri="{FF2B5EF4-FFF2-40B4-BE49-F238E27FC236}">
                    <a16:creationId xmlns:a16="http://schemas.microsoft.com/office/drawing/2014/main" id="{BBD73002-2F1B-D743-95B3-B60940C8A4DE}"/>
                  </a:ext>
                </a:extLst>
              </p14:cNvPr>
              <p14:cNvContentPartPr/>
              <p14:nvPr/>
            </p14:nvContentPartPr>
            <p14:xfrm>
              <a:off x="-892641" y="3169222"/>
              <a:ext cx="289440" cy="2040120"/>
            </p14:xfrm>
          </p:contentPart>
        </mc:Choice>
        <mc:Fallback xmlns="">
          <p:pic>
            <p:nvPicPr>
              <p:cNvPr id="29765" name="Input penna 29764">
                <a:extLst>
                  <a:ext uri="{FF2B5EF4-FFF2-40B4-BE49-F238E27FC236}">
                    <a16:creationId xmlns:a16="http://schemas.microsoft.com/office/drawing/2014/main" id="{BBD73002-2F1B-D743-95B3-B60940C8A4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-907761" y="3153742"/>
                <a:ext cx="320040" cy="20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766" name="Input penna 29765">
                <a:extLst>
                  <a:ext uri="{FF2B5EF4-FFF2-40B4-BE49-F238E27FC236}">
                    <a16:creationId xmlns:a16="http://schemas.microsoft.com/office/drawing/2014/main" id="{4686D7FE-CA72-E74F-A242-99C5C9BC3295}"/>
                  </a:ext>
                </a:extLst>
              </p14:cNvPr>
              <p14:cNvContentPartPr/>
              <p14:nvPr/>
            </p14:nvContentPartPr>
            <p14:xfrm>
              <a:off x="-898761" y="3088582"/>
              <a:ext cx="16200" cy="59040"/>
            </p14:xfrm>
          </p:contentPart>
        </mc:Choice>
        <mc:Fallback xmlns="">
          <p:pic>
            <p:nvPicPr>
              <p:cNvPr id="29766" name="Input penna 29765">
                <a:extLst>
                  <a:ext uri="{FF2B5EF4-FFF2-40B4-BE49-F238E27FC236}">
                    <a16:creationId xmlns:a16="http://schemas.microsoft.com/office/drawing/2014/main" id="{4686D7FE-CA72-E74F-A242-99C5C9BC329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-913881" y="3073102"/>
                <a:ext cx="4680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767" name="Input penna 29766">
                <a:extLst>
                  <a:ext uri="{FF2B5EF4-FFF2-40B4-BE49-F238E27FC236}">
                    <a16:creationId xmlns:a16="http://schemas.microsoft.com/office/drawing/2014/main" id="{AE5D4253-D093-4B43-ABFD-B6BA423D51E2}"/>
                  </a:ext>
                </a:extLst>
              </p14:cNvPr>
              <p14:cNvContentPartPr/>
              <p14:nvPr/>
            </p14:nvContentPartPr>
            <p14:xfrm>
              <a:off x="-939081" y="2874022"/>
              <a:ext cx="46080" cy="252360"/>
            </p14:xfrm>
          </p:contentPart>
        </mc:Choice>
        <mc:Fallback xmlns="">
          <p:pic>
            <p:nvPicPr>
              <p:cNvPr id="29767" name="Input penna 29766">
                <a:extLst>
                  <a:ext uri="{FF2B5EF4-FFF2-40B4-BE49-F238E27FC236}">
                    <a16:creationId xmlns:a16="http://schemas.microsoft.com/office/drawing/2014/main" id="{AE5D4253-D093-4B43-ABFD-B6BA423D51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-954201" y="2858542"/>
                <a:ext cx="7668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768" name="Input penna 29767">
                <a:extLst>
                  <a:ext uri="{FF2B5EF4-FFF2-40B4-BE49-F238E27FC236}">
                    <a16:creationId xmlns:a16="http://schemas.microsoft.com/office/drawing/2014/main" id="{C07FE50E-D1C2-EF48-87B8-3899E14787AC}"/>
                  </a:ext>
                </a:extLst>
              </p14:cNvPr>
              <p14:cNvContentPartPr/>
              <p14:nvPr/>
            </p14:nvContentPartPr>
            <p14:xfrm>
              <a:off x="-983361" y="2840542"/>
              <a:ext cx="5400" cy="9000"/>
            </p14:xfrm>
          </p:contentPart>
        </mc:Choice>
        <mc:Fallback xmlns="">
          <p:pic>
            <p:nvPicPr>
              <p:cNvPr id="29768" name="Input penna 29767">
                <a:extLst>
                  <a:ext uri="{FF2B5EF4-FFF2-40B4-BE49-F238E27FC236}">
                    <a16:creationId xmlns:a16="http://schemas.microsoft.com/office/drawing/2014/main" id="{C07FE50E-D1C2-EF48-87B8-3899E14787A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-998481" y="2825422"/>
                <a:ext cx="356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769" name="Input penna 29768">
                <a:extLst>
                  <a:ext uri="{FF2B5EF4-FFF2-40B4-BE49-F238E27FC236}">
                    <a16:creationId xmlns:a16="http://schemas.microsoft.com/office/drawing/2014/main" id="{11E2C409-7ABA-004B-8576-5F0FBD027179}"/>
                  </a:ext>
                </a:extLst>
              </p14:cNvPr>
              <p14:cNvContentPartPr/>
              <p14:nvPr/>
            </p14:nvContentPartPr>
            <p14:xfrm>
              <a:off x="7317879" y="2451022"/>
              <a:ext cx="3403080" cy="1112400"/>
            </p14:xfrm>
          </p:contentPart>
        </mc:Choice>
        <mc:Fallback xmlns="">
          <p:pic>
            <p:nvPicPr>
              <p:cNvPr id="29769" name="Input penna 29768">
                <a:extLst>
                  <a:ext uri="{FF2B5EF4-FFF2-40B4-BE49-F238E27FC236}">
                    <a16:creationId xmlns:a16="http://schemas.microsoft.com/office/drawing/2014/main" id="{11E2C409-7ABA-004B-8576-5F0FBD02717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302399" y="2435542"/>
                <a:ext cx="3433320" cy="114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828" name="Gruppo 29827">
            <a:extLst>
              <a:ext uri="{FF2B5EF4-FFF2-40B4-BE49-F238E27FC236}">
                <a16:creationId xmlns:a16="http://schemas.microsoft.com/office/drawing/2014/main" id="{8A4B94CC-4029-C948-AA9C-2684F5392507}"/>
              </a:ext>
            </a:extLst>
          </p:cNvPr>
          <p:cNvGrpSpPr/>
          <p:nvPr/>
        </p:nvGrpSpPr>
        <p:grpSpPr>
          <a:xfrm>
            <a:off x="3949359" y="787822"/>
            <a:ext cx="6800400" cy="3170880"/>
            <a:chOff x="3949359" y="787822"/>
            <a:chExt cx="6800400" cy="31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DE790A1B-162E-1E4B-9ED4-FECEE7F898EE}"/>
                    </a:ext>
                  </a:extLst>
                </p14:cNvPr>
                <p14:cNvContentPartPr/>
                <p14:nvPr/>
              </p14:nvContentPartPr>
              <p14:xfrm>
                <a:off x="4245639" y="1168702"/>
                <a:ext cx="30600" cy="4284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DE790A1B-162E-1E4B-9ED4-FECEE7F898E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230159" y="1153222"/>
                  <a:ext cx="612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7A9B13A-C8DE-F148-B255-0AB0505918BD}"/>
                    </a:ext>
                  </a:extLst>
                </p14:cNvPr>
                <p14:cNvContentPartPr/>
                <p14:nvPr/>
              </p14:nvContentPartPr>
              <p14:xfrm>
                <a:off x="4114599" y="1046302"/>
                <a:ext cx="246600" cy="1843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7A9B13A-C8DE-F148-B255-0AB0505918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99479" y="1030822"/>
                  <a:ext cx="2772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E59F4DAA-8CB3-C841-9926-4F3C641D7B93}"/>
                    </a:ext>
                  </a:extLst>
                </p14:cNvPr>
                <p14:cNvContentPartPr/>
                <p14:nvPr/>
              </p14:nvContentPartPr>
              <p14:xfrm>
                <a:off x="7735839" y="1427542"/>
                <a:ext cx="856440" cy="506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E59F4DAA-8CB3-C841-9926-4F3C641D7B9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720719" y="1412062"/>
                  <a:ext cx="88704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4D58B601-96F5-084A-BA30-214E931F60EF}"/>
                    </a:ext>
                  </a:extLst>
                </p14:cNvPr>
                <p14:cNvContentPartPr/>
                <p14:nvPr/>
              </p14:nvContentPartPr>
              <p14:xfrm>
                <a:off x="4383519" y="2411422"/>
                <a:ext cx="7920" cy="21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4D58B601-96F5-084A-BA30-214E931F60E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368399" y="2396302"/>
                  <a:ext cx="381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2BAD6776-C4FB-9648-ABE8-1A26BE5DF709}"/>
                    </a:ext>
                  </a:extLst>
                </p14:cNvPr>
                <p14:cNvContentPartPr/>
                <p14:nvPr/>
              </p14:nvContentPartPr>
              <p14:xfrm>
                <a:off x="4314039" y="2402782"/>
                <a:ext cx="69840" cy="856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2BAD6776-C4FB-9648-ABE8-1A26BE5DF70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298919" y="2387662"/>
                  <a:ext cx="1004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9696" name="Input penna 29695">
                  <a:extLst>
                    <a:ext uri="{FF2B5EF4-FFF2-40B4-BE49-F238E27FC236}">
                      <a16:creationId xmlns:a16="http://schemas.microsoft.com/office/drawing/2014/main" id="{FF468017-CE28-684C-BAF5-B04B3DCFD3D4}"/>
                    </a:ext>
                  </a:extLst>
                </p14:cNvPr>
                <p14:cNvContentPartPr/>
                <p14:nvPr/>
              </p14:nvContentPartPr>
              <p14:xfrm>
                <a:off x="4127559" y="2516542"/>
                <a:ext cx="168120" cy="122040"/>
              </p14:xfrm>
            </p:contentPart>
          </mc:Choice>
          <mc:Fallback xmlns="">
            <p:pic>
              <p:nvPicPr>
                <p:cNvPr id="29696" name="Input penna 29695">
                  <a:extLst>
                    <a:ext uri="{FF2B5EF4-FFF2-40B4-BE49-F238E27FC236}">
                      <a16:creationId xmlns:a16="http://schemas.microsoft.com/office/drawing/2014/main" id="{FF468017-CE28-684C-BAF5-B04B3DCFD3D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112439" y="2501062"/>
                  <a:ext cx="1983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9704" name="Input penna 29703">
                  <a:extLst>
                    <a:ext uri="{FF2B5EF4-FFF2-40B4-BE49-F238E27FC236}">
                      <a16:creationId xmlns:a16="http://schemas.microsoft.com/office/drawing/2014/main" id="{F8FD9C13-60D5-3540-9740-FD213F829C6A}"/>
                    </a:ext>
                  </a:extLst>
                </p14:cNvPr>
                <p14:cNvContentPartPr/>
                <p14:nvPr/>
              </p14:nvContentPartPr>
              <p14:xfrm>
                <a:off x="3979599" y="2790502"/>
                <a:ext cx="82080" cy="381960"/>
              </p14:xfrm>
            </p:contentPart>
          </mc:Choice>
          <mc:Fallback xmlns="">
            <p:pic>
              <p:nvPicPr>
                <p:cNvPr id="29704" name="Input penna 29703">
                  <a:extLst>
                    <a:ext uri="{FF2B5EF4-FFF2-40B4-BE49-F238E27FC236}">
                      <a16:creationId xmlns:a16="http://schemas.microsoft.com/office/drawing/2014/main" id="{F8FD9C13-60D5-3540-9740-FD213F829C6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964479" y="2775022"/>
                  <a:ext cx="11268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9705" name="Input penna 29704">
                  <a:extLst>
                    <a:ext uri="{FF2B5EF4-FFF2-40B4-BE49-F238E27FC236}">
                      <a16:creationId xmlns:a16="http://schemas.microsoft.com/office/drawing/2014/main" id="{CCFF6E64-2D44-C74F-9145-B1D212B1D944}"/>
                    </a:ext>
                  </a:extLst>
                </p14:cNvPr>
                <p14:cNvContentPartPr/>
                <p14:nvPr/>
              </p14:nvContentPartPr>
              <p14:xfrm>
                <a:off x="3949359" y="3206302"/>
                <a:ext cx="6120" cy="4680"/>
              </p14:xfrm>
            </p:contentPart>
          </mc:Choice>
          <mc:Fallback xmlns="">
            <p:pic>
              <p:nvPicPr>
                <p:cNvPr id="29705" name="Input penna 29704">
                  <a:extLst>
                    <a:ext uri="{FF2B5EF4-FFF2-40B4-BE49-F238E27FC236}">
                      <a16:creationId xmlns:a16="http://schemas.microsoft.com/office/drawing/2014/main" id="{CCFF6E64-2D44-C74F-9145-B1D212B1D94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934239" y="3191182"/>
                  <a:ext cx="36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9AFA160-8FAA-B545-8DC2-C67AD21C9EC1}"/>
                    </a:ext>
                  </a:extLst>
                </p14:cNvPr>
                <p14:cNvContentPartPr/>
                <p14:nvPr/>
              </p14:nvContentPartPr>
              <p14:xfrm>
                <a:off x="5305119" y="1701142"/>
                <a:ext cx="64800" cy="752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19AFA160-8FAA-B545-8DC2-C67AD21C9EC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289999" y="1685662"/>
                  <a:ext cx="95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F2BFBA55-BB60-DD49-BBB0-5CAC80B7C906}"/>
                    </a:ext>
                  </a:extLst>
                </p14:cNvPr>
                <p14:cNvContentPartPr/>
                <p14:nvPr/>
              </p14:nvContentPartPr>
              <p14:xfrm>
                <a:off x="5316279" y="1545262"/>
                <a:ext cx="152280" cy="2833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F2BFBA55-BB60-DD49-BBB0-5CAC80B7C90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301159" y="1530142"/>
                  <a:ext cx="1828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58350A3-47F3-1C48-900F-E45D9F27FA96}"/>
                    </a:ext>
                  </a:extLst>
                </p14:cNvPr>
                <p14:cNvContentPartPr/>
                <p14:nvPr/>
              </p14:nvContentPartPr>
              <p14:xfrm>
                <a:off x="5252199" y="1785022"/>
                <a:ext cx="11880" cy="25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58350A3-47F3-1C48-900F-E45D9F27FA9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237079" y="1769902"/>
                  <a:ext cx="424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207D1D0E-92A3-F94A-AF11-17A070C5F065}"/>
                    </a:ext>
                  </a:extLst>
                </p14:cNvPr>
                <p14:cNvContentPartPr/>
                <p14:nvPr/>
              </p14:nvContentPartPr>
              <p14:xfrm>
                <a:off x="4679799" y="1667302"/>
                <a:ext cx="583560" cy="1299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207D1D0E-92A3-F94A-AF11-17A070C5F06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664319" y="1651822"/>
                  <a:ext cx="6141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FA828281-7F3D-784F-A77A-A26E9912227D}"/>
                    </a:ext>
                  </a:extLst>
                </p14:cNvPr>
                <p14:cNvContentPartPr/>
                <p14:nvPr/>
              </p14:nvContentPartPr>
              <p14:xfrm>
                <a:off x="5262999" y="1699342"/>
                <a:ext cx="6480" cy="18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FA828281-7F3D-784F-A77A-A26E9912227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47879" y="1684222"/>
                  <a:ext cx="36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8193AD6-05F6-2244-9155-29A4572AE607}"/>
                    </a:ext>
                  </a:extLst>
                </p14:cNvPr>
                <p14:cNvContentPartPr/>
                <p14:nvPr/>
              </p14:nvContentPartPr>
              <p14:xfrm>
                <a:off x="5269119" y="1699342"/>
                <a:ext cx="5040" cy="18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8193AD6-05F6-2244-9155-29A4572AE60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53639" y="1684222"/>
                  <a:ext cx="35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90549AC8-0E1C-E345-9956-8728E513EC6D}"/>
                    </a:ext>
                  </a:extLst>
                </p14:cNvPr>
                <p14:cNvContentPartPr/>
                <p14:nvPr/>
              </p14:nvContentPartPr>
              <p14:xfrm>
                <a:off x="5005239" y="1708342"/>
                <a:ext cx="1100880" cy="4273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90549AC8-0E1C-E345-9956-8728E513EC6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90119" y="1693222"/>
                  <a:ext cx="113148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8E780222-CFA7-E04E-9CDD-74F2427D8A2E}"/>
                    </a:ext>
                  </a:extLst>
                </p14:cNvPr>
                <p14:cNvContentPartPr/>
                <p14:nvPr/>
              </p14:nvContentPartPr>
              <p14:xfrm>
                <a:off x="5650719" y="1686382"/>
                <a:ext cx="370080" cy="2120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E780222-CFA7-E04E-9CDD-74F2427D8A2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635599" y="1670902"/>
                  <a:ext cx="4006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8671C63A-6F86-7343-821B-221693D3488B}"/>
                    </a:ext>
                  </a:extLst>
                </p14:cNvPr>
                <p14:cNvContentPartPr/>
                <p14:nvPr/>
              </p14:nvContentPartPr>
              <p14:xfrm>
                <a:off x="4701759" y="1650022"/>
                <a:ext cx="29880" cy="1944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8671C63A-6F86-7343-821B-221693D3488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686639" y="1634902"/>
                  <a:ext cx="601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C1851E28-6E1A-664E-B629-E79492DF684E}"/>
                    </a:ext>
                  </a:extLst>
                </p14:cNvPr>
                <p14:cNvContentPartPr/>
                <p14:nvPr/>
              </p14:nvContentPartPr>
              <p14:xfrm>
                <a:off x="4720839" y="1566502"/>
                <a:ext cx="12240" cy="925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C1851E28-6E1A-664E-B629-E79492DF684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705359" y="1551382"/>
                  <a:ext cx="428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D867BB1E-2709-1941-99B1-232ABC67ACF7}"/>
                    </a:ext>
                  </a:extLst>
                </p14:cNvPr>
                <p14:cNvContentPartPr/>
                <p14:nvPr/>
              </p14:nvContentPartPr>
              <p14:xfrm>
                <a:off x="4720839" y="1594582"/>
                <a:ext cx="164880" cy="2350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D867BB1E-2709-1941-99B1-232ABC67ACF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705359" y="1579462"/>
                  <a:ext cx="1954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38BCE537-F9F0-084E-88A3-04E6239DD161}"/>
                    </a:ext>
                  </a:extLst>
                </p14:cNvPr>
                <p14:cNvContentPartPr/>
                <p14:nvPr/>
              </p14:nvContentPartPr>
              <p14:xfrm>
                <a:off x="4850799" y="1849822"/>
                <a:ext cx="34560" cy="622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38BCE537-F9F0-084E-88A3-04E6239DD16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35679" y="1834702"/>
                  <a:ext cx="651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01AD6E4F-2610-6C4E-8BFD-264D8E159B04}"/>
                    </a:ext>
                  </a:extLst>
                </p14:cNvPr>
                <p14:cNvContentPartPr/>
                <p14:nvPr/>
              </p14:nvContentPartPr>
              <p14:xfrm>
                <a:off x="4786359" y="1961062"/>
                <a:ext cx="62280" cy="550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01AD6E4F-2610-6C4E-8BFD-264D8E159B0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771239" y="1945582"/>
                  <a:ext cx="925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D7690F20-49A4-D146-A039-8656CF9FB99C}"/>
                    </a:ext>
                  </a:extLst>
                </p14:cNvPr>
                <p14:cNvContentPartPr/>
                <p14:nvPr/>
              </p14:nvContentPartPr>
              <p14:xfrm>
                <a:off x="4662519" y="2110462"/>
                <a:ext cx="5400" cy="57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D7690F20-49A4-D146-A039-8656CF9FB99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47399" y="2095342"/>
                  <a:ext cx="35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9719" name="Input penna 29718">
                  <a:extLst>
                    <a:ext uri="{FF2B5EF4-FFF2-40B4-BE49-F238E27FC236}">
                      <a16:creationId xmlns:a16="http://schemas.microsoft.com/office/drawing/2014/main" id="{2E008448-C508-C94D-A351-14D948CB26E0}"/>
                    </a:ext>
                  </a:extLst>
                </p14:cNvPr>
                <p14:cNvContentPartPr/>
                <p14:nvPr/>
              </p14:nvContentPartPr>
              <p14:xfrm>
                <a:off x="4929639" y="1730662"/>
                <a:ext cx="31680" cy="26640"/>
              </p14:xfrm>
            </p:contentPart>
          </mc:Choice>
          <mc:Fallback xmlns="">
            <p:pic>
              <p:nvPicPr>
                <p:cNvPr id="29719" name="Input penna 29718">
                  <a:extLst>
                    <a:ext uri="{FF2B5EF4-FFF2-40B4-BE49-F238E27FC236}">
                      <a16:creationId xmlns:a16="http://schemas.microsoft.com/office/drawing/2014/main" id="{2E008448-C508-C94D-A351-14D948CB26E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14159" y="1715542"/>
                  <a:ext cx="619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9721" name="Input penna 29720">
                  <a:extLst>
                    <a:ext uri="{FF2B5EF4-FFF2-40B4-BE49-F238E27FC236}">
                      <a16:creationId xmlns:a16="http://schemas.microsoft.com/office/drawing/2014/main" id="{C5971A86-F272-8846-B9E6-4D7E41C27971}"/>
                    </a:ext>
                  </a:extLst>
                </p14:cNvPr>
                <p14:cNvContentPartPr/>
                <p14:nvPr/>
              </p14:nvContentPartPr>
              <p14:xfrm>
                <a:off x="4872039" y="1728502"/>
                <a:ext cx="19080" cy="23400"/>
              </p14:xfrm>
            </p:contentPart>
          </mc:Choice>
          <mc:Fallback xmlns="">
            <p:pic>
              <p:nvPicPr>
                <p:cNvPr id="29721" name="Input penna 29720">
                  <a:extLst>
                    <a:ext uri="{FF2B5EF4-FFF2-40B4-BE49-F238E27FC236}">
                      <a16:creationId xmlns:a16="http://schemas.microsoft.com/office/drawing/2014/main" id="{C5971A86-F272-8846-B9E6-4D7E41C2797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856919" y="1713382"/>
                  <a:ext cx="496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9723" name="Input penna 29722">
                  <a:extLst>
                    <a:ext uri="{FF2B5EF4-FFF2-40B4-BE49-F238E27FC236}">
                      <a16:creationId xmlns:a16="http://schemas.microsoft.com/office/drawing/2014/main" id="{77F28E10-58B0-FF48-A728-9D53C077B0EA}"/>
                    </a:ext>
                  </a:extLst>
                </p14:cNvPr>
                <p14:cNvContentPartPr/>
                <p14:nvPr/>
              </p14:nvContentPartPr>
              <p14:xfrm>
                <a:off x="4817679" y="1544182"/>
                <a:ext cx="9720" cy="30600"/>
              </p14:xfrm>
            </p:contentPart>
          </mc:Choice>
          <mc:Fallback xmlns="">
            <p:pic>
              <p:nvPicPr>
                <p:cNvPr id="29723" name="Input penna 29722">
                  <a:extLst>
                    <a:ext uri="{FF2B5EF4-FFF2-40B4-BE49-F238E27FC236}">
                      <a16:creationId xmlns:a16="http://schemas.microsoft.com/office/drawing/2014/main" id="{77F28E10-58B0-FF48-A728-9D53C077B0E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802559" y="1529062"/>
                  <a:ext cx="403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9725" name="Input penna 29724">
                  <a:extLst>
                    <a:ext uri="{FF2B5EF4-FFF2-40B4-BE49-F238E27FC236}">
                      <a16:creationId xmlns:a16="http://schemas.microsoft.com/office/drawing/2014/main" id="{0033D644-A25F-424D-8A64-E111CF39E5AA}"/>
                    </a:ext>
                  </a:extLst>
                </p14:cNvPr>
                <p14:cNvContentPartPr/>
                <p14:nvPr/>
              </p14:nvContentPartPr>
              <p14:xfrm>
                <a:off x="4431039" y="1745782"/>
                <a:ext cx="34920" cy="8640"/>
              </p14:xfrm>
            </p:contentPart>
          </mc:Choice>
          <mc:Fallback xmlns="">
            <p:pic>
              <p:nvPicPr>
                <p:cNvPr id="29725" name="Input penna 29724">
                  <a:extLst>
                    <a:ext uri="{FF2B5EF4-FFF2-40B4-BE49-F238E27FC236}">
                      <a16:creationId xmlns:a16="http://schemas.microsoft.com/office/drawing/2014/main" id="{0033D644-A25F-424D-8A64-E111CF39E5A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5559" y="1730662"/>
                  <a:ext cx="65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9728" name="Input penna 29727">
                  <a:extLst>
                    <a:ext uri="{FF2B5EF4-FFF2-40B4-BE49-F238E27FC236}">
                      <a16:creationId xmlns:a16="http://schemas.microsoft.com/office/drawing/2014/main" id="{0710A943-D601-8546-8679-A9968A48F137}"/>
                    </a:ext>
                  </a:extLst>
                </p14:cNvPr>
                <p14:cNvContentPartPr/>
                <p14:nvPr/>
              </p14:nvContentPartPr>
              <p14:xfrm>
                <a:off x="5486559" y="1782142"/>
                <a:ext cx="23400" cy="24480"/>
              </p14:xfrm>
            </p:contentPart>
          </mc:Choice>
          <mc:Fallback xmlns="">
            <p:pic>
              <p:nvPicPr>
                <p:cNvPr id="29728" name="Input penna 29727">
                  <a:extLst>
                    <a:ext uri="{FF2B5EF4-FFF2-40B4-BE49-F238E27FC236}">
                      <a16:creationId xmlns:a16="http://schemas.microsoft.com/office/drawing/2014/main" id="{0710A943-D601-8546-8679-A9968A48F13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471439" y="1766662"/>
                  <a:ext cx="540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9732" name="Input penna 29731">
                  <a:extLst>
                    <a:ext uri="{FF2B5EF4-FFF2-40B4-BE49-F238E27FC236}">
                      <a16:creationId xmlns:a16="http://schemas.microsoft.com/office/drawing/2014/main" id="{3D75DE5C-B4B7-9146-BFA3-1247289E1086}"/>
                    </a:ext>
                  </a:extLst>
                </p14:cNvPr>
                <p14:cNvContentPartPr/>
                <p14:nvPr/>
              </p14:nvContentPartPr>
              <p14:xfrm>
                <a:off x="4976799" y="1732102"/>
                <a:ext cx="41760" cy="43560"/>
              </p14:xfrm>
            </p:contentPart>
          </mc:Choice>
          <mc:Fallback xmlns="">
            <p:pic>
              <p:nvPicPr>
                <p:cNvPr id="29732" name="Input penna 29731">
                  <a:extLst>
                    <a:ext uri="{FF2B5EF4-FFF2-40B4-BE49-F238E27FC236}">
                      <a16:creationId xmlns:a16="http://schemas.microsoft.com/office/drawing/2014/main" id="{3D75DE5C-B4B7-9146-BFA3-1247289E108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961679" y="1716982"/>
                  <a:ext cx="723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63BB20B0-6819-1342-9AFB-2F1C30E5D7B2}"/>
                    </a:ext>
                  </a:extLst>
                </p14:cNvPr>
                <p14:cNvContentPartPr/>
                <p14:nvPr/>
              </p14:nvContentPartPr>
              <p14:xfrm>
                <a:off x="7482039" y="2026942"/>
                <a:ext cx="3267720" cy="10198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63BB20B0-6819-1342-9AFB-2F1C30E5D7B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466559" y="2011462"/>
                  <a:ext cx="3298320" cy="10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FDDF02C-D9F3-CA46-A3B5-CE2E288E3B7A}"/>
                    </a:ext>
                  </a:extLst>
                </p14:cNvPr>
                <p14:cNvContentPartPr/>
                <p14:nvPr/>
              </p14:nvContentPartPr>
              <p14:xfrm>
                <a:off x="8882079" y="1699342"/>
                <a:ext cx="36720" cy="4734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FDDF02C-D9F3-CA46-A3B5-CE2E288E3B7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866959" y="1684222"/>
                  <a:ext cx="6696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E0F449F-A5B8-F446-989D-00A05F1A59CF}"/>
                    </a:ext>
                  </a:extLst>
                </p14:cNvPr>
                <p14:cNvContentPartPr/>
                <p14:nvPr/>
              </p14:nvContentPartPr>
              <p14:xfrm>
                <a:off x="8068119" y="1900942"/>
                <a:ext cx="425520" cy="1148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E0F449F-A5B8-F446-989D-00A05F1A59C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052999" y="1885462"/>
                  <a:ext cx="4561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0E3AACD-1873-A549-BC50-7D0A98F0758E}"/>
                    </a:ext>
                  </a:extLst>
                </p14:cNvPr>
                <p14:cNvContentPartPr/>
                <p14:nvPr/>
              </p14:nvContentPartPr>
              <p14:xfrm>
                <a:off x="9420279" y="1822462"/>
                <a:ext cx="153000" cy="532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0E3AACD-1873-A549-BC50-7D0A98F0758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405159" y="1806982"/>
                  <a:ext cx="1836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DDDD602B-4EB4-9D4A-965D-A48E5B9ABC45}"/>
                    </a:ext>
                  </a:extLst>
                </p14:cNvPr>
                <p14:cNvContentPartPr/>
                <p14:nvPr/>
              </p14:nvContentPartPr>
              <p14:xfrm>
                <a:off x="9483999" y="1849822"/>
                <a:ext cx="48240" cy="122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DDDD602B-4EB4-9D4A-965D-A48E5B9ABC4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468879" y="1834702"/>
                  <a:ext cx="78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8B9CAE8-AA73-4B44-AD3D-F22E607337A6}"/>
                    </a:ext>
                  </a:extLst>
                </p14:cNvPr>
                <p14:cNvContentPartPr/>
                <p14:nvPr/>
              </p14:nvContentPartPr>
              <p14:xfrm>
                <a:off x="9967839" y="1903102"/>
                <a:ext cx="104040" cy="504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8B9CAE8-AA73-4B44-AD3D-F22E607337A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952719" y="1887622"/>
                  <a:ext cx="1346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285A2B1-EF63-E841-BF13-DA298C8A077B}"/>
                    </a:ext>
                  </a:extLst>
                </p14:cNvPr>
                <p14:cNvContentPartPr/>
                <p14:nvPr/>
              </p14:nvContentPartPr>
              <p14:xfrm>
                <a:off x="7221039" y="1996702"/>
                <a:ext cx="2720520" cy="8848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285A2B1-EF63-E841-BF13-DA298C8A077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205919" y="1981222"/>
                  <a:ext cx="2751120" cy="9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FA4D0A1-055E-8345-8A47-69C012D99575}"/>
                    </a:ext>
                  </a:extLst>
                </p14:cNvPr>
                <p14:cNvContentPartPr/>
                <p14:nvPr/>
              </p14:nvContentPartPr>
              <p14:xfrm>
                <a:off x="7917279" y="1610782"/>
                <a:ext cx="569520" cy="3837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FA4D0A1-055E-8345-8A47-69C012D9957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901799" y="1595662"/>
                  <a:ext cx="60012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87A5027-DFF0-5C4C-8A30-2B838ADA802A}"/>
                    </a:ext>
                  </a:extLst>
                </p14:cNvPr>
                <p14:cNvContentPartPr/>
                <p14:nvPr/>
              </p14:nvContentPartPr>
              <p14:xfrm>
                <a:off x="7863639" y="1581622"/>
                <a:ext cx="416520" cy="1836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87A5027-DFF0-5C4C-8A30-2B838ADA802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848519" y="1566502"/>
                  <a:ext cx="4467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EF56CA7C-C712-5E45-9119-1FC445E579DB}"/>
                    </a:ext>
                  </a:extLst>
                </p14:cNvPr>
                <p14:cNvContentPartPr/>
                <p14:nvPr/>
              </p14:nvContentPartPr>
              <p14:xfrm>
                <a:off x="9543759" y="1655062"/>
                <a:ext cx="972000" cy="3438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EF56CA7C-C712-5E45-9119-1FC445E579D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528639" y="1639942"/>
                  <a:ext cx="10022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43ED2477-6BBF-7A41-975C-D0F8928CCDC4}"/>
                    </a:ext>
                  </a:extLst>
                </p14:cNvPr>
                <p14:cNvContentPartPr/>
                <p14:nvPr/>
              </p14:nvContentPartPr>
              <p14:xfrm>
                <a:off x="9433239" y="1595662"/>
                <a:ext cx="316800" cy="1976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43ED2477-6BBF-7A41-975C-D0F8928CCDC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417759" y="1580542"/>
                  <a:ext cx="3470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6732AAF8-F197-0445-AEF6-8F52089DAC96}"/>
                    </a:ext>
                  </a:extLst>
                </p14:cNvPr>
                <p14:cNvContentPartPr/>
                <p14:nvPr/>
              </p14:nvContentPartPr>
              <p14:xfrm>
                <a:off x="9685959" y="1596742"/>
                <a:ext cx="32760" cy="1594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6732AAF8-F197-0445-AEF6-8F52089DAC9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670839" y="1581622"/>
                  <a:ext cx="63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296C4CE8-5F16-614C-AD28-BD31517423CA}"/>
                    </a:ext>
                  </a:extLst>
                </p14:cNvPr>
                <p14:cNvContentPartPr/>
                <p14:nvPr/>
              </p14:nvContentPartPr>
              <p14:xfrm>
                <a:off x="8266839" y="1746862"/>
                <a:ext cx="5760" cy="75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296C4CE8-5F16-614C-AD28-BD31517423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251359" y="1731382"/>
                  <a:ext cx="360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5ADAD074-0257-C84B-9B93-D7A9619F8828}"/>
                    </a:ext>
                  </a:extLst>
                </p14:cNvPr>
                <p14:cNvContentPartPr/>
                <p14:nvPr/>
              </p14:nvContentPartPr>
              <p14:xfrm>
                <a:off x="8266839" y="1746862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5ADAD074-0257-C84B-9B93-D7A9619F882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251359" y="1731382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D29BF2C7-18D2-8441-A17D-F7D50993D00D}"/>
                    </a:ext>
                  </a:extLst>
                </p14:cNvPr>
                <p14:cNvContentPartPr/>
                <p14:nvPr/>
              </p14:nvContentPartPr>
              <p14:xfrm>
                <a:off x="8223279" y="1663342"/>
                <a:ext cx="32760" cy="489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D29BF2C7-18D2-8441-A17D-F7D50993D00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208159" y="1647862"/>
                  <a:ext cx="630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BF055D6D-4DDE-A147-AB53-ABBD3DD5D77B}"/>
                    </a:ext>
                  </a:extLst>
                </p14:cNvPr>
                <p14:cNvContentPartPr/>
                <p14:nvPr/>
              </p14:nvContentPartPr>
              <p14:xfrm>
                <a:off x="10068999" y="1626622"/>
                <a:ext cx="1080" cy="97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BF055D6D-4DDE-A147-AB53-ABBD3DD5D77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053519" y="1611502"/>
                  <a:ext cx="31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CC78BF6B-CEB9-4044-BF4D-0CF15D857348}"/>
                    </a:ext>
                  </a:extLst>
                </p14:cNvPr>
                <p14:cNvContentPartPr/>
                <p14:nvPr/>
              </p14:nvContentPartPr>
              <p14:xfrm>
                <a:off x="10069719" y="1635982"/>
                <a:ext cx="10080" cy="14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CC78BF6B-CEB9-4044-BF4D-0CF15D85734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054599" y="1620862"/>
                  <a:ext cx="406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DF419A85-C971-5743-801D-D1519EFFB3B9}"/>
                    </a:ext>
                  </a:extLst>
                </p14:cNvPr>
                <p14:cNvContentPartPr/>
                <p14:nvPr/>
              </p14:nvContentPartPr>
              <p14:xfrm>
                <a:off x="8076399" y="1745782"/>
                <a:ext cx="4680" cy="165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DF419A85-C971-5743-801D-D1519EFFB3B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060919" y="1730662"/>
                  <a:ext cx="34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B0A1D03-595A-1547-AD2A-616B7DBD2FFA}"/>
                    </a:ext>
                  </a:extLst>
                </p14:cNvPr>
                <p14:cNvContentPartPr/>
                <p14:nvPr/>
              </p14:nvContentPartPr>
              <p14:xfrm>
                <a:off x="7133559" y="2663422"/>
                <a:ext cx="454680" cy="3510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B0A1D03-595A-1547-AD2A-616B7DBD2FF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118079" y="2648302"/>
                  <a:ext cx="48528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FACB656F-A8AB-4149-A7B2-379428E0D319}"/>
                    </a:ext>
                  </a:extLst>
                </p14:cNvPr>
                <p14:cNvContentPartPr/>
                <p14:nvPr/>
              </p14:nvContentPartPr>
              <p14:xfrm>
                <a:off x="7715319" y="1921102"/>
                <a:ext cx="56880" cy="36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FACB656F-A8AB-4149-A7B2-379428E0D31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700199" y="1905622"/>
                  <a:ext cx="874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39385DE-EBD6-0A4C-BAD6-921298D07D55}"/>
                    </a:ext>
                  </a:extLst>
                </p14:cNvPr>
                <p14:cNvContentPartPr/>
                <p14:nvPr/>
              </p14:nvContentPartPr>
              <p14:xfrm>
                <a:off x="7850679" y="1879342"/>
                <a:ext cx="53640" cy="198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439385DE-EBD6-0A4C-BAD6-921298D07D5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835559" y="1864222"/>
                  <a:ext cx="842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DA6593A3-F4E9-814B-9B83-7EA5D9EF8AB5}"/>
                    </a:ext>
                  </a:extLst>
                </p14:cNvPr>
                <p14:cNvContentPartPr/>
                <p14:nvPr/>
              </p14:nvContentPartPr>
              <p14:xfrm>
                <a:off x="7604079" y="1939102"/>
                <a:ext cx="343080" cy="2340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DA6593A3-F4E9-814B-9B83-7EA5D9EF8AB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588959" y="1923982"/>
                  <a:ext cx="3736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C36CE4AA-45DF-9B4A-A505-2B8BF45DB2E7}"/>
                    </a:ext>
                  </a:extLst>
                </p14:cNvPr>
                <p14:cNvContentPartPr/>
                <p14:nvPr/>
              </p14:nvContentPartPr>
              <p14:xfrm>
                <a:off x="7719279" y="1965382"/>
                <a:ext cx="500400" cy="1544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C36CE4AA-45DF-9B4A-A505-2B8BF45DB2E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703799" y="1950262"/>
                  <a:ext cx="5310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61C8882E-1F0D-364D-AC28-E1E7FF451267}"/>
                    </a:ext>
                  </a:extLst>
                </p14:cNvPr>
                <p14:cNvContentPartPr/>
                <p14:nvPr/>
              </p14:nvContentPartPr>
              <p14:xfrm>
                <a:off x="7790559" y="1960342"/>
                <a:ext cx="374760" cy="1314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61C8882E-1F0D-364D-AC28-E1E7FF45126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775439" y="1945222"/>
                  <a:ext cx="4050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B12826A3-8FA9-5845-9BB2-0A19E64C0B88}"/>
                    </a:ext>
                  </a:extLst>
                </p14:cNvPr>
                <p14:cNvContentPartPr/>
                <p14:nvPr/>
              </p14:nvContentPartPr>
              <p14:xfrm>
                <a:off x="7860759" y="2055022"/>
                <a:ext cx="7560" cy="79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B12826A3-8FA9-5845-9BB2-0A19E64C0B8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845639" y="2039902"/>
                  <a:ext cx="378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C60EF75-E9C2-BF47-87D1-10FE155CC961}"/>
                    </a:ext>
                  </a:extLst>
                </p14:cNvPr>
                <p14:cNvContentPartPr/>
                <p14:nvPr/>
              </p14:nvContentPartPr>
              <p14:xfrm>
                <a:off x="8069199" y="2001742"/>
                <a:ext cx="11520" cy="79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C60EF75-E9C2-BF47-87D1-10FE155CC96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054079" y="1986262"/>
                  <a:ext cx="421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6017E7D3-5076-8641-BB43-A99CCB39A9ED}"/>
                    </a:ext>
                  </a:extLst>
                </p14:cNvPr>
                <p14:cNvContentPartPr/>
                <p14:nvPr/>
              </p14:nvContentPartPr>
              <p14:xfrm>
                <a:off x="7157679" y="1922902"/>
                <a:ext cx="548280" cy="2566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6017E7D3-5076-8641-BB43-A99CCB39A9E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142559" y="1907782"/>
                  <a:ext cx="5788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EFA5D193-4F70-E648-8432-E6938104881A}"/>
                    </a:ext>
                  </a:extLst>
                </p14:cNvPr>
                <p14:cNvContentPartPr/>
                <p14:nvPr/>
              </p14:nvContentPartPr>
              <p14:xfrm>
                <a:off x="7498239" y="1865662"/>
                <a:ext cx="328680" cy="2743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EFA5D193-4F70-E648-8432-E6938104881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482759" y="1850542"/>
                  <a:ext cx="3592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9715" name="Input penna 29714">
                  <a:extLst>
                    <a:ext uri="{FF2B5EF4-FFF2-40B4-BE49-F238E27FC236}">
                      <a16:creationId xmlns:a16="http://schemas.microsoft.com/office/drawing/2014/main" id="{607EEC57-B351-094D-9974-12FF72E55CD7}"/>
                    </a:ext>
                  </a:extLst>
                </p14:cNvPr>
                <p14:cNvContentPartPr/>
                <p14:nvPr/>
              </p14:nvContentPartPr>
              <p14:xfrm>
                <a:off x="8261439" y="1881862"/>
                <a:ext cx="13680" cy="34560"/>
              </p14:xfrm>
            </p:contentPart>
          </mc:Choice>
          <mc:Fallback xmlns="">
            <p:pic>
              <p:nvPicPr>
                <p:cNvPr id="29715" name="Input penna 29714">
                  <a:extLst>
                    <a:ext uri="{FF2B5EF4-FFF2-40B4-BE49-F238E27FC236}">
                      <a16:creationId xmlns:a16="http://schemas.microsoft.com/office/drawing/2014/main" id="{607EEC57-B351-094D-9974-12FF72E55CD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245959" y="1866382"/>
                  <a:ext cx="442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9716" name="Input penna 29715">
                  <a:extLst>
                    <a:ext uri="{FF2B5EF4-FFF2-40B4-BE49-F238E27FC236}">
                      <a16:creationId xmlns:a16="http://schemas.microsoft.com/office/drawing/2014/main" id="{33378D69-36D5-EE48-AEDF-9AD0B05EB6CF}"/>
                    </a:ext>
                  </a:extLst>
                </p14:cNvPr>
                <p14:cNvContentPartPr/>
                <p14:nvPr/>
              </p14:nvContentPartPr>
              <p14:xfrm>
                <a:off x="9019239" y="1924342"/>
                <a:ext cx="23400" cy="26280"/>
              </p14:xfrm>
            </p:contentPart>
          </mc:Choice>
          <mc:Fallback xmlns="">
            <p:pic>
              <p:nvPicPr>
                <p:cNvPr id="29716" name="Input penna 29715">
                  <a:extLst>
                    <a:ext uri="{FF2B5EF4-FFF2-40B4-BE49-F238E27FC236}">
                      <a16:creationId xmlns:a16="http://schemas.microsoft.com/office/drawing/2014/main" id="{33378D69-36D5-EE48-AEDF-9AD0B05EB6C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003759" y="1909222"/>
                  <a:ext cx="54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9726" name="Input penna 29725">
                  <a:extLst>
                    <a:ext uri="{FF2B5EF4-FFF2-40B4-BE49-F238E27FC236}">
                      <a16:creationId xmlns:a16="http://schemas.microsoft.com/office/drawing/2014/main" id="{15CCCB97-5864-394B-8D1E-CD2E938BB9A9}"/>
                    </a:ext>
                  </a:extLst>
                </p14:cNvPr>
                <p14:cNvContentPartPr/>
                <p14:nvPr/>
              </p14:nvContentPartPr>
              <p14:xfrm>
                <a:off x="8303919" y="1966822"/>
                <a:ext cx="360" cy="7920"/>
              </p14:xfrm>
            </p:contentPart>
          </mc:Choice>
          <mc:Fallback xmlns="">
            <p:pic>
              <p:nvPicPr>
                <p:cNvPr id="29726" name="Input penna 29725">
                  <a:extLst>
                    <a:ext uri="{FF2B5EF4-FFF2-40B4-BE49-F238E27FC236}">
                      <a16:creationId xmlns:a16="http://schemas.microsoft.com/office/drawing/2014/main" id="{15CCCB97-5864-394B-8D1E-CD2E938BB9A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288799" y="1951702"/>
                  <a:ext cx="309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9730" name="Input penna 29729">
                  <a:extLst>
                    <a:ext uri="{FF2B5EF4-FFF2-40B4-BE49-F238E27FC236}">
                      <a16:creationId xmlns:a16="http://schemas.microsoft.com/office/drawing/2014/main" id="{471FB410-A0FE-6D42-BDBC-0352A5B8466F}"/>
                    </a:ext>
                  </a:extLst>
                </p14:cNvPr>
                <p14:cNvContentPartPr/>
                <p14:nvPr/>
              </p14:nvContentPartPr>
              <p14:xfrm>
                <a:off x="8451879" y="1952422"/>
                <a:ext cx="54360" cy="14760"/>
              </p14:xfrm>
            </p:contentPart>
          </mc:Choice>
          <mc:Fallback xmlns="">
            <p:pic>
              <p:nvPicPr>
                <p:cNvPr id="29730" name="Input penna 29729">
                  <a:extLst>
                    <a:ext uri="{FF2B5EF4-FFF2-40B4-BE49-F238E27FC236}">
                      <a16:creationId xmlns:a16="http://schemas.microsoft.com/office/drawing/2014/main" id="{471FB410-A0FE-6D42-BDBC-0352A5B8466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436759" y="1936942"/>
                  <a:ext cx="84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9736" name="Input penna 29735">
                  <a:extLst>
                    <a:ext uri="{FF2B5EF4-FFF2-40B4-BE49-F238E27FC236}">
                      <a16:creationId xmlns:a16="http://schemas.microsoft.com/office/drawing/2014/main" id="{D1B69534-25C2-9D40-9D60-158400C38710}"/>
                    </a:ext>
                  </a:extLst>
                </p14:cNvPr>
                <p14:cNvContentPartPr/>
                <p14:nvPr/>
              </p14:nvContentPartPr>
              <p14:xfrm>
                <a:off x="7093239" y="2070142"/>
                <a:ext cx="72720" cy="77760"/>
              </p14:xfrm>
            </p:contentPart>
          </mc:Choice>
          <mc:Fallback xmlns="">
            <p:pic>
              <p:nvPicPr>
                <p:cNvPr id="29736" name="Input penna 29735">
                  <a:extLst>
                    <a:ext uri="{FF2B5EF4-FFF2-40B4-BE49-F238E27FC236}">
                      <a16:creationId xmlns:a16="http://schemas.microsoft.com/office/drawing/2014/main" id="{D1B69534-25C2-9D40-9D60-158400C3871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078119" y="2055022"/>
                  <a:ext cx="1033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9738" name="Input penna 29737">
                  <a:extLst>
                    <a:ext uri="{FF2B5EF4-FFF2-40B4-BE49-F238E27FC236}">
                      <a16:creationId xmlns:a16="http://schemas.microsoft.com/office/drawing/2014/main" id="{85DA0F66-EFB6-634A-B2D2-98F1F77FD5F5}"/>
                    </a:ext>
                  </a:extLst>
                </p14:cNvPr>
                <p14:cNvContentPartPr/>
                <p14:nvPr/>
              </p14:nvContentPartPr>
              <p14:xfrm>
                <a:off x="7357479" y="1994542"/>
                <a:ext cx="121680" cy="57600"/>
              </p14:xfrm>
            </p:contentPart>
          </mc:Choice>
          <mc:Fallback xmlns="">
            <p:pic>
              <p:nvPicPr>
                <p:cNvPr id="29738" name="Input penna 29737">
                  <a:extLst>
                    <a:ext uri="{FF2B5EF4-FFF2-40B4-BE49-F238E27FC236}">
                      <a16:creationId xmlns:a16="http://schemas.microsoft.com/office/drawing/2014/main" id="{85DA0F66-EFB6-634A-B2D2-98F1F77FD5F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342359" y="1979422"/>
                  <a:ext cx="1522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9740" name="Input penna 29739">
                  <a:extLst>
                    <a:ext uri="{FF2B5EF4-FFF2-40B4-BE49-F238E27FC236}">
                      <a16:creationId xmlns:a16="http://schemas.microsoft.com/office/drawing/2014/main" id="{8A7A419D-EB86-2F4B-AE1D-D11C28EAA72C}"/>
                    </a:ext>
                  </a:extLst>
                </p14:cNvPr>
                <p14:cNvContentPartPr/>
                <p14:nvPr/>
              </p14:nvContentPartPr>
              <p14:xfrm>
                <a:off x="5805159" y="2439862"/>
                <a:ext cx="66240" cy="29160"/>
              </p14:xfrm>
            </p:contentPart>
          </mc:Choice>
          <mc:Fallback xmlns="">
            <p:pic>
              <p:nvPicPr>
                <p:cNvPr id="29740" name="Input penna 29739">
                  <a:extLst>
                    <a:ext uri="{FF2B5EF4-FFF2-40B4-BE49-F238E27FC236}">
                      <a16:creationId xmlns:a16="http://schemas.microsoft.com/office/drawing/2014/main" id="{8A7A419D-EB86-2F4B-AE1D-D11C28EAA72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790039" y="2424382"/>
                  <a:ext cx="968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9741" name="Input penna 29740">
                  <a:extLst>
                    <a:ext uri="{FF2B5EF4-FFF2-40B4-BE49-F238E27FC236}">
                      <a16:creationId xmlns:a16="http://schemas.microsoft.com/office/drawing/2014/main" id="{BE960878-E11D-C642-A243-6C3B5C3FC412}"/>
                    </a:ext>
                  </a:extLst>
                </p14:cNvPr>
                <p14:cNvContentPartPr/>
                <p14:nvPr/>
              </p14:nvContentPartPr>
              <p14:xfrm>
                <a:off x="5541999" y="2551462"/>
                <a:ext cx="67680" cy="37080"/>
              </p14:xfrm>
            </p:contentPart>
          </mc:Choice>
          <mc:Fallback xmlns="">
            <p:pic>
              <p:nvPicPr>
                <p:cNvPr id="29741" name="Input penna 29740">
                  <a:extLst>
                    <a:ext uri="{FF2B5EF4-FFF2-40B4-BE49-F238E27FC236}">
                      <a16:creationId xmlns:a16="http://schemas.microsoft.com/office/drawing/2014/main" id="{BE960878-E11D-C642-A243-6C3B5C3FC41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526519" y="2536342"/>
                  <a:ext cx="982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9742" name="Input penna 29741">
                  <a:extLst>
                    <a:ext uri="{FF2B5EF4-FFF2-40B4-BE49-F238E27FC236}">
                      <a16:creationId xmlns:a16="http://schemas.microsoft.com/office/drawing/2014/main" id="{49B242DC-D809-CF44-A476-0662F4B43AF7}"/>
                    </a:ext>
                  </a:extLst>
                </p14:cNvPr>
                <p14:cNvContentPartPr/>
                <p14:nvPr/>
              </p14:nvContentPartPr>
              <p14:xfrm>
                <a:off x="5031159" y="2472622"/>
                <a:ext cx="524160" cy="71280"/>
              </p14:xfrm>
            </p:contentPart>
          </mc:Choice>
          <mc:Fallback xmlns="">
            <p:pic>
              <p:nvPicPr>
                <p:cNvPr id="29742" name="Input penna 29741">
                  <a:extLst>
                    <a:ext uri="{FF2B5EF4-FFF2-40B4-BE49-F238E27FC236}">
                      <a16:creationId xmlns:a16="http://schemas.microsoft.com/office/drawing/2014/main" id="{49B242DC-D809-CF44-A476-0662F4B43AF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016039" y="2457142"/>
                  <a:ext cx="5547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9743" name="Input penna 29742">
                  <a:extLst>
                    <a:ext uri="{FF2B5EF4-FFF2-40B4-BE49-F238E27FC236}">
                      <a16:creationId xmlns:a16="http://schemas.microsoft.com/office/drawing/2014/main" id="{5D11F11E-60A6-0247-B601-B0E783B6E1EE}"/>
                    </a:ext>
                  </a:extLst>
                </p14:cNvPr>
                <p14:cNvContentPartPr/>
                <p14:nvPr/>
              </p14:nvContentPartPr>
              <p14:xfrm>
                <a:off x="4786359" y="2391262"/>
                <a:ext cx="296280" cy="235080"/>
              </p14:xfrm>
            </p:contentPart>
          </mc:Choice>
          <mc:Fallback xmlns="">
            <p:pic>
              <p:nvPicPr>
                <p:cNvPr id="29743" name="Input penna 29742">
                  <a:extLst>
                    <a:ext uri="{FF2B5EF4-FFF2-40B4-BE49-F238E27FC236}">
                      <a16:creationId xmlns:a16="http://schemas.microsoft.com/office/drawing/2014/main" id="{5D11F11E-60A6-0247-B601-B0E783B6E1EE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771239" y="2376142"/>
                  <a:ext cx="3265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9748" name="Input penna 29747">
                  <a:extLst>
                    <a:ext uri="{FF2B5EF4-FFF2-40B4-BE49-F238E27FC236}">
                      <a16:creationId xmlns:a16="http://schemas.microsoft.com/office/drawing/2014/main" id="{AA07B294-DE5D-EF43-AA67-6479D6C839DA}"/>
                    </a:ext>
                  </a:extLst>
                </p14:cNvPr>
                <p14:cNvContentPartPr/>
                <p14:nvPr/>
              </p14:nvContentPartPr>
              <p14:xfrm>
                <a:off x="6361359" y="976822"/>
                <a:ext cx="60840" cy="416520"/>
              </p14:xfrm>
            </p:contentPart>
          </mc:Choice>
          <mc:Fallback xmlns="">
            <p:pic>
              <p:nvPicPr>
                <p:cNvPr id="29748" name="Input penna 29747">
                  <a:extLst>
                    <a:ext uri="{FF2B5EF4-FFF2-40B4-BE49-F238E27FC236}">
                      <a16:creationId xmlns:a16="http://schemas.microsoft.com/office/drawing/2014/main" id="{AA07B294-DE5D-EF43-AA67-6479D6C839D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346239" y="961342"/>
                  <a:ext cx="9144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9749" name="Input penna 29748">
                  <a:extLst>
                    <a:ext uri="{FF2B5EF4-FFF2-40B4-BE49-F238E27FC236}">
                      <a16:creationId xmlns:a16="http://schemas.microsoft.com/office/drawing/2014/main" id="{9F7F20D9-5F58-5640-886E-A108CFA729DB}"/>
                    </a:ext>
                  </a:extLst>
                </p14:cNvPr>
                <p14:cNvContentPartPr/>
                <p14:nvPr/>
              </p14:nvContentPartPr>
              <p14:xfrm>
                <a:off x="6256239" y="787822"/>
                <a:ext cx="283320" cy="349920"/>
              </p14:xfrm>
            </p:contentPart>
          </mc:Choice>
          <mc:Fallback xmlns="">
            <p:pic>
              <p:nvPicPr>
                <p:cNvPr id="29749" name="Input penna 29748">
                  <a:extLst>
                    <a:ext uri="{FF2B5EF4-FFF2-40B4-BE49-F238E27FC236}">
                      <a16:creationId xmlns:a16="http://schemas.microsoft.com/office/drawing/2014/main" id="{9F7F20D9-5F58-5640-886E-A108CFA729D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240759" y="772702"/>
                  <a:ext cx="31392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9745" name="Input penna 29744">
                  <a:extLst>
                    <a:ext uri="{FF2B5EF4-FFF2-40B4-BE49-F238E27FC236}">
                      <a16:creationId xmlns:a16="http://schemas.microsoft.com/office/drawing/2014/main" id="{18D1EC32-82BB-8942-BA32-34D72976EBA2}"/>
                    </a:ext>
                  </a:extLst>
                </p14:cNvPr>
                <p14:cNvContentPartPr/>
                <p14:nvPr/>
              </p14:nvContentPartPr>
              <p14:xfrm>
                <a:off x="6503919" y="2668462"/>
                <a:ext cx="516960" cy="61920"/>
              </p14:xfrm>
            </p:contentPart>
          </mc:Choice>
          <mc:Fallback xmlns="">
            <p:pic>
              <p:nvPicPr>
                <p:cNvPr id="29745" name="Input penna 29744">
                  <a:extLst>
                    <a:ext uri="{FF2B5EF4-FFF2-40B4-BE49-F238E27FC236}">
                      <a16:creationId xmlns:a16="http://schemas.microsoft.com/office/drawing/2014/main" id="{18D1EC32-82BB-8942-BA32-34D72976EBA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488799" y="2653342"/>
                  <a:ext cx="5475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9746" name="Input penna 29745">
                  <a:extLst>
                    <a:ext uri="{FF2B5EF4-FFF2-40B4-BE49-F238E27FC236}">
                      <a16:creationId xmlns:a16="http://schemas.microsoft.com/office/drawing/2014/main" id="{B94D0D75-83F2-0D44-BD2B-E09C1263378F}"/>
                    </a:ext>
                  </a:extLst>
                </p14:cNvPr>
                <p14:cNvContentPartPr/>
                <p14:nvPr/>
              </p14:nvContentPartPr>
              <p14:xfrm>
                <a:off x="6897759" y="2598982"/>
                <a:ext cx="268200" cy="200880"/>
              </p14:xfrm>
            </p:contentPart>
          </mc:Choice>
          <mc:Fallback xmlns="">
            <p:pic>
              <p:nvPicPr>
                <p:cNvPr id="29746" name="Input penna 29745">
                  <a:extLst>
                    <a:ext uri="{FF2B5EF4-FFF2-40B4-BE49-F238E27FC236}">
                      <a16:creationId xmlns:a16="http://schemas.microsoft.com/office/drawing/2014/main" id="{B94D0D75-83F2-0D44-BD2B-E09C1263378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882639" y="2583862"/>
                  <a:ext cx="2988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9779" name="Input penna 29778">
                  <a:extLst>
                    <a:ext uri="{FF2B5EF4-FFF2-40B4-BE49-F238E27FC236}">
                      <a16:creationId xmlns:a16="http://schemas.microsoft.com/office/drawing/2014/main" id="{E5C0FDC7-F3BB-B947-8D5A-DB17CE483E51}"/>
                    </a:ext>
                  </a:extLst>
                </p14:cNvPr>
                <p14:cNvContentPartPr/>
                <p14:nvPr/>
              </p14:nvContentPartPr>
              <p14:xfrm>
                <a:off x="8258919" y="2544622"/>
                <a:ext cx="16920" cy="20520"/>
              </p14:xfrm>
            </p:contentPart>
          </mc:Choice>
          <mc:Fallback xmlns="">
            <p:pic>
              <p:nvPicPr>
                <p:cNvPr id="29779" name="Input penna 29778">
                  <a:extLst>
                    <a:ext uri="{FF2B5EF4-FFF2-40B4-BE49-F238E27FC236}">
                      <a16:creationId xmlns:a16="http://schemas.microsoft.com/office/drawing/2014/main" id="{E5C0FDC7-F3BB-B947-8D5A-DB17CE483E5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243799" y="2529502"/>
                  <a:ext cx="475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9782" name="Input penna 29781">
                  <a:extLst>
                    <a:ext uri="{FF2B5EF4-FFF2-40B4-BE49-F238E27FC236}">
                      <a16:creationId xmlns:a16="http://schemas.microsoft.com/office/drawing/2014/main" id="{BA7E0CDD-BD47-2843-9722-E92A2C28B691}"/>
                    </a:ext>
                  </a:extLst>
                </p14:cNvPr>
                <p14:cNvContentPartPr/>
                <p14:nvPr/>
              </p14:nvContentPartPr>
              <p14:xfrm>
                <a:off x="8015919" y="2522302"/>
                <a:ext cx="55800" cy="8280"/>
              </p14:xfrm>
            </p:contentPart>
          </mc:Choice>
          <mc:Fallback xmlns="">
            <p:pic>
              <p:nvPicPr>
                <p:cNvPr id="29782" name="Input penna 29781">
                  <a:extLst>
                    <a:ext uri="{FF2B5EF4-FFF2-40B4-BE49-F238E27FC236}">
                      <a16:creationId xmlns:a16="http://schemas.microsoft.com/office/drawing/2014/main" id="{BA7E0CDD-BD47-2843-9722-E92A2C28B69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000439" y="2507182"/>
                  <a:ext cx="86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9783" name="Input penna 29782">
                  <a:extLst>
                    <a:ext uri="{FF2B5EF4-FFF2-40B4-BE49-F238E27FC236}">
                      <a16:creationId xmlns:a16="http://schemas.microsoft.com/office/drawing/2014/main" id="{B0C5B1EB-494E-344B-A993-782F4A137F46}"/>
                    </a:ext>
                  </a:extLst>
                </p14:cNvPr>
                <p14:cNvContentPartPr/>
                <p14:nvPr/>
              </p14:nvContentPartPr>
              <p14:xfrm>
                <a:off x="8126799" y="2529502"/>
                <a:ext cx="19440" cy="4320"/>
              </p14:xfrm>
            </p:contentPart>
          </mc:Choice>
          <mc:Fallback xmlns="">
            <p:pic>
              <p:nvPicPr>
                <p:cNvPr id="29783" name="Input penna 29782">
                  <a:extLst>
                    <a:ext uri="{FF2B5EF4-FFF2-40B4-BE49-F238E27FC236}">
                      <a16:creationId xmlns:a16="http://schemas.microsoft.com/office/drawing/2014/main" id="{B0C5B1EB-494E-344B-A993-782F4A137F4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111319" y="2514382"/>
                  <a:ext cx="500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9792" name="Input penna 29791">
                  <a:extLst>
                    <a:ext uri="{FF2B5EF4-FFF2-40B4-BE49-F238E27FC236}">
                      <a16:creationId xmlns:a16="http://schemas.microsoft.com/office/drawing/2014/main" id="{D7386423-5459-DF42-87AC-F8935192D0A7}"/>
                    </a:ext>
                  </a:extLst>
                </p14:cNvPr>
                <p14:cNvContentPartPr/>
                <p14:nvPr/>
              </p14:nvContentPartPr>
              <p14:xfrm>
                <a:off x="8131839" y="2547502"/>
                <a:ext cx="32760" cy="25560"/>
              </p14:xfrm>
            </p:contentPart>
          </mc:Choice>
          <mc:Fallback xmlns="">
            <p:pic>
              <p:nvPicPr>
                <p:cNvPr id="29792" name="Input penna 29791">
                  <a:extLst>
                    <a:ext uri="{FF2B5EF4-FFF2-40B4-BE49-F238E27FC236}">
                      <a16:creationId xmlns:a16="http://schemas.microsoft.com/office/drawing/2014/main" id="{D7386423-5459-DF42-87AC-F8935192D0A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116359" y="2532382"/>
                  <a:ext cx="630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9794" name="Input penna 29793">
                  <a:extLst>
                    <a:ext uri="{FF2B5EF4-FFF2-40B4-BE49-F238E27FC236}">
                      <a16:creationId xmlns:a16="http://schemas.microsoft.com/office/drawing/2014/main" id="{44F59AED-E5E9-C244-AE4E-4BDE0618F664}"/>
                    </a:ext>
                  </a:extLst>
                </p14:cNvPr>
                <p14:cNvContentPartPr/>
                <p14:nvPr/>
              </p14:nvContentPartPr>
              <p14:xfrm>
                <a:off x="7889199" y="2647222"/>
                <a:ext cx="15120" cy="2520"/>
              </p14:xfrm>
            </p:contentPart>
          </mc:Choice>
          <mc:Fallback xmlns="">
            <p:pic>
              <p:nvPicPr>
                <p:cNvPr id="29794" name="Input penna 29793">
                  <a:extLst>
                    <a:ext uri="{FF2B5EF4-FFF2-40B4-BE49-F238E27FC236}">
                      <a16:creationId xmlns:a16="http://schemas.microsoft.com/office/drawing/2014/main" id="{44F59AED-E5E9-C244-AE4E-4BDE0618F66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874079" y="2632102"/>
                  <a:ext cx="45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9771" name="Input penna 29770">
                  <a:extLst>
                    <a:ext uri="{FF2B5EF4-FFF2-40B4-BE49-F238E27FC236}">
                      <a16:creationId xmlns:a16="http://schemas.microsoft.com/office/drawing/2014/main" id="{15CFEEF1-508E-6E4E-BE53-A5F26CA388B1}"/>
                    </a:ext>
                  </a:extLst>
                </p14:cNvPr>
                <p14:cNvContentPartPr/>
                <p14:nvPr/>
              </p14:nvContentPartPr>
              <p14:xfrm>
                <a:off x="5866359" y="2786182"/>
                <a:ext cx="2880" cy="10080"/>
              </p14:xfrm>
            </p:contentPart>
          </mc:Choice>
          <mc:Fallback xmlns="">
            <p:pic>
              <p:nvPicPr>
                <p:cNvPr id="29771" name="Input penna 29770">
                  <a:extLst>
                    <a:ext uri="{FF2B5EF4-FFF2-40B4-BE49-F238E27FC236}">
                      <a16:creationId xmlns:a16="http://schemas.microsoft.com/office/drawing/2014/main" id="{15CFEEF1-508E-6E4E-BE53-A5F26CA388B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850879" y="2771062"/>
                  <a:ext cx="33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9772" name="Input penna 29771">
                  <a:extLst>
                    <a:ext uri="{FF2B5EF4-FFF2-40B4-BE49-F238E27FC236}">
                      <a16:creationId xmlns:a16="http://schemas.microsoft.com/office/drawing/2014/main" id="{BDE756A0-C904-5848-B3A1-8021D4BD3E9A}"/>
                    </a:ext>
                  </a:extLst>
                </p14:cNvPr>
                <p14:cNvContentPartPr/>
                <p14:nvPr/>
              </p14:nvContentPartPr>
              <p14:xfrm>
                <a:off x="4731279" y="3636142"/>
                <a:ext cx="1201680" cy="322560"/>
              </p14:xfrm>
            </p:contentPart>
          </mc:Choice>
          <mc:Fallback xmlns="">
            <p:pic>
              <p:nvPicPr>
                <p:cNvPr id="29772" name="Input penna 29771">
                  <a:extLst>
                    <a:ext uri="{FF2B5EF4-FFF2-40B4-BE49-F238E27FC236}">
                      <a16:creationId xmlns:a16="http://schemas.microsoft.com/office/drawing/2014/main" id="{BDE756A0-C904-5848-B3A1-8021D4BD3E9A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716159" y="3621022"/>
                  <a:ext cx="123228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9773" name="Input penna 29772">
                  <a:extLst>
                    <a:ext uri="{FF2B5EF4-FFF2-40B4-BE49-F238E27FC236}">
                      <a16:creationId xmlns:a16="http://schemas.microsoft.com/office/drawing/2014/main" id="{3BB315B1-4784-C949-A874-6A135F64C7A1}"/>
                    </a:ext>
                  </a:extLst>
                </p14:cNvPr>
                <p14:cNvContentPartPr/>
                <p14:nvPr/>
              </p14:nvContentPartPr>
              <p14:xfrm>
                <a:off x="5144199" y="2908942"/>
                <a:ext cx="920880" cy="653040"/>
              </p14:xfrm>
            </p:contentPart>
          </mc:Choice>
          <mc:Fallback xmlns="">
            <p:pic>
              <p:nvPicPr>
                <p:cNvPr id="29773" name="Input penna 29772">
                  <a:extLst>
                    <a:ext uri="{FF2B5EF4-FFF2-40B4-BE49-F238E27FC236}">
                      <a16:creationId xmlns:a16="http://schemas.microsoft.com/office/drawing/2014/main" id="{3BB315B1-4784-C949-A874-6A135F64C7A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128719" y="2893822"/>
                  <a:ext cx="95148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9774" name="Input penna 29773">
                  <a:extLst>
                    <a:ext uri="{FF2B5EF4-FFF2-40B4-BE49-F238E27FC236}">
                      <a16:creationId xmlns:a16="http://schemas.microsoft.com/office/drawing/2014/main" id="{2B74BCC3-E1CF-514B-B7C4-568D18B20963}"/>
                    </a:ext>
                  </a:extLst>
                </p14:cNvPr>
                <p14:cNvContentPartPr/>
                <p14:nvPr/>
              </p14:nvContentPartPr>
              <p14:xfrm>
                <a:off x="5379999" y="3337342"/>
                <a:ext cx="91800" cy="30600"/>
              </p14:xfrm>
            </p:contentPart>
          </mc:Choice>
          <mc:Fallback xmlns="">
            <p:pic>
              <p:nvPicPr>
                <p:cNvPr id="29774" name="Input penna 29773">
                  <a:extLst>
                    <a:ext uri="{FF2B5EF4-FFF2-40B4-BE49-F238E27FC236}">
                      <a16:creationId xmlns:a16="http://schemas.microsoft.com/office/drawing/2014/main" id="{2B74BCC3-E1CF-514B-B7C4-568D18B2096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364519" y="3322222"/>
                  <a:ext cx="1224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9775" name="Input penna 29774">
                  <a:extLst>
                    <a:ext uri="{FF2B5EF4-FFF2-40B4-BE49-F238E27FC236}">
                      <a16:creationId xmlns:a16="http://schemas.microsoft.com/office/drawing/2014/main" id="{A5C8C390-2038-6B4C-9C9E-53B76EFB5BBB}"/>
                    </a:ext>
                  </a:extLst>
                </p14:cNvPr>
                <p14:cNvContentPartPr/>
                <p14:nvPr/>
              </p14:nvContentPartPr>
              <p14:xfrm>
                <a:off x="5538039" y="3534622"/>
                <a:ext cx="12240" cy="6120"/>
              </p14:xfrm>
            </p:contentPart>
          </mc:Choice>
          <mc:Fallback xmlns="">
            <p:pic>
              <p:nvPicPr>
                <p:cNvPr id="29775" name="Input penna 29774">
                  <a:extLst>
                    <a:ext uri="{FF2B5EF4-FFF2-40B4-BE49-F238E27FC236}">
                      <a16:creationId xmlns:a16="http://schemas.microsoft.com/office/drawing/2014/main" id="{A5C8C390-2038-6B4C-9C9E-53B76EFB5BB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522559" y="3519502"/>
                  <a:ext cx="428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9776" name="Input penna 29775">
                  <a:extLst>
                    <a:ext uri="{FF2B5EF4-FFF2-40B4-BE49-F238E27FC236}">
                      <a16:creationId xmlns:a16="http://schemas.microsoft.com/office/drawing/2014/main" id="{998E4689-25DA-9444-A952-5A1EC23C6A69}"/>
                    </a:ext>
                  </a:extLst>
                </p14:cNvPr>
                <p14:cNvContentPartPr/>
                <p14:nvPr/>
              </p14:nvContentPartPr>
              <p14:xfrm>
                <a:off x="5688159" y="3540382"/>
                <a:ext cx="6120" cy="7560"/>
              </p14:xfrm>
            </p:contentPart>
          </mc:Choice>
          <mc:Fallback xmlns="">
            <p:pic>
              <p:nvPicPr>
                <p:cNvPr id="29776" name="Input penna 29775">
                  <a:extLst>
                    <a:ext uri="{FF2B5EF4-FFF2-40B4-BE49-F238E27FC236}">
                      <a16:creationId xmlns:a16="http://schemas.microsoft.com/office/drawing/2014/main" id="{998E4689-25DA-9444-A952-5A1EC23C6A69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673039" y="3525262"/>
                  <a:ext cx="36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9777" name="Input penna 29776">
                  <a:extLst>
                    <a:ext uri="{FF2B5EF4-FFF2-40B4-BE49-F238E27FC236}">
                      <a16:creationId xmlns:a16="http://schemas.microsoft.com/office/drawing/2014/main" id="{0D9B4DA3-27BA-C945-BD8B-92A7026DA45E}"/>
                    </a:ext>
                  </a:extLst>
                </p14:cNvPr>
                <p14:cNvContentPartPr/>
                <p14:nvPr/>
              </p14:nvContentPartPr>
              <p14:xfrm>
                <a:off x="5624079" y="3573862"/>
                <a:ext cx="47160" cy="45000"/>
              </p14:xfrm>
            </p:contentPart>
          </mc:Choice>
          <mc:Fallback xmlns="">
            <p:pic>
              <p:nvPicPr>
                <p:cNvPr id="29777" name="Input penna 29776">
                  <a:extLst>
                    <a:ext uri="{FF2B5EF4-FFF2-40B4-BE49-F238E27FC236}">
                      <a16:creationId xmlns:a16="http://schemas.microsoft.com/office/drawing/2014/main" id="{0D9B4DA3-27BA-C945-BD8B-92A7026DA45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608959" y="3558742"/>
                  <a:ext cx="774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9780" name="Input penna 29779">
                  <a:extLst>
                    <a:ext uri="{FF2B5EF4-FFF2-40B4-BE49-F238E27FC236}">
                      <a16:creationId xmlns:a16="http://schemas.microsoft.com/office/drawing/2014/main" id="{70FF3531-32CC-B942-8381-03A44D54CB4B}"/>
                    </a:ext>
                  </a:extLst>
                </p14:cNvPr>
                <p14:cNvContentPartPr/>
                <p14:nvPr/>
              </p14:nvContentPartPr>
              <p14:xfrm>
                <a:off x="5927559" y="2781142"/>
                <a:ext cx="46800" cy="27720"/>
              </p14:xfrm>
            </p:contentPart>
          </mc:Choice>
          <mc:Fallback xmlns="">
            <p:pic>
              <p:nvPicPr>
                <p:cNvPr id="29780" name="Input penna 29779">
                  <a:extLst>
                    <a:ext uri="{FF2B5EF4-FFF2-40B4-BE49-F238E27FC236}">
                      <a16:creationId xmlns:a16="http://schemas.microsoft.com/office/drawing/2014/main" id="{70FF3531-32CC-B942-8381-03A44D54CB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912439" y="2766022"/>
                  <a:ext cx="770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9781" name="Input penna 29780">
                  <a:extLst>
                    <a:ext uri="{FF2B5EF4-FFF2-40B4-BE49-F238E27FC236}">
                      <a16:creationId xmlns:a16="http://schemas.microsoft.com/office/drawing/2014/main" id="{85EBB1C1-D342-8244-BB39-7A6DB98B32E1}"/>
                    </a:ext>
                  </a:extLst>
                </p14:cNvPr>
                <p14:cNvContentPartPr/>
                <p14:nvPr/>
              </p14:nvContentPartPr>
              <p14:xfrm>
                <a:off x="5911719" y="2922622"/>
                <a:ext cx="7560" cy="2880"/>
              </p14:xfrm>
            </p:contentPart>
          </mc:Choice>
          <mc:Fallback xmlns="">
            <p:pic>
              <p:nvPicPr>
                <p:cNvPr id="29781" name="Input penna 29780">
                  <a:extLst>
                    <a:ext uri="{FF2B5EF4-FFF2-40B4-BE49-F238E27FC236}">
                      <a16:creationId xmlns:a16="http://schemas.microsoft.com/office/drawing/2014/main" id="{85EBB1C1-D342-8244-BB39-7A6DB98B32E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896239" y="2907502"/>
                  <a:ext cx="37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9785" name="Input penna 29784">
                  <a:extLst>
                    <a:ext uri="{FF2B5EF4-FFF2-40B4-BE49-F238E27FC236}">
                      <a16:creationId xmlns:a16="http://schemas.microsoft.com/office/drawing/2014/main" id="{31317329-AFBC-1E4A-9844-613D0FA782A5}"/>
                    </a:ext>
                  </a:extLst>
                </p14:cNvPr>
                <p14:cNvContentPartPr/>
                <p14:nvPr/>
              </p14:nvContentPartPr>
              <p14:xfrm>
                <a:off x="5585199" y="3198022"/>
                <a:ext cx="28800" cy="10800"/>
              </p14:xfrm>
            </p:contentPart>
          </mc:Choice>
          <mc:Fallback xmlns="">
            <p:pic>
              <p:nvPicPr>
                <p:cNvPr id="29785" name="Input penna 29784">
                  <a:extLst>
                    <a:ext uri="{FF2B5EF4-FFF2-40B4-BE49-F238E27FC236}">
                      <a16:creationId xmlns:a16="http://schemas.microsoft.com/office/drawing/2014/main" id="{31317329-AFBC-1E4A-9844-613D0FA782A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570079" y="3182902"/>
                  <a:ext cx="594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9786" name="Input penna 29785">
                  <a:extLst>
                    <a:ext uri="{FF2B5EF4-FFF2-40B4-BE49-F238E27FC236}">
                      <a16:creationId xmlns:a16="http://schemas.microsoft.com/office/drawing/2014/main" id="{2EFD558C-00BA-FD4C-BE24-21CF6394D415}"/>
                    </a:ext>
                  </a:extLst>
                </p14:cNvPr>
                <p14:cNvContentPartPr/>
                <p14:nvPr/>
              </p14:nvContentPartPr>
              <p14:xfrm>
                <a:off x="5610399" y="3200182"/>
                <a:ext cx="3960" cy="38880"/>
              </p14:xfrm>
            </p:contentPart>
          </mc:Choice>
          <mc:Fallback xmlns="">
            <p:pic>
              <p:nvPicPr>
                <p:cNvPr id="29786" name="Input penna 29785">
                  <a:extLst>
                    <a:ext uri="{FF2B5EF4-FFF2-40B4-BE49-F238E27FC236}">
                      <a16:creationId xmlns:a16="http://schemas.microsoft.com/office/drawing/2014/main" id="{2EFD558C-00BA-FD4C-BE24-21CF6394D415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595279" y="3185062"/>
                  <a:ext cx="342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9787" name="Input penna 29786">
                  <a:extLst>
                    <a:ext uri="{FF2B5EF4-FFF2-40B4-BE49-F238E27FC236}">
                      <a16:creationId xmlns:a16="http://schemas.microsoft.com/office/drawing/2014/main" id="{60D01CA8-6A95-1C4E-9A5C-58D12027DBCA}"/>
                    </a:ext>
                  </a:extLst>
                </p14:cNvPr>
                <p14:cNvContentPartPr/>
                <p14:nvPr/>
              </p14:nvContentPartPr>
              <p14:xfrm>
                <a:off x="5549919" y="3203422"/>
                <a:ext cx="74880" cy="39600"/>
              </p14:xfrm>
            </p:contentPart>
          </mc:Choice>
          <mc:Fallback xmlns="">
            <p:pic>
              <p:nvPicPr>
                <p:cNvPr id="29787" name="Input penna 29786">
                  <a:extLst>
                    <a:ext uri="{FF2B5EF4-FFF2-40B4-BE49-F238E27FC236}">
                      <a16:creationId xmlns:a16="http://schemas.microsoft.com/office/drawing/2014/main" id="{60D01CA8-6A95-1C4E-9A5C-58D12027DBC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534799" y="3187942"/>
                  <a:ext cx="105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9788" name="Input penna 29787">
                  <a:extLst>
                    <a:ext uri="{FF2B5EF4-FFF2-40B4-BE49-F238E27FC236}">
                      <a16:creationId xmlns:a16="http://schemas.microsoft.com/office/drawing/2014/main" id="{8A75F8D0-E683-1A4F-852A-2AFF7AF801AD}"/>
                    </a:ext>
                  </a:extLst>
                </p14:cNvPr>
                <p14:cNvContentPartPr/>
                <p14:nvPr/>
              </p14:nvContentPartPr>
              <p14:xfrm>
                <a:off x="5725599" y="3253822"/>
                <a:ext cx="17280" cy="13320"/>
              </p14:xfrm>
            </p:contentPart>
          </mc:Choice>
          <mc:Fallback xmlns="">
            <p:pic>
              <p:nvPicPr>
                <p:cNvPr id="29788" name="Input penna 29787">
                  <a:extLst>
                    <a:ext uri="{FF2B5EF4-FFF2-40B4-BE49-F238E27FC236}">
                      <a16:creationId xmlns:a16="http://schemas.microsoft.com/office/drawing/2014/main" id="{8A75F8D0-E683-1A4F-852A-2AFF7AF801A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710119" y="3238702"/>
                  <a:ext cx="478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9789" name="Input penna 29788">
                  <a:extLst>
                    <a:ext uri="{FF2B5EF4-FFF2-40B4-BE49-F238E27FC236}">
                      <a16:creationId xmlns:a16="http://schemas.microsoft.com/office/drawing/2014/main" id="{FEF0685B-C0A5-444E-AE9C-70FBFD09C32C}"/>
                    </a:ext>
                  </a:extLst>
                </p14:cNvPr>
                <p14:cNvContentPartPr/>
                <p14:nvPr/>
              </p14:nvContentPartPr>
              <p14:xfrm>
                <a:off x="5730639" y="3263902"/>
                <a:ext cx="360" cy="360"/>
              </p14:xfrm>
            </p:contentPart>
          </mc:Choice>
          <mc:Fallback xmlns="">
            <p:pic>
              <p:nvPicPr>
                <p:cNvPr id="29789" name="Input penna 29788">
                  <a:extLst>
                    <a:ext uri="{FF2B5EF4-FFF2-40B4-BE49-F238E27FC236}">
                      <a16:creationId xmlns:a16="http://schemas.microsoft.com/office/drawing/2014/main" id="{FEF0685B-C0A5-444E-AE9C-70FBFD09C32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715519" y="3248782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9790" name="Input penna 29789">
                  <a:extLst>
                    <a:ext uri="{FF2B5EF4-FFF2-40B4-BE49-F238E27FC236}">
                      <a16:creationId xmlns:a16="http://schemas.microsoft.com/office/drawing/2014/main" id="{E6D28C3E-7D17-5F43-A2A6-8947F658EFA7}"/>
                    </a:ext>
                  </a:extLst>
                </p14:cNvPr>
                <p14:cNvContentPartPr/>
                <p14:nvPr/>
              </p14:nvContentPartPr>
              <p14:xfrm>
                <a:off x="5553879" y="3262822"/>
                <a:ext cx="47520" cy="35640"/>
              </p14:xfrm>
            </p:contentPart>
          </mc:Choice>
          <mc:Fallback xmlns="">
            <p:pic>
              <p:nvPicPr>
                <p:cNvPr id="29790" name="Input penna 29789">
                  <a:extLst>
                    <a:ext uri="{FF2B5EF4-FFF2-40B4-BE49-F238E27FC236}">
                      <a16:creationId xmlns:a16="http://schemas.microsoft.com/office/drawing/2014/main" id="{E6D28C3E-7D17-5F43-A2A6-8947F658EFA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538759" y="3247342"/>
                  <a:ext cx="781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9812" name="Input penna 29811">
                  <a:extLst>
                    <a:ext uri="{FF2B5EF4-FFF2-40B4-BE49-F238E27FC236}">
                      <a16:creationId xmlns:a16="http://schemas.microsoft.com/office/drawing/2014/main" id="{FAD36E2C-8F85-E449-9E84-CC3788A1541A}"/>
                    </a:ext>
                  </a:extLst>
                </p14:cNvPr>
                <p14:cNvContentPartPr/>
                <p14:nvPr/>
              </p14:nvContentPartPr>
              <p14:xfrm>
                <a:off x="5161119" y="3195142"/>
                <a:ext cx="33480" cy="429480"/>
              </p14:xfrm>
            </p:contentPart>
          </mc:Choice>
          <mc:Fallback xmlns="">
            <p:pic>
              <p:nvPicPr>
                <p:cNvPr id="29812" name="Input penna 29811">
                  <a:extLst>
                    <a:ext uri="{FF2B5EF4-FFF2-40B4-BE49-F238E27FC236}">
                      <a16:creationId xmlns:a16="http://schemas.microsoft.com/office/drawing/2014/main" id="{FAD36E2C-8F85-E449-9E84-CC3788A1541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145999" y="3180022"/>
                  <a:ext cx="6408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9813" name="Input penna 29812">
                  <a:extLst>
                    <a:ext uri="{FF2B5EF4-FFF2-40B4-BE49-F238E27FC236}">
                      <a16:creationId xmlns:a16="http://schemas.microsoft.com/office/drawing/2014/main" id="{9C78CDD9-3A7F-DA47-8BF9-432E6C62ADD3}"/>
                    </a:ext>
                  </a:extLst>
                </p14:cNvPr>
                <p14:cNvContentPartPr/>
                <p14:nvPr/>
              </p14:nvContentPartPr>
              <p14:xfrm>
                <a:off x="5315199" y="3274702"/>
                <a:ext cx="118080" cy="256680"/>
              </p14:xfrm>
            </p:contentPart>
          </mc:Choice>
          <mc:Fallback xmlns="">
            <p:pic>
              <p:nvPicPr>
                <p:cNvPr id="29813" name="Input penna 29812">
                  <a:extLst>
                    <a:ext uri="{FF2B5EF4-FFF2-40B4-BE49-F238E27FC236}">
                      <a16:creationId xmlns:a16="http://schemas.microsoft.com/office/drawing/2014/main" id="{9C78CDD9-3A7F-DA47-8BF9-432E6C62ADD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300079" y="3259222"/>
                  <a:ext cx="1486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9814" name="Input penna 29813">
                  <a:extLst>
                    <a:ext uri="{FF2B5EF4-FFF2-40B4-BE49-F238E27FC236}">
                      <a16:creationId xmlns:a16="http://schemas.microsoft.com/office/drawing/2014/main" id="{68867F6C-7D43-9D4D-9F4C-5F675A4D9F7D}"/>
                    </a:ext>
                  </a:extLst>
                </p14:cNvPr>
                <p14:cNvContentPartPr/>
                <p14:nvPr/>
              </p14:nvContentPartPr>
              <p14:xfrm>
                <a:off x="5533719" y="3127822"/>
                <a:ext cx="120240" cy="172440"/>
              </p14:xfrm>
            </p:contentPart>
          </mc:Choice>
          <mc:Fallback xmlns="">
            <p:pic>
              <p:nvPicPr>
                <p:cNvPr id="29814" name="Input penna 29813">
                  <a:extLst>
                    <a:ext uri="{FF2B5EF4-FFF2-40B4-BE49-F238E27FC236}">
                      <a16:creationId xmlns:a16="http://schemas.microsoft.com/office/drawing/2014/main" id="{68867F6C-7D43-9D4D-9F4C-5F675A4D9F7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518599" y="3112702"/>
                  <a:ext cx="1508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9815" name="Input penna 29814">
                  <a:extLst>
                    <a:ext uri="{FF2B5EF4-FFF2-40B4-BE49-F238E27FC236}">
                      <a16:creationId xmlns:a16="http://schemas.microsoft.com/office/drawing/2014/main" id="{5060095C-2F58-E342-BED5-17A56D20781D}"/>
                    </a:ext>
                  </a:extLst>
                </p14:cNvPr>
                <p14:cNvContentPartPr/>
                <p14:nvPr/>
              </p14:nvContentPartPr>
              <p14:xfrm>
                <a:off x="5678079" y="3159862"/>
                <a:ext cx="246240" cy="140760"/>
              </p14:xfrm>
            </p:contentPart>
          </mc:Choice>
          <mc:Fallback xmlns="">
            <p:pic>
              <p:nvPicPr>
                <p:cNvPr id="29815" name="Input penna 29814">
                  <a:extLst>
                    <a:ext uri="{FF2B5EF4-FFF2-40B4-BE49-F238E27FC236}">
                      <a16:creationId xmlns:a16="http://schemas.microsoft.com/office/drawing/2014/main" id="{5060095C-2F58-E342-BED5-17A56D20781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662599" y="3144742"/>
                  <a:ext cx="276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9796" name="Input penna 29795">
                  <a:extLst>
                    <a:ext uri="{FF2B5EF4-FFF2-40B4-BE49-F238E27FC236}">
                      <a16:creationId xmlns:a16="http://schemas.microsoft.com/office/drawing/2014/main" id="{505B5C0B-8AF1-CF41-9C5A-BAB95D8F63B0}"/>
                    </a:ext>
                  </a:extLst>
                </p14:cNvPr>
                <p14:cNvContentPartPr/>
                <p14:nvPr/>
              </p14:nvContentPartPr>
              <p14:xfrm>
                <a:off x="8185119" y="3115222"/>
                <a:ext cx="73440" cy="480240"/>
              </p14:xfrm>
            </p:contentPart>
          </mc:Choice>
          <mc:Fallback xmlns="">
            <p:pic>
              <p:nvPicPr>
                <p:cNvPr id="29796" name="Input penna 29795">
                  <a:extLst>
                    <a:ext uri="{FF2B5EF4-FFF2-40B4-BE49-F238E27FC236}">
                      <a16:creationId xmlns:a16="http://schemas.microsoft.com/office/drawing/2014/main" id="{505B5C0B-8AF1-CF41-9C5A-BAB95D8F63B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169639" y="3099742"/>
                  <a:ext cx="10404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9797" name="Input penna 29796">
                  <a:extLst>
                    <a:ext uri="{FF2B5EF4-FFF2-40B4-BE49-F238E27FC236}">
                      <a16:creationId xmlns:a16="http://schemas.microsoft.com/office/drawing/2014/main" id="{56722E70-66DE-9A40-A034-8D290045B667}"/>
                    </a:ext>
                  </a:extLst>
                </p14:cNvPr>
                <p14:cNvContentPartPr/>
                <p14:nvPr/>
              </p14:nvContentPartPr>
              <p14:xfrm>
                <a:off x="8383479" y="3178222"/>
                <a:ext cx="179640" cy="381960"/>
              </p14:xfrm>
            </p:contentPart>
          </mc:Choice>
          <mc:Fallback xmlns="">
            <p:pic>
              <p:nvPicPr>
                <p:cNvPr id="29797" name="Input penna 29796">
                  <a:extLst>
                    <a:ext uri="{FF2B5EF4-FFF2-40B4-BE49-F238E27FC236}">
                      <a16:creationId xmlns:a16="http://schemas.microsoft.com/office/drawing/2014/main" id="{56722E70-66DE-9A40-A034-8D290045B667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368359" y="3163102"/>
                  <a:ext cx="21024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9799" name="Input penna 29798">
                  <a:extLst>
                    <a:ext uri="{FF2B5EF4-FFF2-40B4-BE49-F238E27FC236}">
                      <a16:creationId xmlns:a16="http://schemas.microsoft.com/office/drawing/2014/main" id="{106A40D7-6539-CC43-81F9-42DCDF69F528}"/>
                    </a:ext>
                  </a:extLst>
                </p14:cNvPr>
                <p14:cNvContentPartPr/>
                <p14:nvPr/>
              </p14:nvContentPartPr>
              <p14:xfrm>
                <a:off x="8624319" y="3071302"/>
                <a:ext cx="161640" cy="210960"/>
              </p14:xfrm>
            </p:contentPart>
          </mc:Choice>
          <mc:Fallback xmlns="">
            <p:pic>
              <p:nvPicPr>
                <p:cNvPr id="29799" name="Input penna 29798">
                  <a:extLst>
                    <a:ext uri="{FF2B5EF4-FFF2-40B4-BE49-F238E27FC236}">
                      <a16:creationId xmlns:a16="http://schemas.microsoft.com/office/drawing/2014/main" id="{106A40D7-6539-CC43-81F9-42DCDF69F52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609199" y="3056182"/>
                  <a:ext cx="1918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9801" name="Input penna 29800">
                  <a:extLst>
                    <a:ext uri="{FF2B5EF4-FFF2-40B4-BE49-F238E27FC236}">
                      <a16:creationId xmlns:a16="http://schemas.microsoft.com/office/drawing/2014/main" id="{531A8454-A55A-9343-B46F-1F5BF07C1AFE}"/>
                    </a:ext>
                  </a:extLst>
                </p14:cNvPr>
                <p14:cNvContentPartPr/>
                <p14:nvPr/>
              </p14:nvContentPartPr>
              <p14:xfrm>
                <a:off x="8851839" y="3035302"/>
                <a:ext cx="101160" cy="212040"/>
              </p14:xfrm>
            </p:contentPart>
          </mc:Choice>
          <mc:Fallback xmlns="">
            <p:pic>
              <p:nvPicPr>
                <p:cNvPr id="29801" name="Input penna 29800">
                  <a:extLst>
                    <a:ext uri="{FF2B5EF4-FFF2-40B4-BE49-F238E27FC236}">
                      <a16:creationId xmlns:a16="http://schemas.microsoft.com/office/drawing/2014/main" id="{531A8454-A55A-9343-B46F-1F5BF07C1AF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836719" y="3019822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9802" name="Input penna 29801">
                  <a:extLst>
                    <a:ext uri="{FF2B5EF4-FFF2-40B4-BE49-F238E27FC236}">
                      <a16:creationId xmlns:a16="http://schemas.microsoft.com/office/drawing/2014/main" id="{2943F685-E52A-EF49-A869-0AD803338076}"/>
                    </a:ext>
                  </a:extLst>
                </p14:cNvPr>
                <p14:cNvContentPartPr/>
                <p14:nvPr/>
              </p14:nvContentPartPr>
              <p14:xfrm>
                <a:off x="8830599" y="3019102"/>
                <a:ext cx="166680" cy="12960"/>
              </p14:xfrm>
            </p:contentPart>
          </mc:Choice>
          <mc:Fallback xmlns="">
            <p:pic>
              <p:nvPicPr>
                <p:cNvPr id="29802" name="Input penna 29801">
                  <a:extLst>
                    <a:ext uri="{FF2B5EF4-FFF2-40B4-BE49-F238E27FC236}">
                      <a16:creationId xmlns:a16="http://schemas.microsoft.com/office/drawing/2014/main" id="{2943F685-E52A-EF49-A869-0AD80333807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815479" y="3003622"/>
                  <a:ext cx="1969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9803" name="Input penna 29802">
                  <a:extLst>
                    <a:ext uri="{FF2B5EF4-FFF2-40B4-BE49-F238E27FC236}">
                      <a16:creationId xmlns:a16="http://schemas.microsoft.com/office/drawing/2014/main" id="{AAEACDE4-C28D-AB4B-BC76-FE6879F1667C}"/>
                    </a:ext>
                  </a:extLst>
                </p14:cNvPr>
                <p14:cNvContentPartPr/>
                <p14:nvPr/>
              </p14:nvContentPartPr>
              <p14:xfrm>
                <a:off x="9061359" y="3229702"/>
                <a:ext cx="209880" cy="397080"/>
              </p14:xfrm>
            </p:contentPart>
          </mc:Choice>
          <mc:Fallback xmlns="">
            <p:pic>
              <p:nvPicPr>
                <p:cNvPr id="29803" name="Input penna 29802">
                  <a:extLst>
                    <a:ext uri="{FF2B5EF4-FFF2-40B4-BE49-F238E27FC236}">
                      <a16:creationId xmlns:a16="http://schemas.microsoft.com/office/drawing/2014/main" id="{AAEACDE4-C28D-AB4B-BC76-FE6879F1667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046239" y="3214222"/>
                  <a:ext cx="24048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9804" name="Input penna 29803">
                  <a:extLst>
                    <a:ext uri="{FF2B5EF4-FFF2-40B4-BE49-F238E27FC236}">
                      <a16:creationId xmlns:a16="http://schemas.microsoft.com/office/drawing/2014/main" id="{66DE6675-BE5D-B64D-90FA-E1A20DCCA1E8}"/>
                    </a:ext>
                  </a:extLst>
                </p14:cNvPr>
                <p14:cNvContentPartPr/>
                <p14:nvPr/>
              </p14:nvContentPartPr>
              <p14:xfrm>
                <a:off x="9294279" y="3481702"/>
                <a:ext cx="185760" cy="117360"/>
              </p14:xfrm>
            </p:contentPart>
          </mc:Choice>
          <mc:Fallback xmlns="">
            <p:pic>
              <p:nvPicPr>
                <p:cNvPr id="29804" name="Input penna 29803">
                  <a:extLst>
                    <a:ext uri="{FF2B5EF4-FFF2-40B4-BE49-F238E27FC236}">
                      <a16:creationId xmlns:a16="http://schemas.microsoft.com/office/drawing/2014/main" id="{66DE6675-BE5D-B64D-90FA-E1A20DCCA1E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278799" y="3466582"/>
                  <a:ext cx="216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9806" name="Input penna 29805">
                  <a:extLst>
                    <a:ext uri="{FF2B5EF4-FFF2-40B4-BE49-F238E27FC236}">
                      <a16:creationId xmlns:a16="http://schemas.microsoft.com/office/drawing/2014/main" id="{1C6350BD-A622-D141-A0CC-9E0CAAE56F4C}"/>
                    </a:ext>
                  </a:extLst>
                </p14:cNvPr>
                <p14:cNvContentPartPr/>
                <p14:nvPr/>
              </p14:nvContentPartPr>
              <p14:xfrm>
                <a:off x="9646719" y="3415822"/>
                <a:ext cx="123120" cy="193680"/>
              </p14:xfrm>
            </p:contentPart>
          </mc:Choice>
          <mc:Fallback xmlns="">
            <p:pic>
              <p:nvPicPr>
                <p:cNvPr id="29806" name="Input penna 29805">
                  <a:extLst>
                    <a:ext uri="{FF2B5EF4-FFF2-40B4-BE49-F238E27FC236}">
                      <a16:creationId xmlns:a16="http://schemas.microsoft.com/office/drawing/2014/main" id="{1C6350BD-A622-D141-A0CC-9E0CAAE56F4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631239" y="3400702"/>
                  <a:ext cx="153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9808" name="Input penna 29807">
                  <a:extLst>
                    <a:ext uri="{FF2B5EF4-FFF2-40B4-BE49-F238E27FC236}">
                      <a16:creationId xmlns:a16="http://schemas.microsoft.com/office/drawing/2014/main" id="{B84DA751-CFD0-404A-80F2-D64EE22248DA}"/>
                    </a:ext>
                  </a:extLst>
                </p14:cNvPr>
                <p14:cNvContentPartPr/>
                <p14:nvPr/>
              </p14:nvContentPartPr>
              <p14:xfrm>
                <a:off x="9228759" y="3668182"/>
                <a:ext cx="6120" cy="7200"/>
              </p14:xfrm>
            </p:contentPart>
          </mc:Choice>
          <mc:Fallback xmlns="">
            <p:pic>
              <p:nvPicPr>
                <p:cNvPr id="29808" name="Input penna 29807">
                  <a:extLst>
                    <a:ext uri="{FF2B5EF4-FFF2-40B4-BE49-F238E27FC236}">
                      <a16:creationId xmlns:a16="http://schemas.microsoft.com/office/drawing/2014/main" id="{B84DA751-CFD0-404A-80F2-D64EE22248D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213639" y="3652702"/>
                  <a:ext cx="367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9810" name="Input penna 29809">
                  <a:extLst>
                    <a:ext uri="{FF2B5EF4-FFF2-40B4-BE49-F238E27FC236}">
                      <a16:creationId xmlns:a16="http://schemas.microsoft.com/office/drawing/2014/main" id="{79B2B4F9-7C5E-A045-B542-4A8D699DDDB2}"/>
                    </a:ext>
                  </a:extLst>
                </p14:cNvPr>
                <p14:cNvContentPartPr/>
                <p14:nvPr/>
              </p14:nvContentPartPr>
              <p14:xfrm>
                <a:off x="9728799" y="3647662"/>
                <a:ext cx="32040" cy="32760"/>
              </p14:xfrm>
            </p:contentPart>
          </mc:Choice>
          <mc:Fallback xmlns="">
            <p:pic>
              <p:nvPicPr>
                <p:cNvPr id="29810" name="Input penna 29809">
                  <a:extLst>
                    <a:ext uri="{FF2B5EF4-FFF2-40B4-BE49-F238E27FC236}">
                      <a16:creationId xmlns:a16="http://schemas.microsoft.com/office/drawing/2014/main" id="{79B2B4F9-7C5E-A045-B542-4A8D699DDDB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713319" y="3632182"/>
                  <a:ext cx="626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9817" name="Input penna 29816">
                  <a:extLst>
                    <a:ext uri="{FF2B5EF4-FFF2-40B4-BE49-F238E27FC236}">
                      <a16:creationId xmlns:a16="http://schemas.microsoft.com/office/drawing/2014/main" id="{F662C293-A39E-2B49-9695-7EF41BF01FCC}"/>
                    </a:ext>
                  </a:extLst>
                </p14:cNvPr>
                <p14:cNvContentPartPr/>
                <p14:nvPr/>
              </p14:nvContentPartPr>
              <p14:xfrm>
                <a:off x="9091599" y="3006862"/>
                <a:ext cx="166320" cy="23400"/>
              </p14:xfrm>
            </p:contentPart>
          </mc:Choice>
          <mc:Fallback xmlns="">
            <p:pic>
              <p:nvPicPr>
                <p:cNvPr id="29817" name="Input penna 29816">
                  <a:extLst>
                    <a:ext uri="{FF2B5EF4-FFF2-40B4-BE49-F238E27FC236}">
                      <a16:creationId xmlns:a16="http://schemas.microsoft.com/office/drawing/2014/main" id="{F662C293-A39E-2B49-9695-7EF41BF01FC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076479" y="2991742"/>
                  <a:ext cx="1965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9819" name="Input penna 29818">
                  <a:extLst>
                    <a:ext uri="{FF2B5EF4-FFF2-40B4-BE49-F238E27FC236}">
                      <a16:creationId xmlns:a16="http://schemas.microsoft.com/office/drawing/2014/main" id="{3F3CF423-F7EC-2349-842D-D333D45B5D6A}"/>
                    </a:ext>
                  </a:extLst>
                </p14:cNvPr>
                <p14:cNvContentPartPr/>
                <p14:nvPr/>
              </p14:nvContentPartPr>
              <p14:xfrm>
                <a:off x="9428919" y="2822542"/>
                <a:ext cx="2160" cy="5760"/>
              </p14:xfrm>
            </p:contentPart>
          </mc:Choice>
          <mc:Fallback xmlns="">
            <p:pic>
              <p:nvPicPr>
                <p:cNvPr id="29819" name="Input penna 29818">
                  <a:extLst>
                    <a:ext uri="{FF2B5EF4-FFF2-40B4-BE49-F238E27FC236}">
                      <a16:creationId xmlns:a16="http://schemas.microsoft.com/office/drawing/2014/main" id="{3F3CF423-F7EC-2349-842D-D333D45B5D6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413799" y="2807422"/>
                  <a:ext cx="32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820" name="Input penna 29819">
                  <a:extLst>
                    <a:ext uri="{FF2B5EF4-FFF2-40B4-BE49-F238E27FC236}">
                      <a16:creationId xmlns:a16="http://schemas.microsoft.com/office/drawing/2014/main" id="{11EBB697-2D8B-DF4F-A27F-783AB0C214FD}"/>
                    </a:ext>
                  </a:extLst>
                </p14:cNvPr>
                <p14:cNvContentPartPr/>
                <p14:nvPr/>
              </p14:nvContentPartPr>
              <p14:xfrm>
                <a:off x="9379239" y="2822542"/>
                <a:ext cx="155160" cy="237600"/>
              </p14:xfrm>
            </p:contentPart>
          </mc:Choice>
          <mc:Fallback xmlns="">
            <p:pic>
              <p:nvPicPr>
                <p:cNvPr id="29820" name="Input penna 29819">
                  <a:extLst>
                    <a:ext uri="{FF2B5EF4-FFF2-40B4-BE49-F238E27FC236}">
                      <a16:creationId xmlns:a16="http://schemas.microsoft.com/office/drawing/2014/main" id="{11EBB697-2D8B-DF4F-A27F-783AB0C214F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363759" y="2807422"/>
                  <a:ext cx="1857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9821" name="Input penna 29820">
                  <a:extLst>
                    <a:ext uri="{FF2B5EF4-FFF2-40B4-BE49-F238E27FC236}">
                      <a16:creationId xmlns:a16="http://schemas.microsoft.com/office/drawing/2014/main" id="{DE31D68D-F457-F343-BCF9-0B581A4D5708}"/>
                    </a:ext>
                  </a:extLst>
                </p14:cNvPr>
                <p14:cNvContentPartPr/>
                <p14:nvPr/>
              </p14:nvContentPartPr>
              <p14:xfrm>
                <a:off x="9606399" y="2794462"/>
                <a:ext cx="196920" cy="246960"/>
              </p14:xfrm>
            </p:contentPart>
          </mc:Choice>
          <mc:Fallback xmlns="">
            <p:pic>
              <p:nvPicPr>
                <p:cNvPr id="29821" name="Input penna 29820">
                  <a:extLst>
                    <a:ext uri="{FF2B5EF4-FFF2-40B4-BE49-F238E27FC236}">
                      <a16:creationId xmlns:a16="http://schemas.microsoft.com/office/drawing/2014/main" id="{DE31D68D-F457-F343-BCF9-0B581A4D570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591279" y="2778982"/>
                  <a:ext cx="2271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9823" name="Input penna 29822">
                  <a:extLst>
                    <a:ext uri="{FF2B5EF4-FFF2-40B4-BE49-F238E27FC236}">
                      <a16:creationId xmlns:a16="http://schemas.microsoft.com/office/drawing/2014/main" id="{BF219850-7556-F148-9E92-730D64B39EBA}"/>
                    </a:ext>
                  </a:extLst>
                </p14:cNvPr>
                <p14:cNvContentPartPr/>
                <p14:nvPr/>
              </p14:nvContentPartPr>
              <p14:xfrm>
                <a:off x="6390159" y="1677382"/>
                <a:ext cx="891360" cy="525240"/>
              </p14:xfrm>
            </p:contentPart>
          </mc:Choice>
          <mc:Fallback xmlns="">
            <p:pic>
              <p:nvPicPr>
                <p:cNvPr id="29823" name="Input penna 29822">
                  <a:extLst>
                    <a:ext uri="{FF2B5EF4-FFF2-40B4-BE49-F238E27FC236}">
                      <a16:creationId xmlns:a16="http://schemas.microsoft.com/office/drawing/2014/main" id="{BF219850-7556-F148-9E92-730D64B39EB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375039" y="1661902"/>
                  <a:ext cx="92196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9824" name="Input penna 29823">
                  <a:extLst>
                    <a:ext uri="{FF2B5EF4-FFF2-40B4-BE49-F238E27FC236}">
                      <a16:creationId xmlns:a16="http://schemas.microsoft.com/office/drawing/2014/main" id="{1FDCE3BA-4643-164E-8431-EFE31A71A224}"/>
                    </a:ext>
                  </a:extLst>
                </p14:cNvPr>
                <p14:cNvContentPartPr/>
                <p14:nvPr/>
              </p14:nvContentPartPr>
              <p14:xfrm>
                <a:off x="6178479" y="1615822"/>
                <a:ext cx="839160" cy="91080"/>
              </p14:xfrm>
            </p:contentPart>
          </mc:Choice>
          <mc:Fallback xmlns="">
            <p:pic>
              <p:nvPicPr>
                <p:cNvPr id="29824" name="Input penna 29823">
                  <a:extLst>
                    <a:ext uri="{FF2B5EF4-FFF2-40B4-BE49-F238E27FC236}">
                      <a16:creationId xmlns:a16="http://schemas.microsoft.com/office/drawing/2014/main" id="{1FDCE3BA-4643-164E-8431-EFE31A71A22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163359" y="1600702"/>
                  <a:ext cx="8694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9826" name="Input penna 29825">
                  <a:extLst>
                    <a:ext uri="{FF2B5EF4-FFF2-40B4-BE49-F238E27FC236}">
                      <a16:creationId xmlns:a16="http://schemas.microsoft.com/office/drawing/2014/main" id="{DD542B4B-C336-F143-8E00-69AC142AE2EA}"/>
                    </a:ext>
                  </a:extLst>
                </p14:cNvPr>
                <p14:cNvContentPartPr/>
                <p14:nvPr/>
              </p14:nvContentPartPr>
              <p14:xfrm>
                <a:off x="9298239" y="2275702"/>
                <a:ext cx="26640" cy="10440"/>
              </p14:xfrm>
            </p:contentPart>
          </mc:Choice>
          <mc:Fallback xmlns="">
            <p:pic>
              <p:nvPicPr>
                <p:cNvPr id="29826" name="Input penna 29825">
                  <a:extLst>
                    <a:ext uri="{FF2B5EF4-FFF2-40B4-BE49-F238E27FC236}">
                      <a16:creationId xmlns:a16="http://schemas.microsoft.com/office/drawing/2014/main" id="{DD542B4B-C336-F143-8E00-69AC142AE2E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282759" y="2260222"/>
                  <a:ext cx="572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9827" name="Input penna 29826">
                  <a:extLst>
                    <a:ext uri="{FF2B5EF4-FFF2-40B4-BE49-F238E27FC236}">
                      <a16:creationId xmlns:a16="http://schemas.microsoft.com/office/drawing/2014/main" id="{BDD50439-A768-5144-97D1-7D8711D14E3A}"/>
                    </a:ext>
                  </a:extLst>
                </p14:cNvPr>
                <p14:cNvContentPartPr/>
                <p14:nvPr/>
              </p14:nvContentPartPr>
              <p14:xfrm>
                <a:off x="9282039" y="2349502"/>
                <a:ext cx="5400" cy="1800"/>
              </p14:xfrm>
            </p:contentPart>
          </mc:Choice>
          <mc:Fallback xmlns="">
            <p:pic>
              <p:nvPicPr>
                <p:cNvPr id="29827" name="Input penna 29826">
                  <a:extLst>
                    <a:ext uri="{FF2B5EF4-FFF2-40B4-BE49-F238E27FC236}">
                      <a16:creationId xmlns:a16="http://schemas.microsoft.com/office/drawing/2014/main" id="{BDD50439-A768-5144-97D1-7D8711D14E3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266919" y="2334382"/>
                  <a:ext cx="3600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831" name="Gruppo 29830">
            <a:extLst>
              <a:ext uri="{FF2B5EF4-FFF2-40B4-BE49-F238E27FC236}">
                <a16:creationId xmlns:a16="http://schemas.microsoft.com/office/drawing/2014/main" id="{8A2F0120-5F05-6346-9F7A-C1E61EE730E9}"/>
              </a:ext>
            </a:extLst>
          </p:cNvPr>
          <p:cNvGrpSpPr/>
          <p:nvPr/>
        </p:nvGrpSpPr>
        <p:grpSpPr>
          <a:xfrm>
            <a:off x="7746639" y="1495942"/>
            <a:ext cx="773280" cy="178200"/>
            <a:chOff x="7746639" y="1495942"/>
            <a:chExt cx="77328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9829" name="Input penna 29828">
                  <a:extLst>
                    <a:ext uri="{FF2B5EF4-FFF2-40B4-BE49-F238E27FC236}">
                      <a16:creationId xmlns:a16="http://schemas.microsoft.com/office/drawing/2014/main" id="{47F3B8D0-CD32-5946-932B-DBD9BD158A77}"/>
                    </a:ext>
                  </a:extLst>
                </p14:cNvPr>
                <p14:cNvContentPartPr/>
                <p14:nvPr/>
              </p14:nvContentPartPr>
              <p14:xfrm>
                <a:off x="7852119" y="1583062"/>
                <a:ext cx="667800" cy="33480"/>
              </p14:xfrm>
            </p:contentPart>
          </mc:Choice>
          <mc:Fallback xmlns="">
            <p:pic>
              <p:nvPicPr>
                <p:cNvPr id="29829" name="Input penna 29828">
                  <a:extLst>
                    <a:ext uri="{FF2B5EF4-FFF2-40B4-BE49-F238E27FC236}">
                      <a16:creationId xmlns:a16="http://schemas.microsoft.com/office/drawing/2014/main" id="{47F3B8D0-CD32-5946-932B-DBD9BD158A7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834479" y="1565422"/>
                  <a:ext cx="7034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9830" name="Input penna 29829">
                  <a:extLst>
                    <a:ext uri="{FF2B5EF4-FFF2-40B4-BE49-F238E27FC236}">
                      <a16:creationId xmlns:a16="http://schemas.microsoft.com/office/drawing/2014/main" id="{D9C06531-0E53-FC48-915D-96C55237F509}"/>
                    </a:ext>
                  </a:extLst>
                </p14:cNvPr>
                <p14:cNvContentPartPr/>
                <p14:nvPr/>
              </p14:nvContentPartPr>
              <p14:xfrm>
                <a:off x="7746639" y="1495942"/>
                <a:ext cx="404640" cy="178200"/>
              </p14:xfrm>
            </p:contentPart>
          </mc:Choice>
          <mc:Fallback xmlns="">
            <p:pic>
              <p:nvPicPr>
                <p:cNvPr id="29830" name="Input penna 29829">
                  <a:extLst>
                    <a:ext uri="{FF2B5EF4-FFF2-40B4-BE49-F238E27FC236}">
                      <a16:creationId xmlns:a16="http://schemas.microsoft.com/office/drawing/2014/main" id="{D9C06531-0E53-FC48-915D-96C55237F50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728999" y="1477942"/>
                  <a:ext cx="440280" cy="2138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3" descr="0000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3"/>
            <a:ext cx="91440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&#10;Litosfera.jpg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0"/>
            <a:ext cx="669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recon-29.gif                                                   0010A704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13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250_col.gif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"/>
          <a:stretch>
            <a:fillRect/>
          </a:stretch>
        </p:blipFill>
        <p:spPr bwMode="auto">
          <a:xfrm>
            <a:off x="1265238" y="0"/>
            <a:ext cx="6507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629400" y="64008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250 Ma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7772400" y="67818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230_col.gif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0"/>
            <a:ext cx="636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629400" y="64008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230 Ma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7772400" y="63246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220_col.gif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0"/>
            <a:ext cx="6411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6629400" y="64008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200 Ma</a:t>
            </a: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7772400" y="55626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200_col.gif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0"/>
            <a:ext cx="6348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6629400" y="64008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180 Ma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7772400" y="49530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155-M25_col.gif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0"/>
            <a:ext cx="6062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6400800" y="64008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155 Ma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Line 6"/>
          <p:cNvSpPr>
            <a:spLocks noChangeShapeType="1"/>
          </p:cNvSpPr>
          <p:nvPr/>
        </p:nvSpPr>
        <p:spPr bwMode="auto">
          <a:xfrm>
            <a:off x="7772400" y="43434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121_M0_col.gif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0"/>
            <a:ext cx="6243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6553200" y="64008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120 Ma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6"/>
          <p:cNvSpPr>
            <a:spLocks noChangeShapeType="1"/>
          </p:cNvSpPr>
          <p:nvPr/>
        </p:nvSpPr>
        <p:spPr bwMode="auto">
          <a:xfrm>
            <a:off x="7772400" y="33528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84_34_col.gif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0"/>
            <a:ext cx="6310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6705600" y="6400800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84 Ma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Line 6"/>
          <p:cNvSpPr>
            <a:spLocks noChangeShapeType="1"/>
          </p:cNvSpPr>
          <p:nvPr/>
        </p:nvSpPr>
        <p:spPr bwMode="auto">
          <a:xfrm>
            <a:off x="7772400" y="23622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070_31_col.gif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0"/>
            <a:ext cx="619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447800" y="0"/>
            <a:ext cx="243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bg1"/>
                </a:solidFill>
              </a:rPr>
              <a:t>Stampfli &amp; Borel, 2002</a:t>
            </a:r>
            <a:endParaRPr lang="it-IT" b="1"/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6629400" y="6400800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70 Ma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12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6"/>
          <p:cNvSpPr>
            <a:spLocks noChangeShapeType="1"/>
          </p:cNvSpPr>
          <p:nvPr/>
        </p:nvSpPr>
        <p:spPr bwMode="auto">
          <a:xfrm>
            <a:off x="7772400" y="1981200"/>
            <a:ext cx="762000" cy="0"/>
          </a:xfrm>
          <a:prstGeom prst="lin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artaAnomaleiMagnetiche.jpg                                    000AF1A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>
            <a:fillRect/>
          </a:stretch>
        </p:blipFill>
        <p:spPr bwMode="auto">
          <a:xfrm>
            <a:off x="0" y="304800"/>
            <a:ext cx="961256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552825" y="6248400"/>
            <a:ext cx="1834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0" dirty="0" err="1"/>
              <a:t>Million</a:t>
            </a:r>
            <a:r>
              <a:rPr lang="it-IT" b="0" dirty="0"/>
              <a:t> </a:t>
            </a:r>
            <a:r>
              <a:rPr lang="it-IT" b="0" dirty="0" err="1"/>
              <a:t>years</a:t>
            </a:r>
            <a:endParaRPr lang="it-IT" b="0" dirty="0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467544" y="2204863"/>
            <a:ext cx="8676456" cy="1296145"/>
          </a:xfrm>
          <a:custGeom>
            <a:avLst/>
            <a:gdLst>
              <a:gd name="T0" fmla="*/ 0 w 2688"/>
              <a:gd name="T1" fmla="*/ 2147483647 h 584"/>
              <a:gd name="T2" fmla="*/ 3403873 w 2688"/>
              <a:gd name="T3" fmla="*/ 2022293655 h 584"/>
              <a:gd name="T4" fmla="*/ 6838434 w 2688"/>
              <a:gd name="T5" fmla="*/ 1816919183 h 584"/>
              <a:gd name="T6" fmla="*/ 15329893 w 2688"/>
              <a:gd name="T7" fmla="*/ 1024910452 h 584"/>
              <a:gd name="T8" fmla="*/ 18745688 w 2688"/>
              <a:gd name="T9" fmla="*/ 628548356 h 584"/>
              <a:gd name="T10" fmla="*/ 23840345 w 2688"/>
              <a:gd name="T11" fmla="*/ 233359064 h 584"/>
              <a:gd name="T12" fmla="*/ 27257501 w 2688"/>
              <a:gd name="T13" fmla="*/ 33159288 h 584"/>
              <a:gd name="T14" fmla="*/ 32393773 w 2688"/>
              <a:gd name="T15" fmla="*/ 33159288 h 584"/>
              <a:gd name="T16" fmla="*/ 39171593 w 2688"/>
              <a:gd name="T17" fmla="*/ 233359064 h 584"/>
              <a:gd name="T18" fmla="*/ 49416946 w 2688"/>
              <a:gd name="T19" fmla="*/ 829604914 h 584"/>
              <a:gd name="T20" fmla="*/ 66465685 w 2688"/>
              <a:gd name="T21" fmla="*/ 1816919183 h 584"/>
              <a:gd name="T22" fmla="*/ 69872021 w 2688"/>
              <a:gd name="T23" fmla="*/ 2022293655 h 584"/>
              <a:gd name="T24" fmla="*/ 74971068 w 2688"/>
              <a:gd name="T25" fmla="*/ 2147483647 h 584"/>
              <a:gd name="T26" fmla="*/ 83516656 w 2688"/>
              <a:gd name="T27" fmla="*/ 2147483647 h 584"/>
              <a:gd name="T28" fmla="*/ 95408099 w 2688"/>
              <a:gd name="T29" fmla="*/ 2147483647 h 5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88"/>
              <a:gd name="T46" fmla="*/ 0 h 584"/>
              <a:gd name="T47" fmla="*/ 2688 w 2688"/>
              <a:gd name="T48" fmla="*/ 584 h 5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88" h="584">
                <a:moveTo>
                  <a:pt x="0" y="536"/>
                </a:moveTo>
                <a:cubicBezTo>
                  <a:pt x="32" y="520"/>
                  <a:pt x="64" y="504"/>
                  <a:pt x="96" y="488"/>
                </a:cubicBezTo>
                <a:cubicBezTo>
                  <a:pt x="128" y="472"/>
                  <a:pt x="136" y="480"/>
                  <a:pt x="192" y="440"/>
                </a:cubicBezTo>
                <a:cubicBezTo>
                  <a:pt x="248" y="400"/>
                  <a:pt x="376" y="296"/>
                  <a:pt x="432" y="248"/>
                </a:cubicBezTo>
                <a:cubicBezTo>
                  <a:pt x="488" y="200"/>
                  <a:pt x="488" y="184"/>
                  <a:pt x="528" y="152"/>
                </a:cubicBezTo>
                <a:cubicBezTo>
                  <a:pt x="568" y="120"/>
                  <a:pt x="632" y="80"/>
                  <a:pt x="672" y="56"/>
                </a:cubicBezTo>
                <a:cubicBezTo>
                  <a:pt x="712" y="32"/>
                  <a:pt x="728" y="16"/>
                  <a:pt x="768" y="8"/>
                </a:cubicBezTo>
                <a:cubicBezTo>
                  <a:pt x="808" y="0"/>
                  <a:pt x="856" y="0"/>
                  <a:pt x="912" y="8"/>
                </a:cubicBezTo>
                <a:cubicBezTo>
                  <a:pt x="968" y="16"/>
                  <a:pt x="1024" y="24"/>
                  <a:pt x="1104" y="56"/>
                </a:cubicBezTo>
                <a:cubicBezTo>
                  <a:pt x="1184" y="88"/>
                  <a:pt x="1264" y="136"/>
                  <a:pt x="1392" y="200"/>
                </a:cubicBezTo>
                <a:cubicBezTo>
                  <a:pt x="1520" y="264"/>
                  <a:pt x="1776" y="392"/>
                  <a:pt x="1872" y="440"/>
                </a:cubicBezTo>
                <a:cubicBezTo>
                  <a:pt x="1968" y="488"/>
                  <a:pt x="1928" y="472"/>
                  <a:pt x="1968" y="488"/>
                </a:cubicBezTo>
                <a:cubicBezTo>
                  <a:pt x="2008" y="504"/>
                  <a:pt x="2048" y="520"/>
                  <a:pt x="2112" y="536"/>
                </a:cubicBezTo>
                <a:cubicBezTo>
                  <a:pt x="2176" y="552"/>
                  <a:pt x="2256" y="584"/>
                  <a:pt x="2352" y="584"/>
                </a:cubicBezTo>
                <a:cubicBezTo>
                  <a:pt x="2448" y="584"/>
                  <a:pt x="2568" y="560"/>
                  <a:pt x="2688" y="536"/>
                </a:cubicBezTo>
              </a:path>
            </a:pathLst>
          </a:cu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474680" y="1717010"/>
            <a:ext cx="6358435" cy="1656671"/>
          </a:xfrm>
          <a:custGeom>
            <a:avLst/>
            <a:gdLst>
              <a:gd name="connsiteX0" fmla="*/ 0 w 6358435"/>
              <a:gd name="connsiteY0" fmla="*/ 1656671 h 1656671"/>
              <a:gd name="connsiteX1" fmla="*/ 513167 w 6358435"/>
              <a:gd name="connsiteY1" fmla="*/ 1541221 h 1656671"/>
              <a:gd name="connsiteX2" fmla="*/ 1026334 w 6358435"/>
              <a:gd name="connsiteY2" fmla="*/ 1284668 h 1656671"/>
              <a:gd name="connsiteX3" fmla="*/ 1526673 w 6358435"/>
              <a:gd name="connsiteY3" fmla="*/ 938320 h 1656671"/>
              <a:gd name="connsiteX4" fmla="*/ 1860231 w 6358435"/>
              <a:gd name="connsiteY4" fmla="*/ 656111 h 1656671"/>
              <a:gd name="connsiteX5" fmla="*/ 2232278 w 6358435"/>
              <a:gd name="connsiteY5" fmla="*/ 348247 h 1656671"/>
              <a:gd name="connsiteX6" fmla="*/ 2514520 w 6358435"/>
              <a:gd name="connsiteY6" fmla="*/ 143004 h 1656671"/>
              <a:gd name="connsiteX7" fmla="*/ 2848078 w 6358435"/>
              <a:gd name="connsiteY7" fmla="*/ 40383 h 1656671"/>
              <a:gd name="connsiteX8" fmla="*/ 3066174 w 6358435"/>
              <a:gd name="connsiteY8" fmla="*/ 1900 h 1656671"/>
              <a:gd name="connsiteX9" fmla="*/ 3438221 w 6358435"/>
              <a:gd name="connsiteY9" fmla="*/ 27555 h 1656671"/>
              <a:gd name="connsiteX10" fmla="*/ 3900071 w 6358435"/>
              <a:gd name="connsiteY10" fmla="*/ 207142 h 1656671"/>
              <a:gd name="connsiteX11" fmla="*/ 4387580 w 6358435"/>
              <a:gd name="connsiteY11" fmla="*/ 425213 h 1656671"/>
              <a:gd name="connsiteX12" fmla="*/ 4849431 w 6358435"/>
              <a:gd name="connsiteY12" fmla="*/ 617628 h 1656671"/>
              <a:gd name="connsiteX13" fmla="*/ 5298452 w 6358435"/>
              <a:gd name="connsiteY13" fmla="*/ 797216 h 1656671"/>
              <a:gd name="connsiteX14" fmla="*/ 5901424 w 6358435"/>
              <a:gd name="connsiteY14" fmla="*/ 1079425 h 1656671"/>
              <a:gd name="connsiteX15" fmla="*/ 6350445 w 6358435"/>
              <a:gd name="connsiteY15" fmla="*/ 1271840 h 165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58435" h="1656671">
                <a:moveTo>
                  <a:pt x="0" y="1656671"/>
                </a:moveTo>
                <a:cubicBezTo>
                  <a:pt x="171055" y="1629946"/>
                  <a:pt x="342111" y="1603221"/>
                  <a:pt x="513167" y="1541221"/>
                </a:cubicBezTo>
                <a:cubicBezTo>
                  <a:pt x="684223" y="1479221"/>
                  <a:pt x="857416" y="1385151"/>
                  <a:pt x="1026334" y="1284668"/>
                </a:cubicBezTo>
                <a:cubicBezTo>
                  <a:pt x="1195252" y="1184185"/>
                  <a:pt x="1387690" y="1043079"/>
                  <a:pt x="1526673" y="938320"/>
                </a:cubicBezTo>
                <a:cubicBezTo>
                  <a:pt x="1665656" y="833561"/>
                  <a:pt x="1860231" y="656111"/>
                  <a:pt x="1860231" y="656111"/>
                </a:cubicBezTo>
                <a:cubicBezTo>
                  <a:pt x="1977832" y="557765"/>
                  <a:pt x="2123230" y="433765"/>
                  <a:pt x="2232278" y="348247"/>
                </a:cubicBezTo>
                <a:cubicBezTo>
                  <a:pt x="2341326" y="262729"/>
                  <a:pt x="2411887" y="194315"/>
                  <a:pt x="2514520" y="143004"/>
                </a:cubicBezTo>
                <a:cubicBezTo>
                  <a:pt x="2617153" y="91693"/>
                  <a:pt x="2756136" y="63900"/>
                  <a:pt x="2848078" y="40383"/>
                </a:cubicBezTo>
                <a:cubicBezTo>
                  <a:pt x="2940020" y="16866"/>
                  <a:pt x="2967817" y="4038"/>
                  <a:pt x="3066174" y="1900"/>
                </a:cubicBezTo>
                <a:cubicBezTo>
                  <a:pt x="3164531" y="-238"/>
                  <a:pt x="3299238" y="-6652"/>
                  <a:pt x="3438221" y="27555"/>
                </a:cubicBezTo>
                <a:cubicBezTo>
                  <a:pt x="3577204" y="61762"/>
                  <a:pt x="3741845" y="140866"/>
                  <a:pt x="3900071" y="207142"/>
                </a:cubicBezTo>
                <a:cubicBezTo>
                  <a:pt x="4058297" y="273418"/>
                  <a:pt x="4229353" y="356799"/>
                  <a:pt x="4387580" y="425213"/>
                </a:cubicBezTo>
                <a:cubicBezTo>
                  <a:pt x="4545807" y="493627"/>
                  <a:pt x="4849431" y="617628"/>
                  <a:pt x="4849431" y="617628"/>
                </a:cubicBezTo>
                <a:cubicBezTo>
                  <a:pt x="5001243" y="679628"/>
                  <a:pt x="5123120" y="720250"/>
                  <a:pt x="5298452" y="797216"/>
                </a:cubicBezTo>
                <a:cubicBezTo>
                  <a:pt x="5473784" y="874182"/>
                  <a:pt x="5726092" y="1000321"/>
                  <a:pt x="5901424" y="1079425"/>
                </a:cubicBezTo>
                <a:cubicBezTo>
                  <a:pt x="6076756" y="1158529"/>
                  <a:pt x="6414591" y="1885431"/>
                  <a:pt x="6350445" y="12718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21524" name="Gruppo 21523"/>
          <p:cNvGrpSpPr/>
          <p:nvPr/>
        </p:nvGrpSpPr>
        <p:grpSpPr>
          <a:xfrm>
            <a:off x="782580" y="1603460"/>
            <a:ext cx="2771104" cy="1462505"/>
            <a:chOff x="782580" y="1603460"/>
            <a:chExt cx="2771104" cy="1462505"/>
          </a:xfrm>
        </p:grpSpPr>
        <p:cxnSp>
          <p:nvCxnSpPr>
            <p:cNvPr id="19" name="Connettore 2 18"/>
            <p:cNvCxnSpPr/>
            <p:nvPr/>
          </p:nvCxnSpPr>
          <p:spPr bwMode="auto">
            <a:xfrm flipV="1">
              <a:off x="1187624" y="2204864"/>
              <a:ext cx="504056" cy="288032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Figura a mano libera 20"/>
            <p:cNvSpPr/>
            <p:nvPr/>
          </p:nvSpPr>
          <p:spPr>
            <a:xfrm>
              <a:off x="782580" y="1603460"/>
              <a:ext cx="2771104" cy="1462505"/>
            </a:xfrm>
            <a:custGeom>
              <a:avLst/>
              <a:gdLst>
                <a:gd name="connsiteX0" fmla="*/ 0 w 2771104"/>
                <a:gd name="connsiteY0" fmla="*/ 0 h 1462505"/>
                <a:gd name="connsiteX1" fmla="*/ 102634 w 2771104"/>
                <a:gd name="connsiteY1" fmla="*/ 102622 h 1462505"/>
                <a:gd name="connsiteX2" fmla="*/ 166780 w 2771104"/>
                <a:gd name="connsiteY2" fmla="*/ 230899 h 1462505"/>
                <a:gd name="connsiteX3" fmla="*/ 205267 w 2771104"/>
                <a:gd name="connsiteY3" fmla="*/ 346348 h 1462505"/>
                <a:gd name="connsiteX4" fmla="*/ 320730 w 2771104"/>
                <a:gd name="connsiteY4" fmla="*/ 384831 h 1462505"/>
                <a:gd name="connsiteX5" fmla="*/ 423363 w 2771104"/>
                <a:gd name="connsiteY5" fmla="*/ 359175 h 1462505"/>
                <a:gd name="connsiteX6" fmla="*/ 538826 w 2771104"/>
                <a:gd name="connsiteY6" fmla="*/ 346348 h 1462505"/>
                <a:gd name="connsiteX7" fmla="*/ 654288 w 2771104"/>
                <a:gd name="connsiteY7" fmla="*/ 346348 h 1462505"/>
                <a:gd name="connsiteX8" fmla="*/ 769751 w 2771104"/>
                <a:gd name="connsiteY8" fmla="*/ 397659 h 1462505"/>
                <a:gd name="connsiteX9" fmla="*/ 846726 w 2771104"/>
                <a:gd name="connsiteY9" fmla="*/ 461797 h 1462505"/>
                <a:gd name="connsiteX10" fmla="*/ 962189 w 2771104"/>
                <a:gd name="connsiteY10" fmla="*/ 577246 h 1462505"/>
                <a:gd name="connsiteX11" fmla="*/ 1205943 w 2771104"/>
                <a:gd name="connsiteY11" fmla="*/ 602901 h 1462505"/>
                <a:gd name="connsiteX12" fmla="*/ 1398381 w 2771104"/>
                <a:gd name="connsiteY12" fmla="*/ 564418 h 1462505"/>
                <a:gd name="connsiteX13" fmla="*/ 1565160 w 2771104"/>
                <a:gd name="connsiteY13" fmla="*/ 538763 h 1462505"/>
                <a:gd name="connsiteX14" fmla="*/ 1757598 w 2771104"/>
                <a:gd name="connsiteY14" fmla="*/ 538763 h 1462505"/>
                <a:gd name="connsiteX15" fmla="*/ 1834573 w 2771104"/>
                <a:gd name="connsiteY15" fmla="*/ 564418 h 1462505"/>
                <a:gd name="connsiteX16" fmla="*/ 1860232 w 2771104"/>
                <a:gd name="connsiteY16" fmla="*/ 667040 h 1462505"/>
                <a:gd name="connsiteX17" fmla="*/ 1911548 w 2771104"/>
                <a:gd name="connsiteY17" fmla="*/ 756834 h 1462505"/>
                <a:gd name="connsiteX18" fmla="*/ 1950036 w 2771104"/>
                <a:gd name="connsiteY18" fmla="*/ 808144 h 1462505"/>
                <a:gd name="connsiteX19" fmla="*/ 1911548 w 2771104"/>
                <a:gd name="connsiteY19" fmla="*/ 910766 h 1462505"/>
                <a:gd name="connsiteX20" fmla="*/ 1898719 w 2771104"/>
                <a:gd name="connsiteY20" fmla="*/ 1051870 h 1462505"/>
                <a:gd name="connsiteX21" fmla="*/ 2014182 w 2771104"/>
                <a:gd name="connsiteY21" fmla="*/ 1192975 h 1462505"/>
                <a:gd name="connsiteX22" fmla="*/ 2116815 w 2771104"/>
                <a:gd name="connsiteY22" fmla="*/ 1346907 h 1462505"/>
                <a:gd name="connsiteX23" fmla="*/ 2322082 w 2771104"/>
                <a:gd name="connsiteY23" fmla="*/ 1423873 h 1462505"/>
                <a:gd name="connsiteX24" fmla="*/ 2463203 w 2771104"/>
                <a:gd name="connsiteY24" fmla="*/ 1436701 h 1462505"/>
                <a:gd name="connsiteX25" fmla="*/ 2694129 w 2771104"/>
                <a:gd name="connsiteY25" fmla="*/ 1462356 h 1462505"/>
                <a:gd name="connsiteX26" fmla="*/ 2771104 w 2771104"/>
                <a:gd name="connsiteY26" fmla="*/ 1423873 h 146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71104" h="1462505">
                  <a:moveTo>
                    <a:pt x="0" y="0"/>
                  </a:moveTo>
                  <a:cubicBezTo>
                    <a:pt x="37418" y="32069"/>
                    <a:pt x="74837" y="64139"/>
                    <a:pt x="102634" y="102622"/>
                  </a:cubicBezTo>
                  <a:cubicBezTo>
                    <a:pt x="130431" y="141105"/>
                    <a:pt x="149675" y="190278"/>
                    <a:pt x="166780" y="230899"/>
                  </a:cubicBezTo>
                  <a:cubicBezTo>
                    <a:pt x="183885" y="271520"/>
                    <a:pt x="179609" y="320693"/>
                    <a:pt x="205267" y="346348"/>
                  </a:cubicBezTo>
                  <a:cubicBezTo>
                    <a:pt x="230925" y="372003"/>
                    <a:pt x="284381" y="382693"/>
                    <a:pt x="320730" y="384831"/>
                  </a:cubicBezTo>
                  <a:cubicBezTo>
                    <a:pt x="357079" y="386969"/>
                    <a:pt x="387014" y="365589"/>
                    <a:pt x="423363" y="359175"/>
                  </a:cubicBezTo>
                  <a:cubicBezTo>
                    <a:pt x="459712" y="352761"/>
                    <a:pt x="500339" y="348486"/>
                    <a:pt x="538826" y="346348"/>
                  </a:cubicBezTo>
                  <a:cubicBezTo>
                    <a:pt x="577313" y="344210"/>
                    <a:pt x="615801" y="337796"/>
                    <a:pt x="654288" y="346348"/>
                  </a:cubicBezTo>
                  <a:cubicBezTo>
                    <a:pt x="692775" y="354900"/>
                    <a:pt x="737678" y="378418"/>
                    <a:pt x="769751" y="397659"/>
                  </a:cubicBezTo>
                  <a:cubicBezTo>
                    <a:pt x="801824" y="416900"/>
                    <a:pt x="814653" y="431866"/>
                    <a:pt x="846726" y="461797"/>
                  </a:cubicBezTo>
                  <a:cubicBezTo>
                    <a:pt x="878799" y="491728"/>
                    <a:pt x="902320" y="553729"/>
                    <a:pt x="962189" y="577246"/>
                  </a:cubicBezTo>
                  <a:cubicBezTo>
                    <a:pt x="1022058" y="600763"/>
                    <a:pt x="1133244" y="605039"/>
                    <a:pt x="1205943" y="602901"/>
                  </a:cubicBezTo>
                  <a:cubicBezTo>
                    <a:pt x="1278642" y="600763"/>
                    <a:pt x="1338512" y="575108"/>
                    <a:pt x="1398381" y="564418"/>
                  </a:cubicBezTo>
                  <a:cubicBezTo>
                    <a:pt x="1458251" y="553728"/>
                    <a:pt x="1505290" y="543039"/>
                    <a:pt x="1565160" y="538763"/>
                  </a:cubicBezTo>
                  <a:cubicBezTo>
                    <a:pt x="1625030" y="534487"/>
                    <a:pt x="1712696" y="534487"/>
                    <a:pt x="1757598" y="538763"/>
                  </a:cubicBezTo>
                  <a:cubicBezTo>
                    <a:pt x="1802500" y="543039"/>
                    <a:pt x="1817467" y="543039"/>
                    <a:pt x="1834573" y="564418"/>
                  </a:cubicBezTo>
                  <a:cubicBezTo>
                    <a:pt x="1851679" y="585797"/>
                    <a:pt x="1847403" y="634971"/>
                    <a:pt x="1860232" y="667040"/>
                  </a:cubicBezTo>
                  <a:cubicBezTo>
                    <a:pt x="1873061" y="699109"/>
                    <a:pt x="1896581" y="733317"/>
                    <a:pt x="1911548" y="756834"/>
                  </a:cubicBezTo>
                  <a:cubicBezTo>
                    <a:pt x="1926515" y="780351"/>
                    <a:pt x="1950036" y="782489"/>
                    <a:pt x="1950036" y="808144"/>
                  </a:cubicBezTo>
                  <a:cubicBezTo>
                    <a:pt x="1950036" y="833799"/>
                    <a:pt x="1920101" y="870145"/>
                    <a:pt x="1911548" y="910766"/>
                  </a:cubicBezTo>
                  <a:cubicBezTo>
                    <a:pt x="1902995" y="951387"/>
                    <a:pt x="1881613" y="1004835"/>
                    <a:pt x="1898719" y="1051870"/>
                  </a:cubicBezTo>
                  <a:cubicBezTo>
                    <a:pt x="1915825" y="1098905"/>
                    <a:pt x="1977833" y="1143802"/>
                    <a:pt x="2014182" y="1192975"/>
                  </a:cubicBezTo>
                  <a:cubicBezTo>
                    <a:pt x="2050531" y="1242148"/>
                    <a:pt x="2065498" y="1308424"/>
                    <a:pt x="2116815" y="1346907"/>
                  </a:cubicBezTo>
                  <a:cubicBezTo>
                    <a:pt x="2168132" y="1385390"/>
                    <a:pt x="2264351" y="1408907"/>
                    <a:pt x="2322082" y="1423873"/>
                  </a:cubicBezTo>
                  <a:cubicBezTo>
                    <a:pt x="2379813" y="1438839"/>
                    <a:pt x="2463203" y="1436701"/>
                    <a:pt x="2463203" y="1436701"/>
                  </a:cubicBezTo>
                  <a:cubicBezTo>
                    <a:pt x="2525211" y="1443115"/>
                    <a:pt x="2642812" y="1464494"/>
                    <a:pt x="2694129" y="1462356"/>
                  </a:cubicBezTo>
                  <a:cubicBezTo>
                    <a:pt x="2745446" y="1460218"/>
                    <a:pt x="2771104" y="1423873"/>
                    <a:pt x="2771104" y="1423873"/>
                  </a:cubicBezTo>
                </a:path>
              </a:pathLst>
            </a:custGeom>
            <a:ln w="571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1691680" y="16305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/>
                <a:t>4</a:t>
              </a:r>
            </a:p>
          </p:txBody>
        </p:sp>
      </p:grpSp>
      <p:grpSp>
        <p:nvGrpSpPr>
          <p:cNvPr id="21525" name="Gruppo 21524"/>
          <p:cNvGrpSpPr/>
          <p:nvPr/>
        </p:nvGrpSpPr>
        <p:grpSpPr>
          <a:xfrm>
            <a:off x="3491880" y="1116008"/>
            <a:ext cx="2140131" cy="3258232"/>
            <a:chOff x="3491880" y="1116008"/>
            <a:chExt cx="2140131" cy="3258232"/>
          </a:xfrm>
        </p:grpSpPr>
        <p:cxnSp>
          <p:nvCxnSpPr>
            <p:cNvPr id="17" name="Connettore 2 16"/>
            <p:cNvCxnSpPr/>
            <p:nvPr/>
          </p:nvCxnSpPr>
          <p:spPr bwMode="auto">
            <a:xfrm flipH="1" flipV="1">
              <a:off x="3995936" y="1772816"/>
              <a:ext cx="648072" cy="288032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Figura a mano libera 14"/>
            <p:cNvSpPr/>
            <p:nvPr/>
          </p:nvSpPr>
          <p:spPr>
            <a:xfrm>
              <a:off x="3756257" y="1116008"/>
              <a:ext cx="1875754" cy="3258232"/>
            </a:xfrm>
            <a:custGeom>
              <a:avLst/>
              <a:gdLst>
                <a:gd name="connsiteX0" fmla="*/ 541519 w 1875754"/>
                <a:gd name="connsiteY0" fmla="*/ 3258232 h 3258232"/>
                <a:gd name="connsiteX1" fmla="*/ 618494 w 1875754"/>
                <a:gd name="connsiteY1" fmla="*/ 3065817 h 3258232"/>
                <a:gd name="connsiteX2" fmla="*/ 772445 w 1875754"/>
                <a:gd name="connsiteY2" fmla="*/ 2911884 h 3258232"/>
                <a:gd name="connsiteX3" fmla="*/ 1054687 w 1875754"/>
                <a:gd name="connsiteY3" fmla="*/ 2706642 h 3258232"/>
                <a:gd name="connsiteX4" fmla="*/ 1182978 w 1875754"/>
                <a:gd name="connsiteY4" fmla="*/ 2373122 h 3258232"/>
                <a:gd name="connsiteX5" fmla="*/ 1247124 w 1875754"/>
                <a:gd name="connsiteY5" fmla="*/ 2206362 h 3258232"/>
                <a:gd name="connsiteX6" fmla="*/ 1247124 w 1875754"/>
                <a:gd name="connsiteY6" fmla="*/ 2078085 h 3258232"/>
                <a:gd name="connsiteX7" fmla="*/ 1247124 w 1875754"/>
                <a:gd name="connsiteY7" fmla="*/ 2026774 h 3258232"/>
                <a:gd name="connsiteX8" fmla="*/ 1118832 w 1875754"/>
                <a:gd name="connsiteY8" fmla="*/ 1962636 h 3258232"/>
                <a:gd name="connsiteX9" fmla="*/ 849420 w 1875754"/>
                <a:gd name="connsiteY9" fmla="*/ 1924153 h 3258232"/>
                <a:gd name="connsiteX10" fmla="*/ 656982 w 1875754"/>
                <a:gd name="connsiteY10" fmla="*/ 1860014 h 3258232"/>
                <a:gd name="connsiteX11" fmla="*/ 477373 w 1875754"/>
                <a:gd name="connsiteY11" fmla="*/ 1783048 h 3258232"/>
                <a:gd name="connsiteX12" fmla="*/ 361911 w 1875754"/>
                <a:gd name="connsiteY12" fmla="*/ 1731738 h 3258232"/>
                <a:gd name="connsiteX13" fmla="*/ 246448 w 1875754"/>
                <a:gd name="connsiteY13" fmla="*/ 1718910 h 3258232"/>
                <a:gd name="connsiteX14" fmla="*/ 28352 w 1875754"/>
                <a:gd name="connsiteY14" fmla="*/ 1680427 h 3258232"/>
                <a:gd name="connsiteX15" fmla="*/ 2694 w 1875754"/>
                <a:gd name="connsiteY15" fmla="*/ 1577805 h 3258232"/>
                <a:gd name="connsiteX16" fmla="*/ 28352 w 1875754"/>
                <a:gd name="connsiteY16" fmla="*/ 1475184 h 3258232"/>
                <a:gd name="connsiteX17" fmla="*/ 156644 w 1875754"/>
                <a:gd name="connsiteY17" fmla="*/ 1423873 h 3258232"/>
                <a:gd name="connsiteX18" fmla="*/ 272106 w 1875754"/>
                <a:gd name="connsiteY18" fmla="*/ 1308424 h 3258232"/>
                <a:gd name="connsiteX19" fmla="*/ 246448 w 1875754"/>
                <a:gd name="connsiteY19" fmla="*/ 1218630 h 3258232"/>
                <a:gd name="connsiteX20" fmla="*/ 143815 w 1875754"/>
                <a:gd name="connsiteY20" fmla="*/ 1116009 h 3258232"/>
                <a:gd name="connsiteX21" fmla="*/ 143815 w 1875754"/>
                <a:gd name="connsiteY21" fmla="*/ 872283 h 3258232"/>
                <a:gd name="connsiteX22" fmla="*/ 169473 w 1875754"/>
                <a:gd name="connsiteY22" fmla="*/ 731178 h 3258232"/>
                <a:gd name="connsiteX23" fmla="*/ 169473 w 1875754"/>
                <a:gd name="connsiteY23" fmla="*/ 679868 h 3258232"/>
                <a:gd name="connsiteX24" fmla="*/ 400398 w 1875754"/>
                <a:gd name="connsiteY24" fmla="*/ 513108 h 3258232"/>
                <a:gd name="connsiteX25" fmla="*/ 580007 w 1875754"/>
                <a:gd name="connsiteY25" fmla="*/ 346348 h 3258232"/>
                <a:gd name="connsiteX26" fmla="*/ 682640 w 1875754"/>
                <a:gd name="connsiteY26" fmla="*/ 166760 h 3258232"/>
                <a:gd name="connsiteX27" fmla="*/ 887907 w 1875754"/>
                <a:gd name="connsiteY27" fmla="*/ 295037 h 3258232"/>
                <a:gd name="connsiteX28" fmla="*/ 1157320 w 1875754"/>
                <a:gd name="connsiteY28" fmla="*/ 333520 h 3258232"/>
                <a:gd name="connsiteX29" fmla="*/ 1426733 w 1875754"/>
                <a:gd name="connsiteY29" fmla="*/ 282209 h 3258232"/>
                <a:gd name="connsiteX30" fmla="*/ 1747462 w 1875754"/>
                <a:gd name="connsiteY30" fmla="*/ 153933 h 3258232"/>
                <a:gd name="connsiteX31" fmla="*/ 1875754 w 1875754"/>
                <a:gd name="connsiteY31" fmla="*/ 0 h 325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75754" h="3258232">
                  <a:moveTo>
                    <a:pt x="541519" y="3258232"/>
                  </a:moveTo>
                  <a:cubicBezTo>
                    <a:pt x="560762" y="3190887"/>
                    <a:pt x="580006" y="3123542"/>
                    <a:pt x="618494" y="3065817"/>
                  </a:cubicBezTo>
                  <a:cubicBezTo>
                    <a:pt x="656982" y="3008092"/>
                    <a:pt x="699746" y="2971746"/>
                    <a:pt x="772445" y="2911884"/>
                  </a:cubicBezTo>
                  <a:cubicBezTo>
                    <a:pt x="845144" y="2852022"/>
                    <a:pt x="986265" y="2796436"/>
                    <a:pt x="1054687" y="2706642"/>
                  </a:cubicBezTo>
                  <a:cubicBezTo>
                    <a:pt x="1123109" y="2616848"/>
                    <a:pt x="1182978" y="2373122"/>
                    <a:pt x="1182978" y="2373122"/>
                  </a:cubicBezTo>
                  <a:cubicBezTo>
                    <a:pt x="1215051" y="2289742"/>
                    <a:pt x="1236433" y="2255535"/>
                    <a:pt x="1247124" y="2206362"/>
                  </a:cubicBezTo>
                  <a:cubicBezTo>
                    <a:pt x="1257815" y="2157189"/>
                    <a:pt x="1247124" y="2078085"/>
                    <a:pt x="1247124" y="2078085"/>
                  </a:cubicBezTo>
                  <a:cubicBezTo>
                    <a:pt x="1247124" y="2048154"/>
                    <a:pt x="1268506" y="2046015"/>
                    <a:pt x="1247124" y="2026774"/>
                  </a:cubicBezTo>
                  <a:cubicBezTo>
                    <a:pt x="1225742" y="2007533"/>
                    <a:pt x="1185116" y="1979739"/>
                    <a:pt x="1118832" y="1962636"/>
                  </a:cubicBezTo>
                  <a:cubicBezTo>
                    <a:pt x="1052548" y="1945532"/>
                    <a:pt x="926395" y="1941257"/>
                    <a:pt x="849420" y="1924153"/>
                  </a:cubicBezTo>
                  <a:cubicBezTo>
                    <a:pt x="772445" y="1907049"/>
                    <a:pt x="718990" y="1883531"/>
                    <a:pt x="656982" y="1860014"/>
                  </a:cubicBezTo>
                  <a:cubicBezTo>
                    <a:pt x="594974" y="1836496"/>
                    <a:pt x="477373" y="1783048"/>
                    <a:pt x="477373" y="1783048"/>
                  </a:cubicBezTo>
                  <a:cubicBezTo>
                    <a:pt x="428195" y="1761669"/>
                    <a:pt x="400398" y="1742428"/>
                    <a:pt x="361911" y="1731738"/>
                  </a:cubicBezTo>
                  <a:cubicBezTo>
                    <a:pt x="323424" y="1721048"/>
                    <a:pt x="302041" y="1727462"/>
                    <a:pt x="246448" y="1718910"/>
                  </a:cubicBezTo>
                  <a:cubicBezTo>
                    <a:pt x="190855" y="1710358"/>
                    <a:pt x="68978" y="1703944"/>
                    <a:pt x="28352" y="1680427"/>
                  </a:cubicBezTo>
                  <a:cubicBezTo>
                    <a:pt x="-12274" y="1656910"/>
                    <a:pt x="2694" y="1612012"/>
                    <a:pt x="2694" y="1577805"/>
                  </a:cubicBezTo>
                  <a:cubicBezTo>
                    <a:pt x="2694" y="1543598"/>
                    <a:pt x="2694" y="1500839"/>
                    <a:pt x="28352" y="1475184"/>
                  </a:cubicBezTo>
                  <a:cubicBezTo>
                    <a:pt x="54010" y="1449529"/>
                    <a:pt x="116018" y="1451666"/>
                    <a:pt x="156644" y="1423873"/>
                  </a:cubicBezTo>
                  <a:cubicBezTo>
                    <a:pt x="197270" y="1396080"/>
                    <a:pt x="257139" y="1342631"/>
                    <a:pt x="272106" y="1308424"/>
                  </a:cubicBezTo>
                  <a:cubicBezTo>
                    <a:pt x="287073" y="1274217"/>
                    <a:pt x="267830" y="1250699"/>
                    <a:pt x="246448" y="1218630"/>
                  </a:cubicBezTo>
                  <a:cubicBezTo>
                    <a:pt x="225066" y="1186561"/>
                    <a:pt x="160920" y="1173733"/>
                    <a:pt x="143815" y="1116009"/>
                  </a:cubicBezTo>
                  <a:cubicBezTo>
                    <a:pt x="126710" y="1058285"/>
                    <a:pt x="139539" y="936421"/>
                    <a:pt x="143815" y="872283"/>
                  </a:cubicBezTo>
                  <a:cubicBezTo>
                    <a:pt x="148091" y="808145"/>
                    <a:pt x="165197" y="763247"/>
                    <a:pt x="169473" y="731178"/>
                  </a:cubicBezTo>
                  <a:cubicBezTo>
                    <a:pt x="173749" y="699109"/>
                    <a:pt x="130986" y="716213"/>
                    <a:pt x="169473" y="679868"/>
                  </a:cubicBezTo>
                  <a:cubicBezTo>
                    <a:pt x="207960" y="643523"/>
                    <a:pt x="331976" y="568695"/>
                    <a:pt x="400398" y="513108"/>
                  </a:cubicBezTo>
                  <a:cubicBezTo>
                    <a:pt x="468820" y="457521"/>
                    <a:pt x="532967" y="404073"/>
                    <a:pt x="580007" y="346348"/>
                  </a:cubicBezTo>
                  <a:cubicBezTo>
                    <a:pt x="627047" y="288623"/>
                    <a:pt x="631323" y="175312"/>
                    <a:pt x="682640" y="166760"/>
                  </a:cubicBezTo>
                  <a:cubicBezTo>
                    <a:pt x="733957" y="158208"/>
                    <a:pt x="808794" y="267244"/>
                    <a:pt x="887907" y="295037"/>
                  </a:cubicBezTo>
                  <a:cubicBezTo>
                    <a:pt x="967020" y="322830"/>
                    <a:pt x="1067516" y="335658"/>
                    <a:pt x="1157320" y="333520"/>
                  </a:cubicBezTo>
                  <a:cubicBezTo>
                    <a:pt x="1247124" y="331382"/>
                    <a:pt x="1328376" y="312140"/>
                    <a:pt x="1426733" y="282209"/>
                  </a:cubicBezTo>
                  <a:cubicBezTo>
                    <a:pt x="1525090" y="252278"/>
                    <a:pt x="1672625" y="200968"/>
                    <a:pt x="1747462" y="153933"/>
                  </a:cubicBezTo>
                  <a:cubicBezTo>
                    <a:pt x="1822299" y="106898"/>
                    <a:pt x="1875754" y="0"/>
                    <a:pt x="1875754" y="0"/>
                  </a:cubicBezTo>
                </a:path>
              </a:pathLst>
            </a:custGeom>
            <a:ln w="571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491880" y="1198493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/>
                <a:t>5</a:t>
              </a:r>
            </a:p>
          </p:txBody>
        </p:sp>
      </p:grpSp>
      <p:grpSp>
        <p:nvGrpSpPr>
          <p:cNvPr id="21526" name="Gruppo 21525"/>
          <p:cNvGrpSpPr/>
          <p:nvPr/>
        </p:nvGrpSpPr>
        <p:grpSpPr>
          <a:xfrm>
            <a:off x="5734645" y="1116008"/>
            <a:ext cx="1917149" cy="3261501"/>
            <a:chOff x="5734645" y="1116008"/>
            <a:chExt cx="1917149" cy="3261501"/>
          </a:xfrm>
        </p:grpSpPr>
        <p:cxnSp>
          <p:nvCxnSpPr>
            <p:cNvPr id="18" name="Connettore 2 17"/>
            <p:cNvCxnSpPr/>
            <p:nvPr/>
          </p:nvCxnSpPr>
          <p:spPr bwMode="auto">
            <a:xfrm>
              <a:off x="6588224" y="2780928"/>
              <a:ext cx="576064" cy="14401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Figura a mano libera 19"/>
            <p:cNvSpPr/>
            <p:nvPr/>
          </p:nvSpPr>
          <p:spPr>
            <a:xfrm>
              <a:off x="5734645" y="1116008"/>
              <a:ext cx="1898719" cy="3261501"/>
            </a:xfrm>
            <a:custGeom>
              <a:avLst/>
              <a:gdLst>
                <a:gd name="connsiteX0" fmla="*/ 0 w 1898719"/>
                <a:gd name="connsiteY0" fmla="*/ 0 h 3261501"/>
                <a:gd name="connsiteX1" fmla="*/ 89804 w 1898719"/>
                <a:gd name="connsiteY1" fmla="*/ 51311 h 3261501"/>
                <a:gd name="connsiteX2" fmla="*/ 179608 w 1898719"/>
                <a:gd name="connsiteY2" fmla="*/ 166760 h 3261501"/>
                <a:gd name="connsiteX3" fmla="*/ 282242 w 1898719"/>
                <a:gd name="connsiteY3" fmla="*/ 320692 h 3261501"/>
                <a:gd name="connsiteX4" fmla="*/ 384875 w 1898719"/>
                <a:gd name="connsiteY4" fmla="*/ 423314 h 3261501"/>
                <a:gd name="connsiteX5" fmla="*/ 423363 w 1898719"/>
                <a:gd name="connsiteY5" fmla="*/ 525935 h 3261501"/>
                <a:gd name="connsiteX6" fmla="*/ 423363 w 1898719"/>
                <a:gd name="connsiteY6" fmla="*/ 654212 h 3261501"/>
                <a:gd name="connsiteX7" fmla="*/ 500338 w 1898719"/>
                <a:gd name="connsiteY7" fmla="*/ 833800 h 3261501"/>
                <a:gd name="connsiteX8" fmla="*/ 654288 w 1898719"/>
                <a:gd name="connsiteY8" fmla="*/ 885111 h 3261501"/>
                <a:gd name="connsiteX9" fmla="*/ 756921 w 1898719"/>
                <a:gd name="connsiteY9" fmla="*/ 1026215 h 3261501"/>
                <a:gd name="connsiteX10" fmla="*/ 885213 w 1898719"/>
                <a:gd name="connsiteY10" fmla="*/ 1205803 h 3261501"/>
                <a:gd name="connsiteX11" fmla="*/ 936530 w 1898719"/>
                <a:gd name="connsiteY11" fmla="*/ 1295596 h 3261501"/>
                <a:gd name="connsiteX12" fmla="*/ 1141797 w 1898719"/>
                <a:gd name="connsiteY12" fmla="*/ 1346907 h 3261501"/>
                <a:gd name="connsiteX13" fmla="*/ 1359893 w 1898719"/>
                <a:gd name="connsiteY13" fmla="*/ 1436701 h 3261501"/>
                <a:gd name="connsiteX14" fmla="*/ 1526672 w 1898719"/>
                <a:gd name="connsiteY14" fmla="*/ 1513667 h 3261501"/>
                <a:gd name="connsiteX15" fmla="*/ 1539502 w 1898719"/>
                <a:gd name="connsiteY15" fmla="*/ 1539322 h 3261501"/>
                <a:gd name="connsiteX16" fmla="*/ 1488185 w 1898719"/>
                <a:gd name="connsiteY16" fmla="*/ 1680427 h 3261501"/>
                <a:gd name="connsiteX17" fmla="*/ 1475356 w 1898719"/>
                <a:gd name="connsiteY17" fmla="*/ 1783048 h 3261501"/>
                <a:gd name="connsiteX18" fmla="*/ 1552331 w 1898719"/>
                <a:gd name="connsiteY18" fmla="*/ 1962636 h 3261501"/>
                <a:gd name="connsiteX19" fmla="*/ 1680623 w 1898719"/>
                <a:gd name="connsiteY19" fmla="*/ 2103740 h 3261501"/>
                <a:gd name="connsiteX20" fmla="*/ 1693452 w 1898719"/>
                <a:gd name="connsiteY20" fmla="*/ 2219190 h 3261501"/>
                <a:gd name="connsiteX21" fmla="*/ 1654964 w 1898719"/>
                <a:gd name="connsiteY21" fmla="*/ 2462916 h 3261501"/>
                <a:gd name="connsiteX22" fmla="*/ 1616477 w 1898719"/>
                <a:gd name="connsiteY22" fmla="*/ 2732297 h 3261501"/>
                <a:gd name="connsiteX23" fmla="*/ 1616477 w 1898719"/>
                <a:gd name="connsiteY23" fmla="*/ 2924712 h 3261501"/>
                <a:gd name="connsiteX24" fmla="*/ 1616477 w 1898719"/>
                <a:gd name="connsiteY24" fmla="*/ 3091472 h 3261501"/>
                <a:gd name="connsiteX25" fmla="*/ 1719110 w 1898719"/>
                <a:gd name="connsiteY25" fmla="*/ 3245404 h 3261501"/>
                <a:gd name="connsiteX26" fmla="*/ 1834573 w 1898719"/>
                <a:gd name="connsiteY26" fmla="*/ 3258232 h 3261501"/>
                <a:gd name="connsiteX27" fmla="*/ 1898719 w 1898719"/>
                <a:gd name="connsiteY27" fmla="*/ 3258232 h 326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8719" h="3261501">
                  <a:moveTo>
                    <a:pt x="0" y="0"/>
                  </a:moveTo>
                  <a:cubicBezTo>
                    <a:pt x="29934" y="11759"/>
                    <a:pt x="59869" y="23518"/>
                    <a:pt x="89804" y="51311"/>
                  </a:cubicBezTo>
                  <a:cubicBezTo>
                    <a:pt x="119739" y="79104"/>
                    <a:pt x="147535" y="121863"/>
                    <a:pt x="179608" y="166760"/>
                  </a:cubicBezTo>
                  <a:cubicBezTo>
                    <a:pt x="211681" y="211657"/>
                    <a:pt x="248031" y="277933"/>
                    <a:pt x="282242" y="320692"/>
                  </a:cubicBezTo>
                  <a:cubicBezTo>
                    <a:pt x="316453" y="363451"/>
                    <a:pt x="361355" y="389107"/>
                    <a:pt x="384875" y="423314"/>
                  </a:cubicBezTo>
                  <a:cubicBezTo>
                    <a:pt x="408395" y="457521"/>
                    <a:pt x="416948" y="487452"/>
                    <a:pt x="423363" y="525935"/>
                  </a:cubicBezTo>
                  <a:cubicBezTo>
                    <a:pt x="429778" y="564418"/>
                    <a:pt x="410534" y="602901"/>
                    <a:pt x="423363" y="654212"/>
                  </a:cubicBezTo>
                  <a:cubicBezTo>
                    <a:pt x="436192" y="705523"/>
                    <a:pt x="461850" y="795317"/>
                    <a:pt x="500338" y="833800"/>
                  </a:cubicBezTo>
                  <a:cubicBezTo>
                    <a:pt x="538826" y="872283"/>
                    <a:pt x="611524" y="853042"/>
                    <a:pt x="654288" y="885111"/>
                  </a:cubicBezTo>
                  <a:cubicBezTo>
                    <a:pt x="697052" y="917180"/>
                    <a:pt x="718434" y="972766"/>
                    <a:pt x="756921" y="1026215"/>
                  </a:cubicBezTo>
                  <a:cubicBezTo>
                    <a:pt x="795408" y="1079664"/>
                    <a:pt x="855278" y="1160906"/>
                    <a:pt x="885213" y="1205803"/>
                  </a:cubicBezTo>
                  <a:cubicBezTo>
                    <a:pt x="915148" y="1250700"/>
                    <a:pt x="893766" y="1272079"/>
                    <a:pt x="936530" y="1295596"/>
                  </a:cubicBezTo>
                  <a:cubicBezTo>
                    <a:pt x="979294" y="1319113"/>
                    <a:pt x="1071237" y="1323390"/>
                    <a:pt x="1141797" y="1346907"/>
                  </a:cubicBezTo>
                  <a:cubicBezTo>
                    <a:pt x="1212357" y="1370424"/>
                    <a:pt x="1295747" y="1408908"/>
                    <a:pt x="1359893" y="1436701"/>
                  </a:cubicBezTo>
                  <a:cubicBezTo>
                    <a:pt x="1424039" y="1464494"/>
                    <a:pt x="1496737" y="1496564"/>
                    <a:pt x="1526672" y="1513667"/>
                  </a:cubicBezTo>
                  <a:cubicBezTo>
                    <a:pt x="1556607" y="1530770"/>
                    <a:pt x="1545916" y="1511529"/>
                    <a:pt x="1539502" y="1539322"/>
                  </a:cubicBezTo>
                  <a:cubicBezTo>
                    <a:pt x="1533088" y="1567115"/>
                    <a:pt x="1498876" y="1639806"/>
                    <a:pt x="1488185" y="1680427"/>
                  </a:cubicBezTo>
                  <a:cubicBezTo>
                    <a:pt x="1477494" y="1721048"/>
                    <a:pt x="1464665" y="1736013"/>
                    <a:pt x="1475356" y="1783048"/>
                  </a:cubicBezTo>
                  <a:cubicBezTo>
                    <a:pt x="1486047" y="1830083"/>
                    <a:pt x="1518120" y="1909187"/>
                    <a:pt x="1552331" y="1962636"/>
                  </a:cubicBezTo>
                  <a:cubicBezTo>
                    <a:pt x="1586542" y="2016085"/>
                    <a:pt x="1657103" y="2060981"/>
                    <a:pt x="1680623" y="2103740"/>
                  </a:cubicBezTo>
                  <a:cubicBezTo>
                    <a:pt x="1704143" y="2146499"/>
                    <a:pt x="1697729" y="2159327"/>
                    <a:pt x="1693452" y="2219190"/>
                  </a:cubicBezTo>
                  <a:cubicBezTo>
                    <a:pt x="1689176" y="2279053"/>
                    <a:pt x="1667793" y="2377398"/>
                    <a:pt x="1654964" y="2462916"/>
                  </a:cubicBezTo>
                  <a:cubicBezTo>
                    <a:pt x="1642135" y="2548434"/>
                    <a:pt x="1622892" y="2655331"/>
                    <a:pt x="1616477" y="2732297"/>
                  </a:cubicBezTo>
                  <a:cubicBezTo>
                    <a:pt x="1610062" y="2809263"/>
                    <a:pt x="1616477" y="2924712"/>
                    <a:pt x="1616477" y="2924712"/>
                  </a:cubicBezTo>
                  <a:cubicBezTo>
                    <a:pt x="1616477" y="2984574"/>
                    <a:pt x="1599372" y="3038023"/>
                    <a:pt x="1616477" y="3091472"/>
                  </a:cubicBezTo>
                  <a:cubicBezTo>
                    <a:pt x="1633582" y="3144921"/>
                    <a:pt x="1682761" y="3217611"/>
                    <a:pt x="1719110" y="3245404"/>
                  </a:cubicBezTo>
                  <a:cubicBezTo>
                    <a:pt x="1755459" y="3273197"/>
                    <a:pt x="1804638" y="3256094"/>
                    <a:pt x="1834573" y="3258232"/>
                  </a:cubicBezTo>
                  <a:cubicBezTo>
                    <a:pt x="1864508" y="3260370"/>
                    <a:pt x="1898719" y="3258232"/>
                    <a:pt x="1898719" y="3258232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7236296" y="2566645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dirty="0"/>
                <a:t>6</a:t>
              </a:r>
            </a:p>
          </p:txBody>
        </p:sp>
      </p:grpSp>
      <p:grpSp>
        <p:nvGrpSpPr>
          <p:cNvPr id="21521" name="Gruppo 21520"/>
          <p:cNvGrpSpPr/>
          <p:nvPr/>
        </p:nvGrpSpPr>
        <p:grpSpPr>
          <a:xfrm>
            <a:off x="1231602" y="2039602"/>
            <a:ext cx="3207295" cy="2783607"/>
            <a:chOff x="1231602" y="2039602"/>
            <a:chExt cx="3207295" cy="2783607"/>
          </a:xfrm>
        </p:grpSpPr>
        <p:grpSp>
          <p:nvGrpSpPr>
            <p:cNvPr id="21515" name="Gruppo 21514"/>
            <p:cNvGrpSpPr/>
            <p:nvPr/>
          </p:nvGrpSpPr>
          <p:grpSpPr>
            <a:xfrm>
              <a:off x="1691680" y="2420888"/>
              <a:ext cx="720080" cy="862355"/>
              <a:chOff x="1691680" y="2420888"/>
              <a:chExt cx="720080" cy="862355"/>
            </a:xfrm>
          </p:grpSpPr>
          <p:cxnSp>
            <p:nvCxnSpPr>
              <p:cNvPr id="9" name="Connettore 2 8"/>
              <p:cNvCxnSpPr/>
              <p:nvPr/>
            </p:nvCxnSpPr>
            <p:spPr bwMode="auto">
              <a:xfrm flipV="1">
                <a:off x="1691680" y="2420888"/>
                <a:ext cx="720080" cy="432048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03030B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22" name="CasellaDiTesto 21"/>
              <p:cNvSpPr txBox="1"/>
              <p:nvPr/>
            </p:nvSpPr>
            <p:spPr>
              <a:xfrm>
                <a:off x="1924254" y="2636912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600" b="1" dirty="0"/>
                  <a:t>1</a:t>
                </a:r>
              </a:p>
            </p:txBody>
          </p:sp>
        </p:grpSp>
        <p:sp>
          <p:nvSpPr>
            <p:cNvPr id="21518" name="Figura a mano libera 21517"/>
            <p:cNvSpPr/>
            <p:nvPr/>
          </p:nvSpPr>
          <p:spPr>
            <a:xfrm>
              <a:off x="1231602" y="2039602"/>
              <a:ext cx="3207295" cy="2783607"/>
            </a:xfrm>
            <a:custGeom>
              <a:avLst/>
              <a:gdLst>
                <a:gd name="connsiteX0" fmla="*/ 0 w 3207295"/>
                <a:gd name="connsiteY0" fmla="*/ 0 h 2783607"/>
                <a:gd name="connsiteX1" fmla="*/ 64145 w 3207295"/>
                <a:gd name="connsiteY1" fmla="*/ 76966 h 2783607"/>
                <a:gd name="connsiteX2" fmla="*/ 128291 w 3207295"/>
                <a:gd name="connsiteY2" fmla="*/ 218070 h 2783607"/>
                <a:gd name="connsiteX3" fmla="*/ 192437 w 3207295"/>
                <a:gd name="connsiteY3" fmla="*/ 372002 h 2783607"/>
                <a:gd name="connsiteX4" fmla="*/ 282242 w 3207295"/>
                <a:gd name="connsiteY4" fmla="*/ 461796 h 2783607"/>
                <a:gd name="connsiteX5" fmla="*/ 474679 w 3207295"/>
                <a:gd name="connsiteY5" fmla="*/ 448968 h 2783607"/>
                <a:gd name="connsiteX6" fmla="*/ 525996 w 3207295"/>
                <a:gd name="connsiteY6" fmla="*/ 448968 h 2783607"/>
                <a:gd name="connsiteX7" fmla="*/ 641459 w 3207295"/>
                <a:gd name="connsiteY7" fmla="*/ 500279 h 2783607"/>
                <a:gd name="connsiteX8" fmla="*/ 756921 w 3207295"/>
                <a:gd name="connsiteY8" fmla="*/ 602901 h 2783607"/>
                <a:gd name="connsiteX9" fmla="*/ 859555 w 3207295"/>
                <a:gd name="connsiteY9" fmla="*/ 718350 h 2783607"/>
                <a:gd name="connsiteX10" fmla="*/ 859555 w 3207295"/>
                <a:gd name="connsiteY10" fmla="*/ 872282 h 2783607"/>
                <a:gd name="connsiteX11" fmla="*/ 821067 w 3207295"/>
                <a:gd name="connsiteY11" fmla="*/ 1026214 h 2783607"/>
                <a:gd name="connsiteX12" fmla="*/ 821067 w 3207295"/>
                <a:gd name="connsiteY12" fmla="*/ 1141663 h 2783607"/>
                <a:gd name="connsiteX13" fmla="*/ 936530 w 3207295"/>
                <a:gd name="connsiteY13" fmla="*/ 1334079 h 2783607"/>
                <a:gd name="connsiteX14" fmla="*/ 1090480 w 3207295"/>
                <a:gd name="connsiteY14" fmla="*/ 1590632 h 2783607"/>
                <a:gd name="connsiteX15" fmla="*/ 1205943 w 3207295"/>
                <a:gd name="connsiteY15" fmla="*/ 1795875 h 2783607"/>
                <a:gd name="connsiteX16" fmla="*/ 1462526 w 3207295"/>
                <a:gd name="connsiteY16" fmla="*/ 1872841 h 2783607"/>
                <a:gd name="connsiteX17" fmla="*/ 1629306 w 3207295"/>
                <a:gd name="connsiteY17" fmla="*/ 2013946 h 2783607"/>
                <a:gd name="connsiteX18" fmla="*/ 1950035 w 3207295"/>
                <a:gd name="connsiteY18" fmla="*/ 2078084 h 2783607"/>
                <a:gd name="connsiteX19" fmla="*/ 2232277 w 3207295"/>
                <a:gd name="connsiteY19" fmla="*/ 2065257 h 2783607"/>
                <a:gd name="connsiteX20" fmla="*/ 2501690 w 3207295"/>
                <a:gd name="connsiteY20" fmla="*/ 2129395 h 2783607"/>
                <a:gd name="connsiteX21" fmla="*/ 2771103 w 3207295"/>
                <a:gd name="connsiteY21" fmla="*/ 2270499 h 2783607"/>
                <a:gd name="connsiteX22" fmla="*/ 2899395 w 3207295"/>
                <a:gd name="connsiteY22" fmla="*/ 2450087 h 2783607"/>
                <a:gd name="connsiteX23" fmla="*/ 3155978 w 3207295"/>
                <a:gd name="connsiteY23" fmla="*/ 2706641 h 2783607"/>
                <a:gd name="connsiteX24" fmla="*/ 3207295 w 3207295"/>
                <a:gd name="connsiteY24" fmla="*/ 2783607 h 278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7295" h="2783607">
                  <a:moveTo>
                    <a:pt x="0" y="0"/>
                  </a:moveTo>
                  <a:cubicBezTo>
                    <a:pt x="21381" y="20310"/>
                    <a:pt x="42763" y="40621"/>
                    <a:pt x="64145" y="76966"/>
                  </a:cubicBezTo>
                  <a:cubicBezTo>
                    <a:pt x="85527" y="113311"/>
                    <a:pt x="106909" y="168897"/>
                    <a:pt x="128291" y="218070"/>
                  </a:cubicBezTo>
                  <a:cubicBezTo>
                    <a:pt x="149673" y="267243"/>
                    <a:pt x="166779" y="331381"/>
                    <a:pt x="192437" y="372002"/>
                  </a:cubicBezTo>
                  <a:cubicBezTo>
                    <a:pt x="218095" y="412623"/>
                    <a:pt x="235202" y="448968"/>
                    <a:pt x="282242" y="461796"/>
                  </a:cubicBezTo>
                  <a:cubicBezTo>
                    <a:pt x="329282" y="474624"/>
                    <a:pt x="434053" y="451106"/>
                    <a:pt x="474679" y="448968"/>
                  </a:cubicBezTo>
                  <a:cubicBezTo>
                    <a:pt x="515305" y="446830"/>
                    <a:pt x="498199" y="440416"/>
                    <a:pt x="525996" y="448968"/>
                  </a:cubicBezTo>
                  <a:cubicBezTo>
                    <a:pt x="553793" y="457520"/>
                    <a:pt x="602972" y="474624"/>
                    <a:pt x="641459" y="500279"/>
                  </a:cubicBezTo>
                  <a:cubicBezTo>
                    <a:pt x="679946" y="525934"/>
                    <a:pt x="720572" y="566556"/>
                    <a:pt x="756921" y="602901"/>
                  </a:cubicBezTo>
                  <a:cubicBezTo>
                    <a:pt x="793270" y="639246"/>
                    <a:pt x="842449" y="673453"/>
                    <a:pt x="859555" y="718350"/>
                  </a:cubicBezTo>
                  <a:cubicBezTo>
                    <a:pt x="876661" y="763247"/>
                    <a:pt x="865970" y="820971"/>
                    <a:pt x="859555" y="872282"/>
                  </a:cubicBezTo>
                  <a:cubicBezTo>
                    <a:pt x="853140" y="923593"/>
                    <a:pt x="827482" y="981317"/>
                    <a:pt x="821067" y="1026214"/>
                  </a:cubicBezTo>
                  <a:cubicBezTo>
                    <a:pt x="814652" y="1071111"/>
                    <a:pt x="801823" y="1090352"/>
                    <a:pt x="821067" y="1141663"/>
                  </a:cubicBezTo>
                  <a:cubicBezTo>
                    <a:pt x="840311" y="1192974"/>
                    <a:pt x="936530" y="1334079"/>
                    <a:pt x="936530" y="1334079"/>
                  </a:cubicBezTo>
                  <a:cubicBezTo>
                    <a:pt x="981432" y="1408907"/>
                    <a:pt x="1045578" y="1513666"/>
                    <a:pt x="1090480" y="1590632"/>
                  </a:cubicBezTo>
                  <a:cubicBezTo>
                    <a:pt x="1135382" y="1667598"/>
                    <a:pt x="1143935" y="1748840"/>
                    <a:pt x="1205943" y="1795875"/>
                  </a:cubicBezTo>
                  <a:cubicBezTo>
                    <a:pt x="1267951" y="1842910"/>
                    <a:pt x="1391966" y="1836496"/>
                    <a:pt x="1462526" y="1872841"/>
                  </a:cubicBezTo>
                  <a:cubicBezTo>
                    <a:pt x="1533086" y="1909186"/>
                    <a:pt x="1548055" y="1979739"/>
                    <a:pt x="1629306" y="2013946"/>
                  </a:cubicBezTo>
                  <a:cubicBezTo>
                    <a:pt x="1710557" y="2048153"/>
                    <a:pt x="1849540" y="2069532"/>
                    <a:pt x="1950035" y="2078084"/>
                  </a:cubicBezTo>
                  <a:cubicBezTo>
                    <a:pt x="2050530" y="2086636"/>
                    <a:pt x="2140335" y="2056705"/>
                    <a:pt x="2232277" y="2065257"/>
                  </a:cubicBezTo>
                  <a:cubicBezTo>
                    <a:pt x="2324220" y="2073809"/>
                    <a:pt x="2411886" y="2095188"/>
                    <a:pt x="2501690" y="2129395"/>
                  </a:cubicBezTo>
                  <a:cubicBezTo>
                    <a:pt x="2591494" y="2163602"/>
                    <a:pt x="2704819" y="2217050"/>
                    <a:pt x="2771103" y="2270499"/>
                  </a:cubicBezTo>
                  <a:cubicBezTo>
                    <a:pt x="2837387" y="2323948"/>
                    <a:pt x="2835249" y="2377397"/>
                    <a:pt x="2899395" y="2450087"/>
                  </a:cubicBezTo>
                  <a:cubicBezTo>
                    <a:pt x="2963541" y="2522777"/>
                    <a:pt x="3104661" y="2651054"/>
                    <a:pt x="3155978" y="2706641"/>
                  </a:cubicBezTo>
                  <a:cubicBezTo>
                    <a:pt x="3207295" y="2762228"/>
                    <a:pt x="3207295" y="2783607"/>
                    <a:pt x="3207295" y="2783607"/>
                  </a:cubicBezTo>
                </a:path>
              </a:pathLst>
            </a:custGeom>
            <a:ln w="190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1522" name="Gruppo 21521"/>
          <p:cNvGrpSpPr/>
          <p:nvPr/>
        </p:nvGrpSpPr>
        <p:grpSpPr>
          <a:xfrm>
            <a:off x="4875089" y="2296155"/>
            <a:ext cx="2145183" cy="2604020"/>
            <a:chOff x="4875089" y="2296155"/>
            <a:chExt cx="2145183" cy="2604020"/>
          </a:xfrm>
        </p:grpSpPr>
        <p:grpSp>
          <p:nvGrpSpPr>
            <p:cNvPr id="21516" name="Gruppo 21515"/>
            <p:cNvGrpSpPr/>
            <p:nvPr/>
          </p:nvGrpSpPr>
          <p:grpSpPr>
            <a:xfrm>
              <a:off x="6084168" y="3068960"/>
              <a:ext cx="936104" cy="718339"/>
              <a:chOff x="6084168" y="3068960"/>
              <a:chExt cx="936104" cy="718339"/>
            </a:xfrm>
          </p:grpSpPr>
          <p:cxnSp>
            <p:nvCxnSpPr>
              <p:cNvPr id="7" name="Connettore 2 6"/>
              <p:cNvCxnSpPr/>
              <p:nvPr/>
            </p:nvCxnSpPr>
            <p:spPr bwMode="auto">
              <a:xfrm>
                <a:off x="6084168" y="3068960"/>
                <a:ext cx="936104" cy="288032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03030B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25" name="CasellaDiTesto 24"/>
              <p:cNvSpPr txBox="1"/>
              <p:nvPr/>
            </p:nvSpPr>
            <p:spPr>
              <a:xfrm>
                <a:off x="6316742" y="3140968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600" b="1" dirty="0"/>
                  <a:t>2</a:t>
                </a:r>
              </a:p>
            </p:txBody>
          </p:sp>
        </p:grpSp>
        <p:sp>
          <p:nvSpPr>
            <p:cNvPr id="21519" name="Figura a mano libera 21518"/>
            <p:cNvSpPr/>
            <p:nvPr/>
          </p:nvSpPr>
          <p:spPr>
            <a:xfrm>
              <a:off x="4875089" y="2296155"/>
              <a:ext cx="1796211" cy="2604020"/>
            </a:xfrm>
            <a:custGeom>
              <a:avLst/>
              <a:gdLst>
                <a:gd name="connsiteX0" fmla="*/ 1603648 w 1796211"/>
                <a:gd name="connsiteY0" fmla="*/ 0 h 2604020"/>
                <a:gd name="connsiteX1" fmla="*/ 1629307 w 1796211"/>
                <a:gd name="connsiteY1" fmla="*/ 153932 h 2604020"/>
                <a:gd name="connsiteX2" fmla="*/ 1719111 w 1796211"/>
                <a:gd name="connsiteY2" fmla="*/ 243726 h 2604020"/>
                <a:gd name="connsiteX3" fmla="*/ 1744769 w 1796211"/>
                <a:gd name="connsiteY3" fmla="*/ 307865 h 2604020"/>
                <a:gd name="connsiteX4" fmla="*/ 1796086 w 1796211"/>
                <a:gd name="connsiteY4" fmla="*/ 474625 h 2604020"/>
                <a:gd name="connsiteX5" fmla="*/ 1757598 w 1796211"/>
                <a:gd name="connsiteY5" fmla="*/ 628557 h 2604020"/>
                <a:gd name="connsiteX6" fmla="*/ 1706282 w 1796211"/>
                <a:gd name="connsiteY6" fmla="*/ 872283 h 2604020"/>
                <a:gd name="connsiteX7" fmla="*/ 1680623 w 1796211"/>
                <a:gd name="connsiteY7" fmla="*/ 1077526 h 2604020"/>
                <a:gd name="connsiteX8" fmla="*/ 1654965 w 1796211"/>
                <a:gd name="connsiteY8" fmla="*/ 1321252 h 2604020"/>
                <a:gd name="connsiteX9" fmla="*/ 1616477 w 1796211"/>
                <a:gd name="connsiteY9" fmla="*/ 1616288 h 2604020"/>
                <a:gd name="connsiteX10" fmla="*/ 1577990 w 1796211"/>
                <a:gd name="connsiteY10" fmla="*/ 1757393 h 2604020"/>
                <a:gd name="connsiteX11" fmla="*/ 1488186 w 1796211"/>
                <a:gd name="connsiteY11" fmla="*/ 1783048 h 2604020"/>
                <a:gd name="connsiteX12" fmla="*/ 1449698 w 1796211"/>
                <a:gd name="connsiteY12" fmla="*/ 1911325 h 2604020"/>
                <a:gd name="connsiteX13" fmla="*/ 1411211 w 1796211"/>
                <a:gd name="connsiteY13" fmla="*/ 2001119 h 2604020"/>
                <a:gd name="connsiteX14" fmla="*/ 1372723 w 1796211"/>
                <a:gd name="connsiteY14" fmla="*/ 2039602 h 2604020"/>
                <a:gd name="connsiteX15" fmla="*/ 1116139 w 1796211"/>
                <a:gd name="connsiteY15" fmla="*/ 1975463 h 2604020"/>
                <a:gd name="connsiteX16" fmla="*/ 1026335 w 1796211"/>
                <a:gd name="connsiteY16" fmla="*/ 1975463 h 2604020"/>
                <a:gd name="connsiteX17" fmla="*/ 923702 w 1796211"/>
                <a:gd name="connsiteY17" fmla="*/ 2065257 h 2604020"/>
                <a:gd name="connsiteX18" fmla="*/ 821068 w 1796211"/>
                <a:gd name="connsiteY18" fmla="*/ 2065257 h 2604020"/>
                <a:gd name="connsiteX19" fmla="*/ 641460 w 1796211"/>
                <a:gd name="connsiteY19" fmla="*/ 2270500 h 2604020"/>
                <a:gd name="connsiteX20" fmla="*/ 525997 w 1796211"/>
                <a:gd name="connsiteY20" fmla="*/ 2398777 h 2604020"/>
                <a:gd name="connsiteX21" fmla="*/ 423363 w 1796211"/>
                <a:gd name="connsiteY21" fmla="*/ 2398777 h 2604020"/>
                <a:gd name="connsiteX22" fmla="*/ 166780 w 1796211"/>
                <a:gd name="connsiteY22" fmla="*/ 2501398 h 2604020"/>
                <a:gd name="connsiteX23" fmla="*/ 0 w 1796211"/>
                <a:gd name="connsiteY23" fmla="*/ 2604020 h 26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96211" h="2604020">
                  <a:moveTo>
                    <a:pt x="1603648" y="0"/>
                  </a:moveTo>
                  <a:cubicBezTo>
                    <a:pt x="1606855" y="56655"/>
                    <a:pt x="1610063" y="113311"/>
                    <a:pt x="1629307" y="153932"/>
                  </a:cubicBezTo>
                  <a:cubicBezTo>
                    <a:pt x="1648551" y="194553"/>
                    <a:pt x="1699867" y="218070"/>
                    <a:pt x="1719111" y="243726"/>
                  </a:cubicBezTo>
                  <a:cubicBezTo>
                    <a:pt x="1738355" y="269382"/>
                    <a:pt x="1731940" y="269382"/>
                    <a:pt x="1744769" y="307865"/>
                  </a:cubicBezTo>
                  <a:cubicBezTo>
                    <a:pt x="1757598" y="346348"/>
                    <a:pt x="1793948" y="421176"/>
                    <a:pt x="1796086" y="474625"/>
                  </a:cubicBezTo>
                  <a:cubicBezTo>
                    <a:pt x="1798224" y="528074"/>
                    <a:pt x="1772565" y="562281"/>
                    <a:pt x="1757598" y="628557"/>
                  </a:cubicBezTo>
                  <a:cubicBezTo>
                    <a:pt x="1742631" y="694833"/>
                    <a:pt x="1719111" y="797455"/>
                    <a:pt x="1706282" y="872283"/>
                  </a:cubicBezTo>
                  <a:cubicBezTo>
                    <a:pt x="1693453" y="947111"/>
                    <a:pt x="1689176" y="1002698"/>
                    <a:pt x="1680623" y="1077526"/>
                  </a:cubicBezTo>
                  <a:cubicBezTo>
                    <a:pt x="1672070" y="1152354"/>
                    <a:pt x="1665656" y="1231458"/>
                    <a:pt x="1654965" y="1321252"/>
                  </a:cubicBezTo>
                  <a:cubicBezTo>
                    <a:pt x="1644274" y="1411046"/>
                    <a:pt x="1629306" y="1543598"/>
                    <a:pt x="1616477" y="1616288"/>
                  </a:cubicBezTo>
                  <a:cubicBezTo>
                    <a:pt x="1603648" y="1688978"/>
                    <a:pt x="1599372" y="1729600"/>
                    <a:pt x="1577990" y="1757393"/>
                  </a:cubicBezTo>
                  <a:cubicBezTo>
                    <a:pt x="1556608" y="1785186"/>
                    <a:pt x="1509568" y="1757393"/>
                    <a:pt x="1488186" y="1783048"/>
                  </a:cubicBezTo>
                  <a:cubicBezTo>
                    <a:pt x="1466804" y="1808703"/>
                    <a:pt x="1462527" y="1874980"/>
                    <a:pt x="1449698" y="1911325"/>
                  </a:cubicBezTo>
                  <a:cubicBezTo>
                    <a:pt x="1436869" y="1947670"/>
                    <a:pt x="1424040" y="1979740"/>
                    <a:pt x="1411211" y="2001119"/>
                  </a:cubicBezTo>
                  <a:cubicBezTo>
                    <a:pt x="1398382" y="2022498"/>
                    <a:pt x="1421902" y="2043878"/>
                    <a:pt x="1372723" y="2039602"/>
                  </a:cubicBezTo>
                  <a:cubicBezTo>
                    <a:pt x="1323544" y="2035326"/>
                    <a:pt x="1173870" y="1986153"/>
                    <a:pt x="1116139" y="1975463"/>
                  </a:cubicBezTo>
                  <a:cubicBezTo>
                    <a:pt x="1058408" y="1964773"/>
                    <a:pt x="1058408" y="1960497"/>
                    <a:pt x="1026335" y="1975463"/>
                  </a:cubicBezTo>
                  <a:cubicBezTo>
                    <a:pt x="994262" y="1990429"/>
                    <a:pt x="957913" y="2050291"/>
                    <a:pt x="923702" y="2065257"/>
                  </a:cubicBezTo>
                  <a:cubicBezTo>
                    <a:pt x="889491" y="2080223"/>
                    <a:pt x="868108" y="2031050"/>
                    <a:pt x="821068" y="2065257"/>
                  </a:cubicBezTo>
                  <a:cubicBezTo>
                    <a:pt x="774028" y="2099464"/>
                    <a:pt x="690638" y="2214913"/>
                    <a:pt x="641460" y="2270500"/>
                  </a:cubicBezTo>
                  <a:cubicBezTo>
                    <a:pt x="592282" y="2326087"/>
                    <a:pt x="562346" y="2377398"/>
                    <a:pt x="525997" y="2398777"/>
                  </a:cubicBezTo>
                  <a:cubicBezTo>
                    <a:pt x="489648" y="2420156"/>
                    <a:pt x="483232" y="2381674"/>
                    <a:pt x="423363" y="2398777"/>
                  </a:cubicBezTo>
                  <a:cubicBezTo>
                    <a:pt x="363494" y="2415880"/>
                    <a:pt x="237340" y="2467191"/>
                    <a:pt x="166780" y="2501398"/>
                  </a:cubicBezTo>
                  <a:cubicBezTo>
                    <a:pt x="96220" y="2535605"/>
                    <a:pt x="0" y="2604020"/>
                    <a:pt x="0" y="2604020"/>
                  </a:cubicBezTo>
                </a:path>
              </a:pathLst>
            </a:custGeom>
            <a:ln w="190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1523" name="Gruppo 21522"/>
          <p:cNvGrpSpPr/>
          <p:nvPr/>
        </p:nvGrpSpPr>
        <p:grpSpPr>
          <a:xfrm>
            <a:off x="8063597" y="461797"/>
            <a:ext cx="1095545" cy="3912443"/>
            <a:chOff x="8063597" y="461797"/>
            <a:chExt cx="1095545" cy="3912443"/>
          </a:xfrm>
        </p:grpSpPr>
        <p:grpSp>
          <p:nvGrpSpPr>
            <p:cNvPr id="21517" name="Gruppo 21516"/>
            <p:cNvGrpSpPr/>
            <p:nvPr/>
          </p:nvGrpSpPr>
          <p:grpSpPr>
            <a:xfrm>
              <a:off x="8388424" y="3356992"/>
              <a:ext cx="770718" cy="718339"/>
              <a:chOff x="8388424" y="3356992"/>
              <a:chExt cx="770718" cy="718339"/>
            </a:xfrm>
          </p:grpSpPr>
          <p:cxnSp>
            <p:nvCxnSpPr>
              <p:cNvPr id="8" name="Connettore 2 7"/>
              <p:cNvCxnSpPr/>
              <p:nvPr/>
            </p:nvCxnSpPr>
            <p:spPr bwMode="auto">
              <a:xfrm flipV="1">
                <a:off x="8388424" y="3356992"/>
                <a:ext cx="770718" cy="144016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03030B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26" name="CasellaDiTesto 25"/>
              <p:cNvSpPr txBox="1"/>
              <p:nvPr/>
            </p:nvSpPr>
            <p:spPr>
              <a:xfrm>
                <a:off x="8620998" y="34290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600" b="1" dirty="0"/>
                  <a:t>3</a:t>
                </a:r>
              </a:p>
            </p:txBody>
          </p:sp>
        </p:grpSp>
        <p:sp>
          <p:nvSpPr>
            <p:cNvPr id="21520" name="Figura a mano libera 21519"/>
            <p:cNvSpPr/>
            <p:nvPr/>
          </p:nvSpPr>
          <p:spPr>
            <a:xfrm>
              <a:off x="8063597" y="461797"/>
              <a:ext cx="1021364" cy="3912443"/>
            </a:xfrm>
            <a:custGeom>
              <a:avLst/>
              <a:gdLst>
                <a:gd name="connsiteX0" fmla="*/ 801368 w 1021364"/>
                <a:gd name="connsiteY0" fmla="*/ 0 h 3912443"/>
                <a:gd name="connsiteX1" fmla="*/ 737222 w 1021364"/>
                <a:gd name="connsiteY1" fmla="*/ 89793 h 3912443"/>
                <a:gd name="connsiteX2" fmla="*/ 711564 w 1021364"/>
                <a:gd name="connsiteY2" fmla="*/ 192415 h 3912443"/>
                <a:gd name="connsiteX3" fmla="*/ 673076 w 1021364"/>
                <a:gd name="connsiteY3" fmla="*/ 269381 h 3912443"/>
                <a:gd name="connsiteX4" fmla="*/ 685906 w 1021364"/>
                <a:gd name="connsiteY4" fmla="*/ 295036 h 3912443"/>
                <a:gd name="connsiteX5" fmla="*/ 647418 w 1021364"/>
                <a:gd name="connsiteY5" fmla="*/ 410485 h 3912443"/>
                <a:gd name="connsiteX6" fmla="*/ 544785 w 1021364"/>
                <a:gd name="connsiteY6" fmla="*/ 423313 h 3912443"/>
                <a:gd name="connsiteX7" fmla="*/ 480639 w 1021364"/>
                <a:gd name="connsiteY7" fmla="*/ 551590 h 3912443"/>
                <a:gd name="connsiteX8" fmla="*/ 365176 w 1021364"/>
                <a:gd name="connsiteY8" fmla="*/ 679867 h 3912443"/>
                <a:gd name="connsiteX9" fmla="*/ 288201 w 1021364"/>
                <a:gd name="connsiteY9" fmla="*/ 795316 h 3912443"/>
                <a:gd name="connsiteX10" fmla="*/ 275372 w 1021364"/>
                <a:gd name="connsiteY10" fmla="*/ 846627 h 3912443"/>
                <a:gd name="connsiteX11" fmla="*/ 313859 w 1021364"/>
                <a:gd name="connsiteY11" fmla="*/ 923593 h 3912443"/>
                <a:gd name="connsiteX12" fmla="*/ 416493 w 1021364"/>
                <a:gd name="connsiteY12" fmla="*/ 1039042 h 3912443"/>
                <a:gd name="connsiteX13" fmla="*/ 429322 w 1021364"/>
                <a:gd name="connsiteY13" fmla="*/ 1192974 h 3912443"/>
                <a:gd name="connsiteX14" fmla="*/ 326689 w 1021364"/>
                <a:gd name="connsiteY14" fmla="*/ 1385389 h 3912443"/>
                <a:gd name="connsiteX15" fmla="*/ 262543 w 1021364"/>
                <a:gd name="connsiteY15" fmla="*/ 1449528 h 3912443"/>
                <a:gd name="connsiteX16" fmla="*/ 159909 w 1021364"/>
                <a:gd name="connsiteY16" fmla="*/ 1526494 h 3912443"/>
                <a:gd name="connsiteX17" fmla="*/ 70105 w 1021364"/>
                <a:gd name="connsiteY17" fmla="*/ 1667598 h 3912443"/>
                <a:gd name="connsiteX18" fmla="*/ 5959 w 1021364"/>
                <a:gd name="connsiteY18" fmla="*/ 1783048 h 3912443"/>
                <a:gd name="connsiteX19" fmla="*/ 18788 w 1021364"/>
                <a:gd name="connsiteY19" fmla="*/ 1924152 h 3912443"/>
                <a:gd name="connsiteX20" fmla="*/ 147080 w 1021364"/>
                <a:gd name="connsiteY20" fmla="*/ 2103740 h 3912443"/>
                <a:gd name="connsiteX21" fmla="*/ 301030 w 1021364"/>
                <a:gd name="connsiteY21" fmla="*/ 2193533 h 3912443"/>
                <a:gd name="connsiteX22" fmla="*/ 403664 w 1021364"/>
                <a:gd name="connsiteY22" fmla="*/ 2283327 h 3912443"/>
                <a:gd name="connsiteX23" fmla="*/ 557614 w 1021364"/>
                <a:gd name="connsiteY23" fmla="*/ 2347466 h 3912443"/>
                <a:gd name="connsiteX24" fmla="*/ 775710 w 1021364"/>
                <a:gd name="connsiteY24" fmla="*/ 2373121 h 3912443"/>
                <a:gd name="connsiteX25" fmla="*/ 814197 w 1021364"/>
                <a:gd name="connsiteY25" fmla="*/ 2475742 h 3912443"/>
                <a:gd name="connsiteX26" fmla="*/ 762881 w 1021364"/>
                <a:gd name="connsiteY26" fmla="*/ 2604019 h 3912443"/>
                <a:gd name="connsiteX27" fmla="*/ 775710 w 1021364"/>
                <a:gd name="connsiteY27" fmla="*/ 2719468 h 3912443"/>
                <a:gd name="connsiteX28" fmla="*/ 775710 w 1021364"/>
                <a:gd name="connsiteY28" fmla="*/ 2847745 h 3912443"/>
                <a:gd name="connsiteX29" fmla="*/ 737222 w 1021364"/>
                <a:gd name="connsiteY29" fmla="*/ 2963194 h 3912443"/>
                <a:gd name="connsiteX30" fmla="*/ 724393 w 1021364"/>
                <a:gd name="connsiteY30" fmla="*/ 3117127 h 3912443"/>
                <a:gd name="connsiteX31" fmla="*/ 711564 w 1021364"/>
                <a:gd name="connsiteY31" fmla="*/ 3283886 h 3912443"/>
                <a:gd name="connsiteX32" fmla="*/ 788539 w 1021364"/>
                <a:gd name="connsiteY32" fmla="*/ 3489129 h 3912443"/>
                <a:gd name="connsiteX33" fmla="*/ 916831 w 1021364"/>
                <a:gd name="connsiteY33" fmla="*/ 3643062 h 3912443"/>
                <a:gd name="connsiteX34" fmla="*/ 993806 w 1021364"/>
                <a:gd name="connsiteY34" fmla="*/ 3809821 h 3912443"/>
                <a:gd name="connsiteX35" fmla="*/ 1019464 w 1021364"/>
                <a:gd name="connsiteY35" fmla="*/ 3886788 h 3912443"/>
                <a:gd name="connsiteX36" fmla="*/ 1019464 w 1021364"/>
                <a:gd name="connsiteY36" fmla="*/ 3912443 h 391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21364" h="3912443">
                  <a:moveTo>
                    <a:pt x="801368" y="0"/>
                  </a:moveTo>
                  <a:cubicBezTo>
                    <a:pt x="776778" y="28862"/>
                    <a:pt x="752189" y="57724"/>
                    <a:pt x="737222" y="89793"/>
                  </a:cubicBezTo>
                  <a:cubicBezTo>
                    <a:pt x="722255" y="121862"/>
                    <a:pt x="722255" y="162484"/>
                    <a:pt x="711564" y="192415"/>
                  </a:cubicBezTo>
                  <a:cubicBezTo>
                    <a:pt x="700873" y="222346"/>
                    <a:pt x="677352" y="252278"/>
                    <a:pt x="673076" y="269381"/>
                  </a:cubicBezTo>
                  <a:cubicBezTo>
                    <a:pt x="668800" y="286484"/>
                    <a:pt x="690182" y="271519"/>
                    <a:pt x="685906" y="295036"/>
                  </a:cubicBezTo>
                  <a:cubicBezTo>
                    <a:pt x="681630" y="318553"/>
                    <a:pt x="670938" y="389106"/>
                    <a:pt x="647418" y="410485"/>
                  </a:cubicBezTo>
                  <a:cubicBezTo>
                    <a:pt x="623898" y="431864"/>
                    <a:pt x="572581" y="399796"/>
                    <a:pt x="544785" y="423313"/>
                  </a:cubicBezTo>
                  <a:cubicBezTo>
                    <a:pt x="516989" y="446830"/>
                    <a:pt x="510574" y="508831"/>
                    <a:pt x="480639" y="551590"/>
                  </a:cubicBezTo>
                  <a:cubicBezTo>
                    <a:pt x="450704" y="594349"/>
                    <a:pt x="397249" y="639246"/>
                    <a:pt x="365176" y="679867"/>
                  </a:cubicBezTo>
                  <a:cubicBezTo>
                    <a:pt x="333103" y="720488"/>
                    <a:pt x="303168" y="767523"/>
                    <a:pt x="288201" y="795316"/>
                  </a:cubicBezTo>
                  <a:cubicBezTo>
                    <a:pt x="273234" y="823109"/>
                    <a:pt x="271096" y="825247"/>
                    <a:pt x="275372" y="846627"/>
                  </a:cubicBezTo>
                  <a:cubicBezTo>
                    <a:pt x="279648" y="868007"/>
                    <a:pt x="290339" y="891524"/>
                    <a:pt x="313859" y="923593"/>
                  </a:cubicBezTo>
                  <a:cubicBezTo>
                    <a:pt x="337379" y="955662"/>
                    <a:pt x="397249" y="994145"/>
                    <a:pt x="416493" y="1039042"/>
                  </a:cubicBezTo>
                  <a:cubicBezTo>
                    <a:pt x="435737" y="1083939"/>
                    <a:pt x="444289" y="1135250"/>
                    <a:pt x="429322" y="1192974"/>
                  </a:cubicBezTo>
                  <a:cubicBezTo>
                    <a:pt x="414355" y="1250699"/>
                    <a:pt x="354485" y="1342630"/>
                    <a:pt x="326689" y="1385389"/>
                  </a:cubicBezTo>
                  <a:cubicBezTo>
                    <a:pt x="298893" y="1428148"/>
                    <a:pt x="290340" y="1426011"/>
                    <a:pt x="262543" y="1449528"/>
                  </a:cubicBezTo>
                  <a:cubicBezTo>
                    <a:pt x="234746" y="1473045"/>
                    <a:pt x="191982" y="1490149"/>
                    <a:pt x="159909" y="1526494"/>
                  </a:cubicBezTo>
                  <a:cubicBezTo>
                    <a:pt x="127836" y="1562839"/>
                    <a:pt x="95763" y="1624839"/>
                    <a:pt x="70105" y="1667598"/>
                  </a:cubicBezTo>
                  <a:cubicBezTo>
                    <a:pt x="44447" y="1710357"/>
                    <a:pt x="14512" y="1740289"/>
                    <a:pt x="5959" y="1783048"/>
                  </a:cubicBezTo>
                  <a:cubicBezTo>
                    <a:pt x="-2594" y="1825807"/>
                    <a:pt x="-4732" y="1870703"/>
                    <a:pt x="18788" y="1924152"/>
                  </a:cubicBezTo>
                  <a:cubicBezTo>
                    <a:pt x="42308" y="1977601"/>
                    <a:pt x="100040" y="2058843"/>
                    <a:pt x="147080" y="2103740"/>
                  </a:cubicBezTo>
                  <a:cubicBezTo>
                    <a:pt x="194120" y="2148637"/>
                    <a:pt x="258266" y="2163602"/>
                    <a:pt x="301030" y="2193533"/>
                  </a:cubicBezTo>
                  <a:cubicBezTo>
                    <a:pt x="343794" y="2223464"/>
                    <a:pt x="360900" y="2257672"/>
                    <a:pt x="403664" y="2283327"/>
                  </a:cubicBezTo>
                  <a:cubicBezTo>
                    <a:pt x="446428" y="2308983"/>
                    <a:pt x="495606" y="2332500"/>
                    <a:pt x="557614" y="2347466"/>
                  </a:cubicBezTo>
                  <a:cubicBezTo>
                    <a:pt x="619622" y="2362432"/>
                    <a:pt x="732946" y="2351742"/>
                    <a:pt x="775710" y="2373121"/>
                  </a:cubicBezTo>
                  <a:cubicBezTo>
                    <a:pt x="818474" y="2394500"/>
                    <a:pt x="816335" y="2437259"/>
                    <a:pt x="814197" y="2475742"/>
                  </a:cubicBezTo>
                  <a:cubicBezTo>
                    <a:pt x="812059" y="2514225"/>
                    <a:pt x="769295" y="2563398"/>
                    <a:pt x="762881" y="2604019"/>
                  </a:cubicBezTo>
                  <a:cubicBezTo>
                    <a:pt x="756467" y="2644640"/>
                    <a:pt x="773572" y="2678847"/>
                    <a:pt x="775710" y="2719468"/>
                  </a:cubicBezTo>
                  <a:cubicBezTo>
                    <a:pt x="777848" y="2760089"/>
                    <a:pt x="782125" y="2807124"/>
                    <a:pt x="775710" y="2847745"/>
                  </a:cubicBezTo>
                  <a:cubicBezTo>
                    <a:pt x="769295" y="2888366"/>
                    <a:pt x="745775" y="2918297"/>
                    <a:pt x="737222" y="2963194"/>
                  </a:cubicBezTo>
                  <a:cubicBezTo>
                    <a:pt x="728669" y="3008091"/>
                    <a:pt x="728669" y="3063678"/>
                    <a:pt x="724393" y="3117127"/>
                  </a:cubicBezTo>
                  <a:cubicBezTo>
                    <a:pt x="720117" y="3170576"/>
                    <a:pt x="700873" y="3221886"/>
                    <a:pt x="711564" y="3283886"/>
                  </a:cubicBezTo>
                  <a:cubicBezTo>
                    <a:pt x="722255" y="3345886"/>
                    <a:pt x="754328" y="3429266"/>
                    <a:pt x="788539" y="3489129"/>
                  </a:cubicBezTo>
                  <a:cubicBezTo>
                    <a:pt x="822750" y="3548992"/>
                    <a:pt x="882620" y="3589613"/>
                    <a:pt x="916831" y="3643062"/>
                  </a:cubicBezTo>
                  <a:cubicBezTo>
                    <a:pt x="951042" y="3696511"/>
                    <a:pt x="976701" y="3769200"/>
                    <a:pt x="993806" y="3809821"/>
                  </a:cubicBezTo>
                  <a:cubicBezTo>
                    <a:pt x="1010911" y="3850442"/>
                    <a:pt x="1015188" y="3869684"/>
                    <a:pt x="1019464" y="3886788"/>
                  </a:cubicBezTo>
                  <a:cubicBezTo>
                    <a:pt x="1023740" y="3903892"/>
                    <a:pt x="1019464" y="3912443"/>
                    <a:pt x="1019464" y="3912443"/>
                  </a:cubicBezTo>
                </a:path>
              </a:pathLst>
            </a:custGeom>
            <a:ln w="127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1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192088" y="152400"/>
            <a:ext cx="75453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Lithosphere = 100 km external shell</a:t>
            </a:r>
          </a:p>
          <a:p>
            <a:r>
              <a:rPr lang="it-IT"/>
              <a:t>Mantle = 100-2900 km</a:t>
            </a:r>
          </a:p>
          <a:p>
            <a:r>
              <a:rPr lang="it-IT"/>
              <a:t>Plate = fragment of lithosphere (continental and/or oceanic)</a:t>
            </a:r>
          </a:p>
          <a:p>
            <a:r>
              <a:rPr lang="it-IT"/>
              <a:t>Rifting = plates spread apart</a:t>
            </a:r>
          </a:p>
          <a:p>
            <a:r>
              <a:rPr lang="it-IT"/>
              <a:t>Subduction = plates converge and sink into the mantle</a:t>
            </a:r>
          </a:p>
        </p:txBody>
      </p:sp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0" y="2852738"/>
            <a:ext cx="3302000" cy="3700462"/>
            <a:chOff x="0" y="1845"/>
            <a:chExt cx="2080" cy="2331"/>
          </a:xfrm>
        </p:grpSpPr>
        <p:pic>
          <p:nvPicPr>
            <p:cNvPr id="17417" name="Picture 4" descr="C:\Bill\aaa\15075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20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Text Box 5"/>
            <p:cNvSpPr txBox="1">
              <a:spLocks noChangeArrowheads="1"/>
            </p:cNvSpPr>
            <p:nvPr/>
          </p:nvSpPr>
          <p:spPr bwMode="auto">
            <a:xfrm>
              <a:off x="0" y="1845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/>
                <a:t>Lithosphere</a:t>
              </a:r>
              <a:endParaRPr lang="it-IT"/>
            </a:p>
          </p:txBody>
        </p:sp>
        <p:sp>
          <p:nvSpPr>
            <p:cNvPr id="17419" name="Text Box 6"/>
            <p:cNvSpPr txBox="1">
              <a:spLocks noChangeArrowheads="1"/>
            </p:cNvSpPr>
            <p:nvPr/>
          </p:nvSpPr>
          <p:spPr bwMode="auto">
            <a:xfrm>
              <a:off x="576" y="2256"/>
              <a:ext cx="5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/>
                <a:t>Mantle</a:t>
              </a:r>
              <a:endParaRPr lang="it-IT"/>
            </a:p>
          </p:txBody>
        </p:sp>
        <p:sp>
          <p:nvSpPr>
            <p:cNvPr id="17420" name="Line 7"/>
            <p:cNvSpPr>
              <a:spLocks noChangeShapeType="1"/>
            </p:cNvSpPr>
            <p:nvPr/>
          </p:nvSpPr>
          <p:spPr bwMode="auto">
            <a:xfrm>
              <a:off x="295" y="2072"/>
              <a:ext cx="137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21" name="Text Box 8"/>
            <p:cNvSpPr txBox="1">
              <a:spLocks noChangeArrowheads="1"/>
            </p:cNvSpPr>
            <p:nvPr/>
          </p:nvSpPr>
          <p:spPr bwMode="auto">
            <a:xfrm>
              <a:off x="803" y="2553"/>
              <a:ext cx="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/>
                <a:t>Core</a:t>
              </a:r>
              <a:endParaRPr lang="it-IT"/>
            </a:p>
          </p:txBody>
        </p:sp>
      </p:grpSp>
      <p:pic>
        <p:nvPicPr>
          <p:cNvPr id="17411" name="Picture 6" descr="npo000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586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21"/>
          <p:cNvSpPr txBox="1">
            <a:spLocks noChangeArrowheads="1"/>
          </p:cNvSpPr>
          <p:nvPr/>
        </p:nvSpPr>
        <p:spPr bwMode="auto">
          <a:xfrm>
            <a:off x="5791200" y="6172200"/>
            <a:ext cx="158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Subduction</a:t>
            </a:r>
          </a:p>
        </p:txBody>
      </p:sp>
      <p:sp>
        <p:nvSpPr>
          <p:cNvPr id="17413" name="Freeform 23"/>
          <p:cNvSpPr>
            <a:spLocks/>
          </p:cNvSpPr>
          <p:nvPr/>
        </p:nvSpPr>
        <p:spPr bwMode="auto">
          <a:xfrm>
            <a:off x="5638800" y="3429000"/>
            <a:ext cx="2438400" cy="457200"/>
          </a:xfrm>
          <a:custGeom>
            <a:avLst/>
            <a:gdLst>
              <a:gd name="T0" fmla="*/ 0 w 1536"/>
              <a:gd name="T1" fmla="*/ 2147483647 h 288"/>
              <a:gd name="T2" fmla="*/ 2147483647 w 1536"/>
              <a:gd name="T3" fmla="*/ 2147483647 h 288"/>
              <a:gd name="T4" fmla="*/ 2147483647 w 1536"/>
              <a:gd name="T5" fmla="*/ 2147483647 h 288"/>
              <a:gd name="T6" fmla="*/ 2147483647 w 1536"/>
              <a:gd name="T7" fmla="*/ 2147483647 h 288"/>
              <a:gd name="T8" fmla="*/ 2147483647 w 1536"/>
              <a:gd name="T9" fmla="*/ 2147483647 h 288"/>
              <a:gd name="T10" fmla="*/ 2147483647 w 1536"/>
              <a:gd name="T11" fmla="*/ 2147483647 h 288"/>
              <a:gd name="T12" fmla="*/ 2147483647 w 1536"/>
              <a:gd name="T13" fmla="*/ 2147483647 h 288"/>
              <a:gd name="T14" fmla="*/ 2147483647 w 1536"/>
              <a:gd name="T15" fmla="*/ 2147483647 h 288"/>
              <a:gd name="T16" fmla="*/ 2147483647 w 1536"/>
              <a:gd name="T17" fmla="*/ 2147483647 h 288"/>
              <a:gd name="T18" fmla="*/ 2147483647 w 1536"/>
              <a:gd name="T19" fmla="*/ 0 h 288"/>
              <a:gd name="T20" fmla="*/ 2147483647 w 1536"/>
              <a:gd name="T21" fmla="*/ 0 h 288"/>
              <a:gd name="T22" fmla="*/ 2147483647 w 1536"/>
              <a:gd name="T23" fmla="*/ 2147483647 h 288"/>
              <a:gd name="T24" fmla="*/ 0 w 1536"/>
              <a:gd name="T25" fmla="*/ 2147483647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36"/>
              <a:gd name="T40" fmla="*/ 0 h 288"/>
              <a:gd name="T41" fmla="*/ 1536 w 1536"/>
              <a:gd name="T42" fmla="*/ 288 h 2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36" h="288">
                <a:moveTo>
                  <a:pt x="0" y="96"/>
                </a:moveTo>
                <a:lnTo>
                  <a:pt x="624" y="192"/>
                </a:lnTo>
                <a:lnTo>
                  <a:pt x="768" y="48"/>
                </a:lnTo>
                <a:lnTo>
                  <a:pt x="960" y="48"/>
                </a:lnTo>
                <a:lnTo>
                  <a:pt x="1008" y="192"/>
                </a:lnTo>
                <a:lnTo>
                  <a:pt x="912" y="288"/>
                </a:lnTo>
                <a:lnTo>
                  <a:pt x="1536" y="288"/>
                </a:lnTo>
                <a:lnTo>
                  <a:pt x="1296" y="96"/>
                </a:lnTo>
                <a:lnTo>
                  <a:pt x="1152" y="48"/>
                </a:lnTo>
                <a:lnTo>
                  <a:pt x="864" y="0"/>
                </a:lnTo>
                <a:lnTo>
                  <a:pt x="576" y="0"/>
                </a:lnTo>
                <a:lnTo>
                  <a:pt x="384" y="48"/>
                </a:lnTo>
                <a:lnTo>
                  <a:pt x="0" y="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7239000" y="3429000"/>
            <a:ext cx="13398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Orogen</a:t>
            </a:r>
          </a:p>
        </p:txBody>
      </p:sp>
      <p:sp>
        <p:nvSpPr>
          <p:cNvPr id="17415" name="Text Box 25"/>
          <p:cNvSpPr txBox="1">
            <a:spLocks noChangeArrowheads="1"/>
          </p:cNvSpPr>
          <p:nvPr/>
        </p:nvSpPr>
        <p:spPr bwMode="auto">
          <a:xfrm>
            <a:off x="5410200" y="312420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Rifting</a:t>
            </a:r>
          </a:p>
        </p:txBody>
      </p:sp>
      <p:sp>
        <p:nvSpPr>
          <p:cNvPr id="17416" name="Freeform 26"/>
          <p:cNvSpPr>
            <a:spLocks/>
          </p:cNvSpPr>
          <p:nvPr/>
        </p:nvSpPr>
        <p:spPr bwMode="auto">
          <a:xfrm>
            <a:off x="4724400" y="4800600"/>
            <a:ext cx="762000" cy="990600"/>
          </a:xfrm>
          <a:custGeom>
            <a:avLst/>
            <a:gdLst>
              <a:gd name="T0" fmla="*/ 2147483647 w 480"/>
              <a:gd name="T1" fmla="*/ 2147483647 h 624"/>
              <a:gd name="T2" fmla="*/ 2147483647 w 480"/>
              <a:gd name="T3" fmla="*/ 2147483647 h 624"/>
              <a:gd name="T4" fmla="*/ 2147483647 w 480"/>
              <a:gd name="T5" fmla="*/ 2147483647 h 624"/>
              <a:gd name="T6" fmla="*/ 2147483647 w 480"/>
              <a:gd name="T7" fmla="*/ 0 h 624"/>
              <a:gd name="T8" fmla="*/ 2147483647 w 480"/>
              <a:gd name="T9" fmla="*/ 2147483647 h 624"/>
              <a:gd name="T10" fmla="*/ 2147483647 w 480"/>
              <a:gd name="T11" fmla="*/ 2147483647 h 624"/>
              <a:gd name="T12" fmla="*/ 2147483647 w 480"/>
              <a:gd name="T13" fmla="*/ 2147483647 h 624"/>
              <a:gd name="T14" fmla="*/ 0 w 480"/>
              <a:gd name="T15" fmla="*/ 2147483647 h 624"/>
              <a:gd name="T16" fmla="*/ 2147483647 w 480"/>
              <a:gd name="T17" fmla="*/ 2147483647 h 6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0"/>
              <a:gd name="T28" fmla="*/ 0 h 624"/>
              <a:gd name="T29" fmla="*/ 480 w 480"/>
              <a:gd name="T30" fmla="*/ 624 h 6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0" h="624">
                <a:moveTo>
                  <a:pt x="48" y="528"/>
                </a:moveTo>
                <a:lnTo>
                  <a:pt x="96" y="384"/>
                </a:lnTo>
                <a:lnTo>
                  <a:pt x="144" y="288"/>
                </a:lnTo>
                <a:lnTo>
                  <a:pt x="288" y="0"/>
                </a:lnTo>
                <a:lnTo>
                  <a:pt x="336" y="336"/>
                </a:lnTo>
                <a:lnTo>
                  <a:pt x="432" y="384"/>
                </a:lnTo>
                <a:lnTo>
                  <a:pt x="480" y="624"/>
                </a:lnTo>
                <a:lnTo>
                  <a:pt x="0" y="528"/>
                </a:lnTo>
                <a:lnTo>
                  <a:pt x="48" y="528"/>
                </a:lnTo>
                <a:close/>
              </a:path>
            </a:pathLst>
          </a:custGeom>
          <a:solidFill>
            <a:srgbClr val="EE690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onstellation.gif                                              000AF1A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70866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3" descr="gpsreceiver.jpg                                                000AF1AFDiscoDuroAir                   C39306B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33800"/>
            <a:ext cx="2339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A24F3318-3F3B-2BFA-B9B4-520624E2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836712"/>
            <a:ext cx="7218802" cy="57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6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8" descr="&#10;global.jpg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 b="4558"/>
          <a:stretch>
            <a:fillRect/>
          </a:stretch>
        </p:blipFill>
        <p:spPr bwMode="auto">
          <a:xfrm>
            <a:off x="76200" y="188640"/>
            <a:ext cx="899160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Freeform 9"/>
          <p:cNvSpPr>
            <a:spLocks/>
          </p:cNvSpPr>
          <p:nvPr/>
        </p:nvSpPr>
        <p:spPr bwMode="auto">
          <a:xfrm>
            <a:off x="539309" y="2565659"/>
            <a:ext cx="8122620" cy="1511885"/>
          </a:xfrm>
          <a:custGeom>
            <a:avLst/>
            <a:gdLst>
              <a:gd name="T0" fmla="*/ 0 w 2688"/>
              <a:gd name="T1" fmla="*/ 2147483647 h 584"/>
              <a:gd name="T2" fmla="*/ 3403873 w 2688"/>
              <a:gd name="T3" fmla="*/ 2022293655 h 584"/>
              <a:gd name="T4" fmla="*/ 6838434 w 2688"/>
              <a:gd name="T5" fmla="*/ 1816919183 h 584"/>
              <a:gd name="T6" fmla="*/ 15329893 w 2688"/>
              <a:gd name="T7" fmla="*/ 1024910452 h 584"/>
              <a:gd name="T8" fmla="*/ 18745688 w 2688"/>
              <a:gd name="T9" fmla="*/ 628548356 h 584"/>
              <a:gd name="T10" fmla="*/ 23840345 w 2688"/>
              <a:gd name="T11" fmla="*/ 233359064 h 584"/>
              <a:gd name="T12" fmla="*/ 27257501 w 2688"/>
              <a:gd name="T13" fmla="*/ 33159288 h 584"/>
              <a:gd name="T14" fmla="*/ 32393773 w 2688"/>
              <a:gd name="T15" fmla="*/ 33159288 h 584"/>
              <a:gd name="T16" fmla="*/ 39171593 w 2688"/>
              <a:gd name="T17" fmla="*/ 233359064 h 584"/>
              <a:gd name="T18" fmla="*/ 49416946 w 2688"/>
              <a:gd name="T19" fmla="*/ 829604914 h 584"/>
              <a:gd name="T20" fmla="*/ 66465685 w 2688"/>
              <a:gd name="T21" fmla="*/ 1816919183 h 584"/>
              <a:gd name="T22" fmla="*/ 69872021 w 2688"/>
              <a:gd name="T23" fmla="*/ 2022293655 h 584"/>
              <a:gd name="T24" fmla="*/ 74971068 w 2688"/>
              <a:gd name="T25" fmla="*/ 2147483647 h 584"/>
              <a:gd name="T26" fmla="*/ 83516656 w 2688"/>
              <a:gd name="T27" fmla="*/ 2147483647 h 584"/>
              <a:gd name="T28" fmla="*/ 95408099 w 2688"/>
              <a:gd name="T29" fmla="*/ 2147483647 h 5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88"/>
              <a:gd name="T46" fmla="*/ 0 h 584"/>
              <a:gd name="T47" fmla="*/ 2688 w 2688"/>
              <a:gd name="T48" fmla="*/ 584 h 5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88" h="584">
                <a:moveTo>
                  <a:pt x="0" y="536"/>
                </a:moveTo>
                <a:cubicBezTo>
                  <a:pt x="32" y="520"/>
                  <a:pt x="64" y="504"/>
                  <a:pt x="96" y="488"/>
                </a:cubicBezTo>
                <a:cubicBezTo>
                  <a:pt x="128" y="472"/>
                  <a:pt x="136" y="480"/>
                  <a:pt x="192" y="440"/>
                </a:cubicBezTo>
                <a:cubicBezTo>
                  <a:pt x="248" y="400"/>
                  <a:pt x="376" y="296"/>
                  <a:pt x="432" y="248"/>
                </a:cubicBezTo>
                <a:cubicBezTo>
                  <a:pt x="488" y="200"/>
                  <a:pt x="488" y="184"/>
                  <a:pt x="528" y="152"/>
                </a:cubicBezTo>
                <a:cubicBezTo>
                  <a:pt x="568" y="120"/>
                  <a:pt x="632" y="80"/>
                  <a:pt x="672" y="56"/>
                </a:cubicBezTo>
                <a:cubicBezTo>
                  <a:pt x="712" y="32"/>
                  <a:pt x="728" y="16"/>
                  <a:pt x="768" y="8"/>
                </a:cubicBezTo>
                <a:cubicBezTo>
                  <a:pt x="808" y="0"/>
                  <a:pt x="856" y="0"/>
                  <a:pt x="912" y="8"/>
                </a:cubicBezTo>
                <a:cubicBezTo>
                  <a:pt x="968" y="16"/>
                  <a:pt x="1024" y="24"/>
                  <a:pt x="1104" y="56"/>
                </a:cubicBezTo>
                <a:cubicBezTo>
                  <a:pt x="1184" y="88"/>
                  <a:pt x="1264" y="136"/>
                  <a:pt x="1392" y="200"/>
                </a:cubicBezTo>
                <a:cubicBezTo>
                  <a:pt x="1520" y="264"/>
                  <a:pt x="1776" y="392"/>
                  <a:pt x="1872" y="440"/>
                </a:cubicBezTo>
                <a:cubicBezTo>
                  <a:pt x="1968" y="488"/>
                  <a:pt x="1928" y="472"/>
                  <a:pt x="1968" y="488"/>
                </a:cubicBezTo>
                <a:cubicBezTo>
                  <a:pt x="2008" y="504"/>
                  <a:pt x="2048" y="520"/>
                  <a:pt x="2112" y="536"/>
                </a:cubicBezTo>
                <a:cubicBezTo>
                  <a:pt x="2176" y="552"/>
                  <a:pt x="2256" y="584"/>
                  <a:pt x="2352" y="584"/>
                </a:cubicBezTo>
                <a:cubicBezTo>
                  <a:pt x="2448" y="584"/>
                  <a:pt x="2568" y="560"/>
                  <a:pt x="2688" y="536"/>
                </a:cubicBezTo>
              </a:path>
            </a:pathLst>
          </a:custGeom>
          <a:noFill/>
          <a:ln w="57150">
            <a:solidFill>
              <a:srgbClr val="FF2807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339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-206774" y="1196752"/>
            <a:ext cx="5066806" cy="4443010"/>
            <a:chOff x="4355976" y="1219200"/>
            <a:chExt cx="5066806" cy="4443010"/>
          </a:xfrm>
        </p:grpSpPr>
        <p:pic>
          <p:nvPicPr>
            <p:cNvPr id="11" name="Picture 2" descr="CartaAnomaleiMagnetiche.jpg                                    000AF1AFDiscoDuroAir                   C39306B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0"/>
            <a:stretch>
              <a:fillRect/>
            </a:stretch>
          </p:blipFill>
          <p:spPr bwMode="auto">
            <a:xfrm>
              <a:off x="4355976" y="1772816"/>
              <a:ext cx="5066806" cy="3627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939" name="Text Box 8"/>
            <p:cNvSpPr txBox="1">
              <a:spLocks noChangeArrowheads="1"/>
            </p:cNvSpPr>
            <p:nvPr/>
          </p:nvSpPr>
          <p:spPr bwMode="auto">
            <a:xfrm>
              <a:off x="5364088" y="1219200"/>
              <a:ext cx="32194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0" dirty="0" err="1"/>
                <a:t>Past</a:t>
              </a:r>
              <a:r>
                <a:rPr lang="it-IT" b="0" dirty="0"/>
                <a:t> 100 Ma </a:t>
              </a:r>
              <a:r>
                <a:rPr lang="it-IT" b="0" dirty="0" err="1"/>
                <a:t>movements</a:t>
              </a:r>
              <a:endParaRPr lang="it-IT" b="0" dirty="0"/>
            </a:p>
          </p:txBody>
        </p: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6338056" y="5323656"/>
              <a:ext cx="12845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600" b="0" dirty="0" err="1"/>
                <a:t>Million</a:t>
              </a:r>
              <a:r>
                <a:rPr lang="it-IT" sz="1600" b="0" dirty="0"/>
                <a:t> </a:t>
              </a:r>
              <a:r>
                <a:rPr lang="it-IT" sz="1600" b="0" dirty="0" err="1"/>
                <a:t>years</a:t>
              </a:r>
              <a:endParaRPr lang="it-IT" sz="1600" b="0" dirty="0"/>
            </a:p>
          </p:txBody>
        </p:sp>
        <p:sp>
          <p:nvSpPr>
            <p:cNvPr id="39" name="Figura a mano libera 38"/>
            <p:cNvSpPr/>
            <p:nvPr/>
          </p:nvSpPr>
          <p:spPr>
            <a:xfrm>
              <a:off x="6335909" y="2274394"/>
              <a:ext cx="988715" cy="2014598"/>
            </a:xfrm>
            <a:custGeom>
              <a:avLst/>
              <a:gdLst>
                <a:gd name="connsiteX0" fmla="*/ 541519 w 1875754"/>
                <a:gd name="connsiteY0" fmla="*/ 3258232 h 3258232"/>
                <a:gd name="connsiteX1" fmla="*/ 618494 w 1875754"/>
                <a:gd name="connsiteY1" fmla="*/ 3065817 h 3258232"/>
                <a:gd name="connsiteX2" fmla="*/ 772445 w 1875754"/>
                <a:gd name="connsiteY2" fmla="*/ 2911884 h 3258232"/>
                <a:gd name="connsiteX3" fmla="*/ 1054687 w 1875754"/>
                <a:gd name="connsiteY3" fmla="*/ 2706642 h 3258232"/>
                <a:gd name="connsiteX4" fmla="*/ 1182978 w 1875754"/>
                <a:gd name="connsiteY4" fmla="*/ 2373122 h 3258232"/>
                <a:gd name="connsiteX5" fmla="*/ 1247124 w 1875754"/>
                <a:gd name="connsiteY5" fmla="*/ 2206362 h 3258232"/>
                <a:gd name="connsiteX6" fmla="*/ 1247124 w 1875754"/>
                <a:gd name="connsiteY6" fmla="*/ 2078085 h 3258232"/>
                <a:gd name="connsiteX7" fmla="*/ 1247124 w 1875754"/>
                <a:gd name="connsiteY7" fmla="*/ 2026774 h 3258232"/>
                <a:gd name="connsiteX8" fmla="*/ 1118832 w 1875754"/>
                <a:gd name="connsiteY8" fmla="*/ 1962636 h 3258232"/>
                <a:gd name="connsiteX9" fmla="*/ 849420 w 1875754"/>
                <a:gd name="connsiteY9" fmla="*/ 1924153 h 3258232"/>
                <a:gd name="connsiteX10" fmla="*/ 656982 w 1875754"/>
                <a:gd name="connsiteY10" fmla="*/ 1860014 h 3258232"/>
                <a:gd name="connsiteX11" fmla="*/ 477373 w 1875754"/>
                <a:gd name="connsiteY11" fmla="*/ 1783048 h 3258232"/>
                <a:gd name="connsiteX12" fmla="*/ 361911 w 1875754"/>
                <a:gd name="connsiteY12" fmla="*/ 1731738 h 3258232"/>
                <a:gd name="connsiteX13" fmla="*/ 246448 w 1875754"/>
                <a:gd name="connsiteY13" fmla="*/ 1718910 h 3258232"/>
                <a:gd name="connsiteX14" fmla="*/ 28352 w 1875754"/>
                <a:gd name="connsiteY14" fmla="*/ 1680427 h 3258232"/>
                <a:gd name="connsiteX15" fmla="*/ 2694 w 1875754"/>
                <a:gd name="connsiteY15" fmla="*/ 1577805 h 3258232"/>
                <a:gd name="connsiteX16" fmla="*/ 28352 w 1875754"/>
                <a:gd name="connsiteY16" fmla="*/ 1475184 h 3258232"/>
                <a:gd name="connsiteX17" fmla="*/ 156644 w 1875754"/>
                <a:gd name="connsiteY17" fmla="*/ 1423873 h 3258232"/>
                <a:gd name="connsiteX18" fmla="*/ 272106 w 1875754"/>
                <a:gd name="connsiteY18" fmla="*/ 1308424 h 3258232"/>
                <a:gd name="connsiteX19" fmla="*/ 246448 w 1875754"/>
                <a:gd name="connsiteY19" fmla="*/ 1218630 h 3258232"/>
                <a:gd name="connsiteX20" fmla="*/ 143815 w 1875754"/>
                <a:gd name="connsiteY20" fmla="*/ 1116009 h 3258232"/>
                <a:gd name="connsiteX21" fmla="*/ 143815 w 1875754"/>
                <a:gd name="connsiteY21" fmla="*/ 872283 h 3258232"/>
                <a:gd name="connsiteX22" fmla="*/ 169473 w 1875754"/>
                <a:gd name="connsiteY22" fmla="*/ 731178 h 3258232"/>
                <a:gd name="connsiteX23" fmla="*/ 169473 w 1875754"/>
                <a:gd name="connsiteY23" fmla="*/ 679868 h 3258232"/>
                <a:gd name="connsiteX24" fmla="*/ 400398 w 1875754"/>
                <a:gd name="connsiteY24" fmla="*/ 513108 h 3258232"/>
                <a:gd name="connsiteX25" fmla="*/ 580007 w 1875754"/>
                <a:gd name="connsiteY25" fmla="*/ 346348 h 3258232"/>
                <a:gd name="connsiteX26" fmla="*/ 682640 w 1875754"/>
                <a:gd name="connsiteY26" fmla="*/ 166760 h 3258232"/>
                <a:gd name="connsiteX27" fmla="*/ 887907 w 1875754"/>
                <a:gd name="connsiteY27" fmla="*/ 295037 h 3258232"/>
                <a:gd name="connsiteX28" fmla="*/ 1157320 w 1875754"/>
                <a:gd name="connsiteY28" fmla="*/ 333520 h 3258232"/>
                <a:gd name="connsiteX29" fmla="*/ 1426733 w 1875754"/>
                <a:gd name="connsiteY29" fmla="*/ 282209 h 3258232"/>
                <a:gd name="connsiteX30" fmla="*/ 1747462 w 1875754"/>
                <a:gd name="connsiteY30" fmla="*/ 153933 h 3258232"/>
                <a:gd name="connsiteX31" fmla="*/ 1875754 w 1875754"/>
                <a:gd name="connsiteY31" fmla="*/ 0 h 325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75754" h="3258232">
                  <a:moveTo>
                    <a:pt x="541519" y="3258232"/>
                  </a:moveTo>
                  <a:cubicBezTo>
                    <a:pt x="560762" y="3190887"/>
                    <a:pt x="580006" y="3123542"/>
                    <a:pt x="618494" y="3065817"/>
                  </a:cubicBezTo>
                  <a:cubicBezTo>
                    <a:pt x="656982" y="3008092"/>
                    <a:pt x="699746" y="2971746"/>
                    <a:pt x="772445" y="2911884"/>
                  </a:cubicBezTo>
                  <a:cubicBezTo>
                    <a:pt x="845144" y="2852022"/>
                    <a:pt x="986265" y="2796436"/>
                    <a:pt x="1054687" y="2706642"/>
                  </a:cubicBezTo>
                  <a:cubicBezTo>
                    <a:pt x="1123109" y="2616848"/>
                    <a:pt x="1182978" y="2373122"/>
                    <a:pt x="1182978" y="2373122"/>
                  </a:cubicBezTo>
                  <a:cubicBezTo>
                    <a:pt x="1215051" y="2289742"/>
                    <a:pt x="1236433" y="2255535"/>
                    <a:pt x="1247124" y="2206362"/>
                  </a:cubicBezTo>
                  <a:cubicBezTo>
                    <a:pt x="1257815" y="2157189"/>
                    <a:pt x="1247124" y="2078085"/>
                    <a:pt x="1247124" y="2078085"/>
                  </a:cubicBezTo>
                  <a:cubicBezTo>
                    <a:pt x="1247124" y="2048154"/>
                    <a:pt x="1268506" y="2046015"/>
                    <a:pt x="1247124" y="2026774"/>
                  </a:cubicBezTo>
                  <a:cubicBezTo>
                    <a:pt x="1225742" y="2007533"/>
                    <a:pt x="1185116" y="1979739"/>
                    <a:pt x="1118832" y="1962636"/>
                  </a:cubicBezTo>
                  <a:cubicBezTo>
                    <a:pt x="1052548" y="1945532"/>
                    <a:pt x="926395" y="1941257"/>
                    <a:pt x="849420" y="1924153"/>
                  </a:cubicBezTo>
                  <a:cubicBezTo>
                    <a:pt x="772445" y="1907049"/>
                    <a:pt x="718990" y="1883531"/>
                    <a:pt x="656982" y="1860014"/>
                  </a:cubicBezTo>
                  <a:cubicBezTo>
                    <a:pt x="594974" y="1836496"/>
                    <a:pt x="477373" y="1783048"/>
                    <a:pt x="477373" y="1783048"/>
                  </a:cubicBezTo>
                  <a:cubicBezTo>
                    <a:pt x="428195" y="1761669"/>
                    <a:pt x="400398" y="1742428"/>
                    <a:pt x="361911" y="1731738"/>
                  </a:cubicBezTo>
                  <a:cubicBezTo>
                    <a:pt x="323424" y="1721048"/>
                    <a:pt x="302041" y="1727462"/>
                    <a:pt x="246448" y="1718910"/>
                  </a:cubicBezTo>
                  <a:cubicBezTo>
                    <a:pt x="190855" y="1710358"/>
                    <a:pt x="68978" y="1703944"/>
                    <a:pt x="28352" y="1680427"/>
                  </a:cubicBezTo>
                  <a:cubicBezTo>
                    <a:pt x="-12274" y="1656910"/>
                    <a:pt x="2694" y="1612012"/>
                    <a:pt x="2694" y="1577805"/>
                  </a:cubicBezTo>
                  <a:cubicBezTo>
                    <a:pt x="2694" y="1543598"/>
                    <a:pt x="2694" y="1500839"/>
                    <a:pt x="28352" y="1475184"/>
                  </a:cubicBezTo>
                  <a:cubicBezTo>
                    <a:pt x="54010" y="1449529"/>
                    <a:pt x="116018" y="1451666"/>
                    <a:pt x="156644" y="1423873"/>
                  </a:cubicBezTo>
                  <a:cubicBezTo>
                    <a:pt x="197270" y="1396080"/>
                    <a:pt x="257139" y="1342631"/>
                    <a:pt x="272106" y="1308424"/>
                  </a:cubicBezTo>
                  <a:cubicBezTo>
                    <a:pt x="287073" y="1274217"/>
                    <a:pt x="267830" y="1250699"/>
                    <a:pt x="246448" y="1218630"/>
                  </a:cubicBezTo>
                  <a:cubicBezTo>
                    <a:pt x="225066" y="1186561"/>
                    <a:pt x="160920" y="1173733"/>
                    <a:pt x="143815" y="1116009"/>
                  </a:cubicBezTo>
                  <a:cubicBezTo>
                    <a:pt x="126710" y="1058285"/>
                    <a:pt x="139539" y="936421"/>
                    <a:pt x="143815" y="872283"/>
                  </a:cubicBezTo>
                  <a:cubicBezTo>
                    <a:pt x="148091" y="808145"/>
                    <a:pt x="165197" y="763247"/>
                    <a:pt x="169473" y="731178"/>
                  </a:cubicBezTo>
                  <a:cubicBezTo>
                    <a:pt x="173749" y="699109"/>
                    <a:pt x="130986" y="716213"/>
                    <a:pt x="169473" y="679868"/>
                  </a:cubicBezTo>
                  <a:cubicBezTo>
                    <a:pt x="207960" y="643523"/>
                    <a:pt x="331976" y="568695"/>
                    <a:pt x="400398" y="513108"/>
                  </a:cubicBezTo>
                  <a:cubicBezTo>
                    <a:pt x="468820" y="457521"/>
                    <a:pt x="532967" y="404073"/>
                    <a:pt x="580007" y="346348"/>
                  </a:cubicBezTo>
                  <a:cubicBezTo>
                    <a:pt x="627047" y="288623"/>
                    <a:pt x="631323" y="175312"/>
                    <a:pt x="682640" y="166760"/>
                  </a:cubicBezTo>
                  <a:cubicBezTo>
                    <a:pt x="733957" y="158208"/>
                    <a:pt x="808794" y="267244"/>
                    <a:pt x="887907" y="295037"/>
                  </a:cubicBezTo>
                  <a:cubicBezTo>
                    <a:pt x="967020" y="322830"/>
                    <a:pt x="1067516" y="335658"/>
                    <a:pt x="1157320" y="333520"/>
                  </a:cubicBezTo>
                  <a:cubicBezTo>
                    <a:pt x="1247124" y="331382"/>
                    <a:pt x="1328376" y="312140"/>
                    <a:pt x="1426733" y="282209"/>
                  </a:cubicBezTo>
                  <a:cubicBezTo>
                    <a:pt x="1525090" y="252278"/>
                    <a:pt x="1672625" y="200968"/>
                    <a:pt x="1747462" y="153933"/>
                  </a:cubicBezTo>
                  <a:cubicBezTo>
                    <a:pt x="1822299" y="106898"/>
                    <a:pt x="1875754" y="0"/>
                    <a:pt x="1875754" y="0"/>
                  </a:cubicBezTo>
                </a:path>
              </a:pathLst>
            </a:custGeom>
            <a:ln w="571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6" name="Figura a mano libera 35"/>
            <p:cNvSpPr/>
            <p:nvPr/>
          </p:nvSpPr>
          <p:spPr>
            <a:xfrm>
              <a:off x="7378723" y="2274394"/>
              <a:ext cx="1000820" cy="2016619"/>
            </a:xfrm>
            <a:custGeom>
              <a:avLst/>
              <a:gdLst>
                <a:gd name="connsiteX0" fmla="*/ 0 w 1898719"/>
                <a:gd name="connsiteY0" fmla="*/ 0 h 3261501"/>
                <a:gd name="connsiteX1" fmla="*/ 89804 w 1898719"/>
                <a:gd name="connsiteY1" fmla="*/ 51311 h 3261501"/>
                <a:gd name="connsiteX2" fmla="*/ 179608 w 1898719"/>
                <a:gd name="connsiteY2" fmla="*/ 166760 h 3261501"/>
                <a:gd name="connsiteX3" fmla="*/ 282242 w 1898719"/>
                <a:gd name="connsiteY3" fmla="*/ 320692 h 3261501"/>
                <a:gd name="connsiteX4" fmla="*/ 384875 w 1898719"/>
                <a:gd name="connsiteY4" fmla="*/ 423314 h 3261501"/>
                <a:gd name="connsiteX5" fmla="*/ 423363 w 1898719"/>
                <a:gd name="connsiteY5" fmla="*/ 525935 h 3261501"/>
                <a:gd name="connsiteX6" fmla="*/ 423363 w 1898719"/>
                <a:gd name="connsiteY6" fmla="*/ 654212 h 3261501"/>
                <a:gd name="connsiteX7" fmla="*/ 500338 w 1898719"/>
                <a:gd name="connsiteY7" fmla="*/ 833800 h 3261501"/>
                <a:gd name="connsiteX8" fmla="*/ 654288 w 1898719"/>
                <a:gd name="connsiteY8" fmla="*/ 885111 h 3261501"/>
                <a:gd name="connsiteX9" fmla="*/ 756921 w 1898719"/>
                <a:gd name="connsiteY9" fmla="*/ 1026215 h 3261501"/>
                <a:gd name="connsiteX10" fmla="*/ 885213 w 1898719"/>
                <a:gd name="connsiteY10" fmla="*/ 1205803 h 3261501"/>
                <a:gd name="connsiteX11" fmla="*/ 936530 w 1898719"/>
                <a:gd name="connsiteY11" fmla="*/ 1295596 h 3261501"/>
                <a:gd name="connsiteX12" fmla="*/ 1141797 w 1898719"/>
                <a:gd name="connsiteY12" fmla="*/ 1346907 h 3261501"/>
                <a:gd name="connsiteX13" fmla="*/ 1359893 w 1898719"/>
                <a:gd name="connsiteY13" fmla="*/ 1436701 h 3261501"/>
                <a:gd name="connsiteX14" fmla="*/ 1526672 w 1898719"/>
                <a:gd name="connsiteY14" fmla="*/ 1513667 h 3261501"/>
                <a:gd name="connsiteX15" fmla="*/ 1539502 w 1898719"/>
                <a:gd name="connsiteY15" fmla="*/ 1539322 h 3261501"/>
                <a:gd name="connsiteX16" fmla="*/ 1488185 w 1898719"/>
                <a:gd name="connsiteY16" fmla="*/ 1680427 h 3261501"/>
                <a:gd name="connsiteX17" fmla="*/ 1475356 w 1898719"/>
                <a:gd name="connsiteY17" fmla="*/ 1783048 h 3261501"/>
                <a:gd name="connsiteX18" fmla="*/ 1552331 w 1898719"/>
                <a:gd name="connsiteY18" fmla="*/ 1962636 h 3261501"/>
                <a:gd name="connsiteX19" fmla="*/ 1680623 w 1898719"/>
                <a:gd name="connsiteY19" fmla="*/ 2103740 h 3261501"/>
                <a:gd name="connsiteX20" fmla="*/ 1693452 w 1898719"/>
                <a:gd name="connsiteY20" fmla="*/ 2219190 h 3261501"/>
                <a:gd name="connsiteX21" fmla="*/ 1654964 w 1898719"/>
                <a:gd name="connsiteY21" fmla="*/ 2462916 h 3261501"/>
                <a:gd name="connsiteX22" fmla="*/ 1616477 w 1898719"/>
                <a:gd name="connsiteY22" fmla="*/ 2732297 h 3261501"/>
                <a:gd name="connsiteX23" fmla="*/ 1616477 w 1898719"/>
                <a:gd name="connsiteY23" fmla="*/ 2924712 h 3261501"/>
                <a:gd name="connsiteX24" fmla="*/ 1616477 w 1898719"/>
                <a:gd name="connsiteY24" fmla="*/ 3091472 h 3261501"/>
                <a:gd name="connsiteX25" fmla="*/ 1719110 w 1898719"/>
                <a:gd name="connsiteY25" fmla="*/ 3245404 h 3261501"/>
                <a:gd name="connsiteX26" fmla="*/ 1834573 w 1898719"/>
                <a:gd name="connsiteY26" fmla="*/ 3258232 h 3261501"/>
                <a:gd name="connsiteX27" fmla="*/ 1898719 w 1898719"/>
                <a:gd name="connsiteY27" fmla="*/ 3258232 h 326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8719" h="3261501">
                  <a:moveTo>
                    <a:pt x="0" y="0"/>
                  </a:moveTo>
                  <a:cubicBezTo>
                    <a:pt x="29934" y="11759"/>
                    <a:pt x="59869" y="23518"/>
                    <a:pt x="89804" y="51311"/>
                  </a:cubicBezTo>
                  <a:cubicBezTo>
                    <a:pt x="119739" y="79104"/>
                    <a:pt x="147535" y="121863"/>
                    <a:pt x="179608" y="166760"/>
                  </a:cubicBezTo>
                  <a:cubicBezTo>
                    <a:pt x="211681" y="211657"/>
                    <a:pt x="248031" y="277933"/>
                    <a:pt x="282242" y="320692"/>
                  </a:cubicBezTo>
                  <a:cubicBezTo>
                    <a:pt x="316453" y="363451"/>
                    <a:pt x="361355" y="389107"/>
                    <a:pt x="384875" y="423314"/>
                  </a:cubicBezTo>
                  <a:cubicBezTo>
                    <a:pt x="408395" y="457521"/>
                    <a:pt x="416948" y="487452"/>
                    <a:pt x="423363" y="525935"/>
                  </a:cubicBezTo>
                  <a:cubicBezTo>
                    <a:pt x="429778" y="564418"/>
                    <a:pt x="410534" y="602901"/>
                    <a:pt x="423363" y="654212"/>
                  </a:cubicBezTo>
                  <a:cubicBezTo>
                    <a:pt x="436192" y="705523"/>
                    <a:pt x="461850" y="795317"/>
                    <a:pt x="500338" y="833800"/>
                  </a:cubicBezTo>
                  <a:cubicBezTo>
                    <a:pt x="538826" y="872283"/>
                    <a:pt x="611524" y="853042"/>
                    <a:pt x="654288" y="885111"/>
                  </a:cubicBezTo>
                  <a:cubicBezTo>
                    <a:pt x="697052" y="917180"/>
                    <a:pt x="718434" y="972766"/>
                    <a:pt x="756921" y="1026215"/>
                  </a:cubicBezTo>
                  <a:cubicBezTo>
                    <a:pt x="795408" y="1079664"/>
                    <a:pt x="855278" y="1160906"/>
                    <a:pt x="885213" y="1205803"/>
                  </a:cubicBezTo>
                  <a:cubicBezTo>
                    <a:pt x="915148" y="1250700"/>
                    <a:pt x="893766" y="1272079"/>
                    <a:pt x="936530" y="1295596"/>
                  </a:cubicBezTo>
                  <a:cubicBezTo>
                    <a:pt x="979294" y="1319113"/>
                    <a:pt x="1071237" y="1323390"/>
                    <a:pt x="1141797" y="1346907"/>
                  </a:cubicBezTo>
                  <a:cubicBezTo>
                    <a:pt x="1212357" y="1370424"/>
                    <a:pt x="1295747" y="1408908"/>
                    <a:pt x="1359893" y="1436701"/>
                  </a:cubicBezTo>
                  <a:cubicBezTo>
                    <a:pt x="1424039" y="1464494"/>
                    <a:pt x="1496737" y="1496564"/>
                    <a:pt x="1526672" y="1513667"/>
                  </a:cubicBezTo>
                  <a:cubicBezTo>
                    <a:pt x="1556607" y="1530770"/>
                    <a:pt x="1545916" y="1511529"/>
                    <a:pt x="1539502" y="1539322"/>
                  </a:cubicBezTo>
                  <a:cubicBezTo>
                    <a:pt x="1533088" y="1567115"/>
                    <a:pt x="1498876" y="1639806"/>
                    <a:pt x="1488185" y="1680427"/>
                  </a:cubicBezTo>
                  <a:cubicBezTo>
                    <a:pt x="1477494" y="1721048"/>
                    <a:pt x="1464665" y="1736013"/>
                    <a:pt x="1475356" y="1783048"/>
                  </a:cubicBezTo>
                  <a:cubicBezTo>
                    <a:pt x="1486047" y="1830083"/>
                    <a:pt x="1518120" y="1909187"/>
                    <a:pt x="1552331" y="1962636"/>
                  </a:cubicBezTo>
                  <a:cubicBezTo>
                    <a:pt x="1586542" y="2016085"/>
                    <a:pt x="1657103" y="2060981"/>
                    <a:pt x="1680623" y="2103740"/>
                  </a:cubicBezTo>
                  <a:cubicBezTo>
                    <a:pt x="1704143" y="2146499"/>
                    <a:pt x="1697729" y="2159327"/>
                    <a:pt x="1693452" y="2219190"/>
                  </a:cubicBezTo>
                  <a:cubicBezTo>
                    <a:pt x="1689176" y="2279053"/>
                    <a:pt x="1667793" y="2377398"/>
                    <a:pt x="1654964" y="2462916"/>
                  </a:cubicBezTo>
                  <a:cubicBezTo>
                    <a:pt x="1642135" y="2548434"/>
                    <a:pt x="1622892" y="2655331"/>
                    <a:pt x="1616477" y="2732297"/>
                  </a:cubicBezTo>
                  <a:cubicBezTo>
                    <a:pt x="1610062" y="2809263"/>
                    <a:pt x="1616477" y="2924712"/>
                    <a:pt x="1616477" y="2924712"/>
                  </a:cubicBezTo>
                  <a:cubicBezTo>
                    <a:pt x="1616477" y="2984574"/>
                    <a:pt x="1599372" y="3038023"/>
                    <a:pt x="1616477" y="3091472"/>
                  </a:cubicBezTo>
                  <a:cubicBezTo>
                    <a:pt x="1633582" y="3144921"/>
                    <a:pt x="1682761" y="3217611"/>
                    <a:pt x="1719110" y="3245404"/>
                  </a:cubicBezTo>
                  <a:cubicBezTo>
                    <a:pt x="1755459" y="3273197"/>
                    <a:pt x="1804638" y="3256094"/>
                    <a:pt x="1834573" y="3258232"/>
                  </a:cubicBezTo>
                  <a:cubicBezTo>
                    <a:pt x="1864508" y="3260370"/>
                    <a:pt x="1898719" y="3258232"/>
                    <a:pt x="1898719" y="3258232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2" name="Figura a mano libera 31"/>
            <p:cNvSpPr/>
            <p:nvPr/>
          </p:nvSpPr>
          <p:spPr>
            <a:xfrm>
              <a:off x="5005157" y="2845462"/>
              <a:ext cx="1690574" cy="1721132"/>
            </a:xfrm>
            <a:custGeom>
              <a:avLst/>
              <a:gdLst>
                <a:gd name="connsiteX0" fmla="*/ 0 w 3207295"/>
                <a:gd name="connsiteY0" fmla="*/ 0 h 2783607"/>
                <a:gd name="connsiteX1" fmla="*/ 64145 w 3207295"/>
                <a:gd name="connsiteY1" fmla="*/ 76966 h 2783607"/>
                <a:gd name="connsiteX2" fmla="*/ 128291 w 3207295"/>
                <a:gd name="connsiteY2" fmla="*/ 218070 h 2783607"/>
                <a:gd name="connsiteX3" fmla="*/ 192437 w 3207295"/>
                <a:gd name="connsiteY3" fmla="*/ 372002 h 2783607"/>
                <a:gd name="connsiteX4" fmla="*/ 282242 w 3207295"/>
                <a:gd name="connsiteY4" fmla="*/ 461796 h 2783607"/>
                <a:gd name="connsiteX5" fmla="*/ 474679 w 3207295"/>
                <a:gd name="connsiteY5" fmla="*/ 448968 h 2783607"/>
                <a:gd name="connsiteX6" fmla="*/ 525996 w 3207295"/>
                <a:gd name="connsiteY6" fmla="*/ 448968 h 2783607"/>
                <a:gd name="connsiteX7" fmla="*/ 641459 w 3207295"/>
                <a:gd name="connsiteY7" fmla="*/ 500279 h 2783607"/>
                <a:gd name="connsiteX8" fmla="*/ 756921 w 3207295"/>
                <a:gd name="connsiteY8" fmla="*/ 602901 h 2783607"/>
                <a:gd name="connsiteX9" fmla="*/ 859555 w 3207295"/>
                <a:gd name="connsiteY9" fmla="*/ 718350 h 2783607"/>
                <a:gd name="connsiteX10" fmla="*/ 859555 w 3207295"/>
                <a:gd name="connsiteY10" fmla="*/ 872282 h 2783607"/>
                <a:gd name="connsiteX11" fmla="*/ 821067 w 3207295"/>
                <a:gd name="connsiteY11" fmla="*/ 1026214 h 2783607"/>
                <a:gd name="connsiteX12" fmla="*/ 821067 w 3207295"/>
                <a:gd name="connsiteY12" fmla="*/ 1141663 h 2783607"/>
                <a:gd name="connsiteX13" fmla="*/ 936530 w 3207295"/>
                <a:gd name="connsiteY13" fmla="*/ 1334079 h 2783607"/>
                <a:gd name="connsiteX14" fmla="*/ 1090480 w 3207295"/>
                <a:gd name="connsiteY14" fmla="*/ 1590632 h 2783607"/>
                <a:gd name="connsiteX15" fmla="*/ 1205943 w 3207295"/>
                <a:gd name="connsiteY15" fmla="*/ 1795875 h 2783607"/>
                <a:gd name="connsiteX16" fmla="*/ 1462526 w 3207295"/>
                <a:gd name="connsiteY16" fmla="*/ 1872841 h 2783607"/>
                <a:gd name="connsiteX17" fmla="*/ 1629306 w 3207295"/>
                <a:gd name="connsiteY17" fmla="*/ 2013946 h 2783607"/>
                <a:gd name="connsiteX18" fmla="*/ 1950035 w 3207295"/>
                <a:gd name="connsiteY18" fmla="*/ 2078084 h 2783607"/>
                <a:gd name="connsiteX19" fmla="*/ 2232277 w 3207295"/>
                <a:gd name="connsiteY19" fmla="*/ 2065257 h 2783607"/>
                <a:gd name="connsiteX20" fmla="*/ 2501690 w 3207295"/>
                <a:gd name="connsiteY20" fmla="*/ 2129395 h 2783607"/>
                <a:gd name="connsiteX21" fmla="*/ 2771103 w 3207295"/>
                <a:gd name="connsiteY21" fmla="*/ 2270499 h 2783607"/>
                <a:gd name="connsiteX22" fmla="*/ 2899395 w 3207295"/>
                <a:gd name="connsiteY22" fmla="*/ 2450087 h 2783607"/>
                <a:gd name="connsiteX23" fmla="*/ 3155978 w 3207295"/>
                <a:gd name="connsiteY23" fmla="*/ 2706641 h 2783607"/>
                <a:gd name="connsiteX24" fmla="*/ 3207295 w 3207295"/>
                <a:gd name="connsiteY24" fmla="*/ 2783607 h 278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7295" h="2783607">
                  <a:moveTo>
                    <a:pt x="0" y="0"/>
                  </a:moveTo>
                  <a:cubicBezTo>
                    <a:pt x="21381" y="20310"/>
                    <a:pt x="42763" y="40621"/>
                    <a:pt x="64145" y="76966"/>
                  </a:cubicBezTo>
                  <a:cubicBezTo>
                    <a:pt x="85527" y="113311"/>
                    <a:pt x="106909" y="168897"/>
                    <a:pt x="128291" y="218070"/>
                  </a:cubicBezTo>
                  <a:cubicBezTo>
                    <a:pt x="149673" y="267243"/>
                    <a:pt x="166779" y="331381"/>
                    <a:pt x="192437" y="372002"/>
                  </a:cubicBezTo>
                  <a:cubicBezTo>
                    <a:pt x="218095" y="412623"/>
                    <a:pt x="235202" y="448968"/>
                    <a:pt x="282242" y="461796"/>
                  </a:cubicBezTo>
                  <a:cubicBezTo>
                    <a:pt x="329282" y="474624"/>
                    <a:pt x="434053" y="451106"/>
                    <a:pt x="474679" y="448968"/>
                  </a:cubicBezTo>
                  <a:cubicBezTo>
                    <a:pt x="515305" y="446830"/>
                    <a:pt x="498199" y="440416"/>
                    <a:pt x="525996" y="448968"/>
                  </a:cubicBezTo>
                  <a:cubicBezTo>
                    <a:pt x="553793" y="457520"/>
                    <a:pt x="602972" y="474624"/>
                    <a:pt x="641459" y="500279"/>
                  </a:cubicBezTo>
                  <a:cubicBezTo>
                    <a:pt x="679946" y="525934"/>
                    <a:pt x="720572" y="566556"/>
                    <a:pt x="756921" y="602901"/>
                  </a:cubicBezTo>
                  <a:cubicBezTo>
                    <a:pt x="793270" y="639246"/>
                    <a:pt x="842449" y="673453"/>
                    <a:pt x="859555" y="718350"/>
                  </a:cubicBezTo>
                  <a:cubicBezTo>
                    <a:pt x="876661" y="763247"/>
                    <a:pt x="865970" y="820971"/>
                    <a:pt x="859555" y="872282"/>
                  </a:cubicBezTo>
                  <a:cubicBezTo>
                    <a:pt x="853140" y="923593"/>
                    <a:pt x="827482" y="981317"/>
                    <a:pt x="821067" y="1026214"/>
                  </a:cubicBezTo>
                  <a:cubicBezTo>
                    <a:pt x="814652" y="1071111"/>
                    <a:pt x="801823" y="1090352"/>
                    <a:pt x="821067" y="1141663"/>
                  </a:cubicBezTo>
                  <a:cubicBezTo>
                    <a:pt x="840311" y="1192974"/>
                    <a:pt x="936530" y="1334079"/>
                    <a:pt x="936530" y="1334079"/>
                  </a:cubicBezTo>
                  <a:cubicBezTo>
                    <a:pt x="981432" y="1408907"/>
                    <a:pt x="1045578" y="1513666"/>
                    <a:pt x="1090480" y="1590632"/>
                  </a:cubicBezTo>
                  <a:cubicBezTo>
                    <a:pt x="1135382" y="1667598"/>
                    <a:pt x="1143935" y="1748840"/>
                    <a:pt x="1205943" y="1795875"/>
                  </a:cubicBezTo>
                  <a:cubicBezTo>
                    <a:pt x="1267951" y="1842910"/>
                    <a:pt x="1391966" y="1836496"/>
                    <a:pt x="1462526" y="1872841"/>
                  </a:cubicBezTo>
                  <a:cubicBezTo>
                    <a:pt x="1533086" y="1909186"/>
                    <a:pt x="1548055" y="1979739"/>
                    <a:pt x="1629306" y="2013946"/>
                  </a:cubicBezTo>
                  <a:cubicBezTo>
                    <a:pt x="1710557" y="2048153"/>
                    <a:pt x="1849540" y="2069532"/>
                    <a:pt x="1950035" y="2078084"/>
                  </a:cubicBezTo>
                  <a:cubicBezTo>
                    <a:pt x="2050530" y="2086636"/>
                    <a:pt x="2140335" y="2056705"/>
                    <a:pt x="2232277" y="2065257"/>
                  </a:cubicBezTo>
                  <a:cubicBezTo>
                    <a:pt x="2324220" y="2073809"/>
                    <a:pt x="2411886" y="2095188"/>
                    <a:pt x="2501690" y="2129395"/>
                  </a:cubicBezTo>
                  <a:cubicBezTo>
                    <a:pt x="2591494" y="2163602"/>
                    <a:pt x="2704819" y="2217050"/>
                    <a:pt x="2771103" y="2270499"/>
                  </a:cubicBezTo>
                  <a:cubicBezTo>
                    <a:pt x="2837387" y="2323948"/>
                    <a:pt x="2835249" y="2377397"/>
                    <a:pt x="2899395" y="2450087"/>
                  </a:cubicBezTo>
                  <a:cubicBezTo>
                    <a:pt x="2963541" y="2522777"/>
                    <a:pt x="3104661" y="2651054"/>
                    <a:pt x="3155978" y="2706641"/>
                  </a:cubicBezTo>
                  <a:cubicBezTo>
                    <a:pt x="3207295" y="2762228"/>
                    <a:pt x="3207295" y="2783607"/>
                    <a:pt x="3207295" y="2783607"/>
                  </a:cubicBezTo>
                </a:path>
              </a:pathLst>
            </a:custGeom>
            <a:ln w="190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Figura a mano libera 27"/>
            <p:cNvSpPr/>
            <p:nvPr/>
          </p:nvSpPr>
          <p:spPr>
            <a:xfrm>
              <a:off x="6925648" y="3004091"/>
              <a:ext cx="946788" cy="1610092"/>
            </a:xfrm>
            <a:custGeom>
              <a:avLst/>
              <a:gdLst>
                <a:gd name="connsiteX0" fmla="*/ 1603648 w 1796211"/>
                <a:gd name="connsiteY0" fmla="*/ 0 h 2604020"/>
                <a:gd name="connsiteX1" fmla="*/ 1629307 w 1796211"/>
                <a:gd name="connsiteY1" fmla="*/ 153932 h 2604020"/>
                <a:gd name="connsiteX2" fmla="*/ 1719111 w 1796211"/>
                <a:gd name="connsiteY2" fmla="*/ 243726 h 2604020"/>
                <a:gd name="connsiteX3" fmla="*/ 1744769 w 1796211"/>
                <a:gd name="connsiteY3" fmla="*/ 307865 h 2604020"/>
                <a:gd name="connsiteX4" fmla="*/ 1796086 w 1796211"/>
                <a:gd name="connsiteY4" fmla="*/ 474625 h 2604020"/>
                <a:gd name="connsiteX5" fmla="*/ 1757598 w 1796211"/>
                <a:gd name="connsiteY5" fmla="*/ 628557 h 2604020"/>
                <a:gd name="connsiteX6" fmla="*/ 1706282 w 1796211"/>
                <a:gd name="connsiteY6" fmla="*/ 872283 h 2604020"/>
                <a:gd name="connsiteX7" fmla="*/ 1680623 w 1796211"/>
                <a:gd name="connsiteY7" fmla="*/ 1077526 h 2604020"/>
                <a:gd name="connsiteX8" fmla="*/ 1654965 w 1796211"/>
                <a:gd name="connsiteY8" fmla="*/ 1321252 h 2604020"/>
                <a:gd name="connsiteX9" fmla="*/ 1616477 w 1796211"/>
                <a:gd name="connsiteY9" fmla="*/ 1616288 h 2604020"/>
                <a:gd name="connsiteX10" fmla="*/ 1577990 w 1796211"/>
                <a:gd name="connsiteY10" fmla="*/ 1757393 h 2604020"/>
                <a:gd name="connsiteX11" fmla="*/ 1488186 w 1796211"/>
                <a:gd name="connsiteY11" fmla="*/ 1783048 h 2604020"/>
                <a:gd name="connsiteX12" fmla="*/ 1449698 w 1796211"/>
                <a:gd name="connsiteY12" fmla="*/ 1911325 h 2604020"/>
                <a:gd name="connsiteX13" fmla="*/ 1411211 w 1796211"/>
                <a:gd name="connsiteY13" fmla="*/ 2001119 h 2604020"/>
                <a:gd name="connsiteX14" fmla="*/ 1372723 w 1796211"/>
                <a:gd name="connsiteY14" fmla="*/ 2039602 h 2604020"/>
                <a:gd name="connsiteX15" fmla="*/ 1116139 w 1796211"/>
                <a:gd name="connsiteY15" fmla="*/ 1975463 h 2604020"/>
                <a:gd name="connsiteX16" fmla="*/ 1026335 w 1796211"/>
                <a:gd name="connsiteY16" fmla="*/ 1975463 h 2604020"/>
                <a:gd name="connsiteX17" fmla="*/ 923702 w 1796211"/>
                <a:gd name="connsiteY17" fmla="*/ 2065257 h 2604020"/>
                <a:gd name="connsiteX18" fmla="*/ 821068 w 1796211"/>
                <a:gd name="connsiteY18" fmla="*/ 2065257 h 2604020"/>
                <a:gd name="connsiteX19" fmla="*/ 641460 w 1796211"/>
                <a:gd name="connsiteY19" fmla="*/ 2270500 h 2604020"/>
                <a:gd name="connsiteX20" fmla="*/ 525997 w 1796211"/>
                <a:gd name="connsiteY20" fmla="*/ 2398777 h 2604020"/>
                <a:gd name="connsiteX21" fmla="*/ 423363 w 1796211"/>
                <a:gd name="connsiteY21" fmla="*/ 2398777 h 2604020"/>
                <a:gd name="connsiteX22" fmla="*/ 166780 w 1796211"/>
                <a:gd name="connsiteY22" fmla="*/ 2501398 h 2604020"/>
                <a:gd name="connsiteX23" fmla="*/ 0 w 1796211"/>
                <a:gd name="connsiteY23" fmla="*/ 2604020 h 26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96211" h="2604020">
                  <a:moveTo>
                    <a:pt x="1603648" y="0"/>
                  </a:moveTo>
                  <a:cubicBezTo>
                    <a:pt x="1606855" y="56655"/>
                    <a:pt x="1610063" y="113311"/>
                    <a:pt x="1629307" y="153932"/>
                  </a:cubicBezTo>
                  <a:cubicBezTo>
                    <a:pt x="1648551" y="194553"/>
                    <a:pt x="1699867" y="218070"/>
                    <a:pt x="1719111" y="243726"/>
                  </a:cubicBezTo>
                  <a:cubicBezTo>
                    <a:pt x="1738355" y="269382"/>
                    <a:pt x="1731940" y="269382"/>
                    <a:pt x="1744769" y="307865"/>
                  </a:cubicBezTo>
                  <a:cubicBezTo>
                    <a:pt x="1757598" y="346348"/>
                    <a:pt x="1793948" y="421176"/>
                    <a:pt x="1796086" y="474625"/>
                  </a:cubicBezTo>
                  <a:cubicBezTo>
                    <a:pt x="1798224" y="528074"/>
                    <a:pt x="1772565" y="562281"/>
                    <a:pt x="1757598" y="628557"/>
                  </a:cubicBezTo>
                  <a:cubicBezTo>
                    <a:pt x="1742631" y="694833"/>
                    <a:pt x="1719111" y="797455"/>
                    <a:pt x="1706282" y="872283"/>
                  </a:cubicBezTo>
                  <a:cubicBezTo>
                    <a:pt x="1693453" y="947111"/>
                    <a:pt x="1689176" y="1002698"/>
                    <a:pt x="1680623" y="1077526"/>
                  </a:cubicBezTo>
                  <a:cubicBezTo>
                    <a:pt x="1672070" y="1152354"/>
                    <a:pt x="1665656" y="1231458"/>
                    <a:pt x="1654965" y="1321252"/>
                  </a:cubicBezTo>
                  <a:cubicBezTo>
                    <a:pt x="1644274" y="1411046"/>
                    <a:pt x="1629306" y="1543598"/>
                    <a:pt x="1616477" y="1616288"/>
                  </a:cubicBezTo>
                  <a:cubicBezTo>
                    <a:pt x="1603648" y="1688978"/>
                    <a:pt x="1599372" y="1729600"/>
                    <a:pt x="1577990" y="1757393"/>
                  </a:cubicBezTo>
                  <a:cubicBezTo>
                    <a:pt x="1556608" y="1785186"/>
                    <a:pt x="1509568" y="1757393"/>
                    <a:pt x="1488186" y="1783048"/>
                  </a:cubicBezTo>
                  <a:cubicBezTo>
                    <a:pt x="1466804" y="1808703"/>
                    <a:pt x="1462527" y="1874980"/>
                    <a:pt x="1449698" y="1911325"/>
                  </a:cubicBezTo>
                  <a:cubicBezTo>
                    <a:pt x="1436869" y="1947670"/>
                    <a:pt x="1424040" y="1979740"/>
                    <a:pt x="1411211" y="2001119"/>
                  </a:cubicBezTo>
                  <a:cubicBezTo>
                    <a:pt x="1398382" y="2022498"/>
                    <a:pt x="1421902" y="2043878"/>
                    <a:pt x="1372723" y="2039602"/>
                  </a:cubicBezTo>
                  <a:cubicBezTo>
                    <a:pt x="1323544" y="2035326"/>
                    <a:pt x="1173870" y="1986153"/>
                    <a:pt x="1116139" y="1975463"/>
                  </a:cubicBezTo>
                  <a:cubicBezTo>
                    <a:pt x="1058408" y="1964773"/>
                    <a:pt x="1058408" y="1960497"/>
                    <a:pt x="1026335" y="1975463"/>
                  </a:cubicBezTo>
                  <a:cubicBezTo>
                    <a:pt x="994262" y="1990429"/>
                    <a:pt x="957913" y="2050291"/>
                    <a:pt x="923702" y="2065257"/>
                  </a:cubicBezTo>
                  <a:cubicBezTo>
                    <a:pt x="889491" y="2080223"/>
                    <a:pt x="868108" y="2031050"/>
                    <a:pt x="821068" y="2065257"/>
                  </a:cubicBezTo>
                  <a:cubicBezTo>
                    <a:pt x="774028" y="2099464"/>
                    <a:pt x="690638" y="2214913"/>
                    <a:pt x="641460" y="2270500"/>
                  </a:cubicBezTo>
                  <a:cubicBezTo>
                    <a:pt x="592282" y="2326087"/>
                    <a:pt x="562346" y="2377398"/>
                    <a:pt x="525997" y="2398777"/>
                  </a:cubicBezTo>
                  <a:cubicBezTo>
                    <a:pt x="489648" y="2420156"/>
                    <a:pt x="483232" y="2381674"/>
                    <a:pt x="423363" y="2398777"/>
                  </a:cubicBezTo>
                  <a:cubicBezTo>
                    <a:pt x="363494" y="2415880"/>
                    <a:pt x="237340" y="2467191"/>
                    <a:pt x="166780" y="2501398"/>
                  </a:cubicBezTo>
                  <a:cubicBezTo>
                    <a:pt x="96220" y="2535605"/>
                    <a:pt x="0" y="2604020"/>
                    <a:pt x="0" y="2604020"/>
                  </a:cubicBezTo>
                </a:path>
              </a:pathLst>
            </a:custGeom>
            <a:ln w="1905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4" name="Figura a mano libera 23"/>
            <p:cNvSpPr/>
            <p:nvPr/>
          </p:nvSpPr>
          <p:spPr>
            <a:xfrm>
              <a:off x="8606319" y="1869889"/>
              <a:ext cx="538364" cy="2419103"/>
            </a:xfrm>
            <a:custGeom>
              <a:avLst/>
              <a:gdLst>
                <a:gd name="connsiteX0" fmla="*/ 801368 w 1021364"/>
                <a:gd name="connsiteY0" fmla="*/ 0 h 3912443"/>
                <a:gd name="connsiteX1" fmla="*/ 737222 w 1021364"/>
                <a:gd name="connsiteY1" fmla="*/ 89793 h 3912443"/>
                <a:gd name="connsiteX2" fmla="*/ 711564 w 1021364"/>
                <a:gd name="connsiteY2" fmla="*/ 192415 h 3912443"/>
                <a:gd name="connsiteX3" fmla="*/ 673076 w 1021364"/>
                <a:gd name="connsiteY3" fmla="*/ 269381 h 3912443"/>
                <a:gd name="connsiteX4" fmla="*/ 685906 w 1021364"/>
                <a:gd name="connsiteY4" fmla="*/ 295036 h 3912443"/>
                <a:gd name="connsiteX5" fmla="*/ 647418 w 1021364"/>
                <a:gd name="connsiteY5" fmla="*/ 410485 h 3912443"/>
                <a:gd name="connsiteX6" fmla="*/ 544785 w 1021364"/>
                <a:gd name="connsiteY6" fmla="*/ 423313 h 3912443"/>
                <a:gd name="connsiteX7" fmla="*/ 480639 w 1021364"/>
                <a:gd name="connsiteY7" fmla="*/ 551590 h 3912443"/>
                <a:gd name="connsiteX8" fmla="*/ 365176 w 1021364"/>
                <a:gd name="connsiteY8" fmla="*/ 679867 h 3912443"/>
                <a:gd name="connsiteX9" fmla="*/ 288201 w 1021364"/>
                <a:gd name="connsiteY9" fmla="*/ 795316 h 3912443"/>
                <a:gd name="connsiteX10" fmla="*/ 275372 w 1021364"/>
                <a:gd name="connsiteY10" fmla="*/ 846627 h 3912443"/>
                <a:gd name="connsiteX11" fmla="*/ 313859 w 1021364"/>
                <a:gd name="connsiteY11" fmla="*/ 923593 h 3912443"/>
                <a:gd name="connsiteX12" fmla="*/ 416493 w 1021364"/>
                <a:gd name="connsiteY12" fmla="*/ 1039042 h 3912443"/>
                <a:gd name="connsiteX13" fmla="*/ 429322 w 1021364"/>
                <a:gd name="connsiteY13" fmla="*/ 1192974 h 3912443"/>
                <a:gd name="connsiteX14" fmla="*/ 326689 w 1021364"/>
                <a:gd name="connsiteY14" fmla="*/ 1385389 h 3912443"/>
                <a:gd name="connsiteX15" fmla="*/ 262543 w 1021364"/>
                <a:gd name="connsiteY15" fmla="*/ 1449528 h 3912443"/>
                <a:gd name="connsiteX16" fmla="*/ 159909 w 1021364"/>
                <a:gd name="connsiteY16" fmla="*/ 1526494 h 3912443"/>
                <a:gd name="connsiteX17" fmla="*/ 70105 w 1021364"/>
                <a:gd name="connsiteY17" fmla="*/ 1667598 h 3912443"/>
                <a:gd name="connsiteX18" fmla="*/ 5959 w 1021364"/>
                <a:gd name="connsiteY18" fmla="*/ 1783048 h 3912443"/>
                <a:gd name="connsiteX19" fmla="*/ 18788 w 1021364"/>
                <a:gd name="connsiteY19" fmla="*/ 1924152 h 3912443"/>
                <a:gd name="connsiteX20" fmla="*/ 147080 w 1021364"/>
                <a:gd name="connsiteY20" fmla="*/ 2103740 h 3912443"/>
                <a:gd name="connsiteX21" fmla="*/ 301030 w 1021364"/>
                <a:gd name="connsiteY21" fmla="*/ 2193533 h 3912443"/>
                <a:gd name="connsiteX22" fmla="*/ 403664 w 1021364"/>
                <a:gd name="connsiteY22" fmla="*/ 2283327 h 3912443"/>
                <a:gd name="connsiteX23" fmla="*/ 557614 w 1021364"/>
                <a:gd name="connsiteY23" fmla="*/ 2347466 h 3912443"/>
                <a:gd name="connsiteX24" fmla="*/ 775710 w 1021364"/>
                <a:gd name="connsiteY24" fmla="*/ 2373121 h 3912443"/>
                <a:gd name="connsiteX25" fmla="*/ 814197 w 1021364"/>
                <a:gd name="connsiteY25" fmla="*/ 2475742 h 3912443"/>
                <a:gd name="connsiteX26" fmla="*/ 762881 w 1021364"/>
                <a:gd name="connsiteY26" fmla="*/ 2604019 h 3912443"/>
                <a:gd name="connsiteX27" fmla="*/ 775710 w 1021364"/>
                <a:gd name="connsiteY27" fmla="*/ 2719468 h 3912443"/>
                <a:gd name="connsiteX28" fmla="*/ 775710 w 1021364"/>
                <a:gd name="connsiteY28" fmla="*/ 2847745 h 3912443"/>
                <a:gd name="connsiteX29" fmla="*/ 737222 w 1021364"/>
                <a:gd name="connsiteY29" fmla="*/ 2963194 h 3912443"/>
                <a:gd name="connsiteX30" fmla="*/ 724393 w 1021364"/>
                <a:gd name="connsiteY30" fmla="*/ 3117127 h 3912443"/>
                <a:gd name="connsiteX31" fmla="*/ 711564 w 1021364"/>
                <a:gd name="connsiteY31" fmla="*/ 3283886 h 3912443"/>
                <a:gd name="connsiteX32" fmla="*/ 788539 w 1021364"/>
                <a:gd name="connsiteY32" fmla="*/ 3489129 h 3912443"/>
                <a:gd name="connsiteX33" fmla="*/ 916831 w 1021364"/>
                <a:gd name="connsiteY33" fmla="*/ 3643062 h 3912443"/>
                <a:gd name="connsiteX34" fmla="*/ 993806 w 1021364"/>
                <a:gd name="connsiteY34" fmla="*/ 3809821 h 3912443"/>
                <a:gd name="connsiteX35" fmla="*/ 1019464 w 1021364"/>
                <a:gd name="connsiteY35" fmla="*/ 3886788 h 3912443"/>
                <a:gd name="connsiteX36" fmla="*/ 1019464 w 1021364"/>
                <a:gd name="connsiteY36" fmla="*/ 3912443 h 391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21364" h="3912443">
                  <a:moveTo>
                    <a:pt x="801368" y="0"/>
                  </a:moveTo>
                  <a:cubicBezTo>
                    <a:pt x="776778" y="28862"/>
                    <a:pt x="752189" y="57724"/>
                    <a:pt x="737222" y="89793"/>
                  </a:cubicBezTo>
                  <a:cubicBezTo>
                    <a:pt x="722255" y="121862"/>
                    <a:pt x="722255" y="162484"/>
                    <a:pt x="711564" y="192415"/>
                  </a:cubicBezTo>
                  <a:cubicBezTo>
                    <a:pt x="700873" y="222346"/>
                    <a:pt x="677352" y="252278"/>
                    <a:pt x="673076" y="269381"/>
                  </a:cubicBezTo>
                  <a:cubicBezTo>
                    <a:pt x="668800" y="286484"/>
                    <a:pt x="690182" y="271519"/>
                    <a:pt x="685906" y="295036"/>
                  </a:cubicBezTo>
                  <a:cubicBezTo>
                    <a:pt x="681630" y="318553"/>
                    <a:pt x="670938" y="389106"/>
                    <a:pt x="647418" y="410485"/>
                  </a:cubicBezTo>
                  <a:cubicBezTo>
                    <a:pt x="623898" y="431864"/>
                    <a:pt x="572581" y="399796"/>
                    <a:pt x="544785" y="423313"/>
                  </a:cubicBezTo>
                  <a:cubicBezTo>
                    <a:pt x="516989" y="446830"/>
                    <a:pt x="510574" y="508831"/>
                    <a:pt x="480639" y="551590"/>
                  </a:cubicBezTo>
                  <a:cubicBezTo>
                    <a:pt x="450704" y="594349"/>
                    <a:pt x="397249" y="639246"/>
                    <a:pt x="365176" y="679867"/>
                  </a:cubicBezTo>
                  <a:cubicBezTo>
                    <a:pt x="333103" y="720488"/>
                    <a:pt x="303168" y="767523"/>
                    <a:pt x="288201" y="795316"/>
                  </a:cubicBezTo>
                  <a:cubicBezTo>
                    <a:pt x="273234" y="823109"/>
                    <a:pt x="271096" y="825247"/>
                    <a:pt x="275372" y="846627"/>
                  </a:cubicBezTo>
                  <a:cubicBezTo>
                    <a:pt x="279648" y="868007"/>
                    <a:pt x="290339" y="891524"/>
                    <a:pt x="313859" y="923593"/>
                  </a:cubicBezTo>
                  <a:cubicBezTo>
                    <a:pt x="337379" y="955662"/>
                    <a:pt x="397249" y="994145"/>
                    <a:pt x="416493" y="1039042"/>
                  </a:cubicBezTo>
                  <a:cubicBezTo>
                    <a:pt x="435737" y="1083939"/>
                    <a:pt x="444289" y="1135250"/>
                    <a:pt x="429322" y="1192974"/>
                  </a:cubicBezTo>
                  <a:cubicBezTo>
                    <a:pt x="414355" y="1250699"/>
                    <a:pt x="354485" y="1342630"/>
                    <a:pt x="326689" y="1385389"/>
                  </a:cubicBezTo>
                  <a:cubicBezTo>
                    <a:pt x="298893" y="1428148"/>
                    <a:pt x="290340" y="1426011"/>
                    <a:pt x="262543" y="1449528"/>
                  </a:cubicBezTo>
                  <a:cubicBezTo>
                    <a:pt x="234746" y="1473045"/>
                    <a:pt x="191982" y="1490149"/>
                    <a:pt x="159909" y="1526494"/>
                  </a:cubicBezTo>
                  <a:cubicBezTo>
                    <a:pt x="127836" y="1562839"/>
                    <a:pt x="95763" y="1624839"/>
                    <a:pt x="70105" y="1667598"/>
                  </a:cubicBezTo>
                  <a:cubicBezTo>
                    <a:pt x="44447" y="1710357"/>
                    <a:pt x="14512" y="1740289"/>
                    <a:pt x="5959" y="1783048"/>
                  </a:cubicBezTo>
                  <a:cubicBezTo>
                    <a:pt x="-2594" y="1825807"/>
                    <a:pt x="-4732" y="1870703"/>
                    <a:pt x="18788" y="1924152"/>
                  </a:cubicBezTo>
                  <a:cubicBezTo>
                    <a:pt x="42308" y="1977601"/>
                    <a:pt x="100040" y="2058843"/>
                    <a:pt x="147080" y="2103740"/>
                  </a:cubicBezTo>
                  <a:cubicBezTo>
                    <a:pt x="194120" y="2148637"/>
                    <a:pt x="258266" y="2163602"/>
                    <a:pt x="301030" y="2193533"/>
                  </a:cubicBezTo>
                  <a:cubicBezTo>
                    <a:pt x="343794" y="2223464"/>
                    <a:pt x="360900" y="2257672"/>
                    <a:pt x="403664" y="2283327"/>
                  </a:cubicBezTo>
                  <a:cubicBezTo>
                    <a:pt x="446428" y="2308983"/>
                    <a:pt x="495606" y="2332500"/>
                    <a:pt x="557614" y="2347466"/>
                  </a:cubicBezTo>
                  <a:cubicBezTo>
                    <a:pt x="619622" y="2362432"/>
                    <a:pt x="732946" y="2351742"/>
                    <a:pt x="775710" y="2373121"/>
                  </a:cubicBezTo>
                  <a:cubicBezTo>
                    <a:pt x="818474" y="2394500"/>
                    <a:pt x="816335" y="2437259"/>
                    <a:pt x="814197" y="2475742"/>
                  </a:cubicBezTo>
                  <a:cubicBezTo>
                    <a:pt x="812059" y="2514225"/>
                    <a:pt x="769295" y="2563398"/>
                    <a:pt x="762881" y="2604019"/>
                  </a:cubicBezTo>
                  <a:cubicBezTo>
                    <a:pt x="756467" y="2644640"/>
                    <a:pt x="773572" y="2678847"/>
                    <a:pt x="775710" y="2719468"/>
                  </a:cubicBezTo>
                  <a:cubicBezTo>
                    <a:pt x="777848" y="2760089"/>
                    <a:pt x="782125" y="2807124"/>
                    <a:pt x="775710" y="2847745"/>
                  </a:cubicBezTo>
                  <a:cubicBezTo>
                    <a:pt x="769295" y="2888366"/>
                    <a:pt x="745775" y="2918297"/>
                    <a:pt x="737222" y="2963194"/>
                  </a:cubicBezTo>
                  <a:cubicBezTo>
                    <a:pt x="728669" y="3008091"/>
                    <a:pt x="728669" y="3063678"/>
                    <a:pt x="724393" y="3117127"/>
                  </a:cubicBezTo>
                  <a:cubicBezTo>
                    <a:pt x="720117" y="3170576"/>
                    <a:pt x="700873" y="3221886"/>
                    <a:pt x="711564" y="3283886"/>
                  </a:cubicBezTo>
                  <a:cubicBezTo>
                    <a:pt x="722255" y="3345886"/>
                    <a:pt x="754328" y="3429266"/>
                    <a:pt x="788539" y="3489129"/>
                  </a:cubicBezTo>
                  <a:cubicBezTo>
                    <a:pt x="822750" y="3548992"/>
                    <a:pt x="882620" y="3589613"/>
                    <a:pt x="916831" y="3643062"/>
                  </a:cubicBezTo>
                  <a:cubicBezTo>
                    <a:pt x="951042" y="3696511"/>
                    <a:pt x="976701" y="3769200"/>
                    <a:pt x="993806" y="3809821"/>
                  </a:cubicBezTo>
                  <a:cubicBezTo>
                    <a:pt x="1010911" y="3850442"/>
                    <a:pt x="1015188" y="3869684"/>
                    <a:pt x="1019464" y="3886788"/>
                  </a:cubicBezTo>
                  <a:cubicBezTo>
                    <a:pt x="1023740" y="3903892"/>
                    <a:pt x="1019464" y="3912443"/>
                    <a:pt x="1019464" y="3912443"/>
                  </a:cubicBezTo>
                </a:path>
              </a:pathLst>
            </a:custGeom>
            <a:ln w="127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67937" name="Text Box 7"/>
          <p:cNvSpPr txBox="1">
            <a:spLocks noChangeArrowheads="1"/>
          </p:cNvSpPr>
          <p:nvPr/>
        </p:nvSpPr>
        <p:spPr bwMode="auto">
          <a:xfrm>
            <a:off x="5693346" y="1196752"/>
            <a:ext cx="258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0" dirty="0" err="1"/>
              <a:t>Present</a:t>
            </a:r>
            <a:r>
              <a:rPr lang="it-IT" b="0" dirty="0"/>
              <a:t> </a:t>
            </a:r>
            <a:r>
              <a:rPr lang="it-IT" b="0" dirty="0" err="1"/>
              <a:t>movements</a:t>
            </a:r>
            <a:endParaRPr lang="it-IT" b="0" dirty="0"/>
          </a:p>
        </p:txBody>
      </p:sp>
      <p:pic>
        <p:nvPicPr>
          <p:cNvPr id="167938" name="Picture 9" descr="&#10;global.jpg                                                     0007DFB1Macintosh HD                   C15728F2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994" b="4558"/>
          <a:stretch/>
        </p:blipFill>
        <p:spPr bwMode="auto">
          <a:xfrm>
            <a:off x="4860032" y="1772816"/>
            <a:ext cx="428969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70625" y="2947644"/>
            <a:ext cx="8867790" cy="801420"/>
            <a:chOff x="70625" y="2947644"/>
            <a:chExt cx="8867790" cy="801420"/>
          </a:xfrm>
        </p:grpSpPr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70625" y="2947644"/>
              <a:ext cx="4573383" cy="801420"/>
            </a:xfrm>
            <a:custGeom>
              <a:avLst/>
              <a:gdLst>
                <a:gd name="T0" fmla="*/ 0 w 2688"/>
                <a:gd name="T1" fmla="*/ 2147483647 h 584"/>
                <a:gd name="T2" fmla="*/ 3403873 w 2688"/>
                <a:gd name="T3" fmla="*/ 2022293655 h 584"/>
                <a:gd name="T4" fmla="*/ 6838434 w 2688"/>
                <a:gd name="T5" fmla="*/ 1816919183 h 584"/>
                <a:gd name="T6" fmla="*/ 15329893 w 2688"/>
                <a:gd name="T7" fmla="*/ 1024910452 h 584"/>
                <a:gd name="T8" fmla="*/ 18745688 w 2688"/>
                <a:gd name="T9" fmla="*/ 628548356 h 584"/>
                <a:gd name="T10" fmla="*/ 23840345 w 2688"/>
                <a:gd name="T11" fmla="*/ 233359064 h 584"/>
                <a:gd name="T12" fmla="*/ 27257501 w 2688"/>
                <a:gd name="T13" fmla="*/ 33159288 h 584"/>
                <a:gd name="T14" fmla="*/ 32393773 w 2688"/>
                <a:gd name="T15" fmla="*/ 33159288 h 584"/>
                <a:gd name="T16" fmla="*/ 39171593 w 2688"/>
                <a:gd name="T17" fmla="*/ 233359064 h 584"/>
                <a:gd name="T18" fmla="*/ 49416946 w 2688"/>
                <a:gd name="T19" fmla="*/ 829604914 h 584"/>
                <a:gd name="T20" fmla="*/ 66465685 w 2688"/>
                <a:gd name="T21" fmla="*/ 1816919183 h 584"/>
                <a:gd name="T22" fmla="*/ 69872021 w 2688"/>
                <a:gd name="T23" fmla="*/ 2022293655 h 584"/>
                <a:gd name="T24" fmla="*/ 74971068 w 2688"/>
                <a:gd name="T25" fmla="*/ 2147483647 h 584"/>
                <a:gd name="T26" fmla="*/ 83516656 w 2688"/>
                <a:gd name="T27" fmla="*/ 2147483647 h 584"/>
                <a:gd name="T28" fmla="*/ 95408099 w 2688"/>
                <a:gd name="T29" fmla="*/ 2147483647 h 5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88"/>
                <a:gd name="T46" fmla="*/ 0 h 584"/>
                <a:gd name="T47" fmla="*/ 2688 w 2688"/>
                <a:gd name="T48" fmla="*/ 584 h 5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88" h="584">
                  <a:moveTo>
                    <a:pt x="0" y="536"/>
                  </a:moveTo>
                  <a:cubicBezTo>
                    <a:pt x="32" y="520"/>
                    <a:pt x="64" y="504"/>
                    <a:pt x="96" y="488"/>
                  </a:cubicBezTo>
                  <a:cubicBezTo>
                    <a:pt x="128" y="472"/>
                    <a:pt x="136" y="480"/>
                    <a:pt x="192" y="440"/>
                  </a:cubicBezTo>
                  <a:cubicBezTo>
                    <a:pt x="248" y="400"/>
                    <a:pt x="376" y="296"/>
                    <a:pt x="432" y="248"/>
                  </a:cubicBezTo>
                  <a:cubicBezTo>
                    <a:pt x="488" y="200"/>
                    <a:pt x="488" y="184"/>
                    <a:pt x="528" y="152"/>
                  </a:cubicBezTo>
                  <a:cubicBezTo>
                    <a:pt x="568" y="120"/>
                    <a:pt x="632" y="80"/>
                    <a:pt x="672" y="56"/>
                  </a:cubicBezTo>
                  <a:cubicBezTo>
                    <a:pt x="712" y="32"/>
                    <a:pt x="728" y="16"/>
                    <a:pt x="768" y="8"/>
                  </a:cubicBezTo>
                  <a:cubicBezTo>
                    <a:pt x="808" y="0"/>
                    <a:pt x="856" y="0"/>
                    <a:pt x="912" y="8"/>
                  </a:cubicBezTo>
                  <a:cubicBezTo>
                    <a:pt x="968" y="16"/>
                    <a:pt x="1024" y="24"/>
                    <a:pt x="1104" y="56"/>
                  </a:cubicBezTo>
                  <a:cubicBezTo>
                    <a:pt x="1184" y="88"/>
                    <a:pt x="1264" y="136"/>
                    <a:pt x="1392" y="200"/>
                  </a:cubicBezTo>
                  <a:cubicBezTo>
                    <a:pt x="1520" y="264"/>
                    <a:pt x="1776" y="392"/>
                    <a:pt x="1872" y="440"/>
                  </a:cubicBezTo>
                  <a:cubicBezTo>
                    <a:pt x="1968" y="488"/>
                    <a:pt x="1928" y="472"/>
                    <a:pt x="1968" y="488"/>
                  </a:cubicBezTo>
                  <a:cubicBezTo>
                    <a:pt x="2008" y="504"/>
                    <a:pt x="2048" y="520"/>
                    <a:pt x="2112" y="536"/>
                  </a:cubicBezTo>
                  <a:cubicBezTo>
                    <a:pt x="2176" y="552"/>
                    <a:pt x="2256" y="584"/>
                    <a:pt x="2352" y="584"/>
                  </a:cubicBezTo>
                  <a:cubicBezTo>
                    <a:pt x="2448" y="584"/>
                    <a:pt x="2568" y="560"/>
                    <a:pt x="2688" y="536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4905967" y="2996953"/>
              <a:ext cx="4032448" cy="720080"/>
            </a:xfrm>
            <a:custGeom>
              <a:avLst/>
              <a:gdLst>
                <a:gd name="T0" fmla="*/ 0 w 2688"/>
                <a:gd name="T1" fmla="*/ 2147483647 h 584"/>
                <a:gd name="T2" fmla="*/ 3403873 w 2688"/>
                <a:gd name="T3" fmla="*/ 2022293655 h 584"/>
                <a:gd name="T4" fmla="*/ 6838434 w 2688"/>
                <a:gd name="T5" fmla="*/ 1816919183 h 584"/>
                <a:gd name="T6" fmla="*/ 15329893 w 2688"/>
                <a:gd name="T7" fmla="*/ 1024910452 h 584"/>
                <a:gd name="T8" fmla="*/ 18745688 w 2688"/>
                <a:gd name="T9" fmla="*/ 628548356 h 584"/>
                <a:gd name="T10" fmla="*/ 23840345 w 2688"/>
                <a:gd name="T11" fmla="*/ 233359064 h 584"/>
                <a:gd name="T12" fmla="*/ 27257501 w 2688"/>
                <a:gd name="T13" fmla="*/ 33159288 h 584"/>
                <a:gd name="T14" fmla="*/ 32393773 w 2688"/>
                <a:gd name="T15" fmla="*/ 33159288 h 584"/>
                <a:gd name="T16" fmla="*/ 39171593 w 2688"/>
                <a:gd name="T17" fmla="*/ 233359064 h 584"/>
                <a:gd name="T18" fmla="*/ 49416946 w 2688"/>
                <a:gd name="T19" fmla="*/ 829604914 h 584"/>
                <a:gd name="T20" fmla="*/ 66465685 w 2688"/>
                <a:gd name="T21" fmla="*/ 1816919183 h 584"/>
                <a:gd name="T22" fmla="*/ 69872021 w 2688"/>
                <a:gd name="T23" fmla="*/ 2022293655 h 584"/>
                <a:gd name="T24" fmla="*/ 74971068 w 2688"/>
                <a:gd name="T25" fmla="*/ 2147483647 h 584"/>
                <a:gd name="T26" fmla="*/ 83516656 w 2688"/>
                <a:gd name="T27" fmla="*/ 2147483647 h 584"/>
                <a:gd name="T28" fmla="*/ 95408099 w 2688"/>
                <a:gd name="T29" fmla="*/ 2147483647 h 5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88"/>
                <a:gd name="T46" fmla="*/ 0 h 584"/>
                <a:gd name="T47" fmla="*/ 2688 w 2688"/>
                <a:gd name="T48" fmla="*/ 584 h 5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88" h="584">
                  <a:moveTo>
                    <a:pt x="0" y="536"/>
                  </a:moveTo>
                  <a:cubicBezTo>
                    <a:pt x="32" y="520"/>
                    <a:pt x="64" y="504"/>
                    <a:pt x="96" y="488"/>
                  </a:cubicBezTo>
                  <a:cubicBezTo>
                    <a:pt x="128" y="472"/>
                    <a:pt x="136" y="480"/>
                    <a:pt x="192" y="440"/>
                  </a:cubicBezTo>
                  <a:cubicBezTo>
                    <a:pt x="248" y="400"/>
                    <a:pt x="376" y="296"/>
                    <a:pt x="432" y="248"/>
                  </a:cubicBezTo>
                  <a:cubicBezTo>
                    <a:pt x="488" y="200"/>
                    <a:pt x="488" y="184"/>
                    <a:pt x="528" y="152"/>
                  </a:cubicBezTo>
                  <a:cubicBezTo>
                    <a:pt x="568" y="120"/>
                    <a:pt x="632" y="80"/>
                    <a:pt x="672" y="56"/>
                  </a:cubicBezTo>
                  <a:cubicBezTo>
                    <a:pt x="712" y="32"/>
                    <a:pt x="728" y="16"/>
                    <a:pt x="768" y="8"/>
                  </a:cubicBezTo>
                  <a:cubicBezTo>
                    <a:pt x="808" y="0"/>
                    <a:pt x="856" y="0"/>
                    <a:pt x="912" y="8"/>
                  </a:cubicBezTo>
                  <a:cubicBezTo>
                    <a:pt x="968" y="16"/>
                    <a:pt x="1024" y="24"/>
                    <a:pt x="1104" y="56"/>
                  </a:cubicBezTo>
                  <a:cubicBezTo>
                    <a:pt x="1184" y="88"/>
                    <a:pt x="1264" y="136"/>
                    <a:pt x="1392" y="200"/>
                  </a:cubicBezTo>
                  <a:cubicBezTo>
                    <a:pt x="1520" y="264"/>
                    <a:pt x="1776" y="392"/>
                    <a:pt x="1872" y="440"/>
                  </a:cubicBezTo>
                  <a:cubicBezTo>
                    <a:pt x="1968" y="488"/>
                    <a:pt x="1928" y="472"/>
                    <a:pt x="1968" y="488"/>
                  </a:cubicBezTo>
                  <a:cubicBezTo>
                    <a:pt x="2008" y="504"/>
                    <a:pt x="2048" y="520"/>
                    <a:pt x="2112" y="536"/>
                  </a:cubicBezTo>
                  <a:cubicBezTo>
                    <a:pt x="2176" y="552"/>
                    <a:pt x="2256" y="584"/>
                    <a:pt x="2352" y="584"/>
                  </a:cubicBezTo>
                  <a:cubicBezTo>
                    <a:pt x="2448" y="584"/>
                    <a:pt x="2568" y="560"/>
                    <a:pt x="2688" y="536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6" name="Figura a mano libera 25"/>
          <p:cNvSpPr/>
          <p:nvPr/>
        </p:nvSpPr>
        <p:spPr>
          <a:xfrm>
            <a:off x="179512" y="2492897"/>
            <a:ext cx="1584176" cy="936104"/>
          </a:xfrm>
          <a:custGeom>
            <a:avLst/>
            <a:gdLst>
              <a:gd name="connsiteX0" fmla="*/ 0 w 2771104"/>
              <a:gd name="connsiteY0" fmla="*/ 0 h 1462505"/>
              <a:gd name="connsiteX1" fmla="*/ 102634 w 2771104"/>
              <a:gd name="connsiteY1" fmla="*/ 102622 h 1462505"/>
              <a:gd name="connsiteX2" fmla="*/ 166780 w 2771104"/>
              <a:gd name="connsiteY2" fmla="*/ 230899 h 1462505"/>
              <a:gd name="connsiteX3" fmla="*/ 205267 w 2771104"/>
              <a:gd name="connsiteY3" fmla="*/ 346348 h 1462505"/>
              <a:gd name="connsiteX4" fmla="*/ 320730 w 2771104"/>
              <a:gd name="connsiteY4" fmla="*/ 384831 h 1462505"/>
              <a:gd name="connsiteX5" fmla="*/ 423363 w 2771104"/>
              <a:gd name="connsiteY5" fmla="*/ 359175 h 1462505"/>
              <a:gd name="connsiteX6" fmla="*/ 538826 w 2771104"/>
              <a:gd name="connsiteY6" fmla="*/ 346348 h 1462505"/>
              <a:gd name="connsiteX7" fmla="*/ 654288 w 2771104"/>
              <a:gd name="connsiteY7" fmla="*/ 346348 h 1462505"/>
              <a:gd name="connsiteX8" fmla="*/ 769751 w 2771104"/>
              <a:gd name="connsiteY8" fmla="*/ 397659 h 1462505"/>
              <a:gd name="connsiteX9" fmla="*/ 846726 w 2771104"/>
              <a:gd name="connsiteY9" fmla="*/ 461797 h 1462505"/>
              <a:gd name="connsiteX10" fmla="*/ 962189 w 2771104"/>
              <a:gd name="connsiteY10" fmla="*/ 577246 h 1462505"/>
              <a:gd name="connsiteX11" fmla="*/ 1205943 w 2771104"/>
              <a:gd name="connsiteY11" fmla="*/ 602901 h 1462505"/>
              <a:gd name="connsiteX12" fmla="*/ 1398381 w 2771104"/>
              <a:gd name="connsiteY12" fmla="*/ 564418 h 1462505"/>
              <a:gd name="connsiteX13" fmla="*/ 1565160 w 2771104"/>
              <a:gd name="connsiteY13" fmla="*/ 538763 h 1462505"/>
              <a:gd name="connsiteX14" fmla="*/ 1757598 w 2771104"/>
              <a:gd name="connsiteY14" fmla="*/ 538763 h 1462505"/>
              <a:gd name="connsiteX15" fmla="*/ 1834573 w 2771104"/>
              <a:gd name="connsiteY15" fmla="*/ 564418 h 1462505"/>
              <a:gd name="connsiteX16" fmla="*/ 1860232 w 2771104"/>
              <a:gd name="connsiteY16" fmla="*/ 667040 h 1462505"/>
              <a:gd name="connsiteX17" fmla="*/ 1911548 w 2771104"/>
              <a:gd name="connsiteY17" fmla="*/ 756834 h 1462505"/>
              <a:gd name="connsiteX18" fmla="*/ 1950036 w 2771104"/>
              <a:gd name="connsiteY18" fmla="*/ 808144 h 1462505"/>
              <a:gd name="connsiteX19" fmla="*/ 1911548 w 2771104"/>
              <a:gd name="connsiteY19" fmla="*/ 910766 h 1462505"/>
              <a:gd name="connsiteX20" fmla="*/ 1898719 w 2771104"/>
              <a:gd name="connsiteY20" fmla="*/ 1051870 h 1462505"/>
              <a:gd name="connsiteX21" fmla="*/ 2014182 w 2771104"/>
              <a:gd name="connsiteY21" fmla="*/ 1192975 h 1462505"/>
              <a:gd name="connsiteX22" fmla="*/ 2116815 w 2771104"/>
              <a:gd name="connsiteY22" fmla="*/ 1346907 h 1462505"/>
              <a:gd name="connsiteX23" fmla="*/ 2322082 w 2771104"/>
              <a:gd name="connsiteY23" fmla="*/ 1423873 h 1462505"/>
              <a:gd name="connsiteX24" fmla="*/ 2463203 w 2771104"/>
              <a:gd name="connsiteY24" fmla="*/ 1436701 h 1462505"/>
              <a:gd name="connsiteX25" fmla="*/ 2694129 w 2771104"/>
              <a:gd name="connsiteY25" fmla="*/ 1462356 h 1462505"/>
              <a:gd name="connsiteX26" fmla="*/ 2771104 w 2771104"/>
              <a:gd name="connsiteY26" fmla="*/ 1423873 h 146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71104" h="1462505">
                <a:moveTo>
                  <a:pt x="0" y="0"/>
                </a:moveTo>
                <a:cubicBezTo>
                  <a:pt x="37418" y="32069"/>
                  <a:pt x="74837" y="64139"/>
                  <a:pt x="102634" y="102622"/>
                </a:cubicBezTo>
                <a:cubicBezTo>
                  <a:pt x="130431" y="141105"/>
                  <a:pt x="149675" y="190278"/>
                  <a:pt x="166780" y="230899"/>
                </a:cubicBezTo>
                <a:cubicBezTo>
                  <a:pt x="183885" y="271520"/>
                  <a:pt x="179609" y="320693"/>
                  <a:pt x="205267" y="346348"/>
                </a:cubicBezTo>
                <a:cubicBezTo>
                  <a:pt x="230925" y="372003"/>
                  <a:pt x="284381" y="382693"/>
                  <a:pt x="320730" y="384831"/>
                </a:cubicBezTo>
                <a:cubicBezTo>
                  <a:pt x="357079" y="386969"/>
                  <a:pt x="387014" y="365589"/>
                  <a:pt x="423363" y="359175"/>
                </a:cubicBezTo>
                <a:cubicBezTo>
                  <a:pt x="459712" y="352761"/>
                  <a:pt x="500339" y="348486"/>
                  <a:pt x="538826" y="346348"/>
                </a:cubicBezTo>
                <a:cubicBezTo>
                  <a:pt x="577313" y="344210"/>
                  <a:pt x="615801" y="337796"/>
                  <a:pt x="654288" y="346348"/>
                </a:cubicBezTo>
                <a:cubicBezTo>
                  <a:pt x="692775" y="354900"/>
                  <a:pt x="737678" y="378418"/>
                  <a:pt x="769751" y="397659"/>
                </a:cubicBezTo>
                <a:cubicBezTo>
                  <a:pt x="801824" y="416900"/>
                  <a:pt x="814653" y="431866"/>
                  <a:pt x="846726" y="461797"/>
                </a:cubicBezTo>
                <a:cubicBezTo>
                  <a:pt x="878799" y="491728"/>
                  <a:pt x="902320" y="553729"/>
                  <a:pt x="962189" y="577246"/>
                </a:cubicBezTo>
                <a:cubicBezTo>
                  <a:pt x="1022058" y="600763"/>
                  <a:pt x="1133244" y="605039"/>
                  <a:pt x="1205943" y="602901"/>
                </a:cubicBezTo>
                <a:cubicBezTo>
                  <a:pt x="1278642" y="600763"/>
                  <a:pt x="1338512" y="575108"/>
                  <a:pt x="1398381" y="564418"/>
                </a:cubicBezTo>
                <a:cubicBezTo>
                  <a:pt x="1458251" y="553728"/>
                  <a:pt x="1505290" y="543039"/>
                  <a:pt x="1565160" y="538763"/>
                </a:cubicBezTo>
                <a:cubicBezTo>
                  <a:pt x="1625030" y="534487"/>
                  <a:pt x="1712696" y="534487"/>
                  <a:pt x="1757598" y="538763"/>
                </a:cubicBezTo>
                <a:cubicBezTo>
                  <a:pt x="1802500" y="543039"/>
                  <a:pt x="1817467" y="543039"/>
                  <a:pt x="1834573" y="564418"/>
                </a:cubicBezTo>
                <a:cubicBezTo>
                  <a:pt x="1851679" y="585797"/>
                  <a:pt x="1847403" y="634971"/>
                  <a:pt x="1860232" y="667040"/>
                </a:cubicBezTo>
                <a:cubicBezTo>
                  <a:pt x="1873061" y="699109"/>
                  <a:pt x="1896581" y="733317"/>
                  <a:pt x="1911548" y="756834"/>
                </a:cubicBezTo>
                <a:cubicBezTo>
                  <a:pt x="1926515" y="780351"/>
                  <a:pt x="1950036" y="782489"/>
                  <a:pt x="1950036" y="808144"/>
                </a:cubicBezTo>
                <a:cubicBezTo>
                  <a:pt x="1950036" y="833799"/>
                  <a:pt x="1920101" y="870145"/>
                  <a:pt x="1911548" y="910766"/>
                </a:cubicBezTo>
                <a:cubicBezTo>
                  <a:pt x="1902995" y="951387"/>
                  <a:pt x="1881613" y="1004835"/>
                  <a:pt x="1898719" y="1051870"/>
                </a:cubicBezTo>
                <a:cubicBezTo>
                  <a:pt x="1915825" y="1098905"/>
                  <a:pt x="1977833" y="1143802"/>
                  <a:pt x="2014182" y="1192975"/>
                </a:cubicBezTo>
                <a:cubicBezTo>
                  <a:pt x="2050531" y="1242148"/>
                  <a:pt x="2065498" y="1308424"/>
                  <a:pt x="2116815" y="1346907"/>
                </a:cubicBezTo>
                <a:cubicBezTo>
                  <a:pt x="2168132" y="1385390"/>
                  <a:pt x="2264351" y="1408907"/>
                  <a:pt x="2322082" y="1423873"/>
                </a:cubicBezTo>
                <a:cubicBezTo>
                  <a:pt x="2379813" y="1438839"/>
                  <a:pt x="2463203" y="1436701"/>
                  <a:pt x="2463203" y="1436701"/>
                </a:cubicBezTo>
                <a:cubicBezTo>
                  <a:pt x="2525211" y="1443115"/>
                  <a:pt x="2642812" y="1464494"/>
                  <a:pt x="2694129" y="1462356"/>
                </a:cubicBezTo>
                <a:cubicBezTo>
                  <a:pt x="2745446" y="1460218"/>
                  <a:pt x="2771104" y="1423873"/>
                  <a:pt x="2771104" y="1423873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Documents and Settings\Marco Cuffaro\Documenti\università\dottorato\immagini_articoli\HotspotsFig2_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9197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magine 3" descr="latetri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>
            <a:fillRect/>
          </a:stretch>
        </p:blipFill>
        <p:spPr bwMode="auto">
          <a:xfrm>
            <a:off x="-26988" y="147638"/>
            <a:ext cx="9170988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48131" name="Rettangolo 3"/>
          <p:cNvSpPr>
            <a:spLocks noChangeArrowheads="1"/>
          </p:cNvSpPr>
          <p:nvPr/>
        </p:nvSpPr>
        <p:spPr bwMode="auto">
          <a:xfrm>
            <a:off x="0" y="53340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Late Triassic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48132" name="CasellaDiTesto 4"/>
          <p:cNvSpPr txBox="1">
            <a:spLocks noChangeArrowheads="1"/>
          </p:cNvSpPr>
          <p:nvPr/>
        </p:nvSpPr>
        <p:spPr bwMode="auto">
          <a:xfrm>
            <a:off x="3733800" y="228600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Paleo Eurasia</a:t>
            </a:r>
          </a:p>
        </p:txBody>
      </p:sp>
      <p:sp>
        <p:nvSpPr>
          <p:cNvPr id="48133" name="CasellaDiTesto 5"/>
          <p:cNvSpPr txBox="1">
            <a:spLocks noChangeArrowheads="1"/>
          </p:cNvSpPr>
          <p:nvPr/>
        </p:nvSpPr>
        <p:spPr bwMode="auto">
          <a:xfrm>
            <a:off x="142875" y="4795838"/>
            <a:ext cx="1838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Paleo Africa</a:t>
            </a:r>
          </a:p>
        </p:txBody>
      </p:sp>
      <p:sp>
        <p:nvSpPr>
          <p:cNvPr id="7" name="Figura a mano libera 6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5" descr="earjur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>
            <a:fillRect/>
          </a:stretch>
        </p:blipFill>
        <p:spPr bwMode="auto">
          <a:xfrm>
            <a:off x="-26988" y="147638"/>
            <a:ext cx="9170988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ttangolo 6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/>
              <a:t>Ron Blakey</a:t>
            </a:r>
            <a:endParaRPr lang="it-IT"/>
          </a:p>
        </p:txBody>
      </p:sp>
      <p:sp>
        <p:nvSpPr>
          <p:cNvPr id="49155" name="Rettangolo 3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49156" name="Rettangolo 4"/>
          <p:cNvSpPr>
            <a:spLocks noChangeArrowheads="1"/>
          </p:cNvSpPr>
          <p:nvPr/>
        </p:nvSpPr>
        <p:spPr bwMode="auto">
          <a:xfrm>
            <a:off x="0" y="5334000"/>
            <a:ext cx="1614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Early Jurassic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Figura a mano libera 5"/>
          <p:cNvSpPr>
            <a:spLocks noChangeArrowheads="1"/>
          </p:cNvSpPr>
          <p:nvPr/>
        </p:nvSpPr>
        <p:spPr bwMode="auto">
          <a:xfrm>
            <a:off x="381000" y="533400"/>
            <a:ext cx="7620000" cy="4495800"/>
          </a:xfrm>
          <a:custGeom>
            <a:avLst/>
            <a:gdLst>
              <a:gd name="T0" fmla="*/ 0 w 8420314"/>
              <a:gd name="T1" fmla="*/ 104747789 h 3983062"/>
              <a:gd name="T2" fmla="*/ 114019 w 8420314"/>
              <a:gd name="T3" fmla="*/ 97807975 h 3983062"/>
              <a:gd name="T4" fmla="*/ 243612 w 8420314"/>
              <a:gd name="T5" fmla="*/ 85663300 h 3983062"/>
              <a:gd name="T6" fmla="*/ 332602 w 8420314"/>
              <a:gd name="T7" fmla="*/ 72651127 h 3983062"/>
              <a:gd name="T8" fmla="*/ 441058 w 8420314"/>
              <a:gd name="T9" fmla="*/ 46409990 h 3983062"/>
              <a:gd name="T10" fmla="*/ 532274 w 8420314"/>
              <a:gd name="T11" fmla="*/ 13879612 h 3983062"/>
              <a:gd name="T12" fmla="*/ 567871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3" descr="midjur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>
            <a:fillRect/>
          </a:stretch>
        </p:blipFill>
        <p:spPr bwMode="auto">
          <a:xfrm>
            <a:off x="-26988" y="76200"/>
            <a:ext cx="91709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ttangolo 4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/>
              <a:t>Ron Blakey</a:t>
            </a:r>
            <a:endParaRPr lang="it-IT"/>
          </a:p>
        </p:txBody>
      </p:sp>
      <p:sp>
        <p:nvSpPr>
          <p:cNvPr id="50179" name="Rettangolo 3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0180" name="Rettangolo 4"/>
          <p:cNvSpPr>
            <a:spLocks noChangeArrowheads="1"/>
          </p:cNvSpPr>
          <p:nvPr/>
        </p:nvSpPr>
        <p:spPr bwMode="auto">
          <a:xfrm>
            <a:off x="0" y="53340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Mid Jurassic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Figura a mano libera 5"/>
          <p:cNvSpPr>
            <a:spLocks noChangeArrowheads="1"/>
          </p:cNvSpPr>
          <p:nvPr/>
        </p:nvSpPr>
        <p:spPr bwMode="auto">
          <a:xfrm>
            <a:off x="457200" y="717550"/>
            <a:ext cx="8391525" cy="4311650"/>
          </a:xfrm>
          <a:custGeom>
            <a:avLst/>
            <a:gdLst>
              <a:gd name="T0" fmla="*/ 0 w 8420314"/>
              <a:gd name="T1" fmla="*/ 33864234 h 3983062"/>
              <a:gd name="T2" fmla="*/ 1541414 w 8420314"/>
              <a:gd name="T3" fmla="*/ 31620643 h 3983062"/>
              <a:gd name="T4" fmla="*/ 3293365 w 8420314"/>
              <a:gd name="T5" fmla="*/ 27694353 h 3983062"/>
              <a:gd name="T6" fmla="*/ 4496422 w 8420314"/>
              <a:gd name="T7" fmla="*/ 23487612 h 3983062"/>
              <a:gd name="T8" fmla="*/ 5962643 w 8420314"/>
              <a:gd name="T9" fmla="*/ 15004028 h 3983062"/>
              <a:gd name="T10" fmla="*/ 7195776 w 8420314"/>
              <a:gd name="T11" fmla="*/ 4487179 h 3983062"/>
              <a:gd name="T12" fmla="*/ 7676997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3" descr="earcret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>
            <a:fillRect/>
          </a:stretch>
        </p:blipFill>
        <p:spPr bwMode="auto">
          <a:xfrm>
            <a:off x="-26988" y="147638"/>
            <a:ext cx="9170988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1203" name="Rettangolo 3"/>
          <p:cNvSpPr>
            <a:spLocks noChangeArrowheads="1"/>
          </p:cNvSpPr>
          <p:nvPr/>
        </p:nvSpPr>
        <p:spPr bwMode="auto">
          <a:xfrm>
            <a:off x="33338" y="5334000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Early Cretaceous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Figura a mano libera 4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3" descr="midcret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>
            <a:fillRect/>
          </a:stretch>
        </p:blipFill>
        <p:spPr bwMode="auto">
          <a:xfrm>
            <a:off x="-26988" y="147638"/>
            <a:ext cx="9170988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2227" name="Rettangolo 3"/>
          <p:cNvSpPr>
            <a:spLocks noChangeArrowheads="1"/>
          </p:cNvSpPr>
          <p:nvPr/>
        </p:nvSpPr>
        <p:spPr bwMode="auto">
          <a:xfrm>
            <a:off x="0" y="5334000"/>
            <a:ext cx="1844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Mid Cretaceous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Figura a mano libera 4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eq_map.mpg" descr="/Users/carlodoglioni/Desktop/Fermi/eq_map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9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8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3" descr="latecret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>
            <a:fillRect/>
          </a:stretch>
        </p:blipFill>
        <p:spPr bwMode="auto">
          <a:xfrm>
            <a:off x="0" y="147638"/>
            <a:ext cx="914400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3251" name="Rettangolo 3"/>
          <p:cNvSpPr>
            <a:spLocks noChangeArrowheads="1"/>
          </p:cNvSpPr>
          <p:nvPr/>
        </p:nvSpPr>
        <p:spPr bwMode="auto">
          <a:xfrm>
            <a:off x="0" y="5334000"/>
            <a:ext cx="1844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Late Cretaceous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Figura a mano libera 4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3" descr="eocene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7"/>
          <a:stretch>
            <a:fillRect/>
          </a:stretch>
        </p:blipFill>
        <p:spPr bwMode="auto">
          <a:xfrm>
            <a:off x="26988" y="147638"/>
            <a:ext cx="911701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4275" name="Rettangolo 3"/>
          <p:cNvSpPr>
            <a:spLocks noChangeArrowheads="1"/>
          </p:cNvSpPr>
          <p:nvPr/>
        </p:nvSpPr>
        <p:spPr bwMode="auto">
          <a:xfrm>
            <a:off x="0" y="53340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Eocene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Figura a mano libera 4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3" descr="earmiom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3"/>
          <a:stretch>
            <a:fillRect/>
          </a:stretch>
        </p:blipFill>
        <p:spPr bwMode="auto">
          <a:xfrm>
            <a:off x="-76200" y="76200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5299" name="Rettangolo 3"/>
          <p:cNvSpPr>
            <a:spLocks noChangeArrowheads="1"/>
          </p:cNvSpPr>
          <p:nvPr/>
        </p:nvSpPr>
        <p:spPr bwMode="auto">
          <a:xfrm>
            <a:off x="0" y="5334000"/>
            <a:ext cx="170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Early Miocene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Figura a mano libera 4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3" descr="latemio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6"/>
          <a:stretch>
            <a:fillRect/>
          </a:stretch>
        </p:blipFill>
        <p:spPr bwMode="auto">
          <a:xfrm>
            <a:off x="-26988" y="147638"/>
            <a:ext cx="9170988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ttangolo 2"/>
          <p:cNvSpPr>
            <a:spLocks noChangeArrowheads="1"/>
          </p:cNvSpPr>
          <p:nvPr/>
        </p:nvSpPr>
        <p:spPr bwMode="auto">
          <a:xfrm>
            <a:off x="0" y="648811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Ron Blakey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6323" name="Rettangolo 3"/>
          <p:cNvSpPr>
            <a:spLocks noChangeArrowheads="1"/>
          </p:cNvSpPr>
          <p:nvPr/>
        </p:nvSpPr>
        <p:spPr bwMode="auto">
          <a:xfrm>
            <a:off x="-1588" y="5334000"/>
            <a:ext cx="1601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Late Miocene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Figura a mano libera 4"/>
          <p:cNvSpPr>
            <a:spLocks noChangeArrowheads="1"/>
          </p:cNvSpPr>
          <p:nvPr/>
        </p:nvSpPr>
        <p:spPr bwMode="auto">
          <a:xfrm>
            <a:off x="428625" y="717550"/>
            <a:ext cx="8420100" cy="3983038"/>
          </a:xfrm>
          <a:custGeom>
            <a:avLst/>
            <a:gdLst>
              <a:gd name="T0" fmla="*/ 0 w 8420314"/>
              <a:gd name="T1" fmla="*/ 3982438 h 3983062"/>
              <a:gd name="T2" fmla="*/ 1689542 w 8420314"/>
              <a:gd name="T3" fmla="*/ 3718602 h 3983062"/>
              <a:gd name="T4" fmla="*/ 3609848 w 8420314"/>
              <a:gd name="T5" fmla="*/ 3256850 h 3983062"/>
              <a:gd name="T6" fmla="*/ 4928530 w 8420314"/>
              <a:gd name="T7" fmla="*/ 2762137 h 3983062"/>
              <a:gd name="T8" fmla="*/ 6535654 w 8420314"/>
              <a:gd name="T9" fmla="*/ 1764466 h 3983062"/>
              <a:gd name="T10" fmla="*/ 7887281 w 8420314"/>
              <a:gd name="T11" fmla="*/ 527698 h 3983062"/>
              <a:gd name="T12" fmla="*/ 8414750 w 8420314"/>
              <a:gd name="T13" fmla="*/ 0 h 3983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20314"/>
              <a:gd name="T22" fmla="*/ 0 h 3983062"/>
              <a:gd name="T23" fmla="*/ 8420314 w 8420314"/>
              <a:gd name="T24" fmla="*/ 3983062 h 3983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20314" h="3983062">
                <a:moveTo>
                  <a:pt x="0" y="3983062"/>
                </a:moveTo>
                <a:cubicBezTo>
                  <a:pt x="544310" y="3911592"/>
                  <a:pt x="1088620" y="3840123"/>
                  <a:pt x="1690660" y="3719174"/>
                </a:cubicBezTo>
                <a:cubicBezTo>
                  <a:pt x="2292700" y="3598225"/>
                  <a:pt x="3072053" y="3416802"/>
                  <a:pt x="3612240" y="3257370"/>
                </a:cubicBezTo>
                <a:cubicBezTo>
                  <a:pt x="4152427" y="3097938"/>
                  <a:pt x="4443825" y="3011349"/>
                  <a:pt x="4931780" y="2762579"/>
                </a:cubicBezTo>
                <a:cubicBezTo>
                  <a:pt x="5419735" y="2513809"/>
                  <a:pt x="6046517" y="2137219"/>
                  <a:pt x="6539970" y="1764752"/>
                </a:cubicBezTo>
                <a:cubicBezTo>
                  <a:pt x="7033423" y="1392285"/>
                  <a:pt x="7579107" y="821901"/>
                  <a:pt x="7892498" y="527776"/>
                </a:cubicBezTo>
                <a:cubicBezTo>
                  <a:pt x="8205889" y="233651"/>
                  <a:pt x="8420314" y="0"/>
                  <a:pt x="842031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3DDAAFE-4C35-D243-BE67-216B7905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-50123"/>
            <a:ext cx="7344816" cy="69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90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10" descr="Ew2YN0m8jizRnypULQKp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/>
          <p:cNvSpPr txBox="1">
            <a:spLocks noChangeArrowheads="1"/>
          </p:cNvSpPr>
          <p:nvPr/>
        </p:nvSpPr>
        <p:spPr bwMode="auto">
          <a:xfrm rot="1104713">
            <a:off x="2601913" y="4165600"/>
            <a:ext cx="2651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Catena delle Hawaii</a:t>
            </a:r>
            <a:endParaRPr lang="it-IT"/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181350" y="289560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47 Ma</a:t>
            </a:r>
            <a:endParaRPr lang="it-IT"/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5429250" y="3810000"/>
            <a:ext cx="81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0 Ma</a:t>
            </a:r>
            <a:endParaRPr lang="it-IT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 flipH="1">
            <a:off x="5181600" y="4191000"/>
            <a:ext cx="2286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flipH="1">
            <a:off x="3105150" y="3352800"/>
            <a:ext cx="40005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4267200" y="327660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25 Ma</a:t>
            </a:r>
            <a:endParaRPr lang="it-IT"/>
          </a:p>
        </p:txBody>
      </p:sp>
      <p:sp>
        <p:nvSpPr>
          <p:cNvPr id="59400" name="Line 9"/>
          <p:cNvSpPr>
            <a:spLocks noChangeShapeType="1"/>
          </p:cNvSpPr>
          <p:nvPr/>
        </p:nvSpPr>
        <p:spPr bwMode="auto">
          <a:xfrm flipH="1">
            <a:off x="4191000" y="3733800"/>
            <a:ext cx="3810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>
            <a:off x="3581400" y="4038600"/>
            <a:ext cx="85725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3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219200" y="3352800"/>
            <a:ext cx="6616700" cy="1498600"/>
          </a:xfrm>
          <a:prstGeom prst="rect">
            <a:avLst/>
          </a:prstGeom>
          <a:solidFill>
            <a:srgbClr val="D7481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19200" y="3224213"/>
            <a:ext cx="6613525" cy="366712"/>
            <a:chOff x="789" y="2061"/>
            <a:chExt cx="4166" cy="231"/>
          </a:xfrm>
        </p:grpSpPr>
        <p:sp>
          <p:nvSpPr>
            <p:cNvPr id="48146" name="Rectangle 4"/>
            <p:cNvSpPr>
              <a:spLocks noChangeArrowheads="1"/>
            </p:cNvSpPr>
            <p:nvPr/>
          </p:nvSpPr>
          <p:spPr bwMode="auto">
            <a:xfrm>
              <a:off x="789" y="2118"/>
              <a:ext cx="4166" cy="133"/>
            </a:xfrm>
            <a:prstGeom prst="rect">
              <a:avLst/>
            </a:prstGeom>
            <a:solidFill>
              <a:srgbClr val="CC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i="1">
                <a:latin typeface="Times New Roman" charset="0"/>
              </a:endParaRPr>
            </a:p>
          </p:txBody>
        </p:sp>
        <p:sp>
          <p:nvSpPr>
            <p:cNvPr id="48147" name="Text Box 5"/>
            <p:cNvSpPr txBox="1">
              <a:spLocks noChangeArrowheads="1"/>
            </p:cNvSpPr>
            <p:nvPr/>
          </p:nvSpPr>
          <p:spPr bwMode="auto">
            <a:xfrm>
              <a:off x="2248" y="2061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i="1">
                  <a:latin typeface="Times New Roman" charset="0"/>
                </a:rPr>
                <a:t>low-velocity layer</a:t>
              </a:r>
              <a:endParaRPr lang="it-IT" sz="2000" i="1">
                <a:latin typeface="Times New Roman" charset="0"/>
              </a:endParaRPr>
            </a:p>
          </p:txBody>
        </p:sp>
      </p:grp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1295400" y="2514600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W-NW</a:t>
            </a: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1219200" y="2978150"/>
            <a:ext cx="6629400" cy="381000"/>
          </a:xfrm>
          <a:prstGeom prst="rect">
            <a:avLst/>
          </a:prstGeom>
          <a:solidFill>
            <a:srgbClr val="3E99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48133" name="Line 9"/>
          <p:cNvSpPr>
            <a:spLocks noChangeShapeType="1"/>
          </p:cNvSpPr>
          <p:nvPr/>
        </p:nvSpPr>
        <p:spPr bwMode="auto">
          <a:xfrm>
            <a:off x="1257300" y="297815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3794125" y="2917825"/>
            <a:ext cx="1554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lithosphere</a:t>
            </a:r>
          </a:p>
        </p:txBody>
      </p:sp>
      <p:sp>
        <p:nvSpPr>
          <p:cNvPr id="48135" name="Text Box 15"/>
          <p:cNvSpPr txBox="1">
            <a:spLocks noChangeArrowheads="1"/>
          </p:cNvSpPr>
          <p:nvPr/>
        </p:nvSpPr>
        <p:spPr bwMode="auto">
          <a:xfrm>
            <a:off x="4064000" y="36290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mantle</a:t>
            </a:r>
          </a:p>
        </p:txBody>
      </p:sp>
      <p:sp>
        <p:nvSpPr>
          <p:cNvPr id="48136" name="Line 21"/>
          <p:cNvSpPr>
            <a:spLocks noChangeShapeType="1"/>
          </p:cNvSpPr>
          <p:nvPr/>
        </p:nvSpPr>
        <p:spPr bwMode="auto">
          <a:xfrm>
            <a:off x="1219200" y="335280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8137" name="Group 32"/>
          <p:cNvGrpSpPr>
            <a:grpSpLocks/>
          </p:cNvGrpSpPr>
          <p:nvPr/>
        </p:nvGrpSpPr>
        <p:grpSpPr bwMode="auto">
          <a:xfrm>
            <a:off x="5943600" y="2514600"/>
            <a:ext cx="457200" cy="1752600"/>
            <a:chOff x="3744" y="1584"/>
            <a:chExt cx="288" cy="1104"/>
          </a:xfrm>
        </p:grpSpPr>
        <p:grpSp>
          <p:nvGrpSpPr>
            <p:cNvPr id="48138" name="Group 17"/>
            <p:cNvGrpSpPr>
              <a:grpSpLocks/>
            </p:cNvGrpSpPr>
            <p:nvPr/>
          </p:nvGrpSpPr>
          <p:grpSpPr bwMode="auto">
            <a:xfrm>
              <a:off x="3744" y="1728"/>
              <a:ext cx="288" cy="960"/>
              <a:chOff x="3744" y="1728"/>
              <a:chExt cx="288" cy="960"/>
            </a:xfrm>
          </p:grpSpPr>
          <p:sp>
            <p:nvSpPr>
              <p:cNvPr id="48143" name="AutoShape 18"/>
              <p:cNvSpPr>
                <a:spLocks noChangeArrowheads="1"/>
              </p:cNvSpPr>
              <p:nvPr/>
            </p:nvSpPr>
            <p:spPr bwMode="auto">
              <a:xfrm>
                <a:off x="3744" y="1728"/>
                <a:ext cx="234" cy="144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48144" name="AutoShape 19"/>
              <p:cNvSpPr>
                <a:spLocks noChangeArrowheads="1"/>
              </p:cNvSpPr>
              <p:nvPr/>
            </p:nvSpPr>
            <p:spPr bwMode="auto">
              <a:xfrm>
                <a:off x="3792" y="2448"/>
                <a:ext cx="240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145" name="Line 20"/>
              <p:cNvSpPr>
                <a:spLocks noChangeShapeType="1"/>
              </p:cNvSpPr>
              <p:nvPr/>
            </p:nvSpPr>
            <p:spPr bwMode="auto">
              <a:xfrm flipV="1">
                <a:off x="3888" y="1776"/>
                <a:ext cx="0" cy="7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8139" name="Group 31"/>
            <p:cNvGrpSpPr>
              <a:grpSpLocks/>
            </p:cNvGrpSpPr>
            <p:nvPr/>
          </p:nvGrpSpPr>
          <p:grpSpPr bwMode="auto">
            <a:xfrm>
              <a:off x="3792" y="1584"/>
              <a:ext cx="144" cy="240"/>
              <a:chOff x="3792" y="1584"/>
              <a:chExt cx="144" cy="240"/>
            </a:xfrm>
          </p:grpSpPr>
          <p:sp>
            <p:nvSpPr>
              <p:cNvPr id="48140" name="Line 27"/>
              <p:cNvSpPr>
                <a:spLocks noChangeShapeType="1"/>
              </p:cNvSpPr>
              <p:nvPr/>
            </p:nvSpPr>
            <p:spPr bwMode="auto">
              <a:xfrm flipV="1">
                <a:off x="3888" y="163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141" name="Line 28"/>
              <p:cNvSpPr>
                <a:spLocks noChangeShapeType="1"/>
              </p:cNvSpPr>
              <p:nvPr/>
            </p:nvSpPr>
            <p:spPr bwMode="auto">
              <a:xfrm flipH="1" flipV="1">
                <a:off x="3792" y="1632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142" name="Line 29"/>
              <p:cNvSpPr>
                <a:spLocks noChangeShapeType="1"/>
              </p:cNvSpPr>
              <p:nvPr/>
            </p:nvSpPr>
            <p:spPr bwMode="auto">
              <a:xfrm flipV="1">
                <a:off x="3840" y="1584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82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reeform 2"/>
          <p:cNvSpPr>
            <a:spLocks/>
          </p:cNvSpPr>
          <p:nvPr/>
        </p:nvSpPr>
        <p:spPr bwMode="auto">
          <a:xfrm>
            <a:off x="609600" y="3352800"/>
            <a:ext cx="685800" cy="228600"/>
          </a:xfrm>
          <a:custGeom>
            <a:avLst/>
            <a:gdLst>
              <a:gd name="T0" fmla="*/ 2147483647 w 432"/>
              <a:gd name="T1" fmla="*/ 2147483647 h 144"/>
              <a:gd name="T2" fmla="*/ 0 w 432"/>
              <a:gd name="T3" fmla="*/ 0 h 144"/>
              <a:gd name="T4" fmla="*/ 2147483647 w 432"/>
              <a:gd name="T5" fmla="*/ 0 h 144"/>
              <a:gd name="T6" fmla="*/ 0 60000 65536"/>
              <a:gd name="T7" fmla="*/ 0 60000 65536"/>
              <a:gd name="T8" fmla="*/ 0 60000 65536"/>
              <a:gd name="T9" fmla="*/ 0 w 432"/>
              <a:gd name="T10" fmla="*/ 0 h 144"/>
              <a:gd name="T11" fmla="*/ 432 w 43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44">
                <a:moveTo>
                  <a:pt x="432" y="144"/>
                </a:moveTo>
                <a:lnTo>
                  <a:pt x="0" y="0"/>
                </a:lnTo>
                <a:lnTo>
                  <a:pt x="432" y="0"/>
                </a:lnTo>
              </a:path>
            </a:pathLst>
          </a:cu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1250950" y="3352800"/>
            <a:ext cx="6616700" cy="1498600"/>
          </a:xfrm>
          <a:prstGeom prst="rect">
            <a:avLst/>
          </a:prstGeom>
          <a:solidFill>
            <a:srgbClr val="D7481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1252538" y="3352800"/>
            <a:ext cx="6613525" cy="211138"/>
          </a:xfrm>
          <a:prstGeom prst="rect">
            <a:avLst/>
          </a:pr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it-IT" i="1">
              <a:latin typeface="Times New Roman" charset="0"/>
            </a:endParaRP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4064000" y="36290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mantle</a:t>
            </a:r>
          </a:p>
        </p:txBody>
      </p:sp>
      <p:sp>
        <p:nvSpPr>
          <p:cNvPr id="49157" name="Line 7"/>
          <p:cNvSpPr>
            <a:spLocks noChangeShapeType="1"/>
          </p:cNvSpPr>
          <p:nvPr/>
        </p:nvSpPr>
        <p:spPr bwMode="auto">
          <a:xfrm>
            <a:off x="5045075" y="387985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9158" name="Group 8"/>
          <p:cNvGrpSpPr>
            <a:grpSpLocks/>
          </p:cNvGrpSpPr>
          <p:nvPr/>
        </p:nvGrpSpPr>
        <p:grpSpPr bwMode="auto">
          <a:xfrm>
            <a:off x="609600" y="2917825"/>
            <a:ext cx="6629400" cy="457200"/>
            <a:chOff x="768" y="1838"/>
            <a:chExt cx="4176" cy="288"/>
          </a:xfrm>
        </p:grpSpPr>
        <p:grpSp>
          <p:nvGrpSpPr>
            <p:cNvPr id="49175" name="Group 9"/>
            <p:cNvGrpSpPr>
              <a:grpSpLocks/>
            </p:cNvGrpSpPr>
            <p:nvPr/>
          </p:nvGrpSpPr>
          <p:grpSpPr bwMode="auto">
            <a:xfrm>
              <a:off x="768" y="1876"/>
              <a:ext cx="4176" cy="240"/>
              <a:chOff x="792" y="1876"/>
              <a:chExt cx="4176" cy="240"/>
            </a:xfrm>
          </p:grpSpPr>
          <p:sp>
            <p:nvSpPr>
              <p:cNvPr id="49178" name="Rectangle 10"/>
              <p:cNvSpPr>
                <a:spLocks noChangeArrowheads="1"/>
              </p:cNvSpPr>
              <p:nvPr/>
            </p:nvSpPr>
            <p:spPr bwMode="auto">
              <a:xfrm>
                <a:off x="792" y="1876"/>
                <a:ext cx="4176" cy="240"/>
              </a:xfrm>
              <a:prstGeom prst="rect">
                <a:avLst/>
              </a:prstGeom>
              <a:solidFill>
                <a:srgbClr val="3E9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49179" name="Line 11"/>
              <p:cNvSpPr>
                <a:spLocks noChangeShapeType="1"/>
              </p:cNvSpPr>
              <p:nvPr/>
            </p:nvSpPr>
            <p:spPr bwMode="auto">
              <a:xfrm>
                <a:off x="792" y="1876"/>
                <a:ext cx="4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9176" name="Text Box 12"/>
            <p:cNvSpPr txBox="1">
              <a:spLocks noChangeArrowheads="1"/>
            </p:cNvSpPr>
            <p:nvPr/>
          </p:nvSpPr>
          <p:spPr bwMode="auto">
            <a:xfrm>
              <a:off x="2390" y="1838"/>
              <a:ext cx="9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lithosphere</a:t>
              </a:r>
            </a:p>
          </p:txBody>
        </p:sp>
        <p:sp>
          <p:nvSpPr>
            <p:cNvPr id="49177" name="Line 13"/>
            <p:cNvSpPr>
              <a:spLocks noChangeShapeType="1"/>
            </p:cNvSpPr>
            <p:nvPr/>
          </p:nvSpPr>
          <p:spPr bwMode="auto">
            <a:xfrm>
              <a:off x="1942" y="1996"/>
              <a:ext cx="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9159" name="Group 14"/>
          <p:cNvGrpSpPr>
            <a:grpSpLocks/>
          </p:cNvGrpSpPr>
          <p:nvPr/>
        </p:nvGrpSpPr>
        <p:grpSpPr bwMode="auto">
          <a:xfrm>
            <a:off x="6096000" y="3181350"/>
            <a:ext cx="1066800" cy="101600"/>
            <a:chOff x="1352" y="2192"/>
            <a:chExt cx="672" cy="64"/>
          </a:xfrm>
        </p:grpSpPr>
        <p:sp>
          <p:nvSpPr>
            <p:cNvPr id="49173" name="Line 15"/>
            <p:cNvSpPr>
              <a:spLocks noChangeShapeType="1"/>
            </p:cNvSpPr>
            <p:nvPr/>
          </p:nvSpPr>
          <p:spPr bwMode="auto">
            <a:xfrm>
              <a:off x="1360" y="2256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74" name="Line 16"/>
            <p:cNvSpPr>
              <a:spLocks noChangeShapeType="1"/>
            </p:cNvSpPr>
            <p:nvPr/>
          </p:nvSpPr>
          <p:spPr bwMode="auto">
            <a:xfrm flipV="1">
              <a:off x="1352" y="2192"/>
              <a:ext cx="184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9160" name="AutoShape 17"/>
          <p:cNvSpPr>
            <a:spLocks noChangeArrowheads="1"/>
          </p:cNvSpPr>
          <p:nvPr/>
        </p:nvSpPr>
        <p:spPr bwMode="auto">
          <a:xfrm>
            <a:off x="53340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9525">
            <a:solidFill>
              <a:srgbClr val="7B7B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49161" name="AutoShape 18"/>
          <p:cNvSpPr>
            <a:spLocks noChangeArrowheads="1"/>
          </p:cNvSpPr>
          <p:nvPr/>
        </p:nvSpPr>
        <p:spPr bwMode="auto">
          <a:xfrm>
            <a:off x="6019800" y="38862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2" name="Line 19"/>
          <p:cNvSpPr>
            <a:spLocks noChangeShapeType="1"/>
          </p:cNvSpPr>
          <p:nvPr/>
        </p:nvSpPr>
        <p:spPr bwMode="auto">
          <a:xfrm flipV="1">
            <a:off x="61722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3" name="AutoShape 20"/>
          <p:cNvSpPr>
            <a:spLocks noChangeArrowheads="1"/>
          </p:cNvSpPr>
          <p:nvPr/>
        </p:nvSpPr>
        <p:spPr bwMode="auto">
          <a:xfrm>
            <a:off x="59436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49164" name="Line 21"/>
          <p:cNvSpPr>
            <a:spLocks noChangeShapeType="1"/>
          </p:cNvSpPr>
          <p:nvPr/>
        </p:nvSpPr>
        <p:spPr bwMode="auto">
          <a:xfrm flipV="1">
            <a:off x="5486400" y="2895600"/>
            <a:ext cx="0" cy="45720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5" name="Line 22"/>
          <p:cNvSpPr>
            <a:spLocks noChangeShapeType="1"/>
          </p:cNvSpPr>
          <p:nvPr/>
        </p:nvSpPr>
        <p:spPr bwMode="auto">
          <a:xfrm>
            <a:off x="5486400" y="3352800"/>
            <a:ext cx="685800" cy="228600"/>
          </a:xfrm>
          <a:prstGeom prst="line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6" name="Freeform 23"/>
          <p:cNvSpPr>
            <a:spLocks/>
          </p:cNvSpPr>
          <p:nvPr/>
        </p:nvSpPr>
        <p:spPr bwMode="auto">
          <a:xfrm>
            <a:off x="7239000" y="3200400"/>
            <a:ext cx="838200" cy="381000"/>
          </a:xfrm>
          <a:custGeom>
            <a:avLst/>
            <a:gdLst>
              <a:gd name="T0" fmla="*/ 2147483647 w 480"/>
              <a:gd name="T1" fmla="*/ 2147483647 h 240"/>
              <a:gd name="T2" fmla="*/ 0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240"/>
              <a:gd name="T14" fmla="*/ 480 w 480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240">
                <a:moveTo>
                  <a:pt x="384" y="240"/>
                </a:moveTo>
                <a:lnTo>
                  <a:pt x="0" y="96"/>
                </a:lnTo>
                <a:lnTo>
                  <a:pt x="480" y="0"/>
                </a:lnTo>
                <a:lnTo>
                  <a:pt x="384" y="2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7" name="Line 24"/>
          <p:cNvSpPr>
            <a:spLocks noChangeShapeType="1"/>
          </p:cNvSpPr>
          <p:nvPr/>
        </p:nvSpPr>
        <p:spPr bwMode="auto">
          <a:xfrm flipV="1">
            <a:off x="609600" y="3352800"/>
            <a:ext cx="6629400" cy="63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9168" name="Text Box 25"/>
          <p:cNvSpPr txBox="1">
            <a:spLocks noChangeArrowheads="1"/>
          </p:cNvSpPr>
          <p:nvPr/>
        </p:nvSpPr>
        <p:spPr bwMode="auto">
          <a:xfrm>
            <a:off x="1295400" y="2514600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W-NW</a:t>
            </a:r>
          </a:p>
        </p:txBody>
      </p:sp>
      <p:grpSp>
        <p:nvGrpSpPr>
          <p:cNvPr id="49169" name="Group 30"/>
          <p:cNvGrpSpPr>
            <a:grpSpLocks/>
          </p:cNvGrpSpPr>
          <p:nvPr/>
        </p:nvGrpSpPr>
        <p:grpSpPr bwMode="auto">
          <a:xfrm>
            <a:off x="6019800" y="2514600"/>
            <a:ext cx="228600" cy="381000"/>
            <a:chOff x="3792" y="1584"/>
            <a:chExt cx="144" cy="240"/>
          </a:xfrm>
        </p:grpSpPr>
        <p:sp>
          <p:nvSpPr>
            <p:cNvPr id="49170" name="Line 31"/>
            <p:cNvSpPr>
              <a:spLocks noChangeShapeType="1"/>
            </p:cNvSpPr>
            <p:nvPr/>
          </p:nvSpPr>
          <p:spPr bwMode="auto">
            <a:xfrm flipV="1">
              <a:off x="3888" y="1632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71" name="Line 32"/>
            <p:cNvSpPr>
              <a:spLocks noChangeShapeType="1"/>
            </p:cNvSpPr>
            <p:nvPr/>
          </p:nvSpPr>
          <p:spPr bwMode="auto">
            <a:xfrm flipH="1" flipV="1">
              <a:off x="3792" y="1632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72" name="Line 33"/>
            <p:cNvSpPr>
              <a:spLocks noChangeShapeType="1"/>
            </p:cNvSpPr>
            <p:nvPr/>
          </p:nvSpPr>
          <p:spPr bwMode="auto">
            <a:xfrm flipV="1">
              <a:off x="3840" y="1584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934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reeform 2"/>
          <p:cNvSpPr>
            <a:spLocks/>
          </p:cNvSpPr>
          <p:nvPr/>
        </p:nvSpPr>
        <p:spPr bwMode="auto">
          <a:xfrm>
            <a:off x="0" y="3352800"/>
            <a:ext cx="1295400" cy="228600"/>
          </a:xfrm>
          <a:custGeom>
            <a:avLst/>
            <a:gdLst>
              <a:gd name="T0" fmla="*/ 2147483647 w 816"/>
              <a:gd name="T1" fmla="*/ 2147483647 h 144"/>
              <a:gd name="T2" fmla="*/ 0 w 816"/>
              <a:gd name="T3" fmla="*/ 0 h 144"/>
              <a:gd name="T4" fmla="*/ 2147483647 w 816"/>
              <a:gd name="T5" fmla="*/ 0 h 144"/>
              <a:gd name="T6" fmla="*/ 0 60000 65536"/>
              <a:gd name="T7" fmla="*/ 0 60000 65536"/>
              <a:gd name="T8" fmla="*/ 0 60000 65536"/>
              <a:gd name="T9" fmla="*/ 0 w 816"/>
              <a:gd name="T10" fmla="*/ 0 h 144"/>
              <a:gd name="T11" fmla="*/ 816 w 81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144">
                <a:moveTo>
                  <a:pt x="816" y="144"/>
                </a:moveTo>
                <a:lnTo>
                  <a:pt x="0" y="0"/>
                </a:lnTo>
                <a:lnTo>
                  <a:pt x="816" y="0"/>
                </a:lnTo>
              </a:path>
            </a:pathLst>
          </a:cu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250950" y="3352800"/>
            <a:ext cx="6616700" cy="1498600"/>
          </a:xfrm>
          <a:prstGeom prst="rect">
            <a:avLst/>
          </a:prstGeom>
          <a:solidFill>
            <a:srgbClr val="D7481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1252538" y="3352800"/>
            <a:ext cx="6613525" cy="211138"/>
          </a:xfrm>
          <a:prstGeom prst="rect">
            <a:avLst/>
          </a:prstGeom>
          <a:solidFill>
            <a:srgbClr val="CC1E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it-IT" i="1">
              <a:latin typeface="Times New Roman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881063" y="596900"/>
            <a:ext cx="73834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it-IT" sz="4000">
                <a:latin typeface="Times New Roman" charset="0"/>
              </a:rPr>
              <a:t>“</a:t>
            </a:r>
            <a:r>
              <a:rPr lang="it-IT" altLang="ja-JP" sz="4000">
                <a:latin typeface="Times New Roman" charset="0"/>
              </a:rPr>
              <a:t>Westward</a:t>
            </a:r>
            <a:r>
              <a:rPr lang="ja-JP" altLang="it-IT" sz="4000">
                <a:latin typeface="Times New Roman" charset="0"/>
              </a:rPr>
              <a:t>”</a:t>
            </a:r>
            <a:r>
              <a:rPr lang="it-IT" altLang="ja-JP" sz="4000">
                <a:latin typeface="Times New Roman" charset="0"/>
              </a:rPr>
              <a:t> drift of the lithosphere</a:t>
            </a:r>
          </a:p>
          <a:p>
            <a:pPr algn="ctr"/>
            <a:r>
              <a:rPr lang="it-IT" sz="2800">
                <a:latin typeface="Times New Roman" charset="0"/>
              </a:rPr>
              <a:t>(or </a:t>
            </a:r>
            <a:r>
              <a:rPr lang="ja-JP" altLang="it-IT" sz="2800">
                <a:latin typeface="Times New Roman" charset="0"/>
              </a:rPr>
              <a:t>“</a:t>
            </a:r>
            <a:r>
              <a:rPr lang="it-IT" altLang="ja-JP" sz="2800">
                <a:latin typeface="Times New Roman" charset="0"/>
              </a:rPr>
              <a:t>eastward</a:t>
            </a:r>
            <a:r>
              <a:rPr lang="ja-JP" altLang="it-IT" sz="2800">
                <a:latin typeface="Times New Roman" charset="0"/>
              </a:rPr>
              <a:t>”</a:t>
            </a:r>
            <a:r>
              <a:rPr lang="it-IT" altLang="ja-JP" sz="2800">
                <a:latin typeface="Times New Roman" charset="0"/>
              </a:rPr>
              <a:t> mantle flow)</a:t>
            </a:r>
            <a:endParaRPr lang="it-IT">
              <a:latin typeface="Times New Roman" charset="0"/>
            </a:endParaRPr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>
            <a:off x="1257300" y="3359150"/>
            <a:ext cx="660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4064000" y="36290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mantle</a:t>
            </a: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5045075" y="387985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0184" name="Group 9"/>
          <p:cNvGrpSpPr>
            <a:grpSpLocks/>
          </p:cNvGrpSpPr>
          <p:nvPr/>
        </p:nvGrpSpPr>
        <p:grpSpPr bwMode="auto">
          <a:xfrm>
            <a:off x="0" y="2917825"/>
            <a:ext cx="6629400" cy="457200"/>
            <a:chOff x="768" y="1838"/>
            <a:chExt cx="4176" cy="288"/>
          </a:xfrm>
        </p:grpSpPr>
        <p:grpSp>
          <p:nvGrpSpPr>
            <p:cNvPr id="50208" name="Group 10"/>
            <p:cNvGrpSpPr>
              <a:grpSpLocks/>
            </p:cNvGrpSpPr>
            <p:nvPr/>
          </p:nvGrpSpPr>
          <p:grpSpPr bwMode="auto">
            <a:xfrm>
              <a:off x="768" y="1876"/>
              <a:ext cx="4176" cy="240"/>
              <a:chOff x="792" y="1876"/>
              <a:chExt cx="4176" cy="240"/>
            </a:xfrm>
          </p:grpSpPr>
          <p:sp>
            <p:nvSpPr>
              <p:cNvPr id="50211" name="Rectangle 11"/>
              <p:cNvSpPr>
                <a:spLocks noChangeArrowheads="1"/>
              </p:cNvSpPr>
              <p:nvPr/>
            </p:nvSpPr>
            <p:spPr bwMode="auto">
              <a:xfrm>
                <a:off x="792" y="1876"/>
                <a:ext cx="4176" cy="240"/>
              </a:xfrm>
              <a:prstGeom prst="rect">
                <a:avLst/>
              </a:prstGeom>
              <a:solidFill>
                <a:srgbClr val="3E9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50212" name="Line 12"/>
              <p:cNvSpPr>
                <a:spLocks noChangeShapeType="1"/>
              </p:cNvSpPr>
              <p:nvPr/>
            </p:nvSpPr>
            <p:spPr bwMode="auto">
              <a:xfrm>
                <a:off x="792" y="1876"/>
                <a:ext cx="4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0209" name="Text Box 13"/>
            <p:cNvSpPr txBox="1">
              <a:spLocks noChangeArrowheads="1"/>
            </p:cNvSpPr>
            <p:nvPr/>
          </p:nvSpPr>
          <p:spPr bwMode="auto">
            <a:xfrm>
              <a:off x="2390" y="1838"/>
              <a:ext cx="9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lithosphere</a:t>
              </a:r>
            </a:p>
          </p:txBody>
        </p:sp>
        <p:sp>
          <p:nvSpPr>
            <p:cNvPr id="50210" name="Line 14"/>
            <p:cNvSpPr>
              <a:spLocks noChangeShapeType="1"/>
            </p:cNvSpPr>
            <p:nvPr/>
          </p:nvSpPr>
          <p:spPr bwMode="auto">
            <a:xfrm>
              <a:off x="1942" y="1996"/>
              <a:ext cx="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0185" name="Group 15"/>
          <p:cNvGrpSpPr>
            <a:grpSpLocks/>
          </p:cNvGrpSpPr>
          <p:nvPr/>
        </p:nvGrpSpPr>
        <p:grpSpPr bwMode="auto">
          <a:xfrm>
            <a:off x="5334000" y="3181350"/>
            <a:ext cx="1066800" cy="101600"/>
            <a:chOff x="1352" y="2192"/>
            <a:chExt cx="672" cy="64"/>
          </a:xfrm>
        </p:grpSpPr>
        <p:sp>
          <p:nvSpPr>
            <p:cNvPr id="50206" name="Line 16"/>
            <p:cNvSpPr>
              <a:spLocks noChangeShapeType="1"/>
            </p:cNvSpPr>
            <p:nvPr/>
          </p:nvSpPr>
          <p:spPr bwMode="auto">
            <a:xfrm>
              <a:off x="1360" y="2256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07" name="Line 17"/>
            <p:cNvSpPr>
              <a:spLocks noChangeShapeType="1"/>
            </p:cNvSpPr>
            <p:nvPr/>
          </p:nvSpPr>
          <p:spPr bwMode="auto">
            <a:xfrm flipV="1">
              <a:off x="1352" y="2192"/>
              <a:ext cx="184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6" name="AutoShape 18"/>
          <p:cNvSpPr>
            <a:spLocks noChangeArrowheads="1"/>
          </p:cNvSpPr>
          <p:nvPr/>
        </p:nvSpPr>
        <p:spPr bwMode="auto">
          <a:xfrm>
            <a:off x="53340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9525">
            <a:solidFill>
              <a:srgbClr val="7B7B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50187" name="AutoShape 19"/>
          <p:cNvSpPr>
            <a:spLocks noChangeArrowheads="1"/>
          </p:cNvSpPr>
          <p:nvPr/>
        </p:nvSpPr>
        <p:spPr bwMode="auto">
          <a:xfrm>
            <a:off x="6019800" y="38862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0188" name="Line 20"/>
          <p:cNvSpPr>
            <a:spLocks noChangeShapeType="1"/>
          </p:cNvSpPr>
          <p:nvPr/>
        </p:nvSpPr>
        <p:spPr bwMode="auto">
          <a:xfrm flipV="1">
            <a:off x="6172200" y="2819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9" name="AutoShape 21"/>
          <p:cNvSpPr>
            <a:spLocks noChangeArrowheads="1"/>
          </p:cNvSpPr>
          <p:nvPr/>
        </p:nvSpPr>
        <p:spPr bwMode="auto">
          <a:xfrm>
            <a:off x="59436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50190" name="Line 22"/>
          <p:cNvSpPr>
            <a:spLocks noChangeShapeType="1"/>
          </p:cNvSpPr>
          <p:nvPr/>
        </p:nvSpPr>
        <p:spPr bwMode="auto">
          <a:xfrm flipV="1">
            <a:off x="5486400" y="2895600"/>
            <a:ext cx="0" cy="45720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1" name="Line 23"/>
          <p:cNvSpPr>
            <a:spLocks noChangeShapeType="1"/>
          </p:cNvSpPr>
          <p:nvPr/>
        </p:nvSpPr>
        <p:spPr bwMode="auto">
          <a:xfrm>
            <a:off x="5486400" y="3352800"/>
            <a:ext cx="685800" cy="228600"/>
          </a:xfrm>
          <a:prstGeom prst="line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2" name="AutoShape 24"/>
          <p:cNvSpPr>
            <a:spLocks noChangeArrowheads="1"/>
          </p:cNvSpPr>
          <p:nvPr/>
        </p:nvSpPr>
        <p:spPr bwMode="auto">
          <a:xfrm>
            <a:off x="4724400" y="2743200"/>
            <a:ext cx="371475" cy="228600"/>
          </a:xfrm>
          <a:prstGeom prst="triangle">
            <a:avLst>
              <a:gd name="adj" fmla="val 50000"/>
            </a:avLst>
          </a:prstGeom>
          <a:solidFill>
            <a:srgbClr val="595959"/>
          </a:solidFill>
          <a:ln w="9525">
            <a:solidFill>
              <a:srgbClr val="7B7B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50193" name="Line 25"/>
          <p:cNvSpPr>
            <a:spLocks noChangeShapeType="1"/>
          </p:cNvSpPr>
          <p:nvPr/>
        </p:nvSpPr>
        <p:spPr bwMode="auto">
          <a:xfrm flipV="1">
            <a:off x="4876800" y="2895600"/>
            <a:ext cx="0" cy="457200"/>
          </a:xfrm>
          <a:prstGeom prst="line">
            <a:avLst/>
          </a:pr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4" name="Line 26"/>
          <p:cNvSpPr>
            <a:spLocks noChangeShapeType="1"/>
          </p:cNvSpPr>
          <p:nvPr/>
        </p:nvSpPr>
        <p:spPr bwMode="auto">
          <a:xfrm>
            <a:off x="4876800" y="3352800"/>
            <a:ext cx="1295400" cy="228600"/>
          </a:xfrm>
          <a:prstGeom prst="line">
            <a:avLst/>
          </a:prstGeom>
          <a:noFill/>
          <a:ln w="952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5" name="Line 27"/>
          <p:cNvSpPr>
            <a:spLocks noChangeShapeType="1"/>
          </p:cNvSpPr>
          <p:nvPr/>
        </p:nvSpPr>
        <p:spPr bwMode="auto">
          <a:xfrm>
            <a:off x="787400" y="3429000"/>
            <a:ext cx="6934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6" name="Line 28"/>
          <p:cNvSpPr>
            <a:spLocks noChangeShapeType="1"/>
          </p:cNvSpPr>
          <p:nvPr/>
        </p:nvSpPr>
        <p:spPr bwMode="auto">
          <a:xfrm>
            <a:off x="1092200" y="3505200"/>
            <a:ext cx="6705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97" name="Freeform 29"/>
          <p:cNvSpPr>
            <a:spLocks/>
          </p:cNvSpPr>
          <p:nvPr/>
        </p:nvSpPr>
        <p:spPr bwMode="auto">
          <a:xfrm>
            <a:off x="6629400" y="3276600"/>
            <a:ext cx="1295400" cy="304800"/>
          </a:xfrm>
          <a:custGeom>
            <a:avLst/>
            <a:gdLst>
              <a:gd name="T0" fmla="*/ 2147483647 w 816"/>
              <a:gd name="T1" fmla="*/ 2147483647 h 192"/>
              <a:gd name="T2" fmla="*/ 0 w 816"/>
              <a:gd name="T3" fmla="*/ 2147483647 h 192"/>
              <a:gd name="T4" fmla="*/ 2147483647 w 816"/>
              <a:gd name="T5" fmla="*/ 0 h 192"/>
              <a:gd name="T6" fmla="*/ 2147483647 w 816"/>
              <a:gd name="T7" fmla="*/ 2147483647 h 192"/>
              <a:gd name="T8" fmla="*/ 2147483647 w 816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92"/>
              <a:gd name="T17" fmla="*/ 816 w 816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92">
                <a:moveTo>
                  <a:pt x="768" y="192"/>
                </a:moveTo>
                <a:lnTo>
                  <a:pt x="0" y="48"/>
                </a:lnTo>
                <a:lnTo>
                  <a:pt x="816" y="0"/>
                </a:lnTo>
                <a:lnTo>
                  <a:pt x="816" y="192"/>
                </a:lnTo>
                <a:lnTo>
                  <a:pt x="768" y="1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0198" name="Group 30"/>
          <p:cNvGrpSpPr>
            <a:grpSpLocks/>
          </p:cNvGrpSpPr>
          <p:nvPr/>
        </p:nvGrpSpPr>
        <p:grpSpPr bwMode="auto">
          <a:xfrm>
            <a:off x="6629400" y="2971800"/>
            <a:ext cx="1955800" cy="457200"/>
            <a:chOff x="4384" y="1872"/>
            <a:chExt cx="1232" cy="288"/>
          </a:xfrm>
        </p:grpSpPr>
        <p:sp>
          <p:nvSpPr>
            <p:cNvPr id="50204" name="Text Box 31"/>
            <p:cNvSpPr txBox="1">
              <a:spLocks noChangeArrowheads="1"/>
            </p:cNvSpPr>
            <p:nvPr/>
          </p:nvSpPr>
          <p:spPr bwMode="auto">
            <a:xfrm>
              <a:off x="4384" y="1872"/>
              <a:ext cx="12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>
                  <a:latin typeface="Times" charset="0"/>
                </a:rPr>
                <a:t>crystals alignement</a:t>
              </a:r>
              <a:endParaRPr lang="it-IT">
                <a:latin typeface="Times" charset="0"/>
              </a:endParaRPr>
            </a:p>
          </p:txBody>
        </p:sp>
        <p:sp>
          <p:nvSpPr>
            <p:cNvPr id="50205" name="Line 32"/>
            <p:cNvSpPr>
              <a:spLocks noChangeShapeType="1"/>
            </p:cNvSpPr>
            <p:nvPr/>
          </p:nvSpPr>
          <p:spPr bwMode="auto">
            <a:xfrm flipV="1">
              <a:off x="4960" y="20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99" name="Text Box 33"/>
          <p:cNvSpPr txBox="1">
            <a:spLocks noChangeArrowheads="1"/>
          </p:cNvSpPr>
          <p:nvPr/>
        </p:nvSpPr>
        <p:spPr bwMode="auto">
          <a:xfrm>
            <a:off x="1295400" y="2514600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W-NW</a:t>
            </a:r>
          </a:p>
        </p:txBody>
      </p:sp>
      <p:grpSp>
        <p:nvGrpSpPr>
          <p:cNvPr id="50200" name="Group 34"/>
          <p:cNvGrpSpPr>
            <a:grpSpLocks/>
          </p:cNvGrpSpPr>
          <p:nvPr/>
        </p:nvGrpSpPr>
        <p:grpSpPr bwMode="auto">
          <a:xfrm>
            <a:off x="6019800" y="2514600"/>
            <a:ext cx="228600" cy="381000"/>
            <a:chOff x="3792" y="1584"/>
            <a:chExt cx="144" cy="240"/>
          </a:xfrm>
        </p:grpSpPr>
        <p:sp>
          <p:nvSpPr>
            <p:cNvPr id="50201" name="Line 35"/>
            <p:cNvSpPr>
              <a:spLocks noChangeShapeType="1"/>
            </p:cNvSpPr>
            <p:nvPr/>
          </p:nvSpPr>
          <p:spPr bwMode="auto">
            <a:xfrm flipV="1">
              <a:off x="3888" y="1632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02" name="Line 36"/>
            <p:cNvSpPr>
              <a:spLocks noChangeShapeType="1"/>
            </p:cNvSpPr>
            <p:nvPr/>
          </p:nvSpPr>
          <p:spPr bwMode="auto">
            <a:xfrm flipH="1" flipV="1">
              <a:off x="3792" y="1632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03" name="Line 37"/>
            <p:cNvSpPr>
              <a:spLocks noChangeShapeType="1"/>
            </p:cNvSpPr>
            <p:nvPr/>
          </p:nvSpPr>
          <p:spPr bwMode="auto">
            <a:xfrm flipV="1">
              <a:off x="3840" y="1584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2858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4660" r="3462" b="4660"/>
          <a:stretch>
            <a:fillRect/>
          </a:stretch>
        </p:blipFill>
        <p:spPr bwMode="auto">
          <a:xfrm>
            <a:off x="-1588" y="0"/>
            <a:ext cx="6403976" cy="3122613"/>
          </a:xfrm>
          <a:prstGeom prst="rect">
            <a:avLst/>
          </a:prstGeom>
          <a:solidFill>
            <a:srgbClr val="0080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6451600" y="0"/>
            <a:ext cx="2692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 New Roman" charset="0"/>
              </a:rPr>
              <a:t>Plate motions based on the </a:t>
            </a:r>
          </a:p>
          <a:p>
            <a:pPr eaLnBrk="1" hangingPunct="1"/>
            <a:r>
              <a:rPr lang="it-IT">
                <a:latin typeface="Times New Roman" charset="0"/>
              </a:rPr>
              <a:t>Hotspot Reference Frame</a:t>
            </a:r>
          </a:p>
          <a:p>
            <a:pPr eaLnBrk="1" hangingPunct="1"/>
            <a:r>
              <a:rPr lang="it-IT" sz="1400">
                <a:latin typeface="Times New Roman" charset="0"/>
              </a:rPr>
              <a:t>(O</a:t>
            </a:r>
            <a:r>
              <a:rPr lang="ja-JP" altLang="it-IT" sz="1400">
                <a:latin typeface="Times New Roman" charset="0"/>
              </a:rPr>
              <a:t>’</a:t>
            </a:r>
            <a:r>
              <a:rPr lang="it-IT" altLang="ja-JP" sz="1400">
                <a:latin typeface="Times New Roman" charset="0"/>
              </a:rPr>
              <a:t>Connell, Gable &amp; Hager, 1991)</a:t>
            </a:r>
            <a:endParaRPr lang="it-IT">
              <a:latin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0800" y="3246438"/>
            <a:ext cx="6553200" cy="3611562"/>
            <a:chOff x="1632" y="2045"/>
            <a:chExt cx="4128" cy="2275"/>
          </a:xfrm>
        </p:grpSpPr>
        <p:pic>
          <p:nvPicPr>
            <p:cNvPr id="65551" name="Picture 5"/>
            <p:cNvPicPr>
              <a:picLocks noChangeAspect="1" noChangeArrowheads="1"/>
            </p:cNvPicPr>
            <p:nvPr/>
          </p:nvPicPr>
          <p:blipFill>
            <a:blip r:embed="rId3">
              <a:alphaModFix amt="5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2259" r="7954" b="8560"/>
            <a:stretch>
              <a:fillRect/>
            </a:stretch>
          </p:blipFill>
          <p:spPr bwMode="auto">
            <a:xfrm>
              <a:off x="1632" y="2228"/>
              <a:ext cx="4128" cy="2092"/>
            </a:xfrm>
            <a:prstGeom prst="rect">
              <a:avLst/>
            </a:prstGeom>
            <a:solidFill>
              <a:srgbClr val="008000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2" name="Text Box 6"/>
            <p:cNvSpPr txBox="1">
              <a:spLocks noChangeArrowheads="1"/>
            </p:cNvSpPr>
            <p:nvPr/>
          </p:nvSpPr>
          <p:spPr bwMode="auto">
            <a:xfrm>
              <a:off x="2016" y="2045"/>
              <a:ext cx="20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>
                  <a:latin typeface="Times New Roman" charset="0"/>
                </a:rPr>
                <a:t>(Ricard, Doglioni &amp; Sabadini, JGR, 1991)</a:t>
              </a:r>
              <a:endParaRPr lang="it-IT" sz="1200">
                <a:latin typeface="Times New Roman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530600"/>
            <a:ext cx="1981200" cy="1117600"/>
            <a:chOff x="192" y="2224"/>
            <a:chExt cx="1248" cy="704"/>
          </a:xfrm>
        </p:grpSpPr>
        <p:grpSp>
          <p:nvGrpSpPr>
            <p:cNvPr id="65545" name="Group 8"/>
            <p:cNvGrpSpPr>
              <a:grpSpLocks/>
            </p:cNvGrpSpPr>
            <p:nvPr/>
          </p:nvGrpSpPr>
          <p:grpSpPr bwMode="auto">
            <a:xfrm>
              <a:off x="192" y="2352"/>
              <a:ext cx="1248" cy="336"/>
              <a:chOff x="4224" y="1248"/>
              <a:chExt cx="1248" cy="336"/>
            </a:xfrm>
          </p:grpSpPr>
          <p:sp>
            <p:nvSpPr>
              <p:cNvPr id="65549" name="Line 9"/>
              <p:cNvSpPr>
                <a:spLocks noChangeShapeType="1"/>
              </p:cNvSpPr>
              <p:nvPr/>
            </p:nvSpPr>
            <p:spPr bwMode="auto">
              <a:xfrm>
                <a:off x="4224" y="1248"/>
                <a:ext cx="720" cy="24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5550" name="Line 10"/>
              <p:cNvSpPr>
                <a:spLocks noChangeShapeType="1"/>
              </p:cNvSpPr>
              <p:nvPr/>
            </p:nvSpPr>
            <p:spPr bwMode="auto">
              <a:xfrm flipH="1" flipV="1">
                <a:off x="5184" y="1536"/>
                <a:ext cx="288" cy="4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5546" name="Freeform 11"/>
            <p:cNvSpPr>
              <a:spLocks/>
            </p:cNvSpPr>
            <p:nvPr/>
          </p:nvSpPr>
          <p:spPr bwMode="auto">
            <a:xfrm>
              <a:off x="912" y="2256"/>
              <a:ext cx="208" cy="672"/>
            </a:xfrm>
            <a:custGeom>
              <a:avLst/>
              <a:gdLst>
                <a:gd name="T0" fmla="*/ 0 w 208"/>
                <a:gd name="T1" fmla="*/ 672 h 672"/>
                <a:gd name="T2" fmla="*/ 96 w 208"/>
                <a:gd name="T3" fmla="*/ 432 h 672"/>
                <a:gd name="T4" fmla="*/ 192 w 208"/>
                <a:gd name="T5" fmla="*/ 144 h 672"/>
                <a:gd name="T6" fmla="*/ 192 w 208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672"/>
                <a:gd name="T14" fmla="*/ 208 w 208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672">
                  <a:moveTo>
                    <a:pt x="0" y="672"/>
                  </a:moveTo>
                  <a:cubicBezTo>
                    <a:pt x="32" y="596"/>
                    <a:pt x="64" y="520"/>
                    <a:pt x="96" y="432"/>
                  </a:cubicBezTo>
                  <a:cubicBezTo>
                    <a:pt x="128" y="344"/>
                    <a:pt x="176" y="216"/>
                    <a:pt x="192" y="144"/>
                  </a:cubicBezTo>
                  <a:cubicBezTo>
                    <a:pt x="208" y="72"/>
                    <a:pt x="200" y="36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5547" name="Text Box 12"/>
            <p:cNvSpPr txBox="1">
              <a:spLocks noChangeArrowheads="1"/>
            </p:cNvSpPr>
            <p:nvPr/>
          </p:nvSpPr>
          <p:spPr bwMode="auto">
            <a:xfrm>
              <a:off x="720" y="2224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latin typeface="Times New Roman" charset="0"/>
                </a:rPr>
                <a:t>A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65548" name="Text Box 13"/>
            <p:cNvSpPr txBox="1">
              <a:spLocks noChangeArrowheads="1"/>
            </p:cNvSpPr>
            <p:nvPr/>
          </p:nvSpPr>
          <p:spPr bwMode="auto">
            <a:xfrm>
              <a:off x="1196" y="233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latin typeface="Times New Roman" charset="0"/>
                </a:rPr>
                <a:t>B</a:t>
              </a:r>
              <a:endParaRPr lang="it-IT" i="1">
                <a:latin typeface="Times New Roman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28600" y="4648200"/>
            <a:ext cx="1990725" cy="636588"/>
            <a:chOff x="144" y="2928"/>
            <a:chExt cx="1254" cy="401"/>
          </a:xfrm>
        </p:grpSpPr>
        <p:sp>
          <p:nvSpPr>
            <p:cNvPr id="65543" name="Line 15"/>
            <p:cNvSpPr>
              <a:spLocks noChangeShapeType="1"/>
            </p:cNvSpPr>
            <p:nvPr/>
          </p:nvSpPr>
          <p:spPr bwMode="auto">
            <a:xfrm>
              <a:off x="144" y="3185"/>
              <a:ext cx="384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5544" name="Text Box 16"/>
            <p:cNvSpPr txBox="1">
              <a:spLocks noChangeArrowheads="1"/>
            </p:cNvSpPr>
            <p:nvPr/>
          </p:nvSpPr>
          <p:spPr bwMode="auto">
            <a:xfrm>
              <a:off x="240" y="2928"/>
              <a:ext cx="11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000" i="1">
                  <a:latin typeface="Times New Roman" charset="0"/>
                </a:rPr>
                <a:t>Resulting vector</a:t>
              </a:r>
              <a:endParaRPr lang="it-IT" i="1">
                <a:latin typeface="Times New Roman" charset="0"/>
              </a:endParaRPr>
            </a:p>
          </p:txBody>
        </p:sp>
      </p:grpSp>
      <p:sp>
        <p:nvSpPr>
          <p:cNvPr id="1506321" name="Freeform 17"/>
          <p:cNvSpPr>
            <a:spLocks/>
          </p:cNvSpPr>
          <p:nvPr/>
        </p:nvSpPr>
        <p:spPr bwMode="auto">
          <a:xfrm>
            <a:off x="2616200" y="4356100"/>
            <a:ext cx="6515100" cy="1397000"/>
          </a:xfrm>
          <a:custGeom>
            <a:avLst/>
            <a:gdLst>
              <a:gd name="T0" fmla="*/ 0 w 4104"/>
              <a:gd name="T1" fmla="*/ 2147483647 h 880"/>
              <a:gd name="T2" fmla="*/ 2147483647 w 4104"/>
              <a:gd name="T3" fmla="*/ 2147483647 h 880"/>
              <a:gd name="T4" fmla="*/ 2147483647 w 4104"/>
              <a:gd name="T5" fmla="*/ 2147483647 h 880"/>
              <a:gd name="T6" fmla="*/ 2147483647 w 4104"/>
              <a:gd name="T7" fmla="*/ 0 h 880"/>
              <a:gd name="T8" fmla="*/ 2147483647 w 4104"/>
              <a:gd name="T9" fmla="*/ 2147483647 h 880"/>
              <a:gd name="T10" fmla="*/ 2147483647 w 4104"/>
              <a:gd name="T11" fmla="*/ 2147483647 h 880"/>
              <a:gd name="T12" fmla="*/ 2147483647 w 4104"/>
              <a:gd name="T13" fmla="*/ 2147483647 h 880"/>
              <a:gd name="T14" fmla="*/ 2147483647 w 4104"/>
              <a:gd name="T15" fmla="*/ 2147483647 h 880"/>
              <a:gd name="T16" fmla="*/ 2147483647 w 4104"/>
              <a:gd name="T17" fmla="*/ 2147483647 h 880"/>
              <a:gd name="T18" fmla="*/ 2147483647 w 4104"/>
              <a:gd name="T19" fmla="*/ 2147483647 h 880"/>
              <a:gd name="T20" fmla="*/ 2147483647 w 4104"/>
              <a:gd name="T21" fmla="*/ 2147483647 h 880"/>
              <a:gd name="T22" fmla="*/ 2147483647 w 4104"/>
              <a:gd name="T23" fmla="*/ 2147483647 h 880"/>
              <a:gd name="T24" fmla="*/ 2147483647 w 4104"/>
              <a:gd name="T25" fmla="*/ 2147483647 h 880"/>
              <a:gd name="T26" fmla="*/ 2147483647 w 4104"/>
              <a:gd name="T27" fmla="*/ 2147483647 h 880"/>
              <a:gd name="T28" fmla="*/ 2147483647 w 4104"/>
              <a:gd name="T29" fmla="*/ 2147483647 h 8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04"/>
              <a:gd name="T46" fmla="*/ 0 h 880"/>
              <a:gd name="T47" fmla="*/ 4104 w 4104"/>
              <a:gd name="T48" fmla="*/ 880 h 8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04" h="880">
                <a:moveTo>
                  <a:pt x="0" y="240"/>
                </a:moveTo>
                <a:lnTo>
                  <a:pt x="352" y="72"/>
                </a:lnTo>
                <a:lnTo>
                  <a:pt x="664" y="16"/>
                </a:lnTo>
                <a:lnTo>
                  <a:pt x="880" y="0"/>
                </a:lnTo>
                <a:lnTo>
                  <a:pt x="1096" y="8"/>
                </a:lnTo>
                <a:lnTo>
                  <a:pt x="1400" y="120"/>
                </a:lnTo>
                <a:lnTo>
                  <a:pt x="1776" y="344"/>
                </a:lnTo>
                <a:lnTo>
                  <a:pt x="2192" y="624"/>
                </a:lnTo>
                <a:lnTo>
                  <a:pt x="2520" y="784"/>
                </a:lnTo>
                <a:lnTo>
                  <a:pt x="2768" y="856"/>
                </a:lnTo>
                <a:lnTo>
                  <a:pt x="3048" y="880"/>
                </a:lnTo>
                <a:lnTo>
                  <a:pt x="3320" y="824"/>
                </a:lnTo>
                <a:lnTo>
                  <a:pt x="3592" y="704"/>
                </a:lnTo>
                <a:lnTo>
                  <a:pt x="3776" y="592"/>
                </a:lnTo>
                <a:lnTo>
                  <a:pt x="4104" y="352"/>
                </a:lnTo>
              </a:path>
            </a:pathLst>
          </a:custGeom>
          <a:noFill/>
          <a:ln w="57150">
            <a:solidFill>
              <a:srgbClr val="DC122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eq_map.mpg" descr="/Users/carlodoglioni/Desktop/Fermi/eq_map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 descr="Figure_1ThyboAsthen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sellaDiTesto 2"/>
          <p:cNvSpPr txBox="1">
            <a:spLocks noChangeArrowheads="1"/>
          </p:cNvSpPr>
          <p:nvPr/>
        </p:nvSpPr>
        <p:spPr bwMode="auto">
          <a:xfrm>
            <a:off x="609600" y="4962654"/>
            <a:ext cx="2460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 err="1">
                <a:latin typeface="Times" charset="0"/>
              </a:rPr>
              <a:t>Modified</a:t>
            </a:r>
            <a:r>
              <a:rPr lang="it-IT" sz="1600" dirty="0">
                <a:latin typeface="Times" charset="0"/>
              </a:rPr>
              <a:t> </a:t>
            </a:r>
            <a:r>
              <a:rPr lang="it-IT" sz="1600" dirty="0" err="1">
                <a:latin typeface="Times" charset="0"/>
              </a:rPr>
              <a:t>after</a:t>
            </a:r>
            <a:r>
              <a:rPr lang="it-IT" sz="1600" dirty="0">
                <a:latin typeface="Times" charset="0"/>
              </a:rPr>
              <a:t> </a:t>
            </a:r>
            <a:r>
              <a:rPr lang="it-IT" sz="1600" dirty="0" err="1">
                <a:latin typeface="Times" charset="0"/>
              </a:rPr>
              <a:t>Thybo</a:t>
            </a:r>
            <a:r>
              <a:rPr lang="it-IT" sz="1600" dirty="0">
                <a:latin typeface="Times" charset="0"/>
              </a:rPr>
              <a:t>, 2006</a:t>
            </a:r>
          </a:p>
        </p:txBody>
      </p:sp>
      <p:grpSp>
        <p:nvGrpSpPr>
          <p:cNvPr id="2" name="Gruppo 8"/>
          <p:cNvGrpSpPr>
            <a:grpSpLocks/>
          </p:cNvGrpSpPr>
          <p:nvPr/>
        </p:nvGrpSpPr>
        <p:grpSpPr bwMode="auto">
          <a:xfrm>
            <a:off x="3505200" y="2057400"/>
            <a:ext cx="5060950" cy="2667000"/>
            <a:chOff x="-2101676" y="353961"/>
            <a:chExt cx="8210550" cy="4215581"/>
          </a:xfrm>
        </p:grpSpPr>
        <p:pic>
          <p:nvPicPr>
            <p:cNvPr id="51204" name="Immagine 1" descr="Figure_9TidesVibrati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03" b="30646"/>
            <a:stretch>
              <a:fillRect/>
            </a:stretch>
          </p:blipFill>
          <p:spPr bwMode="auto">
            <a:xfrm>
              <a:off x="-2101676" y="353961"/>
              <a:ext cx="8210550" cy="421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5" name="Figura a mano libera 5"/>
            <p:cNvSpPr>
              <a:spLocks noChangeArrowheads="1"/>
            </p:cNvSpPr>
            <p:nvPr/>
          </p:nvSpPr>
          <p:spPr bwMode="auto">
            <a:xfrm>
              <a:off x="4091162" y="762000"/>
              <a:ext cx="1312862" cy="3502026"/>
            </a:xfrm>
            <a:custGeom>
              <a:avLst/>
              <a:gdLst>
                <a:gd name="T0" fmla="*/ 0 w 1171092"/>
                <a:gd name="T1" fmla="*/ 0 h 3009974"/>
                <a:gd name="T2" fmla="*/ 591821082 w 1171092"/>
                <a:gd name="T3" fmla="*/ 2147483647 h 3009974"/>
                <a:gd name="T4" fmla="*/ 986369121 w 1171092"/>
                <a:gd name="T5" fmla="*/ 2147483647 h 3009974"/>
                <a:gd name="T6" fmla="*/ 1402835407 w 1171092"/>
                <a:gd name="T7" fmla="*/ 2147483647 h 3009974"/>
                <a:gd name="T8" fmla="*/ 1885062172 w 1171092"/>
                <a:gd name="T9" fmla="*/ 2147483647 h 3009974"/>
                <a:gd name="T10" fmla="*/ 2147483647 w 1171092"/>
                <a:gd name="T11" fmla="*/ 2147483647 h 3009974"/>
                <a:gd name="T12" fmla="*/ 2147483647 w 1171092"/>
                <a:gd name="T13" fmla="*/ 2147483647 h 3009974"/>
                <a:gd name="T14" fmla="*/ 2147483647 w 1171092"/>
                <a:gd name="T15" fmla="*/ 2147483647 h 30099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71092"/>
                <a:gd name="T25" fmla="*/ 0 h 3009974"/>
                <a:gd name="T26" fmla="*/ 1171092 w 1171092"/>
                <a:gd name="T27" fmla="*/ 3009974 h 30099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71092" h="3009974">
                  <a:moveTo>
                    <a:pt x="0" y="0"/>
                  </a:moveTo>
                  <a:cubicBezTo>
                    <a:pt x="80409" y="108579"/>
                    <a:pt x="160819" y="217158"/>
                    <a:pt x="222672" y="321614"/>
                  </a:cubicBezTo>
                  <a:cubicBezTo>
                    <a:pt x="284526" y="426070"/>
                    <a:pt x="320264" y="523653"/>
                    <a:pt x="371121" y="626734"/>
                  </a:cubicBezTo>
                  <a:cubicBezTo>
                    <a:pt x="421978" y="729815"/>
                    <a:pt x="471461" y="795787"/>
                    <a:pt x="527816" y="940101"/>
                  </a:cubicBezTo>
                  <a:cubicBezTo>
                    <a:pt x="584171" y="1084415"/>
                    <a:pt x="652898" y="1333184"/>
                    <a:pt x="709253" y="1492617"/>
                  </a:cubicBezTo>
                  <a:cubicBezTo>
                    <a:pt x="765608" y="1652050"/>
                    <a:pt x="823338" y="1775747"/>
                    <a:pt x="865948" y="1896696"/>
                  </a:cubicBezTo>
                  <a:cubicBezTo>
                    <a:pt x="908558" y="2017645"/>
                    <a:pt x="914057" y="2032764"/>
                    <a:pt x="964914" y="2218310"/>
                  </a:cubicBezTo>
                  <a:cubicBezTo>
                    <a:pt x="1015771" y="2403856"/>
                    <a:pt x="1171092" y="3009974"/>
                    <a:pt x="1171092" y="300997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06" name="Figura a mano libera 2"/>
            <p:cNvSpPr>
              <a:spLocks noChangeArrowheads="1"/>
            </p:cNvSpPr>
            <p:nvPr/>
          </p:nvSpPr>
          <p:spPr bwMode="auto">
            <a:xfrm>
              <a:off x="3024362" y="762000"/>
              <a:ext cx="2209800" cy="3276600"/>
            </a:xfrm>
            <a:custGeom>
              <a:avLst/>
              <a:gdLst>
                <a:gd name="T0" fmla="*/ 0 w 2028793"/>
                <a:gd name="T1" fmla="*/ 0 h 2894523"/>
                <a:gd name="T2" fmla="*/ 186060044 w 2028793"/>
                <a:gd name="T3" fmla="*/ 941933360 h 2894523"/>
                <a:gd name="T4" fmla="*/ 294094679 w 2028793"/>
                <a:gd name="T5" fmla="*/ 1798226348 h 2894523"/>
                <a:gd name="T6" fmla="*/ 363116629 w 2028793"/>
                <a:gd name="T7" fmla="*/ 2147483647 h 2894523"/>
                <a:gd name="T8" fmla="*/ 468150033 w 2028793"/>
                <a:gd name="T9" fmla="*/ 2147483647 h 2894523"/>
                <a:gd name="T10" fmla="*/ 549175729 w 2028793"/>
                <a:gd name="T11" fmla="*/ 2147483647 h 2894523"/>
                <a:gd name="T12" fmla="*/ 606193765 w 2028793"/>
                <a:gd name="T13" fmla="*/ 2147483647 h 2894523"/>
                <a:gd name="T14" fmla="*/ 651208871 w 2028793"/>
                <a:gd name="T15" fmla="*/ 2147483647 h 2894523"/>
                <a:gd name="T16" fmla="*/ 690220973 w 2028793"/>
                <a:gd name="T17" fmla="*/ 2147483647 h 2894523"/>
                <a:gd name="T18" fmla="*/ 720230876 w 2028793"/>
                <a:gd name="T19" fmla="*/ 2147483647 h 2894523"/>
                <a:gd name="T20" fmla="*/ 738236178 w 2028793"/>
                <a:gd name="T21" fmla="*/ 2147483647 h 2894523"/>
                <a:gd name="T22" fmla="*/ 738236178 w 2028793"/>
                <a:gd name="T23" fmla="*/ 2147483647 h 28945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28793"/>
                <a:gd name="T37" fmla="*/ 0 h 2894523"/>
                <a:gd name="T38" fmla="*/ 2028793 w 2028793"/>
                <a:gd name="T39" fmla="*/ 2894523 h 28945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28793" h="2894523">
                  <a:moveTo>
                    <a:pt x="0" y="0"/>
                  </a:moveTo>
                  <a:cubicBezTo>
                    <a:pt x="188309" y="61849"/>
                    <a:pt x="376619" y="123698"/>
                    <a:pt x="511322" y="181423"/>
                  </a:cubicBezTo>
                  <a:cubicBezTo>
                    <a:pt x="646025" y="239148"/>
                    <a:pt x="727122" y="298248"/>
                    <a:pt x="808219" y="346353"/>
                  </a:cubicBezTo>
                  <a:cubicBezTo>
                    <a:pt x="889316" y="394458"/>
                    <a:pt x="918181" y="399956"/>
                    <a:pt x="997903" y="470051"/>
                  </a:cubicBezTo>
                  <a:cubicBezTo>
                    <a:pt x="1077625" y="540146"/>
                    <a:pt x="1201332" y="680337"/>
                    <a:pt x="1286552" y="766925"/>
                  </a:cubicBezTo>
                  <a:cubicBezTo>
                    <a:pt x="1371772" y="853513"/>
                    <a:pt x="1445996" y="909864"/>
                    <a:pt x="1509224" y="989580"/>
                  </a:cubicBezTo>
                  <a:cubicBezTo>
                    <a:pt x="1572452" y="1069296"/>
                    <a:pt x="1619186" y="1154510"/>
                    <a:pt x="1665920" y="1245222"/>
                  </a:cubicBezTo>
                  <a:cubicBezTo>
                    <a:pt x="1712654" y="1335934"/>
                    <a:pt x="1751141" y="1436266"/>
                    <a:pt x="1789627" y="1533850"/>
                  </a:cubicBezTo>
                  <a:cubicBezTo>
                    <a:pt x="1828114" y="1631434"/>
                    <a:pt x="1865225" y="1707027"/>
                    <a:pt x="1896839" y="1830724"/>
                  </a:cubicBezTo>
                  <a:cubicBezTo>
                    <a:pt x="1928453" y="1954421"/>
                    <a:pt x="1957319" y="2098735"/>
                    <a:pt x="1979311" y="2276035"/>
                  </a:cubicBezTo>
                  <a:cubicBezTo>
                    <a:pt x="2001303" y="2453335"/>
                    <a:pt x="2028793" y="2894523"/>
                    <a:pt x="2028793" y="2894523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07" name="Rettangolo 4"/>
            <p:cNvSpPr>
              <a:spLocks noChangeArrowheads="1"/>
            </p:cNvSpPr>
            <p:nvPr/>
          </p:nvSpPr>
          <p:spPr bwMode="auto">
            <a:xfrm>
              <a:off x="-2101676" y="353961"/>
              <a:ext cx="4419599" cy="602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round/>
                  <a:headEnd/>
                  <a:tailEnd type="triangle" w="med" len="lg"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" name="Rettangolo 2"/>
          <p:cNvSpPr/>
          <p:nvPr/>
        </p:nvSpPr>
        <p:spPr bwMode="auto">
          <a:xfrm>
            <a:off x="1979712" y="3068960"/>
            <a:ext cx="576064" cy="216024"/>
          </a:xfrm>
          <a:prstGeom prst="rect">
            <a:avLst/>
          </a:prstGeom>
          <a:solidFill>
            <a:srgbClr val="73C5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1600" y="2996952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b="0" dirty="0"/>
              <a:t>Canale Bassa Velocità</a:t>
            </a:r>
            <a:endParaRPr lang="it-IT" b="0" dirty="0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2336850" y="2996952"/>
            <a:ext cx="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119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 descr="Figure_1ThyboAsthen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sellaDiTesto 2"/>
          <p:cNvSpPr txBox="1">
            <a:spLocks noChangeArrowheads="1"/>
          </p:cNvSpPr>
          <p:nvPr/>
        </p:nvSpPr>
        <p:spPr bwMode="auto">
          <a:xfrm>
            <a:off x="609600" y="4962654"/>
            <a:ext cx="2460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 err="1">
                <a:latin typeface="Times" charset="0"/>
              </a:rPr>
              <a:t>Modified</a:t>
            </a:r>
            <a:r>
              <a:rPr lang="it-IT" sz="1600" dirty="0">
                <a:latin typeface="Times" charset="0"/>
              </a:rPr>
              <a:t> </a:t>
            </a:r>
            <a:r>
              <a:rPr lang="it-IT" sz="1600" dirty="0" err="1">
                <a:latin typeface="Times" charset="0"/>
              </a:rPr>
              <a:t>after</a:t>
            </a:r>
            <a:r>
              <a:rPr lang="it-IT" sz="1600" dirty="0">
                <a:latin typeface="Times" charset="0"/>
              </a:rPr>
              <a:t> </a:t>
            </a:r>
            <a:r>
              <a:rPr lang="it-IT" sz="1600" dirty="0" err="1">
                <a:latin typeface="Times" charset="0"/>
              </a:rPr>
              <a:t>Thybo</a:t>
            </a:r>
            <a:r>
              <a:rPr lang="it-IT" sz="1600" dirty="0">
                <a:latin typeface="Times" charset="0"/>
              </a:rPr>
              <a:t>, 2006</a:t>
            </a:r>
          </a:p>
        </p:txBody>
      </p:sp>
      <p:sp>
        <p:nvSpPr>
          <p:cNvPr id="3" name="Rettangolo 2"/>
          <p:cNvSpPr/>
          <p:nvPr/>
        </p:nvSpPr>
        <p:spPr bwMode="auto">
          <a:xfrm>
            <a:off x="1979712" y="3068960"/>
            <a:ext cx="576064" cy="216024"/>
          </a:xfrm>
          <a:prstGeom prst="rect">
            <a:avLst/>
          </a:prstGeom>
          <a:solidFill>
            <a:srgbClr val="73C5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1600" y="2996952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b="0" dirty="0"/>
              <a:t>Canale Bassa Velocità</a:t>
            </a:r>
            <a:endParaRPr lang="it-IT" b="0" dirty="0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2336850" y="2996952"/>
            <a:ext cx="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68342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Immagine 1" descr="Figure_9TidesVib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609600"/>
            <a:ext cx="821055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2" name="Figura a mano libera 5"/>
          <p:cNvSpPr>
            <a:spLocks noChangeArrowheads="1"/>
          </p:cNvSpPr>
          <p:nvPr/>
        </p:nvSpPr>
        <p:spPr bwMode="auto">
          <a:xfrm>
            <a:off x="6324600" y="762000"/>
            <a:ext cx="1312863" cy="3502025"/>
          </a:xfrm>
          <a:custGeom>
            <a:avLst/>
            <a:gdLst>
              <a:gd name="T0" fmla="*/ 0 w 1171092"/>
              <a:gd name="T1" fmla="*/ 0 h 3009974"/>
              <a:gd name="T2" fmla="*/ 42731798 w 1171092"/>
              <a:gd name="T3" fmla="*/ 340505157 h 3009974"/>
              <a:gd name="T4" fmla="*/ 71219733 w 1171092"/>
              <a:gd name="T5" fmla="*/ 663546967 h 3009974"/>
              <a:gd name="T6" fmla="*/ 101290228 w 1171092"/>
              <a:gd name="T7" fmla="*/ 995319948 h 3009974"/>
              <a:gd name="T8" fmla="*/ 136108890 w 1171092"/>
              <a:gd name="T9" fmla="*/ 1580288725 h 3009974"/>
              <a:gd name="T10" fmla="*/ 166179566 w 1171092"/>
              <a:gd name="T11" fmla="*/ 2008101840 h 3009974"/>
              <a:gd name="T12" fmla="*/ 185171356 w 1171092"/>
              <a:gd name="T13" fmla="*/ 2147483647 h 3009974"/>
              <a:gd name="T14" fmla="*/ 224737722 w 1171092"/>
              <a:gd name="T15" fmla="*/ 2147483647 h 30099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71092"/>
              <a:gd name="T25" fmla="*/ 0 h 3009974"/>
              <a:gd name="T26" fmla="*/ 1171092 w 1171092"/>
              <a:gd name="T27" fmla="*/ 3009974 h 30099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71092" h="3009974">
                <a:moveTo>
                  <a:pt x="0" y="0"/>
                </a:moveTo>
                <a:cubicBezTo>
                  <a:pt x="80409" y="108579"/>
                  <a:pt x="160819" y="217158"/>
                  <a:pt x="222672" y="321614"/>
                </a:cubicBezTo>
                <a:cubicBezTo>
                  <a:pt x="284526" y="426070"/>
                  <a:pt x="320264" y="523653"/>
                  <a:pt x="371121" y="626734"/>
                </a:cubicBezTo>
                <a:cubicBezTo>
                  <a:pt x="421978" y="729815"/>
                  <a:pt x="471461" y="795787"/>
                  <a:pt x="527816" y="940101"/>
                </a:cubicBezTo>
                <a:cubicBezTo>
                  <a:pt x="584171" y="1084415"/>
                  <a:pt x="652898" y="1333184"/>
                  <a:pt x="709253" y="1492617"/>
                </a:cubicBezTo>
                <a:cubicBezTo>
                  <a:pt x="765608" y="1652050"/>
                  <a:pt x="823338" y="1775747"/>
                  <a:pt x="865948" y="1896696"/>
                </a:cubicBezTo>
                <a:cubicBezTo>
                  <a:pt x="908558" y="2017645"/>
                  <a:pt x="914057" y="2032764"/>
                  <a:pt x="964914" y="2218310"/>
                </a:cubicBezTo>
                <a:cubicBezTo>
                  <a:pt x="1015771" y="2403856"/>
                  <a:pt x="1171092" y="3009974"/>
                  <a:pt x="1171092" y="3009974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1603" name="Figura a mano libera 2"/>
          <p:cNvSpPr>
            <a:spLocks noChangeArrowheads="1"/>
          </p:cNvSpPr>
          <p:nvPr/>
        </p:nvSpPr>
        <p:spPr bwMode="auto">
          <a:xfrm>
            <a:off x="5257800" y="762000"/>
            <a:ext cx="2209800" cy="3276600"/>
          </a:xfrm>
          <a:custGeom>
            <a:avLst/>
            <a:gdLst>
              <a:gd name="T0" fmla="*/ 0 w 2028793"/>
              <a:gd name="T1" fmla="*/ 0 h 2894523"/>
              <a:gd name="T2" fmla="*/ 26061702 w 2028793"/>
              <a:gd name="T3" fmla="*/ 54394184 h 2894523"/>
              <a:gd name="T4" fmla="*/ 41194273 w 2028793"/>
              <a:gd name="T5" fmla="*/ 103842862 h 2894523"/>
              <a:gd name="T6" fmla="*/ 50862278 w 2028793"/>
              <a:gd name="T7" fmla="*/ 140930199 h 2894523"/>
              <a:gd name="T8" fmla="*/ 65574461 w 2028793"/>
              <a:gd name="T9" fmla="*/ 229938558 h 2894523"/>
              <a:gd name="T10" fmla="*/ 76923850 w 2028793"/>
              <a:gd name="T11" fmla="*/ 296694608 h 2894523"/>
              <a:gd name="T12" fmla="*/ 84910450 w 2028793"/>
              <a:gd name="T13" fmla="*/ 373340896 h 2894523"/>
              <a:gd name="T14" fmla="*/ 91215782 w 2028793"/>
              <a:gd name="T15" fmla="*/ 459877125 h 2894523"/>
              <a:gd name="T16" fmla="*/ 96680264 w 2028793"/>
              <a:gd name="T17" fmla="*/ 548885056 h 2894523"/>
              <a:gd name="T18" fmla="*/ 100883795 w 2028793"/>
              <a:gd name="T19" fmla="*/ 682397959 h 2894523"/>
              <a:gd name="T20" fmla="*/ 103405824 w 2028793"/>
              <a:gd name="T21" fmla="*/ 867832301 h 2894523"/>
              <a:gd name="T22" fmla="*/ 103405824 w 2028793"/>
              <a:gd name="T23" fmla="*/ 867832301 h 28945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28793"/>
              <a:gd name="T37" fmla="*/ 0 h 2894523"/>
              <a:gd name="T38" fmla="*/ 2028793 w 2028793"/>
              <a:gd name="T39" fmla="*/ 2894523 h 28945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28793" h="2894523">
                <a:moveTo>
                  <a:pt x="0" y="0"/>
                </a:moveTo>
                <a:cubicBezTo>
                  <a:pt x="188309" y="61849"/>
                  <a:pt x="376619" y="123698"/>
                  <a:pt x="511322" y="181423"/>
                </a:cubicBezTo>
                <a:cubicBezTo>
                  <a:pt x="646025" y="239148"/>
                  <a:pt x="727122" y="298248"/>
                  <a:pt x="808219" y="346353"/>
                </a:cubicBezTo>
                <a:cubicBezTo>
                  <a:pt x="889316" y="394458"/>
                  <a:pt x="918181" y="399956"/>
                  <a:pt x="997903" y="470051"/>
                </a:cubicBezTo>
                <a:cubicBezTo>
                  <a:pt x="1077625" y="540146"/>
                  <a:pt x="1201332" y="680337"/>
                  <a:pt x="1286552" y="766925"/>
                </a:cubicBezTo>
                <a:cubicBezTo>
                  <a:pt x="1371772" y="853513"/>
                  <a:pt x="1445996" y="909864"/>
                  <a:pt x="1509224" y="989580"/>
                </a:cubicBezTo>
                <a:cubicBezTo>
                  <a:pt x="1572452" y="1069296"/>
                  <a:pt x="1619186" y="1154510"/>
                  <a:pt x="1665920" y="1245222"/>
                </a:cubicBezTo>
                <a:cubicBezTo>
                  <a:pt x="1712654" y="1335934"/>
                  <a:pt x="1751141" y="1436266"/>
                  <a:pt x="1789627" y="1533850"/>
                </a:cubicBezTo>
                <a:cubicBezTo>
                  <a:pt x="1828114" y="1631434"/>
                  <a:pt x="1865225" y="1707027"/>
                  <a:pt x="1896839" y="1830724"/>
                </a:cubicBezTo>
                <a:cubicBezTo>
                  <a:pt x="1928453" y="1954421"/>
                  <a:pt x="1957319" y="2098735"/>
                  <a:pt x="1979311" y="2276035"/>
                </a:cubicBezTo>
                <a:cubicBezTo>
                  <a:pt x="2001303" y="2453335"/>
                  <a:pt x="2028793" y="2894523"/>
                  <a:pt x="2028793" y="2894523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1604" name="Rettangolo 4"/>
          <p:cNvSpPr>
            <a:spLocks noChangeArrowheads="1"/>
          </p:cNvSpPr>
          <p:nvPr/>
        </p:nvSpPr>
        <p:spPr bwMode="auto">
          <a:xfrm>
            <a:off x="0" y="0"/>
            <a:ext cx="4419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round/>
                <a:headEnd/>
                <a:tailEnd type="triangl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93DC0B-E63F-882D-7066-C2D5F632476A}"/>
              </a:ext>
            </a:extLst>
          </p:cNvPr>
          <p:cNvSpPr txBox="1"/>
          <p:nvPr/>
        </p:nvSpPr>
        <p:spPr>
          <a:xfrm>
            <a:off x="4242816" y="7010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2971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Text Box 4"/>
          <p:cNvSpPr txBox="1">
            <a:spLocks noChangeArrowheads="1"/>
          </p:cNvSpPr>
          <p:nvPr/>
        </p:nvSpPr>
        <p:spPr bwMode="auto">
          <a:xfrm>
            <a:off x="762000" y="6400800"/>
            <a:ext cx="7620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DH Green </a:t>
            </a:r>
            <a:r>
              <a:rPr lang="en-GB" sz="1200" i="1"/>
              <a:t>et al.</a:t>
            </a:r>
            <a:r>
              <a:rPr lang="en-GB" sz="1200"/>
              <a:t> </a:t>
            </a:r>
            <a:r>
              <a:rPr lang="en-GB" sz="1200" i="1"/>
              <a:t>Nature</a:t>
            </a:r>
            <a:r>
              <a:rPr lang="en-GB" sz="1200"/>
              <a:t> </a:t>
            </a:r>
            <a:r>
              <a:rPr lang="en-GB" sz="1200" b="1"/>
              <a:t>467</a:t>
            </a:r>
            <a:r>
              <a:rPr lang="en-GB" sz="1200"/>
              <a:t>, 448-451 (2010) doi:10.1038/nature09369</a:t>
            </a:r>
          </a:p>
        </p:txBody>
      </p:sp>
      <p:sp>
        <p:nvSpPr>
          <p:cNvPr id="282626" name="Text Box 8"/>
          <p:cNvSpPr txBox="1">
            <a:spLocks noChangeArrowheads="1"/>
          </p:cNvSpPr>
          <p:nvPr/>
        </p:nvSpPr>
        <p:spPr bwMode="auto">
          <a:xfrm>
            <a:off x="-1768475" y="0"/>
            <a:ext cx="8397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The vapour-saturated solidus and the </a:t>
            </a:r>
          </a:p>
          <a:p>
            <a:pPr eaLnBrk="1" hangingPunct="1"/>
            <a:r>
              <a:rPr lang="en-GB"/>
              <a:t>water-storage capacity of HZ1 lherzolite.</a:t>
            </a:r>
          </a:p>
        </p:txBody>
      </p:sp>
      <p:grpSp>
        <p:nvGrpSpPr>
          <p:cNvPr id="282627" name="Gruppo 8"/>
          <p:cNvGrpSpPr>
            <a:grpSpLocks/>
          </p:cNvGrpSpPr>
          <p:nvPr/>
        </p:nvGrpSpPr>
        <p:grpSpPr bwMode="auto">
          <a:xfrm>
            <a:off x="1143000" y="533400"/>
            <a:ext cx="6956425" cy="5657850"/>
            <a:chOff x="1143000" y="533401"/>
            <a:chExt cx="6956947" cy="5658094"/>
          </a:xfrm>
        </p:grpSpPr>
        <p:pic>
          <p:nvPicPr>
            <p:cNvPr id="282628" name="Picture 137" descr="nature09369-f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33401"/>
              <a:ext cx="6956947" cy="565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29" name="Figura a mano libera 7"/>
            <p:cNvSpPr>
              <a:spLocks noChangeArrowheads="1"/>
            </p:cNvSpPr>
            <p:nvPr/>
          </p:nvSpPr>
          <p:spPr bwMode="auto">
            <a:xfrm>
              <a:off x="1659467" y="2286000"/>
              <a:ext cx="3112911" cy="3860800"/>
            </a:xfrm>
            <a:custGeom>
              <a:avLst/>
              <a:gdLst>
                <a:gd name="T0" fmla="*/ 0 w 3112911"/>
                <a:gd name="T1" fmla="*/ 0 h 3860800"/>
                <a:gd name="T2" fmla="*/ 491066 w 3112911"/>
                <a:gd name="T3" fmla="*/ 355600 h 3860800"/>
                <a:gd name="T4" fmla="*/ 1134533 w 3112911"/>
                <a:gd name="T5" fmla="*/ 914400 h 3860800"/>
                <a:gd name="T6" fmla="*/ 1862666 w 3112911"/>
                <a:gd name="T7" fmla="*/ 1574800 h 3860800"/>
                <a:gd name="T8" fmla="*/ 2269066 w 3112911"/>
                <a:gd name="T9" fmla="*/ 2032000 h 3860800"/>
                <a:gd name="T10" fmla="*/ 2573866 w 3112911"/>
                <a:gd name="T11" fmla="*/ 2438400 h 3860800"/>
                <a:gd name="T12" fmla="*/ 2810933 w 3112911"/>
                <a:gd name="T13" fmla="*/ 2827867 h 3860800"/>
                <a:gd name="T14" fmla="*/ 2997200 w 3112911"/>
                <a:gd name="T15" fmla="*/ 3285067 h 3860800"/>
                <a:gd name="T16" fmla="*/ 3098800 w 3112911"/>
                <a:gd name="T17" fmla="*/ 3725333 h 3860800"/>
                <a:gd name="T18" fmla="*/ 3081866 w 3112911"/>
                <a:gd name="T19" fmla="*/ 3860800 h 38608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12911"/>
                <a:gd name="T31" fmla="*/ 0 h 3860800"/>
                <a:gd name="T32" fmla="*/ 3112911 w 3112911"/>
                <a:gd name="T33" fmla="*/ 3860800 h 38608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12911" h="3860800">
                  <a:moveTo>
                    <a:pt x="0" y="0"/>
                  </a:moveTo>
                  <a:cubicBezTo>
                    <a:pt x="150988" y="101600"/>
                    <a:pt x="301977" y="203200"/>
                    <a:pt x="491066" y="355600"/>
                  </a:cubicBezTo>
                  <a:cubicBezTo>
                    <a:pt x="680155" y="508000"/>
                    <a:pt x="905933" y="711200"/>
                    <a:pt x="1134533" y="914400"/>
                  </a:cubicBezTo>
                  <a:cubicBezTo>
                    <a:pt x="1363133" y="1117600"/>
                    <a:pt x="1673577" y="1388533"/>
                    <a:pt x="1862666" y="1574800"/>
                  </a:cubicBezTo>
                  <a:cubicBezTo>
                    <a:pt x="2051755" y="1761067"/>
                    <a:pt x="2150533" y="1888067"/>
                    <a:pt x="2269066" y="2032000"/>
                  </a:cubicBezTo>
                  <a:cubicBezTo>
                    <a:pt x="2387599" y="2175933"/>
                    <a:pt x="2483555" y="2305756"/>
                    <a:pt x="2573866" y="2438400"/>
                  </a:cubicBezTo>
                  <a:cubicBezTo>
                    <a:pt x="2664177" y="2571044"/>
                    <a:pt x="2740377" y="2686756"/>
                    <a:pt x="2810933" y="2827867"/>
                  </a:cubicBezTo>
                  <a:cubicBezTo>
                    <a:pt x="2881489" y="2968978"/>
                    <a:pt x="2949222" y="3135489"/>
                    <a:pt x="2997200" y="3285067"/>
                  </a:cubicBezTo>
                  <a:cubicBezTo>
                    <a:pt x="3045178" y="3434645"/>
                    <a:pt x="3084689" y="3629377"/>
                    <a:pt x="3098800" y="3725333"/>
                  </a:cubicBezTo>
                  <a:cubicBezTo>
                    <a:pt x="3112911" y="3821289"/>
                    <a:pt x="3081866" y="3860800"/>
                    <a:pt x="3081866" y="386080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537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Immagine 2" descr="Fig4Panza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6"/>
          <a:stretch>
            <a:fillRect/>
          </a:stretch>
        </p:blipFill>
        <p:spPr bwMode="auto">
          <a:xfrm>
            <a:off x="4953000" y="228600"/>
            <a:ext cx="9982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3650" name="Gruppo 3"/>
          <p:cNvGrpSpPr>
            <a:grpSpLocks/>
          </p:cNvGrpSpPr>
          <p:nvPr/>
        </p:nvGrpSpPr>
        <p:grpSpPr bwMode="auto">
          <a:xfrm>
            <a:off x="0" y="76200"/>
            <a:ext cx="4746625" cy="3886200"/>
            <a:chOff x="1143000" y="533401"/>
            <a:chExt cx="6956947" cy="5658094"/>
          </a:xfrm>
        </p:grpSpPr>
        <p:pic>
          <p:nvPicPr>
            <p:cNvPr id="283651" name="Picture 137" descr="nature09369-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33401"/>
              <a:ext cx="6956947" cy="565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3652" name="Figura a mano libera 5"/>
            <p:cNvSpPr>
              <a:spLocks noChangeArrowheads="1"/>
            </p:cNvSpPr>
            <p:nvPr/>
          </p:nvSpPr>
          <p:spPr bwMode="auto">
            <a:xfrm>
              <a:off x="1659467" y="2286000"/>
              <a:ext cx="3112911" cy="3860800"/>
            </a:xfrm>
            <a:custGeom>
              <a:avLst/>
              <a:gdLst>
                <a:gd name="T0" fmla="*/ 0 w 3112911"/>
                <a:gd name="T1" fmla="*/ 0 h 3860800"/>
                <a:gd name="T2" fmla="*/ 491066 w 3112911"/>
                <a:gd name="T3" fmla="*/ 355600 h 3860800"/>
                <a:gd name="T4" fmla="*/ 1134533 w 3112911"/>
                <a:gd name="T5" fmla="*/ 914400 h 3860800"/>
                <a:gd name="T6" fmla="*/ 1862666 w 3112911"/>
                <a:gd name="T7" fmla="*/ 1574800 h 3860800"/>
                <a:gd name="T8" fmla="*/ 2269066 w 3112911"/>
                <a:gd name="T9" fmla="*/ 2032000 h 3860800"/>
                <a:gd name="T10" fmla="*/ 2573866 w 3112911"/>
                <a:gd name="T11" fmla="*/ 2438400 h 3860800"/>
                <a:gd name="T12" fmla="*/ 2810933 w 3112911"/>
                <a:gd name="T13" fmla="*/ 2827867 h 3860800"/>
                <a:gd name="T14" fmla="*/ 2997200 w 3112911"/>
                <a:gd name="T15" fmla="*/ 3285067 h 3860800"/>
                <a:gd name="T16" fmla="*/ 3098800 w 3112911"/>
                <a:gd name="T17" fmla="*/ 3725333 h 3860800"/>
                <a:gd name="T18" fmla="*/ 3081866 w 3112911"/>
                <a:gd name="T19" fmla="*/ 3860800 h 38608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12911"/>
                <a:gd name="T31" fmla="*/ 0 h 3860800"/>
                <a:gd name="T32" fmla="*/ 3112911 w 3112911"/>
                <a:gd name="T33" fmla="*/ 3860800 h 38608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12911" h="3860800">
                  <a:moveTo>
                    <a:pt x="0" y="0"/>
                  </a:moveTo>
                  <a:cubicBezTo>
                    <a:pt x="150988" y="101600"/>
                    <a:pt x="301977" y="203200"/>
                    <a:pt x="491066" y="355600"/>
                  </a:cubicBezTo>
                  <a:cubicBezTo>
                    <a:pt x="680155" y="508000"/>
                    <a:pt x="905933" y="711200"/>
                    <a:pt x="1134533" y="914400"/>
                  </a:cubicBezTo>
                  <a:cubicBezTo>
                    <a:pt x="1363133" y="1117600"/>
                    <a:pt x="1673577" y="1388533"/>
                    <a:pt x="1862666" y="1574800"/>
                  </a:cubicBezTo>
                  <a:cubicBezTo>
                    <a:pt x="2051755" y="1761067"/>
                    <a:pt x="2150533" y="1888067"/>
                    <a:pt x="2269066" y="2032000"/>
                  </a:cubicBezTo>
                  <a:cubicBezTo>
                    <a:pt x="2387599" y="2175933"/>
                    <a:pt x="2483555" y="2305756"/>
                    <a:pt x="2573866" y="2438400"/>
                  </a:cubicBezTo>
                  <a:cubicBezTo>
                    <a:pt x="2664177" y="2571044"/>
                    <a:pt x="2740377" y="2686756"/>
                    <a:pt x="2810933" y="2827867"/>
                  </a:cubicBezTo>
                  <a:cubicBezTo>
                    <a:pt x="2881489" y="2968978"/>
                    <a:pt x="2949222" y="3135489"/>
                    <a:pt x="2997200" y="3285067"/>
                  </a:cubicBezTo>
                  <a:cubicBezTo>
                    <a:pt x="3045178" y="3434645"/>
                    <a:pt x="3084689" y="3629377"/>
                    <a:pt x="3098800" y="3725333"/>
                  </a:cubicBezTo>
                  <a:cubicBezTo>
                    <a:pt x="3112911" y="3821289"/>
                    <a:pt x="3081866" y="3860800"/>
                    <a:pt x="3081866" y="386080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4047942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9" descr="&#10;Fig8_18cm.jpg     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CasellaDiTesto 2"/>
          <p:cNvSpPr txBox="1">
            <a:spLocks noChangeArrowheads="1"/>
          </p:cNvSpPr>
          <p:nvPr/>
        </p:nvSpPr>
        <p:spPr bwMode="auto">
          <a:xfrm>
            <a:off x="6248400" y="6477000"/>
            <a:ext cx="295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0"/>
              <a:t>Cuffaro &amp; Doglioni, 2007</a:t>
            </a: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11560" y="2276872"/>
            <a:ext cx="8208912" cy="1584176"/>
          </a:xfrm>
          <a:custGeom>
            <a:avLst/>
            <a:gdLst>
              <a:gd name="T0" fmla="*/ 0 w 2688"/>
              <a:gd name="T1" fmla="*/ 2147483647 h 584"/>
              <a:gd name="T2" fmla="*/ 3403873 w 2688"/>
              <a:gd name="T3" fmla="*/ 2022293655 h 584"/>
              <a:gd name="T4" fmla="*/ 6838434 w 2688"/>
              <a:gd name="T5" fmla="*/ 1816919183 h 584"/>
              <a:gd name="T6" fmla="*/ 15329893 w 2688"/>
              <a:gd name="T7" fmla="*/ 1024910452 h 584"/>
              <a:gd name="T8" fmla="*/ 18745688 w 2688"/>
              <a:gd name="T9" fmla="*/ 628548356 h 584"/>
              <a:gd name="T10" fmla="*/ 23840345 w 2688"/>
              <a:gd name="T11" fmla="*/ 233359064 h 584"/>
              <a:gd name="T12" fmla="*/ 27257501 w 2688"/>
              <a:gd name="T13" fmla="*/ 33159288 h 584"/>
              <a:gd name="T14" fmla="*/ 32393773 w 2688"/>
              <a:gd name="T15" fmla="*/ 33159288 h 584"/>
              <a:gd name="T16" fmla="*/ 39171593 w 2688"/>
              <a:gd name="T17" fmla="*/ 233359064 h 584"/>
              <a:gd name="T18" fmla="*/ 49416946 w 2688"/>
              <a:gd name="T19" fmla="*/ 829604914 h 584"/>
              <a:gd name="T20" fmla="*/ 66465685 w 2688"/>
              <a:gd name="T21" fmla="*/ 1816919183 h 584"/>
              <a:gd name="T22" fmla="*/ 69872021 w 2688"/>
              <a:gd name="T23" fmla="*/ 2022293655 h 584"/>
              <a:gd name="T24" fmla="*/ 74971068 w 2688"/>
              <a:gd name="T25" fmla="*/ 2147483647 h 584"/>
              <a:gd name="T26" fmla="*/ 83516656 w 2688"/>
              <a:gd name="T27" fmla="*/ 2147483647 h 584"/>
              <a:gd name="T28" fmla="*/ 95408099 w 2688"/>
              <a:gd name="T29" fmla="*/ 2147483647 h 5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88"/>
              <a:gd name="T46" fmla="*/ 0 h 584"/>
              <a:gd name="T47" fmla="*/ 2688 w 2688"/>
              <a:gd name="T48" fmla="*/ 584 h 5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88" h="584">
                <a:moveTo>
                  <a:pt x="0" y="536"/>
                </a:moveTo>
                <a:cubicBezTo>
                  <a:pt x="32" y="520"/>
                  <a:pt x="64" y="504"/>
                  <a:pt x="96" y="488"/>
                </a:cubicBezTo>
                <a:cubicBezTo>
                  <a:pt x="128" y="472"/>
                  <a:pt x="136" y="480"/>
                  <a:pt x="192" y="440"/>
                </a:cubicBezTo>
                <a:cubicBezTo>
                  <a:pt x="248" y="400"/>
                  <a:pt x="376" y="296"/>
                  <a:pt x="432" y="248"/>
                </a:cubicBezTo>
                <a:cubicBezTo>
                  <a:pt x="488" y="200"/>
                  <a:pt x="488" y="184"/>
                  <a:pt x="528" y="152"/>
                </a:cubicBezTo>
                <a:cubicBezTo>
                  <a:pt x="568" y="120"/>
                  <a:pt x="632" y="80"/>
                  <a:pt x="672" y="56"/>
                </a:cubicBezTo>
                <a:cubicBezTo>
                  <a:pt x="712" y="32"/>
                  <a:pt x="728" y="16"/>
                  <a:pt x="768" y="8"/>
                </a:cubicBezTo>
                <a:cubicBezTo>
                  <a:pt x="808" y="0"/>
                  <a:pt x="856" y="0"/>
                  <a:pt x="912" y="8"/>
                </a:cubicBezTo>
                <a:cubicBezTo>
                  <a:pt x="968" y="16"/>
                  <a:pt x="1024" y="24"/>
                  <a:pt x="1104" y="56"/>
                </a:cubicBezTo>
                <a:cubicBezTo>
                  <a:pt x="1184" y="88"/>
                  <a:pt x="1264" y="136"/>
                  <a:pt x="1392" y="200"/>
                </a:cubicBezTo>
                <a:cubicBezTo>
                  <a:pt x="1520" y="264"/>
                  <a:pt x="1776" y="392"/>
                  <a:pt x="1872" y="440"/>
                </a:cubicBezTo>
                <a:cubicBezTo>
                  <a:pt x="1968" y="488"/>
                  <a:pt x="1928" y="472"/>
                  <a:pt x="1968" y="488"/>
                </a:cubicBezTo>
                <a:cubicBezTo>
                  <a:pt x="2008" y="504"/>
                  <a:pt x="2048" y="520"/>
                  <a:pt x="2112" y="536"/>
                </a:cubicBezTo>
                <a:cubicBezTo>
                  <a:pt x="2176" y="552"/>
                  <a:pt x="2256" y="584"/>
                  <a:pt x="2352" y="584"/>
                </a:cubicBezTo>
                <a:cubicBezTo>
                  <a:pt x="2448" y="584"/>
                  <a:pt x="2568" y="560"/>
                  <a:pt x="2688" y="536"/>
                </a:cubicBezTo>
              </a:path>
            </a:pathLst>
          </a:custGeom>
          <a:noFill/>
          <a:ln w="127000" cmpd="sng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5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8CarsHotspots.gif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29945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Immagine 1" descr="Figure1_PEP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450"/>
            <a:ext cx="9144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3D8BF5D7-7EB7-0646-938D-E0AE4402EEC7}"/>
                  </a:ext>
                </a:extLst>
              </p14:cNvPr>
              <p14:cNvContentPartPr/>
              <p14:nvPr/>
            </p14:nvContentPartPr>
            <p14:xfrm>
              <a:off x="1342645" y="1228024"/>
              <a:ext cx="7218720" cy="1119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3D8BF5D7-7EB7-0646-938D-E0AE4402EE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685" y="1197424"/>
                <a:ext cx="72799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766CDAFC-58DE-4348-92FE-61DBFCE45803}"/>
                  </a:ext>
                </a:extLst>
              </p14:cNvPr>
              <p14:cNvContentPartPr/>
              <p14:nvPr/>
            </p14:nvContentPartPr>
            <p14:xfrm>
              <a:off x="3815845" y="4910464"/>
              <a:ext cx="21240" cy="324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766CDAFC-58DE-4348-92FE-61DBFCE458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5245" y="4879864"/>
                <a:ext cx="828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5" name="Input penna 144">
                <a:extLst>
                  <a:ext uri="{FF2B5EF4-FFF2-40B4-BE49-F238E27FC236}">
                    <a16:creationId xmlns:a16="http://schemas.microsoft.com/office/drawing/2014/main" id="{15287D7E-BFA2-5149-8538-58A016284018}"/>
                  </a:ext>
                </a:extLst>
              </p14:cNvPr>
              <p14:cNvContentPartPr/>
              <p14:nvPr/>
            </p14:nvContentPartPr>
            <p14:xfrm>
              <a:off x="3954085" y="1771264"/>
              <a:ext cx="2709000" cy="4140000"/>
            </p14:xfrm>
          </p:contentPart>
        </mc:Choice>
        <mc:Fallback xmlns="">
          <p:pic>
            <p:nvPicPr>
              <p:cNvPr id="145" name="Input penna 144">
                <a:extLst>
                  <a:ext uri="{FF2B5EF4-FFF2-40B4-BE49-F238E27FC236}">
                    <a16:creationId xmlns:a16="http://schemas.microsoft.com/office/drawing/2014/main" id="{15287D7E-BFA2-5149-8538-58A0162840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6085" y="1753264"/>
                <a:ext cx="2744640" cy="41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6CD5F7E3-56FF-3749-8B8E-4E418C1E794C}"/>
                  </a:ext>
                </a:extLst>
              </p14:cNvPr>
              <p14:cNvContentPartPr/>
              <p14:nvPr/>
            </p14:nvContentPartPr>
            <p14:xfrm>
              <a:off x="4042285" y="1533304"/>
              <a:ext cx="2028960" cy="344808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6CD5F7E3-56FF-3749-8B8E-4E418C1E79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24645" y="1515304"/>
                <a:ext cx="2064600" cy="348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Gruppo 159">
            <a:extLst>
              <a:ext uri="{FF2B5EF4-FFF2-40B4-BE49-F238E27FC236}">
                <a16:creationId xmlns:a16="http://schemas.microsoft.com/office/drawing/2014/main" id="{4256262E-A232-A641-A8AA-53737FF09355}"/>
              </a:ext>
            </a:extLst>
          </p:cNvPr>
          <p:cNvGrpSpPr/>
          <p:nvPr/>
        </p:nvGrpSpPr>
        <p:grpSpPr>
          <a:xfrm>
            <a:off x="1267045" y="988264"/>
            <a:ext cx="7890840" cy="5373000"/>
            <a:chOff x="1267045" y="988264"/>
            <a:chExt cx="7890840" cy="537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C78EC59F-6718-D84C-B31E-A39F752C3A63}"/>
                    </a:ext>
                  </a:extLst>
                </p14:cNvPr>
                <p14:cNvContentPartPr/>
                <p14:nvPr/>
              </p14:nvContentPartPr>
              <p14:xfrm>
                <a:off x="4004485" y="4646944"/>
                <a:ext cx="360" cy="3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C78EC59F-6718-D84C-B31E-A39F752C3A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73885" y="46163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C415B166-D20F-3C44-88B4-D971382EEDF3}"/>
                    </a:ext>
                  </a:extLst>
                </p14:cNvPr>
                <p14:cNvContentPartPr/>
                <p14:nvPr/>
              </p14:nvContentPartPr>
              <p14:xfrm>
                <a:off x="3800365" y="4790944"/>
                <a:ext cx="7920" cy="10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C415B166-D20F-3C44-88B4-D971382EED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69765" y="4760344"/>
                  <a:ext cx="69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64BA633D-2F01-A44A-98E7-CD623370D069}"/>
                    </a:ext>
                  </a:extLst>
                </p14:cNvPr>
                <p14:cNvContentPartPr/>
                <p14:nvPr/>
              </p14:nvContentPartPr>
              <p14:xfrm>
                <a:off x="5115805" y="4599424"/>
                <a:ext cx="528840" cy="6901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64BA633D-2F01-A44A-98E7-CD623370D0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85205" y="4568824"/>
                  <a:ext cx="590400" cy="75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56840024-1060-ED46-A3D4-2FDDC204D57A}"/>
                    </a:ext>
                  </a:extLst>
                </p14:cNvPr>
                <p14:cNvContentPartPr/>
                <p14:nvPr/>
              </p14:nvContentPartPr>
              <p14:xfrm>
                <a:off x="5372845" y="4752064"/>
                <a:ext cx="545040" cy="4064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56840024-1060-ED46-A3D4-2FDDC204D57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42245" y="4721104"/>
                  <a:ext cx="6062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87995E10-AE4F-3745-9882-146B517C521F}"/>
                    </a:ext>
                  </a:extLst>
                </p14:cNvPr>
                <p14:cNvContentPartPr/>
                <p14:nvPr/>
              </p14:nvContentPartPr>
              <p14:xfrm>
                <a:off x="5728165" y="5010544"/>
                <a:ext cx="628200" cy="2088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87995E10-AE4F-3745-9882-146B517C521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97565" y="4979944"/>
                  <a:ext cx="6894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62BD2E6D-9A79-3449-8263-4E186AF50B62}"/>
                    </a:ext>
                  </a:extLst>
                </p14:cNvPr>
                <p14:cNvContentPartPr/>
                <p14:nvPr/>
              </p14:nvContentPartPr>
              <p14:xfrm>
                <a:off x="6313165" y="4830184"/>
                <a:ext cx="1060920" cy="4093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62BD2E6D-9A79-3449-8263-4E186AF50B6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2565" y="4799584"/>
                  <a:ext cx="112212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B145F562-1A85-4F4A-AD20-834BD07DD455}"/>
                    </a:ext>
                  </a:extLst>
                </p14:cNvPr>
                <p14:cNvContentPartPr/>
                <p14:nvPr/>
              </p14:nvContentPartPr>
              <p14:xfrm>
                <a:off x="7157005" y="4613464"/>
                <a:ext cx="618480" cy="63288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B145F562-1A85-4F4A-AD20-834BD07DD45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26405" y="4582864"/>
                  <a:ext cx="679680" cy="69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8D08310-02D4-3943-A403-3F68D1F433C1}"/>
                    </a:ext>
                  </a:extLst>
                </p14:cNvPr>
                <p14:cNvContentPartPr/>
                <p14:nvPr/>
              </p14:nvContentPartPr>
              <p14:xfrm>
                <a:off x="7921285" y="5061664"/>
                <a:ext cx="36360" cy="1602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8D08310-02D4-3943-A403-3F68D1F433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890685" y="5031064"/>
                  <a:ext cx="979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4AA66851-9FAA-3A40-9DEE-AE7C3053630A}"/>
                    </a:ext>
                  </a:extLst>
                </p14:cNvPr>
                <p14:cNvContentPartPr/>
                <p14:nvPr/>
              </p14:nvContentPartPr>
              <p14:xfrm>
                <a:off x="8026765" y="4537144"/>
                <a:ext cx="27000" cy="1285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4AA66851-9FAA-3A40-9DEE-AE7C305363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96165" y="4506544"/>
                  <a:ext cx="88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38BD5EED-829F-E841-B5C3-C56A6D5DDE6A}"/>
                    </a:ext>
                  </a:extLst>
                </p14:cNvPr>
                <p14:cNvContentPartPr/>
                <p14:nvPr/>
              </p14:nvContentPartPr>
              <p14:xfrm>
                <a:off x="5215525" y="5610304"/>
                <a:ext cx="357480" cy="4395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38BD5EED-829F-E841-B5C3-C56A6D5DDE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84565" y="5579704"/>
                  <a:ext cx="41868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63A6E0F9-578E-924D-A2A2-6A9E50F7DA97}"/>
                    </a:ext>
                  </a:extLst>
                </p14:cNvPr>
                <p14:cNvContentPartPr/>
                <p14:nvPr/>
              </p14:nvContentPartPr>
              <p14:xfrm>
                <a:off x="5654005" y="5698144"/>
                <a:ext cx="1133280" cy="6631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63A6E0F9-578E-924D-A2A2-6A9E50F7DA9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23405" y="5667184"/>
                  <a:ext cx="1194480" cy="7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A4947843-0FDB-3C4B-A6A1-4D445781654B}"/>
                    </a:ext>
                  </a:extLst>
                </p14:cNvPr>
                <p14:cNvContentPartPr/>
                <p14:nvPr/>
              </p14:nvContentPartPr>
              <p14:xfrm>
                <a:off x="6767125" y="5387824"/>
                <a:ext cx="27000" cy="135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A4947843-0FDB-3C4B-A6A1-4D445781654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36525" y="5357224"/>
                  <a:ext cx="885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04AA1EF5-604E-2449-B78C-285E3E84437C}"/>
                    </a:ext>
                  </a:extLst>
                </p14:cNvPr>
                <p14:cNvContentPartPr/>
                <p14:nvPr/>
              </p14:nvContentPartPr>
              <p14:xfrm>
                <a:off x="6927325" y="5740624"/>
                <a:ext cx="148680" cy="1857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04AA1EF5-604E-2449-B78C-285E3E84437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96365" y="5709664"/>
                  <a:ext cx="2098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9BD3792-04CC-D547-B565-262528AEB8AD}"/>
                    </a:ext>
                  </a:extLst>
                </p14:cNvPr>
                <p14:cNvContentPartPr/>
                <p14:nvPr/>
              </p14:nvContentPartPr>
              <p14:xfrm>
                <a:off x="7074205" y="5335624"/>
                <a:ext cx="530640" cy="8755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9BD3792-04CC-D547-B565-262528AEB8A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43605" y="5305024"/>
                  <a:ext cx="591840" cy="9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6F0D1AEB-1366-5D4C-9957-7D7A0CB83A6B}"/>
                    </a:ext>
                  </a:extLst>
                </p14:cNvPr>
                <p14:cNvContentPartPr/>
                <p14:nvPr/>
              </p14:nvContentPartPr>
              <p14:xfrm>
                <a:off x="7326925" y="5451904"/>
                <a:ext cx="546120" cy="6073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6F0D1AEB-1366-5D4C-9957-7D7A0CB83A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295965" y="5421304"/>
                  <a:ext cx="607680" cy="66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D8323CD6-37B9-C34D-97EF-E1596D9C024B}"/>
                    </a:ext>
                  </a:extLst>
                </p14:cNvPr>
                <p14:cNvContentPartPr/>
                <p14:nvPr/>
              </p14:nvContentPartPr>
              <p14:xfrm>
                <a:off x="3674725" y="5109904"/>
                <a:ext cx="360" cy="3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D8323CD6-37B9-C34D-97EF-E1596D9C02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44125" y="50793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E1C1626E-2241-A94C-9223-484C8B2B173B}"/>
                    </a:ext>
                  </a:extLst>
                </p14:cNvPr>
                <p14:cNvContentPartPr/>
                <p14:nvPr/>
              </p14:nvContentPartPr>
              <p14:xfrm>
                <a:off x="3721165" y="5127544"/>
                <a:ext cx="360" cy="3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E1C1626E-2241-A94C-9223-484C8B2B17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90205" y="50965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8DAD077B-6CD6-E741-8BAE-2422FD9EFB01}"/>
                    </a:ext>
                  </a:extLst>
                </p14:cNvPr>
                <p14:cNvContentPartPr/>
                <p14:nvPr/>
              </p14:nvContentPartPr>
              <p14:xfrm>
                <a:off x="7974925" y="1006984"/>
                <a:ext cx="44280" cy="17676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8DAD077B-6CD6-E741-8BAE-2422FD9EFB0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43965" y="976024"/>
                  <a:ext cx="1058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227BA849-7826-0849-990A-F57C946AE36B}"/>
                    </a:ext>
                  </a:extLst>
                </p14:cNvPr>
                <p14:cNvContentPartPr/>
                <p14:nvPr/>
              </p14:nvContentPartPr>
              <p14:xfrm>
                <a:off x="7923445" y="989344"/>
                <a:ext cx="48960" cy="35604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227BA849-7826-0849-990A-F57C946AE3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892485" y="958744"/>
                  <a:ext cx="1105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45C60CB8-6AE7-164F-8B10-E43356227EE0}"/>
                    </a:ext>
                  </a:extLst>
                </p14:cNvPr>
                <p14:cNvContentPartPr/>
                <p14:nvPr/>
              </p14:nvContentPartPr>
              <p14:xfrm>
                <a:off x="7720045" y="1411984"/>
                <a:ext cx="360" cy="36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45C60CB8-6AE7-164F-8B10-E43356227EE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89445" y="1381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06CEF121-0833-9544-9789-21D6B54A2D7F}"/>
                    </a:ext>
                  </a:extLst>
                </p14:cNvPr>
                <p14:cNvContentPartPr/>
                <p14:nvPr/>
              </p14:nvContentPartPr>
              <p14:xfrm>
                <a:off x="7558765" y="1411984"/>
                <a:ext cx="161640" cy="792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06CEF121-0833-9544-9789-21D6B54A2D7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28165" y="1381384"/>
                  <a:ext cx="2232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2EE38F78-AFE9-5F4C-A741-0E5B08200FCE}"/>
                    </a:ext>
                  </a:extLst>
                </p14:cNvPr>
                <p14:cNvContentPartPr/>
                <p14:nvPr/>
              </p14:nvContentPartPr>
              <p14:xfrm>
                <a:off x="7309285" y="1597024"/>
                <a:ext cx="17640" cy="61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2EE38F78-AFE9-5F4C-A741-0E5B08200FC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278325" y="1566424"/>
                  <a:ext cx="792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C37C7FD8-A8B4-D24F-B121-C32F4B7666D0}"/>
                    </a:ext>
                  </a:extLst>
                </p14:cNvPr>
                <p14:cNvContentPartPr/>
                <p14:nvPr/>
              </p14:nvContentPartPr>
              <p14:xfrm>
                <a:off x="6767125" y="2796544"/>
                <a:ext cx="473040" cy="49068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C37C7FD8-A8B4-D24F-B121-C32F4B7666D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36525" y="2765944"/>
                  <a:ext cx="53460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D55E85F5-4CE8-7B4A-9C81-4DF03A4ABDF3}"/>
                    </a:ext>
                  </a:extLst>
                </p14:cNvPr>
                <p14:cNvContentPartPr/>
                <p14:nvPr/>
              </p14:nvContentPartPr>
              <p14:xfrm>
                <a:off x="7054045" y="3155104"/>
                <a:ext cx="454680" cy="1432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D55E85F5-4CE8-7B4A-9C81-4DF03A4ABDF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23085" y="3124504"/>
                  <a:ext cx="5158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D6F5C132-C4D9-924F-8E66-A7DFCEBAA57B}"/>
                    </a:ext>
                  </a:extLst>
                </p14:cNvPr>
                <p14:cNvContentPartPr/>
                <p14:nvPr/>
              </p14:nvContentPartPr>
              <p14:xfrm>
                <a:off x="7474885" y="3040624"/>
                <a:ext cx="967320" cy="59724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D6F5C132-C4D9-924F-8E66-A7DFCEBAA57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444285" y="3010024"/>
                  <a:ext cx="102852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284C816B-3B98-3244-8AE5-2D1B5943806D}"/>
                    </a:ext>
                  </a:extLst>
                </p14:cNvPr>
                <p14:cNvContentPartPr/>
                <p14:nvPr/>
              </p14:nvContentPartPr>
              <p14:xfrm>
                <a:off x="8361565" y="2644624"/>
                <a:ext cx="337680" cy="7185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284C816B-3B98-3244-8AE5-2D1B5943806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330965" y="2614024"/>
                  <a:ext cx="39924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CC3AFA48-8942-7941-A853-61B9FDEED059}"/>
                    </a:ext>
                  </a:extLst>
                </p14:cNvPr>
                <p14:cNvContentPartPr/>
                <p14:nvPr/>
              </p14:nvContentPartPr>
              <p14:xfrm>
                <a:off x="8553085" y="3082384"/>
                <a:ext cx="604800" cy="23364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CC3AFA48-8942-7941-A853-61B9FDEED05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522125" y="3051784"/>
                  <a:ext cx="666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1E917392-C846-784D-B44E-3ECACF0DC565}"/>
                    </a:ext>
                  </a:extLst>
                </p14:cNvPr>
                <p14:cNvContentPartPr/>
                <p14:nvPr/>
              </p14:nvContentPartPr>
              <p14:xfrm>
                <a:off x="4452325" y="2042704"/>
                <a:ext cx="2114640" cy="36180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1E917392-C846-784D-B44E-3ECACF0DC56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434325" y="2025064"/>
                  <a:ext cx="2150280" cy="36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BD34D652-4B88-CC4F-ACAC-922163E95F38}"/>
                    </a:ext>
                  </a:extLst>
                </p14:cNvPr>
                <p14:cNvContentPartPr/>
                <p14:nvPr/>
              </p14:nvContentPartPr>
              <p14:xfrm>
                <a:off x="4239205" y="5010904"/>
                <a:ext cx="3960" cy="162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BD34D652-4B88-CC4F-ACAC-922163E95F3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221205" y="4992904"/>
                  <a:ext cx="396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F5A089DC-D592-7942-A2D6-55556E7D32C2}"/>
                    </a:ext>
                  </a:extLst>
                </p14:cNvPr>
                <p14:cNvContentPartPr/>
                <p14:nvPr/>
              </p14:nvContentPartPr>
              <p14:xfrm>
                <a:off x="4496965" y="4571344"/>
                <a:ext cx="3240" cy="792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F5A089DC-D592-7942-A2D6-55556E7D32C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78965" y="4553344"/>
                  <a:ext cx="388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DA63F8E-E937-5F46-B58E-0FF867AA2EEA}"/>
                    </a:ext>
                  </a:extLst>
                </p14:cNvPr>
                <p14:cNvContentPartPr/>
                <p14:nvPr/>
              </p14:nvContentPartPr>
              <p14:xfrm>
                <a:off x="2534605" y="1440784"/>
                <a:ext cx="360" cy="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DA63F8E-E937-5F46-B58E-0FF867AA2E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04005" y="1410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5C6C93E4-D856-1C41-9EF0-3181C02580E8}"/>
                    </a:ext>
                  </a:extLst>
                </p14:cNvPr>
                <p14:cNvContentPartPr/>
                <p14:nvPr/>
              </p14:nvContentPartPr>
              <p14:xfrm>
                <a:off x="3275485" y="1406224"/>
                <a:ext cx="29880" cy="7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5C6C93E4-D856-1C41-9EF0-3181C02580E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244885" y="1375624"/>
                  <a:ext cx="914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35748C6F-9895-8C45-BBA4-596B67CFF0F0}"/>
                    </a:ext>
                  </a:extLst>
                </p14:cNvPr>
                <p14:cNvContentPartPr/>
                <p14:nvPr/>
              </p14:nvContentPartPr>
              <p14:xfrm>
                <a:off x="4288165" y="1435024"/>
                <a:ext cx="360" cy="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35748C6F-9895-8C45-BBA4-596B67CFF0F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57565" y="14044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7FC7B54F-A358-E640-B956-D8613531D6D0}"/>
                    </a:ext>
                  </a:extLst>
                </p14:cNvPr>
                <p14:cNvContentPartPr/>
                <p14:nvPr/>
              </p14:nvContentPartPr>
              <p14:xfrm>
                <a:off x="6146125" y="1487224"/>
                <a:ext cx="360" cy="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FC7B54F-A358-E640-B956-D8613531D6D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15165" y="14566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3CD7153C-D8F9-E241-B325-5808A639B293}"/>
                    </a:ext>
                  </a:extLst>
                </p14:cNvPr>
                <p14:cNvContentPartPr/>
                <p14:nvPr/>
              </p14:nvContentPartPr>
              <p14:xfrm>
                <a:off x="6238645" y="1394704"/>
                <a:ext cx="360" cy="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3CD7153C-D8F9-E241-B325-5808A639B29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08045" y="13637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8DCFCD4-94F2-924F-92B0-D8B9A8C325E2}"/>
                    </a:ext>
                  </a:extLst>
                </p14:cNvPr>
                <p14:cNvContentPartPr/>
                <p14:nvPr/>
              </p14:nvContentPartPr>
              <p14:xfrm>
                <a:off x="6232885" y="1388944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8DCFCD4-94F2-924F-92B0-D8B9A8C325E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02285" y="1357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17B39BA-E3B7-2345-8340-5D8477E66FD0}"/>
                    </a:ext>
                  </a:extLst>
                </p14:cNvPr>
                <p14:cNvContentPartPr/>
                <p14:nvPr/>
              </p14:nvContentPartPr>
              <p14:xfrm>
                <a:off x="6273205" y="1394704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F17B39BA-E3B7-2345-8340-5D8477E66FD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42605" y="13637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DB7677DA-2D93-9A46-AD09-4FF4A83C9555}"/>
                    </a:ext>
                  </a:extLst>
                </p14:cNvPr>
                <p14:cNvContentPartPr/>
                <p14:nvPr/>
              </p14:nvContentPartPr>
              <p14:xfrm>
                <a:off x="6278965" y="1400464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DB7677DA-2D93-9A46-AD09-4FF4A83C95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48365" y="13695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CFCEE2E-32DA-AD4D-8F13-C2F4B56EFE34}"/>
                    </a:ext>
                  </a:extLst>
                </p14:cNvPr>
                <p14:cNvContentPartPr/>
                <p14:nvPr/>
              </p14:nvContentPartPr>
              <p14:xfrm>
                <a:off x="6209845" y="1393264"/>
                <a:ext cx="46440" cy="14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CFCEE2E-32DA-AD4D-8F13-C2F4B56EFE3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179245" y="1362664"/>
                  <a:ext cx="1080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BD13A595-1863-F342-96A0-6C5B3EE91509}"/>
                    </a:ext>
                  </a:extLst>
                </p14:cNvPr>
                <p14:cNvContentPartPr/>
                <p14:nvPr/>
              </p14:nvContentPartPr>
              <p14:xfrm>
                <a:off x="6215245" y="1446544"/>
                <a:ext cx="360" cy="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BD13A595-1863-F342-96A0-6C5B3EE915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84645" y="1415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889871EB-500E-4E47-8232-60041161873B}"/>
                    </a:ext>
                  </a:extLst>
                </p14:cNvPr>
                <p14:cNvContentPartPr/>
                <p14:nvPr/>
              </p14:nvContentPartPr>
              <p14:xfrm>
                <a:off x="6133885" y="1411984"/>
                <a:ext cx="82080" cy="1339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889871EB-500E-4E47-8232-60041161873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102925" y="1381384"/>
                  <a:ext cx="1432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87539E93-9AA8-D049-8D2F-6C33EA4F1FE4}"/>
                    </a:ext>
                  </a:extLst>
                </p14:cNvPr>
                <p14:cNvContentPartPr/>
                <p14:nvPr/>
              </p14:nvContentPartPr>
              <p14:xfrm>
                <a:off x="6065125" y="1631944"/>
                <a:ext cx="360" cy="3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87539E93-9AA8-D049-8D2F-6C33EA4F1FE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34165" y="16013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E5932FBC-2865-FE46-961C-F02A8F7AB61B}"/>
                    </a:ext>
                  </a:extLst>
                </p14:cNvPr>
                <p14:cNvContentPartPr/>
                <p14:nvPr/>
              </p14:nvContentPartPr>
              <p14:xfrm>
                <a:off x="6065125" y="1631944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E5932FBC-2865-FE46-961C-F02A8F7AB61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34165" y="16013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E915DFE7-8A2E-5E45-BD86-7A8AE1B6CA8B}"/>
                    </a:ext>
                  </a:extLst>
                </p14:cNvPr>
                <p14:cNvContentPartPr/>
                <p14:nvPr/>
              </p14:nvContentPartPr>
              <p14:xfrm>
                <a:off x="1597165" y="1180504"/>
                <a:ext cx="360" cy="3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E915DFE7-8A2E-5E45-BD86-7A8AE1B6CA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66565" y="1149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9C26C5B3-F99C-964E-811D-C48DB47D8F0A}"/>
                    </a:ext>
                  </a:extLst>
                </p14:cNvPr>
                <p14:cNvContentPartPr/>
                <p14:nvPr/>
              </p14:nvContentPartPr>
              <p14:xfrm>
                <a:off x="6197965" y="1188424"/>
                <a:ext cx="279360" cy="1317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9C26C5B3-F99C-964E-811D-C48DB47D8F0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67365" y="1157824"/>
                  <a:ext cx="3405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03C8232F-4884-DA4D-9B4D-E42C22067130}"/>
                    </a:ext>
                  </a:extLst>
                </p14:cNvPr>
                <p14:cNvContentPartPr/>
                <p14:nvPr/>
              </p14:nvContentPartPr>
              <p14:xfrm>
                <a:off x="4351885" y="1188424"/>
                <a:ext cx="160200" cy="18540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03C8232F-4884-DA4D-9B4D-E42C2206713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21285" y="1157824"/>
                  <a:ext cx="2214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82953A55-BBEE-A049-A181-20F76E4C8BFF}"/>
                    </a:ext>
                  </a:extLst>
                </p14:cNvPr>
                <p14:cNvContentPartPr/>
                <p14:nvPr/>
              </p14:nvContentPartPr>
              <p14:xfrm>
                <a:off x="3732685" y="1076104"/>
                <a:ext cx="360" cy="3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82953A55-BBEE-A049-A181-20F76E4C8BF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02085" y="10455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B3A0EABA-4978-A846-A6CF-A535A46BB62F}"/>
                    </a:ext>
                  </a:extLst>
                </p14:cNvPr>
                <p14:cNvContentPartPr/>
                <p14:nvPr/>
              </p14:nvContentPartPr>
              <p14:xfrm>
                <a:off x="3611365" y="3582784"/>
                <a:ext cx="121680" cy="7488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B3A0EABA-4978-A846-A6CF-A535A46BB62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580405" y="3552184"/>
                  <a:ext cx="183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24E7AC6B-EAA0-6645-A231-C78405A08DBD}"/>
                    </a:ext>
                  </a:extLst>
                </p14:cNvPr>
                <p14:cNvContentPartPr/>
                <p14:nvPr/>
              </p14:nvContentPartPr>
              <p14:xfrm>
                <a:off x="3371245" y="3331144"/>
                <a:ext cx="153360" cy="1821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24E7AC6B-EAA0-6645-A231-C78405A08DB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40645" y="3300184"/>
                  <a:ext cx="2145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33A6C1D3-D9E6-7946-B254-3AA1F23D76A4}"/>
                    </a:ext>
                  </a:extLst>
                </p14:cNvPr>
                <p14:cNvContentPartPr/>
                <p14:nvPr/>
              </p14:nvContentPartPr>
              <p14:xfrm>
                <a:off x="3211405" y="3100024"/>
                <a:ext cx="81720" cy="14688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33A6C1D3-D9E6-7946-B254-3AA1F23D76A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180805" y="3069064"/>
                  <a:ext cx="1429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9925E0F6-10AD-204F-B58E-573285731694}"/>
                    </a:ext>
                  </a:extLst>
                </p14:cNvPr>
                <p14:cNvContentPartPr/>
                <p14:nvPr/>
              </p14:nvContentPartPr>
              <p14:xfrm>
                <a:off x="2895685" y="2649664"/>
                <a:ext cx="270000" cy="41760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9925E0F6-10AD-204F-B58E-57328573169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865085" y="2619064"/>
                  <a:ext cx="3315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9E9AFBEA-AE21-3E42-9EC8-3378E1BC07A6}"/>
                    </a:ext>
                  </a:extLst>
                </p14:cNvPr>
                <p14:cNvContentPartPr/>
                <p14:nvPr/>
              </p14:nvContentPartPr>
              <p14:xfrm>
                <a:off x="2511565" y="2259784"/>
                <a:ext cx="324360" cy="33912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9E9AFBEA-AE21-3E42-9EC8-3378E1BC07A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480965" y="2229184"/>
                  <a:ext cx="38556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BC344C37-2F39-E340-B6D1-62D057835CD5}"/>
                    </a:ext>
                  </a:extLst>
                </p14:cNvPr>
                <p14:cNvContentPartPr/>
                <p14:nvPr/>
              </p14:nvContentPartPr>
              <p14:xfrm>
                <a:off x="1313485" y="1481464"/>
                <a:ext cx="360" cy="3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BC344C37-2F39-E340-B6D1-62D057835C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82885" y="14505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223C09D8-CE77-1347-BE21-F4572054A4E4}"/>
                    </a:ext>
                  </a:extLst>
                </p14:cNvPr>
                <p14:cNvContentPartPr/>
                <p14:nvPr/>
              </p14:nvContentPartPr>
              <p14:xfrm>
                <a:off x="1307725" y="1475704"/>
                <a:ext cx="360" cy="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223C09D8-CE77-1347-BE21-F4572054A4E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77125" y="14447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B84C503D-4955-AB49-BBFF-95274871ED4B}"/>
                    </a:ext>
                  </a:extLst>
                </p14:cNvPr>
                <p14:cNvContentPartPr/>
                <p14:nvPr/>
              </p14:nvContentPartPr>
              <p14:xfrm>
                <a:off x="1472605" y="1368064"/>
                <a:ext cx="755640" cy="7444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B84C503D-4955-AB49-BBFF-95274871ED4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442005" y="1337464"/>
                  <a:ext cx="81684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3B57783C-9070-6149-AAB2-E8AB710CC391}"/>
                    </a:ext>
                  </a:extLst>
                </p14:cNvPr>
                <p14:cNvContentPartPr/>
                <p14:nvPr/>
              </p14:nvContentPartPr>
              <p14:xfrm>
                <a:off x="1435525" y="1060984"/>
                <a:ext cx="144360" cy="2397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3B57783C-9070-6149-AAB2-E8AB710CC39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404925" y="1030384"/>
                  <a:ext cx="2059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9C6CA6E3-C868-9C4A-B190-2239508898B9}"/>
                    </a:ext>
                  </a:extLst>
                </p14:cNvPr>
                <p14:cNvContentPartPr/>
                <p14:nvPr/>
              </p14:nvContentPartPr>
              <p14:xfrm>
                <a:off x="1425805" y="996904"/>
                <a:ext cx="144720" cy="8892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9C6CA6E3-C868-9C4A-B190-2239508898B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395205" y="966304"/>
                  <a:ext cx="2059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9FDD2426-4C06-214F-8393-0A9DB8BC20A2}"/>
                    </a:ext>
                  </a:extLst>
                </p14:cNvPr>
                <p14:cNvContentPartPr/>
                <p14:nvPr/>
              </p14:nvContentPartPr>
              <p14:xfrm>
                <a:off x="1487005" y="1053064"/>
                <a:ext cx="360" cy="3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9FDD2426-4C06-214F-8393-0A9DB8BC20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56405" y="1022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B6923FFA-EEC9-9A4C-B650-4694AFCF839D}"/>
                    </a:ext>
                  </a:extLst>
                </p14:cNvPr>
                <p14:cNvContentPartPr/>
                <p14:nvPr/>
              </p14:nvContentPartPr>
              <p14:xfrm>
                <a:off x="1625965" y="1099504"/>
                <a:ext cx="360" cy="3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B6923FFA-EEC9-9A4C-B650-4694AFCF83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95365" y="10685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E93C0135-4C59-AB4E-BB56-ED900B900C0E}"/>
                    </a:ext>
                  </a:extLst>
                </p14:cNvPr>
                <p14:cNvContentPartPr/>
                <p14:nvPr/>
              </p14:nvContentPartPr>
              <p14:xfrm>
                <a:off x="1620205" y="1022104"/>
                <a:ext cx="971640" cy="7200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E93C0135-4C59-AB4E-BB56-ED900B900C0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589605" y="991504"/>
                  <a:ext cx="10332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B3C108F0-EA96-AC4A-B8A3-9A37A787AD35}"/>
                    </a:ext>
                  </a:extLst>
                </p14:cNvPr>
                <p14:cNvContentPartPr/>
                <p14:nvPr/>
              </p14:nvContentPartPr>
              <p14:xfrm>
                <a:off x="2835565" y="1046224"/>
                <a:ext cx="234000" cy="720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B3C108F0-EA96-AC4A-B8A3-9A37A787AD3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804965" y="1015264"/>
                  <a:ext cx="2952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4BF21175-2296-7C41-ABA4-1AE418B0FD3F}"/>
                    </a:ext>
                  </a:extLst>
                </p14:cNvPr>
                <p14:cNvContentPartPr/>
                <p14:nvPr/>
              </p14:nvContentPartPr>
              <p14:xfrm>
                <a:off x="3258205" y="1076104"/>
                <a:ext cx="23400" cy="612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4BF21175-2296-7C41-ABA4-1AE418B0FD3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227605" y="1045504"/>
                  <a:ext cx="849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F72B57F4-C61C-2B4B-A8AD-57B4F820C7CD}"/>
                    </a:ext>
                  </a:extLst>
                </p14:cNvPr>
                <p14:cNvContentPartPr/>
                <p14:nvPr/>
              </p14:nvContentPartPr>
              <p14:xfrm>
                <a:off x="1788325" y="1035784"/>
                <a:ext cx="360" cy="3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F72B57F4-C61C-2B4B-A8AD-57B4F820C7C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57365" y="1005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8CB862CB-02F7-B346-A31C-DF2097C925AF}"/>
                    </a:ext>
                  </a:extLst>
                </p14:cNvPr>
                <p14:cNvContentPartPr/>
                <p14:nvPr/>
              </p14:nvContentPartPr>
              <p14:xfrm>
                <a:off x="2465125" y="1013104"/>
                <a:ext cx="768240" cy="212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8CB862CB-02F7-B346-A31C-DF2097C925A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434525" y="982504"/>
                  <a:ext cx="8294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C248F4B1-ACCD-F74B-96D8-12606BBA87CC}"/>
                    </a:ext>
                  </a:extLst>
                </p14:cNvPr>
                <p14:cNvContentPartPr/>
                <p14:nvPr/>
              </p14:nvContentPartPr>
              <p14:xfrm>
                <a:off x="3512725" y="988264"/>
                <a:ext cx="424440" cy="2484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C248F4B1-ACCD-F74B-96D8-12606BBA87C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82125" y="957664"/>
                  <a:ext cx="4856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D120D443-B7B3-F547-95ED-B471A4EBA880}"/>
                    </a:ext>
                  </a:extLst>
                </p14:cNvPr>
                <p14:cNvContentPartPr/>
                <p14:nvPr/>
              </p14:nvContentPartPr>
              <p14:xfrm>
                <a:off x="4523245" y="1027864"/>
                <a:ext cx="138960" cy="6012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D120D443-B7B3-F547-95ED-B471A4EBA88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492645" y="997264"/>
                  <a:ext cx="2005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1EC94D5D-D3F8-8049-8790-AB7104F3A1E4}"/>
                    </a:ext>
                  </a:extLst>
                </p14:cNvPr>
                <p14:cNvContentPartPr/>
                <p14:nvPr/>
              </p14:nvContentPartPr>
              <p14:xfrm>
                <a:off x="4415605" y="1082224"/>
                <a:ext cx="360" cy="3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1EC94D5D-D3F8-8049-8790-AB7104F3A1E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85005" y="10512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EFC3A935-50FA-A648-96AE-B99106A72D93}"/>
                    </a:ext>
                  </a:extLst>
                </p14:cNvPr>
                <p14:cNvContentPartPr/>
                <p14:nvPr/>
              </p14:nvContentPartPr>
              <p14:xfrm>
                <a:off x="4415605" y="1082224"/>
                <a:ext cx="75240" cy="16272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EFC3A935-50FA-A648-96AE-B99106A72D9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385005" y="1051264"/>
                  <a:ext cx="1364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E75A5A09-007A-C449-865B-2B657E0B5A32}"/>
                    </a:ext>
                  </a:extLst>
                </p14:cNvPr>
                <p14:cNvContentPartPr/>
                <p14:nvPr/>
              </p14:nvContentPartPr>
              <p14:xfrm>
                <a:off x="4455925" y="1307584"/>
                <a:ext cx="360" cy="36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E75A5A09-007A-C449-865B-2B657E0B5A3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25325" y="1276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72032430-1D80-024C-AE4C-D195E7271089}"/>
                    </a:ext>
                  </a:extLst>
                </p14:cNvPr>
                <p14:cNvContentPartPr/>
                <p14:nvPr/>
              </p14:nvContentPartPr>
              <p14:xfrm>
                <a:off x="4347925" y="1041544"/>
                <a:ext cx="31680" cy="1911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72032430-1D80-024C-AE4C-D195E727108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317325" y="1010944"/>
                  <a:ext cx="928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6E932C0A-715A-2C4F-B65B-7B45EC93E1CD}"/>
                    </a:ext>
                  </a:extLst>
                </p14:cNvPr>
                <p14:cNvContentPartPr/>
                <p14:nvPr/>
              </p14:nvContentPartPr>
              <p14:xfrm>
                <a:off x="4340365" y="1196704"/>
                <a:ext cx="15840" cy="2376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6E932C0A-715A-2C4F-B65B-7B45EC93E1C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309765" y="1166104"/>
                  <a:ext cx="774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ABB8B4C5-8290-4944-B332-BF90E2A99748}"/>
                    </a:ext>
                  </a:extLst>
                </p14:cNvPr>
                <p14:cNvContentPartPr/>
                <p14:nvPr/>
              </p14:nvContentPartPr>
              <p14:xfrm>
                <a:off x="4340365" y="1197784"/>
                <a:ext cx="360" cy="3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ABB8B4C5-8290-4944-B332-BF90E2A9974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09405" y="1167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543ADB15-020C-1A47-A935-11735E0CD3A8}"/>
                    </a:ext>
                  </a:extLst>
                </p14:cNvPr>
                <p14:cNvContentPartPr/>
                <p14:nvPr/>
              </p14:nvContentPartPr>
              <p14:xfrm>
                <a:off x="4618285" y="1321984"/>
                <a:ext cx="90720" cy="2088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543ADB15-020C-1A47-A935-11735E0CD3A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587685" y="1291384"/>
                  <a:ext cx="152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6B0F3FBA-3206-6142-A1EA-195A87BD69E1}"/>
                    </a:ext>
                  </a:extLst>
                </p14:cNvPr>
                <p14:cNvContentPartPr/>
                <p14:nvPr/>
              </p14:nvContentPartPr>
              <p14:xfrm>
                <a:off x="4640965" y="1342504"/>
                <a:ext cx="360" cy="3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6B0F3FBA-3206-6142-A1EA-195A87BD69E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10365" y="1311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E6BCCEA1-01ED-3242-90C0-20DD9700A37E}"/>
                    </a:ext>
                  </a:extLst>
                </p14:cNvPr>
                <p14:cNvContentPartPr/>
                <p14:nvPr/>
              </p14:nvContentPartPr>
              <p14:xfrm>
                <a:off x="4509925" y="1294624"/>
                <a:ext cx="39240" cy="75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E6BCCEA1-01ED-3242-90C0-20DD9700A37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479325" y="1264024"/>
                  <a:ext cx="1004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1687C019-8401-5245-85D4-2390FCD07A5D}"/>
                    </a:ext>
                  </a:extLst>
                </p14:cNvPr>
                <p14:cNvContentPartPr/>
                <p14:nvPr/>
              </p14:nvContentPartPr>
              <p14:xfrm>
                <a:off x="4543045" y="1296064"/>
                <a:ext cx="360" cy="3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1687C019-8401-5245-85D4-2390FCD07A5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12445" y="1265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A1127B20-64F4-EF40-AD3C-35966066EE2B}"/>
                    </a:ext>
                  </a:extLst>
                </p14:cNvPr>
                <p14:cNvContentPartPr/>
                <p14:nvPr/>
              </p14:nvContentPartPr>
              <p14:xfrm>
                <a:off x="4464925" y="1291384"/>
                <a:ext cx="25560" cy="2664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A1127B20-64F4-EF40-AD3C-35966066EE2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434325" y="1260784"/>
                  <a:ext cx="871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7F7485AC-C1AF-2847-BB16-D4ECBB84D910}"/>
                    </a:ext>
                  </a:extLst>
                </p14:cNvPr>
                <p14:cNvContentPartPr/>
                <p14:nvPr/>
              </p14:nvContentPartPr>
              <p14:xfrm>
                <a:off x="4365565" y="1406224"/>
                <a:ext cx="3960" cy="651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7F7485AC-C1AF-2847-BB16-D4ECBB84D91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334965" y="1375624"/>
                  <a:ext cx="651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63328C7E-E74C-3942-BEBA-E8A4881B3C2A}"/>
                    </a:ext>
                  </a:extLst>
                </p14:cNvPr>
                <p14:cNvContentPartPr/>
                <p14:nvPr/>
              </p14:nvContentPartPr>
              <p14:xfrm>
                <a:off x="5029045" y="3397024"/>
                <a:ext cx="34920" cy="176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63328C7E-E74C-3942-BEBA-E8A4881B3C2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98085" y="3366424"/>
                  <a:ext cx="964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D0713D3-95E2-584A-A4F6-0913C8083669}"/>
                    </a:ext>
                  </a:extLst>
                </p14:cNvPr>
                <p14:cNvContentPartPr/>
                <p14:nvPr/>
              </p14:nvContentPartPr>
              <p14:xfrm>
                <a:off x="5023285" y="3408544"/>
                <a:ext cx="360" cy="3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D0713D3-95E2-584A-A4F6-0913C808366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92685" y="3377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EACA6AA-2C32-7F49-A520-4D6137E26389}"/>
                    </a:ext>
                  </a:extLst>
                </p14:cNvPr>
                <p14:cNvContentPartPr/>
                <p14:nvPr/>
              </p14:nvContentPartPr>
              <p14:xfrm>
                <a:off x="4539085" y="3871504"/>
                <a:ext cx="21600" cy="284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EACA6AA-2C32-7F49-A520-4D6137E2638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508485" y="3840904"/>
                  <a:ext cx="828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47E6A31-9291-BB45-B9BB-64DB77CDD9B8}"/>
                    </a:ext>
                  </a:extLst>
                </p14:cNvPr>
                <p14:cNvContentPartPr/>
                <p14:nvPr/>
              </p14:nvContentPartPr>
              <p14:xfrm>
                <a:off x="4381045" y="4189744"/>
                <a:ext cx="98280" cy="648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47E6A31-9291-BB45-B9BB-64DB77CDD9B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350445" y="4159144"/>
                  <a:ext cx="1598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33D8443F-27AF-C244-BB8A-5594F850C498}"/>
                    </a:ext>
                  </a:extLst>
                </p14:cNvPr>
                <p14:cNvContentPartPr/>
                <p14:nvPr/>
              </p14:nvContentPartPr>
              <p14:xfrm>
                <a:off x="4225165" y="4350664"/>
                <a:ext cx="109440" cy="478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33D8443F-27AF-C244-BB8A-5594F850C49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94565" y="4320064"/>
                  <a:ext cx="1710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F1AE779-583C-9B4E-97E8-FECFC2586202}"/>
                    </a:ext>
                  </a:extLst>
                </p14:cNvPr>
                <p14:cNvContentPartPr/>
                <p14:nvPr/>
              </p14:nvContentPartPr>
              <p14:xfrm>
                <a:off x="4765165" y="3750184"/>
                <a:ext cx="44280" cy="622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F1AE779-583C-9B4E-97E8-FECFC25862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734565" y="3719224"/>
                  <a:ext cx="105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8E5F586D-A0D2-3940-B3B1-FBAF68B1A7A6}"/>
                    </a:ext>
                  </a:extLst>
                </p14:cNvPr>
                <p14:cNvContentPartPr/>
                <p14:nvPr/>
              </p14:nvContentPartPr>
              <p14:xfrm>
                <a:off x="4342165" y="4259944"/>
                <a:ext cx="73800" cy="57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8E5F586D-A0D2-3940-B3B1-FBAF68B1A7A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11565" y="4228984"/>
                  <a:ext cx="1350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50783C87-44D7-3645-B4EF-D1AC963D7F1C}"/>
                    </a:ext>
                  </a:extLst>
                </p14:cNvPr>
                <p14:cNvContentPartPr/>
                <p14:nvPr/>
              </p14:nvContentPartPr>
              <p14:xfrm>
                <a:off x="4332445" y="4016584"/>
                <a:ext cx="275400" cy="25848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50783C87-44D7-3645-B4EF-D1AC963D7F1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301845" y="3985984"/>
                  <a:ext cx="3366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E312BFE3-C600-644F-9B99-28AD34A2FC7A}"/>
                    </a:ext>
                  </a:extLst>
                </p14:cNvPr>
                <p14:cNvContentPartPr/>
                <p14:nvPr/>
              </p14:nvContentPartPr>
              <p14:xfrm>
                <a:off x="4404085" y="4064824"/>
                <a:ext cx="98280" cy="694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E312BFE3-C600-644F-9B99-28AD34A2FC7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373485" y="4034224"/>
                  <a:ext cx="1598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B5E66850-E211-714E-AD28-144BEDBC239A}"/>
                    </a:ext>
                  </a:extLst>
                </p14:cNvPr>
                <p14:cNvContentPartPr/>
                <p14:nvPr/>
              </p14:nvContentPartPr>
              <p14:xfrm>
                <a:off x="4250725" y="3898504"/>
                <a:ext cx="168120" cy="10224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B5E66850-E211-714E-AD28-144BEDBC239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219765" y="3867544"/>
                  <a:ext cx="2293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B98334DB-7D15-724C-B7C7-4EAC89D0A1E1}"/>
                    </a:ext>
                  </a:extLst>
                </p14:cNvPr>
                <p14:cNvContentPartPr/>
                <p14:nvPr/>
              </p14:nvContentPartPr>
              <p14:xfrm>
                <a:off x="3992965" y="3819304"/>
                <a:ext cx="29160" cy="61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B98334DB-7D15-724C-B7C7-4EAC89D0A1E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962365" y="3788704"/>
                  <a:ext cx="907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D232A2C-8A79-BB49-8B97-16AA8FBD0411}"/>
                    </a:ext>
                  </a:extLst>
                </p14:cNvPr>
                <p14:cNvContentPartPr/>
                <p14:nvPr/>
              </p14:nvContentPartPr>
              <p14:xfrm>
                <a:off x="5857045" y="1851904"/>
                <a:ext cx="46440" cy="799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D232A2C-8A79-BB49-8B97-16AA8FBD041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26085" y="1820944"/>
                  <a:ext cx="107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706CE829-684C-F848-A6EA-E8E8DE38AA65}"/>
                    </a:ext>
                  </a:extLst>
                </p14:cNvPr>
                <p14:cNvContentPartPr/>
                <p14:nvPr/>
              </p14:nvContentPartPr>
              <p14:xfrm>
                <a:off x="5732125" y="2129464"/>
                <a:ext cx="14760" cy="144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706CE829-684C-F848-A6EA-E8E8DE38AA6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701525" y="2098864"/>
                  <a:ext cx="763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890ED11-08F3-B847-824E-961290C58425}"/>
                    </a:ext>
                  </a:extLst>
                </p14:cNvPr>
                <p14:cNvContentPartPr/>
                <p14:nvPr/>
              </p14:nvContentPartPr>
              <p14:xfrm>
                <a:off x="5256565" y="2629864"/>
                <a:ext cx="56520" cy="9144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890ED11-08F3-B847-824E-961290C5842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25965" y="2599264"/>
                  <a:ext cx="1177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ED7B8080-E81B-4940-B073-67047AA07B2C}"/>
                    </a:ext>
                  </a:extLst>
                </p14:cNvPr>
                <p14:cNvContentPartPr/>
                <p14:nvPr/>
              </p14:nvContentPartPr>
              <p14:xfrm>
                <a:off x="5191045" y="2870344"/>
                <a:ext cx="5400" cy="18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ED7B8080-E81B-4940-B073-67047AA07B2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160445" y="2839744"/>
                  <a:ext cx="666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B26DC9AE-4D37-C64A-9756-CEAC2F07F607}"/>
                    </a:ext>
                  </a:extLst>
                </p14:cNvPr>
                <p14:cNvContentPartPr/>
                <p14:nvPr/>
              </p14:nvContentPartPr>
              <p14:xfrm>
                <a:off x="5081245" y="3246544"/>
                <a:ext cx="360" cy="3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B26DC9AE-4D37-C64A-9756-CEAC2F07F60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50285" y="3215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90547B0D-52DA-3D4D-A3B9-CBBAB88151F1}"/>
                    </a:ext>
                  </a:extLst>
                </p14:cNvPr>
                <p14:cNvContentPartPr/>
                <p14:nvPr/>
              </p14:nvContentPartPr>
              <p14:xfrm>
                <a:off x="5451325" y="2510704"/>
                <a:ext cx="119160" cy="360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90547B0D-52DA-3D4D-A3B9-CBBAB88151F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420725" y="2479744"/>
                  <a:ext cx="1807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A2FD173B-24B4-1C4E-9223-705541C5EEBE}"/>
                    </a:ext>
                  </a:extLst>
                </p14:cNvPr>
                <p14:cNvContentPartPr/>
                <p14:nvPr/>
              </p14:nvContentPartPr>
              <p14:xfrm>
                <a:off x="5538085" y="2353024"/>
                <a:ext cx="122040" cy="954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A2FD173B-24B4-1C4E-9223-705541C5EEB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507485" y="2322064"/>
                  <a:ext cx="1836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FCE28DBC-BAD0-5643-89CD-92C85B825004}"/>
                    </a:ext>
                  </a:extLst>
                </p14:cNvPr>
                <p14:cNvContentPartPr/>
                <p14:nvPr/>
              </p14:nvContentPartPr>
              <p14:xfrm>
                <a:off x="6128485" y="1869184"/>
                <a:ext cx="360" cy="3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FCE28DBC-BAD0-5643-89CD-92C85B82500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7885" y="18385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6D664684-F2BB-3547-867E-931081BA033F}"/>
                    </a:ext>
                  </a:extLst>
                </p14:cNvPr>
                <p14:cNvContentPartPr/>
                <p14:nvPr/>
              </p14:nvContentPartPr>
              <p14:xfrm>
                <a:off x="5131645" y="2013904"/>
                <a:ext cx="1407960" cy="10119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6D664684-F2BB-3547-867E-931081BA033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101045" y="1982944"/>
                  <a:ext cx="146952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CCA0D2E2-32DF-BF4A-9DD6-459A3E7021D5}"/>
                    </a:ext>
                  </a:extLst>
                </p14:cNvPr>
                <p14:cNvContentPartPr/>
                <p14:nvPr/>
              </p14:nvContentPartPr>
              <p14:xfrm>
                <a:off x="4940845" y="3067264"/>
                <a:ext cx="105840" cy="943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CCA0D2E2-32DF-BF4A-9DD6-459A3E7021D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909885" y="3036304"/>
                  <a:ext cx="1674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743B7D0C-6C24-5546-B0EA-6E205A443481}"/>
                    </a:ext>
                  </a:extLst>
                </p14:cNvPr>
                <p14:cNvContentPartPr/>
                <p14:nvPr/>
              </p14:nvContentPartPr>
              <p14:xfrm>
                <a:off x="4739605" y="3385504"/>
                <a:ext cx="360" cy="36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743B7D0C-6C24-5546-B0EA-6E205A44348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09005" y="33545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AABEE036-F189-9846-9291-C2137F2E3076}"/>
                    </a:ext>
                  </a:extLst>
                </p14:cNvPr>
                <p14:cNvContentPartPr/>
                <p14:nvPr/>
              </p14:nvContentPartPr>
              <p14:xfrm>
                <a:off x="4705045" y="3761704"/>
                <a:ext cx="360" cy="36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AABEE036-F189-9846-9291-C2137F2E307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74085" y="37307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BCD9806A-209A-9940-B5B8-7D6E9C2D5E4C}"/>
                    </a:ext>
                  </a:extLst>
                </p14:cNvPr>
                <p14:cNvContentPartPr/>
                <p14:nvPr/>
              </p14:nvContentPartPr>
              <p14:xfrm>
                <a:off x="4780285" y="3964024"/>
                <a:ext cx="360" cy="36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BCD9806A-209A-9940-B5B8-7D6E9C2D5E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49325" y="39334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52D84BC1-FC95-594E-9053-F830FE72E380}"/>
                    </a:ext>
                  </a:extLst>
                </p14:cNvPr>
                <p14:cNvContentPartPr/>
                <p14:nvPr/>
              </p14:nvContentPartPr>
              <p14:xfrm>
                <a:off x="4774525" y="3958264"/>
                <a:ext cx="360" cy="36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52D84BC1-FC95-594E-9053-F830FE72E38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43565" y="39276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450B1C6B-0D32-3840-A631-0EC84B9E8C34}"/>
                    </a:ext>
                  </a:extLst>
                </p14:cNvPr>
                <p14:cNvContentPartPr/>
                <p14:nvPr/>
              </p14:nvContentPartPr>
              <p14:xfrm>
                <a:off x="4252525" y="2221984"/>
                <a:ext cx="210960" cy="65448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450B1C6B-0D32-3840-A631-0EC84B9E8C3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221925" y="2191384"/>
                  <a:ext cx="272160" cy="71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D1ADEC4E-8F7E-4B46-BBDA-25CE15353F34}"/>
                    </a:ext>
                  </a:extLst>
                </p14:cNvPr>
                <p14:cNvContentPartPr/>
                <p14:nvPr/>
              </p14:nvContentPartPr>
              <p14:xfrm>
                <a:off x="4301125" y="3096064"/>
                <a:ext cx="195840" cy="8773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D1ADEC4E-8F7E-4B46-BBDA-25CE15353F3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270525" y="3065464"/>
                  <a:ext cx="257040" cy="9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BC2A105D-6774-8B4B-9B49-571EDDC9883E}"/>
                    </a:ext>
                  </a:extLst>
                </p14:cNvPr>
                <p14:cNvContentPartPr/>
                <p14:nvPr/>
              </p14:nvContentPartPr>
              <p14:xfrm>
                <a:off x="4377445" y="1290304"/>
                <a:ext cx="189360" cy="268920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BC2A105D-6774-8B4B-9B49-571EDDC9883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346485" y="1259704"/>
                  <a:ext cx="250920" cy="27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27E4A87D-E2D6-704A-85E0-810B861485A2}"/>
                    </a:ext>
                  </a:extLst>
                </p14:cNvPr>
                <p14:cNvContentPartPr/>
                <p14:nvPr/>
              </p14:nvContentPartPr>
              <p14:xfrm>
                <a:off x="1267045" y="1306864"/>
                <a:ext cx="270000" cy="1087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27E4A87D-E2D6-704A-85E0-810B861485A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36445" y="1276264"/>
                  <a:ext cx="3315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98A95E24-5DAF-6948-81D6-3FE94D3D36B0}"/>
                    </a:ext>
                  </a:extLst>
                </p14:cNvPr>
                <p14:cNvContentPartPr/>
                <p14:nvPr/>
              </p14:nvContentPartPr>
              <p14:xfrm>
                <a:off x="2152645" y="1863424"/>
                <a:ext cx="448920" cy="35964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98A95E24-5DAF-6948-81D6-3FE94D3D36B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122045" y="1832824"/>
                  <a:ext cx="5104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94002A16-E9B6-2B41-B183-3F7C17E8F882}"/>
                    </a:ext>
                  </a:extLst>
                </p14:cNvPr>
                <p14:cNvContentPartPr/>
                <p14:nvPr/>
              </p14:nvContentPartPr>
              <p14:xfrm>
                <a:off x="2882005" y="2390104"/>
                <a:ext cx="1688760" cy="172440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94002A16-E9B6-2B41-B183-3F7C17E8F88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851405" y="2359144"/>
                  <a:ext cx="1749960" cy="17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FF2C44CB-223C-0145-9437-B2A2D89B6BA9}"/>
                    </a:ext>
                  </a:extLst>
                </p14:cNvPr>
                <p14:cNvContentPartPr/>
                <p14:nvPr/>
              </p14:nvContentPartPr>
              <p14:xfrm>
                <a:off x="4543045" y="3003544"/>
                <a:ext cx="21960" cy="11412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FF2C44CB-223C-0145-9437-B2A2D89B6BA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512085" y="2972944"/>
                  <a:ext cx="831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A2DD1390-9398-D347-88E4-44B1C1950E5E}"/>
                    </a:ext>
                  </a:extLst>
                </p14:cNvPr>
                <p14:cNvContentPartPr/>
                <p14:nvPr/>
              </p14:nvContentPartPr>
              <p14:xfrm>
                <a:off x="4374925" y="4172464"/>
                <a:ext cx="360" cy="3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A2DD1390-9398-D347-88E4-44B1C1950E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44325" y="41418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6E8B4B41-1813-3843-B45D-BA4EF0B7F660}"/>
                    </a:ext>
                  </a:extLst>
                </p14:cNvPr>
                <p14:cNvContentPartPr/>
                <p14:nvPr/>
              </p14:nvContentPartPr>
              <p14:xfrm>
                <a:off x="4367725" y="4102264"/>
                <a:ext cx="25200" cy="129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6E8B4B41-1813-3843-B45D-BA4EF0B7F66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336765" y="4071304"/>
                  <a:ext cx="86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38E83BCC-4FE7-594B-9164-FFD6BD12912C}"/>
                    </a:ext>
                  </a:extLst>
                </p14:cNvPr>
                <p14:cNvContentPartPr/>
                <p14:nvPr/>
              </p14:nvContentPartPr>
              <p14:xfrm>
                <a:off x="4386805" y="4085704"/>
                <a:ext cx="133200" cy="2448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38E83BCC-4FE7-594B-9164-FFD6BD12912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355845" y="4055104"/>
                  <a:ext cx="1947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16264E0E-9B99-EE47-BFCE-C5C17CD03681}"/>
                    </a:ext>
                  </a:extLst>
                </p14:cNvPr>
                <p14:cNvContentPartPr/>
                <p14:nvPr/>
              </p14:nvContentPartPr>
              <p14:xfrm>
                <a:off x="4830685" y="3963304"/>
                <a:ext cx="28440" cy="2844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16264E0E-9B99-EE47-BFCE-C5C17CD0368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812685" y="3945304"/>
                  <a:ext cx="640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0A8A6F33-3E6F-F544-B221-46861105D732}"/>
                    </a:ext>
                  </a:extLst>
                </p14:cNvPr>
                <p14:cNvContentPartPr/>
                <p14:nvPr/>
              </p14:nvContentPartPr>
              <p14:xfrm>
                <a:off x="5015005" y="3623104"/>
                <a:ext cx="36720" cy="4284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0A8A6F33-3E6F-F544-B221-46861105D73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997365" y="3605104"/>
                  <a:ext cx="723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5F7953D4-021E-3D42-A0EC-52A220888834}"/>
                    </a:ext>
                  </a:extLst>
                </p14:cNvPr>
                <p14:cNvContentPartPr/>
                <p14:nvPr/>
              </p14:nvContentPartPr>
              <p14:xfrm>
                <a:off x="5330725" y="3026224"/>
                <a:ext cx="40320" cy="918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5F7953D4-021E-3D42-A0EC-52A22088883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313085" y="3008584"/>
                  <a:ext cx="759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A07B69C8-D8A2-304E-868E-BC8A1D63444D}"/>
                    </a:ext>
                  </a:extLst>
                </p14:cNvPr>
                <p14:cNvContentPartPr/>
                <p14:nvPr/>
              </p14:nvContentPartPr>
              <p14:xfrm>
                <a:off x="5715565" y="2515024"/>
                <a:ext cx="12240" cy="208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A07B69C8-D8A2-304E-868E-BC8A1D63444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697925" y="2497024"/>
                  <a:ext cx="478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707DAE86-780E-0345-B9A5-246255FEAB76}"/>
                    </a:ext>
                  </a:extLst>
                </p14:cNvPr>
                <p14:cNvContentPartPr/>
                <p14:nvPr/>
              </p14:nvContentPartPr>
              <p14:xfrm>
                <a:off x="5866045" y="2147464"/>
                <a:ext cx="132120" cy="11268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707DAE86-780E-0345-B9A5-246255FEAB76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848045" y="2129824"/>
                  <a:ext cx="1677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83AA5003-30DA-D142-BF0D-1B75727BCEB5}"/>
                    </a:ext>
                  </a:extLst>
                </p14:cNvPr>
                <p14:cNvContentPartPr/>
                <p14:nvPr/>
              </p14:nvContentPartPr>
              <p14:xfrm>
                <a:off x="6085285" y="2025064"/>
                <a:ext cx="360" cy="3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83AA5003-30DA-D142-BF0D-1B75727BCEB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067285" y="20074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61" name="Input penna 160">
                <a:extLst>
                  <a:ext uri="{FF2B5EF4-FFF2-40B4-BE49-F238E27FC236}">
                    <a16:creationId xmlns:a16="http://schemas.microsoft.com/office/drawing/2014/main" id="{70C356FC-BB77-CE43-9A27-41F8C543CB20}"/>
                  </a:ext>
                </a:extLst>
              </p14:cNvPr>
              <p14:cNvContentPartPr/>
              <p14:nvPr/>
            </p14:nvContentPartPr>
            <p14:xfrm>
              <a:off x="2163445" y="2777104"/>
              <a:ext cx="459000" cy="384120"/>
            </p14:xfrm>
          </p:contentPart>
        </mc:Choice>
        <mc:Fallback xmlns="">
          <p:pic>
            <p:nvPicPr>
              <p:cNvPr id="161" name="Input penna 160">
                <a:extLst>
                  <a:ext uri="{FF2B5EF4-FFF2-40B4-BE49-F238E27FC236}">
                    <a16:creationId xmlns:a16="http://schemas.microsoft.com/office/drawing/2014/main" id="{70C356FC-BB77-CE43-9A27-41F8C543CB20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2145445" y="2759104"/>
                <a:ext cx="494640" cy="41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4877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130FBDD-9FE4-9748-AE46-3148EBAFA216}"/>
                  </a:ext>
                </a:extLst>
              </p14:cNvPr>
              <p14:cNvContentPartPr/>
              <p14:nvPr/>
            </p14:nvContentPartPr>
            <p14:xfrm>
              <a:off x="1236805" y="1081864"/>
              <a:ext cx="6771240" cy="2966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130FBDD-9FE4-9748-AE46-3148EBAFA21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8805" y="1064224"/>
                <a:ext cx="68068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9739775-DF87-5A4F-812A-A5A7DBF079EA}"/>
                  </a:ext>
                </a:extLst>
              </p14:cNvPr>
              <p14:cNvContentPartPr/>
              <p14:nvPr/>
            </p14:nvContentPartPr>
            <p14:xfrm>
              <a:off x="6474085" y="1238104"/>
              <a:ext cx="1619640" cy="31705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9739775-DF87-5A4F-812A-A5A7DBF079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6445" y="1220464"/>
                <a:ext cx="1655280" cy="32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43E2708-F152-8645-8F55-6FCF0A0FDD81}"/>
                  </a:ext>
                </a:extLst>
              </p14:cNvPr>
              <p14:cNvContentPartPr/>
              <p14:nvPr/>
            </p14:nvContentPartPr>
            <p14:xfrm>
              <a:off x="7284445" y="1661464"/>
              <a:ext cx="1016640" cy="28004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43E2708-F152-8645-8F55-6FCF0A0FDD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66805" y="1643464"/>
                <a:ext cx="1052280" cy="2836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0F34EE-EB5F-7D45-B960-52E6E1F60EB2}"/>
              </a:ext>
            </a:extLst>
          </p:cNvPr>
          <p:cNvSpPr txBox="1"/>
          <p:nvPr/>
        </p:nvSpPr>
        <p:spPr>
          <a:xfrm>
            <a:off x="3349941" y="15273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Ampferer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56A4A2A-A775-FB44-9B9C-ABA0F9B6EA70}"/>
                  </a:ext>
                </a:extLst>
              </p14:cNvPr>
              <p14:cNvContentPartPr/>
              <p14:nvPr/>
            </p14:nvContentPartPr>
            <p14:xfrm>
              <a:off x="3190525" y="3415744"/>
              <a:ext cx="740880" cy="1526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56A4A2A-A775-FB44-9B9C-ABA0F9B6EA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2885" y="3397744"/>
                <a:ext cx="7765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0D1BF696-E1F3-A749-BCAE-0F22173FD910}"/>
                  </a:ext>
                </a:extLst>
              </p14:cNvPr>
              <p14:cNvContentPartPr/>
              <p14:nvPr/>
            </p14:nvContentPartPr>
            <p14:xfrm>
              <a:off x="1645405" y="592264"/>
              <a:ext cx="4386600" cy="70272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0D1BF696-E1F3-A749-BCAE-0F22173FD9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7405" y="574264"/>
                <a:ext cx="4422240" cy="73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FB3BBEA0-C289-264A-8ECB-3C759D485CCE}"/>
              </a:ext>
            </a:extLst>
          </p:cNvPr>
          <p:cNvGrpSpPr/>
          <p:nvPr/>
        </p:nvGrpSpPr>
        <p:grpSpPr>
          <a:xfrm>
            <a:off x="1037365" y="82504"/>
            <a:ext cx="7060320" cy="4115160"/>
            <a:chOff x="1037365" y="82504"/>
            <a:chExt cx="7060320" cy="41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6E12B75-E1E8-F84E-B9E6-E4C8FEB43F81}"/>
                    </a:ext>
                  </a:extLst>
                </p14:cNvPr>
                <p14:cNvContentPartPr/>
                <p14:nvPr/>
              </p14:nvContentPartPr>
              <p14:xfrm>
                <a:off x="7822285" y="1588384"/>
                <a:ext cx="360" cy="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6E12B75-E1E8-F84E-B9E6-E4C8FEB43F8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04285" y="157074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34E0767-C98A-C24E-8AEA-10228EDA292A}"/>
                    </a:ext>
                  </a:extLst>
                </p14:cNvPr>
                <p14:cNvContentPartPr/>
                <p14:nvPr/>
              </p14:nvContentPartPr>
              <p14:xfrm>
                <a:off x="7557325" y="1863064"/>
                <a:ext cx="3960" cy="3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F34E0767-C98A-C24E-8AEA-10228EDA292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39685" y="1845424"/>
                  <a:ext cx="39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3912F58D-1D77-6A4A-90E6-7843844D894E}"/>
                    </a:ext>
                  </a:extLst>
                </p14:cNvPr>
                <p14:cNvContentPartPr/>
                <p14:nvPr/>
              </p14:nvContentPartPr>
              <p14:xfrm>
                <a:off x="7338805" y="2138464"/>
                <a:ext cx="6120" cy="14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3912F58D-1D77-6A4A-90E6-7843844D89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21165" y="2120824"/>
                  <a:ext cx="417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4E942CA-4E40-9441-B673-8C0E9BD505E5}"/>
                    </a:ext>
                  </a:extLst>
                </p14:cNvPr>
                <p14:cNvContentPartPr/>
                <p14:nvPr/>
              </p14:nvContentPartPr>
              <p14:xfrm>
                <a:off x="7135045" y="2572624"/>
                <a:ext cx="360" cy="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4E942CA-4E40-9441-B673-8C0E9BD505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17045" y="25549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10E61588-F990-C54C-AA48-9E40CBE19DEC}"/>
                    </a:ext>
                  </a:extLst>
                </p14:cNvPr>
                <p14:cNvContentPartPr/>
                <p14:nvPr/>
              </p14:nvContentPartPr>
              <p14:xfrm>
                <a:off x="6908245" y="3157624"/>
                <a:ext cx="360" cy="3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10E61588-F990-C54C-AA48-9E40CBE19DE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90245" y="31399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1A129425-0162-7D43-8D36-B19FE4BC9AD7}"/>
                    </a:ext>
                  </a:extLst>
                </p14:cNvPr>
                <p14:cNvContentPartPr/>
                <p14:nvPr/>
              </p14:nvContentPartPr>
              <p14:xfrm>
                <a:off x="6810685" y="3636784"/>
                <a:ext cx="1440" cy="39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1A129425-0162-7D43-8D36-B19FE4BC9AD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92685" y="3619144"/>
                  <a:ext cx="37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AC4F0639-F33C-D94A-9B3D-04F064991109}"/>
                    </a:ext>
                  </a:extLst>
                </p14:cNvPr>
                <p14:cNvContentPartPr/>
                <p14:nvPr/>
              </p14:nvContentPartPr>
              <p14:xfrm>
                <a:off x="6715645" y="4197304"/>
                <a:ext cx="360" cy="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AC4F0639-F33C-D94A-9B3D-04F06499110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97645" y="41796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149C8DBA-A66C-CC40-8588-68EF1B0F3332}"/>
                    </a:ext>
                  </a:extLst>
                </p14:cNvPr>
                <p14:cNvContentPartPr/>
                <p14:nvPr/>
              </p14:nvContentPartPr>
              <p14:xfrm>
                <a:off x="8097325" y="1654624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149C8DBA-A66C-CC40-8588-68EF1B0F33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79325" y="16369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6D4BFF57-9EE6-114D-924B-A858AAC347AA}"/>
                    </a:ext>
                  </a:extLst>
                </p14:cNvPr>
                <p14:cNvContentPartPr/>
                <p14:nvPr/>
              </p14:nvContentPartPr>
              <p14:xfrm>
                <a:off x="7815805" y="2083384"/>
                <a:ext cx="7920" cy="32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6D4BFF57-9EE6-114D-924B-A858AAC347A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97805" y="2065744"/>
                  <a:ext cx="43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A8366024-748D-E64B-AA50-8FB2DE6CF9B1}"/>
                    </a:ext>
                  </a:extLst>
                </p14:cNvPr>
                <p14:cNvContentPartPr/>
                <p14:nvPr/>
              </p14:nvContentPartPr>
              <p14:xfrm>
                <a:off x="7554805" y="2457064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A8366024-748D-E64B-AA50-8FB2DE6CF9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36805" y="24390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604AB3AA-136F-E941-B73E-9020F4794063}"/>
                    </a:ext>
                  </a:extLst>
                </p14:cNvPr>
                <p14:cNvContentPartPr/>
                <p14:nvPr/>
              </p14:nvContentPartPr>
              <p14:xfrm>
                <a:off x="7395325" y="2772424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604AB3AA-136F-E941-B73E-9020F479406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77325" y="27547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658AA6B4-9D90-2348-BC90-C7467F7DA657}"/>
                    </a:ext>
                  </a:extLst>
                </p14:cNvPr>
                <p14:cNvContentPartPr/>
                <p14:nvPr/>
              </p14:nvContentPartPr>
              <p14:xfrm>
                <a:off x="7252045" y="3200464"/>
                <a:ext cx="2880" cy="50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658AA6B4-9D90-2348-BC90-C7467F7DA65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34405" y="3182824"/>
                  <a:ext cx="385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EDA36E17-FEA8-1943-9987-3A5D91B5197F}"/>
                    </a:ext>
                  </a:extLst>
                </p14:cNvPr>
                <p14:cNvContentPartPr/>
                <p14:nvPr/>
              </p14:nvContentPartPr>
              <p14:xfrm>
                <a:off x="7206325" y="3418624"/>
                <a:ext cx="9000" cy="176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EDA36E17-FEA8-1943-9987-3A5D91B5197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88685" y="3400984"/>
                  <a:ext cx="446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DB80A4C9-BE32-5342-A249-C59F51429D91}"/>
                    </a:ext>
                  </a:extLst>
                </p14:cNvPr>
                <p14:cNvContentPartPr/>
                <p14:nvPr/>
              </p14:nvContentPartPr>
              <p14:xfrm>
                <a:off x="7121725" y="3879424"/>
                <a:ext cx="8640" cy="1886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DB80A4C9-BE32-5342-A249-C59F51429D9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103725" y="3861784"/>
                  <a:ext cx="44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C564A15-69B9-F44A-925E-0B75909A379B}"/>
                    </a:ext>
                  </a:extLst>
                </p14:cNvPr>
                <p14:cNvContentPartPr/>
                <p14:nvPr/>
              </p14:nvContentPartPr>
              <p14:xfrm>
                <a:off x="6504685" y="927784"/>
                <a:ext cx="298080" cy="2941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C564A15-69B9-F44A-925E-0B75909A379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487045" y="909784"/>
                  <a:ext cx="3337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C4F9735-82AD-AC41-A3DC-E0BD4A0B651A}"/>
                    </a:ext>
                  </a:extLst>
                </p14:cNvPr>
                <p14:cNvContentPartPr/>
                <p14:nvPr/>
              </p14:nvContentPartPr>
              <p14:xfrm>
                <a:off x="7184725" y="1338544"/>
                <a:ext cx="32400" cy="2563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C4F9735-82AD-AC41-A3DC-E0BD4A0B651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67085" y="1320904"/>
                  <a:ext cx="680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24A8662C-1402-1C44-B452-0FA44A46F74B}"/>
                    </a:ext>
                  </a:extLst>
                </p14:cNvPr>
                <p14:cNvContentPartPr/>
                <p14:nvPr/>
              </p14:nvContentPartPr>
              <p14:xfrm>
                <a:off x="7029565" y="916624"/>
                <a:ext cx="229320" cy="2210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24A8662C-1402-1C44-B452-0FA44A46F74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11925" y="898984"/>
                  <a:ext cx="2649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F561268-715A-3F43-8154-646E19AD66D4}"/>
                    </a:ext>
                  </a:extLst>
                </p14:cNvPr>
                <p14:cNvContentPartPr/>
                <p14:nvPr/>
              </p14:nvContentPartPr>
              <p14:xfrm>
                <a:off x="6734365" y="575344"/>
                <a:ext cx="61560" cy="2595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F561268-715A-3F43-8154-646E19AD66D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16365" y="557344"/>
                  <a:ext cx="972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67A04F78-2067-7246-B958-BEE60D7D9599}"/>
                    </a:ext>
                  </a:extLst>
                </p14:cNvPr>
                <p14:cNvContentPartPr/>
                <p14:nvPr/>
              </p14:nvContentPartPr>
              <p14:xfrm>
                <a:off x="7133965" y="419464"/>
                <a:ext cx="130680" cy="4446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67A04F78-2067-7246-B958-BEE60D7D959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15965" y="401824"/>
                  <a:ext cx="1663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29861915-8DBD-9A41-9959-4E7114F84E1F}"/>
                    </a:ext>
                  </a:extLst>
                </p14:cNvPr>
                <p14:cNvContentPartPr/>
                <p14:nvPr/>
              </p14:nvContentPartPr>
              <p14:xfrm>
                <a:off x="6828325" y="431344"/>
                <a:ext cx="4320" cy="2484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29861915-8DBD-9A41-9959-4E7114F84E1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810325" y="413344"/>
                  <a:ext cx="399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C549BB90-9FD1-0F42-8DB7-6A3C6F465468}"/>
                    </a:ext>
                  </a:extLst>
                </p14:cNvPr>
                <p14:cNvContentPartPr/>
                <p14:nvPr/>
              </p14:nvContentPartPr>
              <p14:xfrm>
                <a:off x="6639685" y="82504"/>
                <a:ext cx="15120" cy="1850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C549BB90-9FD1-0F42-8DB7-6A3C6F46546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21685" y="64504"/>
                  <a:ext cx="507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8E6CB608-5F81-734D-A6DE-98F918970A2F}"/>
                    </a:ext>
                  </a:extLst>
                </p14:cNvPr>
                <p14:cNvContentPartPr/>
                <p14:nvPr/>
              </p14:nvContentPartPr>
              <p14:xfrm>
                <a:off x="6758845" y="155224"/>
                <a:ext cx="237240" cy="289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8E6CB608-5F81-734D-A6DE-98F918970A2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40845" y="137224"/>
                  <a:ext cx="2728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1D7F9936-C3EC-9149-A7EB-E3E201724776}"/>
                    </a:ext>
                  </a:extLst>
                </p14:cNvPr>
                <p14:cNvContentPartPr/>
                <p14:nvPr/>
              </p14:nvContentPartPr>
              <p14:xfrm>
                <a:off x="7089685" y="166384"/>
                <a:ext cx="172440" cy="2548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1D7F9936-C3EC-9149-A7EB-E3E20172477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71685" y="148384"/>
                  <a:ext cx="2080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7C4CC4CB-AF7C-014C-8C07-F2F658EB50C5}"/>
                    </a:ext>
                  </a:extLst>
                </p14:cNvPr>
                <p14:cNvContentPartPr/>
                <p14:nvPr/>
              </p14:nvContentPartPr>
              <p14:xfrm>
                <a:off x="1037365" y="2084104"/>
                <a:ext cx="3263760" cy="18169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7C4CC4CB-AF7C-014C-8C07-F2F658EB50C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19725" y="2066104"/>
                  <a:ext cx="3299400" cy="18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CFED4159-E92B-DA44-B3B1-B4E07DB1218E}"/>
                  </a:ext>
                </a:extLst>
              </p14:cNvPr>
              <p14:cNvContentPartPr/>
              <p14:nvPr/>
            </p14:nvContentPartPr>
            <p14:xfrm>
              <a:off x="7065565" y="2799064"/>
              <a:ext cx="52920" cy="6012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CFED4159-E92B-DA44-B3B1-B4E07DB1218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34965" y="2768464"/>
                <a:ext cx="11448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D57F3C98-F786-234D-B8D7-EB1E5C7FAE6A}"/>
                  </a:ext>
                </a:extLst>
              </p14:cNvPr>
              <p14:cNvContentPartPr/>
              <p14:nvPr/>
            </p14:nvContentPartPr>
            <p14:xfrm>
              <a:off x="4404085" y="3065824"/>
              <a:ext cx="133560" cy="2484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D57F3C98-F786-234D-B8D7-EB1E5C7FAE6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373485" y="3035224"/>
                <a:ext cx="1947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19B4ACE3-5E5B-D94F-80EF-B18EA5525404}"/>
                  </a:ext>
                </a:extLst>
              </p14:cNvPr>
              <p14:cNvContentPartPr/>
              <p14:nvPr/>
            </p14:nvContentPartPr>
            <p14:xfrm>
              <a:off x="6862885" y="3396664"/>
              <a:ext cx="72360" cy="1800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19B4ACE3-5E5B-D94F-80EF-B18EA552540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832285" y="3366064"/>
                <a:ext cx="1339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C19D6556-23CA-FC44-8B9E-6BD7E8FDBCA5}"/>
                  </a:ext>
                </a:extLst>
              </p14:cNvPr>
              <p14:cNvContentPartPr/>
              <p14:nvPr/>
            </p14:nvContentPartPr>
            <p14:xfrm>
              <a:off x="7094725" y="3642184"/>
              <a:ext cx="18000" cy="2160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C19D6556-23CA-FC44-8B9E-6BD7E8FDBCA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64125" y="3611224"/>
                <a:ext cx="792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03776E32-79D7-8D46-B062-2D0B6826F200}"/>
                  </a:ext>
                </a:extLst>
              </p14:cNvPr>
              <p14:cNvContentPartPr/>
              <p14:nvPr/>
            </p14:nvContentPartPr>
            <p14:xfrm>
              <a:off x="7280125" y="2673424"/>
              <a:ext cx="360" cy="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03776E32-79D7-8D46-B062-2D0B6826F20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249525" y="264282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2BCBD987-7CFA-4445-BDA7-835ECEE6CC8B}"/>
                  </a:ext>
                </a:extLst>
              </p14:cNvPr>
              <p14:cNvContentPartPr/>
              <p14:nvPr/>
            </p14:nvContentPartPr>
            <p14:xfrm>
              <a:off x="3738445" y="2622304"/>
              <a:ext cx="25200" cy="399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2BCBD987-7CFA-4445-BDA7-835ECEE6CC8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707845" y="2591704"/>
                <a:ext cx="864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3D72F97A-B7A0-A548-8FAC-96992483C683}"/>
                  </a:ext>
                </a:extLst>
              </p14:cNvPr>
              <p14:cNvContentPartPr/>
              <p14:nvPr/>
            </p14:nvContentPartPr>
            <p14:xfrm>
              <a:off x="4780285" y="3431584"/>
              <a:ext cx="360" cy="36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3D72F97A-B7A0-A548-8FAC-96992483C68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49325" y="340098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E311A4DA-5300-E548-A2DA-B6A33049AA37}"/>
                  </a:ext>
                </a:extLst>
              </p14:cNvPr>
              <p14:cNvContentPartPr/>
              <p14:nvPr/>
            </p14:nvContentPartPr>
            <p14:xfrm>
              <a:off x="7561285" y="1945504"/>
              <a:ext cx="81720" cy="5076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E311A4DA-5300-E548-A2DA-B6A33049AA3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530685" y="1914544"/>
                <a:ext cx="1429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39A36D86-94FE-264D-9AB7-BCE2EEC1501C}"/>
                  </a:ext>
                </a:extLst>
              </p14:cNvPr>
              <p14:cNvContentPartPr/>
              <p14:nvPr/>
            </p14:nvContentPartPr>
            <p14:xfrm>
              <a:off x="6909685" y="2627344"/>
              <a:ext cx="360" cy="36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39A36D86-94FE-264D-9AB7-BCE2EEC1501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879085" y="25967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5375BBB2-4A58-8141-8F3C-8B591B74AC31}"/>
                  </a:ext>
                </a:extLst>
              </p14:cNvPr>
              <p14:cNvContentPartPr/>
              <p14:nvPr/>
            </p14:nvContentPartPr>
            <p14:xfrm>
              <a:off x="6834805" y="2968624"/>
              <a:ext cx="122040" cy="4068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5375BBB2-4A58-8141-8F3C-8B591B74AC3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03845" y="2938024"/>
                <a:ext cx="18360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87703731-ACFB-2146-944F-413FAE03D0BD}"/>
                  </a:ext>
                </a:extLst>
              </p14:cNvPr>
              <p14:cNvContentPartPr/>
              <p14:nvPr/>
            </p14:nvContentPartPr>
            <p14:xfrm>
              <a:off x="6846325" y="3686464"/>
              <a:ext cx="17640" cy="36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87703731-ACFB-2146-944F-413FAE03D0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15365" y="3655504"/>
                <a:ext cx="7920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C08F3D8F-54C7-2D4A-825A-F81B79DB2F3D}"/>
              </a:ext>
            </a:extLst>
          </p:cNvPr>
          <p:cNvGrpSpPr/>
          <p:nvPr/>
        </p:nvGrpSpPr>
        <p:grpSpPr>
          <a:xfrm>
            <a:off x="6649405" y="3847024"/>
            <a:ext cx="406800" cy="505440"/>
            <a:chOff x="6649405" y="3847024"/>
            <a:chExt cx="406800" cy="50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88454077-0BF0-964B-B80B-F71593591447}"/>
                    </a:ext>
                  </a:extLst>
                </p14:cNvPr>
                <p14:cNvContentPartPr/>
                <p14:nvPr/>
              </p14:nvContentPartPr>
              <p14:xfrm>
                <a:off x="6649405" y="4024504"/>
                <a:ext cx="110520" cy="154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88454077-0BF0-964B-B80B-F7159359144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618805" y="3993544"/>
                  <a:ext cx="1717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43D7E21E-63D5-B845-B320-3A0D7B9F9CCB}"/>
                    </a:ext>
                  </a:extLst>
                </p14:cNvPr>
                <p14:cNvContentPartPr/>
                <p14:nvPr/>
              </p14:nvContentPartPr>
              <p14:xfrm>
                <a:off x="6863605" y="3847024"/>
                <a:ext cx="17280" cy="133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43D7E21E-63D5-B845-B320-3A0D7B9F9CC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33005" y="3816064"/>
                  <a:ext cx="784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89E48FC3-51FC-B549-8884-17AE511D8D1C}"/>
                    </a:ext>
                  </a:extLst>
                </p14:cNvPr>
                <p14:cNvContentPartPr/>
                <p14:nvPr/>
              </p14:nvContentPartPr>
              <p14:xfrm>
                <a:off x="7019845" y="4311424"/>
                <a:ext cx="36360" cy="410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89E48FC3-51FC-B549-8884-17AE511D8D1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989245" y="4280464"/>
                  <a:ext cx="975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A1B8AD0C-AD79-9C46-B8BC-A7F28B00C4A8}"/>
                    </a:ext>
                  </a:extLst>
                </p14:cNvPr>
                <p14:cNvContentPartPr/>
                <p14:nvPr/>
              </p14:nvContentPartPr>
              <p14:xfrm>
                <a:off x="6782965" y="3929104"/>
                <a:ext cx="40680" cy="9972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A1B8AD0C-AD79-9C46-B8BC-A7F28B00C4A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752365" y="3898504"/>
                  <a:ext cx="1018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D09155F4-5EBA-2645-82F7-1C156798FEF2}"/>
                    </a:ext>
                  </a:extLst>
                </p14:cNvPr>
                <p14:cNvContentPartPr/>
                <p14:nvPr/>
              </p14:nvContentPartPr>
              <p14:xfrm>
                <a:off x="6757405" y="4160944"/>
                <a:ext cx="13680" cy="586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D09155F4-5EBA-2645-82F7-1C156798FEF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26805" y="4130344"/>
                  <a:ext cx="75240" cy="12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85DD23BC-95C4-A94F-AEE1-EAF9D449CE19}"/>
                  </a:ext>
                </a:extLst>
              </p14:cNvPr>
              <p14:cNvContentPartPr/>
              <p14:nvPr/>
            </p14:nvContentPartPr>
            <p14:xfrm>
              <a:off x="6775045" y="4552624"/>
              <a:ext cx="65520" cy="5364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85DD23BC-95C4-A94F-AEE1-EAF9D449CE1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744445" y="4521664"/>
                <a:ext cx="12708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A90807FA-3234-B346-8403-BF7B54EE3C29}"/>
              </a:ext>
            </a:extLst>
          </p:cNvPr>
          <p:cNvGrpSpPr/>
          <p:nvPr/>
        </p:nvGrpSpPr>
        <p:grpSpPr>
          <a:xfrm>
            <a:off x="6716725" y="4757104"/>
            <a:ext cx="77760" cy="203040"/>
            <a:chOff x="6716725" y="4757104"/>
            <a:chExt cx="77760" cy="2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45A979B1-BE44-7A45-8AC2-28E0A4DD737A}"/>
                    </a:ext>
                  </a:extLst>
                </p14:cNvPr>
                <p14:cNvContentPartPr/>
                <p14:nvPr/>
              </p14:nvContentPartPr>
              <p14:xfrm>
                <a:off x="6761365" y="4757104"/>
                <a:ext cx="33120" cy="4968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45A979B1-BE44-7A45-8AC2-28E0A4DD737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730765" y="4726144"/>
                  <a:ext cx="943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F50E7F46-1A93-2145-8484-7499F38A952D}"/>
                    </a:ext>
                  </a:extLst>
                </p14:cNvPr>
                <p14:cNvContentPartPr/>
                <p14:nvPr/>
              </p14:nvContentPartPr>
              <p14:xfrm>
                <a:off x="6716725" y="4924864"/>
                <a:ext cx="5400" cy="352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F50E7F46-1A93-2145-8484-7499F38A952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685765" y="4894264"/>
                  <a:ext cx="66600" cy="9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6" name="Input penna 125">
                <a:extLst>
                  <a:ext uri="{FF2B5EF4-FFF2-40B4-BE49-F238E27FC236}">
                    <a16:creationId xmlns:a16="http://schemas.microsoft.com/office/drawing/2014/main" id="{740A4245-21A6-A647-B72A-4377D3E39872}"/>
                  </a:ext>
                </a:extLst>
              </p14:cNvPr>
              <p14:cNvContentPartPr/>
              <p14:nvPr/>
            </p14:nvContentPartPr>
            <p14:xfrm>
              <a:off x="7131805" y="4317184"/>
              <a:ext cx="780120" cy="308880"/>
            </p14:xfrm>
          </p:contentPart>
        </mc:Choice>
        <mc:Fallback xmlns="">
          <p:pic>
            <p:nvPicPr>
              <p:cNvPr id="126" name="Input penna 125">
                <a:extLst>
                  <a:ext uri="{FF2B5EF4-FFF2-40B4-BE49-F238E27FC236}">
                    <a16:creationId xmlns:a16="http://schemas.microsoft.com/office/drawing/2014/main" id="{740A4245-21A6-A647-B72A-4377D3E3987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101205" y="4286584"/>
                <a:ext cx="841320" cy="37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88405FDB-EF82-E24A-B746-7BC21D55D590}"/>
              </a:ext>
            </a:extLst>
          </p:cNvPr>
          <p:cNvGrpSpPr/>
          <p:nvPr/>
        </p:nvGrpSpPr>
        <p:grpSpPr>
          <a:xfrm>
            <a:off x="8089045" y="4380184"/>
            <a:ext cx="1015920" cy="496800"/>
            <a:chOff x="8089045" y="4380184"/>
            <a:chExt cx="101592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AEECBEE6-5B7B-1B43-B88D-6FD9623A4134}"/>
                    </a:ext>
                  </a:extLst>
                </p14:cNvPr>
                <p14:cNvContentPartPr/>
                <p14:nvPr/>
              </p14:nvContentPartPr>
              <p14:xfrm>
                <a:off x="8089045" y="4380184"/>
                <a:ext cx="331920" cy="35640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AEECBEE6-5B7B-1B43-B88D-6FD9623A413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058445" y="4349584"/>
                  <a:ext cx="3931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C140061F-F1B7-CB43-BA13-A4CA21A7527E}"/>
                    </a:ext>
                  </a:extLst>
                </p14:cNvPr>
                <p14:cNvContentPartPr/>
                <p14:nvPr/>
              </p14:nvContentPartPr>
              <p14:xfrm>
                <a:off x="8328805" y="4467664"/>
                <a:ext cx="229680" cy="32112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C140061F-F1B7-CB43-BA13-A4CA21A7527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298205" y="4437064"/>
                  <a:ext cx="2908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19125609-D68F-5F4B-8A62-550B32CCC6DC}"/>
                    </a:ext>
                  </a:extLst>
                </p14:cNvPr>
                <p14:cNvContentPartPr/>
                <p14:nvPr/>
              </p14:nvContentPartPr>
              <p14:xfrm>
                <a:off x="8523565" y="4449664"/>
                <a:ext cx="220680" cy="241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19125609-D68F-5F4B-8A62-550B32CCC6D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492965" y="4419064"/>
                  <a:ext cx="2818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76AD3BA1-2EE9-FC40-837B-80EDED3339B0}"/>
                    </a:ext>
                  </a:extLst>
                </p14:cNvPr>
                <p14:cNvContentPartPr/>
                <p14:nvPr/>
              </p14:nvContentPartPr>
              <p14:xfrm>
                <a:off x="8611405" y="4491424"/>
                <a:ext cx="321840" cy="30420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76AD3BA1-2EE9-FC40-837B-80EDED3339B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580805" y="4460824"/>
                  <a:ext cx="38340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A5DFDD77-77B5-D547-AF7E-96F93A4C965C}"/>
                    </a:ext>
                  </a:extLst>
                </p14:cNvPr>
                <p14:cNvContentPartPr/>
                <p14:nvPr/>
              </p14:nvContentPartPr>
              <p14:xfrm>
                <a:off x="8948725" y="4496464"/>
                <a:ext cx="88200" cy="1033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A5DFDD77-77B5-D547-AF7E-96F93A4C965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918125" y="4465864"/>
                  <a:ext cx="1494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22725548-3F8D-9947-88E6-DD53BEB44709}"/>
                    </a:ext>
                  </a:extLst>
                </p14:cNvPr>
                <p14:cNvContentPartPr/>
                <p14:nvPr/>
              </p14:nvContentPartPr>
              <p14:xfrm>
                <a:off x="8820565" y="4691224"/>
                <a:ext cx="284400" cy="18576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22725548-3F8D-9947-88E6-DD53BEB4470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789965" y="4660624"/>
                  <a:ext cx="34560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144CE85B-A152-8F46-BC1A-424BABB0D138}"/>
              </a:ext>
            </a:extLst>
          </p:cNvPr>
          <p:cNvGrpSpPr/>
          <p:nvPr/>
        </p:nvGrpSpPr>
        <p:grpSpPr>
          <a:xfrm>
            <a:off x="4622965" y="3168784"/>
            <a:ext cx="345240" cy="89640"/>
            <a:chOff x="4622965" y="3168784"/>
            <a:chExt cx="345240" cy="8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D45590F0-346B-1C44-B6CE-3A3FC2DE9CA8}"/>
                    </a:ext>
                  </a:extLst>
                </p14:cNvPr>
                <p14:cNvContentPartPr/>
                <p14:nvPr/>
              </p14:nvContentPartPr>
              <p14:xfrm>
                <a:off x="4622965" y="3220264"/>
                <a:ext cx="47520" cy="381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D45590F0-346B-1C44-B6CE-3A3FC2DE9CA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92365" y="3189664"/>
                  <a:ext cx="1087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5CA1A1DC-8D9A-0740-92DD-49A00A814C7F}"/>
                    </a:ext>
                  </a:extLst>
                </p14:cNvPr>
                <p14:cNvContentPartPr/>
                <p14:nvPr/>
              </p14:nvContentPartPr>
              <p14:xfrm>
                <a:off x="4957405" y="3168784"/>
                <a:ext cx="10800" cy="2016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5CA1A1DC-8D9A-0740-92DD-49A00A814C7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926805" y="3138184"/>
                  <a:ext cx="72360" cy="8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D5F3E664-4350-4242-9638-F6E88F9743CC}"/>
              </a:ext>
            </a:extLst>
          </p:cNvPr>
          <p:cNvGrpSpPr/>
          <p:nvPr/>
        </p:nvGrpSpPr>
        <p:grpSpPr>
          <a:xfrm>
            <a:off x="4791805" y="3424024"/>
            <a:ext cx="1182600" cy="546480"/>
            <a:chOff x="4791805" y="3424024"/>
            <a:chExt cx="1182600" cy="54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2CCEF946-00EB-0E4C-9EB5-59D73E4540DE}"/>
                    </a:ext>
                  </a:extLst>
                </p14:cNvPr>
                <p14:cNvContentPartPr/>
                <p14:nvPr/>
              </p14:nvContentPartPr>
              <p14:xfrm>
                <a:off x="4880725" y="3424024"/>
                <a:ext cx="247680" cy="27000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2CCEF946-00EB-0E4C-9EB5-59D73E4540D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850125" y="3393424"/>
                  <a:ext cx="30888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BF819C78-D9E0-9044-B3E7-F99F37A06ADC}"/>
                    </a:ext>
                  </a:extLst>
                </p14:cNvPr>
                <p14:cNvContentPartPr/>
                <p14:nvPr/>
              </p14:nvContentPartPr>
              <p14:xfrm>
                <a:off x="5102485" y="3488824"/>
                <a:ext cx="245880" cy="2127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BF819C78-D9E0-9044-B3E7-F99F37A06AD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071885" y="3457864"/>
                  <a:ext cx="3074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B238E14E-158E-444F-9C8B-39EA7A5410AB}"/>
                    </a:ext>
                  </a:extLst>
                </p14:cNvPr>
                <p14:cNvContentPartPr/>
                <p14:nvPr/>
              </p14:nvContentPartPr>
              <p14:xfrm>
                <a:off x="5219845" y="3458944"/>
                <a:ext cx="360360" cy="75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B238E14E-158E-444F-9C8B-39EA7A5410A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189245" y="3428344"/>
                  <a:ext cx="4219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D520D4B8-2B4F-6C45-B3CD-A6C29E04EBDF}"/>
                    </a:ext>
                  </a:extLst>
                </p14:cNvPr>
                <p14:cNvContentPartPr/>
                <p14:nvPr/>
              </p14:nvContentPartPr>
              <p14:xfrm>
                <a:off x="5426125" y="3569824"/>
                <a:ext cx="210960" cy="1746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D520D4B8-2B4F-6C45-B3CD-A6C29E04EBD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395525" y="3539224"/>
                  <a:ext cx="2721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779FA928-3081-2B4E-9EB2-AA8C13B428E3}"/>
                    </a:ext>
                  </a:extLst>
                </p14:cNvPr>
                <p14:cNvContentPartPr/>
                <p14:nvPr/>
              </p14:nvContentPartPr>
              <p14:xfrm>
                <a:off x="5730325" y="3523744"/>
                <a:ext cx="51480" cy="5076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779FA928-3081-2B4E-9EB2-AA8C13B428E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699365" y="3493144"/>
                  <a:ext cx="1126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4A4DF925-CE9F-1B4A-9695-836D30D1F6D7}"/>
                    </a:ext>
                  </a:extLst>
                </p14:cNvPr>
                <p14:cNvContentPartPr/>
                <p14:nvPr/>
              </p14:nvContentPartPr>
              <p14:xfrm>
                <a:off x="5614045" y="3622384"/>
                <a:ext cx="360360" cy="21492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4A4DF925-CE9F-1B4A-9695-836D30D1F6D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583085" y="3591784"/>
                  <a:ext cx="4215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9B8388E1-4243-B049-9463-54A2FEDDFFBB}"/>
                    </a:ext>
                  </a:extLst>
                </p14:cNvPr>
                <p14:cNvContentPartPr/>
                <p14:nvPr/>
              </p14:nvContentPartPr>
              <p14:xfrm>
                <a:off x="4809085" y="3774664"/>
                <a:ext cx="1165320" cy="626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9B8388E1-4243-B049-9463-54A2FEDDFFB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778485" y="3744064"/>
                  <a:ext cx="12265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DD369726-28DC-444A-955C-E26F6F857AB8}"/>
                    </a:ext>
                  </a:extLst>
                </p14:cNvPr>
                <p14:cNvContentPartPr/>
                <p14:nvPr/>
              </p14:nvContentPartPr>
              <p14:xfrm>
                <a:off x="4791805" y="3898504"/>
                <a:ext cx="1176840" cy="7200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DD369726-28DC-444A-955C-E26F6F857AB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761205" y="3867544"/>
                  <a:ext cx="1238040" cy="13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93A17ED9-7605-D248-99DA-D8C9431DE6AC}"/>
                  </a:ext>
                </a:extLst>
              </p14:cNvPr>
              <p14:cNvContentPartPr/>
              <p14:nvPr/>
            </p14:nvContentPartPr>
            <p14:xfrm>
              <a:off x="312685" y="4623544"/>
              <a:ext cx="2021760" cy="4140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93A17ED9-7605-D248-99DA-D8C9431DE6AC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82085" y="4592944"/>
                <a:ext cx="20833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12" name="Input penna 111">
                <a:extLst>
                  <a:ext uri="{FF2B5EF4-FFF2-40B4-BE49-F238E27FC236}">
                    <a16:creationId xmlns:a16="http://schemas.microsoft.com/office/drawing/2014/main" id="{F376E07B-BE40-7248-8102-CA1CB1117B37}"/>
                  </a:ext>
                </a:extLst>
              </p14:cNvPr>
              <p14:cNvContentPartPr/>
              <p14:nvPr/>
            </p14:nvContentPartPr>
            <p14:xfrm>
              <a:off x="385045" y="5239144"/>
              <a:ext cx="1639080" cy="45000"/>
            </p14:xfrm>
          </p:contentPart>
        </mc:Choice>
        <mc:Fallback xmlns="">
          <p:pic>
            <p:nvPicPr>
              <p:cNvPr id="112" name="Input penna 111">
                <a:extLst>
                  <a:ext uri="{FF2B5EF4-FFF2-40B4-BE49-F238E27FC236}">
                    <a16:creationId xmlns:a16="http://schemas.microsoft.com/office/drawing/2014/main" id="{F376E07B-BE40-7248-8102-CA1CB1117B3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54085" y="5208184"/>
                <a:ext cx="170028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E167152A-A796-FD46-AA0B-8B24B6891717}"/>
                  </a:ext>
                </a:extLst>
              </p14:cNvPr>
              <p14:cNvContentPartPr/>
              <p14:nvPr/>
            </p14:nvContentPartPr>
            <p14:xfrm>
              <a:off x="2232925" y="5015584"/>
              <a:ext cx="339480" cy="307080"/>
            </p14:xfrm>
          </p:contentPart>
        </mc:Choice>
        <mc:Fallback xmlns=""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E167152A-A796-FD46-AA0B-8B24B689171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202325" y="4984624"/>
                <a:ext cx="40104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34CC2B98-2D5B-9947-BD59-E7F068E99BEF}"/>
                  </a:ext>
                </a:extLst>
              </p14:cNvPr>
              <p14:cNvContentPartPr/>
              <p14:nvPr/>
            </p14:nvContentPartPr>
            <p14:xfrm>
              <a:off x="2597605" y="4974904"/>
              <a:ext cx="475920" cy="35100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34CC2B98-2D5B-9947-BD59-E7F068E99BE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566645" y="4944304"/>
                <a:ext cx="53748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3A54D2A0-4FD5-F845-9C2C-377DF8F0D486}"/>
                  </a:ext>
                </a:extLst>
              </p14:cNvPr>
              <p14:cNvContentPartPr/>
              <p14:nvPr/>
            </p14:nvContentPartPr>
            <p14:xfrm>
              <a:off x="3087565" y="4957624"/>
              <a:ext cx="401040" cy="30384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3A54D2A0-4FD5-F845-9C2C-377DF8F0D48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56965" y="4927024"/>
                <a:ext cx="4626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17" name="Input penna 116">
                <a:extLst>
                  <a:ext uri="{FF2B5EF4-FFF2-40B4-BE49-F238E27FC236}">
                    <a16:creationId xmlns:a16="http://schemas.microsoft.com/office/drawing/2014/main" id="{B47691AB-3421-C843-9373-3070E1E5EDA6}"/>
                  </a:ext>
                </a:extLst>
              </p14:cNvPr>
              <p14:cNvContentPartPr/>
              <p14:nvPr/>
            </p14:nvContentPartPr>
            <p14:xfrm>
              <a:off x="3807925" y="5093344"/>
              <a:ext cx="419760" cy="22680"/>
            </p14:xfrm>
          </p:contentPart>
        </mc:Choice>
        <mc:Fallback xmlns="">
          <p:pic>
            <p:nvPicPr>
              <p:cNvPr id="117" name="Input penna 116">
                <a:extLst>
                  <a:ext uri="{FF2B5EF4-FFF2-40B4-BE49-F238E27FC236}">
                    <a16:creationId xmlns:a16="http://schemas.microsoft.com/office/drawing/2014/main" id="{B47691AB-3421-C843-9373-3070E1E5EDA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777325" y="5062744"/>
                <a:ext cx="48096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18" name="Input penna 117">
                <a:extLst>
                  <a:ext uri="{FF2B5EF4-FFF2-40B4-BE49-F238E27FC236}">
                    <a16:creationId xmlns:a16="http://schemas.microsoft.com/office/drawing/2014/main" id="{70682605-1CC3-A948-A7BE-0A9B23135AC6}"/>
                  </a:ext>
                </a:extLst>
              </p14:cNvPr>
              <p14:cNvContentPartPr/>
              <p14:nvPr/>
            </p14:nvContentPartPr>
            <p14:xfrm>
              <a:off x="3745645" y="4838104"/>
              <a:ext cx="643680" cy="127440"/>
            </p14:xfrm>
          </p:contentPart>
        </mc:Choice>
        <mc:Fallback xmlns="">
          <p:pic>
            <p:nvPicPr>
              <p:cNvPr id="118" name="Input penna 117">
                <a:extLst>
                  <a:ext uri="{FF2B5EF4-FFF2-40B4-BE49-F238E27FC236}">
                    <a16:creationId xmlns:a16="http://schemas.microsoft.com/office/drawing/2014/main" id="{70682605-1CC3-A948-A7BE-0A9B23135AC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715045" y="4807504"/>
                <a:ext cx="7048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9838D996-B7A7-7349-87D7-236844BE9C53}"/>
                  </a:ext>
                </a:extLst>
              </p14:cNvPr>
              <p14:cNvContentPartPr/>
              <p14:nvPr/>
            </p14:nvContentPartPr>
            <p14:xfrm>
              <a:off x="4868485" y="4614544"/>
              <a:ext cx="93960" cy="31680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9838D996-B7A7-7349-87D7-236844BE9C5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837885" y="4583944"/>
                <a:ext cx="15516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20" name="Input penna 119">
                <a:extLst>
                  <a:ext uri="{FF2B5EF4-FFF2-40B4-BE49-F238E27FC236}">
                    <a16:creationId xmlns:a16="http://schemas.microsoft.com/office/drawing/2014/main" id="{AC12E18E-687B-C647-9C15-F7319F7BA28E}"/>
                  </a:ext>
                </a:extLst>
              </p14:cNvPr>
              <p14:cNvContentPartPr/>
              <p14:nvPr/>
            </p14:nvContentPartPr>
            <p14:xfrm>
              <a:off x="4782805" y="4534624"/>
              <a:ext cx="548280" cy="60480"/>
            </p14:xfrm>
          </p:contentPart>
        </mc:Choice>
        <mc:Fallback xmlns="">
          <p:pic>
            <p:nvPicPr>
              <p:cNvPr id="120" name="Input penna 119">
                <a:extLst>
                  <a:ext uri="{FF2B5EF4-FFF2-40B4-BE49-F238E27FC236}">
                    <a16:creationId xmlns:a16="http://schemas.microsoft.com/office/drawing/2014/main" id="{AC12E18E-687B-C647-9C15-F7319F7BA28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752205" y="4504024"/>
                <a:ext cx="6094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C979DF87-2927-1A45-B26A-3A726F869759}"/>
                  </a:ext>
                </a:extLst>
              </p14:cNvPr>
              <p14:cNvContentPartPr/>
              <p14:nvPr/>
            </p14:nvContentPartPr>
            <p14:xfrm>
              <a:off x="5007085" y="4698064"/>
              <a:ext cx="242280" cy="31896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C979DF87-2927-1A45-B26A-3A726F86975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4976125" y="4667104"/>
                <a:ext cx="3038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2" name="Input penna 121">
                <a:extLst>
                  <a:ext uri="{FF2B5EF4-FFF2-40B4-BE49-F238E27FC236}">
                    <a16:creationId xmlns:a16="http://schemas.microsoft.com/office/drawing/2014/main" id="{AF60892D-4C86-F347-B88C-BFFE614CCB56}"/>
                  </a:ext>
                </a:extLst>
              </p14:cNvPr>
              <p14:cNvContentPartPr/>
              <p14:nvPr/>
            </p14:nvContentPartPr>
            <p14:xfrm>
              <a:off x="5006005" y="4835944"/>
              <a:ext cx="309600" cy="25560"/>
            </p14:xfrm>
          </p:contentPart>
        </mc:Choice>
        <mc:Fallback xmlns="">
          <p:pic>
            <p:nvPicPr>
              <p:cNvPr id="122" name="Input penna 121">
                <a:extLst>
                  <a:ext uri="{FF2B5EF4-FFF2-40B4-BE49-F238E27FC236}">
                    <a16:creationId xmlns:a16="http://schemas.microsoft.com/office/drawing/2014/main" id="{AF60892D-4C86-F347-B88C-BFFE614CCB5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975405" y="4805344"/>
                <a:ext cx="3708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23" name="Input penna 122">
                <a:extLst>
                  <a:ext uri="{FF2B5EF4-FFF2-40B4-BE49-F238E27FC236}">
                    <a16:creationId xmlns:a16="http://schemas.microsoft.com/office/drawing/2014/main" id="{A88C80BC-3FBD-064B-A992-AB7B9A88741F}"/>
                  </a:ext>
                </a:extLst>
              </p14:cNvPr>
              <p14:cNvContentPartPr/>
              <p14:nvPr/>
            </p14:nvContentPartPr>
            <p14:xfrm>
              <a:off x="4450165" y="5025304"/>
              <a:ext cx="1132200" cy="84960"/>
            </p14:xfrm>
          </p:contentPart>
        </mc:Choice>
        <mc:Fallback xmlns="">
          <p:pic>
            <p:nvPicPr>
              <p:cNvPr id="123" name="Input penna 122">
                <a:extLst>
                  <a:ext uri="{FF2B5EF4-FFF2-40B4-BE49-F238E27FC236}">
                    <a16:creationId xmlns:a16="http://schemas.microsoft.com/office/drawing/2014/main" id="{A88C80BC-3FBD-064B-A992-AB7B9A88741F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419565" y="4994704"/>
                <a:ext cx="11934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25" name="Input penna 124">
                <a:extLst>
                  <a:ext uri="{FF2B5EF4-FFF2-40B4-BE49-F238E27FC236}">
                    <a16:creationId xmlns:a16="http://schemas.microsoft.com/office/drawing/2014/main" id="{97CB076A-80DD-BA40-A363-5F6A4175B670}"/>
                  </a:ext>
                </a:extLst>
              </p14:cNvPr>
              <p14:cNvContentPartPr/>
              <p14:nvPr/>
            </p14:nvContentPartPr>
            <p14:xfrm>
              <a:off x="4781005" y="5256424"/>
              <a:ext cx="558000" cy="334080"/>
            </p14:xfrm>
          </p:contentPart>
        </mc:Choice>
        <mc:Fallback xmlns="">
          <p:pic>
            <p:nvPicPr>
              <p:cNvPr id="125" name="Input penna 124">
                <a:extLst>
                  <a:ext uri="{FF2B5EF4-FFF2-40B4-BE49-F238E27FC236}">
                    <a16:creationId xmlns:a16="http://schemas.microsoft.com/office/drawing/2014/main" id="{97CB076A-80DD-BA40-A363-5F6A4175B67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750045" y="5225824"/>
                <a:ext cx="61920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Input penna 148">
                <a:extLst>
                  <a:ext uri="{FF2B5EF4-FFF2-40B4-BE49-F238E27FC236}">
                    <a16:creationId xmlns:a16="http://schemas.microsoft.com/office/drawing/2014/main" id="{698A850B-F552-C14D-8235-133D63FEA956}"/>
                  </a:ext>
                </a:extLst>
              </p14:cNvPr>
              <p14:cNvContentPartPr/>
              <p14:nvPr/>
            </p14:nvContentPartPr>
            <p14:xfrm>
              <a:off x="3509845" y="4285144"/>
              <a:ext cx="2460600" cy="1543680"/>
            </p14:xfrm>
          </p:contentPart>
        </mc:Choice>
        <mc:Fallback xmlns="">
          <p:pic>
            <p:nvPicPr>
              <p:cNvPr id="149" name="Input penna 148">
                <a:extLst>
                  <a:ext uri="{FF2B5EF4-FFF2-40B4-BE49-F238E27FC236}">
                    <a16:creationId xmlns:a16="http://schemas.microsoft.com/office/drawing/2014/main" id="{698A850B-F552-C14D-8235-133D63FEA956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479245" y="4254184"/>
                <a:ext cx="2521800" cy="160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7B918D2E-0E60-F945-A62B-6ED056B32D9C}"/>
                  </a:ext>
                </a:extLst>
              </p14:cNvPr>
              <p14:cNvContentPartPr/>
              <p14:nvPr/>
            </p14:nvContentPartPr>
            <p14:xfrm>
              <a:off x="2233645" y="5364064"/>
              <a:ext cx="1099080" cy="15696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7B918D2E-0E60-F945-A62B-6ED056B32D9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203045" y="5333104"/>
                <a:ext cx="116028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7BA310E4-AA17-514B-87F4-7D715E783470}"/>
                  </a:ext>
                </a:extLst>
              </p14:cNvPr>
              <p14:cNvContentPartPr/>
              <p14:nvPr/>
            </p14:nvContentPartPr>
            <p14:xfrm>
              <a:off x="6903925" y="6151744"/>
              <a:ext cx="360" cy="36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7BA310E4-AA17-514B-87F4-7D715E78347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873325" y="61211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69567D67-3814-644D-B829-1875E5C677D7}"/>
                  </a:ext>
                </a:extLst>
              </p14:cNvPr>
              <p14:cNvContentPartPr/>
              <p14:nvPr/>
            </p14:nvContentPartPr>
            <p14:xfrm>
              <a:off x="6903925" y="6151744"/>
              <a:ext cx="3960" cy="75600"/>
            </p14:xfrm>
          </p:contentPart>
        </mc:Choice>
        <mc:Fallback xmlns=""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69567D67-3814-644D-B829-1875E5C677D7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873325" y="6121144"/>
                <a:ext cx="651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AF0AD5F3-D8A5-654E-AA7C-4A20E902B764}"/>
                  </a:ext>
                </a:extLst>
              </p14:cNvPr>
              <p14:cNvContentPartPr/>
              <p14:nvPr/>
            </p14:nvContentPartPr>
            <p14:xfrm>
              <a:off x="6852085" y="6319504"/>
              <a:ext cx="11160" cy="864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AF0AD5F3-D8A5-654E-AA7C-4A20E902B764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821485" y="6288904"/>
                <a:ext cx="7236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4AAC5DD6-C853-104C-8629-390B3943DE95}"/>
                  </a:ext>
                </a:extLst>
              </p14:cNvPr>
              <p14:cNvContentPartPr/>
              <p14:nvPr/>
            </p14:nvContentPartPr>
            <p14:xfrm>
              <a:off x="6857845" y="6319504"/>
              <a:ext cx="360" cy="36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4AAC5DD6-C853-104C-8629-390B3943DE9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827245" y="628890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C9B44D68-8D36-7941-8290-2A9CB7B9510F}"/>
                  </a:ext>
                </a:extLst>
              </p14:cNvPr>
              <p14:cNvContentPartPr/>
              <p14:nvPr/>
            </p14:nvContentPartPr>
            <p14:xfrm>
              <a:off x="6804205" y="6372784"/>
              <a:ext cx="1800" cy="504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C9B44D68-8D36-7941-8290-2A9CB7B9510F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6773605" y="6342184"/>
                <a:ext cx="630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4B48D2F3-CF0C-DA4C-A371-922FEC29E34D}"/>
                  </a:ext>
                </a:extLst>
              </p14:cNvPr>
              <p14:cNvContentPartPr/>
              <p14:nvPr/>
            </p14:nvContentPartPr>
            <p14:xfrm>
              <a:off x="6623125" y="6438304"/>
              <a:ext cx="90360" cy="3780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4B48D2F3-CF0C-DA4C-A371-922FEC29E34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592525" y="6407704"/>
                <a:ext cx="1519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48AFCF69-FF28-0040-8D40-9B975AA92339}"/>
                  </a:ext>
                </a:extLst>
              </p14:cNvPr>
              <p14:cNvContentPartPr/>
              <p14:nvPr/>
            </p14:nvContentPartPr>
            <p14:xfrm>
              <a:off x="5529085" y="6312304"/>
              <a:ext cx="316080" cy="23796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48AFCF69-FF28-0040-8D40-9B975AA9233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498485" y="6281704"/>
                <a:ext cx="3776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D98BD7B3-550A-3D4B-ABCC-BDE73B4F9FA2}"/>
                  </a:ext>
                </a:extLst>
              </p14:cNvPr>
              <p14:cNvContentPartPr/>
              <p14:nvPr/>
            </p14:nvContentPartPr>
            <p14:xfrm>
              <a:off x="5884045" y="6325624"/>
              <a:ext cx="408960" cy="27972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D98BD7B3-550A-3D4B-ABCC-BDE73B4F9FA2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853445" y="6295024"/>
                <a:ext cx="4701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4CD3D9FA-FCBD-0448-92C4-DD11A8D7B46E}"/>
                  </a:ext>
                </a:extLst>
              </p14:cNvPr>
              <p14:cNvContentPartPr/>
              <p14:nvPr/>
            </p14:nvContentPartPr>
            <p14:xfrm>
              <a:off x="6200125" y="6421024"/>
              <a:ext cx="351360" cy="18216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4CD3D9FA-FCBD-0448-92C4-DD11A8D7B46E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169525" y="6390064"/>
                <a:ext cx="41256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A0F440E0-E3DA-FC43-9643-439419A75E3E}"/>
                  </a:ext>
                </a:extLst>
              </p14:cNvPr>
              <p14:cNvContentPartPr/>
              <p14:nvPr/>
            </p14:nvContentPartPr>
            <p14:xfrm>
              <a:off x="353005" y="5873824"/>
              <a:ext cx="156960" cy="5220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A0F440E0-E3DA-FC43-9643-439419A75E3E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22405" y="5843224"/>
                <a:ext cx="21852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13D7D92F-ED6E-754D-B69E-518552AB9476}"/>
                  </a:ext>
                </a:extLst>
              </p14:cNvPr>
              <p14:cNvContentPartPr/>
              <p14:nvPr/>
            </p14:nvContentPartPr>
            <p14:xfrm>
              <a:off x="387205" y="5833864"/>
              <a:ext cx="1444680" cy="74880"/>
            </p14:xfrm>
          </p:contentPart>
        </mc:Choice>
        <mc:Fallback xmlns=""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13D7D92F-ED6E-754D-B69E-518552AB9476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356245" y="5803264"/>
                <a:ext cx="1505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DE5640AD-93D3-7A4B-B3CE-CD5D523114DE}"/>
                  </a:ext>
                </a:extLst>
              </p14:cNvPr>
              <p14:cNvContentPartPr/>
              <p14:nvPr/>
            </p14:nvContentPartPr>
            <p14:xfrm>
              <a:off x="144565" y="6047704"/>
              <a:ext cx="360" cy="36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DE5640AD-93D3-7A4B-B3CE-CD5D523114D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3965" y="60167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54" name="Input penna 153">
                <a:extLst>
                  <a:ext uri="{FF2B5EF4-FFF2-40B4-BE49-F238E27FC236}">
                    <a16:creationId xmlns:a16="http://schemas.microsoft.com/office/drawing/2014/main" id="{DE5BD3C8-D6E9-E84C-9779-074F24D67BEF}"/>
                  </a:ext>
                </a:extLst>
              </p14:cNvPr>
              <p14:cNvContentPartPr/>
              <p14:nvPr/>
            </p14:nvContentPartPr>
            <p14:xfrm>
              <a:off x="150325" y="6053464"/>
              <a:ext cx="360" cy="360"/>
            </p14:xfrm>
          </p:contentPart>
        </mc:Choice>
        <mc:Fallback xmlns="">
          <p:pic>
            <p:nvPicPr>
              <p:cNvPr id="154" name="Input penna 153">
                <a:extLst>
                  <a:ext uri="{FF2B5EF4-FFF2-40B4-BE49-F238E27FC236}">
                    <a16:creationId xmlns:a16="http://schemas.microsoft.com/office/drawing/2014/main" id="{DE5BD3C8-D6E9-E84C-9779-074F24D67BE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9725" y="602250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55" name="Input penna 154">
                <a:extLst>
                  <a:ext uri="{FF2B5EF4-FFF2-40B4-BE49-F238E27FC236}">
                    <a16:creationId xmlns:a16="http://schemas.microsoft.com/office/drawing/2014/main" id="{4E9F2107-4DFF-5441-A775-242780E7937C}"/>
                  </a:ext>
                </a:extLst>
              </p14:cNvPr>
              <p14:cNvContentPartPr/>
              <p14:nvPr/>
            </p14:nvContentPartPr>
            <p14:xfrm>
              <a:off x="161845" y="6180544"/>
              <a:ext cx="360" cy="360"/>
            </p14:xfrm>
          </p:contentPart>
        </mc:Choice>
        <mc:Fallback xmlns="">
          <p:pic>
            <p:nvPicPr>
              <p:cNvPr id="155" name="Input penna 154">
                <a:extLst>
                  <a:ext uri="{FF2B5EF4-FFF2-40B4-BE49-F238E27FC236}">
                    <a16:creationId xmlns:a16="http://schemas.microsoft.com/office/drawing/2014/main" id="{4E9F2107-4DFF-5441-A775-242780E7937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1245" y="61499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57" name="Input penna 156">
                <a:extLst>
                  <a:ext uri="{FF2B5EF4-FFF2-40B4-BE49-F238E27FC236}">
                    <a16:creationId xmlns:a16="http://schemas.microsoft.com/office/drawing/2014/main" id="{CB44B13F-8542-5447-88C9-9641CD3CF1E5}"/>
                  </a:ext>
                </a:extLst>
              </p14:cNvPr>
              <p14:cNvContentPartPr/>
              <p14:nvPr/>
            </p14:nvContentPartPr>
            <p14:xfrm>
              <a:off x="208285" y="6244264"/>
              <a:ext cx="360" cy="360"/>
            </p14:xfrm>
          </p:contentPart>
        </mc:Choice>
        <mc:Fallback xmlns="">
          <p:pic>
            <p:nvPicPr>
              <p:cNvPr id="157" name="Input penna 156">
                <a:extLst>
                  <a:ext uri="{FF2B5EF4-FFF2-40B4-BE49-F238E27FC236}">
                    <a16:creationId xmlns:a16="http://schemas.microsoft.com/office/drawing/2014/main" id="{CB44B13F-8542-5447-88C9-9641CD3CF1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7325" y="621366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58" name="Input penna 157">
                <a:extLst>
                  <a:ext uri="{FF2B5EF4-FFF2-40B4-BE49-F238E27FC236}">
                    <a16:creationId xmlns:a16="http://schemas.microsoft.com/office/drawing/2014/main" id="{6425BD7D-FBEB-924E-A43E-2650DE948782}"/>
                  </a:ext>
                </a:extLst>
              </p14:cNvPr>
              <p14:cNvContentPartPr/>
              <p14:nvPr/>
            </p14:nvContentPartPr>
            <p14:xfrm>
              <a:off x="202525" y="5969584"/>
              <a:ext cx="5144040" cy="269280"/>
            </p14:xfrm>
          </p:contentPart>
        </mc:Choice>
        <mc:Fallback xmlns="">
          <p:pic>
            <p:nvPicPr>
              <p:cNvPr id="158" name="Input penna 157">
                <a:extLst>
                  <a:ext uri="{FF2B5EF4-FFF2-40B4-BE49-F238E27FC236}">
                    <a16:creationId xmlns:a16="http://schemas.microsoft.com/office/drawing/2014/main" id="{6425BD7D-FBEB-924E-A43E-2650DE948782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71565" y="5938984"/>
                <a:ext cx="5205600" cy="33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uppo 166">
            <a:extLst>
              <a:ext uri="{FF2B5EF4-FFF2-40B4-BE49-F238E27FC236}">
                <a16:creationId xmlns:a16="http://schemas.microsoft.com/office/drawing/2014/main" id="{B900C257-A4A7-DF43-AEC2-5BE04790216A}"/>
              </a:ext>
            </a:extLst>
          </p:cNvPr>
          <p:cNvGrpSpPr/>
          <p:nvPr/>
        </p:nvGrpSpPr>
        <p:grpSpPr>
          <a:xfrm>
            <a:off x="5677405" y="5254624"/>
            <a:ext cx="3811680" cy="743760"/>
            <a:chOff x="5677405" y="5254624"/>
            <a:chExt cx="3811680" cy="74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9C7F2E8F-BD92-F148-98D0-2D16B20597C8}"/>
                    </a:ext>
                  </a:extLst>
                </p14:cNvPr>
                <p14:cNvContentPartPr/>
                <p14:nvPr/>
              </p14:nvContentPartPr>
              <p14:xfrm>
                <a:off x="6632125" y="5254624"/>
                <a:ext cx="11880" cy="176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9C7F2E8F-BD92-F148-98D0-2D16B20597C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601525" y="5224024"/>
                  <a:ext cx="734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5E1C83C0-036D-DE4C-A11C-B148DA67B635}"/>
                    </a:ext>
                  </a:extLst>
                </p14:cNvPr>
                <p14:cNvContentPartPr/>
                <p14:nvPr/>
              </p14:nvContentPartPr>
              <p14:xfrm>
                <a:off x="6591445" y="5463064"/>
                <a:ext cx="360" cy="3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5E1C83C0-036D-DE4C-A11C-B148DA67B63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60845" y="5432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6AFA6403-267F-E34B-9611-4364132AB933}"/>
                    </a:ext>
                  </a:extLst>
                </p14:cNvPr>
                <p14:cNvContentPartPr/>
                <p14:nvPr/>
              </p14:nvContentPartPr>
              <p14:xfrm>
                <a:off x="6655165" y="5694544"/>
                <a:ext cx="84960" cy="1605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6AFA6403-267F-E34B-9611-4364132AB93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24565" y="5663944"/>
                  <a:ext cx="1465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F38C8ADC-BF7D-EE4C-B5FA-E6EEF3333226}"/>
                    </a:ext>
                  </a:extLst>
                </p14:cNvPr>
                <p14:cNvContentPartPr/>
                <p14:nvPr/>
              </p14:nvContentPartPr>
              <p14:xfrm>
                <a:off x="6771085" y="5879584"/>
                <a:ext cx="127080" cy="604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F38C8ADC-BF7D-EE4C-B5FA-E6EEF333322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740485" y="5848984"/>
                  <a:ext cx="1886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FEDFA7F4-ECCB-624B-BAF6-DCC9D185E8A1}"/>
                    </a:ext>
                  </a:extLst>
                </p14:cNvPr>
                <p14:cNvContentPartPr/>
                <p14:nvPr/>
              </p14:nvContentPartPr>
              <p14:xfrm>
                <a:off x="5677405" y="5983984"/>
                <a:ext cx="682560" cy="1440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FEDFA7F4-ECCB-624B-BAF6-DCC9D185E8A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646805" y="5953384"/>
                  <a:ext cx="7441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23CA703F-4361-3948-BB3C-71C18FE4AF02}"/>
                    </a:ext>
                  </a:extLst>
                </p14:cNvPr>
                <p14:cNvContentPartPr/>
                <p14:nvPr/>
              </p14:nvContentPartPr>
              <p14:xfrm>
                <a:off x="6707365" y="5728744"/>
                <a:ext cx="2781720" cy="26136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23CA703F-4361-3948-BB3C-71C18FE4AF0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676765" y="5698144"/>
                  <a:ext cx="28429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F62EFA6B-B201-0F44-9857-47F5A9E41C84}"/>
                    </a:ext>
                  </a:extLst>
                </p14:cNvPr>
                <p14:cNvContentPartPr/>
                <p14:nvPr/>
              </p14:nvContentPartPr>
              <p14:xfrm>
                <a:off x="6788725" y="5536864"/>
                <a:ext cx="571680" cy="2588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F62EFA6B-B201-0F44-9857-47F5A9E41C8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758125" y="5506264"/>
                  <a:ext cx="6328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0BED4B85-C376-3843-B478-33614D827317}"/>
                    </a:ext>
                  </a:extLst>
                </p14:cNvPr>
                <p14:cNvContentPartPr/>
                <p14:nvPr/>
              </p14:nvContentPartPr>
              <p14:xfrm>
                <a:off x="7470925" y="5472424"/>
                <a:ext cx="41040" cy="5472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0BED4B85-C376-3843-B478-33614D82731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440325" y="5441824"/>
                  <a:ext cx="1026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79DD4FEE-D440-5648-8CA1-21E8DDFDBA97}"/>
                    </a:ext>
                  </a:extLst>
                </p14:cNvPr>
                <p14:cNvContentPartPr/>
                <p14:nvPr/>
              </p14:nvContentPartPr>
              <p14:xfrm>
                <a:off x="7355365" y="5393584"/>
                <a:ext cx="360" cy="3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79DD4FEE-D440-5648-8CA1-21E8DDFDBA9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324765" y="5362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C5463664-9663-8A43-8CD1-1838FD783DB5}"/>
                    </a:ext>
                  </a:extLst>
                </p14:cNvPr>
                <p14:cNvContentPartPr/>
                <p14:nvPr/>
              </p14:nvContentPartPr>
              <p14:xfrm>
                <a:off x="6967645" y="5318344"/>
                <a:ext cx="360" cy="36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C5463664-9663-8A43-8CD1-1838FD783DB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937045" y="52877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uppo 168">
            <a:extLst>
              <a:ext uri="{FF2B5EF4-FFF2-40B4-BE49-F238E27FC236}">
                <a16:creationId xmlns:a16="http://schemas.microsoft.com/office/drawing/2014/main" id="{C2777BFA-218B-534E-AFF6-DC014C7295A4}"/>
              </a:ext>
            </a:extLst>
          </p:cNvPr>
          <p:cNvGrpSpPr/>
          <p:nvPr/>
        </p:nvGrpSpPr>
        <p:grpSpPr>
          <a:xfrm>
            <a:off x="295045" y="267544"/>
            <a:ext cx="5278320" cy="2765160"/>
            <a:chOff x="295045" y="267544"/>
            <a:chExt cx="5278320" cy="27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D886DF7B-AD37-FD44-BD04-4FCD521BC4D0}"/>
                    </a:ext>
                  </a:extLst>
                </p14:cNvPr>
                <p14:cNvContentPartPr/>
                <p14:nvPr/>
              </p14:nvContentPartPr>
              <p14:xfrm>
                <a:off x="295045" y="267544"/>
                <a:ext cx="356400" cy="5943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D886DF7B-AD37-FD44-BD04-4FCD521BC4D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64445" y="236944"/>
                  <a:ext cx="41760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06759306-0673-E949-A0BD-DB879EC74065}"/>
                    </a:ext>
                  </a:extLst>
                </p14:cNvPr>
                <p14:cNvContentPartPr/>
                <p14:nvPr/>
              </p14:nvContentPartPr>
              <p14:xfrm>
                <a:off x="306565" y="555904"/>
                <a:ext cx="437400" cy="990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06759306-0673-E949-A0BD-DB879EC7406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75965" y="524944"/>
                  <a:ext cx="4986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D403E3A5-A19F-CD44-9E39-FD79FF0D6F23}"/>
                    </a:ext>
                  </a:extLst>
                </p14:cNvPr>
                <p14:cNvContentPartPr/>
                <p14:nvPr/>
              </p14:nvContentPartPr>
              <p14:xfrm>
                <a:off x="601765" y="605944"/>
                <a:ext cx="892800" cy="6778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D403E3A5-A19F-CD44-9E39-FD79FF0D6F2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1165" y="575344"/>
                  <a:ext cx="954000" cy="73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C5A05789-EB97-2B4F-90BC-E5D128BEBEEF}"/>
                    </a:ext>
                  </a:extLst>
                </p14:cNvPr>
                <p14:cNvContentPartPr/>
                <p14:nvPr/>
              </p14:nvContentPartPr>
              <p14:xfrm>
                <a:off x="1325005" y="420904"/>
                <a:ext cx="1485360" cy="5630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C5A05789-EB97-2B4F-90BC-E5D128BEBEE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294405" y="390304"/>
                  <a:ext cx="154656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DD71B4A7-A379-3544-8093-7465FB6E547B}"/>
                    </a:ext>
                  </a:extLst>
                </p14:cNvPr>
                <p14:cNvContentPartPr/>
                <p14:nvPr/>
              </p14:nvContentPartPr>
              <p14:xfrm>
                <a:off x="1440925" y="1759024"/>
                <a:ext cx="86760" cy="468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DD71B4A7-A379-3544-8093-7465FB6E547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410325" y="1728424"/>
                  <a:ext cx="147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D17A52BF-8F18-2642-AE27-694BA7AA056E}"/>
                    </a:ext>
                  </a:extLst>
                </p14:cNvPr>
                <p14:cNvContentPartPr/>
                <p14:nvPr/>
              </p14:nvContentPartPr>
              <p14:xfrm>
                <a:off x="2696605" y="930304"/>
                <a:ext cx="1979280" cy="6375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D17A52BF-8F18-2642-AE27-694BA7AA056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666005" y="899704"/>
                  <a:ext cx="2040480" cy="69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89166CA-8C2B-3F40-93D9-64B185A7E320}"/>
                    </a:ext>
                  </a:extLst>
                </p14:cNvPr>
                <p14:cNvContentPartPr/>
                <p14:nvPr/>
              </p14:nvContentPartPr>
              <p14:xfrm>
                <a:off x="2973805" y="1361584"/>
                <a:ext cx="1347480" cy="2257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489166CA-8C2B-3F40-93D9-64B185A7E32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943205" y="1330984"/>
                  <a:ext cx="14086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CD76C329-DFFB-BA4B-9E75-C5E0252B9DC4}"/>
                    </a:ext>
                  </a:extLst>
                </p14:cNvPr>
                <p14:cNvContentPartPr/>
                <p14:nvPr/>
              </p14:nvContentPartPr>
              <p14:xfrm>
                <a:off x="4732045" y="1213624"/>
                <a:ext cx="841320" cy="4449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CD76C329-DFFB-BA4B-9E75-C5E0252B9DC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701445" y="1183024"/>
                  <a:ext cx="90252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B03F5ED6-B16C-5D46-B709-6267E86F1C04}"/>
                    </a:ext>
                  </a:extLst>
                </p14:cNvPr>
                <p14:cNvContentPartPr/>
                <p14:nvPr/>
              </p14:nvContentPartPr>
              <p14:xfrm>
                <a:off x="2060125" y="1672264"/>
                <a:ext cx="360" cy="3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B03F5ED6-B16C-5D46-B709-6267E86F1C0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029525" y="16416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65BD4837-7095-9D45-8780-14F37E77DE5B}"/>
                    </a:ext>
                  </a:extLst>
                </p14:cNvPr>
                <p14:cNvContentPartPr/>
                <p14:nvPr/>
              </p14:nvContentPartPr>
              <p14:xfrm>
                <a:off x="2060125" y="1672264"/>
                <a:ext cx="171360" cy="334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65BD4837-7095-9D45-8780-14F37E77DE5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029525" y="1641664"/>
                  <a:ext cx="2325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B07BBBFA-A439-A348-8517-E066BD00E309}"/>
                    </a:ext>
                  </a:extLst>
                </p14:cNvPr>
                <p14:cNvContentPartPr/>
                <p14:nvPr/>
              </p14:nvContentPartPr>
              <p14:xfrm>
                <a:off x="3020965" y="1475704"/>
                <a:ext cx="272880" cy="964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B07BBBFA-A439-A348-8517-E066BD00E309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990005" y="1444744"/>
                  <a:ext cx="3344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5ED76281-263D-1F49-9548-3F8BF62C133C}"/>
                    </a:ext>
                  </a:extLst>
                </p14:cNvPr>
                <p14:cNvContentPartPr/>
                <p14:nvPr/>
              </p14:nvContentPartPr>
              <p14:xfrm>
                <a:off x="3344965" y="1649224"/>
                <a:ext cx="360" cy="3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5ED76281-263D-1F49-9548-3F8BF62C133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314365" y="16186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70954183-FC2C-D241-B8BA-7F708AF79A98}"/>
                    </a:ext>
                  </a:extLst>
                </p14:cNvPr>
                <p14:cNvContentPartPr/>
                <p14:nvPr/>
              </p14:nvContentPartPr>
              <p14:xfrm>
                <a:off x="3721165" y="1776664"/>
                <a:ext cx="227520" cy="229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70954183-FC2C-D241-B8BA-7F708AF79A9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690565" y="1745704"/>
                  <a:ext cx="2890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A337D89E-E2EB-944F-8E92-25EC686002D8}"/>
                    </a:ext>
                  </a:extLst>
                </p14:cNvPr>
                <p14:cNvContentPartPr/>
                <p14:nvPr/>
              </p14:nvContentPartPr>
              <p14:xfrm>
                <a:off x="4195645" y="2158624"/>
                <a:ext cx="924840" cy="8168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A337D89E-E2EB-944F-8E92-25EC686002D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165045" y="2127664"/>
                  <a:ext cx="986040" cy="87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79DC1F31-25F8-9540-B18C-31B2E3B23A5F}"/>
                    </a:ext>
                  </a:extLst>
                </p14:cNvPr>
                <p14:cNvContentPartPr/>
                <p14:nvPr/>
              </p14:nvContentPartPr>
              <p14:xfrm>
                <a:off x="2043925" y="1705384"/>
                <a:ext cx="55080" cy="2520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79DC1F31-25F8-9540-B18C-31B2E3B23A5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013325" y="1674784"/>
                  <a:ext cx="1162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F610B505-2D57-824E-BC14-51E88E836D6A}"/>
                    </a:ext>
                  </a:extLst>
                </p14:cNvPr>
                <p14:cNvContentPartPr/>
                <p14:nvPr/>
              </p14:nvContentPartPr>
              <p14:xfrm>
                <a:off x="2470885" y="1770904"/>
                <a:ext cx="46800" cy="478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F610B505-2D57-824E-BC14-51E88E836D6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440285" y="1739944"/>
                  <a:ext cx="1083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A48E8E14-7B18-194F-ABA6-0BFE3BBCC11C}"/>
                    </a:ext>
                  </a:extLst>
                </p14:cNvPr>
                <p14:cNvContentPartPr/>
                <p14:nvPr/>
              </p14:nvContentPartPr>
              <p14:xfrm>
                <a:off x="2725765" y="1944424"/>
                <a:ext cx="360" cy="3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A48E8E14-7B18-194F-ABA6-0BFE3BBCC11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694805" y="19138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571BF929-893D-9648-B79A-36B133C1B921}"/>
                    </a:ext>
                  </a:extLst>
                </p14:cNvPr>
                <p14:cNvContentPartPr/>
                <p14:nvPr/>
              </p14:nvContentPartPr>
              <p14:xfrm>
                <a:off x="3119245" y="2042704"/>
                <a:ext cx="43920" cy="2772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571BF929-893D-9648-B79A-36B133C1B92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088645" y="2012104"/>
                  <a:ext cx="1054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0A879FC8-47AB-1446-A8A9-DC2369014531}"/>
                    </a:ext>
                  </a:extLst>
                </p14:cNvPr>
                <p14:cNvContentPartPr/>
                <p14:nvPr/>
              </p14:nvContentPartPr>
              <p14:xfrm>
                <a:off x="3478165" y="2164384"/>
                <a:ext cx="86760" cy="18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0A879FC8-47AB-1446-A8A9-DC2369014531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447205" y="2133784"/>
                  <a:ext cx="1479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93DDE606-4C7A-2144-B85B-2DF395F5B8D8}"/>
                    </a:ext>
                  </a:extLst>
                </p14:cNvPr>
                <p14:cNvContentPartPr/>
                <p14:nvPr/>
              </p14:nvContentPartPr>
              <p14:xfrm>
                <a:off x="3888925" y="2332144"/>
                <a:ext cx="106560" cy="190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93DDE606-4C7A-2144-B85B-2DF395F5B8D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858325" y="2301544"/>
                  <a:ext cx="1681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7A7BB3C5-5D6D-5A49-898A-BCF858CA23B4}"/>
                    </a:ext>
                  </a:extLst>
                </p14:cNvPr>
                <p14:cNvContentPartPr/>
                <p14:nvPr/>
              </p14:nvContentPartPr>
              <p14:xfrm>
                <a:off x="4149205" y="2494144"/>
                <a:ext cx="64080" cy="705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7A7BB3C5-5D6D-5A49-898A-BCF858CA23B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118605" y="2463544"/>
                  <a:ext cx="1256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7BA5C7A0-BA37-F74A-90C8-3AF32CDC9B28}"/>
                    </a:ext>
                  </a:extLst>
                </p14:cNvPr>
                <p14:cNvContentPartPr/>
                <p14:nvPr/>
              </p14:nvContentPartPr>
              <p14:xfrm>
                <a:off x="4288165" y="2766304"/>
                <a:ext cx="360" cy="3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7BA5C7A0-BA37-F74A-90C8-3AF32CDC9B2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257565" y="27353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D68AF07E-E90B-5543-A3DC-6CE178E936F3}"/>
                    </a:ext>
                  </a:extLst>
                </p14:cNvPr>
                <p14:cNvContentPartPr/>
                <p14:nvPr/>
              </p14:nvContentPartPr>
              <p14:xfrm>
                <a:off x="4508125" y="2864584"/>
                <a:ext cx="3960" cy="298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D68AF07E-E90B-5543-A3DC-6CE178E936F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477525" y="2833984"/>
                  <a:ext cx="655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D294B6DA-9B42-7941-8888-DDB29DC06A7F}"/>
                    </a:ext>
                  </a:extLst>
                </p14:cNvPr>
                <p14:cNvContentPartPr/>
                <p14:nvPr/>
              </p14:nvContentPartPr>
              <p14:xfrm>
                <a:off x="4835365" y="3013264"/>
                <a:ext cx="31680" cy="194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D294B6DA-9B42-7941-8888-DDB29DC06A7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804765" y="2982664"/>
                  <a:ext cx="932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7B2033A6-A41C-4544-A99C-6FC84775309C}"/>
                    </a:ext>
                  </a:extLst>
                </p14:cNvPr>
                <p14:cNvContentPartPr/>
                <p14:nvPr/>
              </p14:nvContentPartPr>
              <p14:xfrm>
                <a:off x="2714965" y="1790344"/>
                <a:ext cx="1642680" cy="110340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7B2033A6-A41C-4544-A99C-6FC84775309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697325" y="1772704"/>
                  <a:ext cx="1678320" cy="1139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8152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npo00000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9" name="Input penna 158">
                <a:extLst>
                  <a:ext uri="{FF2B5EF4-FFF2-40B4-BE49-F238E27FC236}">
                    <a16:creationId xmlns:a16="http://schemas.microsoft.com/office/drawing/2014/main" id="{4E3F3CEE-C99D-3F4E-9ABD-26FC59FB5CA1}"/>
                  </a:ext>
                </a:extLst>
              </p14:cNvPr>
              <p14:cNvContentPartPr/>
              <p14:nvPr/>
            </p14:nvContentPartPr>
            <p14:xfrm>
              <a:off x="-266195" y="6140584"/>
              <a:ext cx="138960" cy="63720"/>
            </p14:xfrm>
          </p:contentPart>
        </mc:Choice>
        <mc:Fallback xmlns="">
          <p:pic>
            <p:nvPicPr>
              <p:cNvPr id="159" name="Input penna 158">
                <a:extLst>
                  <a:ext uri="{FF2B5EF4-FFF2-40B4-BE49-F238E27FC236}">
                    <a16:creationId xmlns:a16="http://schemas.microsoft.com/office/drawing/2014/main" id="{4E3F3CEE-C99D-3F4E-9ABD-26FC59FB5C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97155" y="6109984"/>
                <a:ext cx="20052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0" name="Input penna 159">
                <a:extLst>
                  <a:ext uri="{FF2B5EF4-FFF2-40B4-BE49-F238E27FC236}">
                    <a16:creationId xmlns:a16="http://schemas.microsoft.com/office/drawing/2014/main" id="{0125DBDC-8861-8D4C-B3F3-C0C0C38B3EE2}"/>
                  </a:ext>
                </a:extLst>
              </p14:cNvPr>
              <p14:cNvContentPartPr/>
              <p14:nvPr/>
            </p14:nvContentPartPr>
            <p14:xfrm>
              <a:off x="544165" y="6053464"/>
              <a:ext cx="360" cy="360"/>
            </p14:xfrm>
          </p:contentPart>
        </mc:Choice>
        <mc:Fallback xmlns="">
          <p:pic>
            <p:nvPicPr>
              <p:cNvPr id="160" name="Input penna 159">
                <a:extLst>
                  <a:ext uri="{FF2B5EF4-FFF2-40B4-BE49-F238E27FC236}">
                    <a16:creationId xmlns:a16="http://schemas.microsoft.com/office/drawing/2014/main" id="{0125DBDC-8861-8D4C-B3F3-C0C0C38B3E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205" y="6022864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7" name="Gruppo 216">
            <a:extLst>
              <a:ext uri="{FF2B5EF4-FFF2-40B4-BE49-F238E27FC236}">
                <a16:creationId xmlns:a16="http://schemas.microsoft.com/office/drawing/2014/main" id="{9BBFF99B-BB8B-1B4F-8E6F-940D7866E959}"/>
              </a:ext>
            </a:extLst>
          </p:cNvPr>
          <p:cNvGrpSpPr/>
          <p:nvPr/>
        </p:nvGrpSpPr>
        <p:grpSpPr>
          <a:xfrm>
            <a:off x="1061485" y="535384"/>
            <a:ext cx="8076960" cy="6050160"/>
            <a:chOff x="1061485" y="535384"/>
            <a:chExt cx="8076960" cy="60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89D9F3E5-B097-FF42-97C4-3CE1C6F9EB6A}"/>
                    </a:ext>
                  </a:extLst>
                </p14:cNvPr>
                <p14:cNvContentPartPr/>
                <p14:nvPr/>
              </p14:nvContentPartPr>
              <p14:xfrm>
                <a:off x="1324645" y="1297864"/>
                <a:ext cx="1813320" cy="946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89D9F3E5-B097-FF42-97C4-3CE1C6F9EB6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93685" y="1267264"/>
                  <a:ext cx="18745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66A7B167-725A-014B-826B-18C0857E9F59}"/>
                    </a:ext>
                  </a:extLst>
                </p14:cNvPr>
                <p14:cNvContentPartPr/>
                <p14:nvPr/>
              </p14:nvContentPartPr>
              <p14:xfrm>
                <a:off x="3055525" y="1294264"/>
                <a:ext cx="528840" cy="567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66A7B167-725A-014B-826B-18C0857E9F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24925" y="1263304"/>
                  <a:ext cx="59004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168D2E7-B5B1-764F-9D62-2685F1FD6FB4}"/>
                    </a:ext>
                  </a:extLst>
                </p14:cNvPr>
                <p14:cNvContentPartPr/>
                <p14:nvPr/>
              </p14:nvContentPartPr>
              <p14:xfrm>
                <a:off x="3396805" y="1750384"/>
                <a:ext cx="450360" cy="5918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168D2E7-B5B1-764F-9D62-2685F1FD6F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66205" y="1719784"/>
                  <a:ext cx="51192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3EDC49F4-4CA0-894C-8B53-453B8C948C27}"/>
                    </a:ext>
                  </a:extLst>
                </p14:cNvPr>
                <p14:cNvContentPartPr/>
                <p14:nvPr/>
              </p14:nvContentPartPr>
              <p14:xfrm>
                <a:off x="3512725" y="1740664"/>
                <a:ext cx="1001520" cy="651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3EDC49F4-4CA0-894C-8B53-453B8C948C2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82125" y="1709704"/>
                  <a:ext cx="10627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9DDCB029-6142-6D4F-A9D6-0E7EAF78B717}"/>
                    </a:ext>
                  </a:extLst>
                </p14:cNvPr>
                <p14:cNvContentPartPr/>
                <p14:nvPr/>
              </p14:nvContentPartPr>
              <p14:xfrm>
                <a:off x="4455205" y="1220824"/>
                <a:ext cx="736200" cy="1076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9DDCB029-6142-6D4F-A9D6-0E7EAF78B7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24605" y="1190224"/>
                  <a:ext cx="797400" cy="11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523901B-D484-7C4B-8A7C-A71BA0048FBE}"/>
                    </a:ext>
                  </a:extLst>
                </p14:cNvPr>
                <p14:cNvContentPartPr/>
                <p14:nvPr/>
              </p14:nvContentPartPr>
              <p14:xfrm>
                <a:off x="5268445" y="1181944"/>
                <a:ext cx="1885320" cy="475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523901B-D484-7C4B-8A7C-A71BA0048FB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37845" y="1151344"/>
                  <a:ext cx="19465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49C3C673-171D-B947-B942-762940FC3A3F}"/>
                    </a:ext>
                  </a:extLst>
                </p14:cNvPr>
                <p14:cNvContentPartPr/>
                <p14:nvPr/>
              </p14:nvContentPartPr>
              <p14:xfrm>
                <a:off x="1921165" y="1230184"/>
                <a:ext cx="536040" cy="46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49C3C673-171D-B947-B942-762940FC3A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90565" y="1199584"/>
                  <a:ext cx="5976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8B9A4F72-B056-B043-BE3B-BECFEDBA381D}"/>
                    </a:ext>
                  </a:extLst>
                </p14:cNvPr>
                <p14:cNvContentPartPr/>
                <p14:nvPr/>
              </p14:nvContentPartPr>
              <p14:xfrm>
                <a:off x="2465125" y="1209304"/>
                <a:ext cx="582840" cy="237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8B9A4F72-B056-B043-BE3B-BECFEDBA381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34525" y="1178704"/>
                  <a:ext cx="6444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478A429-CBFE-2648-83C4-416FE044B50C}"/>
                    </a:ext>
                  </a:extLst>
                </p14:cNvPr>
                <p14:cNvContentPartPr/>
                <p14:nvPr/>
              </p14:nvContentPartPr>
              <p14:xfrm>
                <a:off x="3281245" y="1184464"/>
                <a:ext cx="160560" cy="18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478A429-CBFE-2648-83C4-416FE044B5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50645" y="1153864"/>
                  <a:ext cx="2221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FB11F46A-AC6A-F742-A6BA-ACB32103B49F}"/>
                    </a:ext>
                  </a:extLst>
                </p14:cNvPr>
                <p14:cNvContentPartPr/>
                <p14:nvPr/>
              </p14:nvContentPartPr>
              <p14:xfrm>
                <a:off x="3495445" y="1123984"/>
                <a:ext cx="293400" cy="511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FB11F46A-AC6A-F742-A6BA-ACB32103B49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64845" y="1093024"/>
                  <a:ext cx="3549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20013875-5478-D744-94FD-E1F4D6019204}"/>
                    </a:ext>
                  </a:extLst>
                </p14:cNvPr>
                <p14:cNvContentPartPr/>
                <p14:nvPr/>
              </p14:nvContentPartPr>
              <p14:xfrm>
                <a:off x="4126165" y="1114984"/>
                <a:ext cx="432720" cy="342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20013875-5478-D744-94FD-E1F4D601920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95565" y="1084384"/>
                  <a:ext cx="4942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C852B43A-2295-8D49-B97E-E6784E081442}"/>
                    </a:ext>
                  </a:extLst>
                </p14:cNvPr>
                <p14:cNvContentPartPr/>
                <p14:nvPr/>
              </p14:nvContentPartPr>
              <p14:xfrm>
                <a:off x="5202565" y="1082224"/>
                <a:ext cx="284040" cy="475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C852B43A-2295-8D49-B97E-E6784E0814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71965" y="1051264"/>
                  <a:ext cx="3456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987CD07-FF50-7D4E-8C40-C8D13CA1B94C}"/>
                    </a:ext>
                  </a:extLst>
                </p14:cNvPr>
                <p14:cNvContentPartPr/>
                <p14:nvPr/>
              </p14:nvContentPartPr>
              <p14:xfrm>
                <a:off x="3651685" y="1440784"/>
                <a:ext cx="360" cy="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987CD07-FF50-7D4E-8C40-C8D13CA1B94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21085" y="1410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05AE1DDB-B62E-0845-A18A-8865C03FE742}"/>
                    </a:ext>
                  </a:extLst>
                </p14:cNvPr>
                <p14:cNvContentPartPr/>
                <p14:nvPr/>
              </p14:nvContentPartPr>
              <p14:xfrm>
                <a:off x="3830965" y="1550944"/>
                <a:ext cx="360" cy="3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05AE1DDB-B62E-0845-A18A-8865C03FE74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00365" y="1519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BEDC7EE6-BD37-8749-9248-E5DF54D50454}"/>
                    </a:ext>
                  </a:extLst>
                </p14:cNvPr>
                <p14:cNvContentPartPr/>
                <p14:nvPr/>
              </p14:nvContentPartPr>
              <p14:xfrm>
                <a:off x="4311205" y="1521784"/>
                <a:ext cx="6120" cy="3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BEDC7EE6-BD37-8749-9248-E5DF54D504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80605" y="1491184"/>
                  <a:ext cx="673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4554ABCE-8AE4-4344-91A4-314EAC02817C}"/>
                    </a:ext>
                  </a:extLst>
                </p14:cNvPr>
                <p14:cNvContentPartPr/>
                <p14:nvPr/>
              </p14:nvContentPartPr>
              <p14:xfrm>
                <a:off x="4687765" y="1411984"/>
                <a:ext cx="612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4554ABCE-8AE4-4344-91A4-314EAC02817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56805" y="1381384"/>
                  <a:ext cx="67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3AD43B80-993A-C648-9DB2-B01E6A660973}"/>
                    </a:ext>
                  </a:extLst>
                </p14:cNvPr>
                <p14:cNvContentPartPr/>
                <p14:nvPr/>
              </p14:nvContentPartPr>
              <p14:xfrm>
                <a:off x="4741765" y="1239904"/>
                <a:ext cx="154440" cy="201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3AD43B80-993A-C648-9DB2-B01E6A66097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711165" y="1209304"/>
                  <a:ext cx="2156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E0661FB4-BE11-C746-A910-C444B1B11905}"/>
                    </a:ext>
                  </a:extLst>
                </p14:cNvPr>
                <p14:cNvContentPartPr/>
                <p14:nvPr/>
              </p14:nvContentPartPr>
              <p14:xfrm>
                <a:off x="4334605" y="1307584"/>
                <a:ext cx="360" cy="3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E0661FB4-BE11-C746-A910-C444B1B1190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04005" y="1276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1D6F7607-9BE7-AC4B-B3D2-D99750CF6395}"/>
                    </a:ext>
                  </a:extLst>
                </p14:cNvPr>
                <p14:cNvContentPartPr/>
                <p14:nvPr/>
              </p14:nvContentPartPr>
              <p14:xfrm>
                <a:off x="4184125" y="1301824"/>
                <a:ext cx="360" cy="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1D6F7607-9BE7-AC4B-B3D2-D99750CF639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53525" y="1271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65CFB652-8D78-474F-A2B1-52339DF4F166}"/>
                    </a:ext>
                  </a:extLst>
                </p14:cNvPr>
                <p14:cNvContentPartPr/>
                <p14:nvPr/>
              </p14:nvContentPartPr>
              <p14:xfrm>
                <a:off x="3737725" y="1338544"/>
                <a:ext cx="110880" cy="43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65CFB652-8D78-474F-A2B1-52339DF4F16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707125" y="1307944"/>
                  <a:ext cx="1720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B6389BD6-FCEB-F944-89F6-8EC49B805396}"/>
                    </a:ext>
                  </a:extLst>
                </p14:cNvPr>
                <p14:cNvContentPartPr/>
                <p14:nvPr/>
              </p14:nvContentPartPr>
              <p14:xfrm>
                <a:off x="3703885" y="1539424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B6389BD6-FCEB-F944-89F6-8EC49B80539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2925" y="1508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45D399EC-EDA6-AC4D-8263-F17C5C99CCE1}"/>
                    </a:ext>
                  </a:extLst>
                </p14:cNvPr>
                <p14:cNvContentPartPr/>
                <p14:nvPr/>
              </p14:nvContentPartPr>
              <p14:xfrm>
                <a:off x="4112125" y="1462384"/>
                <a:ext cx="60480" cy="21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45D399EC-EDA6-AC4D-8263-F17C5C99CCE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81525" y="1431784"/>
                  <a:ext cx="1220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0EFDAC63-C92C-2548-B945-234D3A656778}"/>
                    </a:ext>
                  </a:extLst>
                </p14:cNvPr>
                <p14:cNvContentPartPr/>
                <p14:nvPr/>
              </p14:nvContentPartPr>
              <p14:xfrm>
                <a:off x="4166845" y="1458064"/>
                <a:ext cx="360" cy="3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0EFDAC63-C92C-2548-B945-234D3A65677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36245" y="1427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902AAFF0-3A67-8341-AD2F-9C6F0F88832F}"/>
                    </a:ext>
                  </a:extLst>
                </p14:cNvPr>
                <p14:cNvContentPartPr/>
                <p14:nvPr/>
              </p14:nvContentPartPr>
              <p14:xfrm>
                <a:off x="4461685" y="1591624"/>
                <a:ext cx="38520" cy="291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902AAFF0-3A67-8341-AD2F-9C6F0F88832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31085" y="1561024"/>
                  <a:ext cx="1000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292DABFE-68B3-3941-AF9D-334D0D8E3F12}"/>
                    </a:ext>
                  </a:extLst>
                </p14:cNvPr>
                <p14:cNvContentPartPr/>
                <p14:nvPr/>
              </p14:nvContentPartPr>
              <p14:xfrm>
                <a:off x="4832125" y="1533304"/>
                <a:ext cx="30960" cy="14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292DABFE-68B3-3941-AF9D-334D0D8E3F1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01525" y="1502704"/>
                  <a:ext cx="921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0F847744-7519-414E-B3B2-075C47A9239B}"/>
                    </a:ext>
                  </a:extLst>
                </p14:cNvPr>
                <p14:cNvContentPartPr/>
                <p14:nvPr/>
              </p14:nvContentPartPr>
              <p14:xfrm>
                <a:off x="4606765" y="1699984"/>
                <a:ext cx="90720" cy="248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0F847744-7519-414E-B3B2-075C47A9239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75805" y="1669384"/>
                  <a:ext cx="1522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6A8833D0-B119-244B-9A7F-1AEEA7E63CEE}"/>
                    </a:ext>
                  </a:extLst>
                </p14:cNvPr>
                <p14:cNvContentPartPr/>
                <p14:nvPr/>
              </p14:nvContentPartPr>
              <p14:xfrm>
                <a:off x="4751125" y="1718704"/>
                <a:ext cx="6120" cy="3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6A8833D0-B119-244B-9A7F-1AEEA7E63CE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20525" y="1688104"/>
                  <a:ext cx="67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AA889B28-0E24-0F4B-9E70-667C6D534D4B}"/>
                    </a:ext>
                  </a:extLst>
                </p14:cNvPr>
                <p14:cNvContentPartPr/>
                <p14:nvPr/>
              </p14:nvContentPartPr>
              <p14:xfrm>
                <a:off x="3997285" y="1163224"/>
                <a:ext cx="273960" cy="5043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AA889B28-0E24-0F4B-9E70-667C6D534D4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966325" y="1132264"/>
                  <a:ext cx="33552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C3A88051-CE0E-BF46-A7E9-EE23761B8868}"/>
                    </a:ext>
                  </a:extLst>
                </p14:cNvPr>
                <p14:cNvContentPartPr/>
                <p14:nvPr/>
              </p14:nvContentPartPr>
              <p14:xfrm>
                <a:off x="3975685" y="1550944"/>
                <a:ext cx="218520" cy="1332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C3A88051-CE0E-BF46-A7E9-EE23761B886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45085" y="1519984"/>
                  <a:ext cx="2800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8724DE01-8539-254F-B8FF-E4DE2E4213CF}"/>
                    </a:ext>
                  </a:extLst>
                </p14:cNvPr>
                <p14:cNvContentPartPr/>
                <p14:nvPr/>
              </p14:nvContentPartPr>
              <p14:xfrm>
                <a:off x="4108885" y="1097704"/>
                <a:ext cx="231840" cy="18108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8724DE01-8539-254F-B8FF-E4DE2E4213C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78285" y="1066744"/>
                  <a:ext cx="2930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2CB41A46-3C8A-8E46-B030-12693E8CC104}"/>
                    </a:ext>
                  </a:extLst>
                </p14:cNvPr>
                <p14:cNvContentPartPr/>
                <p14:nvPr/>
              </p14:nvContentPartPr>
              <p14:xfrm>
                <a:off x="4985485" y="1322704"/>
                <a:ext cx="38160" cy="129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2CB41A46-3C8A-8E46-B030-12693E8CC10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954885" y="1292104"/>
                  <a:ext cx="993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81D15CD6-3795-0148-B780-44BF99984647}"/>
                    </a:ext>
                  </a:extLst>
                </p14:cNvPr>
                <p14:cNvContentPartPr/>
                <p14:nvPr/>
              </p14:nvContentPartPr>
              <p14:xfrm>
                <a:off x="4763365" y="1319464"/>
                <a:ext cx="254520" cy="1810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81D15CD6-3795-0148-B780-44BF9998464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32765" y="1288504"/>
                  <a:ext cx="3160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235AB64-1E31-9248-A07E-FF1D9F2CD258}"/>
                    </a:ext>
                  </a:extLst>
                </p14:cNvPr>
                <p14:cNvContentPartPr/>
                <p14:nvPr/>
              </p14:nvContentPartPr>
              <p14:xfrm>
                <a:off x="4722325" y="1388584"/>
                <a:ext cx="11880" cy="1332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235AB64-1E31-9248-A07E-FF1D9F2CD25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691725" y="1357984"/>
                  <a:ext cx="730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A7BCE15B-E4D5-6844-9A4A-4E6DDCF539AD}"/>
                    </a:ext>
                  </a:extLst>
                </p14:cNvPr>
                <p14:cNvContentPartPr/>
                <p14:nvPr/>
              </p14:nvContentPartPr>
              <p14:xfrm>
                <a:off x="2353885" y="664264"/>
                <a:ext cx="499320" cy="190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A7BCE15B-E4D5-6844-9A4A-4E6DDCF539A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23285" y="633664"/>
                  <a:ext cx="5608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EEFC77EB-D317-ED4E-8969-E99B03EE07C1}"/>
                    </a:ext>
                  </a:extLst>
                </p14:cNvPr>
                <p14:cNvContentPartPr/>
                <p14:nvPr/>
              </p14:nvContentPartPr>
              <p14:xfrm>
                <a:off x="2636485" y="555544"/>
                <a:ext cx="288720" cy="2296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EEFC77EB-D317-ED4E-8969-E99B03EE07C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605885" y="524584"/>
                  <a:ext cx="3502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178894AD-C804-6445-90EC-2BCEBB2FD620}"/>
                    </a:ext>
                  </a:extLst>
                </p14:cNvPr>
                <p14:cNvContentPartPr/>
                <p14:nvPr/>
              </p14:nvContentPartPr>
              <p14:xfrm>
                <a:off x="5494165" y="590104"/>
                <a:ext cx="611640" cy="777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178894AD-C804-6445-90EC-2BCEBB2FD6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63565" y="559504"/>
                  <a:ext cx="6728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A2B8CEE4-9094-6547-B9CD-8FFBBF434692}"/>
                    </a:ext>
                  </a:extLst>
                </p14:cNvPr>
                <p14:cNvContentPartPr/>
                <p14:nvPr/>
              </p14:nvContentPartPr>
              <p14:xfrm>
                <a:off x="5393005" y="535384"/>
                <a:ext cx="304560" cy="12024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A2B8CEE4-9094-6547-B9CD-8FFBBF43469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362405" y="504784"/>
                  <a:ext cx="3657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1CE2F797-C70A-164B-8B1C-C237FAE7BB5C}"/>
                    </a:ext>
                  </a:extLst>
                </p14:cNvPr>
                <p14:cNvContentPartPr/>
                <p14:nvPr/>
              </p14:nvContentPartPr>
              <p14:xfrm>
                <a:off x="2184325" y="681544"/>
                <a:ext cx="3247920" cy="5007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1CE2F797-C70A-164B-8B1C-C237FAE7BB5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153725" y="650944"/>
                  <a:ext cx="33094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5F034BC1-5B4D-204A-B754-0D23E50AB1A7}"/>
                    </a:ext>
                  </a:extLst>
                </p14:cNvPr>
                <p14:cNvContentPartPr/>
                <p14:nvPr/>
              </p14:nvContentPartPr>
              <p14:xfrm>
                <a:off x="4861285" y="834184"/>
                <a:ext cx="915120" cy="75168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5F034BC1-5B4D-204A-B754-0D23E50AB1A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830685" y="803584"/>
                  <a:ext cx="976680" cy="81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C1A6171F-6761-8146-B8D7-30405678FAF2}"/>
                    </a:ext>
                  </a:extLst>
                </p14:cNvPr>
                <p14:cNvContentPartPr/>
                <p14:nvPr/>
              </p14:nvContentPartPr>
              <p14:xfrm>
                <a:off x="5040565" y="798184"/>
                <a:ext cx="544320" cy="3477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C1A6171F-6761-8146-B8D7-30405678FAF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009965" y="767584"/>
                  <a:ext cx="6055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5E3031AF-492F-FB42-8864-6808D1573079}"/>
                    </a:ext>
                  </a:extLst>
                </p14:cNvPr>
                <p14:cNvContentPartPr/>
                <p14:nvPr/>
              </p14:nvContentPartPr>
              <p14:xfrm>
                <a:off x="5260525" y="790264"/>
                <a:ext cx="485640" cy="7812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5E3031AF-492F-FB42-8864-6808D157307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229925" y="759304"/>
                  <a:ext cx="5468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615C07F9-5813-C144-B309-1217E5E4FB5D}"/>
                    </a:ext>
                  </a:extLst>
                </p14:cNvPr>
                <p14:cNvContentPartPr/>
                <p14:nvPr/>
              </p14:nvContentPartPr>
              <p14:xfrm>
                <a:off x="3327325" y="1100944"/>
                <a:ext cx="151560" cy="3751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615C07F9-5813-C144-B309-1217E5E4FB5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296725" y="1070344"/>
                  <a:ext cx="21276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F1D2B58F-B482-114D-A49F-89AFF8386FBF}"/>
                    </a:ext>
                  </a:extLst>
                </p14:cNvPr>
                <p14:cNvContentPartPr/>
                <p14:nvPr/>
              </p14:nvContentPartPr>
              <p14:xfrm>
                <a:off x="3260365" y="1016704"/>
                <a:ext cx="292680" cy="990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F1D2B58F-B482-114D-A49F-89AFF8386FB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229765" y="985744"/>
                  <a:ext cx="3542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EE35CA87-B738-4843-BB8C-891580755193}"/>
                    </a:ext>
                  </a:extLst>
                </p14:cNvPr>
                <p14:cNvContentPartPr/>
                <p14:nvPr/>
              </p14:nvContentPartPr>
              <p14:xfrm>
                <a:off x="1602925" y="3188584"/>
                <a:ext cx="17640" cy="6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EE35CA87-B738-4843-BB8C-89158075519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572325" y="3157984"/>
                  <a:ext cx="792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24EA0AC-EA7A-DC4B-A315-AF8BACFF7E6A}"/>
                    </a:ext>
                  </a:extLst>
                </p14:cNvPr>
                <p14:cNvContentPartPr/>
                <p14:nvPr/>
              </p14:nvContentPartPr>
              <p14:xfrm>
                <a:off x="1625965" y="3110824"/>
                <a:ext cx="882360" cy="838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24EA0AC-EA7A-DC4B-A315-AF8BACFF7E6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595365" y="3080224"/>
                  <a:ext cx="9435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AF1D31E-A17B-C64B-8E56-1C6062FE697A}"/>
                    </a:ext>
                  </a:extLst>
                </p14:cNvPr>
                <p14:cNvContentPartPr/>
                <p14:nvPr/>
              </p14:nvContentPartPr>
              <p14:xfrm>
                <a:off x="3159565" y="2855584"/>
                <a:ext cx="383760" cy="1425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AF1D31E-A17B-C64B-8E56-1C6062FE697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128965" y="2824984"/>
                  <a:ext cx="4449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5B930B67-A30E-B94A-B73E-39B194E6003A}"/>
                    </a:ext>
                  </a:extLst>
                </p14:cNvPr>
                <p14:cNvContentPartPr/>
                <p14:nvPr/>
              </p14:nvContentPartPr>
              <p14:xfrm>
                <a:off x="3749965" y="2760184"/>
                <a:ext cx="360" cy="3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5B930B67-A30E-B94A-B73E-39B194E6003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19365" y="27295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3F60520-4FD9-D94E-B4B1-8D40C0EAD31C}"/>
                    </a:ext>
                  </a:extLst>
                </p14:cNvPr>
                <p14:cNvContentPartPr/>
                <p14:nvPr/>
              </p14:nvContentPartPr>
              <p14:xfrm>
                <a:off x="3749965" y="2658304"/>
                <a:ext cx="198720" cy="1022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F3F60520-4FD9-D94E-B4B1-8D40C0EAD31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19365" y="2627704"/>
                  <a:ext cx="2602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784FC3B-B04F-C945-A62F-97EB2FFB993B}"/>
                    </a:ext>
                  </a:extLst>
                </p14:cNvPr>
                <p14:cNvContentPartPr/>
                <p14:nvPr/>
              </p14:nvContentPartPr>
              <p14:xfrm>
                <a:off x="4091605" y="2569744"/>
                <a:ext cx="46440" cy="115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784FC3B-B04F-C945-A62F-97EB2FFB993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60645" y="2539144"/>
                  <a:ext cx="107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DEEA9022-E384-E643-A567-8965C5F5968A}"/>
                    </a:ext>
                  </a:extLst>
                </p14:cNvPr>
                <p14:cNvContentPartPr/>
                <p14:nvPr/>
              </p14:nvContentPartPr>
              <p14:xfrm>
                <a:off x="4097365" y="2586664"/>
                <a:ext cx="3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DEEA9022-E384-E643-A567-8965C5F5968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66405" y="25560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8A4EF49C-0D26-0944-9AA2-22503E0EBBD4}"/>
                    </a:ext>
                  </a:extLst>
                </p14:cNvPr>
                <p14:cNvContentPartPr/>
                <p14:nvPr/>
              </p14:nvContentPartPr>
              <p14:xfrm>
                <a:off x="4513885" y="2644624"/>
                <a:ext cx="91800" cy="799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8A4EF49C-0D26-0944-9AA2-22503E0EBBD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83285" y="2614024"/>
                  <a:ext cx="1530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1B68DAB4-4695-C34B-A90F-D56BC0663C60}"/>
                    </a:ext>
                  </a:extLst>
                </p14:cNvPr>
                <p14:cNvContentPartPr/>
                <p14:nvPr/>
              </p14:nvContentPartPr>
              <p14:xfrm>
                <a:off x="4803325" y="2772064"/>
                <a:ext cx="207720" cy="313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1B68DAB4-4695-C34B-A90F-D56BC0663C6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72725" y="2741104"/>
                  <a:ext cx="2692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4045650-B2F9-D244-9F21-806739077DBB}"/>
                    </a:ext>
                  </a:extLst>
                </p14:cNvPr>
                <p14:cNvContentPartPr/>
                <p14:nvPr/>
              </p14:nvContentPartPr>
              <p14:xfrm>
                <a:off x="5249005" y="2847304"/>
                <a:ext cx="426960" cy="262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4045650-B2F9-D244-9F21-806739077DB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218405" y="2816344"/>
                  <a:ext cx="4881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1D3D5CAA-E698-4440-9E34-8E8EB3A6374D}"/>
                    </a:ext>
                  </a:extLst>
                </p14:cNvPr>
                <p14:cNvContentPartPr/>
                <p14:nvPr/>
              </p14:nvContentPartPr>
              <p14:xfrm>
                <a:off x="6244405" y="2928304"/>
                <a:ext cx="801720" cy="198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1D3D5CAA-E698-4440-9E34-8E8EB3A6374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13805" y="2897704"/>
                  <a:ext cx="8632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02A3F314-ECD9-7D44-9092-9DB68F84057A}"/>
                    </a:ext>
                  </a:extLst>
                </p14:cNvPr>
                <p14:cNvContentPartPr/>
                <p14:nvPr/>
              </p14:nvContentPartPr>
              <p14:xfrm>
                <a:off x="6498205" y="2653984"/>
                <a:ext cx="279000" cy="212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02A3F314-ECD9-7D44-9092-9DB68F84057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67605" y="2623384"/>
                  <a:ext cx="3402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88C4BF21-6F11-3B4D-9F1B-A639496E3D87}"/>
                    </a:ext>
                  </a:extLst>
                </p14:cNvPr>
                <p14:cNvContentPartPr/>
                <p14:nvPr/>
              </p14:nvContentPartPr>
              <p14:xfrm>
                <a:off x="6480565" y="2583784"/>
                <a:ext cx="122760" cy="694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88C4BF21-6F11-3B4D-9F1B-A639496E3D8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449965" y="2553184"/>
                  <a:ext cx="1839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53FC2DEE-206D-5E46-A654-FDADB76040C1}"/>
                    </a:ext>
                  </a:extLst>
                </p14:cNvPr>
                <p14:cNvContentPartPr/>
                <p14:nvPr/>
              </p14:nvContentPartPr>
              <p14:xfrm>
                <a:off x="5876485" y="2614744"/>
                <a:ext cx="970200" cy="388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53FC2DEE-206D-5E46-A654-FDADB76040C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45885" y="2583784"/>
                  <a:ext cx="1031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18B27132-DE86-2048-8C40-1998792D910E}"/>
                    </a:ext>
                  </a:extLst>
                </p14:cNvPr>
                <p14:cNvContentPartPr/>
                <p14:nvPr/>
              </p14:nvContentPartPr>
              <p14:xfrm>
                <a:off x="5868565" y="2534824"/>
                <a:ext cx="237240" cy="1000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18B27132-DE86-2048-8C40-1998792D910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37965" y="2503864"/>
                  <a:ext cx="2984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245C99B0-F5B1-5443-A261-7AEB61243C44}"/>
                    </a:ext>
                  </a:extLst>
                </p14:cNvPr>
                <p14:cNvContentPartPr/>
                <p14:nvPr/>
              </p14:nvContentPartPr>
              <p14:xfrm>
                <a:off x="1260205" y="2816344"/>
                <a:ext cx="713520" cy="442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245C99B0-F5B1-5443-A261-7AEB61243C4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29605" y="2785384"/>
                  <a:ext cx="7747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0FB7D03-2836-9A43-9E05-5ECF217A9A26}"/>
                    </a:ext>
                  </a:extLst>
                </p14:cNvPr>
                <p14:cNvContentPartPr/>
                <p14:nvPr/>
              </p14:nvContentPartPr>
              <p14:xfrm>
                <a:off x="1192165" y="2709784"/>
                <a:ext cx="284040" cy="1098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0FB7D03-2836-9A43-9E05-5ECF217A9A2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61205" y="2679184"/>
                  <a:ext cx="3452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1A1AFC09-C57E-7D43-B481-443011D3826A}"/>
                    </a:ext>
                  </a:extLst>
                </p14:cNvPr>
                <p14:cNvContentPartPr/>
                <p14:nvPr/>
              </p14:nvContentPartPr>
              <p14:xfrm>
                <a:off x="1617685" y="2685664"/>
                <a:ext cx="475200" cy="19980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1A1AFC09-C57E-7D43-B481-443011D3826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587085" y="2655064"/>
                  <a:ext cx="5364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B4A380B9-E4D5-6145-BF33-37BF4BC62FF4}"/>
                    </a:ext>
                  </a:extLst>
                </p14:cNvPr>
                <p14:cNvContentPartPr/>
                <p14:nvPr/>
              </p14:nvContentPartPr>
              <p14:xfrm>
                <a:off x="1977685" y="2725624"/>
                <a:ext cx="146520" cy="6660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B4A380B9-E4D5-6145-BF33-37BF4BC62FF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946725" y="2695024"/>
                  <a:ext cx="2080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F48C34F5-5A46-8B43-9C93-7049B34B6F31}"/>
                    </a:ext>
                  </a:extLst>
                </p14:cNvPr>
                <p14:cNvContentPartPr/>
                <p14:nvPr/>
              </p14:nvContentPartPr>
              <p14:xfrm>
                <a:off x="2441365" y="2911384"/>
                <a:ext cx="2805480" cy="34884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F48C34F5-5A46-8B43-9C93-7049B34B6F3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10765" y="2880784"/>
                  <a:ext cx="286704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0DF7A489-E9B0-5144-A705-1EB422675A2A}"/>
                    </a:ext>
                  </a:extLst>
                </p14:cNvPr>
                <p14:cNvContentPartPr/>
                <p14:nvPr/>
              </p14:nvContentPartPr>
              <p14:xfrm>
                <a:off x="1527325" y="2038384"/>
                <a:ext cx="660240" cy="5292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0DF7A489-E9B0-5144-A705-1EB422675A2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509325" y="2020384"/>
                  <a:ext cx="6958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D0389AB4-B57B-814F-95BF-18AAFEF52FD8}"/>
                    </a:ext>
                  </a:extLst>
                </p14:cNvPr>
                <p14:cNvContentPartPr/>
                <p14:nvPr/>
              </p14:nvContentPartPr>
              <p14:xfrm>
                <a:off x="1992445" y="1838584"/>
                <a:ext cx="410760" cy="3459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D0389AB4-B57B-814F-95BF-18AAFEF52FD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974805" y="1820944"/>
                  <a:ext cx="44640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90861201-63C8-C446-80BA-EE76082B4459}"/>
                    </a:ext>
                  </a:extLst>
                </p14:cNvPr>
                <p14:cNvContentPartPr/>
                <p14:nvPr/>
              </p14:nvContentPartPr>
              <p14:xfrm>
                <a:off x="7586845" y="2751544"/>
                <a:ext cx="574560" cy="669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90861201-63C8-C446-80BA-EE76082B445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56245" y="2720944"/>
                  <a:ext cx="6361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66291A3B-DDE8-914F-852E-AF5414B73261}"/>
                    </a:ext>
                  </a:extLst>
                </p14:cNvPr>
                <p14:cNvContentPartPr/>
                <p14:nvPr/>
              </p14:nvContentPartPr>
              <p14:xfrm>
                <a:off x="7937125" y="2379304"/>
                <a:ext cx="446760" cy="633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66291A3B-DDE8-914F-852E-AF5414B7326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06525" y="2348344"/>
                  <a:ext cx="5079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8736794C-5C88-D141-AD9F-3719D3324C79}"/>
                    </a:ext>
                  </a:extLst>
                </p14:cNvPr>
                <p14:cNvContentPartPr/>
                <p14:nvPr/>
              </p14:nvContentPartPr>
              <p14:xfrm>
                <a:off x="8212165" y="1960624"/>
                <a:ext cx="450720" cy="7092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8736794C-5C88-D141-AD9F-3719D3324C7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81565" y="1930024"/>
                  <a:ext cx="5119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D28497DA-307B-D44F-ABBB-DBEE1F815D8A}"/>
                    </a:ext>
                  </a:extLst>
                </p14:cNvPr>
                <p14:cNvContentPartPr/>
                <p14:nvPr/>
              </p14:nvContentPartPr>
              <p14:xfrm>
                <a:off x="8457685" y="1581904"/>
                <a:ext cx="421560" cy="5616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D28497DA-307B-D44F-ABBB-DBEE1F815D8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427085" y="1550944"/>
                  <a:ext cx="482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5525F2EA-5BC9-8347-BC54-0D3F2265BC7A}"/>
                    </a:ext>
                  </a:extLst>
                </p14:cNvPr>
                <p14:cNvContentPartPr/>
                <p14:nvPr/>
              </p14:nvContentPartPr>
              <p14:xfrm>
                <a:off x="8623285" y="1238824"/>
                <a:ext cx="392040" cy="2880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5525F2EA-5BC9-8347-BC54-0D3F2265BC7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592685" y="1208224"/>
                  <a:ext cx="4536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648815E8-603C-B446-AC9D-5B14FDFBA5F8}"/>
                    </a:ext>
                  </a:extLst>
                </p14:cNvPr>
                <p14:cNvContentPartPr/>
                <p14:nvPr/>
              </p14:nvContentPartPr>
              <p14:xfrm>
                <a:off x="7364725" y="1012744"/>
                <a:ext cx="1460880" cy="17161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648815E8-603C-B446-AC9D-5B14FDFBA5F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334125" y="981784"/>
                  <a:ext cx="1522440" cy="177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DB557A8D-2469-FD4C-86D6-2A3F08712AF8}"/>
                    </a:ext>
                  </a:extLst>
                </p14:cNvPr>
                <p14:cNvContentPartPr/>
                <p14:nvPr/>
              </p14:nvContentPartPr>
              <p14:xfrm>
                <a:off x="7932085" y="1462384"/>
                <a:ext cx="1206360" cy="15037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DB557A8D-2469-FD4C-86D6-2A3F08712AF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901485" y="1431784"/>
                  <a:ext cx="1267560" cy="15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DDBF14D3-FA0D-FC4D-AFFE-1581A8C92C52}"/>
                    </a:ext>
                  </a:extLst>
                </p14:cNvPr>
                <p14:cNvContentPartPr/>
                <p14:nvPr/>
              </p14:nvContentPartPr>
              <p14:xfrm>
                <a:off x="5198245" y="6290704"/>
                <a:ext cx="109080" cy="3420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DDBF14D3-FA0D-FC4D-AFFE-1581A8C92C5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167645" y="6260104"/>
                  <a:ext cx="1702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6C00B3E3-231D-C248-B270-51099F57FADA}"/>
                    </a:ext>
                  </a:extLst>
                </p14:cNvPr>
                <p14:cNvContentPartPr/>
                <p14:nvPr/>
              </p14:nvContentPartPr>
              <p14:xfrm>
                <a:off x="2322925" y="6433984"/>
                <a:ext cx="2579400" cy="1515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6C00B3E3-231D-C248-B270-51099F57FAD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291965" y="6403384"/>
                  <a:ext cx="26406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48296A5A-2E0B-804C-B76C-DC5E768468E2}"/>
                    </a:ext>
                  </a:extLst>
                </p14:cNvPr>
                <p14:cNvContentPartPr/>
                <p14:nvPr/>
              </p14:nvContentPartPr>
              <p14:xfrm>
                <a:off x="6559045" y="4299184"/>
                <a:ext cx="380160" cy="17352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48296A5A-2E0B-804C-B76C-DC5E768468E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528085" y="4268584"/>
                  <a:ext cx="4417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0B2E2338-2BA8-9149-A951-78E7CB9D5EA5}"/>
                    </a:ext>
                  </a:extLst>
                </p14:cNvPr>
                <p14:cNvContentPartPr/>
                <p14:nvPr/>
              </p14:nvContentPartPr>
              <p14:xfrm>
                <a:off x="6395245" y="4496464"/>
                <a:ext cx="219960" cy="1414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0B2E2338-2BA8-9149-A951-78E7CB9D5EA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364645" y="4465864"/>
                  <a:ext cx="281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C2D73CDC-D940-9C46-9479-1B54BDC83BD7}"/>
                    </a:ext>
                  </a:extLst>
                </p14:cNvPr>
                <p14:cNvContentPartPr/>
                <p14:nvPr/>
              </p14:nvContentPartPr>
              <p14:xfrm>
                <a:off x="6139645" y="4681864"/>
                <a:ext cx="139680" cy="3420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C2D73CDC-D940-9C46-9479-1B54BDC83BD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109045" y="4650904"/>
                  <a:ext cx="2008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9A1FA616-26AC-D941-9700-24D22D96F64F}"/>
                    </a:ext>
                  </a:extLst>
                </p14:cNvPr>
                <p14:cNvContentPartPr/>
                <p14:nvPr/>
              </p14:nvContentPartPr>
              <p14:xfrm>
                <a:off x="4914925" y="4820824"/>
                <a:ext cx="1086840" cy="9334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9A1FA616-26AC-D941-9700-24D22D96F64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884325" y="4789864"/>
                  <a:ext cx="1148040" cy="9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9EFEC9A7-340F-CF44-B88F-40D07FD18EEA}"/>
                    </a:ext>
                  </a:extLst>
                </p14:cNvPr>
                <p14:cNvContentPartPr/>
                <p14:nvPr/>
              </p14:nvContentPartPr>
              <p14:xfrm>
                <a:off x="6498565" y="4766824"/>
                <a:ext cx="996120" cy="69480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9EFEC9A7-340F-CF44-B88F-40D07FD18EE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67605" y="4736224"/>
                  <a:ext cx="105768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71928D3C-2EF8-D74E-8BFB-517B3EDBA72E}"/>
                    </a:ext>
                  </a:extLst>
                </p14:cNvPr>
                <p14:cNvContentPartPr/>
                <p14:nvPr/>
              </p14:nvContentPartPr>
              <p14:xfrm>
                <a:off x="6059725" y="5468824"/>
                <a:ext cx="474120" cy="1944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71928D3C-2EF8-D74E-8BFB-517B3EDBA72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029125" y="5438224"/>
                  <a:ext cx="5356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A509BD92-C5D4-4B41-8E6C-1CD68441F84C}"/>
                    </a:ext>
                  </a:extLst>
                </p14:cNvPr>
                <p14:cNvContentPartPr/>
                <p14:nvPr/>
              </p14:nvContentPartPr>
              <p14:xfrm>
                <a:off x="5584165" y="5798584"/>
                <a:ext cx="423360" cy="2030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A509BD92-C5D4-4B41-8E6C-1CD68441F84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553565" y="5767984"/>
                  <a:ext cx="4845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1D2034A6-CAC2-B342-82B7-D477D0830024}"/>
                    </a:ext>
                  </a:extLst>
                </p14:cNvPr>
                <p14:cNvContentPartPr/>
                <p14:nvPr/>
              </p14:nvContentPartPr>
              <p14:xfrm>
                <a:off x="5422525" y="6105304"/>
                <a:ext cx="104760" cy="432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1D2034A6-CAC2-B342-82B7-D477D083002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391565" y="6074704"/>
                  <a:ext cx="1659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4EF0B67E-D647-594F-90C8-949925C9FE76}"/>
                    </a:ext>
                  </a:extLst>
                </p14:cNvPr>
                <p14:cNvContentPartPr/>
                <p14:nvPr/>
              </p14:nvContentPartPr>
              <p14:xfrm>
                <a:off x="2285845" y="5876704"/>
                <a:ext cx="664920" cy="255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4EF0B67E-D647-594F-90C8-949925C9FE7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55245" y="5845744"/>
                  <a:ext cx="7264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9A3623C5-A9CE-5043-8897-A5A531CB30DD}"/>
                    </a:ext>
                  </a:extLst>
                </p14:cNvPr>
                <p14:cNvContentPartPr/>
                <p14:nvPr/>
              </p14:nvContentPartPr>
              <p14:xfrm>
                <a:off x="3026725" y="5805424"/>
                <a:ext cx="1744920" cy="10224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9A3623C5-A9CE-5043-8897-A5A531CB30D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996125" y="5774464"/>
                  <a:ext cx="18064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2668DF9E-DF39-4D45-8D49-CCD6EC0B2B49}"/>
                    </a:ext>
                  </a:extLst>
                </p14:cNvPr>
                <p14:cNvContentPartPr/>
                <p14:nvPr/>
              </p14:nvContentPartPr>
              <p14:xfrm>
                <a:off x="2966245" y="5167864"/>
                <a:ext cx="124560" cy="698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2668DF9E-DF39-4D45-8D49-CCD6EC0B2B4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935285" y="5137264"/>
                  <a:ext cx="1857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371C4566-219B-814F-BE80-D142995806D3}"/>
                    </a:ext>
                  </a:extLst>
                </p14:cNvPr>
                <p14:cNvContentPartPr/>
                <p14:nvPr/>
              </p14:nvContentPartPr>
              <p14:xfrm>
                <a:off x="2940685" y="4976344"/>
                <a:ext cx="7200" cy="16884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371C4566-219B-814F-BE80-D142995806D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910085" y="4945384"/>
                  <a:ext cx="687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47FA67E1-5D1B-4647-8542-A874C6C5897D}"/>
                    </a:ext>
                  </a:extLst>
                </p14:cNvPr>
                <p14:cNvContentPartPr/>
                <p14:nvPr/>
              </p14:nvContentPartPr>
              <p14:xfrm>
                <a:off x="2916565" y="4907584"/>
                <a:ext cx="360" cy="3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47FA67E1-5D1B-4647-8542-A874C6C589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85965" y="4876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F9390DB1-A7D3-1943-82CB-FAA54AAD2526}"/>
                    </a:ext>
                  </a:extLst>
                </p14:cNvPr>
                <p14:cNvContentPartPr/>
                <p14:nvPr/>
              </p14:nvContentPartPr>
              <p14:xfrm>
                <a:off x="2942845" y="5026384"/>
                <a:ext cx="52560" cy="5126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F9390DB1-A7D3-1943-82CB-FAA54AAD252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911885" y="4995784"/>
                  <a:ext cx="11376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F46FBD11-1337-444B-9E2B-78489AF59289}"/>
                    </a:ext>
                  </a:extLst>
                </p14:cNvPr>
                <p14:cNvContentPartPr/>
                <p14:nvPr/>
              </p14:nvContentPartPr>
              <p14:xfrm>
                <a:off x="2816125" y="4858984"/>
                <a:ext cx="370800" cy="34200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F46FBD11-1337-444B-9E2B-78489AF5928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785165" y="4828384"/>
                  <a:ext cx="43200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A702F063-5B75-6440-9A5F-A1CD3D523E4D}"/>
                    </a:ext>
                  </a:extLst>
                </p14:cNvPr>
                <p14:cNvContentPartPr/>
                <p14:nvPr/>
              </p14:nvContentPartPr>
              <p14:xfrm>
                <a:off x="5128045" y="4516264"/>
                <a:ext cx="474120" cy="3279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A702F063-5B75-6440-9A5F-A1CD3D523E4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097445" y="4485304"/>
                  <a:ext cx="53568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2D3163DB-7305-5347-8368-190385551D4F}"/>
                    </a:ext>
                  </a:extLst>
                </p14:cNvPr>
                <p14:cNvContentPartPr/>
                <p14:nvPr/>
              </p14:nvContentPartPr>
              <p14:xfrm>
                <a:off x="5029405" y="4446424"/>
                <a:ext cx="418680" cy="2934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2D3163DB-7305-5347-8368-190385551D4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998805" y="4415824"/>
                  <a:ext cx="4798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215E945D-71E0-8E4F-BF16-C265F0A9086C}"/>
                    </a:ext>
                  </a:extLst>
                </p14:cNvPr>
                <p14:cNvContentPartPr/>
                <p14:nvPr/>
              </p14:nvContentPartPr>
              <p14:xfrm>
                <a:off x="3170725" y="5362984"/>
                <a:ext cx="614160" cy="42300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215E945D-71E0-8E4F-BF16-C265F0A9086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140125" y="5332024"/>
                  <a:ext cx="67572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C3E00AD9-03FD-7541-B843-17F97DC0233F}"/>
                    </a:ext>
                  </a:extLst>
                </p14:cNvPr>
                <p14:cNvContentPartPr/>
                <p14:nvPr/>
              </p14:nvContentPartPr>
              <p14:xfrm>
                <a:off x="3119965" y="5665024"/>
                <a:ext cx="554040" cy="14544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C3E00AD9-03FD-7541-B843-17F97DC0233F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089365" y="5634424"/>
                  <a:ext cx="615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32EBC848-C3BE-9840-A268-F13B33E0987A}"/>
                    </a:ext>
                  </a:extLst>
                </p14:cNvPr>
                <p14:cNvContentPartPr/>
                <p14:nvPr/>
              </p14:nvContentPartPr>
              <p14:xfrm>
                <a:off x="3790645" y="5914504"/>
                <a:ext cx="360" cy="3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32EBC848-C3BE-9840-A268-F13B33E098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59685" y="5883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7E2BF18F-D0BB-A540-A831-DB231398C966}"/>
                    </a:ext>
                  </a:extLst>
                </p14:cNvPr>
                <p14:cNvContentPartPr/>
                <p14:nvPr/>
              </p14:nvContentPartPr>
              <p14:xfrm>
                <a:off x="3784885" y="5908744"/>
                <a:ext cx="360" cy="3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7E2BF18F-D0BB-A540-A831-DB231398C9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53925" y="58781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B08C3442-E8B7-1840-A35C-EE1714DAEC44}"/>
                    </a:ext>
                  </a:extLst>
                </p14:cNvPr>
                <p14:cNvContentPartPr/>
                <p14:nvPr/>
              </p14:nvContentPartPr>
              <p14:xfrm>
                <a:off x="3906205" y="5920264"/>
                <a:ext cx="126360" cy="1638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B08C3442-E8B7-1840-A35C-EE1714DAEC4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875605" y="5889664"/>
                  <a:ext cx="1879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FC4D08C1-0F53-B54A-93AB-3EB98DDC2A8C}"/>
                    </a:ext>
                  </a:extLst>
                </p14:cNvPr>
                <p14:cNvContentPartPr/>
                <p14:nvPr/>
              </p14:nvContentPartPr>
              <p14:xfrm>
                <a:off x="4386445" y="6307984"/>
                <a:ext cx="360" cy="36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FC4D08C1-0F53-B54A-93AB-3EB98DDC2A8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55845" y="6277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E3A47C88-F9C6-7B45-8E21-6B1576283341}"/>
                    </a:ext>
                  </a:extLst>
                </p14:cNvPr>
                <p14:cNvContentPartPr/>
                <p14:nvPr/>
              </p14:nvContentPartPr>
              <p14:xfrm>
                <a:off x="3900445" y="5989744"/>
                <a:ext cx="360" cy="36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E3A47C88-F9C6-7B45-8E21-6B157628334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69845" y="59591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15451384-78D4-1446-83D6-D59216B82388}"/>
                    </a:ext>
                  </a:extLst>
                </p14:cNvPr>
                <p14:cNvContentPartPr/>
                <p14:nvPr/>
              </p14:nvContentPartPr>
              <p14:xfrm>
                <a:off x="3746005" y="5932504"/>
                <a:ext cx="149400" cy="518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15451384-78D4-1446-83D6-D59216B8238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715045" y="5901544"/>
                  <a:ext cx="2106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1CB07FCD-61C5-E34D-B36B-913E8515142D}"/>
                    </a:ext>
                  </a:extLst>
                </p14:cNvPr>
                <p14:cNvContentPartPr/>
                <p14:nvPr/>
              </p14:nvContentPartPr>
              <p14:xfrm>
                <a:off x="3796405" y="5995504"/>
                <a:ext cx="174240" cy="11124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1CB07FCD-61C5-E34D-B36B-913E8515142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765805" y="5964904"/>
                  <a:ext cx="2354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D68A04F2-23F2-574F-BC62-A9E7CB76EDD0}"/>
                    </a:ext>
                  </a:extLst>
                </p14:cNvPr>
                <p14:cNvContentPartPr/>
                <p14:nvPr/>
              </p14:nvContentPartPr>
              <p14:xfrm>
                <a:off x="4027885" y="6134464"/>
                <a:ext cx="309240" cy="11052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D68A04F2-23F2-574F-BC62-A9E7CB76EDD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997285" y="6103864"/>
                  <a:ext cx="370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586CAFD0-9213-E948-8264-AB2CEC7CC495}"/>
                    </a:ext>
                  </a:extLst>
                </p14:cNvPr>
                <p14:cNvContentPartPr/>
                <p14:nvPr/>
              </p14:nvContentPartPr>
              <p14:xfrm>
                <a:off x="4346125" y="6250024"/>
                <a:ext cx="181800" cy="7812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586CAFD0-9213-E948-8264-AB2CEC7CC49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315525" y="6219424"/>
                  <a:ext cx="2430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FBE79537-3098-4244-BEA5-F739D4CE4D54}"/>
                    </a:ext>
                  </a:extLst>
                </p14:cNvPr>
                <p14:cNvContentPartPr/>
                <p14:nvPr/>
              </p14:nvContentPartPr>
              <p14:xfrm>
                <a:off x="4542685" y="6371704"/>
                <a:ext cx="11880" cy="612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FBE79537-3098-4244-BEA5-F739D4CE4D5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512085" y="6341104"/>
                  <a:ext cx="734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508E13D7-617B-0146-AA92-EFFC50B0FEC6}"/>
                    </a:ext>
                  </a:extLst>
                </p14:cNvPr>
                <p14:cNvContentPartPr/>
                <p14:nvPr/>
              </p14:nvContentPartPr>
              <p14:xfrm>
                <a:off x="3582205" y="5920264"/>
                <a:ext cx="52560" cy="612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508E13D7-617B-0146-AA92-EFFC50B0FEC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551605" y="5889664"/>
                  <a:ext cx="1137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2EB1FF23-3E61-C64B-AAF2-0E84B6E7A857}"/>
                    </a:ext>
                  </a:extLst>
                </p14:cNvPr>
                <p14:cNvContentPartPr/>
                <p14:nvPr/>
              </p14:nvContentPartPr>
              <p14:xfrm>
                <a:off x="4473565" y="6464224"/>
                <a:ext cx="319680" cy="1213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2EB1FF23-3E61-C64B-AAF2-0E84B6E7A85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442965" y="6433624"/>
                  <a:ext cx="3808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1CE04BF3-7C77-B84E-98F2-CCFD2318BB20}"/>
                    </a:ext>
                  </a:extLst>
                </p14:cNvPr>
                <p14:cNvContentPartPr/>
                <p14:nvPr/>
              </p14:nvContentPartPr>
              <p14:xfrm>
                <a:off x="4371685" y="6382504"/>
                <a:ext cx="148320" cy="12240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1CE04BF3-7C77-B84E-98F2-CCFD2318BB2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341085" y="6351904"/>
                  <a:ext cx="209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47E6B58A-83DE-4641-B247-5A523C7A7570}"/>
                    </a:ext>
                  </a:extLst>
                </p14:cNvPr>
                <p14:cNvContentPartPr/>
                <p14:nvPr/>
              </p14:nvContentPartPr>
              <p14:xfrm>
                <a:off x="4103125" y="6273424"/>
                <a:ext cx="233640" cy="10944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47E6B58A-83DE-4641-B247-5A523C7A757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072525" y="6242464"/>
                  <a:ext cx="2952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A54B4535-6249-D54D-BA7A-A63E8279456F}"/>
                    </a:ext>
                  </a:extLst>
                </p14:cNvPr>
                <p14:cNvContentPartPr/>
                <p14:nvPr/>
              </p14:nvContentPartPr>
              <p14:xfrm>
                <a:off x="4386805" y="6198184"/>
                <a:ext cx="176040" cy="10368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A54B4535-6249-D54D-BA7A-A63E8279456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356205" y="6167224"/>
                  <a:ext cx="2376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B2A25CF6-8E44-2F46-BFB6-07D27514DC81}"/>
                    </a:ext>
                  </a:extLst>
                </p14:cNvPr>
                <p14:cNvContentPartPr/>
                <p14:nvPr/>
              </p14:nvContentPartPr>
              <p14:xfrm>
                <a:off x="5777845" y="5063824"/>
                <a:ext cx="473400" cy="3639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B2A25CF6-8E44-2F46-BFB6-07D27514DC8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747245" y="5033224"/>
                  <a:ext cx="53460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A00D0C54-FB56-AC4B-BDBA-5B36D331AD33}"/>
                    </a:ext>
                  </a:extLst>
                </p14:cNvPr>
                <p14:cNvContentPartPr/>
                <p14:nvPr/>
              </p14:nvContentPartPr>
              <p14:xfrm>
                <a:off x="6293725" y="5486104"/>
                <a:ext cx="19800" cy="205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A00D0C54-FB56-AC4B-BDBA-5B36D331AD3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263125" y="5455504"/>
                  <a:ext cx="813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4DFDBA2F-EF19-CA42-B50F-19D049102D02}"/>
                    </a:ext>
                  </a:extLst>
                </p14:cNvPr>
                <p14:cNvContentPartPr/>
                <p14:nvPr/>
              </p14:nvContentPartPr>
              <p14:xfrm>
                <a:off x="6118405" y="5480344"/>
                <a:ext cx="178560" cy="1512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4DFDBA2F-EF19-CA42-B50F-19D049102D0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087805" y="5449744"/>
                  <a:ext cx="2397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8014F693-E3A3-F24A-A4C3-804A09972786}"/>
                    </a:ext>
                  </a:extLst>
                </p14:cNvPr>
                <p14:cNvContentPartPr/>
                <p14:nvPr/>
              </p14:nvContentPartPr>
              <p14:xfrm>
                <a:off x="5975845" y="5314744"/>
                <a:ext cx="37080" cy="10260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8014F693-E3A3-F24A-A4C3-804A0997278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945245" y="5283784"/>
                  <a:ext cx="986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84AE07E4-CBB4-4B43-95BA-84C5D7A59000}"/>
                    </a:ext>
                  </a:extLst>
                </p14:cNvPr>
                <p14:cNvContentPartPr/>
                <p14:nvPr/>
              </p14:nvContentPartPr>
              <p14:xfrm>
                <a:off x="5839045" y="5098384"/>
                <a:ext cx="360" cy="36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84AE07E4-CBB4-4B43-95BA-84C5D7A590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08445" y="50677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A73170CD-D48A-ED42-96E5-F7514BDE86DF}"/>
                    </a:ext>
                  </a:extLst>
                </p14:cNvPr>
                <p14:cNvContentPartPr/>
                <p14:nvPr/>
              </p14:nvContentPartPr>
              <p14:xfrm>
                <a:off x="5833645" y="5092624"/>
                <a:ext cx="360" cy="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A73170CD-D48A-ED42-96E5-F7514BDE86D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02685" y="50620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FEA4C29D-FA4F-D846-ACD3-050F39984733}"/>
                    </a:ext>
                  </a:extLst>
                </p14:cNvPr>
                <p14:cNvContentPartPr/>
                <p14:nvPr/>
              </p14:nvContentPartPr>
              <p14:xfrm>
                <a:off x="5764165" y="5069584"/>
                <a:ext cx="157680" cy="1447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FEA4C29D-FA4F-D846-ACD3-050F3998473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733205" y="5038984"/>
                  <a:ext cx="2192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B53DE58C-BA83-DA4B-90BA-CBA296502027}"/>
                    </a:ext>
                  </a:extLst>
                </p14:cNvPr>
                <p14:cNvContentPartPr/>
                <p14:nvPr/>
              </p14:nvContentPartPr>
              <p14:xfrm>
                <a:off x="5960725" y="5335624"/>
                <a:ext cx="175320" cy="1314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B53DE58C-BA83-DA4B-90BA-CBA29650202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930125" y="5305024"/>
                  <a:ext cx="236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658F39DB-6F3A-E940-B0BE-17EC39C5AEA1}"/>
                    </a:ext>
                  </a:extLst>
                </p14:cNvPr>
                <p14:cNvContentPartPr/>
                <p14:nvPr/>
              </p14:nvContentPartPr>
              <p14:xfrm>
                <a:off x="6709165" y="4039264"/>
                <a:ext cx="398160" cy="2656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658F39DB-6F3A-E940-B0BE-17EC39C5AEA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678205" y="4008664"/>
                  <a:ext cx="4593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2DF65E3B-8F06-2D4E-B8CA-448DD28C2D8A}"/>
                    </a:ext>
                  </a:extLst>
                </p14:cNvPr>
                <p14:cNvContentPartPr/>
                <p14:nvPr/>
              </p14:nvContentPartPr>
              <p14:xfrm>
                <a:off x="2505805" y="4270744"/>
                <a:ext cx="360" cy="36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2DF65E3B-8F06-2D4E-B8CA-448DD28C2D8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75205" y="42401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99AB3104-5735-D54C-8104-0B3BB34BC2B8}"/>
                    </a:ext>
                  </a:extLst>
                </p14:cNvPr>
                <p14:cNvContentPartPr/>
                <p14:nvPr/>
              </p14:nvContentPartPr>
              <p14:xfrm>
                <a:off x="2505805" y="4270744"/>
                <a:ext cx="360" cy="3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99AB3104-5735-D54C-8104-0B3BB34BC2B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75205" y="42401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6FE02CE7-3811-B547-9712-BC895631C26B}"/>
                    </a:ext>
                  </a:extLst>
                </p14:cNvPr>
                <p14:cNvContentPartPr/>
                <p14:nvPr/>
              </p14:nvContentPartPr>
              <p14:xfrm>
                <a:off x="1956445" y="4433104"/>
                <a:ext cx="486000" cy="80532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6FE02CE7-3811-B547-9712-BC895631C26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925485" y="4402144"/>
                  <a:ext cx="54756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A10E5509-BD0D-9244-A1E0-C9F7EF39ED2F}"/>
                    </a:ext>
                  </a:extLst>
                </p14:cNvPr>
                <p14:cNvContentPartPr/>
                <p14:nvPr/>
              </p14:nvContentPartPr>
              <p14:xfrm>
                <a:off x="1718485" y="5324104"/>
                <a:ext cx="168120" cy="14868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A10E5509-BD0D-9244-A1E0-C9F7EF39ED2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687885" y="5293504"/>
                  <a:ext cx="2296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639B8B9B-B8E2-334B-92EB-ECBEE793B6D3}"/>
                    </a:ext>
                  </a:extLst>
                </p14:cNvPr>
                <p14:cNvContentPartPr/>
                <p14:nvPr/>
              </p14:nvContentPartPr>
              <p14:xfrm>
                <a:off x="1868965" y="4322944"/>
                <a:ext cx="360" cy="176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639B8B9B-B8E2-334B-92EB-ECBEE793B6D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838365" y="4292344"/>
                  <a:ext cx="615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7E0C35AF-FC33-AB42-800F-8375E8082FA4}"/>
                    </a:ext>
                  </a:extLst>
                </p14:cNvPr>
                <p14:cNvContentPartPr/>
                <p14:nvPr/>
              </p14:nvContentPartPr>
              <p14:xfrm>
                <a:off x="1061485" y="4322944"/>
                <a:ext cx="807840" cy="107856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7E0C35AF-FC33-AB42-800F-8375E8082FA4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30885" y="4292344"/>
                  <a:ext cx="869400" cy="11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BCFD87E3-350C-D840-ACC6-A5FD4DBEE169}"/>
                    </a:ext>
                  </a:extLst>
                </p14:cNvPr>
                <p14:cNvContentPartPr/>
                <p14:nvPr/>
              </p14:nvContentPartPr>
              <p14:xfrm>
                <a:off x="6093925" y="5079664"/>
                <a:ext cx="75600" cy="1058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BCFD87E3-350C-D840-ACC6-A5FD4DBEE169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063325" y="5049064"/>
                  <a:ext cx="1368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B024A73A-F67A-9341-8144-42D81D73C395}"/>
                    </a:ext>
                  </a:extLst>
                </p14:cNvPr>
                <p14:cNvContentPartPr/>
                <p14:nvPr/>
              </p14:nvContentPartPr>
              <p14:xfrm>
                <a:off x="5382205" y="5578624"/>
                <a:ext cx="360" cy="36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B024A73A-F67A-9341-8144-42D81D73C39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51245" y="55480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588492BE-099B-C24D-9903-A0545A4753A7}"/>
                    </a:ext>
                  </a:extLst>
                </p14:cNvPr>
                <p14:cNvContentPartPr/>
                <p14:nvPr/>
              </p14:nvContentPartPr>
              <p14:xfrm>
                <a:off x="5138845" y="5787064"/>
                <a:ext cx="360" cy="3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588492BE-099B-C24D-9903-A0545A4753A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08245" y="5756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9968A440-FD85-134E-9BAC-696791F6FDFE}"/>
                    </a:ext>
                  </a:extLst>
                </p14:cNvPr>
                <p14:cNvContentPartPr/>
                <p14:nvPr/>
              </p14:nvContentPartPr>
              <p14:xfrm>
                <a:off x="4427125" y="6012784"/>
                <a:ext cx="360" cy="36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9968A440-FD85-134E-9BAC-696791F6FD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96525" y="5982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2907CAF2-94C9-1649-B7FF-0A7CC9ED6710}"/>
                    </a:ext>
                  </a:extLst>
                </p14:cNvPr>
                <p14:cNvContentPartPr/>
                <p14:nvPr/>
              </p14:nvContentPartPr>
              <p14:xfrm>
                <a:off x="3094765" y="6096304"/>
                <a:ext cx="100080" cy="1404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2907CAF2-94C9-1649-B7FF-0A7CC9ED671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64165" y="6065704"/>
                  <a:ext cx="1612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27E7B6EA-AFE7-3745-88DA-85114181A14C}"/>
                    </a:ext>
                  </a:extLst>
                </p14:cNvPr>
                <p14:cNvContentPartPr/>
                <p14:nvPr/>
              </p14:nvContentPartPr>
              <p14:xfrm>
                <a:off x="2737285" y="6151744"/>
                <a:ext cx="84960" cy="1872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27E7B6EA-AFE7-3745-88DA-85114181A14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706685" y="6121144"/>
                  <a:ext cx="1465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1675DCA0-EC8F-2D47-8939-D3E7B54BE081}"/>
                    </a:ext>
                  </a:extLst>
                </p14:cNvPr>
                <p14:cNvContentPartPr/>
                <p14:nvPr/>
              </p14:nvContentPartPr>
              <p14:xfrm>
                <a:off x="2494285" y="5648104"/>
                <a:ext cx="93960" cy="4572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1675DCA0-EC8F-2D47-8939-D3E7B54BE08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463685" y="5617504"/>
                  <a:ext cx="1555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6928158A-4023-FE4C-B502-48BD1AF2E875}"/>
                    </a:ext>
                  </a:extLst>
                </p14:cNvPr>
                <p14:cNvContentPartPr/>
                <p14:nvPr/>
              </p14:nvContentPartPr>
              <p14:xfrm>
                <a:off x="2505445" y="5629024"/>
                <a:ext cx="650160" cy="9576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6928158A-4023-FE4C-B502-48BD1AF2E87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474845" y="5598424"/>
                  <a:ext cx="7113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43544E0A-6FC7-D64D-BB6F-DA0204D15066}"/>
                    </a:ext>
                  </a:extLst>
                </p14:cNvPr>
                <p14:cNvContentPartPr/>
                <p14:nvPr/>
              </p14:nvContentPartPr>
              <p14:xfrm>
                <a:off x="2690845" y="5964184"/>
                <a:ext cx="741600" cy="13068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43544E0A-6FC7-D64D-BB6F-DA0204D1506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660245" y="5933584"/>
                  <a:ext cx="8028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20FD086E-6280-3D4E-9CE5-34ED80842FCE}"/>
                    </a:ext>
                  </a:extLst>
                </p14:cNvPr>
                <p14:cNvContentPartPr/>
                <p14:nvPr/>
              </p14:nvContentPartPr>
              <p14:xfrm>
                <a:off x="3096205" y="6100984"/>
                <a:ext cx="554760" cy="1778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20FD086E-6280-3D4E-9CE5-34ED80842FC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065605" y="6070384"/>
                  <a:ext cx="6159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E2812B0F-D49D-A242-9714-612C0C710E26}"/>
                    </a:ext>
                  </a:extLst>
                </p14:cNvPr>
                <p14:cNvContentPartPr/>
                <p14:nvPr/>
              </p14:nvContentPartPr>
              <p14:xfrm>
                <a:off x="3715405" y="6099904"/>
                <a:ext cx="529920" cy="24300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E2812B0F-D49D-A242-9714-612C0C710E2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684805" y="6069304"/>
                  <a:ext cx="5914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15AFD918-57FF-1B4D-8C2F-FB3821CFE78C}"/>
                    </a:ext>
                  </a:extLst>
                </p14:cNvPr>
                <p14:cNvContentPartPr/>
                <p14:nvPr/>
              </p14:nvContentPartPr>
              <p14:xfrm>
                <a:off x="3906205" y="6001264"/>
                <a:ext cx="395640" cy="11016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15AFD918-57FF-1B4D-8C2F-FB3821CFE78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875605" y="5970664"/>
                  <a:ext cx="456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AAEA9A05-9647-7743-9004-69EE17996513}"/>
                    </a:ext>
                  </a:extLst>
                </p14:cNvPr>
                <p14:cNvContentPartPr/>
                <p14:nvPr/>
              </p14:nvContentPartPr>
              <p14:xfrm>
                <a:off x="4224445" y="6080104"/>
                <a:ext cx="469080" cy="22824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AAEA9A05-9647-7743-9004-69EE1799651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193845" y="6049504"/>
                  <a:ext cx="5306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2A945DB2-AF37-F04E-A372-D17095B64A22}"/>
                    </a:ext>
                  </a:extLst>
                </p14:cNvPr>
                <p14:cNvContentPartPr/>
                <p14:nvPr/>
              </p14:nvContentPartPr>
              <p14:xfrm>
                <a:off x="1208365" y="6118624"/>
                <a:ext cx="828360" cy="24768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2A945DB2-AF37-F04E-A372-D17095B64A2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177765" y="6088024"/>
                  <a:ext cx="8895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8029D0FA-3075-3D43-8FA1-AD07E5D62866}"/>
                    </a:ext>
                  </a:extLst>
                </p14:cNvPr>
                <p14:cNvContentPartPr/>
                <p14:nvPr/>
              </p14:nvContentPartPr>
              <p14:xfrm>
                <a:off x="1984885" y="6219424"/>
                <a:ext cx="396720" cy="12384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8029D0FA-3075-3D43-8FA1-AD07E5D6286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54285" y="6188824"/>
                  <a:ext cx="4582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9BD8C13E-B8F4-5C43-ACF6-1A2E82AF9700}"/>
                    </a:ext>
                  </a:extLst>
                </p14:cNvPr>
                <p14:cNvContentPartPr/>
                <p14:nvPr/>
              </p14:nvContentPartPr>
              <p14:xfrm>
                <a:off x="2413285" y="6142744"/>
                <a:ext cx="697680" cy="25812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9BD8C13E-B8F4-5C43-ACF6-1A2E82AF970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382325" y="6112144"/>
                  <a:ext cx="7588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1A134883-2298-3546-BFE6-21AEAC6AC90F}"/>
                    </a:ext>
                  </a:extLst>
                </p14:cNvPr>
                <p14:cNvContentPartPr/>
                <p14:nvPr/>
              </p14:nvContentPartPr>
              <p14:xfrm>
                <a:off x="2939605" y="6129424"/>
                <a:ext cx="800640" cy="3060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1A134883-2298-3546-BFE6-21AEAC6AC90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909005" y="6098824"/>
                  <a:ext cx="86184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5B43C46B-8CE0-F142-A6D0-BA1B7333CF82}"/>
                    </a:ext>
                  </a:extLst>
                </p14:cNvPr>
                <p14:cNvContentPartPr/>
                <p14:nvPr/>
              </p14:nvContentPartPr>
              <p14:xfrm>
                <a:off x="3877405" y="6142744"/>
                <a:ext cx="420480" cy="1947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5B43C46B-8CE0-F142-A6D0-BA1B7333CF8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846805" y="6112144"/>
                  <a:ext cx="482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5FDA8AFE-A5CD-0949-8EBA-45F956C285A1}"/>
                    </a:ext>
                  </a:extLst>
                </p14:cNvPr>
                <p14:cNvContentPartPr/>
                <p14:nvPr/>
              </p14:nvContentPartPr>
              <p14:xfrm>
                <a:off x="1242925" y="5738464"/>
                <a:ext cx="1060920" cy="1011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5FDA8AFE-A5CD-0949-8EBA-45F956C285A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212325" y="5707864"/>
                  <a:ext cx="11221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B68E339D-2FF8-9C4B-8D28-AE359A7DD4E2}"/>
                    </a:ext>
                  </a:extLst>
                </p14:cNvPr>
                <p14:cNvContentPartPr/>
                <p14:nvPr/>
              </p14:nvContentPartPr>
              <p14:xfrm>
                <a:off x="1203685" y="5838184"/>
                <a:ext cx="78480" cy="1872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B68E339D-2FF8-9C4B-8D28-AE359A7DD4E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73085" y="5807584"/>
                  <a:ext cx="1400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B5E2A93D-7F38-0347-BA62-3C13A6923658}"/>
                    </a:ext>
                  </a:extLst>
                </p14:cNvPr>
                <p14:cNvContentPartPr/>
                <p14:nvPr/>
              </p14:nvContentPartPr>
              <p14:xfrm>
                <a:off x="1209085" y="5862304"/>
                <a:ext cx="523080" cy="1854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B5E2A93D-7F38-0347-BA62-3C13A692365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78485" y="5831704"/>
                  <a:ext cx="5846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B38030A2-D723-1E40-BA4F-B2406D98760C}"/>
                    </a:ext>
                  </a:extLst>
                </p14:cNvPr>
                <p14:cNvContentPartPr/>
                <p14:nvPr/>
              </p14:nvContentPartPr>
              <p14:xfrm>
                <a:off x="6371125" y="5651704"/>
                <a:ext cx="412920" cy="52560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B38030A2-D723-1E40-BA4F-B2406D98760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353485" y="5633704"/>
                  <a:ext cx="44856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A30F4E74-8A7B-E641-BC65-6865B1E41B1E}"/>
                    </a:ext>
                  </a:extLst>
                </p14:cNvPr>
                <p14:cNvContentPartPr/>
                <p14:nvPr/>
              </p14:nvContentPartPr>
              <p14:xfrm>
                <a:off x="2723605" y="5834224"/>
                <a:ext cx="2063880" cy="7272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A30F4E74-8A7B-E641-BC65-6865B1E41B1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705965" y="5816584"/>
                  <a:ext cx="20995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571C29ED-9C84-CF42-95E9-9F07A10E4BCA}"/>
                    </a:ext>
                  </a:extLst>
                </p14:cNvPr>
                <p14:cNvContentPartPr/>
                <p14:nvPr/>
              </p14:nvContentPartPr>
              <p14:xfrm>
                <a:off x="2478085" y="6500224"/>
                <a:ext cx="2312640" cy="6876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571C29ED-9C84-CF42-95E9-9F07A10E4BC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460445" y="6482584"/>
                  <a:ext cx="23482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A61791B7-EEE9-2141-97E4-FE6159E9B7C0}"/>
                    </a:ext>
                  </a:extLst>
                </p14:cNvPr>
                <p14:cNvContentPartPr/>
                <p14:nvPr/>
              </p14:nvContentPartPr>
              <p14:xfrm>
                <a:off x="3176845" y="5775904"/>
                <a:ext cx="12240" cy="396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A61791B7-EEE9-2141-97E4-FE6159E9B7C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159205" y="5758264"/>
                  <a:ext cx="47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49EC1E93-3CBD-9041-8F16-3FBB91E54D5D}"/>
                    </a:ext>
                  </a:extLst>
                </p14:cNvPr>
                <p14:cNvContentPartPr/>
                <p14:nvPr/>
              </p14:nvContentPartPr>
              <p14:xfrm>
                <a:off x="3176845" y="5775904"/>
                <a:ext cx="360" cy="36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49EC1E93-3CBD-9041-8F16-3FBB91E54D5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159205" y="57582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D2783396-9E09-1448-8CE8-6F9DDD982D7E}"/>
                    </a:ext>
                  </a:extLst>
                </p14:cNvPr>
                <p14:cNvContentPartPr/>
                <p14:nvPr/>
              </p14:nvContentPartPr>
              <p14:xfrm>
                <a:off x="7065205" y="2852704"/>
                <a:ext cx="158040" cy="122292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D2783396-9E09-1448-8CE8-6F9DDD982D7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047205" y="2834704"/>
                  <a:ext cx="193680" cy="12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92DF3C60-0328-184C-BEF8-52D2A5FE0D32}"/>
                    </a:ext>
                  </a:extLst>
                </p14:cNvPr>
                <p14:cNvContentPartPr/>
                <p14:nvPr/>
              </p14:nvContentPartPr>
              <p14:xfrm>
                <a:off x="7626085" y="3235384"/>
                <a:ext cx="93960" cy="138204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92DF3C60-0328-184C-BEF8-52D2A5FE0D3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608085" y="3217744"/>
                  <a:ext cx="129600" cy="14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343725EC-276C-474F-B138-E3E536A223A0}"/>
                    </a:ext>
                  </a:extLst>
                </p14:cNvPr>
                <p14:cNvContentPartPr/>
                <p14:nvPr/>
              </p14:nvContentPartPr>
              <p14:xfrm>
                <a:off x="6771445" y="3328264"/>
                <a:ext cx="361080" cy="43848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343725EC-276C-474F-B138-E3E536A223A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753445" y="3310264"/>
                  <a:ext cx="39672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9B5D4969-3ACA-6C43-AF9E-B2C55B791775}"/>
                    </a:ext>
                  </a:extLst>
                </p14:cNvPr>
                <p14:cNvContentPartPr/>
                <p14:nvPr/>
              </p14:nvContentPartPr>
              <p14:xfrm>
                <a:off x="6743005" y="3346984"/>
                <a:ext cx="213120" cy="1638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9B5D4969-3ACA-6C43-AF9E-B2C55B79177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725365" y="3329344"/>
                  <a:ext cx="2487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EAF74473-50E9-3245-920E-D210B236F879}"/>
                    </a:ext>
                  </a:extLst>
                </p14:cNvPr>
                <p14:cNvContentPartPr/>
                <p14:nvPr/>
              </p14:nvContentPartPr>
              <p14:xfrm>
                <a:off x="3766885" y="3924064"/>
                <a:ext cx="360" cy="3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EAF74473-50E9-3245-920E-D210B236F87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749245" y="39064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F493D7B2-7FF1-DB48-A863-A42C5810BF2B}"/>
                    </a:ext>
                  </a:extLst>
                </p14:cNvPr>
                <p14:cNvContentPartPr/>
                <p14:nvPr/>
              </p14:nvContentPartPr>
              <p14:xfrm>
                <a:off x="3855445" y="3714184"/>
                <a:ext cx="772920" cy="58824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F493D7B2-7FF1-DB48-A863-A42C5810BF2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837445" y="3696184"/>
                  <a:ext cx="80856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B87191E1-E6E6-DF43-88D6-3957E6663B4A}"/>
                    </a:ext>
                  </a:extLst>
                </p14:cNvPr>
                <p14:cNvContentPartPr/>
                <p14:nvPr/>
              </p14:nvContentPartPr>
              <p14:xfrm>
                <a:off x="7469125" y="3713824"/>
                <a:ext cx="72360" cy="33552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B87191E1-E6E6-DF43-88D6-3957E6663B4A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451485" y="3695824"/>
                  <a:ext cx="10800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7135F48A-73DC-5145-A0F9-1F655E3A4948}"/>
                    </a:ext>
                  </a:extLst>
                </p14:cNvPr>
                <p14:cNvContentPartPr/>
                <p14:nvPr/>
              </p14:nvContentPartPr>
              <p14:xfrm>
                <a:off x="2822965" y="5519224"/>
                <a:ext cx="944280" cy="15480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7135F48A-73DC-5145-A0F9-1F655E3A494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2804965" y="5501224"/>
                  <a:ext cx="9799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C7565017-B8B0-4E4B-9957-6A5AC8130BF0}"/>
                    </a:ext>
                  </a:extLst>
                </p14:cNvPr>
                <p14:cNvContentPartPr/>
                <p14:nvPr/>
              </p14:nvContentPartPr>
              <p14:xfrm>
                <a:off x="2715685" y="5895424"/>
                <a:ext cx="360" cy="36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C7565017-B8B0-4E4B-9957-6A5AC8130BF0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698045" y="58777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D22C6204-018B-054E-991C-E91AC38BD8D3}"/>
                    </a:ext>
                  </a:extLst>
                </p14:cNvPr>
                <p14:cNvContentPartPr/>
                <p14:nvPr/>
              </p14:nvContentPartPr>
              <p14:xfrm>
                <a:off x="2715685" y="5895424"/>
                <a:ext cx="360" cy="36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D22C6204-018B-054E-991C-E91AC38BD8D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698045" y="58777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F7E394CA-5913-9749-9C65-A31495EC96FB}"/>
                    </a:ext>
                  </a:extLst>
                </p14:cNvPr>
                <p14:cNvContentPartPr/>
                <p14:nvPr/>
              </p14:nvContentPartPr>
              <p14:xfrm>
                <a:off x="2715685" y="5895424"/>
                <a:ext cx="360" cy="36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F7E394CA-5913-9749-9C65-A31495EC96F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698045" y="58777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7F147AC5-386A-7541-AAD2-F688430D59FC}"/>
                    </a:ext>
                  </a:extLst>
                </p14:cNvPr>
                <p14:cNvContentPartPr/>
                <p14:nvPr/>
              </p14:nvContentPartPr>
              <p14:xfrm>
                <a:off x="2715685" y="5895424"/>
                <a:ext cx="360" cy="36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7F147AC5-386A-7541-AAD2-F688430D59F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698045" y="58777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93307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F163013-160E-C04B-9591-CB1A89763EB6}"/>
              </a:ext>
            </a:extLst>
          </p:cNvPr>
          <p:cNvGrpSpPr/>
          <p:nvPr/>
        </p:nvGrpSpPr>
        <p:grpSpPr>
          <a:xfrm>
            <a:off x="1316365" y="1228744"/>
            <a:ext cx="5597640" cy="2928960"/>
            <a:chOff x="1316365" y="1228744"/>
            <a:chExt cx="5597640" cy="29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5E1EEDF7-BBBE-E14E-9421-CDB599129B43}"/>
                    </a:ext>
                  </a:extLst>
                </p14:cNvPr>
                <p14:cNvContentPartPr/>
                <p14:nvPr/>
              </p14:nvContentPartPr>
              <p14:xfrm>
                <a:off x="3746365" y="1228744"/>
                <a:ext cx="3167640" cy="29289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5E1EEDF7-BBBE-E14E-9421-CDB599129B4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28365" y="1211104"/>
                  <a:ext cx="3203280" cy="29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C71D789-464C-4C43-A2A4-6EBD85BAE23D}"/>
                    </a:ext>
                  </a:extLst>
                </p14:cNvPr>
                <p14:cNvContentPartPr/>
                <p14:nvPr/>
              </p14:nvContentPartPr>
              <p14:xfrm>
                <a:off x="1316365" y="1393984"/>
                <a:ext cx="1712520" cy="554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C71D789-464C-4C43-A2A4-6EBD85BAE23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8365" y="1376344"/>
                  <a:ext cx="1748160" cy="9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20D35772-6A2E-7F44-BC81-F32A1C3DBB2A}"/>
                  </a:ext>
                </a:extLst>
              </p14:cNvPr>
              <p14:cNvContentPartPr/>
              <p14:nvPr/>
            </p14:nvContentPartPr>
            <p14:xfrm>
              <a:off x="5488765" y="1507384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20D35772-6A2E-7F44-BC81-F32A1C3DBB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0765" y="14893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CA2D76A0-CA32-0B4B-A7B1-0FAD065041B6}"/>
                  </a:ext>
                </a:extLst>
              </p14:cNvPr>
              <p14:cNvContentPartPr/>
              <p14:nvPr/>
            </p14:nvContentPartPr>
            <p14:xfrm>
              <a:off x="5002405" y="1668664"/>
              <a:ext cx="20520" cy="280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CA2D76A0-CA32-0B4B-A7B1-0FAD065041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4405" y="1650664"/>
                <a:ext cx="5616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FB1757D-5ED0-D247-9550-C01B61EB2EBF}"/>
                  </a:ext>
                </a:extLst>
              </p14:cNvPr>
              <p14:cNvContentPartPr/>
              <p14:nvPr/>
            </p14:nvContentPartPr>
            <p14:xfrm>
              <a:off x="4601725" y="1932184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FB1757D-5ED0-D247-9550-C01B61EB2E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3725" y="191454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29DDD69-3211-A949-B268-2045101E2859}"/>
                  </a:ext>
                </a:extLst>
              </p14:cNvPr>
              <p14:cNvContentPartPr/>
              <p14:nvPr/>
            </p14:nvContentPartPr>
            <p14:xfrm>
              <a:off x="4357645" y="2106424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29DDD69-3211-A949-B268-2045101E28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9645" y="20887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2EB46E1C-8C96-7C4B-9E2D-0718D35A588F}"/>
                  </a:ext>
                </a:extLst>
              </p14:cNvPr>
              <p14:cNvContentPartPr/>
              <p14:nvPr/>
            </p14:nvContentPartPr>
            <p14:xfrm>
              <a:off x="4285645" y="2425744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2EB46E1C-8C96-7C4B-9E2D-0718D35A58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8005" y="240810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75822B8E-B33A-BF43-9226-CB86A2493E7A}"/>
                  </a:ext>
                </a:extLst>
              </p14:cNvPr>
              <p14:cNvContentPartPr/>
              <p14:nvPr/>
            </p14:nvContentPartPr>
            <p14:xfrm>
              <a:off x="4212565" y="2655064"/>
              <a:ext cx="2880" cy="504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75822B8E-B33A-BF43-9226-CB86A2493E7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4565" y="2637064"/>
                <a:ext cx="385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6EA8851C-FA3C-AD4F-8EE4-392C131C20F0}"/>
                  </a:ext>
                </a:extLst>
              </p14:cNvPr>
              <p14:cNvContentPartPr/>
              <p14:nvPr/>
            </p14:nvContentPartPr>
            <p14:xfrm>
              <a:off x="4131925" y="3267064"/>
              <a:ext cx="6120" cy="39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6EA8851C-FA3C-AD4F-8EE4-392C131C20F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14285" y="3249424"/>
                <a:ext cx="417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158374C1-7021-D04F-B828-187868CF6ED8}"/>
                  </a:ext>
                </a:extLst>
              </p14:cNvPr>
              <p14:cNvContentPartPr/>
              <p14:nvPr/>
            </p14:nvContentPartPr>
            <p14:xfrm>
              <a:off x="4010245" y="3577384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158374C1-7021-D04F-B828-187868CF6E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92245" y="355974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B805FE51-0094-1C49-A83F-692C227188D5}"/>
                  </a:ext>
                </a:extLst>
              </p14:cNvPr>
              <p14:cNvContentPartPr/>
              <p14:nvPr/>
            </p14:nvContentPartPr>
            <p14:xfrm>
              <a:off x="4093045" y="3830464"/>
              <a:ext cx="5760" cy="68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B805FE51-0094-1C49-A83F-692C227188D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5045" y="3812824"/>
                <a:ext cx="414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80C29D7E-F84A-AB41-A990-63E799947628}"/>
                  </a:ext>
                </a:extLst>
              </p14:cNvPr>
              <p14:cNvContentPartPr/>
              <p14:nvPr/>
            </p14:nvContentPartPr>
            <p14:xfrm>
              <a:off x="6642205" y="853624"/>
              <a:ext cx="20520" cy="3859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80C29D7E-F84A-AB41-A990-63E79994762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24205" y="835624"/>
                <a:ext cx="561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9BA49E1B-0E28-4D47-8277-AD35F1A3AB39}"/>
                  </a:ext>
                </a:extLst>
              </p14:cNvPr>
              <p14:cNvContentPartPr/>
              <p14:nvPr/>
            </p14:nvContentPartPr>
            <p14:xfrm>
              <a:off x="5980165" y="811144"/>
              <a:ext cx="637920" cy="6444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9BA49E1B-0E28-4D47-8277-AD35F1A3AB3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62165" y="793144"/>
                <a:ext cx="67356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50EBA6E-6BD9-5E47-B86F-602E45F34CEF}"/>
                  </a:ext>
                </a:extLst>
              </p14:cNvPr>
              <p14:cNvContentPartPr/>
              <p14:nvPr/>
            </p14:nvContentPartPr>
            <p14:xfrm>
              <a:off x="5872165" y="698464"/>
              <a:ext cx="295920" cy="229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50EBA6E-6BD9-5E47-B86F-602E45F34CE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54165" y="680824"/>
                <a:ext cx="3315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69ECBDB-9815-D24E-BE60-8B8EE4A7E959}"/>
                  </a:ext>
                </a:extLst>
              </p14:cNvPr>
              <p14:cNvContentPartPr/>
              <p14:nvPr/>
            </p14:nvContentPartPr>
            <p14:xfrm>
              <a:off x="1993885" y="724744"/>
              <a:ext cx="83520" cy="6793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69ECBDB-9815-D24E-BE60-8B8EE4A7E95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75885" y="707104"/>
                <a:ext cx="11916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D05F11A0-2773-D942-8824-2A11A1DB301A}"/>
                  </a:ext>
                </a:extLst>
              </p14:cNvPr>
              <p14:cNvContentPartPr/>
              <p14:nvPr/>
            </p14:nvContentPartPr>
            <p14:xfrm>
              <a:off x="2007565" y="594424"/>
              <a:ext cx="201960" cy="1400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D05F11A0-2773-D942-8824-2A11A1DB301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989925" y="576424"/>
                <a:ext cx="2376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BFA5D961-326C-6143-82AD-7291E679A0C0}"/>
                  </a:ext>
                </a:extLst>
              </p14:cNvPr>
              <p14:cNvContentPartPr/>
              <p14:nvPr/>
            </p14:nvContentPartPr>
            <p14:xfrm>
              <a:off x="6219925" y="885304"/>
              <a:ext cx="3960" cy="14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BFA5D961-326C-6143-82AD-7291E679A0C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01925" y="867664"/>
                <a:ext cx="396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2CEC069A-800E-7E4B-A201-975776B4A2E4}"/>
                  </a:ext>
                </a:extLst>
              </p14:cNvPr>
              <p14:cNvContentPartPr/>
              <p14:nvPr/>
            </p14:nvContentPartPr>
            <p14:xfrm>
              <a:off x="4353325" y="1707184"/>
              <a:ext cx="2583720" cy="23331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2CEC069A-800E-7E4B-A201-975776B4A2E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35325" y="1689184"/>
                <a:ext cx="2619360" cy="23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B64D01F7-3863-EC40-9FA3-8A829D1C073C}"/>
                  </a:ext>
                </a:extLst>
              </p14:cNvPr>
              <p14:cNvContentPartPr/>
              <p14:nvPr/>
            </p14:nvContentPartPr>
            <p14:xfrm>
              <a:off x="3926725" y="1169704"/>
              <a:ext cx="479880" cy="19224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B64D01F7-3863-EC40-9FA3-8A829D1C073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908725" y="1151704"/>
                <a:ext cx="5155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16E8AA66-454A-AE4F-8F5D-2FB8F3407CD5}"/>
                  </a:ext>
                </a:extLst>
              </p14:cNvPr>
              <p14:cNvContentPartPr/>
              <p14:nvPr/>
            </p14:nvContentPartPr>
            <p14:xfrm>
              <a:off x="4167565" y="1368784"/>
              <a:ext cx="20520" cy="6685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16E8AA66-454A-AE4F-8F5D-2FB8F3407CD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49925" y="1350784"/>
                <a:ext cx="56160" cy="7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24D26749-D100-9B4E-9438-236614A3A1C5}"/>
                  </a:ext>
                </a:extLst>
              </p14:cNvPr>
              <p14:cNvContentPartPr/>
              <p14:nvPr/>
            </p14:nvContentPartPr>
            <p14:xfrm>
              <a:off x="4336405" y="1324504"/>
              <a:ext cx="980280" cy="921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24D26749-D100-9B4E-9438-236614A3A1C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318765" y="1306864"/>
                <a:ext cx="10159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212A9DCE-EC18-614F-85BF-9B68721D85DD}"/>
                  </a:ext>
                </a:extLst>
              </p14:cNvPr>
              <p14:cNvContentPartPr/>
              <p14:nvPr/>
            </p14:nvContentPartPr>
            <p14:xfrm>
              <a:off x="2027365" y="1388224"/>
              <a:ext cx="1852920" cy="2559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212A9DCE-EC18-614F-85BF-9B68721D85D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09725" y="1370224"/>
                <a:ext cx="188856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64504989-A54D-E24A-9FBF-679C23DF4351}"/>
                  </a:ext>
                </a:extLst>
              </p14:cNvPr>
              <p14:cNvContentPartPr/>
              <p14:nvPr/>
            </p14:nvContentPartPr>
            <p14:xfrm>
              <a:off x="4455205" y="1324144"/>
              <a:ext cx="672120" cy="399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64504989-A54D-E24A-9FBF-679C23DF435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37205" y="1306504"/>
                <a:ext cx="7077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224685E9-5072-4F49-96C6-C19D31BAE2A1}"/>
                  </a:ext>
                </a:extLst>
              </p14:cNvPr>
              <p14:cNvContentPartPr/>
              <p14:nvPr/>
            </p14:nvContentPartPr>
            <p14:xfrm>
              <a:off x="3888565" y="1417024"/>
              <a:ext cx="482760" cy="417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224685E9-5072-4F49-96C6-C19D31BAE2A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70925" y="1399024"/>
                <a:ext cx="5184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2479C7EF-A667-6644-A7DE-B2F75F7F349A}"/>
                  </a:ext>
                </a:extLst>
              </p14:cNvPr>
              <p14:cNvContentPartPr/>
              <p14:nvPr/>
            </p14:nvContentPartPr>
            <p14:xfrm>
              <a:off x="4044085" y="322624"/>
              <a:ext cx="149040" cy="78768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2479C7EF-A667-6644-A7DE-B2F75F7F349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26445" y="304624"/>
                <a:ext cx="184680" cy="82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1E95C258-F68F-8640-8D60-17E3D11E2390}"/>
                  </a:ext>
                </a:extLst>
              </p14:cNvPr>
              <p14:cNvContentPartPr/>
              <p14:nvPr/>
            </p14:nvContentPartPr>
            <p14:xfrm>
              <a:off x="4083325" y="2038024"/>
              <a:ext cx="110520" cy="1008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1E95C258-F68F-8640-8D60-17E3D11E23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065325" y="2020024"/>
                <a:ext cx="1461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7432FDD2-F0D7-EE4D-B977-6E7AE1D94982}"/>
                  </a:ext>
                </a:extLst>
              </p14:cNvPr>
              <p14:cNvContentPartPr/>
              <p14:nvPr/>
            </p14:nvContentPartPr>
            <p14:xfrm>
              <a:off x="4172245" y="1354024"/>
              <a:ext cx="13320" cy="69048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7432FDD2-F0D7-EE4D-B977-6E7AE1D9498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154245" y="1336384"/>
                <a:ext cx="4896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AD177EBF-1581-1B4B-B5FB-55AB10A3BF50}"/>
                  </a:ext>
                </a:extLst>
              </p14:cNvPr>
              <p14:cNvContentPartPr/>
              <p14:nvPr/>
            </p14:nvContentPartPr>
            <p14:xfrm>
              <a:off x="3467005" y="1149544"/>
              <a:ext cx="671040" cy="3553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AD177EBF-1581-1B4B-B5FB-55AB10A3BF5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36405" y="1118944"/>
                <a:ext cx="73224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8410C78B-4863-5943-A31C-AAFD8AB004EA}"/>
                  </a:ext>
                </a:extLst>
              </p14:cNvPr>
              <p14:cNvContentPartPr/>
              <p14:nvPr/>
            </p14:nvContentPartPr>
            <p14:xfrm>
              <a:off x="3786685" y="1299304"/>
              <a:ext cx="138960" cy="131292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8410C78B-4863-5943-A31C-AAFD8AB004E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56085" y="1268344"/>
                <a:ext cx="200160" cy="13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2A9DF410-3369-8E4D-AB27-BB3D54FE0C5C}"/>
                  </a:ext>
                </a:extLst>
              </p14:cNvPr>
              <p14:cNvContentPartPr/>
              <p14:nvPr/>
            </p14:nvContentPartPr>
            <p14:xfrm>
              <a:off x="3582205" y="2657224"/>
              <a:ext cx="407880" cy="147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2A9DF410-3369-8E4D-AB27-BB3D54FE0C5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551605" y="2626624"/>
                <a:ext cx="4690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5EEB2B9A-5296-1445-B629-3355C99D17E5}"/>
                  </a:ext>
                </a:extLst>
              </p14:cNvPr>
              <p14:cNvContentPartPr/>
              <p14:nvPr/>
            </p14:nvContentPartPr>
            <p14:xfrm>
              <a:off x="3396805" y="2057104"/>
              <a:ext cx="750960" cy="1080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5EEB2B9A-5296-1445-B629-3355C99D17E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66205" y="2026504"/>
                <a:ext cx="812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261A505B-E835-BC4A-BAF1-1846B8BB4904}"/>
                  </a:ext>
                </a:extLst>
              </p14:cNvPr>
              <p14:cNvContentPartPr/>
              <p14:nvPr/>
            </p14:nvContentPartPr>
            <p14:xfrm>
              <a:off x="2691205" y="2594224"/>
              <a:ext cx="138960" cy="21672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261A505B-E835-BC4A-BAF1-1846B8BB490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60605" y="2563624"/>
                <a:ext cx="20016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768DA94C-6E94-2C40-ADF8-870E7714DA94}"/>
                  </a:ext>
                </a:extLst>
              </p14:cNvPr>
              <p14:cNvContentPartPr/>
              <p14:nvPr/>
            </p14:nvContentPartPr>
            <p14:xfrm>
              <a:off x="2812165" y="2671624"/>
              <a:ext cx="224640" cy="21708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768DA94C-6E94-2C40-ADF8-870E7714DA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81565" y="2641024"/>
                <a:ext cx="2858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FF04220D-CC2E-2747-8017-FB284218B6C2}"/>
                  </a:ext>
                </a:extLst>
              </p14:cNvPr>
              <p14:cNvContentPartPr/>
              <p14:nvPr/>
            </p14:nvContentPartPr>
            <p14:xfrm>
              <a:off x="3018805" y="2674864"/>
              <a:ext cx="261720" cy="22320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FF04220D-CC2E-2747-8017-FB284218B6C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88205" y="2644264"/>
                <a:ext cx="32292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F5211FED-A658-8B41-94B3-E3B04E896BBD}"/>
                  </a:ext>
                </a:extLst>
              </p14:cNvPr>
              <p14:cNvContentPartPr/>
              <p14:nvPr/>
            </p14:nvContentPartPr>
            <p14:xfrm>
              <a:off x="2956885" y="1955944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F5211FED-A658-8B41-94B3-E3B04E896BB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926285" y="19253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A773CC3C-18B5-4549-A960-30A9F08098DD}"/>
                  </a:ext>
                </a:extLst>
              </p14:cNvPr>
              <p14:cNvContentPartPr/>
              <p14:nvPr/>
            </p14:nvContentPartPr>
            <p14:xfrm>
              <a:off x="2572405" y="2036944"/>
              <a:ext cx="246240" cy="2109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A773CC3C-18B5-4549-A960-30A9F08098D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41805" y="2006344"/>
                <a:ext cx="3074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AEAE222E-48CD-3648-8FF7-95C25572A6A4}"/>
                  </a:ext>
                </a:extLst>
              </p14:cNvPr>
              <p14:cNvContentPartPr/>
              <p14:nvPr/>
            </p14:nvContentPartPr>
            <p14:xfrm>
              <a:off x="3113485" y="2071504"/>
              <a:ext cx="23400" cy="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AEAE222E-48CD-3648-8FF7-95C25572A6A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82525" y="2040904"/>
                <a:ext cx="849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4EB83E8A-3E83-6247-94E3-93DD737C04B8}"/>
                  </a:ext>
                </a:extLst>
              </p14:cNvPr>
              <p14:cNvContentPartPr/>
              <p14:nvPr/>
            </p14:nvContentPartPr>
            <p14:xfrm>
              <a:off x="2790565" y="2065744"/>
              <a:ext cx="317520" cy="14940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4EB83E8A-3E83-6247-94E3-93DD737C04B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759965" y="2035144"/>
                <a:ext cx="3790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EFF43446-E860-2A44-BFB2-D549C5507076}"/>
                  </a:ext>
                </a:extLst>
              </p14:cNvPr>
              <p14:cNvContentPartPr/>
              <p14:nvPr/>
            </p14:nvContentPartPr>
            <p14:xfrm>
              <a:off x="3825205" y="2557864"/>
              <a:ext cx="12600" cy="7560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EFF43446-E860-2A44-BFB2-D549C550707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794605" y="2527264"/>
                <a:ext cx="738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CAE53DB5-FCB3-9D48-BD82-FD9D8A74F12C}"/>
                  </a:ext>
                </a:extLst>
              </p14:cNvPr>
              <p14:cNvContentPartPr/>
              <p14:nvPr/>
            </p14:nvContentPartPr>
            <p14:xfrm>
              <a:off x="3808285" y="1989064"/>
              <a:ext cx="353160" cy="3528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CAE53DB5-FCB3-9D48-BD82-FD9D8A74F12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777685" y="1958464"/>
                <a:ext cx="41472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32F39BCF-D94A-8040-944B-43491D420E85}"/>
                  </a:ext>
                </a:extLst>
              </p14:cNvPr>
              <p14:cNvContentPartPr/>
              <p14:nvPr/>
            </p14:nvContentPartPr>
            <p14:xfrm>
              <a:off x="4288165" y="1984744"/>
              <a:ext cx="360" cy="3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32F39BCF-D94A-8040-944B-43491D420E8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257565" y="19541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DFF56622-F25E-BB42-B946-DB1BE37AC190}"/>
                  </a:ext>
                </a:extLst>
              </p14:cNvPr>
              <p14:cNvContentPartPr/>
              <p14:nvPr/>
            </p14:nvContentPartPr>
            <p14:xfrm>
              <a:off x="4178365" y="2048464"/>
              <a:ext cx="360" cy="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DFF56622-F25E-BB42-B946-DB1BE37AC19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47405" y="201786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1F753CBE-4084-1544-BA48-66B2E4C26EBA}"/>
                  </a:ext>
                </a:extLst>
              </p14:cNvPr>
              <p14:cNvContentPartPr/>
              <p14:nvPr/>
            </p14:nvContentPartPr>
            <p14:xfrm>
              <a:off x="4147405" y="2022184"/>
              <a:ext cx="47880" cy="7380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1F753CBE-4084-1544-BA48-66B2E4C26EB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116805" y="1991224"/>
                <a:ext cx="1094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CE86E1C3-23AE-D047-B6C5-60E96C6A11FC}"/>
                  </a:ext>
                </a:extLst>
              </p14:cNvPr>
              <p14:cNvContentPartPr/>
              <p14:nvPr/>
            </p14:nvContentPartPr>
            <p14:xfrm>
              <a:off x="4206085" y="2046304"/>
              <a:ext cx="36360" cy="864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CE86E1C3-23AE-D047-B6C5-60E96C6A11F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175125" y="2015344"/>
                <a:ext cx="9756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E612E52D-1403-4943-B103-8B90CB8B5E25}"/>
                  </a:ext>
                </a:extLst>
              </p14:cNvPr>
              <p14:cNvContentPartPr/>
              <p14:nvPr/>
            </p14:nvContentPartPr>
            <p14:xfrm>
              <a:off x="4242085" y="2054224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E612E52D-1403-4943-B103-8B90CB8B5E2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211485" y="202362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FA491C59-E98E-BA47-AE1E-C98BAAD5E3EB}"/>
                  </a:ext>
                </a:extLst>
              </p14:cNvPr>
              <p14:cNvContentPartPr/>
              <p14:nvPr/>
            </p14:nvContentPartPr>
            <p14:xfrm>
              <a:off x="4100605" y="2040544"/>
              <a:ext cx="80280" cy="3708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FA491C59-E98E-BA47-AE1E-C98BAAD5E3E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70005" y="2009944"/>
                <a:ext cx="1414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5FE66BEB-DD06-8E4A-B105-88A5E8654CCA}"/>
                  </a:ext>
                </a:extLst>
              </p14:cNvPr>
              <p14:cNvContentPartPr/>
              <p14:nvPr/>
            </p14:nvContentPartPr>
            <p14:xfrm>
              <a:off x="4172965" y="2077624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5FE66BEB-DD06-8E4A-B105-88A5E8654CC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42005" y="204666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EF7781B7-87D3-4640-9D46-60C10E02A4F7}"/>
                  </a:ext>
                </a:extLst>
              </p14:cNvPr>
              <p14:cNvContentPartPr/>
              <p14:nvPr/>
            </p14:nvContentPartPr>
            <p14:xfrm>
              <a:off x="4184125" y="2059984"/>
              <a:ext cx="360" cy="3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EF7781B7-87D3-4640-9D46-60C10E02A4F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53525" y="202938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C260C27B-26F8-7949-9C7A-B70FD2EA0105}"/>
                  </a:ext>
                </a:extLst>
              </p14:cNvPr>
              <p14:cNvContentPartPr/>
              <p14:nvPr/>
            </p14:nvContentPartPr>
            <p14:xfrm>
              <a:off x="4184125" y="2059984"/>
              <a:ext cx="36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C260C27B-26F8-7949-9C7A-B70FD2EA010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53525" y="202938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BDD3D00E-560B-0C44-84A9-AC43C669322A}"/>
                  </a:ext>
                </a:extLst>
              </p14:cNvPr>
              <p14:cNvContentPartPr/>
              <p14:nvPr/>
            </p14:nvContentPartPr>
            <p14:xfrm>
              <a:off x="4131925" y="2029744"/>
              <a:ext cx="35280" cy="4248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BDD3D00E-560B-0C44-84A9-AC43C669322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101325" y="1999144"/>
                <a:ext cx="964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2C25574A-3E23-9B42-B206-8DFF186A81C3}"/>
                  </a:ext>
                </a:extLst>
              </p14:cNvPr>
              <p14:cNvContentPartPr/>
              <p14:nvPr/>
            </p14:nvContentPartPr>
            <p14:xfrm>
              <a:off x="4126165" y="2051704"/>
              <a:ext cx="46800" cy="1440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2C25574A-3E23-9B42-B206-8DFF186A81C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95205" y="2021104"/>
                <a:ext cx="10800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8098F30F-66C8-8A4A-AD17-63B344D2FDE9}"/>
                  </a:ext>
                </a:extLst>
              </p14:cNvPr>
              <p14:cNvContentPartPr/>
              <p14:nvPr/>
            </p14:nvContentPartPr>
            <p14:xfrm>
              <a:off x="4151365" y="2063584"/>
              <a:ext cx="15840" cy="252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8098F30F-66C8-8A4A-AD17-63B344D2FDE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20765" y="2032984"/>
                <a:ext cx="770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EE0A893A-F3B6-FA4C-ACCF-CA8676933083}"/>
                  </a:ext>
                </a:extLst>
              </p14:cNvPr>
              <p14:cNvContentPartPr/>
              <p14:nvPr/>
            </p14:nvContentPartPr>
            <p14:xfrm>
              <a:off x="4079365" y="2042704"/>
              <a:ext cx="110880" cy="1332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EE0A893A-F3B6-FA4C-ACCF-CA867693308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048405" y="2012104"/>
                <a:ext cx="17244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F3DD7DD4-2A69-1A4D-B079-F1F78EA35C6A}"/>
                  </a:ext>
                </a:extLst>
              </p14:cNvPr>
              <p14:cNvContentPartPr/>
              <p14:nvPr/>
            </p14:nvContentPartPr>
            <p14:xfrm>
              <a:off x="3925285" y="2610064"/>
              <a:ext cx="39240" cy="3348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F3DD7DD4-2A69-1A4D-B079-F1F78EA35C6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894685" y="2579104"/>
                <a:ext cx="1008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455CA4DA-6C59-2B40-AE94-5133959E38BA}"/>
                  </a:ext>
                </a:extLst>
              </p14:cNvPr>
              <p14:cNvContentPartPr/>
              <p14:nvPr/>
            </p14:nvContentPartPr>
            <p14:xfrm>
              <a:off x="3168925" y="2312704"/>
              <a:ext cx="199440" cy="2952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455CA4DA-6C59-2B40-AE94-5133959E38B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138325" y="2282104"/>
                <a:ext cx="26100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94B24FF8-3AB6-4541-8F8D-D6369FA5DA7B}"/>
                  </a:ext>
                </a:extLst>
              </p14:cNvPr>
              <p14:cNvContentPartPr/>
              <p14:nvPr/>
            </p14:nvContentPartPr>
            <p14:xfrm>
              <a:off x="3159205" y="2333224"/>
              <a:ext cx="435240" cy="2988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94B24FF8-3AB6-4541-8F8D-D6369FA5DA7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128605" y="2302624"/>
                <a:ext cx="4964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6D3771A9-B2FA-0D44-A555-71496AB399E5}"/>
                  </a:ext>
                </a:extLst>
              </p14:cNvPr>
              <p14:cNvContentPartPr/>
              <p14:nvPr/>
            </p14:nvContentPartPr>
            <p14:xfrm>
              <a:off x="2753485" y="2288224"/>
              <a:ext cx="64800" cy="16452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6D3771A9-B2FA-0D44-A555-71496AB399E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722885" y="2257624"/>
                <a:ext cx="12600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3FE5BFB4-FA11-3D4D-85E7-2D2CF87BCD5F}"/>
                  </a:ext>
                </a:extLst>
              </p14:cNvPr>
              <p14:cNvContentPartPr/>
              <p14:nvPr/>
            </p14:nvContentPartPr>
            <p14:xfrm>
              <a:off x="2927005" y="2324224"/>
              <a:ext cx="115560" cy="1767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3FE5BFB4-FA11-3D4D-85E7-2D2CF87BCD5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896405" y="2293624"/>
                <a:ext cx="17676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1D1FC1A3-535B-EF4A-A268-DC9306DA83BD}"/>
                  </a:ext>
                </a:extLst>
              </p14:cNvPr>
              <p14:cNvContentPartPr/>
              <p14:nvPr/>
            </p14:nvContentPartPr>
            <p14:xfrm>
              <a:off x="3089005" y="2404504"/>
              <a:ext cx="111600" cy="8892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1D1FC1A3-535B-EF4A-A268-DC9306DA83BD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058405" y="2373544"/>
                <a:ext cx="1728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364D3791-0FFB-4D44-B3D2-5987E927286A}"/>
                  </a:ext>
                </a:extLst>
              </p14:cNvPr>
              <p14:cNvContentPartPr/>
              <p14:nvPr/>
            </p14:nvContentPartPr>
            <p14:xfrm>
              <a:off x="2726485" y="2307304"/>
              <a:ext cx="113400" cy="1785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364D3791-0FFB-4D44-B3D2-5987E927286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695525" y="2276704"/>
                <a:ext cx="17496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DD12C266-1838-0043-991B-A66C42CEEC60}"/>
                  </a:ext>
                </a:extLst>
              </p14:cNvPr>
              <p14:cNvContentPartPr/>
              <p14:nvPr/>
            </p14:nvContentPartPr>
            <p14:xfrm>
              <a:off x="3960205" y="2255104"/>
              <a:ext cx="21960" cy="1368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DD12C266-1838-0043-991B-A66C42CEEC6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929605" y="2224504"/>
                <a:ext cx="835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57AB52F6-39B8-244D-BD76-07ACC540DBDB}"/>
                  </a:ext>
                </a:extLst>
              </p14:cNvPr>
              <p14:cNvContentPartPr/>
              <p14:nvPr/>
            </p14:nvContentPartPr>
            <p14:xfrm>
              <a:off x="3960205" y="2190664"/>
              <a:ext cx="50400" cy="4968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57AB52F6-39B8-244D-BD76-07ACC540DBDB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929605" y="2160064"/>
                <a:ext cx="1119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64D5DEDB-A52B-144A-8346-CA9792A7328D}"/>
                  </a:ext>
                </a:extLst>
              </p14:cNvPr>
              <p14:cNvContentPartPr/>
              <p14:nvPr/>
            </p14:nvContentPartPr>
            <p14:xfrm>
              <a:off x="3913405" y="2123704"/>
              <a:ext cx="108720" cy="18792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64D5DEDB-A52B-144A-8346-CA9792A7328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882805" y="2093104"/>
                <a:ext cx="17028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84C84D04-A647-F442-B6B9-A6953CE1CDE1}"/>
                  </a:ext>
                </a:extLst>
              </p14:cNvPr>
              <p14:cNvContentPartPr/>
              <p14:nvPr/>
            </p14:nvContentPartPr>
            <p14:xfrm>
              <a:off x="3917725" y="2047384"/>
              <a:ext cx="278640" cy="28512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84C84D04-A647-F442-B6B9-A6953CE1CDE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887125" y="2016424"/>
                <a:ext cx="34020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9A4CD796-F0E0-4546-8C9F-C0056D9BFC60}"/>
                  </a:ext>
                </a:extLst>
              </p14:cNvPr>
              <p14:cNvContentPartPr/>
              <p14:nvPr/>
            </p14:nvContentPartPr>
            <p14:xfrm>
              <a:off x="3893965" y="2337904"/>
              <a:ext cx="29880" cy="4392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9A4CD796-F0E0-4546-8C9F-C0056D9BFC6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863365" y="2307304"/>
                <a:ext cx="910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D68530BF-C23C-8843-8588-32D017F7FEDE}"/>
                  </a:ext>
                </a:extLst>
              </p14:cNvPr>
              <p14:cNvContentPartPr/>
              <p14:nvPr/>
            </p14:nvContentPartPr>
            <p14:xfrm>
              <a:off x="3923845" y="2220184"/>
              <a:ext cx="95400" cy="8892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D68530BF-C23C-8843-8588-32D017F7FED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892885" y="2189584"/>
                <a:ext cx="15696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EAF0BDB2-596F-9D46-9CC1-B9E4573AE0B3}"/>
                  </a:ext>
                </a:extLst>
              </p14:cNvPr>
              <p14:cNvContentPartPr/>
              <p14:nvPr/>
            </p14:nvContentPartPr>
            <p14:xfrm>
              <a:off x="4075405" y="2112184"/>
              <a:ext cx="28080" cy="2952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EAF0BDB2-596F-9D46-9CC1-B9E4573AE0B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044805" y="2081584"/>
                <a:ext cx="896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EC49786B-7461-994B-AFAA-0835E786D5AD}"/>
                  </a:ext>
                </a:extLst>
              </p14:cNvPr>
              <p14:cNvContentPartPr/>
              <p14:nvPr/>
            </p14:nvContentPartPr>
            <p14:xfrm>
              <a:off x="3911605" y="2100664"/>
              <a:ext cx="209520" cy="35208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EC49786B-7461-994B-AFAA-0835E786D5AD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881005" y="2070064"/>
                <a:ext cx="27072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262D2995-7536-0E4F-834F-909056668720}"/>
                  </a:ext>
                </a:extLst>
              </p14:cNvPr>
              <p14:cNvContentPartPr/>
              <p14:nvPr/>
            </p14:nvContentPartPr>
            <p14:xfrm>
              <a:off x="4013125" y="2181664"/>
              <a:ext cx="78840" cy="8172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262D2995-7536-0E4F-834F-90905666872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982165" y="2151064"/>
                <a:ext cx="1404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17CF7821-7F71-6A40-B424-EE15A5B631AE}"/>
                  </a:ext>
                </a:extLst>
              </p14:cNvPr>
              <p14:cNvContentPartPr/>
              <p14:nvPr/>
            </p14:nvContentPartPr>
            <p14:xfrm>
              <a:off x="3944725" y="2303344"/>
              <a:ext cx="19800" cy="6768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17CF7821-7F71-6A40-B424-EE15A5B631A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914125" y="2272384"/>
                <a:ext cx="810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C7C560FB-75A1-D845-BF45-332D29D5D8D3}"/>
                  </a:ext>
                </a:extLst>
              </p14:cNvPr>
              <p14:cNvContentPartPr/>
              <p14:nvPr/>
            </p14:nvContentPartPr>
            <p14:xfrm>
              <a:off x="3948685" y="2326384"/>
              <a:ext cx="68040" cy="396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C7C560FB-75A1-D845-BF45-332D29D5D8D3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918085" y="2295784"/>
                <a:ext cx="12924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58FA93CC-3C5A-1046-BFEE-E85EC8AF5903}"/>
                  </a:ext>
                </a:extLst>
              </p14:cNvPr>
              <p14:cNvContentPartPr/>
              <p14:nvPr/>
            </p14:nvContentPartPr>
            <p14:xfrm>
              <a:off x="3888205" y="2116144"/>
              <a:ext cx="128520" cy="21060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58FA93CC-3C5A-1046-BFEE-E85EC8AF590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857605" y="2085544"/>
                <a:ext cx="19008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0B004D8F-2958-614C-9378-AAA538FCBF66}"/>
                  </a:ext>
                </a:extLst>
              </p14:cNvPr>
              <p14:cNvContentPartPr/>
              <p14:nvPr/>
            </p14:nvContentPartPr>
            <p14:xfrm>
              <a:off x="4038325" y="1940824"/>
              <a:ext cx="23760" cy="11412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0B004D8F-2958-614C-9378-AAA538FCBF6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007725" y="1910224"/>
                <a:ext cx="849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91D52F48-1496-3E49-ABA1-831FBE116C28}"/>
                  </a:ext>
                </a:extLst>
              </p14:cNvPr>
              <p14:cNvContentPartPr/>
              <p14:nvPr/>
            </p14:nvContentPartPr>
            <p14:xfrm>
              <a:off x="3796405" y="1772704"/>
              <a:ext cx="601200" cy="4932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91D52F48-1496-3E49-ABA1-831FBE116C2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765805" y="1742104"/>
                <a:ext cx="6624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CBA4FE19-EC9A-4742-BCF7-A334FFC4F054}"/>
                  </a:ext>
                </a:extLst>
              </p14:cNvPr>
              <p14:cNvContentPartPr/>
              <p14:nvPr/>
            </p14:nvContentPartPr>
            <p14:xfrm>
              <a:off x="3946885" y="1850104"/>
              <a:ext cx="10080" cy="1368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CBA4FE19-EC9A-4742-BCF7-A334FFC4F054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916285" y="1819504"/>
                <a:ext cx="71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3A055EC5-BB9B-2C49-900A-E6C870BBE8FB}"/>
                  </a:ext>
                </a:extLst>
              </p14:cNvPr>
              <p14:cNvContentPartPr/>
              <p14:nvPr/>
            </p14:nvContentPartPr>
            <p14:xfrm>
              <a:off x="4147405" y="1869184"/>
              <a:ext cx="25560" cy="2952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3A055EC5-BB9B-2C49-900A-E6C870BBE8FB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4116805" y="1838584"/>
                <a:ext cx="8676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F66242EC-BC59-D84F-A8D2-69762249AC11}"/>
                  </a:ext>
                </a:extLst>
              </p14:cNvPr>
              <p14:cNvContentPartPr/>
              <p14:nvPr/>
            </p14:nvContentPartPr>
            <p14:xfrm>
              <a:off x="3999445" y="1883944"/>
              <a:ext cx="6120" cy="3744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F66242EC-BC59-D84F-A8D2-69762249AC11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968485" y="1853344"/>
                <a:ext cx="6768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61754E6C-C02F-C543-BA6F-83A04E0FEB9E}"/>
                  </a:ext>
                </a:extLst>
              </p14:cNvPr>
              <p14:cNvContentPartPr/>
              <p14:nvPr/>
            </p14:nvContentPartPr>
            <p14:xfrm>
              <a:off x="3860125" y="2013904"/>
              <a:ext cx="360" cy="36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61754E6C-C02F-C543-BA6F-83A04E0FEB9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829165" y="19829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607790D1-1768-8042-B1EC-E89474B6BA29}"/>
                  </a:ext>
                </a:extLst>
              </p14:cNvPr>
              <p14:cNvContentPartPr/>
              <p14:nvPr/>
            </p14:nvContentPartPr>
            <p14:xfrm>
              <a:off x="4118245" y="1930024"/>
              <a:ext cx="37440" cy="2340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607790D1-1768-8042-B1EC-E89474B6BA29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087645" y="1899424"/>
                <a:ext cx="986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27EE33A4-1741-C84D-BE4E-1ADFE7DFB108}"/>
                  </a:ext>
                </a:extLst>
              </p14:cNvPr>
              <p14:cNvContentPartPr/>
              <p14:nvPr/>
            </p14:nvContentPartPr>
            <p14:xfrm>
              <a:off x="3964165" y="2094904"/>
              <a:ext cx="360" cy="36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27EE33A4-1741-C84D-BE4E-1ADFE7DFB10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933565" y="206430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3BF3EC42-D7EB-3643-96DF-9D1E2BE72BF1}"/>
                  </a:ext>
                </a:extLst>
              </p14:cNvPr>
              <p14:cNvContentPartPr/>
              <p14:nvPr/>
            </p14:nvContentPartPr>
            <p14:xfrm>
              <a:off x="3946885" y="1897984"/>
              <a:ext cx="360" cy="36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3BF3EC42-D7EB-3643-96DF-9D1E2BE72BF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916285" y="186738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EE8F7E68-BB85-DC4A-97B5-5215ED781D93}"/>
                  </a:ext>
                </a:extLst>
              </p14:cNvPr>
              <p14:cNvContentPartPr/>
              <p14:nvPr/>
            </p14:nvContentPartPr>
            <p14:xfrm>
              <a:off x="4172965" y="1328824"/>
              <a:ext cx="95760" cy="58716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EE8F7E68-BB85-DC4A-97B5-5215ED781D9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142005" y="1297864"/>
                <a:ext cx="15732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35976F9F-E12F-E34C-A4B3-B35EC6313115}"/>
                  </a:ext>
                </a:extLst>
              </p14:cNvPr>
              <p14:cNvContentPartPr/>
              <p14:nvPr/>
            </p14:nvContentPartPr>
            <p14:xfrm>
              <a:off x="3851125" y="1926784"/>
              <a:ext cx="55440" cy="1800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35976F9F-E12F-E34C-A4B3-B35EC631311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820525" y="1896184"/>
                <a:ext cx="1166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A095CEAA-DAF2-964F-BAE8-E4FBB575087C}"/>
                  </a:ext>
                </a:extLst>
              </p14:cNvPr>
              <p14:cNvContentPartPr/>
              <p14:nvPr/>
            </p14:nvContentPartPr>
            <p14:xfrm>
              <a:off x="3826285" y="1622224"/>
              <a:ext cx="74880" cy="31680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A095CEAA-DAF2-964F-BAE8-E4FBB575087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795685" y="1591624"/>
                <a:ext cx="136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B0622DE9-1820-2E42-AFF7-0CF8FF6F543E}"/>
                  </a:ext>
                </a:extLst>
              </p14:cNvPr>
              <p14:cNvContentPartPr/>
              <p14:nvPr/>
            </p14:nvContentPartPr>
            <p14:xfrm>
              <a:off x="4592005" y="1568224"/>
              <a:ext cx="350640" cy="19692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B0622DE9-1820-2E42-AFF7-0CF8FF6F543E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561405" y="1537624"/>
                <a:ext cx="4118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D979A645-11CB-D34F-B873-D11E2B35EA12}"/>
                  </a:ext>
                </a:extLst>
              </p14:cNvPr>
              <p14:cNvContentPartPr/>
              <p14:nvPr/>
            </p14:nvContentPartPr>
            <p14:xfrm>
              <a:off x="4421365" y="1886464"/>
              <a:ext cx="360" cy="36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D979A645-11CB-D34F-B873-D11E2B35EA1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390765" y="185586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0AEC8222-A53F-9F42-8E59-E023ED58215C}"/>
                  </a:ext>
                </a:extLst>
              </p14:cNvPr>
              <p14:cNvContentPartPr/>
              <p14:nvPr/>
            </p14:nvContentPartPr>
            <p14:xfrm>
              <a:off x="3956245" y="2251144"/>
              <a:ext cx="51120" cy="15480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0AEC8222-A53F-9F42-8E59-E023ED58215C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925645" y="2220544"/>
                <a:ext cx="11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1" name="Input penna 90">
                <a:extLst>
                  <a:ext uri="{FF2B5EF4-FFF2-40B4-BE49-F238E27FC236}">
                    <a16:creationId xmlns:a16="http://schemas.microsoft.com/office/drawing/2014/main" id="{25F89F7B-88CB-3241-A0B8-8153B2D8FC5D}"/>
                  </a:ext>
                </a:extLst>
              </p14:cNvPr>
              <p14:cNvContentPartPr/>
              <p14:nvPr/>
            </p14:nvContentPartPr>
            <p14:xfrm>
              <a:off x="3691285" y="1766944"/>
              <a:ext cx="30240" cy="15840"/>
            </p14:xfrm>
          </p:contentPart>
        </mc:Choice>
        <mc:Fallback xmlns="">
          <p:pic>
            <p:nvPicPr>
              <p:cNvPr id="91" name="Input penna 90">
                <a:extLst>
                  <a:ext uri="{FF2B5EF4-FFF2-40B4-BE49-F238E27FC236}">
                    <a16:creationId xmlns:a16="http://schemas.microsoft.com/office/drawing/2014/main" id="{25F89F7B-88CB-3241-A0B8-8153B2D8FC5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3660685" y="1735984"/>
                <a:ext cx="914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2" name="Input penna 91">
                <a:extLst>
                  <a:ext uri="{FF2B5EF4-FFF2-40B4-BE49-F238E27FC236}">
                    <a16:creationId xmlns:a16="http://schemas.microsoft.com/office/drawing/2014/main" id="{89B26D93-6E8B-B94D-BCB2-385E0AD381BF}"/>
                  </a:ext>
                </a:extLst>
              </p14:cNvPr>
              <p14:cNvContentPartPr/>
              <p14:nvPr/>
            </p14:nvContentPartPr>
            <p14:xfrm>
              <a:off x="3433885" y="1837504"/>
              <a:ext cx="73440" cy="25920"/>
            </p14:xfrm>
          </p:contentPart>
        </mc:Choice>
        <mc:Fallback xmlns="">
          <p:pic>
            <p:nvPicPr>
              <p:cNvPr id="92" name="Input penna 91">
                <a:extLst>
                  <a:ext uri="{FF2B5EF4-FFF2-40B4-BE49-F238E27FC236}">
                    <a16:creationId xmlns:a16="http://schemas.microsoft.com/office/drawing/2014/main" id="{89B26D93-6E8B-B94D-BCB2-385E0AD381BF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403285" y="1806904"/>
                <a:ext cx="13464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3" name="Input penna 92">
                <a:extLst>
                  <a:ext uri="{FF2B5EF4-FFF2-40B4-BE49-F238E27FC236}">
                    <a16:creationId xmlns:a16="http://schemas.microsoft.com/office/drawing/2014/main" id="{1F7F3D7D-9CDF-B442-BDC0-C3E405A12ACC}"/>
                  </a:ext>
                </a:extLst>
              </p14:cNvPr>
              <p14:cNvContentPartPr/>
              <p14:nvPr/>
            </p14:nvContentPartPr>
            <p14:xfrm>
              <a:off x="3501565" y="1791064"/>
              <a:ext cx="632880" cy="49680"/>
            </p14:xfrm>
          </p:contentPart>
        </mc:Choice>
        <mc:Fallback xmlns="">
          <p:pic>
            <p:nvPicPr>
              <p:cNvPr id="93" name="Input penna 92">
                <a:extLst>
                  <a:ext uri="{FF2B5EF4-FFF2-40B4-BE49-F238E27FC236}">
                    <a16:creationId xmlns:a16="http://schemas.microsoft.com/office/drawing/2014/main" id="{1F7F3D7D-9CDF-B442-BDC0-C3E405A12ACC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470605" y="1760104"/>
                <a:ext cx="6940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E82BE063-4269-214E-8D07-2FEC8327AB0A}"/>
                  </a:ext>
                </a:extLst>
              </p14:cNvPr>
              <p14:cNvContentPartPr/>
              <p14:nvPr/>
            </p14:nvContentPartPr>
            <p14:xfrm>
              <a:off x="3136525" y="1759024"/>
              <a:ext cx="1364040" cy="77796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E82BE063-4269-214E-8D07-2FEC8327AB0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105925" y="1728424"/>
                <a:ext cx="1425600" cy="8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FFC104DC-C927-6B46-A86F-180189E4C824}"/>
                  </a:ext>
                </a:extLst>
              </p14:cNvPr>
              <p14:cNvContentPartPr/>
              <p14:nvPr/>
            </p14:nvContentPartPr>
            <p14:xfrm>
              <a:off x="3240565" y="1742824"/>
              <a:ext cx="1271520" cy="124200"/>
            </p14:xfrm>
          </p:contentPart>
        </mc:Choice>
        <mc:Fallback xmlns=""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FFC104DC-C927-6B46-A86F-180189E4C82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209965" y="1712224"/>
                <a:ext cx="133308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AD62C290-43C1-674A-96E6-FF6CD68D0FAC}"/>
                  </a:ext>
                </a:extLst>
              </p14:cNvPr>
              <p14:cNvContentPartPr/>
              <p14:nvPr/>
            </p14:nvContentPartPr>
            <p14:xfrm>
              <a:off x="3909805" y="1775584"/>
              <a:ext cx="662400" cy="79452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AD62C290-43C1-674A-96E6-FF6CD68D0FAC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3878845" y="1744984"/>
                <a:ext cx="723960" cy="8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447CE841-A5B3-6142-9066-687382E905FD}"/>
                  </a:ext>
                </a:extLst>
              </p14:cNvPr>
              <p14:cNvContentPartPr/>
              <p14:nvPr/>
            </p14:nvContentPartPr>
            <p14:xfrm>
              <a:off x="3272965" y="1741744"/>
              <a:ext cx="161640" cy="29376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447CE841-A5B3-6142-9066-687382E905FD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3242005" y="1711144"/>
                <a:ext cx="2228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37F30101-5CA8-4B4B-9F10-A0B7FD5953E1}"/>
                  </a:ext>
                </a:extLst>
              </p14:cNvPr>
              <p14:cNvContentPartPr/>
              <p14:nvPr/>
            </p14:nvContentPartPr>
            <p14:xfrm>
              <a:off x="3525685" y="1764784"/>
              <a:ext cx="138960" cy="12744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37F30101-5CA8-4B4B-9F10-A0B7FD5953E1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495085" y="1733824"/>
                <a:ext cx="20016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1ABD6539-9668-6048-8F5B-A878933FC3AA}"/>
                  </a:ext>
                </a:extLst>
              </p14:cNvPr>
              <p14:cNvContentPartPr/>
              <p14:nvPr/>
            </p14:nvContentPartPr>
            <p14:xfrm>
              <a:off x="3535405" y="1903744"/>
              <a:ext cx="145440" cy="7488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1ABD6539-9668-6048-8F5B-A878933FC3AA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504805" y="1873144"/>
                <a:ext cx="207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0" name="Input penna 99">
                <a:extLst>
                  <a:ext uri="{FF2B5EF4-FFF2-40B4-BE49-F238E27FC236}">
                    <a16:creationId xmlns:a16="http://schemas.microsoft.com/office/drawing/2014/main" id="{37B1BC78-FB72-F74D-B50B-7AFF67B80F26}"/>
                  </a:ext>
                </a:extLst>
              </p14:cNvPr>
              <p14:cNvContentPartPr/>
              <p14:nvPr/>
            </p14:nvContentPartPr>
            <p14:xfrm>
              <a:off x="3709645" y="1851904"/>
              <a:ext cx="6120" cy="360"/>
            </p14:xfrm>
          </p:contentPart>
        </mc:Choice>
        <mc:Fallback xmlns="">
          <p:pic>
            <p:nvPicPr>
              <p:cNvPr id="100" name="Input penna 99">
                <a:extLst>
                  <a:ext uri="{FF2B5EF4-FFF2-40B4-BE49-F238E27FC236}">
                    <a16:creationId xmlns:a16="http://schemas.microsoft.com/office/drawing/2014/main" id="{37B1BC78-FB72-F74D-B50B-7AFF67B80F26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678685" y="1820944"/>
                <a:ext cx="6768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1" name="Input penna 100">
                <a:extLst>
                  <a:ext uri="{FF2B5EF4-FFF2-40B4-BE49-F238E27FC236}">
                    <a16:creationId xmlns:a16="http://schemas.microsoft.com/office/drawing/2014/main" id="{A4629255-88A3-6D40-91A1-17FF4C50C075}"/>
                  </a:ext>
                </a:extLst>
              </p14:cNvPr>
              <p14:cNvContentPartPr/>
              <p14:nvPr/>
            </p14:nvContentPartPr>
            <p14:xfrm>
              <a:off x="2759605" y="1873504"/>
              <a:ext cx="24480" cy="1800"/>
            </p14:xfrm>
          </p:contentPart>
        </mc:Choice>
        <mc:Fallback xmlns="">
          <p:pic>
            <p:nvPicPr>
              <p:cNvPr id="101" name="Input penna 100">
                <a:extLst>
                  <a:ext uri="{FF2B5EF4-FFF2-40B4-BE49-F238E27FC236}">
                    <a16:creationId xmlns:a16="http://schemas.microsoft.com/office/drawing/2014/main" id="{A4629255-88A3-6D40-91A1-17FF4C50C075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728645" y="1842904"/>
                <a:ext cx="856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09B4D953-760C-B54F-BBC0-6605D47FCC14}"/>
                  </a:ext>
                </a:extLst>
              </p14:cNvPr>
              <p14:cNvContentPartPr/>
              <p14:nvPr/>
            </p14:nvContentPartPr>
            <p14:xfrm>
              <a:off x="2777965" y="1855504"/>
              <a:ext cx="658440" cy="1908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09B4D953-760C-B54F-BBC0-6605D47FCC1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2747005" y="1824904"/>
                <a:ext cx="71964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3" name="Input penna 102">
                <a:extLst>
                  <a:ext uri="{FF2B5EF4-FFF2-40B4-BE49-F238E27FC236}">
                    <a16:creationId xmlns:a16="http://schemas.microsoft.com/office/drawing/2014/main" id="{4B3E8C82-5222-2349-9B15-5470F92C69C7}"/>
                  </a:ext>
                </a:extLst>
              </p14:cNvPr>
              <p14:cNvContentPartPr/>
              <p14:nvPr/>
            </p14:nvContentPartPr>
            <p14:xfrm>
              <a:off x="5636725" y="1747504"/>
              <a:ext cx="35640" cy="202680"/>
            </p14:xfrm>
          </p:contentPart>
        </mc:Choice>
        <mc:Fallback xmlns="">
          <p:pic>
            <p:nvPicPr>
              <p:cNvPr id="103" name="Input penna 102">
                <a:extLst>
                  <a:ext uri="{FF2B5EF4-FFF2-40B4-BE49-F238E27FC236}">
                    <a16:creationId xmlns:a16="http://schemas.microsoft.com/office/drawing/2014/main" id="{4B3E8C82-5222-2349-9B15-5470F92C69C7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5606125" y="1716904"/>
                <a:ext cx="96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D50FDD24-A95F-ED44-B233-7501B27B28FB}"/>
                  </a:ext>
                </a:extLst>
              </p14:cNvPr>
              <p14:cNvContentPartPr/>
              <p14:nvPr/>
            </p14:nvContentPartPr>
            <p14:xfrm>
              <a:off x="5752285" y="1727344"/>
              <a:ext cx="247320" cy="24912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D50FDD24-A95F-ED44-B233-7501B27B28F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5721685" y="1696744"/>
                <a:ext cx="3088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8904E8AE-5ADE-7543-942B-B5E76DC0B342}"/>
                  </a:ext>
                </a:extLst>
              </p14:cNvPr>
              <p14:cNvContentPartPr/>
              <p14:nvPr/>
            </p14:nvContentPartPr>
            <p14:xfrm>
              <a:off x="5991685" y="1752544"/>
              <a:ext cx="158400" cy="13716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8904E8AE-5ADE-7543-942B-B5E76DC0B342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5961085" y="1721944"/>
                <a:ext cx="2196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745721E3-8C33-174C-AA34-10E2253FC411}"/>
                  </a:ext>
                </a:extLst>
              </p14:cNvPr>
              <p14:cNvContentPartPr/>
              <p14:nvPr/>
            </p14:nvContentPartPr>
            <p14:xfrm>
              <a:off x="6268525" y="1692424"/>
              <a:ext cx="244080" cy="15804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745721E3-8C33-174C-AA34-10E2253FC411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6237925" y="1661824"/>
                <a:ext cx="3052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572279D9-3AFA-E649-BD15-5FA21BED5505}"/>
                  </a:ext>
                </a:extLst>
              </p14:cNvPr>
              <p14:cNvContentPartPr/>
              <p14:nvPr/>
            </p14:nvContentPartPr>
            <p14:xfrm>
              <a:off x="5457445" y="1377064"/>
              <a:ext cx="360" cy="360"/>
            </p14:xfrm>
          </p:contentPart>
        </mc:Choice>
        <mc:Fallback xmlns=""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572279D9-3AFA-E649-BD15-5FA21BED550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426485" y="134646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6E2C4ECE-23B3-F447-B671-6B48F431CCD9}"/>
                  </a:ext>
                </a:extLst>
              </p14:cNvPr>
              <p14:cNvContentPartPr/>
              <p14:nvPr/>
            </p14:nvContentPartPr>
            <p14:xfrm>
              <a:off x="4685605" y="1377064"/>
              <a:ext cx="772200" cy="26748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6E2C4ECE-23B3-F447-B671-6B48F431CCD9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655005" y="1346464"/>
                <a:ext cx="8334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0035DA0F-0E61-B74C-84BA-1B4FDDB1E74B}"/>
                  </a:ext>
                </a:extLst>
              </p14:cNvPr>
              <p14:cNvContentPartPr/>
              <p14:nvPr/>
            </p14:nvContentPartPr>
            <p14:xfrm>
              <a:off x="4572565" y="1660744"/>
              <a:ext cx="109800" cy="5724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0035DA0F-0E61-B74C-84BA-1B4FDDB1E74B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541605" y="1630144"/>
                <a:ext cx="1710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D24C2570-1C94-5C43-959E-90A7CE849B6B}"/>
                  </a:ext>
                </a:extLst>
              </p14:cNvPr>
              <p14:cNvContentPartPr/>
              <p14:nvPr/>
            </p14:nvContentPartPr>
            <p14:xfrm>
              <a:off x="4467805" y="1788184"/>
              <a:ext cx="13680" cy="4320"/>
            </p14:xfrm>
          </p:contentPart>
        </mc:Choice>
        <mc:Fallback xmlns=""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D24C2570-1C94-5C43-959E-90A7CE849B6B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436845" y="1757584"/>
                <a:ext cx="748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7F922960-D741-6849-8821-3E0B8FE4E007}"/>
                  </a:ext>
                </a:extLst>
              </p14:cNvPr>
              <p14:cNvContentPartPr/>
              <p14:nvPr/>
            </p14:nvContentPartPr>
            <p14:xfrm>
              <a:off x="4467445" y="1788184"/>
              <a:ext cx="360" cy="36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7F922960-D741-6849-8821-3E0B8FE4E00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36845" y="175758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2" name="Input penna 111">
                <a:extLst>
                  <a:ext uri="{FF2B5EF4-FFF2-40B4-BE49-F238E27FC236}">
                    <a16:creationId xmlns:a16="http://schemas.microsoft.com/office/drawing/2014/main" id="{C1ABE82A-F06F-E045-B725-5840A322F7F5}"/>
                  </a:ext>
                </a:extLst>
              </p14:cNvPr>
              <p14:cNvContentPartPr/>
              <p14:nvPr/>
            </p14:nvContentPartPr>
            <p14:xfrm>
              <a:off x="4416325" y="1836784"/>
              <a:ext cx="10800" cy="3600"/>
            </p14:xfrm>
          </p:contentPart>
        </mc:Choice>
        <mc:Fallback xmlns="">
          <p:pic>
            <p:nvPicPr>
              <p:cNvPr id="112" name="Input penna 111">
                <a:extLst>
                  <a:ext uri="{FF2B5EF4-FFF2-40B4-BE49-F238E27FC236}">
                    <a16:creationId xmlns:a16="http://schemas.microsoft.com/office/drawing/2014/main" id="{C1ABE82A-F06F-E045-B725-5840A322F7F5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4385725" y="1806184"/>
                <a:ext cx="7236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45DFB7E2-3DDA-2F4F-81A0-47B3AEF64DBB}"/>
                  </a:ext>
                </a:extLst>
              </p14:cNvPr>
              <p14:cNvContentPartPr/>
              <p14:nvPr/>
            </p14:nvContentPartPr>
            <p14:xfrm>
              <a:off x="4203925" y="1927144"/>
              <a:ext cx="55800" cy="27360"/>
            </p14:xfrm>
          </p:contentPart>
        </mc:Choice>
        <mc:Fallback xmlns=""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45DFB7E2-3DDA-2F4F-81A0-47B3AEF64DBB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4173325" y="1896184"/>
                <a:ext cx="1170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32C594CC-242C-3246-818B-0F1F1D516856}"/>
                  </a:ext>
                </a:extLst>
              </p14:cNvPr>
              <p14:cNvContentPartPr/>
              <p14:nvPr/>
            </p14:nvContentPartPr>
            <p14:xfrm>
              <a:off x="4259365" y="1932904"/>
              <a:ext cx="360" cy="36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32C594CC-242C-3246-818B-0F1F1D51685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228765" y="19019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1EE0DF8A-E4F6-1146-86C6-B6FC7A6D1C1D}"/>
                  </a:ext>
                </a:extLst>
              </p14:cNvPr>
              <p14:cNvContentPartPr/>
              <p14:nvPr/>
            </p14:nvContentPartPr>
            <p14:xfrm>
              <a:off x="4178365" y="2013904"/>
              <a:ext cx="360" cy="36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1EE0DF8A-E4F6-1146-86C6-B6FC7A6D1C1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47405" y="19829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6" name="Input penna 115">
                <a:extLst>
                  <a:ext uri="{FF2B5EF4-FFF2-40B4-BE49-F238E27FC236}">
                    <a16:creationId xmlns:a16="http://schemas.microsoft.com/office/drawing/2014/main" id="{4CACBFDE-2220-4A47-8DB9-3B0CF653FC0B}"/>
                  </a:ext>
                </a:extLst>
              </p14:cNvPr>
              <p14:cNvContentPartPr/>
              <p14:nvPr/>
            </p14:nvContentPartPr>
            <p14:xfrm>
              <a:off x="4061725" y="2008144"/>
              <a:ext cx="111240" cy="87840"/>
            </p14:xfrm>
          </p:contentPart>
        </mc:Choice>
        <mc:Fallback xmlns="">
          <p:pic>
            <p:nvPicPr>
              <p:cNvPr id="116" name="Input penna 115">
                <a:extLst>
                  <a:ext uri="{FF2B5EF4-FFF2-40B4-BE49-F238E27FC236}">
                    <a16:creationId xmlns:a16="http://schemas.microsoft.com/office/drawing/2014/main" id="{4CACBFDE-2220-4A47-8DB9-3B0CF653FC0B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4031125" y="1977184"/>
                <a:ext cx="172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7" name="Input penna 116">
                <a:extLst>
                  <a:ext uri="{FF2B5EF4-FFF2-40B4-BE49-F238E27FC236}">
                    <a16:creationId xmlns:a16="http://schemas.microsoft.com/office/drawing/2014/main" id="{99EE1489-54A9-934F-ABCC-E96C925BFF5C}"/>
                  </a:ext>
                </a:extLst>
              </p14:cNvPr>
              <p14:cNvContentPartPr/>
              <p14:nvPr/>
            </p14:nvContentPartPr>
            <p14:xfrm>
              <a:off x="4033645" y="2129464"/>
              <a:ext cx="6120" cy="360"/>
            </p14:xfrm>
          </p:contentPart>
        </mc:Choice>
        <mc:Fallback xmlns="">
          <p:pic>
            <p:nvPicPr>
              <p:cNvPr id="117" name="Input penna 116">
                <a:extLst>
                  <a:ext uri="{FF2B5EF4-FFF2-40B4-BE49-F238E27FC236}">
                    <a16:creationId xmlns:a16="http://schemas.microsoft.com/office/drawing/2014/main" id="{99EE1489-54A9-934F-ABCC-E96C925BFF5C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4003045" y="2098864"/>
                <a:ext cx="673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8" name="Input penna 117">
                <a:extLst>
                  <a:ext uri="{FF2B5EF4-FFF2-40B4-BE49-F238E27FC236}">
                    <a16:creationId xmlns:a16="http://schemas.microsoft.com/office/drawing/2014/main" id="{D0C38B9A-29C8-6243-9323-C366CEDC1740}"/>
                  </a:ext>
                </a:extLst>
              </p14:cNvPr>
              <p14:cNvContentPartPr/>
              <p14:nvPr/>
            </p14:nvContentPartPr>
            <p14:xfrm>
              <a:off x="3988645" y="2152864"/>
              <a:ext cx="56880" cy="26280"/>
            </p14:xfrm>
          </p:contentPart>
        </mc:Choice>
        <mc:Fallback xmlns="">
          <p:pic>
            <p:nvPicPr>
              <p:cNvPr id="118" name="Input penna 117">
                <a:extLst>
                  <a:ext uri="{FF2B5EF4-FFF2-40B4-BE49-F238E27FC236}">
                    <a16:creationId xmlns:a16="http://schemas.microsoft.com/office/drawing/2014/main" id="{D0C38B9A-29C8-6243-9323-C366CEDC1740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957685" y="2121904"/>
                <a:ext cx="11844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08C4D788-F96B-2648-9B80-9D8F80398DBC}"/>
                  </a:ext>
                </a:extLst>
              </p14:cNvPr>
              <p14:cNvContentPartPr/>
              <p14:nvPr/>
            </p14:nvContentPartPr>
            <p14:xfrm>
              <a:off x="3960205" y="2245384"/>
              <a:ext cx="50400" cy="8172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08C4D788-F96B-2648-9B80-9D8F80398DBC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929605" y="2214784"/>
                <a:ext cx="11196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0" name="Input penna 119">
                <a:extLst>
                  <a:ext uri="{FF2B5EF4-FFF2-40B4-BE49-F238E27FC236}">
                    <a16:creationId xmlns:a16="http://schemas.microsoft.com/office/drawing/2014/main" id="{EB1FCC7F-6DEB-2C44-AD8B-40778CD5047E}"/>
                  </a:ext>
                </a:extLst>
              </p14:cNvPr>
              <p14:cNvContentPartPr/>
              <p14:nvPr/>
            </p14:nvContentPartPr>
            <p14:xfrm>
              <a:off x="3855085" y="2430424"/>
              <a:ext cx="55080" cy="97920"/>
            </p14:xfrm>
          </p:contentPart>
        </mc:Choice>
        <mc:Fallback xmlns="">
          <p:pic>
            <p:nvPicPr>
              <p:cNvPr id="120" name="Input penna 119">
                <a:extLst>
                  <a:ext uri="{FF2B5EF4-FFF2-40B4-BE49-F238E27FC236}">
                    <a16:creationId xmlns:a16="http://schemas.microsoft.com/office/drawing/2014/main" id="{EB1FCC7F-6DEB-2C44-AD8B-40778CD5047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824485" y="2399824"/>
                <a:ext cx="11628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DD4A42CB-5D58-6045-A0A7-B9B2F77C2BB1}"/>
                  </a:ext>
                </a:extLst>
              </p14:cNvPr>
              <p14:cNvContentPartPr/>
              <p14:nvPr/>
            </p14:nvContentPartPr>
            <p14:xfrm>
              <a:off x="3860125" y="2561104"/>
              <a:ext cx="28440" cy="288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DD4A42CB-5D58-6045-A0A7-B9B2F77C2BB1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829165" y="2530144"/>
                <a:ext cx="90000" cy="6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0847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2"/>
          <a:stretch>
            <a:fillRect/>
          </a:stretch>
        </p:blipFill>
        <p:spPr bwMode="auto">
          <a:xfrm>
            <a:off x="-76200" y="-76200"/>
            <a:ext cx="8763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2971800" y="190500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Times New Roman" charset="0"/>
              </a:rPr>
              <a:t>Pacific subductions</a:t>
            </a:r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8534400" y="-381000"/>
            <a:ext cx="914400" cy="7391400"/>
          </a:xfrm>
          <a:prstGeom prst="rect">
            <a:avLst/>
          </a:prstGeom>
          <a:solidFill>
            <a:srgbClr val="00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8"/>
          <a:stretch>
            <a:fillRect/>
          </a:stretch>
        </p:blipFill>
        <p:spPr bwMode="auto">
          <a:xfrm>
            <a:off x="-76200" y="3048000"/>
            <a:ext cx="8763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6"/>
          <p:cNvSpPr txBox="1">
            <a:spLocks noChangeArrowheads="1"/>
          </p:cNvSpPr>
          <p:nvPr/>
        </p:nvSpPr>
        <p:spPr bwMode="auto">
          <a:xfrm>
            <a:off x="1828800" y="5448300"/>
            <a:ext cx="349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Times New Roman" charset="0"/>
              </a:rPr>
              <a:t>Mediterranean subductions</a:t>
            </a:r>
          </a:p>
        </p:txBody>
      </p:sp>
      <p:sp>
        <p:nvSpPr>
          <p:cNvPr id="106502" name="Text Box 7"/>
          <p:cNvSpPr txBox="1">
            <a:spLocks noChangeArrowheads="1"/>
          </p:cNvSpPr>
          <p:nvPr/>
        </p:nvSpPr>
        <p:spPr bwMode="auto">
          <a:xfrm>
            <a:off x="685800" y="6096000"/>
            <a:ext cx="7716838" cy="336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latin typeface="Times New Roman" charset="0"/>
              </a:rPr>
              <a:t>There is an asymmetry REGARDLESS THE AGE AND COMPOSITION of the lithosphere</a:t>
            </a:r>
          </a:p>
        </p:txBody>
      </p:sp>
      <p:sp>
        <p:nvSpPr>
          <p:cNvPr id="106503" name="Text Box 8"/>
          <p:cNvSpPr txBox="1">
            <a:spLocks noChangeArrowheads="1"/>
          </p:cNvSpPr>
          <p:nvPr/>
        </p:nvSpPr>
        <p:spPr bwMode="auto">
          <a:xfrm>
            <a:off x="120650" y="41275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solidFill>
                  <a:schemeClr val="bg1"/>
                </a:solidFill>
                <a:latin typeface="Times New Roman" charset="0"/>
              </a:rPr>
              <a:t>WEST</a:t>
            </a:r>
            <a:endParaRPr lang="it-IT" i="1">
              <a:latin typeface="Times New Roman" charset="0"/>
            </a:endParaRPr>
          </a:p>
        </p:txBody>
      </p:sp>
      <p:pic>
        <p:nvPicPr>
          <p:cNvPr id="106504" name="Picture 9" descr="Fig. flow Hotspots.jpg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4306" b="1804"/>
          <a:stretch>
            <a:fillRect/>
          </a:stretch>
        </p:blipFill>
        <p:spPr bwMode="auto">
          <a:xfrm>
            <a:off x="6046788" y="2959100"/>
            <a:ext cx="336391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8E82314-04EA-9945-81E6-CA7344E2612D}"/>
                  </a:ext>
                </a:extLst>
              </p14:cNvPr>
              <p14:cNvContentPartPr/>
              <p14:nvPr/>
            </p14:nvContentPartPr>
            <p14:xfrm>
              <a:off x="7369020" y="6931890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8E82314-04EA-9945-81E6-CA7344E261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1380" y="691425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58EC56AD-DD79-DD45-8899-FC6944E2E58F}"/>
                  </a:ext>
                </a:extLst>
              </p14:cNvPr>
              <p14:cNvContentPartPr/>
              <p14:nvPr/>
            </p14:nvContentPartPr>
            <p14:xfrm>
              <a:off x="2000005" y="4818664"/>
              <a:ext cx="103680" cy="3308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58EC56AD-DD79-DD45-8899-FC6944E2E5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82365" y="4801024"/>
                <a:ext cx="139320" cy="366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E83B99D-CB9C-5648-B2B5-A3D57DF0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8" y="1196752"/>
            <a:ext cx="9098725" cy="4392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AEB9609-F2C1-E040-AA43-F04ABDC667F3}"/>
                  </a:ext>
                </a:extLst>
              </p14:cNvPr>
              <p14:cNvContentPartPr/>
              <p14:nvPr/>
            </p14:nvContentPartPr>
            <p14:xfrm>
              <a:off x="972374" y="669304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AEB9609-F2C1-E040-AA43-F04ABDC667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374" y="651664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937D7495-C984-1E4B-A8A4-4BC9ACDFA9CF}"/>
              </a:ext>
            </a:extLst>
          </p:cNvPr>
          <p:cNvGrpSpPr/>
          <p:nvPr/>
        </p:nvGrpSpPr>
        <p:grpSpPr>
          <a:xfrm>
            <a:off x="1573934" y="5497624"/>
            <a:ext cx="4513680" cy="307440"/>
            <a:chOff x="1573934" y="5497624"/>
            <a:chExt cx="451368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C0C895D-5D35-1445-BBBA-37847DFD2382}"/>
                    </a:ext>
                  </a:extLst>
                </p14:cNvPr>
                <p14:cNvContentPartPr/>
                <p14:nvPr/>
              </p14:nvContentPartPr>
              <p14:xfrm>
                <a:off x="1573934" y="5798584"/>
                <a:ext cx="360" cy="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C0C895D-5D35-1445-BBBA-37847DFD238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43334" y="5767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C7CFEE6D-C619-3549-B7D8-E7B075C377FB}"/>
                    </a:ext>
                  </a:extLst>
                </p14:cNvPr>
                <p14:cNvContentPartPr/>
                <p14:nvPr/>
              </p14:nvContentPartPr>
              <p14:xfrm>
                <a:off x="1579694" y="5497624"/>
                <a:ext cx="4507920" cy="307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C7CFEE6D-C619-3549-B7D8-E7B075C377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49094" y="5467024"/>
                  <a:ext cx="4569120" cy="36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989A68B-8FEE-4A4E-A391-124761039958}"/>
              </a:ext>
            </a:extLst>
          </p:cNvPr>
          <p:cNvGrpSpPr/>
          <p:nvPr/>
        </p:nvGrpSpPr>
        <p:grpSpPr>
          <a:xfrm>
            <a:off x="1058774" y="1511704"/>
            <a:ext cx="7414560" cy="3199320"/>
            <a:chOff x="1058774" y="1511704"/>
            <a:chExt cx="7414560" cy="31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7B399AAD-A8C6-8941-B13C-F7D9EA9C44AD}"/>
                    </a:ext>
                  </a:extLst>
                </p14:cNvPr>
                <p14:cNvContentPartPr/>
                <p14:nvPr/>
              </p14:nvContentPartPr>
              <p14:xfrm>
                <a:off x="1408694" y="1614664"/>
                <a:ext cx="6914880" cy="3096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7B399AAD-A8C6-8941-B13C-F7D9EA9C44A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77734" y="1584064"/>
                  <a:ext cx="6976440" cy="31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16AA9D56-923F-264D-9096-F7EEA8620FAD}"/>
                    </a:ext>
                  </a:extLst>
                </p14:cNvPr>
                <p14:cNvContentPartPr/>
                <p14:nvPr/>
              </p14:nvContentPartPr>
              <p14:xfrm>
                <a:off x="7894094" y="1542304"/>
                <a:ext cx="573480" cy="3574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16AA9D56-923F-264D-9096-F7EEA8620F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63494" y="1511704"/>
                  <a:ext cx="63468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274B47C8-95EE-BD4E-84BC-0AE15F1AFFFA}"/>
                    </a:ext>
                  </a:extLst>
                </p14:cNvPr>
                <p14:cNvContentPartPr/>
                <p14:nvPr/>
              </p14:nvContentPartPr>
              <p14:xfrm>
                <a:off x="1058774" y="2627344"/>
                <a:ext cx="360" cy="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274B47C8-95EE-BD4E-84BC-0AE15F1AFFF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174" y="25967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5154A8AD-CD81-AD47-BB70-A1A4CC0E1343}"/>
                    </a:ext>
                  </a:extLst>
                </p14:cNvPr>
                <p14:cNvContentPartPr/>
                <p14:nvPr/>
              </p14:nvContentPartPr>
              <p14:xfrm>
                <a:off x="1157414" y="1873144"/>
                <a:ext cx="1226160" cy="8701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5154A8AD-CD81-AD47-BB70-A1A4CC0E134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26814" y="1842544"/>
                  <a:ext cx="1287720" cy="9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F558711D-B829-244A-8B0B-DE1C38B44CF9}"/>
                    </a:ext>
                  </a:extLst>
                </p14:cNvPr>
                <p14:cNvContentPartPr/>
                <p14:nvPr/>
              </p14:nvContentPartPr>
              <p14:xfrm>
                <a:off x="2610014" y="1799704"/>
                <a:ext cx="68040" cy="4100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F558711D-B829-244A-8B0B-DE1C38B44CF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79414" y="1769104"/>
                  <a:ext cx="12924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4E06712-A5A8-E448-B2E2-702BA8D69E9C}"/>
                    </a:ext>
                  </a:extLst>
                </p14:cNvPr>
                <p14:cNvContentPartPr/>
                <p14:nvPr/>
              </p14:nvContentPartPr>
              <p14:xfrm>
                <a:off x="2644574" y="2190664"/>
                <a:ext cx="830520" cy="1126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4E06712-A5A8-E448-B2E2-702BA8D69E9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13974" y="2160064"/>
                  <a:ext cx="8920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AAA8B6B4-63E2-2B49-9056-2D8AE7D9D014}"/>
                    </a:ext>
                  </a:extLst>
                </p14:cNvPr>
                <p14:cNvContentPartPr/>
                <p14:nvPr/>
              </p14:nvContentPartPr>
              <p14:xfrm>
                <a:off x="3790454" y="2089144"/>
                <a:ext cx="360" cy="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AAA8B6B4-63E2-2B49-9056-2D8AE7D9D0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59854" y="20585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16CE9365-663D-4B43-AA74-D47653CA7902}"/>
                    </a:ext>
                  </a:extLst>
                </p14:cNvPr>
                <p14:cNvContentPartPr/>
                <p14:nvPr/>
              </p14:nvContentPartPr>
              <p14:xfrm>
                <a:off x="4079894" y="1904824"/>
                <a:ext cx="4393440" cy="14554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16CE9365-663D-4B43-AA74-D47653CA790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49294" y="1874224"/>
                  <a:ext cx="4455000" cy="15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D180EB34-F1D8-D842-9229-95E3BB99BE22}"/>
                    </a:ext>
                  </a:extLst>
                </p14:cNvPr>
                <p14:cNvContentPartPr/>
                <p14:nvPr/>
              </p14:nvContentPartPr>
              <p14:xfrm>
                <a:off x="4604414" y="2242504"/>
                <a:ext cx="3195720" cy="788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D180EB34-F1D8-D842-9229-95E3BB99BE2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86414" y="2224504"/>
                  <a:ext cx="32313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C1BDCF34-D780-AC44-A3BB-97A565E81C7D}"/>
                    </a:ext>
                  </a:extLst>
                </p14:cNvPr>
                <p14:cNvContentPartPr/>
                <p14:nvPr/>
              </p14:nvContentPartPr>
              <p14:xfrm>
                <a:off x="7337894" y="1650304"/>
                <a:ext cx="37080" cy="220608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C1BDCF34-D780-AC44-A3BB-97A565E81C7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20254" y="1632304"/>
                  <a:ext cx="72720" cy="22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E7C4769-A461-AE42-8032-CB2B524EBE40}"/>
                    </a:ext>
                  </a:extLst>
                </p14:cNvPr>
                <p14:cNvContentPartPr/>
                <p14:nvPr/>
              </p14:nvContentPartPr>
              <p14:xfrm>
                <a:off x="6914894" y="1511704"/>
                <a:ext cx="543240" cy="23090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E7C4769-A461-AE42-8032-CB2B524EBE4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97254" y="1494064"/>
                  <a:ext cx="578880" cy="23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95CDE0D8-E49E-D847-9591-0D382A97950A}"/>
                    </a:ext>
                  </a:extLst>
                </p14:cNvPr>
                <p14:cNvContentPartPr/>
                <p14:nvPr/>
              </p14:nvContentPartPr>
              <p14:xfrm>
                <a:off x="7029734" y="1564264"/>
                <a:ext cx="746280" cy="21423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95CDE0D8-E49E-D847-9591-0D382A97950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12094" y="1546624"/>
                  <a:ext cx="781920" cy="217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62836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1" descr="Figure_4SlabD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8689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CasellaDiTesto 3"/>
          <p:cNvSpPr txBox="1">
            <a:spLocks noChangeArrowheads="1"/>
          </p:cNvSpPr>
          <p:nvPr/>
        </p:nvSpPr>
        <p:spPr bwMode="auto">
          <a:xfrm>
            <a:off x="1524000" y="5938838"/>
            <a:ext cx="61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0000"/>
                </a:solidFill>
              </a:rPr>
              <a:t>65°</a:t>
            </a:r>
          </a:p>
        </p:txBody>
      </p:sp>
      <p:sp>
        <p:nvSpPr>
          <p:cNvPr id="54276" name="CasellaDiTesto 4"/>
          <p:cNvSpPr txBox="1">
            <a:spLocks noChangeArrowheads="1"/>
          </p:cNvSpPr>
          <p:nvPr/>
        </p:nvSpPr>
        <p:spPr bwMode="auto">
          <a:xfrm>
            <a:off x="1060450" y="4491038"/>
            <a:ext cx="61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4FD467"/>
                </a:solidFill>
              </a:rPr>
              <a:t>27°</a:t>
            </a:r>
          </a:p>
        </p:txBody>
      </p:sp>
      <p:sp>
        <p:nvSpPr>
          <p:cNvPr id="54277" name="CasellaDiTesto 4"/>
          <p:cNvSpPr txBox="1">
            <a:spLocks noChangeArrowheads="1"/>
          </p:cNvSpPr>
          <p:nvPr/>
        </p:nvSpPr>
        <p:spPr bwMode="auto">
          <a:xfrm>
            <a:off x="188913" y="6457950"/>
            <a:ext cx="3773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0"/>
              <a:t>Riguzzi et al. Tectonophysics 2010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C51A632-C5AC-FE4B-9F21-898FD7D99A0B}"/>
                  </a:ext>
                </a:extLst>
              </p14:cNvPr>
              <p14:cNvContentPartPr/>
              <p14:nvPr/>
            </p14:nvContentPartPr>
            <p14:xfrm>
              <a:off x="4477694" y="4711384"/>
              <a:ext cx="3985560" cy="8719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C51A632-C5AC-FE4B-9F21-898FD7D99A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9694" y="4693384"/>
                <a:ext cx="4021200" cy="90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po 14">
            <a:extLst>
              <a:ext uri="{FF2B5EF4-FFF2-40B4-BE49-F238E27FC236}">
                <a16:creationId xmlns:a16="http://schemas.microsoft.com/office/drawing/2014/main" id="{711EF0E9-98F6-C948-ADAF-D3FD665658C7}"/>
              </a:ext>
            </a:extLst>
          </p:cNvPr>
          <p:cNvGrpSpPr/>
          <p:nvPr/>
        </p:nvGrpSpPr>
        <p:grpSpPr>
          <a:xfrm>
            <a:off x="4928414" y="4347424"/>
            <a:ext cx="2120040" cy="527040"/>
            <a:chOff x="4928414" y="4347424"/>
            <a:chExt cx="2120040" cy="52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AC21722-6336-DC4F-A1B1-FC2A72805E59}"/>
                    </a:ext>
                  </a:extLst>
                </p14:cNvPr>
                <p14:cNvContentPartPr/>
                <p14:nvPr/>
              </p14:nvContentPartPr>
              <p14:xfrm>
                <a:off x="6376694" y="4491424"/>
                <a:ext cx="210960" cy="666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AC21722-6336-DC4F-A1B1-FC2A72805E5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9054" y="4473424"/>
                  <a:ext cx="2466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747380F-9AB0-7D4B-B41E-F57BC6306810}"/>
                    </a:ext>
                  </a:extLst>
                </p14:cNvPr>
                <p14:cNvContentPartPr/>
                <p14:nvPr/>
              </p14:nvContentPartPr>
              <p14:xfrm>
                <a:off x="6807974" y="4347424"/>
                <a:ext cx="240480" cy="1054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747380F-9AB0-7D4B-B41E-F57BC630681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90334" y="4329784"/>
                  <a:ext cx="2761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09BB80D-4D16-6D43-A245-6E400728697E}"/>
                    </a:ext>
                  </a:extLst>
                </p14:cNvPr>
                <p14:cNvContentPartPr/>
                <p14:nvPr/>
              </p14:nvContentPartPr>
              <p14:xfrm>
                <a:off x="6257174" y="4647664"/>
                <a:ext cx="138960" cy="464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09BB80D-4D16-6D43-A245-6E40072869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39534" y="4629664"/>
                  <a:ext cx="1746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A66372B4-39DA-6047-BF97-53EDE879379D}"/>
                    </a:ext>
                  </a:extLst>
                </p14:cNvPr>
                <p14:cNvContentPartPr/>
                <p14:nvPr/>
              </p14:nvContentPartPr>
              <p14:xfrm>
                <a:off x="5272214" y="4663864"/>
                <a:ext cx="150840" cy="2106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66372B4-39DA-6047-BF97-53EDE879379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54214" y="4645864"/>
                  <a:ext cx="1864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5CF76556-2731-0A4E-AABC-39361CB4E861}"/>
                    </a:ext>
                  </a:extLst>
                </p14:cNvPr>
                <p14:cNvContentPartPr/>
                <p14:nvPr/>
              </p14:nvContentPartPr>
              <p14:xfrm>
                <a:off x="5615654" y="4669624"/>
                <a:ext cx="110520" cy="1566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5CF76556-2731-0A4E-AABC-39361CB4E86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98014" y="4651984"/>
                  <a:ext cx="146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08FF1CC0-7D03-BA48-A6A9-EE6A5A3DA5AB}"/>
                    </a:ext>
                  </a:extLst>
                </p14:cNvPr>
                <p14:cNvContentPartPr/>
                <p14:nvPr/>
              </p14:nvContentPartPr>
              <p14:xfrm>
                <a:off x="4955414" y="4556584"/>
                <a:ext cx="222840" cy="1908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08FF1CC0-7D03-BA48-A6A9-EE6A5A3DA5A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37414" y="4538584"/>
                  <a:ext cx="2584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1F851B4-517A-EC40-9E65-CE1FE92BB49E}"/>
                    </a:ext>
                  </a:extLst>
                </p14:cNvPr>
                <p14:cNvContentPartPr/>
                <p14:nvPr/>
              </p14:nvContentPartPr>
              <p14:xfrm>
                <a:off x="4928414" y="4479904"/>
                <a:ext cx="119520" cy="135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1F851B4-517A-EC40-9E65-CE1FE92BB49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10414" y="4461904"/>
                  <a:ext cx="15516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29239D8-76FA-1140-8A53-86501AE1E04E}"/>
                  </a:ext>
                </a:extLst>
              </p14:cNvPr>
              <p14:cNvContentPartPr/>
              <p14:nvPr/>
            </p14:nvContentPartPr>
            <p14:xfrm>
              <a:off x="7890134" y="5621824"/>
              <a:ext cx="116640" cy="565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29239D8-76FA-1140-8A53-86501AE1E04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72494" y="5604184"/>
                <a:ext cx="15228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76E655EB-8969-D84F-B5FF-90E495CE29A8}"/>
                  </a:ext>
                </a:extLst>
              </p14:cNvPr>
              <p14:cNvContentPartPr/>
              <p14:nvPr/>
            </p14:nvContentPartPr>
            <p14:xfrm>
              <a:off x="7838294" y="5199544"/>
              <a:ext cx="223200" cy="216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76E655EB-8969-D84F-B5FF-90E495CE29A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20294" y="5181904"/>
                <a:ext cx="2588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DB21DE54-07B8-B146-B856-65C3D5E52645}"/>
                  </a:ext>
                </a:extLst>
              </p14:cNvPr>
              <p14:cNvContentPartPr/>
              <p14:nvPr/>
            </p14:nvContentPartPr>
            <p14:xfrm>
              <a:off x="7364174" y="4510504"/>
              <a:ext cx="135720" cy="558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DB21DE54-07B8-B146-B856-65C3D5E5264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46534" y="4492504"/>
                <a:ext cx="171360" cy="9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9DE7EE80-2AC8-CA4E-8780-5C607D2F8340}"/>
              </a:ext>
            </a:extLst>
          </p:cNvPr>
          <p:cNvGrpSpPr/>
          <p:nvPr/>
        </p:nvGrpSpPr>
        <p:grpSpPr>
          <a:xfrm>
            <a:off x="1970654" y="384544"/>
            <a:ext cx="3867840" cy="3052080"/>
            <a:chOff x="1970654" y="384544"/>
            <a:chExt cx="3867840" cy="30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83821465-00D5-6A47-9163-322AF1DF0D1C}"/>
                    </a:ext>
                  </a:extLst>
                </p14:cNvPr>
                <p14:cNvContentPartPr/>
                <p14:nvPr/>
              </p14:nvContentPartPr>
              <p14:xfrm>
                <a:off x="1970654" y="394624"/>
                <a:ext cx="1309680" cy="30420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83821465-00D5-6A47-9163-322AF1DF0D1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53014" y="376984"/>
                  <a:ext cx="1345320" cy="30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2BC1850D-F6A1-504B-A084-6CEF07C7B4F8}"/>
                    </a:ext>
                  </a:extLst>
                </p14:cNvPr>
                <p14:cNvContentPartPr/>
                <p14:nvPr/>
              </p14:nvContentPartPr>
              <p14:xfrm>
                <a:off x="3568694" y="392464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2BC1850D-F6A1-504B-A084-6CEF07C7B4F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51054" y="3748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9B660C9B-8DAD-B842-8165-3BE81A8B17D2}"/>
                    </a:ext>
                  </a:extLst>
                </p14:cNvPr>
                <p14:cNvContentPartPr/>
                <p14:nvPr/>
              </p14:nvContentPartPr>
              <p14:xfrm>
                <a:off x="3579494" y="384544"/>
                <a:ext cx="2259000" cy="114084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9B660C9B-8DAD-B842-8165-3BE81A8B17D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61494" y="366544"/>
                  <a:ext cx="2294640" cy="117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12594C62-0E28-0341-8B92-6ACB00BD0BA0}"/>
                  </a:ext>
                </a:extLst>
              </p14:cNvPr>
              <p14:cNvContentPartPr/>
              <p14:nvPr/>
            </p14:nvContentPartPr>
            <p14:xfrm>
              <a:off x="940334" y="3857464"/>
              <a:ext cx="2874240" cy="138564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12594C62-0E28-0341-8B92-6ACB00BD0BA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22694" y="3839824"/>
                <a:ext cx="2909880" cy="14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6FC63D4E-59D4-6D48-A7F7-B15A80311D5A}"/>
                  </a:ext>
                </a:extLst>
              </p14:cNvPr>
              <p14:cNvContentPartPr/>
              <p14:nvPr/>
            </p14:nvContentPartPr>
            <p14:xfrm>
              <a:off x="2274134" y="4162744"/>
              <a:ext cx="1092240" cy="22136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6FC63D4E-59D4-6D48-A7F7-B15A80311D5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256494" y="4144744"/>
                <a:ext cx="1127880" cy="22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30D58542-7784-544B-94B1-6D1E3DDFDD24}"/>
                  </a:ext>
                </a:extLst>
              </p14:cNvPr>
              <p14:cNvContentPartPr/>
              <p14:nvPr/>
            </p14:nvContentPartPr>
            <p14:xfrm>
              <a:off x="35654" y="1896544"/>
              <a:ext cx="1163160" cy="37404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30D58542-7784-544B-94B1-6D1E3DDFDD2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654" y="1878904"/>
                <a:ext cx="1198800" cy="40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uppo 27">
            <a:extLst>
              <a:ext uri="{FF2B5EF4-FFF2-40B4-BE49-F238E27FC236}">
                <a16:creationId xmlns:a16="http://schemas.microsoft.com/office/drawing/2014/main" id="{A1697DBA-1B69-8D41-9EF6-0AC69171A278}"/>
              </a:ext>
            </a:extLst>
          </p:cNvPr>
          <p:cNvGrpSpPr/>
          <p:nvPr/>
        </p:nvGrpSpPr>
        <p:grpSpPr>
          <a:xfrm>
            <a:off x="4267094" y="1707184"/>
            <a:ext cx="1444680" cy="383400"/>
            <a:chOff x="4267094" y="1707184"/>
            <a:chExt cx="144468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CEF9A1C4-1AA3-BF42-86CF-65C667A7619C}"/>
                    </a:ext>
                  </a:extLst>
                </p14:cNvPr>
                <p14:cNvContentPartPr/>
                <p14:nvPr/>
              </p14:nvContentPartPr>
              <p14:xfrm>
                <a:off x="4267094" y="1830304"/>
                <a:ext cx="1194840" cy="1069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CEF9A1C4-1AA3-BF42-86CF-65C667A7619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249094" y="1812664"/>
                  <a:ext cx="1230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19541D9-F496-624D-9A20-D78D604116E9}"/>
                    </a:ext>
                  </a:extLst>
                </p14:cNvPr>
                <p14:cNvContentPartPr/>
                <p14:nvPr/>
              </p14:nvContentPartPr>
              <p14:xfrm>
                <a:off x="5193374" y="1707184"/>
                <a:ext cx="518400" cy="3834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19541D9-F496-624D-9A20-D78D604116E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75734" y="1689184"/>
                  <a:ext cx="554040" cy="41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241DFB33-CD66-A741-8842-0C762A918404}"/>
                  </a:ext>
                </a:extLst>
              </p14:cNvPr>
              <p14:cNvContentPartPr/>
              <p14:nvPr/>
            </p14:nvContentPartPr>
            <p14:xfrm>
              <a:off x="2136974" y="2874664"/>
              <a:ext cx="9360" cy="6480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241DFB33-CD66-A741-8842-0C762A91840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118974" y="2856664"/>
                <a:ext cx="45000" cy="10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790324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B5CC950D-E5D1-6149-A636-AD9AE358E9CC}"/>
              </a:ext>
            </a:extLst>
          </p:cNvPr>
          <p:cNvGrpSpPr/>
          <p:nvPr/>
        </p:nvGrpSpPr>
        <p:grpSpPr>
          <a:xfrm>
            <a:off x="2422980" y="1135170"/>
            <a:ext cx="2460600" cy="4524480"/>
            <a:chOff x="2422980" y="1135170"/>
            <a:chExt cx="2460600" cy="452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1E484241-6D6A-4A44-85DA-0997634B26DB}"/>
                    </a:ext>
                  </a:extLst>
                </p14:cNvPr>
                <p14:cNvContentPartPr/>
                <p14:nvPr/>
              </p14:nvContentPartPr>
              <p14:xfrm>
                <a:off x="2422980" y="1250370"/>
                <a:ext cx="2460600" cy="44092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1E484241-6D6A-4A44-85DA-0997634B26D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07860" y="1235250"/>
                  <a:ext cx="2491200" cy="443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075976CA-E0F9-3E4A-A621-EA9A7793A907}"/>
                    </a:ext>
                  </a:extLst>
                </p14:cNvPr>
                <p14:cNvContentPartPr/>
                <p14:nvPr/>
              </p14:nvContentPartPr>
              <p14:xfrm>
                <a:off x="2708820" y="1395090"/>
                <a:ext cx="253800" cy="1656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075976CA-E0F9-3E4A-A621-EA9A7793A90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93700" y="1379970"/>
                  <a:ext cx="2844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D74DB3A-9641-0542-8749-FA4AFC913898}"/>
                    </a:ext>
                  </a:extLst>
                </p14:cNvPr>
                <p14:cNvContentPartPr/>
                <p14:nvPr/>
              </p14:nvContentPartPr>
              <p14:xfrm>
                <a:off x="3417300" y="1645650"/>
                <a:ext cx="227160" cy="2077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D74DB3A-9641-0542-8749-FA4AFC9138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2180" y="1630530"/>
                  <a:ext cx="2577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A8C77493-24E6-4E44-8326-128A536A2F05}"/>
                    </a:ext>
                  </a:extLst>
                </p14:cNvPr>
                <p14:cNvContentPartPr/>
                <p14:nvPr/>
              </p14:nvContentPartPr>
              <p14:xfrm>
                <a:off x="3097260" y="1135170"/>
                <a:ext cx="480240" cy="2959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A8C77493-24E6-4E44-8326-128A536A2F0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82140" y="1120050"/>
                  <a:ext cx="5108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CB62D378-0026-6D4B-95D6-7C92EF13CACE}"/>
                    </a:ext>
                  </a:extLst>
                </p14:cNvPr>
                <p14:cNvContentPartPr/>
                <p14:nvPr/>
              </p14:nvContentPartPr>
              <p14:xfrm>
                <a:off x="3216780" y="1268730"/>
                <a:ext cx="97920" cy="1584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CB62D378-0026-6D4B-95D6-7C92EF13CAC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1300" y="1253250"/>
                  <a:ext cx="1281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2447E0A-894B-8C4B-8313-24DABEB63317}"/>
              </a:ext>
            </a:extLst>
          </p:cNvPr>
          <p:cNvGrpSpPr/>
          <p:nvPr/>
        </p:nvGrpSpPr>
        <p:grpSpPr>
          <a:xfrm>
            <a:off x="4925340" y="3176370"/>
            <a:ext cx="195480" cy="419400"/>
            <a:chOff x="4925340" y="3176370"/>
            <a:chExt cx="19548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399CCBE5-DD1D-6F47-91DD-1EA05A949D16}"/>
                    </a:ext>
                  </a:extLst>
                </p14:cNvPr>
                <p14:cNvContentPartPr/>
                <p14:nvPr/>
              </p14:nvContentPartPr>
              <p14:xfrm>
                <a:off x="5097780" y="3176370"/>
                <a:ext cx="23040" cy="4194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399CCBE5-DD1D-6F47-91DD-1EA05A949D1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82300" y="3161250"/>
                  <a:ext cx="5364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B616F1B-B6E7-7447-9BCB-620D13A6BC1F}"/>
                    </a:ext>
                  </a:extLst>
                </p14:cNvPr>
                <p14:cNvContentPartPr/>
                <p14:nvPr/>
              </p14:nvContentPartPr>
              <p14:xfrm>
                <a:off x="4925340" y="3428730"/>
                <a:ext cx="156240" cy="165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B616F1B-B6E7-7447-9BCB-620D13A6BC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10220" y="3413610"/>
                  <a:ext cx="18684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C0C4079-C163-7848-B99E-986162E3E4D1}"/>
              </a:ext>
            </a:extLst>
          </p:cNvPr>
          <p:cNvGrpSpPr/>
          <p:nvPr/>
        </p:nvGrpSpPr>
        <p:grpSpPr>
          <a:xfrm>
            <a:off x="3131820" y="5397210"/>
            <a:ext cx="591120" cy="337320"/>
            <a:chOff x="3131820" y="5397210"/>
            <a:chExt cx="59112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D2C5F14-8B75-6847-8542-D483CC5FE499}"/>
                    </a:ext>
                  </a:extLst>
                </p14:cNvPr>
                <p14:cNvContentPartPr/>
                <p14:nvPr/>
              </p14:nvContentPartPr>
              <p14:xfrm>
                <a:off x="3131820" y="5397210"/>
                <a:ext cx="591120" cy="3373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D2C5F14-8B75-6847-8542-D483CC5FE49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16340" y="5382090"/>
                  <a:ext cx="6217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28FFA61A-16B0-F54A-B1F9-7BD4C71052E3}"/>
                    </a:ext>
                  </a:extLst>
                </p14:cNvPr>
                <p14:cNvContentPartPr/>
                <p14:nvPr/>
              </p14:nvContentPartPr>
              <p14:xfrm>
                <a:off x="3356460" y="5425290"/>
                <a:ext cx="160560" cy="1260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28FFA61A-16B0-F54A-B1F9-7BD4C71052E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40980" y="5410170"/>
                  <a:ext cx="19116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3D028EDF-8591-2C4C-A195-34780D7EC004}"/>
                  </a:ext>
                </a:extLst>
              </p14:cNvPr>
              <p14:cNvContentPartPr/>
              <p14:nvPr/>
            </p14:nvContentPartPr>
            <p14:xfrm>
              <a:off x="3974580" y="4897170"/>
              <a:ext cx="168120" cy="1918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3D028EDF-8591-2C4C-A195-34780D7EC0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9460" y="4881690"/>
                <a:ext cx="198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6F94C228-3EDF-304E-B3B8-C803CD25DA11}"/>
                  </a:ext>
                </a:extLst>
              </p14:cNvPr>
              <p14:cNvContentPartPr/>
              <p14:nvPr/>
            </p14:nvContentPartPr>
            <p14:xfrm>
              <a:off x="4604940" y="2765970"/>
              <a:ext cx="131400" cy="2181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6F94C228-3EDF-304E-B3B8-C803CD25DA1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89820" y="2750490"/>
                <a:ext cx="16200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C0A348CE-EDD2-3E42-A033-F38462C8F300}"/>
              </a:ext>
            </a:extLst>
          </p:cNvPr>
          <p:cNvGrpSpPr/>
          <p:nvPr/>
        </p:nvGrpSpPr>
        <p:grpSpPr>
          <a:xfrm>
            <a:off x="6243300" y="1760130"/>
            <a:ext cx="901080" cy="336960"/>
            <a:chOff x="6243300" y="1760130"/>
            <a:chExt cx="901080" cy="3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22D7CF46-13AB-0B43-9980-AD53D1BFC11D}"/>
                    </a:ext>
                  </a:extLst>
                </p14:cNvPr>
                <p14:cNvContentPartPr/>
                <p14:nvPr/>
              </p14:nvContentPartPr>
              <p14:xfrm>
                <a:off x="6427260" y="1885770"/>
                <a:ext cx="717120" cy="619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22D7CF46-13AB-0B43-9980-AD53D1BFC11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12140" y="1870650"/>
                  <a:ext cx="7477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6EA5F6AA-374A-1144-8EEE-CA358E13CD66}"/>
                    </a:ext>
                  </a:extLst>
                </p14:cNvPr>
                <p14:cNvContentPartPr/>
                <p14:nvPr/>
              </p14:nvContentPartPr>
              <p14:xfrm>
                <a:off x="6243300" y="1760130"/>
                <a:ext cx="527760" cy="3369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6EA5F6AA-374A-1144-8EEE-CA358E13CD6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27820" y="1744650"/>
                  <a:ext cx="558360" cy="36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4C92529-7142-5940-991B-D9536B0D3D3C}"/>
              </a:ext>
            </a:extLst>
          </p:cNvPr>
          <p:cNvGrpSpPr/>
          <p:nvPr/>
        </p:nvGrpSpPr>
        <p:grpSpPr>
          <a:xfrm>
            <a:off x="4772700" y="742770"/>
            <a:ext cx="1254600" cy="345240"/>
            <a:chOff x="4772700" y="742770"/>
            <a:chExt cx="1254600" cy="34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68A35E0-1DCE-F047-BEC4-27DB63620034}"/>
                    </a:ext>
                  </a:extLst>
                </p14:cNvPr>
                <p14:cNvContentPartPr/>
                <p14:nvPr/>
              </p14:nvContentPartPr>
              <p14:xfrm>
                <a:off x="5135580" y="897930"/>
                <a:ext cx="891720" cy="414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68A35E0-1DCE-F047-BEC4-27DB6362003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20100" y="882810"/>
                  <a:ext cx="921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1334EEC-7FCF-3940-AC46-2D5372FA51C3}"/>
                    </a:ext>
                  </a:extLst>
                </p14:cNvPr>
                <p14:cNvContentPartPr/>
                <p14:nvPr/>
              </p14:nvContentPartPr>
              <p14:xfrm>
                <a:off x="4772700" y="742770"/>
                <a:ext cx="604800" cy="3452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1334EEC-7FCF-3940-AC46-2D5372FA51C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57220" y="727650"/>
                  <a:ext cx="635040" cy="37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F1272D6-DE20-B047-BB81-CB1404160857}"/>
              </a:ext>
            </a:extLst>
          </p:cNvPr>
          <p:cNvGrpSpPr/>
          <p:nvPr/>
        </p:nvGrpSpPr>
        <p:grpSpPr>
          <a:xfrm>
            <a:off x="5642100" y="4652010"/>
            <a:ext cx="995760" cy="483840"/>
            <a:chOff x="5642100" y="4652010"/>
            <a:chExt cx="995760" cy="48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04A48778-625B-4E48-AF05-F3D23760F952}"/>
                    </a:ext>
                  </a:extLst>
                </p14:cNvPr>
                <p14:cNvContentPartPr/>
                <p14:nvPr/>
              </p14:nvContentPartPr>
              <p14:xfrm>
                <a:off x="5794020" y="4936050"/>
                <a:ext cx="843840" cy="568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04A48778-625B-4E48-AF05-F3D23760F95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78540" y="4920570"/>
                  <a:ext cx="8744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104874F2-F45D-5B4D-8DF8-0FFC29591872}"/>
                    </a:ext>
                  </a:extLst>
                </p14:cNvPr>
                <p14:cNvContentPartPr/>
                <p14:nvPr/>
              </p14:nvContentPartPr>
              <p14:xfrm>
                <a:off x="5642100" y="4652010"/>
                <a:ext cx="590400" cy="4838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104874F2-F45D-5B4D-8DF8-0FFC2959187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26980" y="4636530"/>
                  <a:ext cx="621000" cy="51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9EDD4FAD-7CD2-1541-8610-66E5D97E3C84}"/>
                  </a:ext>
                </a:extLst>
              </p14:cNvPr>
              <p14:cNvContentPartPr/>
              <p14:nvPr/>
            </p14:nvContentPartPr>
            <p14:xfrm>
              <a:off x="814860" y="3360330"/>
              <a:ext cx="30960" cy="1152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9EDD4FAD-7CD2-1541-8610-66E5D97E3C8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99740" y="3345210"/>
                <a:ext cx="61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367B1AF-CED1-BB40-A5C2-F163D4C8EB51}"/>
                  </a:ext>
                </a:extLst>
              </p14:cNvPr>
              <p14:cNvContentPartPr/>
              <p14:nvPr/>
            </p14:nvContentPartPr>
            <p14:xfrm>
              <a:off x="1843405" y="1067464"/>
              <a:ext cx="3069720" cy="44488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367B1AF-CED1-BB40-A5C2-F163D4C8EB5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25405" y="1049824"/>
                <a:ext cx="3105360" cy="44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CE4368C0-2F8C-7744-9BA8-553E4CCDD8B5}"/>
                  </a:ext>
                </a:extLst>
              </p14:cNvPr>
              <p14:cNvContentPartPr/>
              <p14:nvPr/>
            </p14:nvContentPartPr>
            <p14:xfrm>
              <a:off x="2802445" y="1555264"/>
              <a:ext cx="504000" cy="23148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CE4368C0-2F8C-7744-9BA8-553E4CCDD8B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84805" y="1537624"/>
                <a:ext cx="5396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D98E7ADC-328C-834D-9DCC-9DF0F1DDD3F1}"/>
                  </a:ext>
                </a:extLst>
              </p14:cNvPr>
              <p14:cNvContentPartPr/>
              <p14:nvPr/>
            </p14:nvContentPartPr>
            <p14:xfrm>
              <a:off x="3057325" y="4972024"/>
              <a:ext cx="477360" cy="2592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D98E7ADC-328C-834D-9DCC-9DF0F1DDD3F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39685" y="4954024"/>
                <a:ext cx="513000" cy="29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C362DC47-1E43-4C40-801E-8BD8235E4080}"/>
              </a:ext>
            </a:extLst>
          </p:cNvPr>
          <p:cNvGrpSpPr/>
          <p:nvPr/>
        </p:nvGrpSpPr>
        <p:grpSpPr>
          <a:xfrm>
            <a:off x="6747325" y="1978624"/>
            <a:ext cx="1872720" cy="3115080"/>
            <a:chOff x="6747325" y="1978624"/>
            <a:chExt cx="1872720" cy="31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4D5AD4AF-ECCF-6F4A-A4C5-82B48366AC90}"/>
                    </a:ext>
                  </a:extLst>
                </p14:cNvPr>
                <p14:cNvContentPartPr/>
                <p14:nvPr/>
              </p14:nvContentPartPr>
              <p14:xfrm>
                <a:off x="6747325" y="1978624"/>
                <a:ext cx="1872720" cy="31150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4D5AD4AF-ECCF-6F4A-A4C5-82B48366AC9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9325" y="1960624"/>
                  <a:ext cx="1908360" cy="31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FAF97294-E20B-6E4A-B0FB-50679D1F52F0}"/>
                    </a:ext>
                  </a:extLst>
                </p14:cNvPr>
                <p14:cNvContentPartPr/>
                <p14:nvPr/>
              </p14:nvContentPartPr>
              <p14:xfrm>
                <a:off x="7802485" y="4829104"/>
                <a:ext cx="451800" cy="1119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FAF97294-E20B-6E4A-B0FB-50679D1F52F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784845" y="4811104"/>
                  <a:ext cx="4874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66D10BC6-94E0-5E48-A005-8866B151357C}"/>
                    </a:ext>
                  </a:extLst>
                </p14:cNvPr>
                <p14:cNvContentPartPr/>
                <p14:nvPr/>
              </p14:nvContentPartPr>
              <p14:xfrm>
                <a:off x="7862245" y="4798504"/>
                <a:ext cx="209880" cy="460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66D10BC6-94E0-5E48-A005-8866B151357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44605" y="4780864"/>
                  <a:ext cx="245520" cy="8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98AB08F-013D-5A42-9FD6-CD045C861616}"/>
              </a:ext>
            </a:extLst>
          </p:cNvPr>
          <p:cNvGrpSpPr/>
          <p:nvPr/>
        </p:nvGrpSpPr>
        <p:grpSpPr>
          <a:xfrm>
            <a:off x="7626805" y="1962784"/>
            <a:ext cx="420480" cy="453240"/>
            <a:chOff x="7626805" y="1962784"/>
            <a:chExt cx="42048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E31F33D5-0545-F747-98A5-FB90124798BE}"/>
                    </a:ext>
                  </a:extLst>
                </p14:cNvPr>
                <p14:cNvContentPartPr/>
                <p14:nvPr/>
              </p14:nvContentPartPr>
              <p14:xfrm>
                <a:off x="7754605" y="2298304"/>
                <a:ext cx="292680" cy="1177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E31F33D5-0545-F747-98A5-FB90124798B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36605" y="2280304"/>
                  <a:ext cx="3283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7D3050BB-21FB-7E44-BEE9-2B656AC1BD76}"/>
                    </a:ext>
                  </a:extLst>
                </p14:cNvPr>
                <p14:cNvContentPartPr/>
                <p14:nvPr/>
              </p14:nvContentPartPr>
              <p14:xfrm>
                <a:off x="7626805" y="1962784"/>
                <a:ext cx="324360" cy="979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7D3050BB-21FB-7E44-BEE9-2B656AC1BD7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08805" y="1945144"/>
                  <a:ext cx="36000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5BEFAFE9-1C21-6B46-913A-17EA8D2C3BDA}"/>
                  </a:ext>
                </a:extLst>
              </p14:cNvPr>
              <p14:cNvContentPartPr/>
              <p14:nvPr/>
            </p14:nvContentPartPr>
            <p14:xfrm>
              <a:off x="6448165" y="3503944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5BEFAFE9-1C21-6B46-913A-17EA8D2C3B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430525" y="3486304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uppo 41">
            <a:extLst>
              <a:ext uri="{FF2B5EF4-FFF2-40B4-BE49-F238E27FC236}">
                <a16:creationId xmlns:a16="http://schemas.microsoft.com/office/drawing/2014/main" id="{08B19F47-F069-6340-B038-8B2A4A5A03C3}"/>
              </a:ext>
            </a:extLst>
          </p:cNvPr>
          <p:cNvGrpSpPr/>
          <p:nvPr/>
        </p:nvGrpSpPr>
        <p:grpSpPr>
          <a:xfrm>
            <a:off x="7593325" y="2586304"/>
            <a:ext cx="945000" cy="1901160"/>
            <a:chOff x="7593325" y="2586304"/>
            <a:chExt cx="945000" cy="190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317AA8C1-A1C9-F74B-AB18-61F5034B100A}"/>
                    </a:ext>
                  </a:extLst>
                </p14:cNvPr>
                <p14:cNvContentPartPr/>
                <p14:nvPr/>
              </p14:nvContentPartPr>
              <p14:xfrm>
                <a:off x="7593325" y="2586304"/>
                <a:ext cx="945000" cy="1611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317AA8C1-A1C9-F74B-AB18-61F5034B100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75685" y="2568664"/>
                  <a:ext cx="980640" cy="16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33B77AD-3B5A-0046-B2BB-7259783D8ECC}"/>
                    </a:ext>
                  </a:extLst>
                </p14:cNvPr>
                <p14:cNvContentPartPr/>
                <p14:nvPr/>
              </p14:nvContentPartPr>
              <p14:xfrm>
                <a:off x="7805005" y="4173904"/>
                <a:ext cx="360" cy="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33B77AD-3B5A-0046-B2BB-7259783D8EC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87365" y="41562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DF996D0-F663-5747-8162-B407D902BD74}"/>
                    </a:ext>
                  </a:extLst>
                </p14:cNvPr>
                <p14:cNvContentPartPr/>
                <p14:nvPr/>
              </p14:nvContentPartPr>
              <p14:xfrm>
                <a:off x="7778365" y="4162744"/>
                <a:ext cx="20160" cy="68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DF996D0-F663-5747-8162-B407D902BD7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760365" y="4145104"/>
                  <a:ext cx="55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16C1F5D1-E975-0841-8790-A86B7368D89F}"/>
                    </a:ext>
                  </a:extLst>
                </p14:cNvPr>
                <p14:cNvContentPartPr/>
                <p14:nvPr/>
              </p14:nvContentPartPr>
              <p14:xfrm>
                <a:off x="7754245" y="4160584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16C1F5D1-E975-0841-8790-A86B7368D8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36245" y="41425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276ED7EF-5138-2946-A167-DAF194846278}"/>
                    </a:ext>
                  </a:extLst>
                </p14:cNvPr>
                <p14:cNvContentPartPr/>
                <p14:nvPr/>
              </p14:nvContentPartPr>
              <p14:xfrm>
                <a:off x="7659205" y="4056544"/>
                <a:ext cx="862200" cy="4309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276ED7EF-5138-2946-A167-DAF19484627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41205" y="4038904"/>
                  <a:ext cx="897840" cy="46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00241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2B188B8-AEB0-1645-BE19-AE3AE936E5B5}"/>
                  </a:ext>
                </a:extLst>
              </p14:cNvPr>
              <p14:cNvContentPartPr/>
              <p14:nvPr/>
            </p14:nvContentPartPr>
            <p14:xfrm>
              <a:off x="978065" y="1302544"/>
              <a:ext cx="3756240" cy="15008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2B188B8-AEB0-1645-BE19-AE3AE936E5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105" y="1271584"/>
                <a:ext cx="3817800" cy="156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BDDE5760-0C75-B740-864F-E4D49342734D}"/>
                  </a:ext>
                </a:extLst>
              </p14:cNvPr>
              <p14:cNvContentPartPr/>
              <p14:nvPr/>
            </p14:nvContentPartPr>
            <p14:xfrm>
              <a:off x="1609505" y="2038384"/>
              <a:ext cx="3049560" cy="9630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BDDE5760-0C75-B740-864F-E4D4934273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8905" y="2007784"/>
                <a:ext cx="3110760" cy="10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EAE0F594-BFC0-524D-84CF-EBE92498CE2F}"/>
                  </a:ext>
                </a:extLst>
              </p14:cNvPr>
              <p14:cNvContentPartPr/>
              <p14:nvPr/>
            </p14:nvContentPartPr>
            <p14:xfrm>
              <a:off x="3732785" y="1233424"/>
              <a:ext cx="351000" cy="1584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EAE0F594-BFC0-524D-84CF-EBE92498CE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1825" y="1202824"/>
                <a:ext cx="4125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7C48788A-5563-AC49-AF2C-87906B989353}"/>
                  </a:ext>
                </a:extLst>
              </p14:cNvPr>
              <p14:cNvContentPartPr/>
              <p14:nvPr/>
            </p14:nvContentPartPr>
            <p14:xfrm>
              <a:off x="1637585" y="191944"/>
              <a:ext cx="289800" cy="4255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7C48788A-5563-AC49-AF2C-87906B98935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6985" y="161344"/>
                <a:ext cx="35136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C109648-3801-2245-8D52-EED9F12F9B1E}"/>
                  </a:ext>
                </a:extLst>
              </p14:cNvPr>
              <p14:cNvContentPartPr/>
              <p14:nvPr/>
            </p14:nvContentPartPr>
            <p14:xfrm>
              <a:off x="677105" y="807544"/>
              <a:ext cx="1396800" cy="315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C109648-3801-2245-8D52-EED9F12F9B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6145" y="776944"/>
                <a:ext cx="145836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55A918AB-EA19-8341-B974-DB8832B9788F}"/>
                  </a:ext>
                </a:extLst>
              </p14:cNvPr>
              <p14:cNvContentPartPr/>
              <p14:nvPr/>
            </p14:nvContentPartPr>
            <p14:xfrm>
              <a:off x="876545" y="1076104"/>
              <a:ext cx="55440" cy="648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55A918AB-EA19-8341-B974-DB8832B978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5945" y="1045504"/>
                <a:ext cx="11664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BEBE9E4-325E-944F-8E12-29CA08AE8679}"/>
                  </a:ext>
                </a:extLst>
              </p14:cNvPr>
              <p14:cNvContentPartPr/>
              <p14:nvPr/>
            </p14:nvContentPartPr>
            <p14:xfrm>
              <a:off x="325025" y="1055944"/>
              <a:ext cx="601560" cy="1054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BEBE9E4-325E-944F-8E12-29CA08AE86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4065" y="1025344"/>
                <a:ext cx="662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0F3C008-D31A-2C4A-A22E-53CF712320E5}"/>
                  </a:ext>
                </a:extLst>
              </p14:cNvPr>
              <p14:cNvContentPartPr/>
              <p14:nvPr/>
            </p14:nvContentPartPr>
            <p14:xfrm>
              <a:off x="88865" y="1085464"/>
              <a:ext cx="415440" cy="6048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0F3C008-D31A-2C4A-A22E-53CF712320E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265" y="1054864"/>
                <a:ext cx="47700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90D7ED1B-6517-A64A-9A6D-E7F0E75F95C3}"/>
                  </a:ext>
                </a:extLst>
              </p14:cNvPr>
              <p14:cNvContentPartPr/>
              <p14:nvPr/>
            </p14:nvContentPartPr>
            <p14:xfrm>
              <a:off x="340505" y="462664"/>
              <a:ext cx="296640" cy="100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90D7ED1B-6517-A64A-9A6D-E7F0E75F95C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905" y="432064"/>
                <a:ext cx="3582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36E85FBB-C91B-354F-BCF3-6F3F560FCDCB}"/>
                  </a:ext>
                </a:extLst>
              </p14:cNvPr>
              <p14:cNvContentPartPr/>
              <p14:nvPr/>
            </p14:nvContentPartPr>
            <p14:xfrm>
              <a:off x="170945" y="352864"/>
              <a:ext cx="384840" cy="16488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36E85FBB-C91B-354F-BCF3-6F3F560FCD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0345" y="322264"/>
                <a:ext cx="4464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93CB3A3A-027B-2442-9539-218A9E461DC4}"/>
                  </a:ext>
                </a:extLst>
              </p14:cNvPr>
              <p14:cNvContentPartPr/>
              <p14:nvPr/>
            </p14:nvContentPartPr>
            <p14:xfrm>
              <a:off x="821465" y="349984"/>
              <a:ext cx="478440" cy="1526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93CB3A3A-027B-2442-9539-218A9E461DC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0865" y="319024"/>
                <a:ext cx="5396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C768DFE2-5D9D-3941-AA30-A8A0C6F2ACF9}"/>
                  </a:ext>
                </a:extLst>
              </p14:cNvPr>
              <p14:cNvContentPartPr/>
              <p14:nvPr/>
            </p14:nvContentPartPr>
            <p14:xfrm>
              <a:off x="2447945" y="283384"/>
              <a:ext cx="1762560" cy="39960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C768DFE2-5D9D-3941-AA30-A8A0C6F2ACF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16985" y="252784"/>
                <a:ext cx="182412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BA905CB6-5706-6848-8834-AD869E60F398}"/>
                  </a:ext>
                </a:extLst>
              </p14:cNvPr>
              <p14:cNvContentPartPr/>
              <p14:nvPr/>
            </p14:nvContentPartPr>
            <p14:xfrm>
              <a:off x="4206185" y="565624"/>
              <a:ext cx="407880" cy="14724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BA905CB6-5706-6848-8834-AD869E60F39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75585" y="535024"/>
                <a:ext cx="46908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B42AECE2-E371-924E-AD1A-F80FD40438CE}"/>
                  </a:ext>
                </a:extLst>
              </p14:cNvPr>
              <p14:cNvContentPartPr/>
              <p14:nvPr/>
            </p14:nvContentPartPr>
            <p14:xfrm>
              <a:off x="1151585" y="1006984"/>
              <a:ext cx="54720" cy="6048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B42AECE2-E371-924E-AD1A-F80FD40438C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0985" y="976024"/>
                <a:ext cx="11628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408FC204-4038-A447-8B45-5E673229A3A8}"/>
                  </a:ext>
                </a:extLst>
              </p14:cNvPr>
              <p14:cNvContentPartPr/>
              <p14:nvPr/>
            </p14:nvContentPartPr>
            <p14:xfrm>
              <a:off x="1205945" y="832744"/>
              <a:ext cx="914760" cy="32652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408FC204-4038-A447-8B45-5E673229A3A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75345" y="802144"/>
                <a:ext cx="97596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70A94EF2-B3E3-CE45-92AA-C3A39DA4DA20}"/>
                  </a:ext>
                </a:extLst>
              </p14:cNvPr>
              <p14:cNvContentPartPr/>
              <p14:nvPr/>
            </p14:nvContentPartPr>
            <p14:xfrm>
              <a:off x="1892105" y="1183024"/>
              <a:ext cx="1800360" cy="42984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70A94EF2-B3E3-CE45-92AA-C3A39DA4DA2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61505" y="1152424"/>
                <a:ext cx="1861560" cy="49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uppo 69">
            <a:extLst>
              <a:ext uri="{FF2B5EF4-FFF2-40B4-BE49-F238E27FC236}">
                <a16:creationId xmlns:a16="http://schemas.microsoft.com/office/drawing/2014/main" id="{BBD13439-A7C4-A84A-AB40-D5E86ED0949A}"/>
              </a:ext>
            </a:extLst>
          </p:cNvPr>
          <p:cNvGrpSpPr/>
          <p:nvPr/>
        </p:nvGrpSpPr>
        <p:grpSpPr>
          <a:xfrm>
            <a:off x="5428385" y="680464"/>
            <a:ext cx="3380760" cy="1419480"/>
            <a:chOff x="5428385" y="680464"/>
            <a:chExt cx="3380760" cy="141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694A9044-05A9-1941-BA7D-68471DEA6E99}"/>
                    </a:ext>
                  </a:extLst>
                </p14:cNvPr>
                <p14:cNvContentPartPr/>
                <p14:nvPr/>
              </p14:nvContentPartPr>
              <p14:xfrm>
                <a:off x="5467625" y="1376344"/>
                <a:ext cx="1182240" cy="6274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694A9044-05A9-1941-BA7D-68471DEA6E9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436665" y="1345744"/>
                  <a:ext cx="124380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1587113C-7C44-274B-9180-B672E334BA2A}"/>
                    </a:ext>
                  </a:extLst>
                </p14:cNvPr>
                <p14:cNvContentPartPr/>
                <p14:nvPr/>
              </p14:nvContentPartPr>
              <p14:xfrm>
                <a:off x="6091145" y="1452304"/>
                <a:ext cx="1310400" cy="64764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1587113C-7C44-274B-9180-B672E334BA2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60545" y="1421704"/>
                  <a:ext cx="1371600" cy="70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A8BAF5B-2D21-C64E-94B0-0DCB742BF608}"/>
                    </a:ext>
                  </a:extLst>
                </p14:cNvPr>
                <p14:cNvContentPartPr/>
                <p14:nvPr/>
              </p14:nvContentPartPr>
              <p14:xfrm>
                <a:off x="7220105" y="1527544"/>
                <a:ext cx="1143000" cy="5068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A8BAF5B-2D21-C64E-94B0-0DCB742BF6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89505" y="1496944"/>
                  <a:ext cx="1204200" cy="56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D5849761-6B61-3540-B629-BD1A1DF8F747}"/>
                    </a:ext>
                  </a:extLst>
                </p14:cNvPr>
                <p14:cNvContentPartPr/>
                <p14:nvPr/>
              </p14:nvContentPartPr>
              <p14:xfrm>
                <a:off x="5428385" y="1139104"/>
                <a:ext cx="1351440" cy="2127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D5849761-6B61-3540-B629-BD1A1DF8F74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97785" y="1108504"/>
                  <a:ext cx="14126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39C0F30C-62A2-2640-B0C5-976B8113724A}"/>
                    </a:ext>
                  </a:extLst>
                </p14:cNvPr>
                <p14:cNvContentPartPr/>
                <p14:nvPr/>
              </p14:nvContentPartPr>
              <p14:xfrm>
                <a:off x="6857945" y="1166464"/>
                <a:ext cx="847800" cy="2574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39C0F30C-62A2-2640-B0C5-976B8113724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827345" y="1135864"/>
                  <a:ext cx="9093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16B2D3D9-3350-254F-9D9D-B18190CF2E2C}"/>
                    </a:ext>
                  </a:extLst>
                </p14:cNvPr>
                <p14:cNvContentPartPr/>
                <p14:nvPr/>
              </p14:nvContentPartPr>
              <p14:xfrm>
                <a:off x="7795385" y="1195264"/>
                <a:ext cx="1013760" cy="3441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16B2D3D9-3350-254F-9D9D-B18190CF2E2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64785" y="1164304"/>
                  <a:ext cx="107496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96F344DA-D07F-F54B-9168-24BCFF854835}"/>
                    </a:ext>
                  </a:extLst>
                </p14:cNvPr>
                <p14:cNvContentPartPr/>
                <p14:nvPr/>
              </p14:nvContentPartPr>
              <p14:xfrm>
                <a:off x="6422345" y="680464"/>
                <a:ext cx="149040" cy="3679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96F344DA-D07F-F54B-9168-24BCFF85483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391745" y="649864"/>
                  <a:ext cx="21024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48A967F4-CB01-7144-82D8-0FD64E5F12AF}"/>
                    </a:ext>
                  </a:extLst>
                </p14:cNvPr>
                <p14:cNvContentPartPr/>
                <p14:nvPr/>
              </p14:nvContentPartPr>
              <p14:xfrm>
                <a:off x="7424585" y="802144"/>
                <a:ext cx="277200" cy="34524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48A967F4-CB01-7144-82D8-0FD64E5F12A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393985" y="771544"/>
                  <a:ext cx="3384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5A697C1F-F3A8-E148-B20E-4F2F8E306F78}"/>
                    </a:ext>
                  </a:extLst>
                </p14:cNvPr>
                <p14:cNvContentPartPr/>
                <p14:nvPr/>
              </p14:nvContentPartPr>
              <p14:xfrm>
                <a:off x="8484065" y="849304"/>
                <a:ext cx="204120" cy="28044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5A697C1F-F3A8-E148-B20E-4F2F8E306F7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53465" y="818704"/>
                  <a:ext cx="26568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68294515-2826-EB47-96E5-A59409519300}"/>
                    </a:ext>
                  </a:extLst>
                </p14:cNvPr>
                <p14:cNvContentPartPr/>
                <p14:nvPr/>
              </p14:nvContentPartPr>
              <p14:xfrm>
                <a:off x="5671385" y="1688104"/>
                <a:ext cx="110160" cy="21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68294515-2826-EB47-96E5-A5940951930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40785" y="1657144"/>
                  <a:ext cx="1717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A7C47942-DB2E-4A40-BB35-6E4B1B03E7B9}"/>
                    </a:ext>
                  </a:extLst>
                </p14:cNvPr>
                <p14:cNvContentPartPr/>
                <p14:nvPr/>
              </p14:nvContentPartPr>
              <p14:xfrm>
                <a:off x="8428625" y="1724104"/>
                <a:ext cx="38520" cy="1800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A7C47942-DB2E-4A40-BB35-6E4B1B03E7B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98025" y="1693504"/>
                  <a:ext cx="997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15FC853D-D445-F944-8752-E49E221846E0}"/>
                    </a:ext>
                  </a:extLst>
                </p14:cNvPr>
                <p14:cNvContentPartPr/>
                <p14:nvPr/>
              </p14:nvContentPartPr>
              <p14:xfrm>
                <a:off x="6253145" y="1625464"/>
                <a:ext cx="9000" cy="68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15FC853D-D445-F944-8752-E49E221846E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22545" y="1594864"/>
                  <a:ext cx="7056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E0FBAEFB-E668-C242-BC5D-0B09A9E7F23D}"/>
              </a:ext>
            </a:extLst>
          </p:cNvPr>
          <p:cNvGrpSpPr/>
          <p:nvPr/>
        </p:nvGrpSpPr>
        <p:grpSpPr>
          <a:xfrm>
            <a:off x="1938545" y="887464"/>
            <a:ext cx="2477160" cy="1021320"/>
            <a:chOff x="1938545" y="887464"/>
            <a:chExt cx="2477160" cy="102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7AC1BC7-0F00-644E-8720-98063B610FEB}"/>
                    </a:ext>
                  </a:extLst>
                </p14:cNvPr>
                <p14:cNvContentPartPr/>
                <p14:nvPr/>
              </p14:nvContentPartPr>
              <p14:xfrm>
                <a:off x="3882545" y="1620424"/>
                <a:ext cx="131040" cy="133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7AC1BC7-0F00-644E-8720-98063B610FE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851945" y="1589464"/>
                  <a:ext cx="1922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325B280-E35C-6845-B7CD-BFCE4D70CDAA}"/>
                    </a:ext>
                  </a:extLst>
                </p14:cNvPr>
                <p14:cNvContentPartPr/>
                <p14:nvPr/>
              </p14:nvContentPartPr>
              <p14:xfrm>
                <a:off x="3059945" y="1652824"/>
                <a:ext cx="887400" cy="1231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325B280-E35C-6845-B7CD-BFCE4D70CDA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29345" y="1622224"/>
                  <a:ext cx="9486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1200F10A-9D1A-914F-B9E2-3F4646A70089}"/>
                    </a:ext>
                  </a:extLst>
                </p14:cNvPr>
                <p14:cNvContentPartPr/>
                <p14:nvPr/>
              </p14:nvContentPartPr>
              <p14:xfrm>
                <a:off x="2961665" y="1770904"/>
                <a:ext cx="152280" cy="54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1200F10A-9D1A-914F-B9E2-3F4646A7008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31065" y="1739944"/>
                  <a:ext cx="2134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504493D8-71AD-0742-88ED-880B9CCBCACB}"/>
                    </a:ext>
                  </a:extLst>
                </p14:cNvPr>
                <p14:cNvContentPartPr/>
                <p14:nvPr/>
              </p14:nvContentPartPr>
              <p14:xfrm>
                <a:off x="2674745" y="1695664"/>
                <a:ext cx="424440" cy="2131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504493D8-71AD-0742-88ED-880B9CCBCAC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644145" y="1664704"/>
                  <a:ext cx="4856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B9E97C1D-7F82-B54D-898C-C81841B0D687}"/>
                    </a:ext>
                  </a:extLst>
                </p14:cNvPr>
                <p14:cNvContentPartPr/>
                <p14:nvPr/>
              </p14:nvContentPartPr>
              <p14:xfrm>
                <a:off x="4089185" y="1588384"/>
                <a:ext cx="326520" cy="1854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B9E97C1D-7F82-B54D-898C-C81841B0D68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058585" y="1557784"/>
                  <a:ext cx="3880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C8A8865B-1A68-DD4E-B9C3-409956EC3361}"/>
                    </a:ext>
                  </a:extLst>
                </p14:cNvPr>
                <p14:cNvContentPartPr/>
                <p14:nvPr/>
              </p14:nvContentPartPr>
              <p14:xfrm>
                <a:off x="1938545" y="1018504"/>
                <a:ext cx="125640" cy="586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C8A8865B-1A68-DD4E-B9C3-409956EC336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907945" y="987544"/>
                  <a:ext cx="1868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1523C4DB-4E19-DF4E-B226-DFDE95F442CA}"/>
                    </a:ext>
                  </a:extLst>
                </p14:cNvPr>
                <p14:cNvContentPartPr/>
                <p14:nvPr/>
              </p14:nvContentPartPr>
              <p14:xfrm>
                <a:off x="2106305" y="1082224"/>
                <a:ext cx="94320" cy="302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523C4DB-4E19-DF4E-B226-DFDE95F442C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075705" y="1051264"/>
                  <a:ext cx="155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D83D059F-0B84-A743-B494-7A9705B6050C}"/>
                    </a:ext>
                  </a:extLst>
                </p14:cNvPr>
                <p14:cNvContentPartPr/>
                <p14:nvPr/>
              </p14:nvContentPartPr>
              <p14:xfrm>
                <a:off x="2465225" y="1145584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D83D059F-0B84-A743-B494-7A9705B6050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34625" y="1114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E430822F-4822-CE4E-8D43-2E31DD6D5AC2}"/>
                    </a:ext>
                  </a:extLst>
                </p14:cNvPr>
                <p14:cNvContentPartPr/>
                <p14:nvPr/>
              </p14:nvContentPartPr>
              <p14:xfrm>
                <a:off x="2465225" y="1145584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E430822F-4822-CE4E-8D43-2E31DD6D5AC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34625" y="1114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6102D5F0-BC84-CF40-9FA1-893E9A262AA5}"/>
                    </a:ext>
                  </a:extLst>
                </p14:cNvPr>
                <p14:cNvContentPartPr/>
                <p14:nvPr/>
              </p14:nvContentPartPr>
              <p14:xfrm>
                <a:off x="3188825" y="1139824"/>
                <a:ext cx="3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6102D5F0-BC84-CF40-9FA1-893E9A262AA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57865" y="1109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379EF673-E552-A94E-83E0-49B81485300B}"/>
                    </a:ext>
                  </a:extLst>
                </p14:cNvPr>
                <p14:cNvContentPartPr/>
                <p14:nvPr/>
              </p14:nvContentPartPr>
              <p14:xfrm>
                <a:off x="3188825" y="1139824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379EF673-E552-A94E-83E0-49B81485300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57865" y="1109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E84DDD0-F507-6C4A-901F-CFD06CF7AA19}"/>
                    </a:ext>
                  </a:extLst>
                </p14:cNvPr>
                <p14:cNvContentPartPr/>
                <p14:nvPr/>
              </p14:nvContentPartPr>
              <p14:xfrm>
                <a:off x="2631185" y="1139824"/>
                <a:ext cx="789480" cy="2001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E84DDD0-F507-6C4A-901F-CFD06CF7AA1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600225" y="1109224"/>
                  <a:ext cx="850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94490DB5-F7AB-3D48-9214-4F6B1F1B690A}"/>
                    </a:ext>
                  </a:extLst>
                </p14:cNvPr>
                <p14:cNvContentPartPr/>
                <p14:nvPr/>
              </p14:nvContentPartPr>
              <p14:xfrm>
                <a:off x="2379545" y="1057024"/>
                <a:ext cx="809640" cy="3564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94490DB5-F7AB-3D48-9214-4F6B1F1B690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348945" y="1026424"/>
                  <a:ext cx="8712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9590E13-DC22-EF4A-8401-821B20F8B8B8}"/>
                    </a:ext>
                  </a:extLst>
                </p14:cNvPr>
                <p14:cNvContentPartPr/>
                <p14:nvPr/>
              </p14:nvContentPartPr>
              <p14:xfrm>
                <a:off x="2966345" y="1168984"/>
                <a:ext cx="737640" cy="1875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9590E13-DC22-EF4A-8401-821B20F8B8B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935745" y="1138024"/>
                  <a:ext cx="7992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7F32EAB-F78E-1B45-B247-98A9E3CBDE6C}"/>
                    </a:ext>
                  </a:extLst>
                </p14:cNvPr>
                <p14:cNvContentPartPr/>
                <p14:nvPr/>
              </p14:nvContentPartPr>
              <p14:xfrm>
                <a:off x="2237345" y="1064584"/>
                <a:ext cx="259560" cy="673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7F32EAB-F78E-1B45-B247-98A9E3CBDE6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06745" y="1033984"/>
                  <a:ext cx="3211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A4B0684-4E4E-0843-B695-AB9E58AEC895}"/>
                    </a:ext>
                  </a:extLst>
                </p14:cNvPr>
                <p14:cNvContentPartPr/>
                <p14:nvPr/>
              </p14:nvContentPartPr>
              <p14:xfrm>
                <a:off x="2881745" y="1093744"/>
                <a:ext cx="360" cy="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A4B0684-4E4E-0843-B695-AB9E58AEC89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851145" y="10627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D3612CE-D739-DC47-8A6D-5B0C35B6E4DB}"/>
                    </a:ext>
                  </a:extLst>
                </p14:cNvPr>
                <p14:cNvContentPartPr/>
                <p14:nvPr/>
              </p14:nvContentPartPr>
              <p14:xfrm>
                <a:off x="3460985" y="960544"/>
                <a:ext cx="360" cy="3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D3612CE-D739-DC47-8A6D-5B0C35B6E4D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30025" y="929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B167272-4EB2-0845-BF6B-D070851ED579}"/>
                    </a:ext>
                  </a:extLst>
                </p14:cNvPr>
                <p14:cNvContentPartPr/>
                <p14:nvPr/>
              </p14:nvContentPartPr>
              <p14:xfrm>
                <a:off x="2326265" y="995104"/>
                <a:ext cx="574200" cy="972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B167272-4EB2-0845-BF6B-D070851ED57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95665" y="964504"/>
                  <a:ext cx="635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3A6AAF11-EDF5-3B48-BAB0-15A0D2C548A5}"/>
                    </a:ext>
                  </a:extLst>
                </p14:cNvPr>
                <p14:cNvContentPartPr/>
                <p14:nvPr/>
              </p14:nvContentPartPr>
              <p14:xfrm>
                <a:off x="3026825" y="1076824"/>
                <a:ext cx="19800" cy="115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3A6AAF11-EDF5-3B48-BAB0-15A0D2C548A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995865" y="1046224"/>
                  <a:ext cx="813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B1BF9A88-7FCF-CB44-960B-F90C999A091D}"/>
                    </a:ext>
                  </a:extLst>
                </p14:cNvPr>
                <p14:cNvContentPartPr/>
                <p14:nvPr/>
              </p14:nvContentPartPr>
              <p14:xfrm>
                <a:off x="2408705" y="887464"/>
                <a:ext cx="1353240" cy="89712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B1BF9A88-7FCF-CB44-960B-F90C999A091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378105" y="856864"/>
                  <a:ext cx="1414440" cy="9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E145C120-7B3A-4A45-AE8E-BC251084D4BB}"/>
              </a:ext>
            </a:extLst>
          </p:cNvPr>
          <p:cNvGrpSpPr/>
          <p:nvPr/>
        </p:nvGrpSpPr>
        <p:grpSpPr>
          <a:xfrm>
            <a:off x="285785" y="2291464"/>
            <a:ext cx="9654120" cy="2670840"/>
            <a:chOff x="285785" y="2291464"/>
            <a:chExt cx="9654120" cy="267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6AED45B4-13BE-CE42-8179-DB2E907D666A}"/>
                    </a:ext>
                  </a:extLst>
                </p14:cNvPr>
                <p14:cNvContentPartPr/>
                <p14:nvPr/>
              </p14:nvContentPartPr>
              <p14:xfrm>
                <a:off x="5440985" y="3210544"/>
                <a:ext cx="3756240" cy="8910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6AED45B4-13BE-CE42-8179-DB2E907D666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410025" y="3179944"/>
                  <a:ext cx="3817440" cy="9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5B96DD87-6786-3842-BB32-0929AC75EBD4}"/>
                    </a:ext>
                  </a:extLst>
                </p14:cNvPr>
                <p14:cNvContentPartPr/>
                <p14:nvPr/>
              </p14:nvContentPartPr>
              <p14:xfrm>
                <a:off x="7349705" y="3397744"/>
                <a:ext cx="849240" cy="16164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5B96DD87-6786-3842-BB32-0929AC75EBD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319105" y="3367144"/>
                  <a:ext cx="9104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2FDF80AB-985C-7D40-B287-472D4302FDE5}"/>
                    </a:ext>
                  </a:extLst>
                </p14:cNvPr>
                <p14:cNvContentPartPr/>
                <p14:nvPr/>
              </p14:nvContentPartPr>
              <p14:xfrm>
                <a:off x="7830305" y="3356344"/>
                <a:ext cx="425520" cy="536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2FDF80AB-985C-7D40-B287-472D4302FDE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99345" y="3325744"/>
                  <a:ext cx="4867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2636A28C-62D7-AD48-8AB9-B1139A05835B}"/>
                    </a:ext>
                  </a:extLst>
                </p14:cNvPr>
                <p14:cNvContentPartPr/>
                <p14:nvPr/>
              </p14:nvContentPartPr>
              <p14:xfrm>
                <a:off x="8019305" y="3685744"/>
                <a:ext cx="4320" cy="4140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2636A28C-62D7-AD48-8AB9-B1139A05835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88705" y="3655144"/>
                  <a:ext cx="655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5193BAEB-EA2D-A347-B215-BCC35F394A6C}"/>
                    </a:ext>
                  </a:extLst>
                </p14:cNvPr>
                <p14:cNvContentPartPr/>
                <p14:nvPr/>
              </p14:nvContentPartPr>
              <p14:xfrm>
                <a:off x="6134345" y="3772504"/>
                <a:ext cx="3805560" cy="73080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5193BAEB-EA2D-A347-B215-BCC35F394A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103745" y="3741544"/>
                  <a:ext cx="3866760" cy="79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3ED4E8A5-5869-2C40-96AE-E7A187B582D4}"/>
                    </a:ext>
                  </a:extLst>
                </p14:cNvPr>
                <p14:cNvContentPartPr/>
                <p14:nvPr/>
              </p14:nvContentPartPr>
              <p14:xfrm>
                <a:off x="5539625" y="4051864"/>
                <a:ext cx="1542240" cy="16920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3ED4E8A5-5869-2C40-96AE-E7A187B582D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509025" y="4020904"/>
                  <a:ext cx="1603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12D336E9-B129-3945-8F24-2FA912D8B0A9}"/>
                    </a:ext>
                  </a:extLst>
                </p14:cNvPr>
                <p14:cNvContentPartPr/>
                <p14:nvPr/>
              </p14:nvContentPartPr>
              <p14:xfrm>
                <a:off x="7731665" y="4025584"/>
                <a:ext cx="26640" cy="288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12D336E9-B129-3945-8F24-2FA912D8B0A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701065" y="3994624"/>
                  <a:ext cx="88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43C2E3B6-6DB8-514F-900C-6CB38716DC6D}"/>
                    </a:ext>
                  </a:extLst>
                </p14:cNvPr>
                <p14:cNvContentPartPr/>
                <p14:nvPr/>
              </p14:nvContentPartPr>
              <p14:xfrm>
                <a:off x="7737425" y="3990304"/>
                <a:ext cx="145800" cy="4356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43C2E3B6-6DB8-514F-900C-6CB38716DC6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706825" y="3959704"/>
                  <a:ext cx="207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6E208C9-058B-7944-906C-FCF4424EFCA8}"/>
                    </a:ext>
                  </a:extLst>
                </p14:cNvPr>
                <p14:cNvContentPartPr/>
                <p14:nvPr/>
              </p14:nvContentPartPr>
              <p14:xfrm>
                <a:off x="7893665" y="3987424"/>
                <a:ext cx="360" cy="3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66E208C9-058B-7944-906C-FCF4424EFCA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863065" y="39564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8832435B-D1C5-6940-A26A-3A04224CADBD}"/>
                    </a:ext>
                  </a:extLst>
                </p14:cNvPr>
                <p14:cNvContentPartPr/>
                <p14:nvPr/>
              </p14:nvContentPartPr>
              <p14:xfrm>
                <a:off x="6761825" y="2881864"/>
                <a:ext cx="1218960" cy="78228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8832435B-D1C5-6940-A26A-3A04224CADB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731225" y="2851264"/>
                  <a:ext cx="1280520" cy="84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33BD89A-2759-824D-80A3-D9B45118B39F}"/>
                    </a:ext>
                  </a:extLst>
                </p14:cNvPr>
                <p14:cNvContentPartPr/>
                <p14:nvPr/>
              </p14:nvContentPartPr>
              <p14:xfrm>
                <a:off x="5260985" y="2667304"/>
                <a:ext cx="1493280" cy="11548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33BD89A-2759-824D-80A3-D9B45118B39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30025" y="2636344"/>
                  <a:ext cx="1554480" cy="12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5D9C0C63-AC22-684C-9383-64213321EEB8}"/>
                    </a:ext>
                  </a:extLst>
                </p14:cNvPr>
                <p14:cNvContentPartPr/>
                <p14:nvPr/>
              </p14:nvContentPartPr>
              <p14:xfrm>
                <a:off x="4535585" y="2291464"/>
                <a:ext cx="1996560" cy="34092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5D9C0C63-AC22-684C-9383-64213321EEB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504985" y="2260864"/>
                  <a:ext cx="20577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1AA5F18C-3DCE-4842-BFED-FD5595504E11}"/>
                    </a:ext>
                  </a:extLst>
                </p14:cNvPr>
                <p14:cNvContentPartPr/>
                <p14:nvPr/>
              </p14:nvContentPartPr>
              <p14:xfrm>
                <a:off x="6767585" y="2421784"/>
                <a:ext cx="1458720" cy="42768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1AA5F18C-3DCE-4842-BFED-FD5595504E1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36985" y="2391184"/>
                  <a:ext cx="151992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4C798568-D2D4-4940-BEFF-2C428B069EAC}"/>
                    </a:ext>
                  </a:extLst>
                </p14:cNvPr>
                <p14:cNvContentPartPr/>
                <p14:nvPr/>
              </p14:nvContentPartPr>
              <p14:xfrm>
                <a:off x="8362385" y="2478664"/>
                <a:ext cx="1222560" cy="53712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4C798568-D2D4-4940-BEFF-2C428B069EA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331785" y="2448064"/>
                  <a:ext cx="128376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7413B0D1-0CAD-7544-99FA-7E73D7F0805D}"/>
                    </a:ext>
                  </a:extLst>
                </p14:cNvPr>
                <p14:cNvContentPartPr/>
                <p14:nvPr/>
              </p14:nvContentPartPr>
              <p14:xfrm>
                <a:off x="285785" y="3595024"/>
                <a:ext cx="710280" cy="2181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7413B0D1-0CAD-7544-99FA-7E73D7F0805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55185" y="3564424"/>
                  <a:ext cx="7714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FDBFE827-414C-834E-8E2B-FC0602F1408D}"/>
                    </a:ext>
                  </a:extLst>
                </p14:cNvPr>
                <p14:cNvContentPartPr/>
                <p14:nvPr/>
              </p14:nvContentPartPr>
              <p14:xfrm>
                <a:off x="968345" y="3584944"/>
                <a:ext cx="288000" cy="27648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FDBFE827-414C-834E-8E2B-FC0602F1408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37385" y="3554344"/>
                  <a:ext cx="3492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5439A728-B9FB-8C41-A5B1-B64DC2F39392}"/>
                    </a:ext>
                  </a:extLst>
                </p14:cNvPr>
                <p14:cNvContentPartPr/>
                <p14:nvPr/>
              </p14:nvContentPartPr>
              <p14:xfrm>
                <a:off x="1441745" y="3485584"/>
                <a:ext cx="2181600" cy="3009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5439A728-B9FB-8C41-A5B1-B64DC2F3939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411145" y="3454624"/>
                  <a:ext cx="2243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C51CFE66-6B3D-6641-9061-41C950BB40F1}"/>
                    </a:ext>
                  </a:extLst>
                </p14:cNvPr>
                <p14:cNvContentPartPr/>
                <p14:nvPr/>
              </p14:nvContentPartPr>
              <p14:xfrm>
                <a:off x="3871385" y="3344824"/>
                <a:ext cx="7560" cy="2484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C51CFE66-6B3D-6641-9061-41C950BB40F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40785" y="3314224"/>
                  <a:ext cx="687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FD735E96-E181-B541-B37E-B81BFD64FEC5}"/>
                    </a:ext>
                  </a:extLst>
                </p14:cNvPr>
                <p14:cNvContentPartPr/>
                <p14:nvPr/>
              </p14:nvContentPartPr>
              <p14:xfrm>
                <a:off x="3674105" y="3570184"/>
                <a:ext cx="1515240" cy="3070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FD735E96-E181-B541-B37E-B81BFD64FEC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43145" y="3539584"/>
                  <a:ext cx="157644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7DFF5010-6D59-EB42-B02A-E9FD1860B273}"/>
                    </a:ext>
                  </a:extLst>
                </p14:cNvPr>
                <p14:cNvContentPartPr/>
                <p14:nvPr/>
              </p14:nvContentPartPr>
              <p14:xfrm>
                <a:off x="7691345" y="4668544"/>
                <a:ext cx="10800" cy="3708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7DFF5010-6D59-EB42-B02A-E9FD1860B27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60385" y="4637584"/>
                  <a:ext cx="72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CA6B4210-69AC-B84F-AFFD-6796BB9011C6}"/>
                    </a:ext>
                  </a:extLst>
                </p14:cNvPr>
                <p14:cNvContentPartPr/>
                <p14:nvPr/>
              </p14:nvContentPartPr>
              <p14:xfrm>
                <a:off x="7500185" y="4239064"/>
                <a:ext cx="2880" cy="147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CA6B4210-69AC-B84F-AFFD-6796BB9011C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469585" y="4208464"/>
                  <a:ext cx="640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2191676F-A295-8E41-87A1-BFD55B51A9E7}"/>
                    </a:ext>
                  </a:extLst>
                </p14:cNvPr>
                <p14:cNvContentPartPr/>
                <p14:nvPr/>
              </p14:nvContentPartPr>
              <p14:xfrm>
                <a:off x="6713225" y="3381544"/>
                <a:ext cx="76320" cy="3744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2191676F-A295-8E41-87A1-BFD55B51A9E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82625" y="3350584"/>
                  <a:ext cx="1378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766B9C79-E4D2-5E47-A3E9-7E36A47647FB}"/>
                    </a:ext>
                  </a:extLst>
                </p14:cNvPr>
                <p14:cNvContentPartPr/>
                <p14:nvPr/>
              </p14:nvContentPartPr>
              <p14:xfrm>
                <a:off x="6464105" y="4640464"/>
                <a:ext cx="834120" cy="3218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766B9C79-E4D2-5E47-A3E9-7E36A47647F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433505" y="4609864"/>
                  <a:ext cx="89532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BC8A1B03-8647-3446-96F2-304E8485FD37}"/>
                    </a:ext>
                  </a:extLst>
                </p14:cNvPr>
                <p14:cNvContentPartPr/>
                <p14:nvPr/>
              </p14:nvContentPartPr>
              <p14:xfrm>
                <a:off x="7244225" y="4537144"/>
                <a:ext cx="360360" cy="3420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BC8A1B03-8647-3446-96F2-304E8485FD3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213625" y="4506544"/>
                  <a:ext cx="4219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5E73C4A5-164D-E746-B73D-F4F2F8322036}"/>
                    </a:ext>
                  </a:extLst>
                </p14:cNvPr>
                <p14:cNvContentPartPr/>
                <p14:nvPr/>
              </p14:nvContentPartPr>
              <p14:xfrm>
                <a:off x="7410905" y="4479184"/>
                <a:ext cx="558360" cy="4590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5E73C4A5-164D-E746-B73D-F4F2F832203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80305" y="4448584"/>
                  <a:ext cx="61956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EDB363E1-F71F-894A-9772-877765DD7FDA}"/>
                    </a:ext>
                  </a:extLst>
                </p14:cNvPr>
                <p14:cNvContentPartPr/>
                <p14:nvPr/>
              </p14:nvContentPartPr>
              <p14:xfrm>
                <a:off x="7407665" y="4664584"/>
                <a:ext cx="452160" cy="327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EDB363E1-F71F-894A-9772-877765DD7FD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77065" y="4633624"/>
                  <a:ext cx="5133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DABBA6D4-4C71-F54F-9B98-BD1B5884DF35}"/>
                    </a:ext>
                  </a:extLst>
                </p14:cNvPr>
                <p14:cNvContentPartPr/>
                <p14:nvPr/>
              </p14:nvContentPartPr>
              <p14:xfrm>
                <a:off x="7660745" y="4779064"/>
                <a:ext cx="750960" cy="15156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DABBA6D4-4C71-F54F-9B98-BD1B5884DF3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29785" y="4748464"/>
                  <a:ext cx="8121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F36B70BD-42D9-2D43-83C5-390260BBA752}"/>
                    </a:ext>
                  </a:extLst>
                </p14:cNvPr>
                <p14:cNvContentPartPr/>
                <p14:nvPr/>
              </p14:nvContentPartPr>
              <p14:xfrm>
                <a:off x="6553385" y="3666304"/>
                <a:ext cx="270000" cy="58788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F36B70BD-42D9-2D43-83C5-390260BBA75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522785" y="3635344"/>
                  <a:ext cx="33156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97CC0637-F362-484F-AE9A-4B144630CCCD}"/>
                    </a:ext>
                  </a:extLst>
                </p14:cNvPr>
                <p14:cNvContentPartPr/>
                <p14:nvPr/>
              </p14:nvContentPartPr>
              <p14:xfrm>
                <a:off x="6360065" y="3599344"/>
                <a:ext cx="575640" cy="33048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97CC0637-F362-484F-AE9A-4B144630CCC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29465" y="3568744"/>
                  <a:ext cx="63720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A005CF70-4204-AB46-BB13-F4C954B7C873}"/>
                    </a:ext>
                  </a:extLst>
                </p14:cNvPr>
                <p14:cNvContentPartPr/>
                <p14:nvPr/>
              </p14:nvContentPartPr>
              <p14:xfrm>
                <a:off x="6574625" y="3003904"/>
                <a:ext cx="489600" cy="3582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A005CF70-4204-AB46-BB13-F4C954B7C8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544025" y="2973304"/>
                  <a:ext cx="5511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7B4558C4-843E-134F-BFFA-8E94011BA5B7}"/>
                    </a:ext>
                  </a:extLst>
                </p14:cNvPr>
                <p14:cNvContentPartPr/>
                <p14:nvPr/>
              </p14:nvContentPartPr>
              <p14:xfrm>
                <a:off x="6649505" y="3167704"/>
                <a:ext cx="510480" cy="1436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7B4558C4-843E-134F-BFFA-8E94011BA5B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618905" y="3137104"/>
                  <a:ext cx="5716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9E61ABB5-E160-DD45-B3D6-D81C4D6419AC}"/>
                    </a:ext>
                  </a:extLst>
                </p14:cNvPr>
                <p14:cNvContentPartPr/>
                <p14:nvPr/>
              </p14:nvContentPartPr>
              <p14:xfrm>
                <a:off x="7103825" y="2939824"/>
                <a:ext cx="448560" cy="41004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9E61ABB5-E160-DD45-B3D6-D81C4D6419A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073225" y="2909224"/>
                  <a:ext cx="51012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4EA3BDFB-5BAD-4D46-9FC2-04559C1DCD53}"/>
                    </a:ext>
                  </a:extLst>
                </p14:cNvPr>
                <p14:cNvContentPartPr/>
                <p14:nvPr/>
              </p14:nvContentPartPr>
              <p14:xfrm>
                <a:off x="7401185" y="2962864"/>
                <a:ext cx="255600" cy="3988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4EA3BDFB-5BAD-4D46-9FC2-04559C1DCD5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370585" y="2932264"/>
                  <a:ext cx="31680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8121ED78-A8BD-4140-851B-693B8B3A9058}"/>
                    </a:ext>
                  </a:extLst>
                </p14:cNvPr>
                <p14:cNvContentPartPr/>
                <p14:nvPr/>
              </p14:nvContentPartPr>
              <p14:xfrm>
                <a:off x="7251425" y="3131704"/>
                <a:ext cx="362880" cy="90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8121ED78-A8BD-4140-851B-693B8B3A905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20825" y="3101104"/>
                  <a:ext cx="4240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A1059FF1-C459-2140-968B-2B93991931A3}"/>
                    </a:ext>
                  </a:extLst>
                </p14:cNvPr>
                <p14:cNvContentPartPr/>
                <p14:nvPr/>
              </p14:nvContentPartPr>
              <p14:xfrm>
                <a:off x="7572905" y="3151504"/>
                <a:ext cx="747000" cy="19440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A1059FF1-C459-2140-968B-2B93991931A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542305" y="3120544"/>
                  <a:ext cx="8082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7D0B313B-39F1-054B-833B-408B3A68D15F}"/>
                    </a:ext>
                  </a:extLst>
                </p14:cNvPr>
                <p14:cNvContentPartPr/>
                <p14:nvPr/>
              </p14:nvContentPartPr>
              <p14:xfrm>
                <a:off x="5457185" y="4073464"/>
                <a:ext cx="2172600" cy="20952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7D0B313B-39F1-054B-833B-408B3A68D15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26585" y="4042864"/>
                  <a:ext cx="22338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36D4A9C4-042F-CC4B-BBB4-48ABA5F5EE6A}"/>
                    </a:ext>
                  </a:extLst>
                </p14:cNvPr>
                <p14:cNvContentPartPr/>
                <p14:nvPr/>
              </p14:nvContentPartPr>
              <p14:xfrm>
                <a:off x="7899425" y="4021984"/>
                <a:ext cx="360" cy="36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36D4A9C4-042F-CC4B-BBB4-48ABA5F5EE6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868825" y="3991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D103BEC6-D8B9-9C4C-87F1-2D254638F12E}"/>
                    </a:ext>
                  </a:extLst>
                </p14:cNvPr>
                <p14:cNvContentPartPr/>
                <p14:nvPr/>
              </p14:nvContentPartPr>
              <p14:xfrm>
                <a:off x="8107865" y="3943144"/>
                <a:ext cx="75600" cy="2124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D103BEC6-D8B9-9C4C-87F1-2D254638F12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077265" y="3912544"/>
                  <a:ext cx="1368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E882A984-6BDF-CA43-B7E1-C2E39E13730E}"/>
                    </a:ext>
                  </a:extLst>
                </p14:cNvPr>
                <p14:cNvContentPartPr/>
                <p14:nvPr/>
              </p14:nvContentPartPr>
              <p14:xfrm>
                <a:off x="8657585" y="3796624"/>
                <a:ext cx="54000" cy="612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E882A984-6BDF-CA43-B7E1-C2E39E13730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626985" y="3765664"/>
                  <a:ext cx="1152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5D443C6D-C77E-C74A-BCCB-7B1EA5A3241F}"/>
                    </a:ext>
                  </a:extLst>
                </p14:cNvPr>
                <p14:cNvContentPartPr/>
                <p14:nvPr/>
              </p14:nvContentPartPr>
              <p14:xfrm>
                <a:off x="8663345" y="3758104"/>
                <a:ext cx="173160" cy="5004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5D443C6D-C77E-C74A-BCCB-7B1EA5A3241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632745" y="3727504"/>
                  <a:ext cx="2343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E3E70C8C-C7ED-E949-B6CD-407ED8EDBB64}"/>
                    </a:ext>
                  </a:extLst>
                </p14:cNvPr>
                <p14:cNvContentPartPr/>
                <p14:nvPr/>
              </p14:nvContentPartPr>
              <p14:xfrm>
                <a:off x="8650745" y="3744064"/>
                <a:ext cx="215640" cy="568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E3E70C8C-C7ED-E949-B6CD-407ED8EDBB6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620145" y="3713464"/>
                  <a:ext cx="276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541C0810-6097-F347-9239-02444AE9571B}"/>
                    </a:ext>
                  </a:extLst>
                </p14:cNvPr>
                <p14:cNvContentPartPr/>
                <p14:nvPr/>
              </p14:nvContentPartPr>
              <p14:xfrm>
                <a:off x="8663345" y="3765664"/>
                <a:ext cx="231480" cy="367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541C0810-6097-F347-9239-02444AE9571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632745" y="3735064"/>
                  <a:ext cx="2926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C8D5CC93-BCAD-E140-8658-E6953474ABF3}"/>
                    </a:ext>
                  </a:extLst>
                </p14:cNvPr>
                <p14:cNvContentPartPr/>
                <p14:nvPr/>
              </p14:nvContentPartPr>
              <p14:xfrm>
                <a:off x="8802305" y="3773224"/>
                <a:ext cx="360" cy="36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C8D5CC93-BCAD-E140-8658-E6953474AB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71705" y="37426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596E2CAA-E539-EC40-9AAA-8E2A6CE86C6D}"/>
                    </a:ext>
                  </a:extLst>
                </p14:cNvPr>
                <p14:cNvContentPartPr/>
                <p14:nvPr/>
              </p14:nvContentPartPr>
              <p14:xfrm>
                <a:off x="8796545" y="3767464"/>
                <a:ext cx="360" cy="3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596E2CAA-E539-EC40-9AAA-8E2A6CE86C6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5945" y="37368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74842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2FC1943D-B644-D742-B212-C1B3FB1DBA5C}"/>
                  </a:ext>
                </a:extLst>
              </p14:cNvPr>
              <p14:cNvContentPartPr/>
              <p14:nvPr/>
            </p14:nvContentPartPr>
            <p14:xfrm>
              <a:off x="3451625" y="1635544"/>
              <a:ext cx="4327920" cy="11473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2FC1943D-B644-D742-B212-C1B3FB1DBA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1025" y="1604584"/>
                <a:ext cx="4389480" cy="12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7EAFEE27-7030-4B49-A289-8C8AB06AE457}"/>
                  </a:ext>
                </a:extLst>
              </p14:cNvPr>
              <p14:cNvContentPartPr/>
              <p14:nvPr/>
            </p14:nvContentPartPr>
            <p14:xfrm>
              <a:off x="4444505" y="1761544"/>
              <a:ext cx="208440" cy="5040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7EAFEE27-7030-4B49-A289-8C8AB06AE4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905" y="1730584"/>
                <a:ext cx="27000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9462C00D-88F4-9D4A-95EF-39A726BD9723}"/>
                  </a:ext>
                </a:extLst>
              </p14:cNvPr>
              <p14:cNvContentPartPr/>
              <p14:nvPr/>
            </p14:nvContentPartPr>
            <p14:xfrm>
              <a:off x="3939065" y="2039464"/>
              <a:ext cx="436320" cy="14508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9462C00D-88F4-9D4A-95EF-39A726BD97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08465" y="2008864"/>
                <a:ext cx="4975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E4370CE0-8046-574E-BCD5-76EC7886C13B}"/>
                  </a:ext>
                </a:extLst>
              </p14:cNvPr>
              <p14:cNvContentPartPr/>
              <p14:nvPr/>
            </p14:nvContentPartPr>
            <p14:xfrm>
              <a:off x="3024665" y="1693504"/>
              <a:ext cx="2127240" cy="70560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E4370CE0-8046-574E-BCD5-76EC7886C1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94065" y="1662904"/>
                <a:ext cx="2188440" cy="76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D87BCE9B-0DB9-7548-97DB-B83E28CE89EF}"/>
                  </a:ext>
                </a:extLst>
              </p14:cNvPr>
              <p14:cNvContentPartPr/>
              <p14:nvPr/>
            </p14:nvContentPartPr>
            <p14:xfrm>
              <a:off x="2980025" y="1600264"/>
              <a:ext cx="3067920" cy="78228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D87BCE9B-0DB9-7548-97DB-B83E28CE89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49425" y="1569664"/>
                <a:ext cx="3129120" cy="84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uppo 79">
            <a:extLst>
              <a:ext uri="{FF2B5EF4-FFF2-40B4-BE49-F238E27FC236}">
                <a16:creationId xmlns:a16="http://schemas.microsoft.com/office/drawing/2014/main" id="{BF3DD2F0-716C-E647-ACF3-C7AE631D6659}"/>
              </a:ext>
            </a:extLst>
          </p:cNvPr>
          <p:cNvGrpSpPr/>
          <p:nvPr/>
        </p:nvGrpSpPr>
        <p:grpSpPr>
          <a:xfrm>
            <a:off x="734705" y="1210384"/>
            <a:ext cx="7710120" cy="1822320"/>
            <a:chOff x="734705" y="1210384"/>
            <a:chExt cx="7710120" cy="182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401A0405-862E-9645-933B-899A7CAA456B}"/>
                    </a:ext>
                  </a:extLst>
                </p14:cNvPr>
                <p14:cNvContentPartPr/>
                <p14:nvPr/>
              </p14:nvContentPartPr>
              <p14:xfrm>
                <a:off x="2175785" y="1210384"/>
                <a:ext cx="3473280" cy="699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401A0405-862E-9645-933B-899A7CAA456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45185" y="1179784"/>
                  <a:ext cx="3534480" cy="76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18EE79C-24DE-2D42-8850-3AAF12B33C73}"/>
                    </a:ext>
                  </a:extLst>
                </p14:cNvPr>
                <p14:cNvContentPartPr/>
                <p14:nvPr/>
              </p14:nvContentPartPr>
              <p14:xfrm>
                <a:off x="5654105" y="1915264"/>
                <a:ext cx="360" cy="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18EE79C-24DE-2D42-8850-3AAF12B33C7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23505" y="18846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5CBDB73A-42E2-5D4F-9B9B-B96B1591B4FE}"/>
                    </a:ext>
                  </a:extLst>
                </p14:cNvPr>
                <p14:cNvContentPartPr/>
                <p14:nvPr/>
              </p14:nvContentPartPr>
              <p14:xfrm>
                <a:off x="5654105" y="1856584"/>
                <a:ext cx="150840" cy="590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5CBDB73A-42E2-5D4F-9B9B-B96B1591B4F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23505" y="1825984"/>
                  <a:ext cx="2124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B05DCCC-2B2F-F646-8369-6B2C511D070B}"/>
                    </a:ext>
                  </a:extLst>
                </p14:cNvPr>
                <p14:cNvContentPartPr/>
                <p14:nvPr/>
              </p14:nvContentPartPr>
              <p14:xfrm>
                <a:off x="5636825" y="1589464"/>
                <a:ext cx="903240" cy="3495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B05DCCC-2B2F-F646-8369-6B2C511D07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05865" y="1558864"/>
                  <a:ext cx="9648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14804E0-BC7C-C242-AED8-D6A20F017B52}"/>
                    </a:ext>
                  </a:extLst>
                </p14:cNvPr>
                <p14:cNvContentPartPr/>
                <p14:nvPr/>
              </p14:nvContentPartPr>
              <p14:xfrm>
                <a:off x="6009425" y="1680184"/>
                <a:ext cx="164160" cy="518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14804E0-BC7C-C242-AED8-D6A20F017B5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78825" y="1649584"/>
                  <a:ext cx="2253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4377266D-52E1-074E-9BE9-D413BFAA1A12}"/>
                    </a:ext>
                  </a:extLst>
                </p14:cNvPr>
                <p14:cNvContentPartPr/>
                <p14:nvPr/>
              </p14:nvContentPartPr>
              <p14:xfrm>
                <a:off x="6038225" y="1683784"/>
                <a:ext cx="102600" cy="612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4377266D-52E1-074E-9BE9-D413BFAA1A1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07625" y="1653184"/>
                  <a:ext cx="1638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671CEC7-D920-2E40-A4BB-65C9C961F6BB}"/>
                    </a:ext>
                  </a:extLst>
                </p14:cNvPr>
                <p14:cNvContentPartPr/>
                <p14:nvPr/>
              </p14:nvContentPartPr>
              <p14:xfrm>
                <a:off x="6165305" y="1724464"/>
                <a:ext cx="35640" cy="374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671CEC7-D920-2E40-A4BB-65C9C961F6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134705" y="1693864"/>
                  <a:ext cx="968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AD0C33B-4DA7-9E49-878E-C951E409331E}"/>
                    </a:ext>
                  </a:extLst>
                </p14:cNvPr>
                <p14:cNvContentPartPr/>
                <p14:nvPr/>
              </p14:nvContentPartPr>
              <p14:xfrm>
                <a:off x="6446105" y="1531504"/>
                <a:ext cx="671040" cy="2192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AD0C33B-4DA7-9E49-878E-C951E40933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15505" y="1500544"/>
                  <a:ext cx="7322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53BCB7E-C81D-8C4F-B855-0F5BC9DE3364}"/>
                    </a:ext>
                  </a:extLst>
                </p14:cNvPr>
                <p14:cNvContentPartPr/>
                <p14:nvPr/>
              </p14:nvContentPartPr>
              <p14:xfrm>
                <a:off x="6643745" y="1637704"/>
                <a:ext cx="147600" cy="673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53BCB7E-C81D-8C4F-B855-0F5BC9DE336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13145" y="1607104"/>
                  <a:ext cx="2091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AB1C49AE-DB99-D34B-A181-6F8C45DAA304}"/>
                    </a:ext>
                  </a:extLst>
                </p14:cNvPr>
                <p14:cNvContentPartPr/>
                <p14:nvPr/>
              </p14:nvContentPartPr>
              <p14:xfrm>
                <a:off x="6655265" y="1325224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AB1C49AE-DB99-D34B-A181-6F8C45DAA30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24665" y="12942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AC1D347A-CCE6-8B46-B6D7-1FDE7565E8F1}"/>
                    </a:ext>
                  </a:extLst>
                </p14:cNvPr>
                <p14:cNvContentPartPr/>
                <p14:nvPr/>
              </p14:nvContentPartPr>
              <p14:xfrm>
                <a:off x="5810705" y="1325224"/>
                <a:ext cx="844920" cy="146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AC1D347A-CCE6-8B46-B6D7-1FDE7565E8F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79745" y="1294264"/>
                  <a:ext cx="9064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2E750F7-63C4-B340-A6C8-23759C5A6DCF}"/>
                    </a:ext>
                  </a:extLst>
                </p14:cNvPr>
                <p14:cNvContentPartPr/>
                <p14:nvPr/>
              </p14:nvContentPartPr>
              <p14:xfrm>
                <a:off x="5586425" y="1345744"/>
                <a:ext cx="382320" cy="1846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F2E750F7-63C4-B340-A6C8-23759C5A6DC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555825" y="1315144"/>
                  <a:ext cx="4438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D9EFB6E-89DC-FE4A-A190-073D7AB92E14}"/>
                    </a:ext>
                  </a:extLst>
                </p14:cNvPr>
                <p14:cNvContentPartPr/>
                <p14:nvPr/>
              </p14:nvContentPartPr>
              <p14:xfrm>
                <a:off x="5127425" y="1683784"/>
                <a:ext cx="36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D9EFB6E-89DC-FE4A-A190-073D7AB92E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96825" y="1653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1B7914A0-736A-2949-A225-A5F92F2FDACF}"/>
                    </a:ext>
                  </a:extLst>
                </p14:cNvPr>
                <p14:cNvContentPartPr/>
                <p14:nvPr/>
              </p14:nvContentPartPr>
              <p14:xfrm>
                <a:off x="5121665" y="1678024"/>
                <a:ext cx="360" cy="3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1B7914A0-736A-2949-A225-A5F92F2FDA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91065" y="16474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95F9B72-7B92-2642-BDCE-2FE9EF5E8B29}"/>
                    </a:ext>
                  </a:extLst>
                </p14:cNvPr>
                <p14:cNvContentPartPr/>
                <p14:nvPr/>
              </p14:nvContentPartPr>
              <p14:xfrm>
                <a:off x="5173505" y="1735984"/>
                <a:ext cx="360" cy="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95F9B72-7B92-2642-BDCE-2FE9EF5E8B2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42905" y="1705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008BEB0E-94A8-4444-96D1-5A24DCB712B3}"/>
                    </a:ext>
                  </a:extLst>
                </p14:cNvPr>
                <p14:cNvContentPartPr/>
                <p14:nvPr/>
              </p14:nvContentPartPr>
              <p14:xfrm>
                <a:off x="5098985" y="1725184"/>
                <a:ext cx="97920" cy="111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008BEB0E-94A8-4444-96D1-5A24DCB712B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68385" y="1694584"/>
                  <a:ext cx="159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63011D54-9BD9-B04C-99CE-739460BCA920}"/>
                    </a:ext>
                  </a:extLst>
                </p14:cNvPr>
                <p14:cNvContentPartPr/>
                <p14:nvPr/>
              </p14:nvContentPartPr>
              <p14:xfrm>
                <a:off x="4900265" y="1764784"/>
                <a:ext cx="48240" cy="111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63011D54-9BD9-B04C-99CE-739460BCA92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69665" y="1734184"/>
                  <a:ext cx="1094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2D546B45-F28E-E143-BBAE-E62FFA040B07}"/>
                    </a:ext>
                  </a:extLst>
                </p14:cNvPr>
                <p14:cNvContentPartPr/>
                <p14:nvPr/>
              </p14:nvContentPartPr>
              <p14:xfrm>
                <a:off x="4942385" y="1759024"/>
                <a:ext cx="360" cy="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2D546B45-F28E-E143-BBAE-E62FFA040B0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11785" y="17284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44733D50-F046-6641-855A-E7292D20C3A7}"/>
                    </a:ext>
                  </a:extLst>
                </p14:cNvPr>
                <p14:cNvContentPartPr/>
                <p14:nvPr/>
              </p14:nvContentPartPr>
              <p14:xfrm>
                <a:off x="5005745" y="1776664"/>
                <a:ext cx="3960" cy="39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44733D50-F046-6641-855A-E7292D20C3A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75145" y="1745704"/>
                  <a:ext cx="65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24032DAD-C11E-7A4B-84D5-A27CF66DBFAC}"/>
                    </a:ext>
                  </a:extLst>
                </p14:cNvPr>
                <p14:cNvContentPartPr/>
                <p14:nvPr/>
              </p14:nvContentPartPr>
              <p14:xfrm>
                <a:off x="5009345" y="1779904"/>
                <a:ext cx="360" cy="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24032DAD-C11E-7A4B-84D5-A27CF66DBFA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78745" y="17493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07319F77-2856-984B-A228-01C4679077B8}"/>
                    </a:ext>
                  </a:extLst>
                </p14:cNvPr>
                <p14:cNvContentPartPr/>
                <p14:nvPr/>
              </p14:nvContentPartPr>
              <p14:xfrm>
                <a:off x="4794785" y="1811224"/>
                <a:ext cx="83880" cy="349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07319F77-2856-984B-A228-01C4679077B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64185" y="1780624"/>
                  <a:ext cx="1454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6406552-7A18-7642-903E-C735DC5DD5E3}"/>
                    </a:ext>
                  </a:extLst>
                </p14:cNvPr>
                <p14:cNvContentPartPr/>
                <p14:nvPr/>
              </p14:nvContentPartPr>
              <p14:xfrm>
                <a:off x="4730705" y="1811224"/>
                <a:ext cx="148680" cy="280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6406552-7A18-7642-903E-C735DC5DD5E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99745" y="1780624"/>
                  <a:ext cx="2098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857C098-C173-DD4A-B4A7-CEC8DFC7C453}"/>
                    </a:ext>
                  </a:extLst>
                </p14:cNvPr>
                <p14:cNvContentPartPr/>
                <p14:nvPr/>
              </p14:nvContentPartPr>
              <p14:xfrm>
                <a:off x="4588145" y="1863424"/>
                <a:ext cx="82440" cy="234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857C098-C173-DD4A-B4A7-CEC8DFC7C45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57545" y="1832824"/>
                  <a:ext cx="1436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EE5139A8-678E-5F4B-B12F-1756450E5BA6}"/>
                    </a:ext>
                  </a:extLst>
                </p14:cNvPr>
                <p14:cNvContentPartPr/>
                <p14:nvPr/>
              </p14:nvContentPartPr>
              <p14:xfrm>
                <a:off x="4414625" y="1857664"/>
                <a:ext cx="250200" cy="759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EE5139A8-678E-5F4B-B12F-1756450E5BA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84025" y="1826704"/>
                  <a:ext cx="3117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F2ABCC51-D670-4E45-9445-0743AE47031D}"/>
                    </a:ext>
                  </a:extLst>
                </p14:cNvPr>
                <p14:cNvContentPartPr/>
                <p14:nvPr/>
              </p14:nvContentPartPr>
              <p14:xfrm>
                <a:off x="4215905" y="1961704"/>
                <a:ext cx="118800" cy="388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F2ABCC51-D670-4E45-9445-0743AE47031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85305" y="1931104"/>
                  <a:ext cx="1803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8B11F93-2B28-A349-B4E9-C10BA0075BC4}"/>
                    </a:ext>
                  </a:extLst>
                </p14:cNvPr>
                <p14:cNvContentPartPr/>
                <p14:nvPr/>
              </p14:nvContentPartPr>
              <p14:xfrm>
                <a:off x="4007465" y="2042704"/>
                <a:ext cx="147960" cy="223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8B11F93-2B28-A349-B4E9-C10BA0075BC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76505" y="2012104"/>
                  <a:ext cx="2095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00E303C1-10DB-FF4C-897B-6B5759CC3BB6}"/>
                    </a:ext>
                  </a:extLst>
                </p14:cNvPr>
                <p14:cNvContentPartPr/>
                <p14:nvPr/>
              </p14:nvContentPartPr>
              <p14:xfrm>
                <a:off x="4681745" y="2022184"/>
                <a:ext cx="135000" cy="151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00E303C1-10DB-FF4C-897B-6B5759CC3BB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651145" y="1991224"/>
                  <a:ext cx="1962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DC15F529-6EEB-5842-8DC4-73269AC2600B}"/>
                    </a:ext>
                  </a:extLst>
                </p14:cNvPr>
                <p14:cNvContentPartPr/>
                <p14:nvPr/>
              </p14:nvContentPartPr>
              <p14:xfrm>
                <a:off x="4826465" y="1978264"/>
                <a:ext cx="159840" cy="360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DC15F529-6EEB-5842-8DC4-73269AC2600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95865" y="1947664"/>
                  <a:ext cx="2214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9C26CCB3-D8AC-A84C-A14B-AF3F5830ECCD}"/>
                    </a:ext>
                  </a:extLst>
                </p14:cNvPr>
                <p14:cNvContentPartPr/>
                <p14:nvPr/>
              </p14:nvContentPartPr>
              <p14:xfrm>
                <a:off x="4826105" y="1897264"/>
                <a:ext cx="322200" cy="1177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9C26CCB3-D8AC-A84C-A14B-AF3F5830ECC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95505" y="1866664"/>
                  <a:ext cx="3834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AEA1F728-9A75-024E-BEB1-EA4A6EAB766A}"/>
                    </a:ext>
                  </a:extLst>
                </p14:cNvPr>
                <p14:cNvContentPartPr/>
                <p14:nvPr/>
              </p14:nvContentPartPr>
              <p14:xfrm>
                <a:off x="4535585" y="1933264"/>
                <a:ext cx="19080" cy="1677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AEA1F728-9A75-024E-BEB1-EA4A6EAB766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04985" y="1902664"/>
                  <a:ext cx="80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B84B4A5B-CA36-7841-98EC-ABAB091879F0}"/>
                    </a:ext>
                  </a:extLst>
                </p14:cNvPr>
                <p14:cNvContentPartPr/>
                <p14:nvPr/>
              </p14:nvContentPartPr>
              <p14:xfrm>
                <a:off x="4415705" y="1909864"/>
                <a:ext cx="258840" cy="1234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B84B4A5B-CA36-7841-98EC-ABAB091879F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384745" y="1879264"/>
                  <a:ext cx="3200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9A6BB981-513C-7C44-913E-58ABE7DDDBCE}"/>
                    </a:ext>
                  </a:extLst>
                </p14:cNvPr>
                <p14:cNvContentPartPr/>
                <p14:nvPr/>
              </p14:nvContentPartPr>
              <p14:xfrm>
                <a:off x="3716945" y="2152504"/>
                <a:ext cx="50760" cy="223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9A6BB981-513C-7C44-913E-58ABE7DDDBC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86345" y="2121544"/>
                  <a:ext cx="1123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2CBED04A-E29D-FB4D-952D-DFABF773D9D0}"/>
                    </a:ext>
                  </a:extLst>
                </p14:cNvPr>
                <p14:cNvContentPartPr/>
                <p14:nvPr/>
              </p14:nvContentPartPr>
              <p14:xfrm>
                <a:off x="3422465" y="2143504"/>
                <a:ext cx="9720" cy="68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2CBED04A-E29D-FB4D-952D-DFABF773D9D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91865" y="2112904"/>
                  <a:ext cx="709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FD5E427A-FB4E-5841-98D6-938B9DE65993}"/>
                    </a:ext>
                  </a:extLst>
                </p14:cNvPr>
                <p14:cNvContentPartPr/>
                <p14:nvPr/>
              </p14:nvContentPartPr>
              <p14:xfrm>
                <a:off x="2348225" y="2210464"/>
                <a:ext cx="7200" cy="309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FD5E427A-FB4E-5841-98D6-938B9DE6599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317625" y="2179864"/>
                  <a:ext cx="68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BA32DBDB-6227-6E47-96CD-838D3CB7C693}"/>
                    </a:ext>
                  </a:extLst>
                </p14:cNvPr>
                <p14:cNvContentPartPr/>
                <p14:nvPr/>
              </p14:nvContentPartPr>
              <p14:xfrm>
                <a:off x="3206105" y="2585224"/>
                <a:ext cx="766440" cy="148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BA32DBDB-6227-6E47-96CD-838D3CB7C69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175505" y="2554264"/>
                  <a:ext cx="828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45FEE4A9-A1BA-3344-B586-6649D873291C}"/>
                    </a:ext>
                  </a:extLst>
                </p14:cNvPr>
                <p14:cNvContentPartPr/>
                <p14:nvPr/>
              </p14:nvContentPartPr>
              <p14:xfrm>
                <a:off x="3217625" y="2547784"/>
                <a:ext cx="667440" cy="1609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45FEE4A9-A1BA-3344-B586-6649D873291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187025" y="2517184"/>
                  <a:ext cx="7286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33CE0727-8621-6640-BE02-060CE53856AD}"/>
                    </a:ext>
                  </a:extLst>
                </p14:cNvPr>
                <p14:cNvContentPartPr/>
                <p14:nvPr/>
              </p14:nvContentPartPr>
              <p14:xfrm>
                <a:off x="3258305" y="2526904"/>
                <a:ext cx="482400" cy="1756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33CE0727-8621-6640-BE02-060CE53856A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227705" y="2496304"/>
                  <a:ext cx="5436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E22E9CBF-C6D2-9F4C-AEFB-A0B52FC6DDEB}"/>
                    </a:ext>
                  </a:extLst>
                </p14:cNvPr>
                <p14:cNvContentPartPr/>
                <p14:nvPr/>
              </p14:nvContentPartPr>
              <p14:xfrm>
                <a:off x="3379625" y="2487664"/>
                <a:ext cx="524880" cy="1573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E22E9CBF-C6D2-9F4C-AEFB-A0B52FC6DDE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349025" y="2457064"/>
                  <a:ext cx="5860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134CD701-6100-1740-B690-9BB226CF405C}"/>
                    </a:ext>
                  </a:extLst>
                </p14:cNvPr>
                <p14:cNvContentPartPr/>
                <p14:nvPr/>
              </p14:nvContentPartPr>
              <p14:xfrm>
                <a:off x="3657545" y="2415304"/>
                <a:ext cx="434160" cy="1256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134CD701-6100-1740-B690-9BB226CF405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626945" y="2384704"/>
                  <a:ext cx="4953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8A7DC8B8-6C8E-184C-BAC8-24297780AF76}"/>
                    </a:ext>
                  </a:extLst>
                </p14:cNvPr>
                <p14:cNvContentPartPr/>
                <p14:nvPr/>
              </p14:nvContentPartPr>
              <p14:xfrm>
                <a:off x="3685625" y="2390104"/>
                <a:ext cx="2203200" cy="6426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A7DC8B8-6C8E-184C-BAC8-24297780AF7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655025" y="2359504"/>
                  <a:ext cx="2264400" cy="7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11E01C15-F9CE-1B44-BB00-75A9DAE961CE}"/>
                    </a:ext>
                  </a:extLst>
                </p14:cNvPr>
                <p14:cNvContentPartPr/>
                <p14:nvPr/>
              </p14:nvContentPartPr>
              <p14:xfrm>
                <a:off x="4369265" y="2677024"/>
                <a:ext cx="24480" cy="432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11E01C15-F9CE-1B44-BB00-75A9DAE961C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38665" y="2646424"/>
                  <a:ext cx="856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7EDAEB35-BAEA-064C-A998-21E8451CE46F}"/>
                    </a:ext>
                  </a:extLst>
                </p14:cNvPr>
                <p14:cNvContentPartPr/>
                <p14:nvPr/>
              </p14:nvContentPartPr>
              <p14:xfrm>
                <a:off x="734705" y="2407024"/>
                <a:ext cx="1541880" cy="2664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7EDAEB35-BAEA-064C-A998-21E8451CE46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04105" y="2376424"/>
                  <a:ext cx="16030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9F3B38BD-CF53-C741-985C-A77A8A856450}"/>
                    </a:ext>
                  </a:extLst>
                </p14:cNvPr>
                <p14:cNvContentPartPr/>
                <p14:nvPr/>
              </p14:nvContentPartPr>
              <p14:xfrm>
                <a:off x="2285945" y="2502784"/>
                <a:ext cx="1074600" cy="3009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9F3B38BD-CF53-C741-985C-A77A8A85645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254985" y="2472184"/>
                  <a:ext cx="11361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3B7512E3-65B6-5747-9D1F-118767DBB549}"/>
                    </a:ext>
                  </a:extLst>
                </p14:cNvPr>
                <p14:cNvContentPartPr/>
                <p14:nvPr/>
              </p14:nvContentPartPr>
              <p14:xfrm>
                <a:off x="3256865" y="2239624"/>
                <a:ext cx="487800" cy="15084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3B7512E3-65B6-5747-9D1F-118767DBB54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226265" y="2208664"/>
                  <a:ext cx="549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B5BC3D87-61DE-4A4F-8905-298837CE6CB4}"/>
                    </a:ext>
                  </a:extLst>
                </p14:cNvPr>
                <p14:cNvContentPartPr/>
                <p14:nvPr/>
              </p14:nvContentPartPr>
              <p14:xfrm>
                <a:off x="5034905" y="2294704"/>
                <a:ext cx="686520" cy="2055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B5BC3D87-61DE-4A4F-8905-298837CE6CB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03945" y="2264104"/>
                  <a:ext cx="7477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1DB166D1-1981-F54B-9B96-3FB74AC895B7}"/>
                    </a:ext>
                  </a:extLst>
                </p14:cNvPr>
                <p14:cNvContentPartPr/>
                <p14:nvPr/>
              </p14:nvContentPartPr>
              <p14:xfrm>
                <a:off x="6418025" y="1931464"/>
                <a:ext cx="712800" cy="42840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1DB166D1-1981-F54B-9B96-3FB74AC895B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387425" y="1900864"/>
                  <a:ext cx="77400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77775360-43C8-0748-905C-82EFBC2C0B03}"/>
                    </a:ext>
                  </a:extLst>
                </p14:cNvPr>
                <p14:cNvContentPartPr/>
                <p14:nvPr/>
              </p14:nvContentPartPr>
              <p14:xfrm>
                <a:off x="7151705" y="1782424"/>
                <a:ext cx="563040" cy="5936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77775360-43C8-0748-905C-82EFBC2C0B0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121105" y="1751824"/>
                  <a:ext cx="624240" cy="65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BB075068-A3EF-1349-943D-9C7DA3519541}"/>
                    </a:ext>
                  </a:extLst>
                </p14:cNvPr>
                <p14:cNvContentPartPr/>
                <p14:nvPr/>
              </p14:nvContentPartPr>
              <p14:xfrm>
                <a:off x="7324145" y="1909504"/>
                <a:ext cx="396360" cy="4716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BB075068-A3EF-1349-943D-9C7DA351954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293545" y="1878904"/>
                  <a:ext cx="45756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C6A2F076-CE12-A645-8F1B-81BEF56E22EC}"/>
                    </a:ext>
                  </a:extLst>
                </p14:cNvPr>
                <p14:cNvContentPartPr/>
                <p14:nvPr/>
              </p14:nvContentPartPr>
              <p14:xfrm>
                <a:off x="7315145" y="2059984"/>
                <a:ext cx="416160" cy="1155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C6A2F076-CE12-A645-8F1B-81BEF56E22E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284185" y="2029384"/>
                  <a:ext cx="4773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1B468796-3FE9-9E45-995A-43D47382F9CF}"/>
                    </a:ext>
                  </a:extLst>
                </p14:cNvPr>
                <p14:cNvContentPartPr/>
                <p14:nvPr/>
              </p14:nvContentPartPr>
              <p14:xfrm>
                <a:off x="7609985" y="2139184"/>
                <a:ext cx="834840" cy="25452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1B468796-3FE9-9E45-995A-43D47382F9C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579025" y="2108584"/>
                  <a:ext cx="8960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3E29C0F9-B769-F144-8ECB-758D75CEC395}"/>
                    </a:ext>
                  </a:extLst>
                </p14:cNvPr>
                <p14:cNvContentPartPr/>
                <p14:nvPr/>
              </p14:nvContentPartPr>
              <p14:xfrm>
                <a:off x="2695265" y="1516024"/>
                <a:ext cx="355320" cy="35424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3E29C0F9-B769-F144-8ECB-758D75CEC39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664665" y="1485424"/>
                  <a:ext cx="41652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02F23B23-F3C0-B14A-8EAE-77C613517261}"/>
                    </a:ext>
                  </a:extLst>
                </p14:cNvPr>
                <p14:cNvContentPartPr/>
                <p14:nvPr/>
              </p14:nvContentPartPr>
              <p14:xfrm>
                <a:off x="2864465" y="1665784"/>
                <a:ext cx="365400" cy="18252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02F23B23-F3C0-B14A-8EAE-77C61351726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833865" y="1635184"/>
                  <a:ext cx="4266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9B4BD36B-0B00-474F-9440-0EFFDA23CB26}"/>
                    </a:ext>
                  </a:extLst>
                </p14:cNvPr>
                <p14:cNvContentPartPr/>
                <p14:nvPr/>
              </p14:nvContentPartPr>
              <p14:xfrm>
                <a:off x="3340745" y="1450864"/>
                <a:ext cx="208440" cy="3567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9B4BD36B-0B00-474F-9440-0EFFDA23CB2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10145" y="1420264"/>
                  <a:ext cx="2700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6694C572-990B-5846-8023-4B60E7BE7C76}"/>
                    </a:ext>
                  </a:extLst>
                </p14:cNvPr>
                <p14:cNvContentPartPr/>
                <p14:nvPr/>
              </p14:nvContentPartPr>
              <p14:xfrm>
                <a:off x="3506345" y="1475704"/>
                <a:ext cx="164160" cy="35568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6694C572-990B-5846-8023-4B60E7BE7C7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475745" y="1444744"/>
                  <a:ext cx="2253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4B1007AE-646F-7E4A-9AA1-EE1BBA9FCE62}"/>
                    </a:ext>
                  </a:extLst>
                </p14:cNvPr>
                <p14:cNvContentPartPr/>
                <p14:nvPr/>
              </p14:nvContentPartPr>
              <p14:xfrm>
                <a:off x="3391145" y="1602784"/>
                <a:ext cx="435240" cy="3492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4B1007AE-646F-7E4A-9AA1-EE1BBA9FCE6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60545" y="1572184"/>
                  <a:ext cx="49644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BB0EBDBD-D78B-154E-A757-35471F178539}"/>
                    </a:ext>
                  </a:extLst>
                </p14:cNvPr>
                <p14:cNvContentPartPr/>
                <p14:nvPr/>
              </p14:nvContentPartPr>
              <p14:xfrm>
                <a:off x="3656465" y="1690264"/>
                <a:ext cx="253800" cy="18216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BB0EBDBD-D78B-154E-A757-35471F17853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625865" y="1659664"/>
                  <a:ext cx="315000" cy="24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2" name="Input penna 91">
                <a:extLst>
                  <a:ext uri="{FF2B5EF4-FFF2-40B4-BE49-F238E27FC236}">
                    <a16:creationId xmlns:a16="http://schemas.microsoft.com/office/drawing/2014/main" id="{2419225A-B9F7-BC4D-998D-9306AACEEE91}"/>
                  </a:ext>
                </a:extLst>
              </p14:cNvPr>
              <p14:cNvContentPartPr/>
              <p14:nvPr/>
            </p14:nvContentPartPr>
            <p14:xfrm>
              <a:off x="3408425" y="1591264"/>
              <a:ext cx="360" cy="360"/>
            </p14:xfrm>
          </p:contentPart>
        </mc:Choice>
        <mc:Fallback xmlns="">
          <p:pic>
            <p:nvPicPr>
              <p:cNvPr id="92" name="Input penna 91">
                <a:extLst>
                  <a:ext uri="{FF2B5EF4-FFF2-40B4-BE49-F238E27FC236}">
                    <a16:creationId xmlns:a16="http://schemas.microsoft.com/office/drawing/2014/main" id="{2419225A-B9F7-BC4D-998D-9306AACEEE9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377825" y="1560664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uppo 94">
            <a:extLst>
              <a:ext uri="{FF2B5EF4-FFF2-40B4-BE49-F238E27FC236}">
                <a16:creationId xmlns:a16="http://schemas.microsoft.com/office/drawing/2014/main" id="{94983AEB-7BA5-D94A-9861-068255306B9A}"/>
              </a:ext>
            </a:extLst>
          </p:cNvPr>
          <p:cNvGrpSpPr/>
          <p:nvPr/>
        </p:nvGrpSpPr>
        <p:grpSpPr>
          <a:xfrm>
            <a:off x="1697345" y="2939824"/>
            <a:ext cx="1594800" cy="866880"/>
            <a:chOff x="1697345" y="2939824"/>
            <a:chExt cx="1594800" cy="86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4BBDA04E-FE77-E041-8644-7BC3D621843B}"/>
                    </a:ext>
                  </a:extLst>
                </p14:cNvPr>
                <p14:cNvContentPartPr/>
                <p14:nvPr/>
              </p14:nvContentPartPr>
              <p14:xfrm>
                <a:off x="1966265" y="2939824"/>
                <a:ext cx="1325880" cy="72792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4BBDA04E-FE77-E041-8644-7BC3D621843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935665" y="2909224"/>
                  <a:ext cx="1387440" cy="78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25E9F19D-3899-D445-AA70-56E573739153}"/>
                    </a:ext>
                  </a:extLst>
                </p14:cNvPr>
                <p14:cNvContentPartPr/>
                <p14:nvPr/>
              </p14:nvContentPartPr>
              <p14:xfrm>
                <a:off x="1697345" y="3344104"/>
                <a:ext cx="883440" cy="46260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25E9F19D-3899-D445-AA70-56E57373915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666745" y="3313504"/>
                  <a:ext cx="944640" cy="52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2D061A7F-14A1-DB4F-8CFB-5057731E8887}"/>
                  </a:ext>
                </a:extLst>
              </p14:cNvPr>
              <p14:cNvContentPartPr/>
              <p14:nvPr/>
            </p14:nvContentPartPr>
            <p14:xfrm>
              <a:off x="694385" y="2871064"/>
              <a:ext cx="2445120" cy="2016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2D061A7F-14A1-DB4F-8CFB-5057731E888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63785" y="2840104"/>
                <a:ext cx="2506320" cy="8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73DBB417-4988-AC49-BB85-05045FF4D710}"/>
              </a:ext>
            </a:extLst>
          </p:cNvPr>
          <p:cNvGrpSpPr/>
          <p:nvPr/>
        </p:nvGrpSpPr>
        <p:grpSpPr>
          <a:xfrm>
            <a:off x="642185" y="1573984"/>
            <a:ext cx="5289480" cy="1452960"/>
            <a:chOff x="642185" y="1573984"/>
            <a:chExt cx="5289480" cy="145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7C223981-5386-2C49-B911-2517B8E16222}"/>
                    </a:ext>
                  </a:extLst>
                </p14:cNvPr>
                <p14:cNvContentPartPr/>
                <p14:nvPr/>
              </p14:nvContentPartPr>
              <p14:xfrm>
                <a:off x="2954825" y="1644184"/>
                <a:ext cx="2338920" cy="7693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7C223981-5386-2C49-B911-2517B8E1622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923865" y="1613584"/>
                  <a:ext cx="240012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93A1ED13-9715-734E-A29A-41EA44B43CF0}"/>
                    </a:ext>
                  </a:extLst>
                </p14:cNvPr>
                <p14:cNvContentPartPr/>
                <p14:nvPr/>
              </p14:nvContentPartPr>
              <p14:xfrm>
                <a:off x="642185" y="2711944"/>
                <a:ext cx="1973520" cy="10656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93A1ED13-9715-734E-A29A-41EA44B43CF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11585" y="2681344"/>
                  <a:ext cx="2035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3055EBC5-3BB5-3B49-9CAC-795EF53A525E}"/>
                    </a:ext>
                  </a:extLst>
                </p14:cNvPr>
                <p14:cNvContentPartPr/>
                <p14:nvPr/>
              </p14:nvContentPartPr>
              <p14:xfrm>
                <a:off x="3655385" y="2368144"/>
                <a:ext cx="2276280" cy="65880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3055EBC5-3BB5-3B49-9CAC-795EF53A525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624785" y="2337544"/>
                  <a:ext cx="2337840" cy="72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C183D6BD-F0A7-B042-B870-03222AE4C188}"/>
                    </a:ext>
                  </a:extLst>
                </p14:cNvPr>
                <p14:cNvContentPartPr/>
                <p14:nvPr/>
              </p14:nvContentPartPr>
              <p14:xfrm>
                <a:off x="4768505" y="2502784"/>
                <a:ext cx="15120" cy="147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C183D6BD-F0A7-B042-B870-03222AE4C18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737905" y="2472184"/>
                  <a:ext cx="763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B70E56E1-2804-124D-9440-5B288C2C12C7}"/>
                    </a:ext>
                  </a:extLst>
                </p14:cNvPr>
                <p14:cNvContentPartPr/>
                <p14:nvPr/>
              </p14:nvContentPartPr>
              <p14:xfrm>
                <a:off x="4224545" y="1573984"/>
                <a:ext cx="360" cy="3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B70E56E1-2804-124D-9440-5B288C2C12C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93945" y="1543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E74F753B-957F-4949-A6D6-878D70A25F9A}"/>
                    </a:ext>
                  </a:extLst>
                </p14:cNvPr>
                <p14:cNvContentPartPr/>
                <p14:nvPr/>
              </p14:nvContentPartPr>
              <p14:xfrm>
                <a:off x="4132025" y="1617904"/>
                <a:ext cx="2520" cy="86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E74F753B-957F-4949-A6D6-878D70A25F9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101425" y="1587304"/>
                  <a:ext cx="637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4CA03069-4AAA-314D-B88E-57E95ACEC638}"/>
                    </a:ext>
                  </a:extLst>
                </p14:cNvPr>
                <p14:cNvContentPartPr/>
                <p14:nvPr/>
              </p14:nvContentPartPr>
              <p14:xfrm>
                <a:off x="954665" y="2743984"/>
                <a:ext cx="2058840" cy="630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4CA03069-4AAA-314D-B88E-57E95ACEC63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24065" y="2713024"/>
                  <a:ext cx="2120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3FA77EDD-BBEC-F74F-9374-602BD2A5DE65}"/>
                    </a:ext>
                  </a:extLst>
                </p14:cNvPr>
                <p14:cNvContentPartPr/>
                <p14:nvPr/>
              </p14:nvContentPartPr>
              <p14:xfrm>
                <a:off x="2864465" y="2807344"/>
                <a:ext cx="12600" cy="54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3FA77EDD-BBEC-F74F-9374-602BD2A5DE6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833865" y="2776744"/>
                  <a:ext cx="73800" cy="6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AB5D9DFA-5EE7-264F-8982-FE064B6A57CA}"/>
                  </a:ext>
                </a:extLst>
              </p14:cNvPr>
              <p14:cNvContentPartPr/>
              <p14:nvPr/>
            </p14:nvContentPartPr>
            <p14:xfrm>
              <a:off x="3383585" y="1932184"/>
              <a:ext cx="42840" cy="2664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AB5D9DFA-5EE7-264F-8982-FE064B6A57C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352985" y="1901584"/>
                <a:ext cx="10404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3" name="Input penna 102">
                <a:extLst>
                  <a:ext uri="{FF2B5EF4-FFF2-40B4-BE49-F238E27FC236}">
                    <a16:creationId xmlns:a16="http://schemas.microsoft.com/office/drawing/2014/main" id="{0DB605C7-9159-5945-8890-91A34B9BC2C2}"/>
                  </a:ext>
                </a:extLst>
              </p14:cNvPr>
              <p14:cNvContentPartPr/>
              <p14:nvPr/>
            </p14:nvContentPartPr>
            <p14:xfrm>
              <a:off x="3829985" y="2787544"/>
              <a:ext cx="12960" cy="13680"/>
            </p14:xfrm>
          </p:contentPart>
        </mc:Choice>
        <mc:Fallback xmlns="">
          <p:pic>
            <p:nvPicPr>
              <p:cNvPr id="103" name="Input penna 102">
                <a:extLst>
                  <a:ext uri="{FF2B5EF4-FFF2-40B4-BE49-F238E27FC236}">
                    <a16:creationId xmlns:a16="http://schemas.microsoft.com/office/drawing/2014/main" id="{0DB605C7-9159-5945-8890-91A34B9BC2C2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799385" y="2756944"/>
                <a:ext cx="74520" cy="7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D17B3FC0-E99E-FA4F-B4EB-2D6C6ACF8D20}"/>
              </a:ext>
            </a:extLst>
          </p:cNvPr>
          <p:cNvGrpSpPr/>
          <p:nvPr/>
        </p:nvGrpSpPr>
        <p:grpSpPr>
          <a:xfrm>
            <a:off x="4428305" y="3003544"/>
            <a:ext cx="4105800" cy="575280"/>
            <a:chOff x="4428305" y="3003544"/>
            <a:chExt cx="410580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DEAA343E-65DA-E941-96A6-8C3C28CF4A59}"/>
                    </a:ext>
                  </a:extLst>
                </p14:cNvPr>
                <p14:cNvContentPartPr/>
                <p14:nvPr/>
              </p14:nvContentPartPr>
              <p14:xfrm>
                <a:off x="4484825" y="3295864"/>
                <a:ext cx="497520" cy="13608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DEAA343E-65DA-E941-96A6-8C3C28CF4A5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54225" y="3265264"/>
                  <a:ext cx="5587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86B3E7B8-F846-6646-9903-A0E7AF09BDAD}"/>
                    </a:ext>
                  </a:extLst>
                </p14:cNvPr>
                <p14:cNvContentPartPr/>
                <p14:nvPr/>
              </p14:nvContentPartPr>
              <p14:xfrm>
                <a:off x="4886225" y="3280744"/>
                <a:ext cx="369000" cy="1382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86B3E7B8-F846-6646-9903-A0E7AF09BDA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55625" y="3249784"/>
                  <a:ext cx="430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4604AD38-9493-AF4B-B6E3-B59B84EE2A2A}"/>
                    </a:ext>
                  </a:extLst>
                </p14:cNvPr>
                <p14:cNvContentPartPr/>
                <p14:nvPr/>
              </p14:nvContentPartPr>
              <p14:xfrm>
                <a:off x="5219945" y="3172024"/>
                <a:ext cx="1372680" cy="2610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4604AD38-9493-AF4B-B6E3-B59B84EE2A2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189345" y="3141424"/>
                  <a:ext cx="14342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7CEBE06E-95ED-2640-B484-3BC34806659C}"/>
                    </a:ext>
                  </a:extLst>
                </p14:cNvPr>
                <p14:cNvContentPartPr/>
                <p14:nvPr/>
              </p14:nvContentPartPr>
              <p14:xfrm>
                <a:off x="6664265" y="3003544"/>
                <a:ext cx="4680" cy="5076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7CEBE06E-95ED-2640-B484-3BC34806659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33665" y="2972944"/>
                  <a:ext cx="658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94BCFF7E-9C6E-5B42-AFCD-686CE3CC9819}"/>
                    </a:ext>
                  </a:extLst>
                </p14:cNvPr>
                <p14:cNvContentPartPr/>
                <p14:nvPr/>
              </p14:nvContentPartPr>
              <p14:xfrm>
                <a:off x="6564545" y="3112984"/>
                <a:ext cx="1328400" cy="29844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94BCFF7E-9C6E-5B42-AFCD-686CE3CC981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33945" y="3082384"/>
                  <a:ext cx="13896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A8C870E8-3BF1-C145-A2DE-0E6F640FB1DA}"/>
                    </a:ext>
                  </a:extLst>
                </p14:cNvPr>
                <p14:cNvContentPartPr/>
                <p14:nvPr/>
              </p14:nvContentPartPr>
              <p14:xfrm>
                <a:off x="4428305" y="3419704"/>
                <a:ext cx="4105800" cy="15912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A8C870E8-3BF1-C145-A2DE-0E6F640FB1D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397705" y="3389104"/>
                  <a:ext cx="416736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4D42AC62-F5EC-C340-9D5F-3D6017873E2E}"/>
              </a:ext>
            </a:extLst>
          </p:cNvPr>
          <p:cNvGrpSpPr/>
          <p:nvPr/>
        </p:nvGrpSpPr>
        <p:grpSpPr>
          <a:xfrm>
            <a:off x="4742225" y="1545184"/>
            <a:ext cx="1363680" cy="262440"/>
            <a:chOff x="4742225" y="1545184"/>
            <a:chExt cx="136368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8137102F-FD09-6D40-8626-7047AB343170}"/>
                    </a:ext>
                  </a:extLst>
                </p14:cNvPr>
                <p14:cNvContentPartPr/>
                <p14:nvPr/>
              </p14:nvContentPartPr>
              <p14:xfrm>
                <a:off x="6075665" y="1545184"/>
                <a:ext cx="30240" cy="1728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8137102F-FD09-6D40-8626-7047AB34317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45065" y="1514224"/>
                  <a:ext cx="914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49868E81-5B38-F341-A2A5-AA69802BAB37}"/>
                    </a:ext>
                  </a:extLst>
                </p14:cNvPr>
                <p14:cNvContentPartPr/>
                <p14:nvPr/>
              </p14:nvContentPartPr>
              <p14:xfrm>
                <a:off x="6105545" y="1545184"/>
                <a:ext cx="360" cy="3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49868E81-5B38-F341-A2A5-AA69802BAB3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074945" y="1514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3CE79D09-0539-E548-94E3-0A2C9E3877D4}"/>
                    </a:ext>
                  </a:extLst>
                </p14:cNvPr>
                <p14:cNvContentPartPr/>
                <p14:nvPr/>
              </p14:nvContentPartPr>
              <p14:xfrm>
                <a:off x="4742225" y="1572904"/>
                <a:ext cx="1288080" cy="23472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3CE79D09-0539-E548-94E3-0A2C9E3877D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711625" y="1542304"/>
                  <a:ext cx="1349280" cy="296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357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2A90BF9-6E1C-F644-97DC-FBD33F5B30AD}"/>
                  </a:ext>
                </a:extLst>
              </p14:cNvPr>
              <p14:cNvContentPartPr/>
              <p14:nvPr/>
            </p14:nvContentPartPr>
            <p14:xfrm>
              <a:off x="2117825" y="1620424"/>
              <a:ext cx="11880" cy="61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2A90BF9-6E1C-F644-97DC-FBD33F5B30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7225" y="1589464"/>
                <a:ext cx="73440" cy="6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uppo 25">
            <a:extLst>
              <a:ext uri="{FF2B5EF4-FFF2-40B4-BE49-F238E27FC236}">
                <a16:creationId xmlns:a16="http://schemas.microsoft.com/office/drawing/2014/main" id="{8D2CAFF3-54CE-5C4B-A50A-66F6BAEB8A04}"/>
              </a:ext>
            </a:extLst>
          </p:cNvPr>
          <p:cNvGrpSpPr/>
          <p:nvPr/>
        </p:nvGrpSpPr>
        <p:grpSpPr>
          <a:xfrm>
            <a:off x="1419425" y="3478024"/>
            <a:ext cx="21600" cy="146880"/>
            <a:chOff x="1419425" y="3478024"/>
            <a:chExt cx="2160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661B8B3B-C487-7A49-B8DB-64A95F9F7081}"/>
                    </a:ext>
                  </a:extLst>
                </p14:cNvPr>
                <p14:cNvContentPartPr/>
                <p14:nvPr/>
              </p14:nvContentPartPr>
              <p14:xfrm>
                <a:off x="1439945" y="3478024"/>
                <a:ext cx="1080" cy="594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661B8B3B-C487-7A49-B8DB-64A95F9F708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9345" y="3447424"/>
                  <a:ext cx="626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6DBE9A37-2B86-E547-A6D5-A56F815472F0}"/>
                    </a:ext>
                  </a:extLst>
                </p14:cNvPr>
                <p14:cNvContentPartPr/>
                <p14:nvPr/>
              </p14:nvContentPartPr>
              <p14:xfrm>
                <a:off x="1419425" y="3605464"/>
                <a:ext cx="10080" cy="194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DBE9A37-2B86-E547-A6D5-A56F815472F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88825" y="3574504"/>
                  <a:ext cx="7164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71931609-E40F-304B-83F8-C6E3E9A5DCF6}"/>
                  </a:ext>
                </a:extLst>
              </p14:cNvPr>
              <p14:cNvContentPartPr/>
              <p14:nvPr/>
            </p14:nvContentPartPr>
            <p14:xfrm>
              <a:off x="1267145" y="3790504"/>
              <a:ext cx="32760" cy="327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71931609-E40F-304B-83F8-C6E3E9A5DC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545" y="3759904"/>
                <a:ext cx="939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D54264E9-2B19-B444-BE2E-F32925FB8344}"/>
                  </a:ext>
                </a:extLst>
              </p14:cNvPr>
              <p14:cNvContentPartPr/>
              <p14:nvPr/>
            </p14:nvContentPartPr>
            <p14:xfrm>
              <a:off x="1145825" y="4305664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D54264E9-2B19-B444-BE2E-F32925FB834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4865" y="427506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20CB49B8-8DB5-FC49-BDD0-E6ADEA6E5522}"/>
                  </a:ext>
                </a:extLst>
              </p14:cNvPr>
              <p14:cNvContentPartPr/>
              <p14:nvPr/>
            </p14:nvContentPartPr>
            <p14:xfrm>
              <a:off x="1736225" y="3614824"/>
              <a:ext cx="63000" cy="1404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20CB49B8-8DB5-FC49-BDD0-E6ADEA6E55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05265" y="3583864"/>
                <a:ext cx="124200" cy="7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C449CC50-43D3-684D-ACD9-638470A3B0AC}"/>
              </a:ext>
            </a:extLst>
          </p:cNvPr>
          <p:cNvGrpSpPr/>
          <p:nvPr/>
        </p:nvGrpSpPr>
        <p:grpSpPr>
          <a:xfrm>
            <a:off x="1243745" y="3929464"/>
            <a:ext cx="327240" cy="289800"/>
            <a:chOff x="1243745" y="3929464"/>
            <a:chExt cx="32724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F6409582-2D9C-0A47-B097-81A4F8F31F80}"/>
                    </a:ext>
                  </a:extLst>
                </p14:cNvPr>
                <p14:cNvContentPartPr/>
                <p14:nvPr/>
              </p14:nvContentPartPr>
              <p14:xfrm>
                <a:off x="1313585" y="3929464"/>
                <a:ext cx="23400" cy="219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F6409582-2D9C-0A47-B097-81A4F8F31F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82985" y="3898864"/>
                  <a:ext cx="849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0A2EE40-B71C-7E42-A226-2D5BB68FD60B}"/>
                    </a:ext>
                  </a:extLst>
                </p14:cNvPr>
                <p14:cNvContentPartPr/>
                <p14:nvPr/>
              </p14:nvContentPartPr>
              <p14:xfrm>
                <a:off x="1342745" y="4010464"/>
                <a:ext cx="14040" cy="97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0A2EE40-B71C-7E42-A226-2D5BB68FD6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11785" y="3979864"/>
                  <a:ext cx="752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09BAE7FB-3FE2-7D4D-96E9-715F2C968877}"/>
                    </a:ext>
                  </a:extLst>
                </p14:cNvPr>
                <p14:cNvContentPartPr/>
                <p14:nvPr/>
              </p14:nvContentPartPr>
              <p14:xfrm>
                <a:off x="1302065" y="4132144"/>
                <a:ext cx="360" cy="3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09BAE7FB-3FE2-7D4D-96E9-715F2C96887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71465" y="4101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DF7104D9-69EE-9E4B-A2C2-9B88306C01A2}"/>
                    </a:ext>
                  </a:extLst>
                </p14:cNvPr>
                <p14:cNvContentPartPr/>
                <p14:nvPr/>
              </p14:nvContentPartPr>
              <p14:xfrm>
                <a:off x="1243745" y="4132144"/>
                <a:ext cx="58320" cy="871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DF7104D9-69EE-9E4B-A2C2-9B88306C01A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213145" y="4101184"/>
                  <a:ext cx="1198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07007D10-2A64-FA4A-BEF3-6B669971522F}"/>
                    </a:ext>
                  </a:extLst>
                </p14:cNvPr>
                <p14:cNvContentPartPr/>
                <p14:nvPr/>
              </p14:nvContentPartPr>
              <p14:xfrm>
                <a:off x="1568105" y="4033504"/>
                <a:ext cx="2880" cy="306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07007D10-2A64-FA4A-BEF3-6B669971522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7505" y="4002904"/>
                  <a:ext cx="640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71B3C95-CF88-974B-A801-6B89BF079A4A}"/>
                    </a:ext>
                  </a:extLst>
                </p14:cNvPr>
                <p14:cNvContentPartPr/>
                <p14:nvPr/>
              </p14:nvContentPartPr>
              <p14:xfrm>
                <a:off x="1446785" y="4205224"/>
                <a:ext cx="11160" cy="828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71B3C95-CF88-974B-A801-6B89BF079A4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16185" y="4174264"/>
                  <a:ext cx="72360" cy="6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5DC3F3FB-FCA3-8249-A0D9-27CACB7D1D9A}"/>
                  </a:ext>
                </a:extLst>
              </p14:cNvPr>
              <p14:cNvContentPartPr/>
              <p14:nvPr/>
            </p14:nvContentPartPr>
            <p14:xfrm>
              <a:off x="1578545" y="3769264"/>
              <a:ext cx="35280" cy="6228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5DC3F3FB-FCA3-8249-A0D9-27CACB7D1D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47585" y="3738304"/>
                <a:ext cx="9684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1A843779-EBA8-E942-BCF3-3863673F1452}"/>
                  </a:ext>
                </a:extLst>
              </p14:cNvPr>
              <p14:cNvContentPartPr/>
              <p14:nvPr/>
            </p14:nvContentPartPr>
            <p14:xfrm>
              <a:off x="1585385" y="3445984"/>
              <a:ext cx="12600" cy="2664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1A843779-EBA8-E942-BCF3-3863673F145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54785" y="3415384"/>
                <a:ext cx="74160" cy="8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uppo 98">
            <a:extLst>
              <a:ext uri="{FF2B5EF4-FFF2-40B4-BE49-F238E27FC236}">
                <a16:creationId xmlns:a16="http://schemas.microsoft.com/office/drawing/2014/main" id="{4577828D-9E02-DC4E-BB18-FE809CB07F0C}"/>
              </a:ext>
            </a:extLst>
          </p:cNvPr>
          <p:cNvGrpSpPr/>
          <p:nvPr/>
        </p:nvGrpSpPr>
        <p:grpSpPr>
          <a:xfrm>
            <a:off x="2459465" y="1620424"/>
            <a:ext cx="6120" cy="11880"/>
            <a:chOff x="2459465" y="1620424"/>
            <a:chExt cx="6120" cy="1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E1A56647-7705-8F49-802F-7FD0626DD2F3}"/>
                    </a:ext>
                  </a:extLst>
                </p14:cNvPr>
                <p14:cNvContentPartPr/>
                <p14:nvPr/>
              </p14:nvContentPartPr>
              <p14:xfrm>
                <a:off x="2459465" y="1620424"/>
                <a:ext cx="360" cy="1188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E1A56647-7705-8F49-802F-7FD0626DD2F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28865" y="1589464"/>
                  <a:ext cx="615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57DD4713-E11E-2D48-A712-7EF02BF46CF7}"/>
                    </a:ext>
                  </a:extLst>
                </p14:cNvPr>
                <p14:cNvContentPartPr/>
                <p14:nvPr/>
              </p14:nvContentPartPr>
              <p14:xfrm>
                <a:off x="2465225" y="1626184"/>
                <a:ext cx="360" cy="3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57DD4713-E11E-2D48-A712-7EF02BF46CF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34625" y="1595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3B4329A3-C999-C34A-87A6-9277C94DE4E6}"/>
                  </a:ext>
                </a:extLst>
              </p14:cNvPr>
              <p14:cNvContentPartPr/>
              <p14:nvPr/>
            </p14:nvContentPartPr>
            <p14:xfrm>
              <a:off x="352745" y="1255744"/>
              <a:ext cx="6120" cy="36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3B4329A3-C999-C34A-87A6-9277C94DE4E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22145" y="1225144"/>
                <a:ext cx="6768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CC6456C5-97FA-094A-B272-AC372B4CF7B3}"/>
                  </a:ext>
                </a:extLst>
              </p14:cNvPr>
              <p14:cNvContentPartPr/>
              <p14:nvPr/>
            </p14:nvContentPartPr>
            <p14:xfrm>
              <a:off x="358505" y="1255744"/>
              <a:ext cx="9388080" cy="9432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CC6456C5-97FA-094A-B272-AC372B4CF7B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05" y="1225144"/>
                <a:ext cx="9449640" cy="15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22DCA87C-9A7C-694E-9E33-0983A75573BB}"/>
              </a:ext>
            </a:extLst>
          </p:cNvPr>
          <p:cNvGrpSpPr/>
          <p:nvPr/>
        </p:nvGrpSpPr>
        <p:grpSpPr>
          <a:xfrm>
            <a:off x="4739705" y="1296064"/>
            <a:ext cx="3032280" cy="1503360"/>
            <a:chOff x="4739705" y="1296064"/>
            <a:chExt cx="3032280" cy="150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F4B3140D-8459-EE49-862C-5E91F4C182BD}"/>
                    </a:ext>
                  </a:extLst>
                </p14:cNvPr>
                <p14:cNvContentPartPr/>
                <p14:nvPr/>
              </p14:nvContentPartPr>
              <p14:xfrm>
                <a:off x="4882625" y="1413064"/>
                <a:ext cx="58680" cy="108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F4B3140D-8459-EE49-862C-5E91F4C182B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52025" y="1382464"/>
                  <a:ext cx="1202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79404BA4-F163-1C44-A8AF-8939D6A5CA65}"/>
                    </a:ext>
                  </a:extLst>
                </p14:cNvPr>
                <p14:cNvContentPartPr/>
                <p14:nvPr/>
              </p14:nvContentPartPr>
              <p14:xfrm>
                <a:off x="5161985" y="1473184"/>
                <a:ext cx="34560" cy="25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79404BA4-F163-1C44-A8AF-8939D6A5CA6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131385" y="1442584"/>
                  <a:ext cx="961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DD1ED8DC-2899-634D-BF64-99F14FB201DE}"/>
                    </a:ext>
                  </a:extLst>
                </p14:cNvPr>
                <p14:cNvContentPartPr/>
                <p14:nvPr/>
              </p14:nvContentPartPr>
              <p14:xfrm>
                <a:off x="5297705" y="1568224"/>
                <a:ext cx="9360" cy="226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DD1ED8DC-2899-634D-BF64-99F14FB201D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67105" y="1537624"/>
                  <a:ext cx="705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E8D9C1E2-AADF-0244-B562-78C9AA38C2BD}"/>
                    </a:ext>
                  </a:extLst>
                </p14:cNvPr>
                <p14:cNvContentPartPr/>
                <p14:nvPr/>
              </p14:nvContentPartPr>
              <p14:xfrm>
                <a:off x="5469065" y="1672264"/>
                <a:ext cx="20520" cy="82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E8D9C1E2-AADF-0244-B562-78C9AA38C2B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438105" y="1641664"/>
                  <a:ext cx="817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EF1F5FA7-E6EF-AB4F-A871-4B41EBD577C6}"/>
                    </a:ext>
                  </a:extLst>
                </p14:cNvPr>
                <p14:cNvContentPartPr/>
                <p14:nvPr/>
              </p14:nvContentPartPr>
              <p14:xfrm>
                <a:off x="5712065" y="1704304"/>
                <a:ext cx="46440" cy="2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EF1F5FA7-E6EF-AB4F-A871-4B41EBD577C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81105" y="1673704"/>
                  <a:ext cx="1076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92C6367A-3D7F-9041-BB77-F3E785EE1CBB}"/>
                    </a:ext>
                  </a:extLst>
                </p14:cNvPr>
                <p14:cNvContentPartPr/>
                <p14:nvPr/>
              </p14:nvContentPartPr>
              <p14:xfrm>
                <a:off x="5717465" y="1712944"/>
                <a:ext cx="116640" cy="763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92C6367A-3D7F-9041-BB77-F3E785EE1CB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686865" y="1682344"/>
                  <a:ext cx="1782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D85CEA0B-69B4-8340-A650-A90115C7DA68}"/>
                    </a:ext>
                  </a:extLst>
                </p14:cNvPr>
                <p14:cNvContentPartPr/>
                <p14:nvPr/>
              </p14:nvContentPartPr>
              <p14:xfrm>
                <a:off x="5966585" y="1886464"/>
                <a:ext cx="128880" cy="262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D85CEA0B-69B4-8340-A650-A90115C7DA6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935985" y="1855864"/>
                  <a:ext cx="1904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72139E37-496B-9343-972A-DCF34D29CE7B}"/>
                    </a:ext>
                  </a:extLst>
                </p14:cNvPr>
                <p14:cNvContentPartPr/>
                <p14:nvPr/>
              </p14:nvContentPartPr>
              <p14:xfrm>
                <a:off x="6169265" y="1958464"/>
                <a:ext cx="45360" cy="36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72139E37-496B-9343-972A-DCF34D29CE7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38305" y="1927864"/>
                  <a:ext cx="1065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FE21B66F-4A72-2C4C-9193-F3CC2AC5103F}"/>
                    </a:ext>
                  </a:extLst>
                </p14:cNvPr>
                <p14:cNvContentPartPr/>
                <p14:nvPr/>
              </p14:nvContentPartPr>
              <p14:xfrm>
                <a:off x="6348545" y="2051704"/>
                <a:ext cx="103680" cy="28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FE21B66F-4A72-2C4C-9193-F3CC2AC5103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317945" y="2021104"/>
                  <a:ext cx="1652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B890C3AF-0F66-CA41-8336-A7FF25B2BCFA}"/>
                    </a:ext>
                  </a:extLst>
                </p14:cNvPr>
                <p14:cNvContentPartPr/>
                <p14:nvPr/>
              </p14:nvContentPartPr>
              <p14:xfrm>
                <a:off x="6681905" y="2103184"/>
                <a:ext cx="14400" cy="36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B890C3AF-0F66-CA41-8336-A7FF25B2BCF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650945" y="2072584"/>
                  <a:ext cx="75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283DBAAC-E1F1-BF4F-ACD1-FC9FFC0DB541}"/>
                    </a:ext>
                  </a:extLst>
                </p14:cNvPr>
                <p14:cNvContentPartPr/>
                <p14:nvPr/>
              </p14:nvContentPartPr>
              <p14:xfrm>
                <a:off x="4872905" y="1602784"/>
                <a:ext cx="360" cy="3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283DBAAC-E1F1-BF4F-ACD1-FC9FFC0DB54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42305" y="1572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C2444745-C869-4B47-8676-404578DD067F}"/>
                    </a:ext>
                  </a:extLst>
                </p14:cNvPr>
                <p14:cNvContentPartPr/>
                <p14:nvPr/>
              </p14:nvContentPartPr>
              <p14:xfrm>
                <a:off x="5532425" y="1967464"/>
                <a:ext cx="360" cy="3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C2444745-C869-4B47-8676-404578DD067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01825" y="19368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D819AE8-4C6A-8D45-96A8-AE604FCC0872}"/>
                    </a:ext>
                  </a:extLst>
                </p14:cNvPr>
                <p14:cNvContentPartPr/>
                <p14:nvPr/>
              </p14:nvContentPartPr>
              <p14:xfrm>
                <a:off x="5144705" y="1809424"/>
                <a:ext cx="1440" cy="79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D819AE8-4C6A-8D45-96A8-AE604FCC087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14105" y="1778824"/>
                  <a:ext cx="626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02911753-9994-F94B-BCD1-A062B11B1105}"/>
                    </a:ext>
                  </a:extLst>
                </p14:cNvPr>
                <p14:cNvContentPartPr/>
                <p14:nvPr/>
              </p14:nvContentPartPr>
              <p14:xfrm>
                <a:off x="5233625" y="1707184"/>
                <a:ext cx="91080" cy="504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02911753-9994-F94B-BCD1-A062B11B110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03025" y="1676224"/>
                  <a:ext cx="1522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BEEB5B15-E7DA-324C-B365-0456571FDB35}"/>
                    </a:ext>
                  </a:extLst>
                </p14:cNvPr>
                <p14:cNvContentPartPr/>
                <p14:nvPr/>
              </p14:nvContentPartPr>
              <p14:xfrm>
                <a:off x="5544305" y="1770904"/>
                <a:ext cx="360" cy="3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BEEB5B15-E7DA-324C-B365-0456571FDB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13345" y="1739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F93FE44-98EA-B548-BEAB-9C9539BC8607}"/>
                    </a:ext>
                  </a:extLst>
                </p14:cNvPr>
                <p14:cNvContentPartPr/>
                <p14:nvPr/>
              </p14:nvContentPartPr>
              <p14:xfrm>
                <a:off x="5759945" y="2147104"/>
                <a:ext cx="10440" cy="133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F93FE44-98EA-B548-BEAB-9C9539BC860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729345" y="2116144"/>
                  <a:ext cx="716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0E37B715-25CD-AD4D-9B2F-0CAD083AA7BA}"/>
                    </a:ext>
                  </a:extLst>
                </p14:cNvPr>
                <p14:cNvContentPartPr/>
                <p14:nvPr/>
              </p14:nvContentPartPr>
              <p14:xfrm>
                <a:off x="5885585" y="2019664"/>
                <a:ext cx="11880" cy="3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0E37B715-25CD-AD4D-9B2F-0CAD083AA7B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54625" y="1989064"/>
                  <a:ext cx="734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2320C9A8-E25D-6244-833C-0AFA653D2415}"/>
                    </a:ext>
                  </a:extLst>
                </p14:cNvPr>
                <p14:cNvContentPartPr/>
                <p14:nvPr/>
              </p14:nvContentPartPr>
              <p14:xfrm>
                <a:off x="5983865" y="2011024"/>
                <a:ext cx="105840" cy="378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2320C9A8-E25D-6244-833C-0AFA653D241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53265" y="1980424"/>
                  <a:ext cx="1670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10E757D-4F0A-B649-89D6-DC1F33E55FA7}"/>
                    </a:ext>
                  </a:extLst>
                </p14:cNvPr>
                <p14:cNvContentPartPr/>
                <p14:nvPr/>
              </p14:nvContentPartPr>
              <p14:xfrm>
                <a:off x="4936625" y="1730224"/>
                <a:ext cx="1176480" cy="4467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10E757D-4F0A-B649-89D6-DC1F33E55FA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06025" y="1699624"/>
                  <a:ext cx="123804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E42281B5-273E-E242-8E2F-C2017F3B3CDF}"/>
                    </a:ext>
                  </a:extLst>
                </p14:cNvPr>
                <p14:cNvContentPartPr/>
                <p14:nvPr/>
              </p14:nvContentPartPr>
              <p14:xfrm>
                <a:off x="5607665" y="1573984"/>
                <a:ext cx="951840" cy="4366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E42281B5-273E-E242-8E2F-C2017F3B3CD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77065" y="1543384"/>
                  <a:ext cx="101340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B67C4BF2-C4DB-FF43-9B58-7D4BE252CE70}"/>
                    </a:ext>
                  </a:extLst>
                </p14:cNvPr>
                <p14:cNvContentPartPr/>
                <p14:nvPr/>
              </p14:nvContentPartPr>
              <p14:xfrm>
                <a:off x="4751225" y="1435024"/>
                <a:ext cx="42120" cy="612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B67C4BF2-C4DB-FF43-9B58-7D4BE252CE7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20625" y="1404424"/>
                  <a:ext cx="1033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DCF14378-01F9-2B44-B778-0DC1C04A20E9}"/>
                    </a:ext>
                  </a:extLst>
                </p14:cNvPr>
                <p14:cNvContentPartPr/>
                <p14:nvPr/>
              </p14:nvContentPartPr>
              <p14:xfrm>
                <a:off x="4791905" y="1598104"/>
                <a:ext cx="23040" cy="126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DCF14378-01F9-2B44-B778-0DC1C04A20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60945" y="1567504"/>
                  <a:ext cx="842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5D0D3835-716E-A542-8677-8CA6BCA60F42}"/>
                    </a:ext>
                  </a:extLst>
                </p14:cNvPr>
                <p14:cNvContentPartPr/>
                <p14:nvPr/>
              </p14:nvContentPartPr>
              <p14:xfrm>
                <a:off x="4756985" y="1377064"/>
                <a:ext cx="26640" cy="111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5D0D3835-716E-A542-8677-8CA6BCA60F4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26385" y="1346104"/>
                  <a:ext cx="878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D1AC949A-E070-5046-B908-D071F84DFC80}"/>
                    </a:ext>
                  </a:extLst>
                </p14:cNvPr>
                <p14:cNvContentPartPr/>
                <p14:nvPr/>
              </p14:nvContentPartPr>
              <p14:xfrm>
                <a:off x="4739705" y="1605664"/>
                <a:ext cx="2880" cy="320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D1AC949A-E070-5046-B908-D071F84DFC8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09105" y="1575064"/>
                  <a:ext cx="644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41E3B186-4902-FC48-9193-D9E283DBCDDD}"/>
                    </a:ext>
                  </a:extLst>
                </p14:cNvPr>
                <p14:cNvContentPartPr/>
                <p14:nvPr/>
              </p14:nvContentPartPr>
              <p14:xfrm>
                <a:off x="4855265" y="1296064"/>
                <a:ext cx="75600" cy="153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41E3B186-4902-FC48-9193-D9E283DBCDD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824665" y="1265464"/>
                  <a:ext cx="1371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43826D14-DCCC-9D4C-A226-F71CE288205D}"/>
                    </a:ext>
                  </a:extLst>
                </p14:cNvPr>
                <p14:cNvContentPartPr/>
                <p14:nvPr/>
              </p14:nvContentPartPr>
              <p14:xfrm>
                <a:off x="4907465" y="1573984"/>
                <a:ext cx="11880" cy="3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43826D14-DCCC-9D4C-A226-F71CE288205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76865" y="1543384"/>
                  <a:ext cx="734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90397890-1EEF-9644-A6ED-157BE13BB023}"/>
                    </a:ext>
                  </a:extLst>
                </p14:cNvPr>
                <p14:cNvContentPartPr/>
                <p14:nvPr/>
              </p14:nvContentPartPr>
              <p14:xfrm>
                <a:off x="5277905" y="1533304"/>
                <a:ext cx="360" cy="36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90397890-1EEF-9644-A6ED-157BE13BB0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47305" y="15027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C904AA59-EACF-F44A-A85E-29ACF38CAF96}"/>
                    </a:ext>
                  </a:extLst>
                </p14:cNvPr>
                <p14:cNvContentPartPr/>
                <p14:nvPr/>
              </p14:nvContentPartPr>
              <p14:xfrm>
                <a:off x="5277905" y="1533304"/>
                <a:ext cx="360" cy="3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C904AA59-EACF-F44A-A85E-29ACF38CAF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47305" y="15027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C49F3416-8DDE-9346-A6DD-2A98B88A6766}"/>
                    </a:ext>
                  </a:extLst>
                </p14:cNvPr>
                <p14:cNvContentPartPr/>
                <p14:nvPr/>
              </p14:nvContentPartPr>
              <p14:xfrm>
                <a:off x="5619545" y="1747504"/>
                <a:ext cx="76680" cy="262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C49F3416-8DDE-9346-A6DD-2A98B88A676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588585" y="1716904"/>
                  <a:ext cx="1378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8C5BA0EF-9794-0943-A6B5-4988A20A0292}"/>
                    </a:ext>
                  </a:extLst>
                </p14:cNvPr>
                <p14:cNvContentPartPr/>
                <p14:nvPr/>
              </p14:nvContentPartPr>
              <p14:xfrm>
                <a:off x="5862545" y="1892224"/>
                <a:ext cx="360" cy="3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8C5BA0EF-9794-0943-A6B5-4988A20A02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31945" y="18616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BD1843B7-D5D6-0949-9163-EC19E0A17EAD}"/>
                    </a:ext>
                  </a:extLst>
                </p14:cNvPr>
                <p14:cNvContentPartPr/>
                <p14:nvPr/>
              </p14:nvContentPartPr>
              <p14:xfrm>
                <a:off x="6198065" y="2036944"/>
                <a:ext cx="18360" cy="118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BD1843B7-D5D6-0949-9163-EC19E0A17E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67465" y="2006344"/>
                  <a:ext cx="795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65E87098-0542-CD4B-B6BF-A54A874F8C5C}"/>
                    </a:ext>
                  </a:extLst>
                </p14:cNvPr>
                <p14:cNvContentPartPr/>
                <p14:nvPr/>
              </p14:nvContentPartPr>
              <p14:xfrm>
                <a:off x="6001505" y="2152864"/>
                <a:ext cx="360" cy="3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65E87098-0542-CD4B-B6BF-A54A874F8C5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0545" y="2121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7ACAA89-8587-9E45-A84F-A96B824F2BBF}"/>
                    </a:ext>
                  </a:extLst>
                </p14:cNvPr>
                <p14:cNvContentPartPr/>
                <p14:nvPr/>
              </p14:nvContentPartPr>
              <p14:xfrm>
                <a:off x="6151625" y="2274184"/>
                <a:ext cx="10080" cy="36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7ACAA89-8587-9E45-A84F-A96B824F2BB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121025" y="2243584"/>
                  <a:ext cx="712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BB1256F-5B41-E744-A161-ADDEDA7D0F76}"/>
                    </a:ext>
                  </a:extLst>
                </p14:cNvPr>
                <p14:cNvContentPartPr/>
                <p14:nvPr/>
              </p14:nvContentPartPr>
              <p14:xfrm>
                <a:off x="6464465" y="2266264"/>
                <a:ext cx="30960" cy="140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BB1256F-5B41-E744-A161-ADDEDA7D0F7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433505" y="2235664"/>
                  <a:ext cx="921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35EA018A-1949-FC41-A24D-5C0F076998D0}"/>
                    </a:ext>
                  </a:extLst>
                </p14:cNvPr>
                <p14:cNvContentPartPr/>
                <p14:nvPr/>
              </p14:nvContentPartPr>
              <p14:xfrm>
                <a:off x="6499025" y="2152864"/>
                <a:ext cx="360" cy="3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35EA018A-1949-FC41-A24D-5C0F076998D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68425" y="2121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E758EC36-FA7D-7A4E-9F9B-F0A19820CDCD}"/>
                    </a:ext>
                  </a:extLst>
                </p14:cNvPr>
                <p14:cNvContentPartPr/>
                <p14:nvPr/>
              </p14:nvContentPartPr>
              <p14:xfrm>
                <a:off x="6435305" y="2366704"/>
                <a:ext cx="360" cy="61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E758EC36-FA7D-7A4E-9F9B-F0A19820CDC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404705" y="2336104"/>
                  <a:ext cx="615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81A4E721-F840-2C4A-A9ED-1278E8FB54D9}"/>
                    </a:ext>
                  </a:extLst>
                </p14:cNvPr>
                <p14:cNvContentPartPr/>
                <p14:nvPr/>
              </p14:nvContentPartPr>
              <p14:xfrm>
                <a:off x="6365825" y="2181664"/>
                <a:ext cx="98280" cy="4248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81A4E721-F840-2C4A-A9ED-1278E8FB54D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335225" y="2151064"/>
                  <a:ext cx="1594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92C2051E-DB34-F440-9887-F98ABF42C329}"/>
                    </a:ext>
                  </a:extLst>
                </p14:cNvPr>
                <p14:cNvContentPartPr/>
                <p14:nvPr/>
              </p14:nvContentPartPr>
              <p14:xfrm>
                <a:off x="7014185" y="2198944"/>
                <a:ext cx="360" cy="3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92C2051E-DB34-F440-9887-F98ABF42C32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83585" y="21683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4012E108-58C3-6140-9FD6-FBAE26E09387}"/>
                    </a:ext>
                  </a:extLst>
                </p14:cNvPr>
                <p14:cNvContentPartPr/>
                <p14:nvPr/>
              </p14:nvContentPartPr>
              <p14:xfrm>
                <a:off x="6828785" y="2245384"/>
                <a:ext cx="360" cy="3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4012E108-58C3-6140-9FD6-FBAE26E0938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98185" y="22147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883FBF8B-AEEF-0C4E-BD3F-EB77FC3755F0}"/>
                    </a:ext>
                  </a:extLst>
                </p14:cNvPr>
                <p14:cNvContentPartPr/>
                <p14:nvPr/>
              </p14:nvContentPartPr>
              <p14:xfrm>
                <a:off x="7123985" y="2320624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883FBF8B-AEEF-0C4E-BD3F-EB77FC3755F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93385" y="22900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2E24B105-D227-5D4D-AED8-D8A07BAD52B0}"/>
                    </a:ext>
                  </a:extLst>
                </p14:cNvPr>
                <p14:cNvContentPartPr/>
                <p14:nvPr/>
              </p14:nvContentPartPr>
              <p14:xfrm>
                <a:off x="7227305" y="2471104"/>
                <a:ext cx="153000" cy="61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2E24B105-D227-5D4D-AED8-D8A07BAD52B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96705" y="2440504"/>
                  <a:ext cx="2142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EB970CB-E1E9-D041-84C7-724F40BF7D67}"/>
                    </a:ext>
                  </a:extLst>
                </p14:cNvPr>
                <p14:cNvContentPartPr/>
                <p14:nvPr/>
              </p14:nvContentPartPr>
              <p14:xfrm>
                <a:off x="7720145" y="2541304"/>
                <a:ext cx="51840" cy="158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EB970CB-E1E9-D041-84C7-724F40BF7D6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89545" y="2510704"/>
                  <a:ext cx="1134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8CE53A55-9DB5-BF47-8BCB-9488D0B19162}"/>
                    </a:ext>
                  </a:extLst>
                </p14:cNvPr>
                <p14:cNvContentPartPr/>
                <p14:nvPr/>
              </p14:nvContentPartPr>
              <p14:xfrm>
                <a:off x="6753545" y="2441944"/>
                <a:ext cx="32040" cy="10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8CE53A55-9DB5-BF47-8BCB-9488D0B1916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22945" y="2411344"/>
                  <a:ext cx="932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372E1293-D9DC-4E40-84F1-6E0CF90B54F2}"/>
                    </a:ext>
                  </a:extLst>
                </p14:cNvPr>
                <p14:cNvContentPartPr/>
                <p14:nvPr/>
              </p14:nvContentPartPr>
              <p14:xfrm>
                <a:off x="6730505" y="2482624"/>
                <a:ext cx="360" cy="3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372E1293-D9DC-4E40-84F1-6E0CF90B54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9905" y="24520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395E8BBB-88B6-B547-98EE-B217F8E422C9}"/>
                    </a:ext>
                  </a:extLst>
                </p14:cNvPr>
                <p14:cNvContentPartPr/>
                <p14:nvPr/>
              </p14:nvContentPartPr>
              <p14:xfrm>
                <a:off x="7037225" y="2587384"/>
                <a:ext cx="40680" cy="115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395E8BBB-88B6-B547-98EE-B217F8E422C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06625" y="2556424"/>
                  <a:ext cx="102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A23CBAB-336F-E046-9866-F61F920CCF18}"/>
                    </a:ext>
                  </a:extLst>
                </p14:cNvPr>
                <p14:cNvContentPartPr/>
                <p14:nvPr/>
              </p14:nvContentPartPr>
              <p14:xfrm>
                <a:off x="7058105" y="2349424"/>
                <a:ext cx="43200" cy="291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A23CBAB-336F-E046-9866-F61F920CCF1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27505" y="2318824"/>
                  <a:ext cx="1044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AB288704-A307-0D41-98F4-E1B16FE70553}"/>
                    </a:ext>
                  </a:extLst>
                </p14:cNvPr>
                <p14:cNvContentPartPr/>
                <p14:nvPr/>
              </p14:nvContentPartPr>
              <p14:xfrm>
                <a:off x="6938945" y="2430424"/>
                <a:ext cx="32040" cy="158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AB288704-A307-0D41-98F4-E1B16FE7055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908345" y="2399824"/>
                  <a:ext cx="932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DB943279-6009-EA45-BCBE-C1ADD780126C}"/>
                    </a:ext>
                  </a:extLst>
                </p14:cNvPr>
                <p14:cNvContentPartPr/>
                <p14:nvPr/>
              </p14:nvContentPartPr>
              <p14:xfrm>
                <a:off x="7285985" y="2729584"/>
                <a:ext cx="31680" cy="288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DB943279-6009-EA45-BCBE-C1ADD780126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55385" y="2698984"/>
                  <a:ext cx="932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14B4A2C6-A926-E342-BB8A-A12F3AAA1D90}"/>
                    </a:ext>
                  </a:extLst>
                </p14:cNvPr>
                <p14:cNvContentPartPr/>
                <p14:nvPr/>
              </p14:nvContentPartPr>
              <p14:xfrm>
                <a:off x="7502705" y="2488384"/>
                <a:ext cx="67320" cy="5004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14B4A2C6-A926-E342-BB8A-A12F3AAA1D9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472105" y="2457784"/>
                  <a:ext cx="1288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992D7FA5-DAE5-8740-A936-223AB0723DA8}"/>
                    </a:ext>
                  </a:extLst>
                </p14:cNvPr>
                <p14:cNvContentPartPr/>
                <p14:nvPr/>
              </p14:nvContentPartPr>
              <p14:xfrm>
                <a:off x="7373105" y="2760544"/>
                <a:ext cx="171000" cy="3888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992D7FA5-DAE5-8740-A936-223AB0723DA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342145" y="2729584"/>
                  <a:ext cx="2322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A2E5FBD9-ABB4-8E43-9E1F-BD62C55FAFDE}"/>
                    </a:ext>
                  </a:extLst>
                </p14:cNvPr>
                <p14:cNvContentPartPr/>
                <p14:nvPr/>
              </p14:nvContentPartPr>
              <p14:xfrm>
                <a:off x="7685945" y="2714104"/>
                <a:ext cx="46080" cy="288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A2E5FBD9-ABB4-8E43-9E1F-BD62C55FAFD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655345" y="2683504"/>
                  <a:ext cx="1076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8AF6C894-1928-AC46-8B54-EEFA32C28AF5}"/>
                    </a:ext>
                  </a:extLst>
                </p14:cNvPr>
                <p14:cNvContentPartPr/>
                <p14:nvPr/>
              </p14:nvContentPartPr>
              <p14:xfrm>
                <a:off x="7393625" y="2590984"/>
                <a:ext cx="20160" cy="140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8AF6C894-1928-AC46-8B54-EEFA32C28AF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362665" y="2560384"/>
                  <a:ext cx="81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9EC6A674-E894-FC43-B7F1-C26CC37FACD6}"/>
                    </a:ext>
                  </a:extLst>
                </p14:cNvPr>
                <p14:cNvContentPartPr/>
                <p14:nvPr/>
              </p14:nvContentPartPr>
              <p14:xfrm>
                <a:off x="7407665" y="2598184"/>
                <a:ext cx="146160" cy="604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9EC6A674-E894-FC43-B7F1-C26CC37FACD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377065" y="2567584"/>
                  <a:ext cx="2073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07AA48A9-B8D4-EA4E-96F4-4CBD1AF26583}"/>
                    </a:ext>
                  </a:extLst>
                </p14:cNvPr>
                <p14:cNvContentPartPr/>
                <p14:nvPr/>
              </p14:nvContentPartPr>
              <p14:xfrm>
                <a:off x="6782705" y="2309104"/>
                <a:ext cx="127800" cy="9252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07AA48A9-B8D4-EA4E-96F4-4CBD1AF2658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752105" y="2278144"/>
                  <a:ext cx="18900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88CA8536-FFB1-4748-BA90-451C0F61F92E}"/>
                  </a:ext>
                </a:extLst>
              </p14:cNvPr>
              <p14:cNvContentPartPr/>
              <p14:nvPr/>
            </p14:nvContentPartPr>
            <p14:xfrm>
              <a:off x="3258305" y="1365544"/>
              <a:ext cx="195840" cy="504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88CA8536-FFB1-4748-BA90-451C0F61F92E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227705" y="1334944"/>
                <a:ext cx="2570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7" name="Input penna 136">
                <a:extLst>
                  <a:ext uri="{FF2B5EF4-FFF2-40B4-BE49-F238E27FC236}">
                    <a16:creationId xmlns:a16="http://schemas.microsoft.com/office/drawing/2014/main" id="{F71E7E66-EC28-FD4E-B9E9-A994F7BA4366}"/>
                  </a:ext>
                </a:extLst>
              </p14:cNvPr>
              <p14:cNvContentPartPr/>
              <p14:nvPr/>
            </p14:nvContentPartPr>
            <p14:xfrm>
              <a:off x="4768505" y="1712224"/>
              <a:ext cx="48240" cy="1080"/>
            </p14:xfrm>
          </p:contentPart>
        </mc:Choice>
        <mc:Fallback xmlns="">
          <p:pic>
            <p:nvPicPr>
              <p:cNvPr id="137" name="Input penna 136">
                <a:extLst>
                  <a:ext uri="{FF2B5EF4-FFF2-40B4-BE49-F238E27FC236}">
                    <a16:creationId xmlns:a16="http://schemas.microsoft.com/office/drawing/2014/main" id="{F71E7E66-EC28-FD4E-B9E9-A994F7BA4366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737905" y="1681264"/>
                <a:ext cx="1094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9" name="Input penna 138">
                <a:extLst>
                  <a:ext uri="{FF2B5EF4-FFF2-40B4-BE49-F238E27FC236}">
                    <a16:creationId xmlns:a16="http://schemas.microsoft.com/office/drawing/2014/main" id="{8B553A2D-A8AD-D740-AD08-C074198D3A83}"/>
                  </a:ext>
                </a:extLst>
              </p14:cNvPr>
              <p14:cNvContentPartPr/>
              <p14:nvPr/>
            </p14:nvContentPartPr>
            <p14:xfrm>
              <a:off x="2581145" y="1519264"/>
              <a:ext cx="50400" cy="11160"/>
            </p14:xfrm>
          </p:contentPart>
        </mc:Choice>
        <mc:Fallback xmlns="">
          <p:pic>
            <p:nvPicPr>
              <p:cNvPr id="139" name="Input penna 138">
                <a:extLst>
                  <a:ext uri="{FF2B5EF4-FFF2-40B4-BE49-F238E27FC236}">
                    <a16:creationId xmlns:a16="http://schemas.microsoft.com/office/drawing/2014/main" id="{8B553A2D-A8AD-D740-AD08-C074198D3A83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550185" y="1488664"/>
                <a:ext cx="111960" cy="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FCE0EEBC-1A73-AE44-8199-32EF66976525}"/>
              </a:ext>
            </a:extLst>
          </p:cNvPr>
          <p:cNvGrpSpPr/>
          <p:nvPr/>
        </p:nvGrpSpPr>
        <p:grpSpPr>
          <a:xfrm>
            <a:off x="2736305" y="1683784"/>
            <a:ext cx="1778400" cy="91080"/>
            <a:chOff x="2736305" y="1683784"/>
            <a:chExt cx="1778400" cy="9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2BF96ADF-940E-2741-B3C4-7EB7063E6B8A}"/>
                    </a:ext>
                  </a:extLst>
                </p14:cNvPr>
                <p14:cNvContentPartPr/>
                <p14:nvPr/>
              </p14:nvContentPartPr>
              <p14:xfrm>
                <a:off x="3044105" y="1744984"/>
                <a:ext cx="86400" cy="86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2BF96ADF-940E-2741-B3C4-7EB7063E6B8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013145" y="1714384"/>
                  <a:ext cx="147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F14B41AC-B4E3-0A41-AF58-B2A7C59929F7}"/>
                    </a:ext>
                  </a:extLst>
                </p14:cNvPr>
                <p14:cNvContentPartPr/>
                <p14:nvPr/>
              </p14:nvContentPartPr>
              <p14:xfrm>
                <a:off x="3049505" y="1750384"/>
                <a:ext cx="235080" cy="90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F14B41AC-B4E3-0A41-AF58-B2A7C59929F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018905" y="1719784"/>
                  <a:ext cx="2962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3EFD5DB2-FDF9-3D40-B54F-3CC2C31E8F91}"/>
                    </a:ext>
                  </a:extLst>
                </p14:cNvPr>
                <p14:cNvContentPartPr/>
                <p14:nvPr/>
              </p14:nvContentPartPr>
              <p14:xfrm>
                <a:off x="3356585" y="1720864"/>
                <a:ext cx="1158120" cy="2880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3EFD5DB2-FDF9-3D40-B54F-3CC2C31E8F9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325985" y="1690264"/>
                  <a:ext cx="12193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F3C14EFB-6ADA-4C4E-A52A-F25C1E5B0789}"/>
                    </a:ext>
                  </a:extLst>
                </p14:cNvPr>
                <p14:cNvContentPartPr/>
                <p14:nvPr/>
              </p14:nvContentPartPr>
              <p14:xfrm>
                <a:off x="3107825" y="1741384"/>
                <a:ext cx="1172880" cy="3348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F3C14EFB-6ADA-4C4E-A52A-F25C1E5B078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076865" y="1710784"/>
                  <a:ext cx="12344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1281CD25-EFAA-F34A-98F4-67AED21518B6}"/>
                    </a:ext>
                  </a:extLst>
                </p14:cNvPr>
                <p14:cNvContentPartPr/>
                <p14:nvPr/>
              </p14:nvContentPartPr>
              <p14:xfrm>
                <a:off x="4404185" y="1759024"/>
                <a:ext cx="360" cy="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1281CD25-EFAA-F34A-98F4-67AED21518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3225" y="17284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E93A30E0-B9F5-7845-912A-A7450CCF6784}"/>
                    </a:ext>
                  </a:extLst>
                </p14:cNvPr>
                <p14:cNvContentPartPr/>
                <p14:nvPr/>
              </p14:nvContentPartPr>
              <p14:xfrm>
                <a:off x="2864465" y="1735984"/>
                <a:ext cx="4680" cy="1800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E93A30E0-B9F5-7845-912A-A7450CCF678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33865" y="1705384"/>
                  <a:ext cx="658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3AAFE685-BD7B-D94E-88DC-800A8B509432}"/>
                    </a:ext>
                  </a:extLst>
                </p14:cNvPr>
                <p14:cNvContentPartPr/>
                <p14:nvPr/>
              </p14:nvContentPartPr>
              <p14:xfrm>
                <a:off x="2736305" y="1683784"/>
                <a:ext cx="18720" cy="108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3AAFE685-BD7B-D94E-88DC-800A8B50943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05705" y="1653184"/>
                  <a:ext cx="7992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uppo 146">
            <a:extLst>
              <a:ext uri="{FF2B5EF4-FFF2-40B4-BE49-F238E27FC236}">
                <a16:creationId xmlns:a16="http://schemas.microsoft.com/office/drawing/2014/main" id="{13A92EC2-BF40-624C-87E4-6F0DAF7F2D88}"/>
              </a:ext>
            </a:extLst>
          </p:cNvPr>
          <p:cNvGrpSpPr/>
          <p:nvPr/>
        </p:nvGrpSpPr>
        <p:grpSpPr>
          <a:xfrm>
            <a:off x="1139705" y="1729504"/>
            <a:ext cx="1487880" cy="1621440"/>
            <a:chOff x="1139705" y="1729504"/>
            <a:chExt cx="1487880" cy="16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859B0CBE-DBE3-8B43-8C9F-34D475E002C6}"/>
                    </a:ext>
                  </a:extLst>
                </p14:cNvPr>
                <p14:cNvContentPartPr/>
                <p14:nvPr/>
              </p14:nvContentPartPr>
              <p14:xfrm>
                <a:off x="1597985" y="3119104"/>
                <a:ext cx="23400" cy="644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859B0CBE-DBE3-8B43-8C9F-34D475E002C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567025" y="3088504"/>
                  <a:ext cx="84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0BEBA037-5923-BF49-8C79-4B3CF2A40D71}"/>
                    </a:ext>
                  </a:extLst>
                </p14:cNvPr>
                <p14:cNvContentPartPr/>
                <p14:nvPr/>
              </p14:nvContentPartPr>
              <p14:xfrm>
                <a:off x="1527785" y="3344824"/>
                <a:ext cx="360" cy="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0BEBA037-5923-BF49-8C79-4B3CF2A40D7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96825" y="3314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EE27FAF6-AD28-E34C-B8DB-FE520A12B37E}"/>
                    </a:ext>
                  </a:extLst>
                </p14:cNvPr>
                <p14:cNvContentPartPr/>
                <p14:nvPr/>
              </p14:nvContentPartPr>
              <p14:xfrm>
                <a:off x="1533545" y="3350584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EE27FAF6-AD28-E34C-B8DB-FE520A12B3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02945" y="3319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6F10B003-D1EF-C24B-9ABF-9E873F6B878F}"/>
                    </a:ext>
                  </a:extLst>
                </p14:cNvPr>
                <p14:cNvContentPartPr/>
                <p14:nvPr/>
              </p14:nvContentPartPr>
              <p14:xfrm>
                <a:off x="1903985" y="3107584"/>
                <a:ext cx="2520" cy="320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6F10B003-D1EF-C24B-9ABF-9E873F6B878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873025" y="3076984"/>
                  <a:ext cx="637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5B18A7BE-BF9A-434F-A8DF-9DEF7D11C146}"/>
                    </a:ext>
                  </a:extLst>
                </p14:cNvPr>
                <p14:cNvContentPartPr/>
                <p14:nvPr/>
              </p14:nvContentPartPr>
              <p14:xfrm>
                <a:off x="1903985" y="3246544"/>
                <a:ext cx="360" cy="36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5B18A7BE-BF9A-434F-A8DF-9DEF7D11C1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73025" y="3215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A422CA81-AD3E-D54A-8C95-3CAC4C531981}"/>
                    </a:ext>
                  </a:extLst>
                </p14:cNvPr>
                <p14:cNvContentPartPr/>
                <p14:nvPr/>
              </p14:nvContentPartPr>
              <p14:xfrm>
                <a:off x="1804625" y="3161224"/>
                <a:ext cx="12600" cy="1044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A422CA81-AD3E-D54A-8C95-3CAC4C53198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74025" y="3130624"/>
                  <a:ext cx="741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1D8F7F09-6F23-694C-AE92-46B7C420DB1B}"/>
                    </a:ext>
                  </a:extLst>
                </p14:cNvPr>
                <p14:cNvContentPartPr/>
                <p14:nvPr/>
              </p14:nvContentPartPr>
              <p14:xfrm>
                <a:off x="1984985" y="1840024"/>
                <a:ext cx="1440" cy="496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1D8F7F09-6F23-694C-AE92-46B7C420DB1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954025" y="1809424"/>
                  <a:ext cx="62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ED7CF8A-1B65-A34E-AC85-A6896868931C}"/>
                    </a:ext>
                  </a:extLst>
                </p14:cNvPr>
                <p14:cNvContentPartPr/>
                <p14:nvPr/>
              </p14:nvContentPartPr>
              <p14:xfrm>
                <a:off x="1865105" y="2042704"/>
                <a:ext cx="4680" cy="849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ED7CF8A-1B65-A34E-AC85-A6896868931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834145" y="2012104"/>
                  <a:ext cx="658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624BE8AA-4A32-3B4A-BFD8-6366E97B52A1}"/>
                    </a:ext>
                  </a:extLst>
                </p14:cNvPr>
                <p14:cNvContentPartPr/>
                <p14:nvPr/>
              </p14:nvContentPartPr>
              <p14:xfrm>
                <a:off x="1777265" y="2268424"/>
                <a:ext cx="22680" cy="277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624BE8AA-4A32-3B4A-BFD8-6366E97B52A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746665" y="2237824"/>
                  <a:ext cx="842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D826E003-6946-2642-93EA-746461CB0A3B}"/>
                    </a:ext>
                  </a:extLst>
                </p14:cNvPr>
                <p14:cNvContentPartPr/>
                <p14:nvPr/>
              </p14:nvContentPartPr>
              <p14:xfrm>
                <a:off x="1858985" y="2413144"/>
                <a:ext cx="21960" cy="518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D826E003-6946-2642-93EA-746461CB0A3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828385" y="2382544"/>
                  <a:ext cx="831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C5CA034-B8C5-7E42-82F6-F82CF1B5DEE5}"/>
                    </a:ext>
                  </a:extLst>
                </p14:cNvPr>
                <p14:cNvContentPartPr/>
                <p14:nvPr/>
              </p14:nvContentPartPr>
              <p14:xfrm>
                <a:off x="1705265" y="2661904"/>
                <a:ext cx="71640" cy="1249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C5CA034-B8C5-7E42-82F6-F82CF1B5DEE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674305" y="2631304"/>
                  <a:ext cx="1332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C905AD4A-B11E-4943-BD5E-7A3D15C3FE68}"/>
                    </a:ext>
                  </a:extLst>
                </p14:cNvPr>
                <p14:cNvContentPartPr/>
                <p14:nvPr/>
              </p14:nvContentPartPr>
              <p14:xfrm>
                <a:off x="2531825" y="1729504"/>
                <a:ext cx="43920" cy="169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C905AD4A-B11E-4943-BD5E-7A3D15C3FE6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500865" y="1698904"/>
                  <a:ext cx="1051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04E19BFC-AEC3-4541-9EED-1035DBF0EE66}"/>
                    </a:ext>
                  </a:extLst>
                </p14:cNvPr>
                <p14:cNvContentPartPr/>
                <p14:nvPr/>
              </p14:nvContentPartPr>
              <p14:xfrm>
                <a:off x="2412665" y="1863424"/>
                <a:ext cx="23760" cy="684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04E19BFC-AEC3-4541-9EED-1035DBF0EE6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82065" y="1832824"/>
                  <a:ext cx="853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3E8AB20A-FDB7-9848-9732-737B4784BE33}"/>
                    </a:ext>
                  </a:extLst>
                </p14:cNvPr>
                <p14:cNvContentPartPr/>
                <p14:nvPr/>
              </p14:nvContentPartPr>
              <p14:xfrm>
                <a:off x="2434265" y="2094904"/>
                <a:ext cx="14040" cy="540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3E8AB20A-FDB7-9848-9732-737B4784BE3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403665" y="2064304"/>
                  <a:ext cx="756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55502F14-82A0-DD4E-9ED6-AC4E153E32AE}"/>
                    </a:ext>
                  </a:extLst>
                </p14:cNvPr>
                <p14:cNvContentPartPr/>
                <p14:nvPr/>
              </p14:nvContentPartPr>
              <p14:xfrm>
                <a:off x="2209985" y="2181664"/>
                <a:ext cx="128160" cy="8928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55502F14-82A0-DD4E-9ED6-AC4E153E32A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179385" y="2151064"/>
                  <a:ext cx="1897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A9D30778-7272-7F49-A554-4A420D6AB207}"/>
                    </a:ext>
                  </a:extLst>
                </p14:cNvPr>
                <p14:cNvContentPartPr/>
                <p14:nvPr/>
              </p14:nvContentPartPr>
              <p14:xfrm>
                <a:off x="2100545" y="2395864"/>
                <a:ext cx="39240" cy="2628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A9D30778-7272-7F49-A554-4A420D6AB20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069945" y="2364904"/>
                  <a:ext cx="1008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AD499AE6-BB55-634B-A450-96CBB05F073D}"/>
                    </a:ext>
                  </a:extLst>
                </p14:cNvPr>
                <p14:cNvContentPartPr/>
                <p14:nvPr/>
              </p14:nvContentPartPr>
              <p14:xfrm>
                <a:off x="2187305" y="2488384"/>
                <a:ext cx="360" cy="3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AD499AE6-BB55-634B-A450-96CBB05F07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56705" y="24577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C4F4E314-0226-A345-AAB5-63CD70FC99DE}"/>
                    </a:ext>
                  </a:extLst>
                </p14:cNvPr>
                <p14:cNvContentPartPr/>
                <p14:nvPr/>
              </p14:nvContentPartPr>
              <p14:xfrm>
                <a:off x="2112065" y="2621584"/>
                <a:ext cx="360" cy="36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C4F4E314-0226-A345-AAB5-63CD70FC99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81465" y="2590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C3B9842F-A627-084F-A7AD-16E118365019}"/>
                    </a:ext>
                  </a:extLst>
                </p14:cNvPr>
                <p14:cNvContentPartPr/>
                <p14:nvPr/>
              </p14:nvContentPartPr>
              <p14:xfrm>
                <a:off x="2065985" y="2841544"/>
                <a:ext cx="6840" cy="201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C3B9842F-A627-084F-A7AD-16E11836501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035385" y="2810584"/>
                  <a:ext cx="684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6A946BF3-1754-F046-842B-E1FDA0158DE4}"/>
                    </a:ext>
                  </a:extLst>
                </p14:cNvPr>
                <p14:cNvContentPartPr/>
                <p14:nvPr/>
              </p14:nvContentPartPr>
              <p14:xfrm>
                <a:off x="1730105" y="2899144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6A946BF3-1754-F046-842B-E1FDA0158DE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99505" y="28685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22D69C89-CEA5-C744-9EF4-43F16FF8F878}"/>
                    </a:ext>
                  </a:extLst>
                </p14:cNvPr>
                <p14:cNvContentPartPr/>
                <p14:nvPr/>
              </p14:nvContentPartPr>
              <p14:xfrm>
                <a:off x="1735865" y="2904904"/>
                <a:ext cx="360" cy="3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22D69C89-CEA5-C744-9EF4-43F16FF8F8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05265" y="28743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4CA9C799-CD94-0A40-B177-738D72289D1D}"/>
                    </a:ext>
                  </a:extLst>
                </p14:cNvPr>
                <p14:cNvContentPartPr/>
                <p14:nvPr/>
              </p14:nvContentPartPr>
              <p14:xfrm>
                <a:off x="1840265" y="2914624"/>
                <a:ext cx="25200" cy="7164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4CA9C799-CD94-0A40-B177-738D72289D1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809665" y="2884024"/>
                  <a:ext cx="864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84E9CC03-6462-CC4E-B4D2-BBF05A14AF0F}"/>
                    </a:ext>
                  </a:extLst>
                </p14:cNvPr>
                <p14:cNvContentPartPr/>
                <p14:nvPr/>
              </p14:nvContentPartPr>
              <p14:xfrm>
                <a:off x="2031065" y="2580904"/>
                <a:ext cx="360" cy="3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84E9CC03-6462-CC4E-B4D2-BBF05A14AF0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00465" y="25503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DACEC368-6EFA-884E-9C44-2572DB4875FE}"/>
                    </a:ext>
                  </a:extLst>
                </p14:cNvPr>
                <p14:cNvContentPartPr/>
                <p14:nvPr/>
              </p14:nvContentPartPr>
              <p14:xfrm>
                <a:off x="2159225" y="2221984"/>
                <a:ext cx="74880" cy="2592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DACEC368-6EFA-884E-9C44-2572DB4875F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128625" y="2191384"/>
                  <a:ext cx="1360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C5040248-D7A6-D447-ACAC-B442B1C805D2}"/>
                    </a:ext>
                  </a:extLst>
                </p14:cNvPr>
                <p14:cNvContentPartPr/>
                <p14:nvPr/>
              </p14:nvContentPartPr>
              <p14:xfrm>
                <a:off x="2239505" y="1816984"/>
                <a:ext cx="360" cy="36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C5040248-D7A6-D447-ACAC-B442B1C805D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08905" y="1786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D23E1FBA-429C-1A43-A1FF-F3B52F261FDC}"/>
                    </a:ext>
                  </a:extLst>
                </p14:cNvPr>
                <p14:cNvContentPartPr/>
                <p14:nvPr/>
              </p14:nvContentPartPr>
              <p14:xfrm>
                <a:off x="2171105" y="1983664"/>
                <a:ext cx="11160" cy="2448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D23E1FBA-429C-1A43-A1FF-F3B52F261FD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140145" y="1953064"/>
                  <a:ext cx="723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5FD6D17B-57C0-4A4D-960D-2B55C2B74F54}"/>
                    </a:ext>
                  </a:extLst>
                </p14:cNvPr>
                <p14:cNvContentPartPr/>
                <p14:nvPr/>
              </p14:nvContentPartPr>
              <p14:xfrm>
                <a:off x="2106305" y="2019664"/>
                <a:ext cx="35640" cy="3780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5FD6D17B-57C0-4A4D-960D-2B55C2B74F5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075705" y="1989064"/>
                  <a:ext cx="972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D869E0FF-9FBA-154C-8BB1-698A7CB9B932}"/>
                    </a:ext>
                  </a:extLst>
                </p14:cNvPr>
                <p14:cNvContentPartPr/>
                <p14:nvPr/>
              </p14:nvContentPartPr>
              <p14:xfrm>
                <a:off x="1782305" y="2244304"/>
                <a:ext cx="122040" cy="5328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D869E0FF-9FBA-154C-8BB1-698A7CB9B93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751705" y="2213704"/>
                  <a:ext cx="1832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DB24DCEF-FCF0-F24B-AC74-D27F946B7F4F}"/>
                    </a:ext>
                  </a:extLst>
                </p14:cNvPr>
                <p14:cNvContentPartPr/>
                <p14:nvPr/>
              </p14:nvContentPartPr>
              <p14:xfrm>
                <a:off x="2011265" y="1869184"/>
                <a:ext cx="616320" cy="81144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DB24DCEF-FCF0-F24B-AC74-D27F946B7F4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980305" y="1838584"/>
                  <a:ext cx="677880" cy="87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DC5DE2E3-2577-4A40-A983-074E566CB903}"/>
                    </a:ext>
                  </a:extLst>
                </p14:cNvPr>
                <p14:cNvContentPartPr/>
                <p14:nvPr/>
              </p14:nvContentPartPr>
              <p14:xfrm>
                <a:off x="1309265" y="1747504"/>
                <a:ext cx="646920" cy="9727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DC5DE2E3-2577-4A40-A983-074E566CB90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278665" y="1716904"/>
                  <a:ext cx="708120" cy="10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2B55673A-3F60-2E44-BFD3-07D1CF52A9A3}"/>
                    </a:ext>
                  </a:extLst>
                </p14:cNvPr>
                <p14:cNvContentPartPr/>
                <p14:nvPr/>
              </p14:nvContentPartPr>
              <p14:xfrm>
                <a:off x="1171025" y="1901944"/>
                <a:ext cx="785160" cy="125964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2B55673A-3F60-2E44-BFD3-07D1CF52A9A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40425" y="1871344"/>
                  <a:ext cx="846720" cy="13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099E4483-5B1E-9B4D-B48D-D7286EB8D5A0}"/>
                    </a:ext>
                  </a:extLst>
                </p14:cNvPr>
                <p14:cNvContentPartPr/>
                <p14:nvPr/>
              </p14:nvContentPartPr>
              <p14:xfrm>
                <a:off x="1139705" y="3246544"/>
                <a:ext cx="35280" cy="10116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099E4483-5B1E-9B4D-B48D-D7286EB8D5A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09105" y="3215944"/>
                  <a:ext cx="96480" cy="16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6" name="Input penna 145">
                <a:extLst>
                  <a:ext uri="{FF2B5EF4-FFF2-40B4-BE49-F238E27FC236}">
                    <a16:creationId xmlns:a16="http://schemas.microsoft.com/office/drawing/2014/main" id="{6141EFAB-7820-5B44-AC72-6637D0F8EF4A}"/>
                  </a:ext>
                </a:extLst>
              </p14:cNvPr>
              <p14:cNvContentPartPr/>
              <p14:nvPr/>
            </p14:nvContentPartPr>
            <p14:xfrm>
              <a:off x="1051865" y="3466504"/>
              <a:ext cx="70920" cy="73080"/>
            </p14:xfrm>
          </p:contentPart>
        </mc:Choice>
        <mc:Fallback xmlns="">
          <p:pic>
            <p:nvPicPr>
              <p:cNvPr id="146" name="Input penna 145">
                <a:extLst>
                  <a:ext uri="{FF2B5EF4-FFF2-40B4-BE49-F238E27FC236}">
                    <a16:creationId xmlns:a16="http://schemas.microsoft.com/office/drawing/2014/main" id="{6141EFAB-7820-5B44-AC72-6637D0F8EF4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021265" y="3435904"/>
                <a:ext cx="13212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uppo 166">
            <a:extLst>
              <a:ext uri="{FF2B5EF4-FFF2-40B4-BE49-F238E27FC236}">
                <a16:creationId xmlns:a16="http://schemas.microsoft.com/office/drawing/2014/main" id="{63D09FE8-6182-E346-B3E7-4CE03F98CBAD}"/>
              </a:ext>
            </a:extLst>
          </p:cNvPr>
          <p:cNvGrpSpPr/>
          <p:nvPr/>
        </p:nvGrpSpPr>
        <p:grpSpPr>
          <a:xfrm>
            <a:off x="1453625" y="1058824"/>
            <a:ext cx="1331640" cy="434520"/>
            <a:chOff x="1453625" y="1058824"/>
            <a:chExt cx="1331640" cy="43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9B5FE400-7BAE-D04E-9044-CEBBEBA5A8C5}"/>
                    </a:ext>
                  </a:extLst>
                </p14:cNvPr>
                <p14:cNvContentPartPr/>
                <p14:nvPr/>
              </p14:nvContentPartPr>
              <p14:xfrm>
                <a:off x="2675825" y="1382464"/>
                <a:ext cx="78840" cy="183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9B5FE400-7BAE-D04E-9044-CEBBEBA5A8C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645225" y="1351864"/>
                  <a:ext cx="1404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6027DA51-F0A1-7B4D-A6E2-DA0913FA0B7C}"/>
                    </a:ext>
                  </a:extLst>
                </p14:cNvPr>
                <p14:cNvContentPartPr/>
                <p14:nvPr/>
              </p14:nvContentPartPr>
              <p14:xfrm>
                <a:off x="2375585" y="1384624"/>
                <a:ext cx="118800" cy="352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6027DA51-F0A1-7B4D-A6E2-DA0913FA0B7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344985" y="1354024"/>
                  <a:ext cx="1800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8EE16CEB-04E9-AA40-9A60-59FBC890B681}"/>
                    </a:ext>
                  </a:extLst>
                </p14:cNvPr>
                <p14:cNvContentPartPr/>
                <p14:nvPr/>
              </p14:nvContentPartPr>
              <p14:xfrm>
                <a:off x="2193065" y="1492984"/>
                <a:ext cx="360" cy="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8EE16CEB-04E9-AA40-9A60-59FBC890B68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62465" y="14623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1344FEC8-C63A-0545-A9A5-36F4873489B8}"/>
                    </a:ext>
                  </a:extLst>
                </p14:cNvPr>
                <p14:cNvContentPartPr/>
                <p14:nvPr/>
              </p14:nvContentPartPr>
              <p14:xfrm>
                <a:off x="1453625" y="1058824"/>
                <a:ext cx="117360" cy="33588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1344FEC8-C63A-0545-A9A5-36F4873489B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423025" y="1028224"/>
                  <a:ext cx="17856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CD0C82AD-BEEB-334F-BA49-87917461FEB1}"/>
                    </a:ext>
                  </a:extLst>
                </p14:cNvPr>
                <p14:cNvContentPartPr/>
                <p14:nvPr/>
              </p14:nvContentPartPr>
              <p14:xfrm>
                <a:off x="2742065" y="1070344"/>
                <a:ext cx="43200" cy="2520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CD0C82AD-BEEB-334F-BA49-87917461FEB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711465" y="1039744"/>
                  <a:ext cx="1047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629CA6E1-FD64-1F45-A28D-F53B18740A7E}"/>
                    </a:ext>
                  </a:extLst>
                </p14:cNvPr>
                <p14:cNvContentPartPr/>
                <p14:nvPr/>
              </p14:nvContentPartPr>
              <p14:xfrm>
                <a:off x="1678265" y="1196344"/>
                <a:ext cx="42840" cy="309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629CA6E1-FD64-1F45-A28D-F53B18740A7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647305" y="1165384"/>
                  <a:ext cx="1044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A5896D89-61C0-E54D-9930-B3C3755D92B9}"/>
                    </a:ext>
                  </a:extLst>
                </p14:cNvPr>
                <p14:cNvContentPartPr/>
                <p14:nvPr/>
              </p14:nvContentPartPr>
              <p14:xfrm>
                <a:off x="1950065" y="1153504"/>
                <a:ext cx="34200" cy="216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A5896D89-61C0-E54D-9930-B3C3755D92B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919465" y="1122904"/>
                  <a:ext cx="954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CC9ED718-FD58-D748-9E88-180630FA9256}"/>
                    </a:ext>
                  </a:extLst>
                </p14:cNvPr>
                <p14:cNvContentPartPr/>
                <p14:nvPr/>
              </p14:nvContentPartPr>
              <p14:xfrm>
                <a:off x="2095145" y="1217944"/>
                <a:ext cx="15840" cy="936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CC9ED718-FD58-D748-9E88-180630FA925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064185" y="1187344"/>
                  <a:ext cx="774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7CC85D56-3DFF-CF48-B553-406618A24FEF}"/>
                    </a:ext>
                  </a:extLst>
                </p14:cNvPr>
                <p14:cNvContentPartPr/>
                <p14:nvPr/>
              </p14:nvContentPartPr>
              <p14:xfrm>
                <a:off x="2262545" y="1186264"/>
                <a:ext cx="23760" cy="612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7CC85D56-3DFF-CF48-B553-406618A24FE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231945" y="1155664"/>
                  <a:ext cx="849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F73F1344-B75D-C540-BBC1-94584F15569D}"/>
                    </a:ext>
                  </a:extLst>
                </p14:cNvPr>
                <p14:cNvContentPartPr/>
                <p14:nvPr/>
              </p14:nvContentPartPr>
              <p14:xfrm>
                <a:off x="2268305" y="1197784"/>
                <a:ext cx="360" cy="3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F73F1344-B75D-C540-BBC1-94584F1556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37705" y="1167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CA0C3319-D39D-3743-8358-081BF4DF8B9D}"/>
                    </a:ext>
                  </a:extLst>
                </p14:cNvPr>
                <p14:cNvContentPartPr/>
                <p14:nvPr/>
              </p14:nvContentPartPr>
              <p14:xfrm>
                <a:off x="2572505" y="1253224"/>
                <a:ext cx="2880" cy="144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CA0C3319-D39D-3743-8358-081BF4DF8B9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541905" y="1222624"/>
                  <a:ext cx="644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3C3DE79D-32C0-F34F-9C8A-321AFD9470CF}"/>
                    </a:ext>
                  </a:extLst>
                </p14:cNvPr>
                <p14:cNvContentPartPr/>
                <p14:nvPr/>
              </p14:nvContentPartPr>
              <p14:xfrm>
                <a:off x="2490785" y="1148104"/>
                <a:ext cx="44280" cy="972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3C3DE79D-32C0-F34F-9C8A-321AFD9470C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460185" y="1117144"/>
                  <a:ext cx="1058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23377F3E-BB2C-6140-83CE-C6EFD0A7474E}"/>
                    </a:ext>
                  </a:extLst>
                </p14:cNvPr>
                <p14:cNvContentPartPr/>
                <p14:nvPr/>
              </p14:nvContentPartPr>
              <p14:xfrm>
                <a:off x="2320505" y="1203544"/>
                <a:ext cx="80640" cy="720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23377F3E-BB2C-6140-83CE-C6EFD0A7474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289905" y="1172944"/>
                  <a:ext cx="1422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D8BA6EC2-28F8-BD49-BA0F-299D60846710}"/>
                    </a:ext>
                  </a:extLst>
                </p14:cNvPr>
                <p14:cNvContentPartPr/>
                <p14:nvPr/>
              </p14:nvContentPartPr>
              <p14:xfrm>
                <a:off x="2715065" y="1150264"/>
                <a:ext cx="22680" cy="1332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D8BA6EC2-28F8-BD49-BA0F-299D6084671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684105" y="1119664"/>
                  <a:ext cx="838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5397C7FC-9DDB-6140-86C2-01F86FBFE1C2}"/>
                    </a:ext>
                  </a:extLst>
                </p14:cNvPr>
                <p14:cNvContentPartPr/>
                <p14:nvPr/>
              </p14:nvContentPartPr>
              <p14:xfrm>
                <a:off x="2407265" y="1238464"/>
                <a:ext cx="16920" cy="432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5397C7FC-9DDB-6140-86C2-01F86FBFE1C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376665" y="1207504"/>
                  <a:ext cx="784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8C55898B-6722-AC4E-B2F5-5B7084251EBB}"/>
                    </a:ext>
                  </a:extLst>
                </p14:cNvPr>
                <p14:cNvContentPartPr/>
                <p14:nvPr/>
              </p14:nvContentPartPr>
              <p14:xfrm>
                <a:off x="2202065" y="1251064"/>
                <a:ext cx="25920" cy="504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8C55898B-6722-AC4E-B2F5-5B7084251EB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171465" y="1220104"/>
                  <a:ext cx="874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729D3EA8-E759-2A45-A31A-9D58159E69A7}"/>
                    </a:ext>
                  </a:extLst>
                </p14:cNvPr>
                <p14:cNvContentPartPr/>
                <p14:nvPr/>
              </p14:nvContentPartPr>
              <p14:xfrm>
                <a:off x="1745945" y="1250344"/>
                <a:ext cx="77040" cy="756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729D3EA8-E759-2A45-A31A-9D58159E69A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715345" y="1219744"/>
                  <a:ext cx="1386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5AFFC796-3BAE-8E46-AE6E-42470305063F}"/>
                    </a:ext>
                  </a:extLst>
                </p14:cNvPr>
                <p14:cNvContentPartPr/>
                <p14:nvPr/>
              </p14:nvContentPartPr>
              <p14:xfrm>
                <a:off x="1664225" y="1270504"/>
                <a:ext cx="13680" cy="288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5AFFC796-3BAE-8E46-AE6E-42470305063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633625" y="1239904"/>
                  <a:ext cx="752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1659D1F8-9512-884B-A243-5D82517C920A}"/>
                    </a:ext>
                  </a:extLst>
                </p14:cNvPr>
                <p14:cNvContentPartPr/>
                <p14:nvPr/>
              </p14:nvContentPartPr>
              <p14:xfrm>
                <a:off x="1516265" y="1210384"/>
                <a:ext cx="74160" cy="1656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1659D1F8-9512-884B-A243-5D82517C920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485305" y="1179784"/>
                  <a:ext cx="1357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033D0D26-FEF4-1B4A-95AC-58D5407AD9E9}"/>
                    </a:ext>
                  </a:extLst>
                </p14:cNvPr>
                <p14:cNvContentPartPr/>
                <p14:nvPr/>
              </p14:nvContentPartPr>
              <p14:xfrm>
                <a:off x="1753505" y="1116784"/>
                <a:ext cx="45720" cy="108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033D0D26-FEF4-1B4A-95AC-58D5407AD9E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722905" y="1086184"/>
                  <a:ext cx="106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BB66AA77-28D4-9B43-950E-F89DB62151A2}"/>
                    </a:ext>
                  </a:extLst>
                </p14:cNvPr>
                <p14:cNvContentPartPr/>
                <p14:nvPr/>
              </p14:nvContentPartPr>
              <p14:xfrm>
                <a:off x="1961585" y="1244224"/>
                <a:ext cx="360" cy="3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BB66AA77-28D4-9B43-950E-F89DB62151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30985" y="12132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BD183A88-D47E-A34F-9382-ED6CA814170D}"/>
                    </a:ext>
                  </a:extLst>
                </p14:cNvPr>
                <p14:cNvContentPartPr/>
                <p14:nvPr/>
              </p14:nvContentPartPr>
              <p14:xfrm>
                <a:off x="2181545" y="1220824"/>
                <a:ext cx="6120" cy="1188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BD183A88-D47E-A34F-9382-ED6CA814170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50945" y="1190224"/>
                  <a:ext cx="6732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68" name="Input penna 167">
                <a:extLst>
                  <a:ext uri="{FF2B5EF4-FFF2-40B4-BE49-F238E27FC236}">
                    <a16:creationId xmlns:a16="http://schemas.microsoft.com/office/drawing/2014/main" id="{B4BCF622-216F-9C49-9E2E-E70485CD90EC}"/>
                  </a:ext>
                </a:extLst>
              </p14:cNvPr>
              <p14:cNvContentPartPr/>
              <p14:nvPr/>
            </p14:nvContentPartPr>
            <p14:xfrm>
              <a:off x="4597865" y="1076104"/>
              <a:ext cx="56880" cy="151920"/>
            </p14:xfrm>
          </p:contentPart>
        </mc:Choice>
        <mc:Fallback xmlns="">
          <p:pic>
            <p:nvPicPr>
              <p:cNvPr id="168" name="Input penna 167">
                <a:extLst>
                  <a:ext uri="{FF2B5EF4-FFF2-40B4-BE49-F238E27FC236}">
                    <a16:creationId xmlns:a16="http://schemas.microsoft.com/office/drawing/2014/main" id="{B4BCF622-216F-9C49-9E2E-E70485CD90EC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567265" y="1045504"/>
                <a:ext cx="11808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69" name="Input penna 168">
                <a:extLst>
                  <a:ext uri="{FF2B5EF4-FFF2-40B4-BE49-F238E27FC236}">
                    <a16:creationId xmlns:a16="http://schemas.microsoft.com/office/drawing/2014/main" id="{A2697BC3-344C-8A48-BA1F-504E8D35F15E}"/>
                  </a:ext>
                </a:extLst>
              </p14:cNvPr>
              <p14:cNvContentPartPr/>
              <p14:nvPr/>
            </p14:nvContentPartPr>
            <p14:xfrm>
              <a:off x="7958825" y="1099504"/>
              <a:ext cx="48960" cy="168480"/>
            </p14:xfrm>
          </p:contentPart>
        </mc:Choice>
        <mc:Fallback xmlns="">
          <p:pic>
            <p:nvPicPr>
              <p:cNvPr id="169" name="Input penna 168">
                <a:extLst>
                  <a:ext uri="{FF2B5EF4-FFF2-40B4-BE49-F238E27FC236}">
                    <a16:creationId xmlns:a16="http://schemas.microsoft.com/office/drawing/2014/main" id="{A2697BC3-344C-8A48-BA1F-504E8D35F15E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7928225" y="1068904"/>
                <a:ext cx="110520" cy="22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uppo 201">
            <a:extLst>
              <a:ext uri="{FF2B5EF4-FFF2-40B4-BE49-F238E27FC236}">
                <a16:creationId xmlns:a16="http://schemas.microsoft.com/office/drawing/2014/main" id="{03D8252C-54DA-4343-AA9B-B4B9CA5A1DE8}"/>
              </a:ext>
            </a:extLst>
          </p:cNvPr>
          <p:cNvGrpSpPr/>
          <p:nvPr/>
        </p:nvGrpSpPr>
        <p:grpSpPr>
          <a:xfrm>
            <a:off x="4664465" y="1041544"/>
            <a:ext cx="920160" cy="156240"/>
            <a:chOff x="4664465" y="1041544"/>
            <a:chExt cx="92016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835713FB-377A-2542-A1A4-8D0EE9185A02}"/>
                    </a:ext>
                  </a:extLst>
                </p14:cNvPr>
                <p14:cNvContentPartPr/>
                <p14:nvPr/>
              </p14:nvContentPartPr>
              <p14:xfrm>
                <a:off x="5005745" y="1157464"/>
                <a:ext cx="360" cy="3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835713FB-377A-2542-A1A4-8D0EE9185A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75145" y="11265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810D8EC3-B512-1142-A8E5-317F999C03DD}"/>
                    </a:ext>
                  </a:extLst>
                </p14:cNvPr>
                <p14:cNvContentPartPr/>
                <p14:nvPr/>
              </p14:nvContentPartPr>
              <p14:xfrm>
                <a:off x="5330105" y="1145584"/>
                <a:ext cx="26640" cy="252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810D8EC3-B512-1142-A8E5-317F999C03D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299145" y="1114984"/>
                  <a:ext cx="88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5B2D605D-9E85-E948-A244-24F2C75EBF7A}"/>
                    </a:ext>
                  </a:extLst>
                </p14:cNvPr>
                <p14:cNvContentPartPr/>
                <p14:nvPr/>
              </p14:nvContentPartPr>
              <p14:xfrm>
                <a:off x="5515145" y="1134064"/>
                <a:ext cx="69480" cy="140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5B2D605D-9E85-E948-A244-24F2C75EBF7A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484545" y="1103464"/>
                  <a:ext cx="1310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37504815-09F4-D449-9EFE-3BCED0649B55}"/>
                    </a:ext>
                  </a:extLst>
                </p14:cNvPr>
                <p14:cNvContentPartPr/>
                <p14:nvPr/>
              </p14:nvContentPartPr>
              <p14:xfrm>
                <a:off x="5262785" y="1041544"/>
                <a:ext cx="96480" cy="453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37504815-09F4-D449-9EFE-3BCED0649B5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232185" y="1010944"/>
                  <a:ext cx="1580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8DCB55AD-8161-3E41-ABE2-2E5A63D99B51}"/>
                    </a:ext>
                  </a:extLst>
                </p14:cNvPr>
                <p14:cNvContentPartPr/>
                <p14:nvPr/>
              </p14:nvContentPartPr>
              <p14:xfrm>
                <a:off x="5092505" y="1116784"/>
                <a:ext cx="360" cy="36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8DCB55AD-8161-3E41-ABE2-2E5A63D99B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61905" y="1086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E62AAD80-50C0-EC49-B862-F049DD807209}"/>
                    </a:ext>
                  </a:extLst>
                </p14:cNvPr>
                <p14:cNvContentPartPr/>
                <p14:nvPr/>
              </p14:nvContentPartPr>
              <p14:xfrm>
                <a:off x="4664465" y="1180504"/>
                <a:ext cx="152280" cy="1728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E62AAD80-50C0-EC49-B862-F049DD807209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633865" y="1149904"/>
                  <a:ext cx="2138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B5DB054B-9773-6841-B0E1-B14F0C4CE6CC}"/>
                    </a:ext>
                  </a:extLst>
                </p14:cNvPr>
                <p14:cNvContentPartPr/>
                <p14:nvPr/>
              </p14:nvContentPartPr>
              <p14:xfrm>
                <a:off x="5538185" y="1081864"/>
                <a:ext cx="360" cy="36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B5DB054B-9773-6841-B0E1-B14F0C4CE6C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07585" y="10512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B97809C2-E08C-5347-AFA9-1844720A19A0}"/>
                    </a:ext>
                  </a:extLst>
                </p14:cNvPr>
                <p14:cNvContentPartPr/>
                <p14:nvPr/>
              </p14:nvContentPartPr>
              <p14:xfrm>
                <a:off x="5532425" y="1076104"/>
                <a:ext cx="360" cy="36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B97809C2-E08C-5347-AFA9-1844720A19A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01825" y="10455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86" name="Input penna 185">
                <a:extLst>
                  <a:ext uri="{FF2B5EF4-FFF2-40B4-BE49-F238E27FC236}">
                    <a16:creationId xmlns:a16="http://schemas.microsoft.com/office/drawing/2014/main" id="{07DD8B7D-5AB2-144F-98D4-DD08B051F5A2}"/>
                  </a:ext>
                </a:extLst>
              </p14:cNvPr>
              <p14:cNvContentPartPr/>
              <p14:nvPr/>
            </p14:nvContentPartPr>
            <p14:xfrm>
              <a:off x="6464105" y="1290304"/>
              <a:ext cx="360" cy="360"/>
            </p14:xfrm>
          </p:contentPart>
        </mc:Choice>
        <mc:Fallback xmlns="">
          <p:pic>
            <p:nvPicPr>
              <p:cNvPr id="186" name="Input penna 185">
                <a:extLst>
                  <a:ext uri="{FF2B5EF4-FFF2-40B4-BE49-F238E27FC236}">
                    <a16:creationId xmlns:a16="http://schemas.microsoft.com/office/drawing/2014/main" id="{07DD8B7D-5AB2-144F-98D4-DD08B051F5A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33505" y="1259704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1" name="Gruppo 200">
            <a:extLst>
              <a:ext uri="{FF2B5EF4-FFF2-40B4-BE49-F238E27FC236}">
                <a16:creationId xmlns:a16="http://schemas.microsoft.com/office/drawing/2014/main" id="{4DC0BA30-2495-9344-BD54-4AE795E05076}"/>
              </a:ext>
            </a:extLst>
          </p:cNvPr>
          <p:cNvGrpSpPr/>
          <p:nvPr/>
        </p:nvGrpSpPr>
        <p:grpSpPr>
          <a:xfrm>
            <a:off x="5885585" y="1012744"/>
            <a:ext cx="1366200" cy="208440"/>
            <a:chOff x="5885585" y="1012744"/>
            <a:chExt cx="1366200" cy="20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F9E62356-A388-2F40-A5B0-184324E83F81}"/>
                    </a:ext>
                  </a:extLst>
                </p14:cNvPr>
                <p14:cNvContentPartPr/>
                <p14:nvPr/>
              </p14:nvContentPartPr>
              <p14:xfrm>
                <a:off x="5885585" y="1157464"/>
                <a:ext cx="360" cy="36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F9E62356-A388-2F40-A5B0-184324E83F8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54985" y="11265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AC4D58D4-F70D-DD4B-B34B-80372F2E9B2C}"/>
                    </a:ext>
                  </a:extLst>
                </p14:cNvPr>
                <p14:cNvContentPartPr/>
                <p14:nvPr/>
              </p14:nvContentPartPr>
              <p14:xfrm>
                <a:off x="6064865" y="1220824"/>
                <a:ext cx="360" cy="36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AC4D58D4-F70D-DD4B-B34B-80372F2E9B2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34265" y="1190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0D94EC17-7C24-A54B-AD5F-E9F533F5166B}"/>
                    </a:ext>
                  </a:extLst>
                </p14:cNvPr>
                <p14:cNvContentPartPr/>
                <p14:nvPr/>
              </p14:nvContentPartPr>
              <p14:xfrm>
                <a:off x="6041825" y="1035784"/>
                <a:ext cx="360" cy="3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0D94EC17-7C24-A54B-AD5F-E9F533F5166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11225" y="10051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90378BF1-13B9-E345-B347-ACA2EE6082BF}"/>
                    </a:ext>
                  </a:extLst>
                </p14:cNvPr>
                <p14:cNvContentPartPr/>
                <p14:nvPr/>
              </p14:nvContentPartPr>
              <p14:xfrm>
                <a:off x="6036065" y="1030024"/>
                <a:ext cx="360" cy="3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90378BF1-13B9-E345-B347-ACA2EE6082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05465" y="9994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053D8E9F-86B6-3748-8846-E68E03F6263A}"/>
                    </a:ext>
                  </a:extLst>
                </p14:cNvPr>
                <p14:cNvContentPartPr/>
                <p14:nvPr/>
              </p14:nvContentPartPr>
              <p14:xfrm>
                <a:off x="6244505" y="1139824"/>
                <a:ext cx="360" cy="3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053D8E9F-86B6-3748-8846-E68E03F626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13545" y="1109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61F2A25A-33E3-404E-9860-A944F90B544E}"/>
                    </a:ext>
                  </a:extLst>
                </p14:cNvPr>
                <p14:cNvContentPartPr/>
                <p14:nvPr/>
              </p14:nvContentPartPr>
              <p14:xfrm>
                <a:off x="6284825" y="1151344"/>
                <a:ext cx="102960" cy="122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61F2A25A-33E3-404E-9860-A944F90B544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254225" y="1120744"/>
                  <a:ext cx="1645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C9217671-27E9-454E-8412-56C70B61BB19}"/>
                    </a:ext>
                  </a:extLst>
                </p14:cNvPr>
                <p14:cNvContentPartPr/>
                <p14:nvPr/>
              </p14:nvContentPartPr>
              <p14:xfrm>
                <a:off x="6551225" y="1105264"/>
                <a:ext cx="360" cy="3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C9217671-27E9-454E-8412-56C70B61BB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20265" y="10746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181B8D46-E84B-FC4A-862C-C1EB73CAD2E7}"/>
                    </a:ext>
                  </a:extLst>
                </p14:cNvPr>
                <p14:cNvContentPartPr/>
                <p14:nvPr/>
              </p14:nvContentPartPr>
              <p14:xfrm>
                <a:off x="6106625" y="1077904"/>
                <a:ext cx="45720" cy="4500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181B8D46-E84B-FC4A-862C-C1EB73CAD2E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075665" y="1047304"/>
                  <a:ext cx="106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83F5D629-4030-2E44-930E-37636D5DD286}"/>
                    </a:ext>
                  </a:extLst>
                </p14:cNvPr>
                <p14:cNvContentPartPr/>
                <p14:nvPr/>
              </p14:nvContentPartPr>
              <p14:xfrm>
                <a:off x="6475985" y="1058824"/>
                <a:ext cx="360" cy="3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83F5D629-4030-2E44-930E-37636D5DD28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45025" y="1028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893C87A7-EDE1-DF44-B89D-80FDF6C866CF}"/>
                    </a:ext>
                  </a:extLst>
                </p14:cNvPr>
                <p14:cNvContentPartPr/>
                <p14:nvPr/>
              </p14:nvContentPartPr>
              <p14:xfrm>
                <a:off x="6736265" y="1209304"/>
                <a:ext cx="360" cy="36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893C87A7-EDE1-DF44-B89D-80FDF6C866C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05665" y="11787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91E7C244-DDAC-3D40-8BBD-8CF89B655AA6}"/>
                    </a:ext>
                  </a:extLst>
                </p14:cNvPr>
                <p14:cNvContentPartPr/>
                <p14:nvPr/>
              </p14:nvContentPartPr>
              <p14:xfrm>
                <a:off x="6852185" y="1012744"/>
                <a:ext cx="360" cy="36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91E7C244-DDAC-3D40-8BBD-8CF89B655A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21225" y="9817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33C8AA89-10A5-C444-A007-71BCC675716F}"/>
                    </a:ext>
                  </a:extLst>
                </p14:cNvPr>
                <p14:cNvContentPartPr/>
                <p14:nvPr/>
              </p14:nvContentPartPr>
              <p14:xfrm>
                <a:off x="6852185" y="1012744"/>
                <a:ext cx="30960" cy="8532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33C8AA89-10A5-C444-A007-71BCC675716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821225" y="981784"/>
                  <a:ext cx="925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6FDA19F0-234A-024F-9E06-B48480E160DE}"/>
                    </a:ext>
                  </a:extLst>
                </p14:cNvPr>
                <p14:cNvContentPartPr/>
                <p14:nvPr/>
              </p14:nvContentPartPr>
              <p14:xfrm>
                <a:off x="6927425" y="1220824"/>
                <a:ext cx="360" cy="3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6FDA19F0-234A-024F-9E06-B48480E160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96465" y="1190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7077CBE2-1429-464B-9450-090A8BD69221}"/>
                    </a:ext>
                  </a:extLst>
                </p14:cNvPr>
                <p14:cNvContentPartPr/>
                <p14:nvPr/>
              </p14:nvContentPartPr>
              <p14:xfrm>
                <a:off x="7083665" y="1082224"/>
                <a:ext cx="360" cy="36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7077CBE2-1429-464B-9450-090A8BD6922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52705" y="10512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508AE09D-FFCF-044D-B40B-32D5FFE7CD45}"/>
                    </a:ext>
                  </a:extLst>
                </p14:cNvPr>
                <p14:cNvContentPartPr/>
                <p14:nvPr/>
              </p14:nvContentPartPr>
              <p14:xfrm>
                <a:off x="7251425" y="1058824"/>
                <a:ext cx="360" cy="3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508AE09D-FFCF-044D-B40B-32D5FFE7CD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20825" y="102822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94" name="Input penna 193">
                <a:extLst>
                  <a:ext uri="{FF2B5EF4-FFF2-40B4-BE49-F238E27FC236}">
                    <a16:creationId xmlns:a16="http://schemas.microsoft.com/office/drawing/2014/main" id="{C32E6390-ECF2-7041-B2B5-FE1DE720C910}"/>
                  </a:ext>
                </a:extLst>
              </p14:cNvPr>
              <p14:cNvContentPartPr/>
              <p14:nvPr/>
            </p14:nvContentPartPr>
            <p14:xfrm>
              <a:off x="7454105" y="1209304"/>
              <a:ext cx="360" cy="360"/>
            </p14:xfrm>
          </p:contentPart>
        </mc:Choice>
        <mc:Fallback xmlns="">
          <p:pic>
            <p:nvPicPr>
              <p:cNvPr id="194" name="Input penna 193">
                <a:extLst>
                  <a:ext uri="{FF2B5EF4-FFF2-40B4-BE49-F238E27FC236}">
                    <a16:creationId xmlns:a16="http://schemas.microsoft.com/office/drawing/2014/main" id="{C32E6390-ECF2-7041-B2B5-FE1DE720C9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23145" y="117870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95" name="Input penna 194">
                <a:extLst>
                  <a:ext uri="{FF2B5EF4-FFF2-40B4-BE49-F238E27FC236}">
                    <a16:creationId xmlns:a16="http://schemas.microsoft.com/office/drawing/2014/main" id="{BBBF8A00-F3FE-5148-A1F3-245A991F0A7A}"/>
                  </a:ext>
                </a:extLst>
              </p14:cNvPr>
              <p14:cNvContentPartPr/>
              <p14:nvPr/>
            </p14:nvContentPartPr>
            <p14:xfrm>
              <a:off x="7569665" y="1093744"/>
              <a:ext cx="360" cy="360"/>
            </p14:xfrm>
          </p:contentPart>
        </mc:Choice>
        <mc:Fallback xmlns="">
          <p:pic>
            <p:nvPicPr>
              <p:cNvPr id="195" name="Input penna 194">
                <a:extLst>
                  <a:ext uri="{FF2B5EF4-FFF2-40B4-BE49-F238E27FC236}">
                    <a16:creationId xmlns:a16="http://schemas.microsoft.com/office/drawing/2014/main" id="{BBBF8A00-F3FE-5148-A1F3-245A991F0A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39065" y="1062784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uppo 197">
            <a:extLst>
              <a:ext uri="{FF2B5EF4-FFF2-40B4-BE49-F238E27FC236}">
                <a16:creationId xmlns:a16="http://schemas.microsoft.com/office/drawing/2014/main" id="{8CD3C857-6A09-9A4A-A395-9EFEE66A4E64}"/>
              </a:ext>
            </a:extLst>
          </p:cNvPr>
          <p:cNvGrpSpPr/>
          <p:nvPr/>
        </p:nvGrpSpPr>
        <p:grpSpPr>
          <a:xfrm>
            <a:off x="7824545" y="1136944"/>
            <a:ext cx="105480" cy="9000"/>
            <a:chOff x="7824545" y="1136944"/>
            <a:chExt cx="105480" cy="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31220939-62E6-084E-AE1F-7FFA8B42DEE8}"/>
                    </a:ext>
                  </a:extLst>
                </p14:cNvPr>
                <p14:cNvContentPartPr/>
                <p14:nvPr/>
              </p14:nvContentPartPr>
              <p14:xfrm>
                <a:off x="7824545" y="1136944"/>
                <a:ext cx="105480" cy="324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31220939-62E6-084E-AE1F-7FFA8B42DEE8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793585" y="1106344"/>
                  <a:ext cx="167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FEDD95A7-29DB-C04E-8BEC-C65E15DAA864}"/>
                    </a:ext>
                  </a:extLst>
                </p14:cNvPr>
                <p14:cNvContentPartPr/>
                <p14:nvPr/>
              </p14:nvContentPartPr>
              <p14:xfrm>
                <a:off x="7829585" y="1145584"/>
                <a:ext cx="360" cy="36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FEDD95A7-29DB-C04E-8BEC-C65E15DAA86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98985" y="111498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uppo 204">
            <a:extLst>
              <a:ext uri="{FF2B5EF4-FFF2-40B4-BE49-F238E27FC236}">
                <a16:creationId xmlns:a16="http://schemas.microsoft.com/office/drawing/2014/main" id="{AA611690-22E4-AE4D-94F1-454E353AE7E1}"/>
              </a:ext>
            </a:extLst>
          </p:cNvPr>
          <p:cNvGrpSpPr/>
          <p:nvPr/>
        </p:nvGrpSpPr>
        <p:grpSpPr>
          <a:xfrm>
            <a:off x="1398905" y="789184"/>
            <a:ext cx="158040" cy="218160"/>
            <a:chOff x="1398905" y="789184"/>
            <a:chExt cx="15804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78B91F6D-6194-1546-9905-AC62A02EEFAC}"/>
                    </a:ext>
                  </a:extLst>
                </p14:cNvPr>
                <p14:cNvContentPartPr/>
                <p14:nvPr/>
              </p14:nvContentPartPr>
              <p14:xfrm>
                <a:off x="1398905" y="850384"/>
                <a:ext cx="1800" cy="1800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78B91F6D-6194-1546-9905-AC62A02EEFA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368305" y="819784"/>
                  <a:ext cx="630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40044BD1-54A5-FB45-BB4C-AA8A44B4B0ED}"/>
                    </a:ext>
                  </a:extLst>
                </p14:cNvPr>
                <p14:cNvContentPartPr/>
                <p14:nvPr/>
              </p14:nvContentPartPr>
              <p14:xfrm>
                <a:off x="1438145" y="789184"/>
                <a:ext cx="118800" cy="2181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40044BD1-54A5-FB45-BB4C-AA8A44B4B0E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407185" y="758224"/>
                  <a:ext cx="180360" cy="27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06" name="Input penna 205">
                <a:extLst>
                  <a:ext uri="{FF2B5EF4-FFF2-40B4-BE49-F238E27FC236}">
                    <a16:creationId xmlns:a16="http://schemas.microsoft.com/office/drawing/2014/main" id="{DA1AECAE-80B1-B24C-8180-A05B213064EA}"/>
                  </a:ext>
                </a:extLst>
              </p14:cNvPr>
              <p14:cNvContentPartPr/>
              <p14:nvPr/>
            </p14:nvContentPartPr>
            <p14:xfrm>
              <a:off x="2783465" y="742024"/>
              <a:ext cx="64080" cy="337320"/>
            </p14:xfrm>
          </p:contentPart>
        </mc:Choice>
        <mc:Fallback xmlns="">
          <p:pic>
            <p:nvPicPr>
              <p:cNvPr id="206" name="Input penna 205">
                <a:extLst>
                  <a:ext uri="{FF2B5EF4-FFF2-40B4-BE49-F238E27FC236}">
                    <a16:creationId xmlns:a16="http://schemas.microsoft.com/office/drawing/2014/main" id="{DA1AECAE-80B1-B24C-8180-A05B213064E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2752865" y="711424"/>
                <a:ext cx="12564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07" name="Input penna 206">
                <a:extLst>
                  <a:ext uri="{FF2B5EF4-FFF2-40B4-BE49-F238E27FC236}">
                    <a16:creationId xmlns:a16="http://schemas.microsoft.com/office/drawing/2014/main" id="{FF498071-DFA8-E840-A2A8-1A866C1CCA31}"/>
                  </a:ext>
                </a:extLst>
              </p14:cNvPr>
              <p14:cNvContentPartPr/>
              <p14:nvPr/>
            </p14:nvContentPartPr>
            <p14:xfrm>
              <a:off x="4674545" y="787024"/>
              <a:ext cx="42840" cy="194040"/>
            </p14:xfrm>
          </p:contentPart>
        </mc:Choice>
        <mc:Fallback xmlns="">
          <p:pic>
            <p:nvPicPr>
              <p:cNvPr id="207" name="Input penna 206">
                <a:extLst>
                  <a:ext uri="{FF2B5EF4-FFF2-40B4-BE49-F238E27FC236}">
                    <a16:creationId xmlns:a16="http://schemas.microsoft.com/office/drawing/2014/main" id="{FF498071-DFA8-E840-A2A8-1A866C1CCA31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4643945" y="756064"/>
                <a:ext cx="10404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08" name="Input penna 207">
                <a:extLst>
                  <a:ext uri="{FF2B5EF4-FFF2-40B4-BE49-F238E27FC236}">
                    <a16:creationId xmlns:a16="http://schemas.microsoft.com/office/drawing/2014/main" id="{89D21B04-A4EB-8147-BE2A-02BE35E0A64A}"/>
                  </a:ext>
                </a:extLst>
              </p14:cNvPr>
              <p14:cNvContentPartPr/>
              <p14:nvPr/>
            </p14:nvContentPartPr>
            <p14:xfrm>
              <a:off x="8073305" y="781264"/>
              <a:ext cx="39960" cy="259920"/>
            </p14:xfrm>
          </p:contentPart>
        </mc:Choice>
        <mc:Fallback xmlns="">
          <p:pic>
            <p:nvPicPr>
              <p:cNvPr id="208" name="Input penna 207">
                <a:extLst>
                  <a:ext uri="{FF2B5EF4-FFF2-40B4-BE49-F238E27FC236}">
                    <a16:creationId xmlns:a16="http://schemas.microsoft.com/office/drawing/2014/main" id="{89D21B04-A4EB-8147-BE2A-02BE35E0A64A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8042705" y="750304"/>
                <a:ext cx="101520" cy="32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31114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D7CABD3E-CB94-264F-AFE0-D177EA65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" y="1196752"/>
            <a:ext cx="4176464" cy="4267653"/>
          </a:xfrm>
          <a:prstGeom prst="rect">
            <a:avLst/>
          </a:prstGeom>
        </p:spPr>
      </p:pic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15A190F4-0B11-5443-A195-E901D143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41" y="1196752"/>
            <a:ext cx="3654903" cy="38274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5004BDB2-BB50-F44E-BB8B-489AFBDDB006}"/>
                  </a:ext>
                </a:extLst>
              </p14:cNvPr>
              <p14:cNvContentPartPr/>
              <p14:nvPr/>
            </p14:nvContentPartPr>
            <p14:xfrm>
              <a:off x="5968385" y="2702584"/>
              <a:ext cx="68040" cy="51480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5004BDB2-BB50-F44E-BB8B-489AFBDDB0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7785" y="2671984"/>
                <a:ext cx="12924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198BC9AF-AA46-304B-A4D2-4F8A687323C1}"/>
                  </a:ext>
                </a:extLst>
              </p14:cNvPr>
              <p14:cNvContentPartPr/>
              <p14:nvPr/>
            </p14:nvContentPartPr>
            <p14:xfrm>
              <a:off x="7103105" y="2737144"/>
              <a:ext cx="92160" cy="48240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198BC9AF-AA46-304B-A4D2-4F8A687323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2505" y="2706544"/>
                <a:ext cx="15336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1153D10B-D9A8-8D49-A6BC-6750AA7CBF19}"/>
                  </a:ext>
                </a:extLst>
              </p14:cNvPr>
              <p14:cNvContentPartPr/>
              <p14:nvPr/>
            </p14:nvContentPartPr>
            <p14:xfrm>
              <a:off x="2017025" y="1865584"/>
              <a:ext cx="83880" cy="39348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1153D10B-D9A8-8D49-A6BC-6750AA7CBF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6425" y="1834624"/>
                <a:ext cx="14544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1D14B0F6-2078-EE47-BAE4-6B72132A86EC}"/>
                  </a:ext>
                </a:extLst>
              </p14:cNvPr>
              <p14:cNvContentPartPr/>
              <p14:nvPr/>
            </p14:nvContentPartPr>
            <p14:xfrm>
              <a:off x="2557745" y="1902664"/>
              <a:ext cx="110520" cy="3596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1D14B0F6-2078-EE47-BAE4-6B72132A86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7145" y="1872064"/>
                <a:ext cx="172080" cy="42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BEF1865F-E608-66DE-5C3B-C260998113C4}"/>
              </a:ext>
            </a:extLst>
          </p:cNvPr>
          <p:cNvGrpSpPr/>
          <p:nvPr/>
        </p:nvGrpSpPr>
        <p:grpSpPr>
          <a:xfrm>
            <a:off x="543905" y="5328784"/>
            <a:ext cx="7308000" cy="1334520"/>
            <a:chOff x="543905" y="5328784"/>
            <a:chExt cx="7308000" cy="1334520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CF56703D-9031-ED46-BA82-07BB74688527}"/>
                </a:ext>
              </a:extLst>
            </p:cNvPr>
            <p:cNvGrpSpPr/>
            <p:nvPr/>
          </p:nvGrpSpPr>
          <p:grpSpPr>
            <a:xfrm>
              <a:off x="5557265" y="5328784"/>
              <a:ext cx="2294640" cy="970920"/>
              <a:chOff x="5557265" y="5328784"/>
              <a:chExt cx="2294640" cy="97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1" name="Input penna 60">
                    <a:extLst>
                      <a:ext uri="{FF2B5EF4-FFF2-40B4-BE49-F238E27FC236}">
                        <a16:creationId xmlns:a16="http://schemas.microsoft.com/office/drawing/2014/main" id="{EBD9D15D-857A-DC44-8B29-5EC9FAC52845}"/>
                      </a:ext>
                    </a:extLst>
                  </p14:cNvPr>
                  <p14:cNvContentPartPr/>
                  <p14:nvPr/>
                </p14:nvContentPartPr>
                <p14:xfrm>
                  <a:off x="5604065" y="5678344"/>
                  <a:ext cx="2101320" cy="621360"/>
                </p14:xfrm>
              </p:contentPart>
            </mc:Choice>
            <mc:Fallback xmlns="">
              <p:pic>
                <p:nvPicPr>
                  <p:cNvPr id="61" name="Input penna 60">
                    <a:extLst>
                      <a:ext uri="{FF2B5EF4-FFF2-40B4-BE49-F238E27FC236}">
                        <a16:creationId xmlns:a16="http://schemas.microsoft.com/office/drawing/2014/main" id="{EBD9D15D-857A-DC44-8B29-5EC9FAC52845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573105" y="5647744"/>
                    <a:ext cx="2162520" cy="68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62" name="Input penna 61">
                    <a:extLst>
                      <a:ext uri="{FF2B5EF4-FFF2-40B4-BE49-F238E27FC236}">
                        <a16:creationId xmlns:a16="http://schemas.microsoft.com/office/drawing/2014/main" id="{98084C67-EFF3-1541-BD2F-E2C010E9F1FB}"/>
                      </a:ext>
                    </a:extLst>
                  </p14:cNvPr>
                  <p14:cNvContentPartPr/>
                  <p14:nvPr/>
                </p14:nvContentPartPr>
                <p14:xfrm>
                  <a:off x="6140105" y="5497624"/>
                  <a:ext cx="1711800" cy="455760"/>
                </p14:xfrm>
              </p:contentPart>
            </mc:Choice>
            <mc:Fallback xmlns="">
              <p:pic>
                <p:nvPicPr>
                  <p:cNvPr id="62" name="Input penna 61">
                    <a:extLst>
                      <a:ext uri="{FF2B5EF4-FFF2-40B4-BE49-F238E27FC236}">
                        <a16:creationId xmlns:a16="http://schemas.microsoft.com/office/drawing/2014/main" id="{98084C67-EFF3-1541-BD2F-E2C010E9F1FB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109505" y="5467024"/>
                    <a:ext cx="1773000" cy="51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4" name="Input penna 63">
                    <a:extLst>
                      <a:ext uri="{FF2B5EF4-FFF2-40B4-BE49-F238E27FC236}">
                        <a16:creationId xmlns:a16="http://schemas.microsoft.com/office/drawing/2014/main" id="{B899CF7E-1F68-984E-A7D3-49FFC88D6A7F}"/>
                      </a:ext>
                    </a:extLst>
                  </p14:cNvPr>
                  <p14:cNvContentPartPr/>
                  <p14:nvPr/>
                </p14:nvContentPartPr>
                <p14:xfrm>
                  <a:off x="6075665" y="5605984"/>
                  <a:ext cx="27720" cy="19440"/>
                </p14:xfrm>
              </p:contentPart>
            </mc:Choice>
            <mc:Fallback xmlns="">
              <p:pic>
                <p:nvPicPr>
                  <p:cNvPr id="64" name="Input penna 63">
                    <a:extLst>
                      <a:ext uri="{FF2B5EF4-FFF2-40B4-BE49-F238E27FC236}">
                        <a16:creationId xmlns:a16="http://schemas.microsoft.com/office/drawing/2014/main" id="{B899CF7E-1F68-984E-A7D3-49FFC88D6A7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045065" y="5575384"/>
                    <a:ext cx="8892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5" name="Input penna 64">
                    <a:extLst>
                      <a:ext uri="{FF2B5EF4-FFF2-40B4-BE49-F238E27FC236}">
                        <a16:creationId xmlns:a16="http://schemas.microsoft.com/office/drawing/2014/main" id="{828189B3-7832-1A42-9E54-BC7436325A11}"/>
                      </a:ext>
                    </a:extLst>
                  </p14:cNvPr>
                  <p14:cNvContentPartPr/>
                  <p14:nvPr/>
                </p14:nvContentPartPr>
                <p14:xfrm>
                  <a:off x="5989625" y="5613544"/>
                  <a:ext cx="360" cy="360"/>
                </p14:xfrm>
              </p:contentPart>
            </mc:Choice>
            <mc:Fallback xmlns="">
              <p:pic>
                <p:nvPicPr>
                  <p:cNvPr id="65" name="Input penna 64">
                    <a:extLst>
                      <a:ext uri="{FF2B5EF4-FFF2-40B4-BE49-F238E27FC236}">
                        <a16:creationId xmlns:a16="http://schemas.microsoft.com/office/drawing/2014/main" id="{828189B3-7832-1A42-9E54-BC7436325A1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959025" y="55829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6" name="Input penna 65">
                    <a:extLst>
                      <a:ext uri="{FF2B5EF4-FFF2-40B4-BE49-F238E27FC236}">
                        <a16:creationId xmlns:a16="http://schemas.microsoft.com/office/drawing/2014/main" id="{4C592B79-F95E-9744-9073-3F1D6D6CBCCC}"/>
                      </a:ext>
                    </a:extLst>
                  </p14:cNvPr>
                  <p14:cNvContentPartPr/>
                  <p14:nvPr/>
                </p14:nvContentPartPr>
                <p14:xfrm>
                  <a:off x="6186545" y="5671504"/>
                  <a:ext cx="360" cy="360"/>
                </p14:xfrm>
              </p:contentPart>
            </mc:Choice>
            <mc:Fallback xmlns="">
              <p:pic>
                <p:nvPicPr>
                  <p:cNvPr id="66" name="Input penna 65">
                    <a:extLst>
                      <a:ext uri="{FF2B5EF4-FFF2-40B4-BE49-F238E27FC236}">
                        <a16:creationId xmlns:a16="http://schemas.microsoft.com/office/drawing/2014/main" id="{4C592B79-F95E-9744-9073-3F1D6D6CBCC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155945" y="564090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67" name="Input penna 66">
                    <a:extLst>
                      <a:ext uri="{FF2B5EF4-FFF2-40B4-BE49-F238E27FC236}">
                        <a16:creationId xmlns:a16="http://schemas.microsoft.com/office/drawing/2014/main" id="{9689BCAA-DCA9-4F48-82E2-3CC8BA153273}"/>
                      </a:ext>
                    </a:extLst>
                  </p14:cNvPr>
                  <p14:cNvContentPartPr/>
                  <p14:nvPr/>
                </p14:nvContentPartPr>
                <p14:xfrm>
                  <a:off x="6394985" y="5729464"/>
                  <a:ext cx="360" cy="360"/>
                </p14:xfrm>
              </p:contentPart>
            </mc:Choice>
            <mc:Fallback xmlns="">
              <p:pic>
                <p:nvPicPr>
                  <p:cNvPr id="67" name="Input penna 66">
                    <a:extLst>
                      <a:ext uri="{FF2B5EF4-FFF2-40B4-BE49-F238E27FC236}">
                        <a16:creationId xmlns:a16="http://schemas.microsoft.com/office/drawing/2014/main" id="{9689BCAA-DCA9-4F48-82E2-3CC8BA15327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364025" y="569850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8" name="Input penna 67">
                    <a:extLst>
                      <a:ext uri="{FF2B5EF4-FFF2-40B4-BE49-F238E27FC236}">
                        <a16:creationId xmlns:a16="http://schemas.microsoft.com/office/drawing/2014/main" id="{1F854672-6F8A-E94F-A8C1-C7A1701629FE}"/>
                      </a:ext>
                    </a:extLst>
                  </p14:cNvPr>
                  <p14:cNvContentPartPr/>
                  <p14:nvPr/>
                </p14:nvContentPartPr>
                <p14:xfrm>
                  <a:off x="6574265" y="5764024"/>
                  <a:ext cx="360" cy="360"/>
                </p14:xfrm>
              </p:contentPart>
            </mc:Choice>
            <mc:Fallback xmlns="">
              <p:pic>
                <p:nvPicPr>
                  <p:cNvPr id="68" name="Input penna 67">
                    <a:extLst>
                      <a:ext uri="{FF2B5EF4-FFF2-40B4-BE49-F238E27FC236}">
                        <a16:creationId xmlns:a16="http://schemas.microsoft.com/office/drawing/2014/main" id="{1F854672-6F8A-E94F-A8C1-C7A1701629F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543665" y="57334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69" name="Input penna 68">
                    <a:extLst>
                      <a:ext uri="{FF2B5EF4-FFF2-40B4-BE49-F238E27FC236}">
                        <a16:creationId xmlns:a16="http://schemas.microsoft.com/office/drawing/2014/main" id="{0E20A852-5A55-C144-9075-9A390F52306E}"/>
                      </a:ext>
                    </a:extLst>
                  </p14:cNvPr>
                  <p14:cNvContentPartPr/>
                  <p14:nvPr/>
                </p14:nvContentPartPr>
                <p14:xfrm>
                  <a:off x="6574265" y="5764024"/>
                  <a:ext cx="360" cy="360"/>
                </p14:xfrm>
              </p:contentPart>
            </mc:Choice>
            <mc:Fallback xmlns="">
              <p:pic>
                <p:nvPicPr>
                  <p:cNvPr id="69" name="Input penna 68">
                    <a:extLst>
                      <a:ext uri="{FF2B5EF4-FFF2-40B4-BE49-F238E27FC236}">
                        <a16:creationId xmlns:a16="http://schemas.microsoft.com/office/drawing/2014/main" id="{0E20A852-5A55-C144-9075-9A390F52306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543665" y="57334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0" name="Input penna 69">
                    <a:extLst>
                      <a:ext uri="{FF2B5EF4-FFF2-40B4-BE49-F238E27FC236}">
                        <a16:creationId xmlns:a16="http://schemas.microsoft.com/office/drawing/2014/main" id="{B2E911C8-DC9D-3649-B376-476E773BEEDB}"/>
                      </a:ext>
                    </a:extLst>
                  </p14:cNvPr>
                  <p14:cNvContentPartPr/>
                  <p14:nvPr/>
                </p14:nvContentPartPr>
                <p14:xfrm>
                  <a:off x="6817265" y="5850784"/>
                  <a:ext cx="360" cy="360"/>
                </p14:xfrm>
              </p:contentPart>
            </mc:Choice>
            <mc:Fallback xmlns="">
              <p:pic>
                <p:nvPicPr>
                  <p:cNvPr id="70" name="Input penna 69">
                    <a:extLst>
                      <a:ext uri="{FF2B5EF4-FFF2-40B4-BE49-F238E27FC236}">
                        <a16:creationId xmlns:a16="http://schemas.microsoft.com/office/drawing/2014/main" id="{B2E911C8-DC9D-3649-B376-476E773BEED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86665" y="58201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71" name="Input penna 70">
                    <a:extLst>
                      <a:ext uri="{FF2B5EF4-FFF2-40B4-BE49-F238E27FC236}">
                        <a16:creationId xmlns:a16="http://schemas.microsoft.com/office/drawing/2014/main" id="{2C28CF97-6418-204D-9857-AD64485BACDF}"/>
                      </a:ext>
                    </a:extLst>
                  </p14:cNvPr>
                  <p14:cNvContentPartPr/>
                  <p14:nvPr/>
                </p14:nvContentPartPr>
                <p14:xfrm>
                  <a:off x="6823025" y="5856544"/>
                  <a:ext cx="360" cy="360"/>
                </p14:xfrm>
              </p:contentPart>
            </mc:Choice>
            <mc:Fallback xmlns="">
              <p:pic>
                <p:nvPicPr>
                  <p:cNvPr id="71" name="Input penna 70">
                    <a:extLst>
                      <a:ext uri="{FF2B5EF4-FFF2-40B4-BE49-F238E27FC236}">
                        <a16:creationId xmlns:a16="http://schemas.microsoft.com/office/drawing/2014/main" id="{2C28CF97-6418-204D-9857-AD64485BACD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92425" y="58259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72" name="Input penna 71">
                    <a:extLst>
                      <a:ext uri="{FF2B5EF4-FFF2-40B4-BE49-F238E27FC236}">
                        <a16:creationId xmlns:a16="http://schemas.microsoft.com/office/drawing/2014/main" id="{7D67C34F-6FAF-C349-A629-7AA2B1A139C3}"/>
                      </a:ext>
                    </a:extLst>
                  </p14:cNvPr>
                  <p14:cNvContentPartPr/>
                  <p14:nvPr/>
                </p14:nvContentPartPr>
                <p14:xfrm>
                  <a:off x="7030745" y="5920264"/>
                  <a:ext cx="18360" cy="77040"/>
                </p14:xfrm>
              </p:contentPart>
            </mc:Choice>
            <mc:Fallback xmlns="">
              <p:pic>
                <p:nvPicPr>
                  <p:cNvPr id="72" name="Input penna 71">
                    <a:extLst>
                      <a:ext uri="{FF2B5EF4-FFF2-40B4-BE49-F238E27FC236}">
                        <a16:creationId xmlns:a16="http://schemas.microsoft.com/office/drawing/2014/main" id="{7D67C34F-6FAF-C349-A629-7AA2B1A139C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000145" y="5889664"/>
                    <a:ext cx="7956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73" name="Input penna 72">
                    <a:extLst>
                      <a:ext uri="{FF2B5EF4-FFF2-40B4-BE49-F238E27FC236}">
                        <a16:creationId xmlns:a16="http://schemas.microsoft.com/office/drawing/2014/main" id="{E6EF38BB-70EC-D349-A8D1-2359AE6A53C2}"/>
                      </a:ext>
                    </a:extLst>
                  </p14:cNvPr>
                  <p14:cNvContentPartPr/>
                  <p14:nvPr/>
                </p14:nvContentPartPr>
                <p14:xfrm>
                  <a:off x="6973505" y="6007024"/>
                  <a:ext cx="360" cy="360"/>
                </p14:xfrm>
              </p:contentPart>
            </mc:Choice>
            <mc:Fallback xmlns="">
              <p:pic>
                <p:nvPicPr>
                  <p:cNvPr id="73" name="Input penna 72">
                    <a:extLst>
                      <a:ext uri="{FF2B5EF4-FFF2-40B4-BE49-F238E27FC236}">
                        <a16:creationId xmlns:a16="http://schemas.microsoft.com/office/drawing/2014/main" id="{E6EF38BB-70EC-D349-A8D1-2359AE6A53C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42905" y="59764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74" name="Input penna 73">
                    <a:extLst>
                      <a:ext uri="{FF2B5EF4-FFF2-40B4-BE49-F238E27FC236}">
                        <a16:creationId xmlns:a16="http://schemas.microsoft.com/office/drawing/2014/main" id="{BCF56891-35CB-B64A-BC8E-48BBFFCE1728}"/>
                      </a:ext>
                    </a:extLst>
                  </p14:cNvPr>
                  <p14:cNvContentPartPr/>
                  <p14:nvPr/>
                </p14:nvContentPartPr>
                <p14:xfrm>
                  <a:off x="6973505" y="6007024"/>
                  <a:ext cx="360" cy="360"/>
                </p14:xfrm>
              </p:contentPart>
            </mc:Choice>
            <mc:Fallback xmlns="">
              <p:pic>
                <p:nvPicPr>
                  <p:cNvPr id="74" name="Input penna 73">
                    <a:extLst>
                      <a:ext uri="{FF2B5EF4-FFF2-40B4-BE49-F238E27FC236}">
                        <a16:creationId xmlns:a16="http://schemas.microsoft.com/office/drawing/2014/main" id="{BCF56891-35CB-B64A-BC8E-48BBFFCE172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42905" y="59764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75" name="Input penna 74">
                    <a:extLst>
                      <a:ext uri="{FF2B5EF4-FFF2-40B4-BE49-F238E27FC236}">
                        <a16:creationId xmlns:a16="http://schemas.microsoft.com/office/drawing/2014/main" id="{EDF97F18-01CD-614B-A585-2A75D4AD3BD8}"/>
                      </a:ext>
                    </a:extLst>
                  </p14:cNvPr>
                  <p14:cNvContentPartPr/>
                  <p14:nvPr/>
                </p14:nvContentPartPr>
                <p14:xfrm>
                  <a:off x="7176185" y="6041944"/>
                  <a:ext cx="360" cy="360"/>
                </p14:xfrm>
              </p:contentPart>
            </mc:Choice>
            <mc:Fallback xmlns="">
              <p:pic>
                <p:nvPicPr>
                  <p:cNvPr id="75" name="Input penna 74">
                    <a:extLst>
                      <a:ext uri="{FF2B5EF4-FFF2-40B4-BE49-F238E27FC236}">
                        <a16:creationId xmlns:a16="http://schemas.microsoft.com/office/drawing/2014/main" id="{EDF97F18-01CD-614B-A585-2A75D4AD3BD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145585" y="60109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76" name="Input penna 75">
                    <a:extLst>
                      <a:ext uri="{FF2B5EF4-FFF2-40B4-BE49-F238E27FC236}">
                        <a16:creationId xmlns:a16="http://schemas.microsoft.com/office/drawing/2014/main" id="{7EE69210-B8B9-7644-85EA-F22627E2DC05}"/>
                      </a:ext>
                    </a:extLst>
                  </p14:cNvPr>
                  <p14:cNvContentPartPr/>
                  <p14:nvPr/>
                </p14:nvContentPartPr>
                <p14:xfrm>
                  <a:off x="6383105" y="5856544"/>
                  <a:ext cx="61200" cy="13680"/>
                </p14:xfrm>
              </p:contentPart>
            </mc:Choice>
            <mc:Fallback xmlns="">
              <p:pic>
                <p:nvPicPr>
                  <p:cNvPr id="76" name="Input penna 75">
                    <a:extLst>
                      <a:ext uri="{FF2B5EF4-FFF2-40B4-BE49-F238E27FC236}">
                        <a16:creationId xmlns:a16="http://schemas.microsoft.com/office/drawing/2014/main" id="{7EE69210-B8B9-7644-85EA-F22627E2DC0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352505" y="5825944"/>
                    <a:ext cx="12276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77" name="Input penna 76">
                    <a:extLst>
                      <a:ext uri="{FF2B5EF4-FFF2-40B4-BE49-F238E27FC236}">
                        <a16:creationId xmlns:a16="http://schemas.microsoft.com/office/drawing/2014/main" id="{AEEA0871-75F6-B648-B83C-2F3236E87F1C}"/>
                      </a:ext>
                    </a:extLst>
                  </p14:cNvPr>
                  <p14:cNvContentPartPr/>
                  <p14:nvPr/>
                </p14:nvContentPartPr>
                <p14:xfrm>
                  <a:off x="6718985" y="5897224"/>
                  <a:ext cx="183600" cy="14760"/>
                </p14:xfrm>
              </p:contentPart>
            </mc:Choice>
            <mc:Fallback xmlns="">
              <p:pic>
                <p:nvPicPr>
                  <p:cNvPr id="77" name="Input penna 76">
                    <a:extLst>
                      <a:ext uri="{FF2B5EF4-FFF2-40B4-BE49-F238E27FC236}">
                        <a16:creationId xmlns:a16="http://schemas.microsoft.com/office/drawing/2014/main" id="{AEEA0871-75F6-B648-B83C-2F3236E87F1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688385" y="5866624"/>
                    <a:ext cx="24516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79" name="Input penna 78">
                    <a:extLst>
                      <a:ext uri="{FF2B5EF4-FFF2-40B4-BE49-F238E27FC236}">
                        <a16:creationId xmlns:a16="http://schemas.microsoft.com/office/drawing/2014/main" id="{751BF00E-05A5-4C46-8E76-EF0623EBAD18}"/>
                      </a:ext>
                    </a:extLst>
                  </p14:cNvPr>
                  <p14:cNvContentPartPr/>
                  <p14:nvPr/>
                </p14:nvContentPartPr>
                <p14:xfrm>
                  <a:off x="5856785" y="5328784"/>
                  <a:ext cx="46080" cy="273240"/>
                </p14:xfrm>
              </p:contentPart>
            </mc:Choice>
            <mc:Fallback xmlns="">
              <p:pic>
                <p:nvPicPr>
                  <p:cNvPr id="79" name="Input penna 78">
                    <a:extLst>
                      <a:ext uri="{FF2B5EF4-FFF2-40B4-BE49-F238E27FC236}">
                        <a16:creationId xmlns:a16="http://schemas.microsoft.com/office/drawing/2014/main" id="{751BF00E-05A5-4C46-8E76-EF0623EBAD1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825825" y="5298184"/>
                    <a:ext cx="107280" cy="33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81" name="Input penna 80">
                    <a:extLst>
                      <a:ext uri="{FF2B5EF4-FFF2-40B4-BE49-F238E27FC236}">
                        <a16:creationId xmlns:a16="http://schemas.microsoft.com/office/drawing/2014/main" id="{ACBF5359-686D-0A45-8AAA-B882B4567E2B}"/>
                      </a:ext>
                    </a:extLst>
                  </p14:cNvPr>
                  <p14:cNvContentPartPr/>
                  <p14:nvPr/>
                </p14:nvContentPartPr>
                <p14:xfrm>
                  <a:off x="6914105" y="5352904"/>
                  <a:ext cx="45360" cy="262080"/>
                </p14:xfrm>
              </p:contentPart>
            </mc:Choice>
            <mc:Fallback xmlns="">
              <p:pic>
                <p:nvPicPr>
                  <p:cNvPr id="81" name="Input penna 80">
                    <a:extLst>
                      <a:ext uri="{FF2B5EF4-FFF2-40B4-BE49-F238E27FC236}">
                        <a16:creationId xmlns:a16="http://schemas.microsoft.com/office/drawing/2014/main" id="{ACBF5359-686D-0A45-8AAA-B882B4567E2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83145" y="5322304"/>
                    <a:ext cx="106560" cy="32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83" name="Input penna 82">
                    <a:extLst>
                      <a:ext uri="{FF2B5EF4-FFF2-40B4-BE49-F238E27FC236}">
                        <a16:creationId xmlns:a16="http://schemas.microsoft.com/office/drawing/2014/main" id="{24C2CE77-D009-6D46-A2CB-1AC68A5EBAA3}"/>
                      </a:ext>
                    </a:extLst>
                  </p14:cNvPr>
                  <p14:cNvContentPartPr/>
                  <p14:nvPr/>
                </p14:nvContentPartPr>
                <p14:xfrm>
                  <a:off x="6124265" y="5378104"/>
                  <a:ext cx="10440" cy="15840"/>
                </p14:xfrm>
              </p:contentPart>
            </mc:Choice>
            <mc:Fallback xmlns="">
              <p:pic>
                <p:nvPicPr>
                  <p:cNvPr id="83" name="Input penna 82">
                    <a:extLst>
                      <a:ext uri="{FF2B5EF4-FFF2-40B4-BE49-F238E27FC236}">
                        <a16:creationId xmlns:a16="http://schemas.microsoft.com/office/drawing/2014/main" id="{24C2CE77-D009-6D46-A2CB-1AC68A5EBAA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093665" y="5347504"/>
                    <a:ext cx="716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84" name="Input penna 83">
                    <a:extLst>
                      <a:ext uri="{FF2B5EF4-FFF2-40B4-BE49-F238E27FC236}">
                        <a16:creationId xmlns:a16="http://schemas.microsoft.com/office/drawing/2014/main" id="{07B72628-6B5D-5541-870D-6D9CB1E30BB3}"/>
                      </a:ext>
                    </a:extLst>
                  </p14:cNvPr>
                  <p14:cNvContentPartPr/>
                  <p14:nvPr/>
                </p14:nvContentPartPr>
                <p14:xfrm>
                  <a:off x="6134345" y="5393584"/>
                  <a:ext cx="192960" cy="23040"/>
                </p14:xfrm>
              </p:contentPart>
            </mc:Choice>
            <mc:Fallback xmlns="">
              <p:pic>
                <p:nvPicPr>
                  <p:cNvPr id="84" name="Input penna 83">
                    <a:extLst>
                      <a:ext uri="{FF2B5EF4-FFF2-40B4-BE49-F238E27FC236}">
                        <a16:creationId xmlns:a16="http://schemas.microsoft.com/office/drawing/2014/main" id="{07B72628-6B5D-5541-870D-6D9CB1E30BB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103745" y="5362984"/>
                    <a:ext cx="254520" cy="8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85" name="Input penna 84">
                    <a:extLst>
                      <a:ext uri="{FF2B5EF4-FFF2-40B4-BE49-F238E27FC236}">
                        <a16:creationId xmlns:a16="http://schemas.microsoft.com/office/drawing/2014/main" id="{A96C255A-3B4B-594D-AE26-CAA43AA7ECC1}"/>
                      </a:ext>
                    </a:extLst>
                  </p14:cNvPr>
                  <p14:cNvContentPartPr/>
                  <p14:nvPr/>
                </p14:nvContentPartPr>
                <p14:xfrm>
                  <a:off x="6446825" y="5440024"/>
                  <a:ext cx="42480" cy="18720"/>
                </p14:xfrm>
              </p:contentPart>
            </mc:Choice>
            <mc:Fallback xmlns="">
              <p:pic>
                <p:nvPicPr>
                  <p:cNvPr id="85" name="Input penna 84">
                    <a:extLst>
                      <a:ext uri="{FF2B5EF4-FFF2-40B4-BE49-F238E27FC236}">
                        <a16:creationId xmlns:a16="http://schemas.microsoft.com/office/drawing/2014/main" id="{A96C255A-3B4B-594D-AE26-CAA43AA7ECC1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416225" y="5409064"/>
                    <a:ext cx="103680" cy="7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86" name="Input penna 85">
                    <a:extLst>
                      <a:ext uri="{FF2B5EF4-FFF2-40B4-BE49-F238E27FC236}">
                        <a16:creationId xmlns:a16="http://schemas.microsoft.com/office/drawing/2014/main" id="{C1F8267E-E9FD-294B-8E63-4254EF36A8BB}"/>
                      </a:ext>
                    </a:extLst>
                  </p14:cNvPr>
                  <p14:cNvContentPartPr/>
                  <p14:nvPr/>
                </p14:nvContentPartPr>
                <p14:xfrm>
                  <a:off x="6655265" y="5468824"/>
                  <a:ext cx="360" cy="360"/>
                </p14:xfrm>
              </p:contentPart>
            </mc:Choice>
            <mc:Fallback xmlns="">
              <p:pic>
                <p:nvPicPr>
                  <p:cNvPr id="86" name="Input penna 85">
                    <a:extLst>
                      <a:ext uri="{FF2B5EF4-FFF2-40B4-BE49-F238E27FC236}">
                        <a16:creationId xmlns:a16="http://schemas.microsoft.com/office/drawing/2014/main" id="{C1F8267E-E9FD-294B-8E63-4254EF36A8B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4665" y="54382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87" name="Input penna 86">
                    <a:extLst>
                      <a:ext uri="{FF2B5EF4-FFF2-40B4-BE49-F238E27FC236}">
                        <a16:creationId xmlns:a16="http://schemas.microsoft.com/office/drawing/2014/main" id="{68A3B6E0-917C-1640-8D1B-A89335BAAC5A}"/>
                      </a:ext>
                    </a:extLst>
                  </p14:cNvPr>
                  <p14:cNvContentPartPr/>
                  <p14:nvPr/>
                </p14:nvContentPartPr>
                <p14:xfrm>
                  <a:off x="6660665" y="5474584"/>
                  <a:ext cx="360" cy="360"/>
                </p14:xfrm>
              </p:contentPart>
            </mc:Choice>
            <mc:Fallback xmlns="">
              <p:pic>
                <p:nvPicPr>
                  <p:cNvPr id="87" name="Input penna 86">
                    <a:extLst>
                      <a:ext uri="{FF2B5EF4-FFF2-40B4-BE49-F238E27FC236}">
                        <a16:creationId xmlns:a16="http://schemas.microsoft.com/office/drawing/2014/main" id="{68A3B6E0-917C-1640-8D1B-A89335BAAC5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30065" y="54439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88" name="Input penna 87">
                    <a:extLst>
                      <a:ext uri="{FF2B5EF4-FFF2-40B4-BE49-F238E27FC236}">
                        <a16:creationId xmlns:a16="http://schemas.microsoft.com/office/drawing/2014/main" id="{11557512-29B6-074F-9900-F6384FED0842}"/>
                      </a:ext>
                    </a:extLst>
                  </p14:cNvPr>
                  <p14:cNvContentPartPr/>
                  <p14:nvPr/>
                </p14:nvContentPartPr>
                <p14:xfrm>
                  <a:off x="6586505" y="5425264"/>
                  <a:ext cx="5400" cy="3600"/>
                </p14:xfrm>
              </p:contentPart>
            </mc:Choice>
            <mc:Fallback xmlns="">
              <p:pic>
                <p:nvPicPr>
                  <p:cNvPr id="88" name="Input penna 87">
                    <a:extLst>
                      <a:ext uri="{FF2B5EF4-FFF2-40B4-BE49-F238E27FC236}">
                        <a16:creationId xmlns:a16="http://schemas.microsoft.com/office/drawing/2014/main" id="{11557512-29B6-074F-9900-F6384FED084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555905" y="5394664"/>
                    <a:ext cx="6696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89" name="Input penna 88">
                    <a:extLst>
                      <a:ext uri="{FF2B5EF4-FFF2-40B4-BE49-F238E27FC236}">
                        <a16:creationId xmlns:a16="http://schemas.microsoft.com/office/drawing/2014/main" id="{E46683C9-8154-6046-AEAC-DBE1284E8604}"/>
                      </a:ext>
                    </a:extLst>
                  </p14:cNvPr>
                  <p14:cNvContentPartPr/>
                  <p14:nvPr/>
                </p14:nvContentPartPr>
                <p14:xfrm>
                  <a:off x="5557265" y="5503744"/>
                  <a:ext cx="879480" cy="51120"/>
                </p14:xfrm>
              </p:contentPart>
            </mc:Choice>
            <mc:Fallback xmlns="">
              <p:pic>
                <p:nvPicPr>
                  <p:cNvPr id="89" name="Input penna 88">
                    <a:extLst>
                      <a:ext uri="{FF2B5EF4-FFF2-40B4-BE49-F238E27FC236}">
                        <a16:creationId xmlns:a16="http://schemas.microsoft.com/office/drawing/2014/main" id="{E46683C9-8154-6046-AEAC-DBE1284E8604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526305" y="5472784"/>
                    <a:ext cx="94104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90" name="Input penna 89">
                    <a:extLst>
                      <a:ext uri="{FF2B5EF4-FFF2-40B4-BE49-F238E27FC236}">
                        <a16:creationId xmlns:a16="http://schemas.microsoft.com/office/drawing/2014/main" id="{88009797-1CC9-3647-BE02-BFC464778639}"/>
                      </a:ext>
                    </a:extLst>
                  </p14:cNvPr>
                  <p14:cNvContentPartPr/>
                  <p14:nvPr/>
                </p14:nvContentPartPr>
                <p14:xfrm>
                  <a:off x="6695945" y="5540104"/>
                  <a:ext cx="809280" cy="10080"/>
                </p14:xfrm>
              </p:contentPart>
            </mc:Choice>
            <mc:Fallback xmlns="">
              <p:pic>
                <p:nvPicPr>
                  <p:cNvPr id="90" name="Input penna 89">
                    <a:extLst>
                      <a:ext uri="{FF2B5EF4-FFF2-40B4-BE49-F238E27FC236}">
                        <a16:creationId xmlns:a16="http://schemas.microsoft.com/office/drawing/2014/main" id="{88009797-1CC9-3647-BE02-BFC46477863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664985" y="5509504"/>
                    <a:ext cx="870480" cy="71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uppo 92">
              <a:extLst>
                <a:ext uri="{FF2B5EF4-FFF2-40B4-BE49-F238E27FC236}">
                  <a16:creationId xmlns:a16="http://schemas.microsoft.com/office/drawing/2014/main" id="{BECE8E7D-A26C-424B-B5EA-FDA16BEE18E4}"/>
                </a:ext>
              </a:extLst>
            </p:cNvPr>
            <p:cNvGrpSpPr/>
            <p:nvPr/>
          </p:nvGrpSpPr>
          <p:grpSpPr>
            <a:xfrm>
              <a:off x="543905" y="5503744"/>
              <a:ext cx="2610000" cy="1159560"/>
              <a:chOff x="543905" y="5503744"/>
              <a:chExt cx="2610000" cy="115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" name="Input penna 5">
                    <a:extLst>
                      <a:ext uri="{FF2B5EF4-FFF2-40B4-BE49-F238E27FC236}">
                        <a16:creationId xmlns:a16="http://schemas.microsoft.com/office/drawing/2014/main" id="{73244863-5BE6-F246-B178-790E1571B5A4}"/>
                      </a:ext>
                    </a:extLst>
                  </p14:cNvPr>
                  <p14:cNvContentPartPr/>
                  <p14:nvPr/>
                </p14:nvContentPartPr>
                <p14:xfrm>
                  <a:off x="1402865" y="5675104"/>
                  <a:ext cx="119160" cy="943560"/>
                </p14:xfrm>
              </p:contentPart>
            </mc:Choice>
            <mc:Fallback xmlns="">
              <p:pic>
                <p:nvPicPr>
                  <p:cNvPr id="6" name="Input penna 5">
                    <a:extLst>
                      <a:ext uri="{FF2B5EF4-FFF2-40B4-BE49-F238E27FC236}">
                        <a16:creationId xmlns:a16="http://schemas.microsoft.com/office/drawing/2014/main" id="{73244863-5BE6-F246-B178-790E1571B5A4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372265" y="5644144"/>
                    <a:ext cx="180720" cy="10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7" name="Input penna 6">
                    <a:extLst>
                      <a:ext uri="{FF2B5EF4-FFF2-40B4-BE49-F238E27FC236}">
                        <a16:creationId xmlns:a16="http://schemas.microsoft.com/office/drawing/2014/main" id="{D64B212E-0B59-BB4A-8DFF-1760A60E3822}"/>
                      </a:ext>
                    </a:extLst>
                  </p14:cNvPr>
                  <p14:cNvContentPartPr/>
                  <p14:nvPr/>
                </p14:nvContentPartPr>
                <p14:xfrm>
                  <a:off x="1970225" y="5677264"/>
                  <a:ext cx="171360" cy="788400"/>
                </p14:xfrm>
              </p:contentPart>
            </mc:Choice>
            <mc:Fallback xmlns="">
              <p:pic>
                <p:nvPicPr>
                  <p:cNvPr id="7" name="Input penna 6">
                    <a:extLst>
                      <a:ext uri="{FF2B5EF4-FFF2-40B4-BE49-F238E27FC236}">
                        <a16:creationId xmlns:a16="http://schemas.microsoft.com/office/drawing/2014/main" id="{D64B212E-0B59-BB4A-8DFF-1760A60E382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939625" y="5646664"/>
                    <a:ext cx="232560" cy="84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8" name="Input penna 7">
                    <a:extLst>
                      <a:ext uri="{FF2B5EF4-FFF2-40B4-BE49-F238E27FC236}">
                        <a16:creationId xmlns:a16="http://schemas.microsoft.com/office/drawing/2014/main" id="{EB81D72C-06FB-E64E-94DD-17994EB6BEF4}"/>
                      </a:ext>
                    </a:extLst>
                  </p14:cNvPr>
                  <p14:cNvContentPartPr/>
                  <p14:nvPr/>
                </p14:nvContentPartPr>
                <p14:xfrm>
                  <a:off x="1632905" y="5624704"/>
                  <a:ext cx="156240" cy="70200"/>
                </p14:xfrm>
              </p:contentPart>
            </mc:Choice>
            <mc:Fallback xmlns="">
              <p:pic>
                <p:nvPicPr>
                  <p:cNvPr id="8" name="Input penna 7">
                    <a:extLst>
                      <a:ext uri="{FF2B5EF4-FFF2-40B4-BE49-F238E27FC236}">
                        <a16:creationId xmlns:a16="http://schemas.microsoft.com/office/drawing/2014/main" id="{EB81D72C-06FB-E64E-94DD-17994EB6BEF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602305" y="5593744"/>
                    <a:ext cx="21780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9" name="Input penna 8">
                    <a:extLst>
                      <a:ext uri="{FF2B5EF4-FFF2-40B4-BE49-F238E27FC236}">
                        <a16:creationId xmlns:a16="http://schemas.microsoft.com/office/drawing/2014/main" id="{20E6DB16-2ADA-D341-8DD9-46BB9884E3A0}"/>
                      </a:ext>
                    </a:extLst>
                  </p14:cNvPr>
                  <p14:cNvContentPartPr/>
                  <p14:nvPr/>
                </p14:nvContentPartPr>
                <p14:xfrm>
                  <a:off x="2102705" y="5700304"/>
                  <a:ext cx="21240" cy="46800"/>
                </p14:xfrm>
              </p:contentPart>
            </mc:Choice>
            <mc:Fallback xmlns="">
              <p:pic>
                <p:nvPicPr>
                  <p:cNvPr id="9" name="Input penna 8">
                    <a:extLst>
                      <a:ext uri="{FF2B5EF4-FFF2-40B4-BE49-F238E27FC236}">
                        <a16:creationId xmlns:a16="http://schemas.microsoft.com/office/drawing/2014/main" id="{20E6DB16-2ADA-D341-8DD9-46BB9884E3A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2072105" y="5669344"/>
                    <a:ext cx="82800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0" name="Input penna 9">
                    <a:extLst>
                      <a:ext uri="{FF2B5EF4-FFF2-40B4-BE49-F238E27FC236}">
                        <a16:creationId xmlns:a16="http://schemas.microsoft.com/office/drawing/2014/main" id="{817AC6CE-CA56-7941-9CA1-CEEC4150E2B0}"/>
                      </a:ext>
                    </a:extLst>
                  </p14:cNvPr>
                  <p14:cNvContentPartPr/>
                  <p14:nvPr/>
                </p14:nvContentPartPr>
                <p14:xfrm>
                  <a:off x="1597985" y="5623624"/>
                  <a:ext cx="127080" cy="30960"/>
                </p14:xfrm>
              </p:contentPart>
            </mc:Choice>
            <mc:Fallback xmlns="">
              <p:pic>
                <p:nvPicPr>
                  <p:cNvPr id="10" name="Input penna 9">
                    <a:extLst>
                      <a:ext uri="{FF2B5EF4-FFF2-40B4-BE49-F238E27FC236}">
                        <a16:creationId xmlns:a16="http://schemas.microsoft.com/office/drawing/2014/main" id="{817AC6CE-CA56-7941-9CA1-CEEC4150E2B0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67025" y="5592664"/>
                    <a:ext cx="18828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1" name="Input penna 10">
                    <a:extLst>
                      <a:ext uri="{FF2B5EF4-FFF2-40B4-BE49-F238E27FC236}">
                        <a16:creationId xmlns:a16="http://schemas.microsoft.com/office/drawing/2014/main" id="{021018BC-4409-4E4F-96B4-8537B16180EE}"/>
                      </a:ext>
                    </a:extLst>
                  </p14:cNvPr>
                  <p14:cNvContentPartPr/>
                  <p14:nvPr/>
                </p14:nvContentPartPr>
                <p14:xfrm>
                  <a:off x="1822985" y="5548024"/>
                  <a:ext cx="116640" cy="14040"/>
                </p14:xfrm>
              </p:contentPart>
            </mc:Choice>
            <mc:Fallback xmlns="">
              <p:pic>
                <p:nvPicPr>
                  <p:cNvPr id="11" name="Input penna 10">
                    <a:extLst>
                      <a:ext uri="{FF2B5EF4-FFF2-40B4-BE49-F238E27FC236}">
                        <a16:creationId xmlns:a16="http://schemas.microsoft.com/office/drawing/2014/main" id="{021018BC-4409-4E4F-96B4-8537B16180E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792025" y="5517064"/>
                    <a:ext cx="17784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2" name="Input penna 11">
                    <a:extLst>
                      <a:ext uri="{FF2B5EF4-FFF2-40B4-BE49-F238E27FC236}">
                        <a16:creationId xmlns:a16="http://schemas.microsoft.com/office/drawing/2014/main" id="{DE487CBF-0A2C-D749-B8AC-30EBF74E2A92}"/>
                      </a:ext>
                    </a:extLst>
                  </p14:cNvPr>
                  <p14:cNvContentPartPr/>
                  <p14:nvPr/>
                </p14:nvContentPartPr>
                <p14:xfrm>
                  <a:off x="1828025" y="5567104"/>
                  <a:ext cx="148320" cy="74160"/>
                </p14:xfrm>
              </p:contentPart>
            </mc:Choice>
            <mc:Fallback xmlns="">
              <p:pic>
                <p:nvPicPr>
                  <p:cNvPr id="12" name="Input penna 11">
                    <a:extLst>
                      <a:ext uri="{FF2B5EF4-FFF2-40B4-BE49-F238E27FC236}">
                        <a16:creationId xmlns:a16="http://schemas.microsoft.com/office/drawing/2014/main" id="{DE487CBF-0A2C-D749-B8AC-30EBF74E2A9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797425" y="5536504"/>
                    <a:ext cx="20952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3" name="Input penna 12">
                    <a:extLst>
                      <a:ext uri="{FF2B5EF4-FFF2-40B4-BE49-F238E27FC236}">
                        <a16:creationId xmlns:a16="http://schemas.microsoft.com/office/drawing/2014/main" id="{2FFF40D7-28DB-F241-AB9C-EB8F00D0F42F}"/>
                      </a:ext>
                    </a:extLst>
                  </p14:cNvPr>
                  <p14:cNvContentPartPr/>
                  <p14:nvPr/>
                </p14:nvContentPartPr>
                <p14:xfrm>
                  <a:off x="2221505" y="5632264"/>
                  <a:ext cx="35640" cy="4680"/>
                </p14:xfrm>
              </p:contentPart>
            </mc:Choice>
            <mc:Fallback xmlns="">
              <p:pic>
                <p:nvPicPr>
                  <p:cNvPr id="13" name="Input penna 12">
                    <a:extLst>
                      <a:ext uri="{FF2B5EF4-FFF2-40B4-BE49-F238E27FC236}">
                        <a16:creationId xmlns:a16="http://schemas.microsoft.com/office/drawing/2014/main" id="{2FFF40D7-28DB-F241-AB9C-EB8F00D0F42F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2190905" y="5601664"/>
                    <a:ext cx="9684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4" name="Input penna 13">
                    <a:extLst>
                      <a:ext uri="{FF2B5EF4-FFF2-40B4-BE49-F238E27FC236}">
                        <a16:creationId xmlns:a16="http://schemas.microsoft.com/office/drawing/2014/main" id="{5BA7FA68-3A96-D04C-A392-5BE63BEFB310}"/>
                      </a:ext>
                    </a:extLst>
                  </p14:cNvPr>
                  <p14:cNvContentPartPr/>
                  <p14:nvPr/>
                </p14:nvContentPartPr>
                <p14:xfrm>
                  <a:off x="2018825" y="5613544"/>
                  <a:ext cx="14400" cy="22320"/>
                </p14:xfrm>
              </p:contentPart>
            </mc:Choice>
            <mc:Fallback xmlns="">
              <p:pic>
                <p:nvPicPr>
                  <p:cNvPr id="14" name="Input penna 13">
                    <a:extLst>
                      <a:ext uri="{FF2B5EF4-FFF2-40B4-BE49-F238E27FC236}">
                        <a16:creationId xmlns:a16="http://schemas.microsoft.com/office/drawing/2014/main" id="{5BA7FA68-3A96-D04C-A392-5BE63BEFB310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988225" y="5582944"/>
                    <a:ext cx="7596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5" name="Input penna 14">
                    <a:extLst>
                      <a:ext uri="{FF2B5EF4-FFF2-40B4-BE49-F238E27FC236}">
                        <a16:creationId xmlns:a16="http://schemas.microsoft.com/office/drawing/2014/main" id="{E2232E5B-75EC-9146-8BB4-478975CB155B}"/>
                      </a:ext>
                    </a:extLst>
                  </p14:cNvPr>
                  <p14:cNvContentPartPr/>
                  <p14:nvPr/>
                </p14:nvContentPartPr>
                <p14:xfrm>
                  <a:off x="2031065" y="5613544"/>
                  <a:ext cx="360" cy="360"/>
                </p14:xfrm>
              </p:contentPart>
            </mc:Choice>
            <mc:Fallback xmlns="">
              <p:pic>
                <p:nvPicPr>
                  <p:cNvPr id="15" name="Input penna 14">
                    <a:extLst>
                      <a:ext uri="{FF2B5EF4-FFF2-40B4-BE49-F238E27FC236}">
                        <a16:creationId xmlns:a16="http://schemas.microsoft.com/office/drawing/2014/main" id="{E2232E5B-75EC-9146-8BB4-478975CB155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000465" y="55829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6" name="Input penna 15">
                    <a:extLst>
                      <a:ext uri="{FF2B5EF4-FFF2-40B4-BE49-F238E27FC236}">
                        <a16:creationId xmlns:a16="http://schemas.microsoft.com/office/drawing/2014/main" id="{1BEA253A-9CE7-E94B-B8D3-801869E37242}"/>
                      </a:ext>
                    </a:extLst>
                  </p14:cNvPr>
                  <p14:cNvContentPartPr/>
                  <p14:nvPr/>
                </p14:nvContentPartPr>
                <p14:xfrm>
                  <a:off x="1360025" y="5603824"/>
                  <a:ext cx="88200" cy="15840"/>
                </p14:xfrm>
              </p:contentPart>
            </mc:Choice>
            <mc:Fallback xmlns="">
              <p:pic>
                <p:nvPicPr>
                  <p:cNvPr id="16" name="Input penna 15">
                    <a:extLst>
                      <a:ext uri="{FF2B5EF4-FFF2-40B4-BE49-F238E27FC236}">
                        <a16:creationId xmlns:a16="http://schemas.microsoft.com/office/drawing/2014/main" id="{1BEA253A-9CE7-E94B-B8D3-801869E37242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329425" y="5573224"/>
                    <a:ext cx="14940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7" name="Input penna 16">
                    <a:extLst>
                      <a:ext uri="{FF2B5EF4-FFF2-40B4-BE49-F238E27FC236}">
                        <a16:creationId xmlns:a16="http://schemas.microsoft.com/office/drawing/2014/main" id="{4DA1748D-A12E-A24C-BF60-5EDF603D0B22}"/>
                      </a:ext>
                    </a:extLst>
                  </p14:cNvPr>
                  <p14:cNvContentPartPr/>
                  <p14:nvPr/>
                </p14:nvContentPartPr>
                <p14:xfrm>
                  <a:off x="1527785" y="5636584"/>
                  <a:ext cx="360" cy="36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4DA1748D-A12E-A24C-BF60-5EDF603D0B2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496825" y="56059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8" name="Input penna 17">
                    <a:extLst>
                      <a:ext uri="{FF2B5EF4-FFF2-40B4-BE49-F238E27FC236}">
                        <a16:creationId xmlns:a16="http://schemas.microsoft.com/office/drawing/2014/main" id="{3432D319-868F-474B-900F-6499F9DDB0D9}"/>
                      </a:ext>
                    </a:extLst>
                  </p14:cNvPr>
                  <p14:cNvContentPartPr/>
                  <p14:nvPr/>
                </p14:nvContentPartPr>
                <p14:xfrm>
                  <a:off x="1527425" y="5636584"/>
                  <a:ext cx="360" cy="360"/>
                </p14:xfrm>
              </p:contentPart>
            </mc:Choice>
            <mc:Fallback xmlns="">
              <p:pic>
                <p:nvPicPr>
                  <p:cNvPr id="18" name="Input penna 17">
                    <a:extLst>
                      <a:ext uri="{FF2B5EF4-FFF2-40B4-BE49-F238E27FC236}">
                        <a16:creationId xmlns:a16="http://schemas.microsoft.com/office/drawing/2014/main" id="{3432D319-868F-474B-900F-6499F9DDB0D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496825" y="56059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9" name="Input penna 18">
                    <a:extLst>
                      <a:ext uri="{FF2B5EF4-FFF2-40B4-BE49-F238E27FC236}">
                        <a16:creationId xmlns:a16="http://schemas.microsoft.com/office/drawing/2014/main" id="{7D951513-FB86-954E-89CC-BF5103A3A276}"/>
                      </a:ext>
                    </a:extLst>
                  </p14:cNvPr>
                  <p14:cNvContentPartPr/>
                  <p14:nvPr/>
                </p14:nvContentPartPr>
                <p14:xfrm>
                  <a:off x="1707065" y="5567104"/>
                  <a:ext cx="360" cy="360"/>
                </p14:xfrm>
              </p:contentPart>
            </mc:Choice>
            <mc:Fallback xmlns="">
              <p:pic>
                <p:nvPicPr>
                  <p:cNvPr id="19" name="Input penna 18">
                    <a:extLst>
                      <a:ext uri="{FF2B5EF4-FFF2-40B4-BE49-F238E27FC236}">
                        <a16:creationId xmlns:a16="http://schemas.microsoft.com/office/drawing/2014/main" id="{7D951513-FB86-954E-89CC-BF5103A3A27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76465" y="553650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21" name="Input penna 20">
                    <a:extLst>
                      <a:ext uri="{FF2B5EF4-FFF2-40B4-BE49-F238E27FC236}">
                        <a16:creationId xmlns:a16="http://schemas.microsoft.com/office/drawing/2014/main" id="{F98EAF55-F07D-7548-9A2D-B5B94111A9FF}"/>
                      </a:ext>
                    </a:extLst>
                  </p14:cNvPr>
                  <p14:cNvContentPartPr/>
                  <p14:nvPr/>
                </p14:nvContentPartPr>
                <p14:xfrm>
                  <a:off x="1990745" y="5764744"/>
                  <a:ext cx="32400" cy="22680"/>
                </p14:xfrm>
              </p:contentPart>
            </mc:Choice>
            <mc:Fallback xmlns="">
              <p:pic>
                <p:nvPicPr>
                  <p:cNvPr id="21" name="Input penna 20">
                    <a:extLst>
                      <a:ext uri="{FF2B5EF4-FFF2-40B4-BE49-F238E27FC236}">
                        <a16:creationId xmlns:a16="http://schemas.microsoft.com/office/drawing/2014/main" id="{F98EAF55-F07D-7548-9A2D-B5B94111A9F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1960145" y="5734144"/>
                    <a:ext cx="939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22" name="Input penna 21">
                    <a:extLst>
                      <a:ext uri="{FF2B5EF4-FFF2-40B4-BE49-F238E27FC236}">
                        <a16:creationId xmlns:a16="http://schemas.microsoft.com/office/drawing/2014/main" id="{E99236C9-834E-D14F-8BE4-13EA05915C28}"/>
                      </a:ext>
                    </a:extLst>
                  </p14:cNvPr>
                  <p14:cNvContentPartPr/>
                  <p14:nvPr/>
                </p14:nvContentPartPr>
                <p14:xfrm>
                  <a:off x="1799585" y="5821984"/>
                  <a:ext cx="360" cy="360"/>
                </p14:xfrm>
              </p:contentPart>
            </mc:Choice>
            <mc:Fallback xmlns="">
              <p:pic>
                <p:nvPicPr>
                  <p:cNvPr id="22" name="Input penna 21">
                    <a:extLst>
                      <a:ext uri="{FF2B5EF4-FFF2-40B4-BE49-F238E27FC236}">
                        <a16:creationId xmlns:a16="http://schemas.microsoft.com/office/drawing/2014/main" id="{E99236C9-834E-D14F-8BE4-13EA05915C2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768985" y="57910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3" name="Input penna 22">
                    <a:extLst>
                      <a:ext uri="{FF2B5EF4-FFF2-40B4-BE49-F238E27FC236}">
                        <a16:creationId xmlns:a16="http://schemas.microsoft.com/office/drawing/2014/main" id="{5B0E6BAE-324D-9447-B2F9-D95A9570E6AE}"/>
                      </a:ext>
                    </a:extLst>
                  </p14:cNvPr>
                  <p14:cNvContentPartPr/>
                  <p14:nvPr/>
                </p14:nvContentPartPr>
                <p14:xfrm>
                  <a:off x="1599785" y="5744944"/>
                  <a:ext cx="153360" cy="25200"/>
                </p14:xfrm>
              </p:contentPart>
            </mc:Choice>
            <mc:Fallback xmlns="">
              <p:pic>
                <p:nvPicPr>
                  <p:cNvPr id="23" name="Input penna 22">
                    <a:extLst>
                      <a:ext uri="{FF2B5EF4-FFF2-40B4-BE49-F238E27FC236}">
                        <a16:creationId xmlns:a16="http://schemas.microsoft.com/office/drawing/2014/main" id="{5B0E6BAE-324D-9447-B2F9-D95A9570E6A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1569185" y="5714344"/>
                    <a:ext cx="21492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4" name="Input penna 23">
                    <a:extLst>
                      <a:ext uri="{FF2B5EF4-FFF2-40B4-BE49-F238E27FC236}">
                        <a16:creationId xmlns:a16="http://schemas.microsoft.com/office/drawing/2014/main" id="{8D805E2F-9211-AC4B-AB01-C9B3B57C057A}"/>
                      </a:ext>
                    </a:extLst>
                  </p14:cNvPr>
                  <p14:cNvContentPartPr/>
                  <p14:nvPr/>
                </p14:nvContentPartPr>
                <p14:xfrm>
                  <a:off x="1620305" y="5764024"/>
                  <a:ext cx="360" cy="360"/>
                </p14:xfrm>
              </p:contentPart>
            </mc:Choice>
            <mc:Fallback xmlns="">
              <p:pic>
                <p:nvPicPr>
                  <p:cNvPr id="24" name="Input penna 23">
                    <a:extLst>
                      <a:ext uri="{FF2B5EF4-FFF2-40B4-BE49-F238E27FC236}">
                        <a16:creationId xmlns:a16="http://schemas.microsoft.com/office/drawing/2014/main" id="{8D805E2F-9211-AC4B-AB01-C9B3B57C057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589705" y="57334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25" name="Input penna 24">
                    <a:extLst>
                      <a:ext uri="{FF2B5EF4-FFF2-40B4-BE49-F238E27FC236}">
                        <a16:creationId xmlns:a16="http://schemas.microsoft.com/office/drawing/2014/main" id="{33B8A177-79B8-4748-93EE-B0E8D6AA5AAC}"/>
                      </a:ext>
                    </a:extLst>
                  </p14:cNvPr>
                  <p14:cNvContentPartPr/>
                  <p14:nvPr/>
                </p14:nvContentPartPr>
                <p14:xfrm>
                  <a:off x="1765025" y="5897224"/>
                  <a:ext cx="360" cy="360"/>
                </p14:xfrm>
              </p:contentPart>
            </mc:Choice>
            <mc:Fallback xmlns="">
              <p:pic>
                <p:nvPicPr>
                  <p:cNvPr id="25" name="Input penna 24">
                    <a:extLst>
                      <a:ext uri="{FF2B5EF4-FFF2-40B4-BE49-F238E27FC236}">
                        <a16:creationId xmlns:a16="http://schemas.microsoft.com/office/drawing/2014/main" id="{33B8A177-79B8-4748-93EE-B0E8D6AA5AA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734425" y="58666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6" name="Input penna 25">
                    <a:extLst>
                      <a:ext uri="{FF2B5EF4-FFF2-40B4-BE49-F238E27FC236}">
                        <a16:creationId xmlns:a16="http://schemas.microsoft.com/office/drawing/2014/main" id="{014F93BE-7EFC-2248-A05C-63148D4A0EA1}"/>
                      </a:ext>
                    </a:extLst>
                  </p14:cNvPr>
                  <p14:cNvContentPartPr/>
                  <p14:nvPr/>
                </p14:nvContentPartPr>
                <p14:xfrm>
                  <a:off x="1979225" y="5885704"/>
                  <a:ext cx="360" cy="360"/>
                </p14:xfrm>
              </p:contentPart>
            </mc:Choice>
            <mc:Fallback xmlns="">
              <p:pic>
                <p:nvPicPr>
                  <p:cNvPr id="26" name="Input penna 25">
                    <a:extLst>
                      <a:ext uri="{FF2B5EF4-FFF2-40B4-BE49-F238E27FC236}">
                        <a16:creationId xmlns:a16="http://schemas.microsoft.com/office/drawing/2014/main" id="{014F93BE-7EFC-2248-A05C-63148D4A0EA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948625" y="58547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27" name="Input penna 26">
                    <a:extLst>
                      <a:ext uri="{FF2B5EF4-FFF2-40B4-BE49-F238E27FC236}">
                        <a16:creationId xmlns:a16="http://schemas.microsoft.com/office/drawing/2014/main" id="{8B11B8E9-0CBF-F247-B932-5BBBCA2779F5}"/>
                      </a:ext>
                    </a:extLst>
                  </p14:cNvPr>
                  <p14:cNvContentPartPr/>
                  <p14:nvPr/>
                </p14:nvContentPartPr>
                <p14:xfrm>
                  <a:off x="1938545" y="5972464"/>
                  <a:ext cx="360" cy="360"/>
                </p14:xfrm>
              </p:contentPart>
            </mc:Choice>
            <mc:Fallback xmlns="">
              <p:pic>
                <p:nvPicPr>
                  <p:cNvPr id="27" name="Input penna 26">
                    <a:extLst>
                      <a:ext uri="{FF2B5EF4-FFF2-40B4-BE49-F238E27FC236}">
                        <a16:creationId xmlns:a16="http://schemas.microsoft.com/office/drawing/2014/main" id="{8B11B8E9-0CBF-F247-B932-5BBBCA2779F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907945" y="594150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8" name="Input penna 27">
                    <a:extLst>
                      <a:ext uri="{FF2B5EF4-FFF2-40B4-BE49-F238E27FC236}">
                        <a16:creationId xmlns:a16="http://schemas.microsoft.com/office/drawing/2014/main" id="{0885E7E3-35EB-4741-AC66-F52E5CA33CA6}"/>
                      </a:ext>
                    </a:extLst>
                  </p14:cNvPr>
                  <p14:cNvContentPartPr/>
                  <p14:nvPr/>
                </p14:nvContentPartPr>
                <p14:xfrm>
                  <a:off x="1759265" y="6024304"/>
                  <a:ext cx="360" cy="360"/>
                </p14:xfrm>
              </p:contentPart>
            </mc:Choice>
            <mc:Fallback xmlns="">
              <p:pic>
                <p:nvPicPr>
                  <p:cNvPr id="28" name="Input penna 27">
                    <a:extLst>
                      <a:ext uri="{FF2B5EF4-FFF2-40B4-BE49-F238E27FC236}">
                        <a16:creationId xmlns:a16="http://schemas.microsoft.com/office/drawing/2014/main" id="{0885E7E3-35EB-4741-AC66-F52E5CA33CA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728305" y="599370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9" name="Input penna 28">
                    <a:extLst>
                      <a:ext uri="{FF2B5EF4-FFF2-40B4-BE49-F238E27FC236}">
                        <a16:creationId xmlns:a16="http://schemas.microsoft.com/office/drawing/2014/main" id="{C373B667-479E-6041-8BE3-43963B8EB1A3}"/>
                      </a:ext>
                    </a:extLst>
                  </p14:cNvPr>
                  <p14:cNvContentPartPr/>
                  <p14:nvPr/>
                </p14:nvContentPartPr>
                <p14:xfrm>
                  <a:off x="1650545" y="6007024"/>
                  <a:ext cx="132120" cy="29520"/>
                </p14:xfrm>
              </p:contentPart>
            </mc:Choice>
            <mc:Fallback xmlns="">
              <p:pic>
                <p:nvPicPr>
                  <p:cNvPr id="29" name="Input penna 28">
                    <a:extLst>
                      <a:ext uri="{FF2B5EF4-FFF2-40B4-BE49-F238E27FC236}">
                        <a16:creationId xmlns:a16="http://schemas.microsoft.com/office/drawing/2014/main" id="{C373B667-479E-6041-8BE3-43963B8EB1A3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619945" y="5976064"/>
                    <a:ext cx="19332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30" name="Input penna 29">
                    <a:extLst>
                      <a:ext uri="{FF2B5EF4-FFF2-40B4-BE49-F238E27FC236}">
                        <a16:creationId xmlns:a16="http://schemas.microsoft.com/office/drawing/2014/main" id="{C0022495-BA44-7748-8687-E67FC558713C}"/>
                      </a:ext>
                    </a:extLst>
                  </p14:cNvPr>
                  <p14:cNvContentPartPr/>
                  <p14:nvPr/>
                </p14:nvContentPartPr>
                <p14:xfrm>
                  <a:off x="1580345" y="6062824"/>
                  <a:ext cx="45360" cy="2520"/>
                </p14:xfrm>
              </p:contentPart>
            </mc:Choice>
            <mc:Fallback xmlns="">
              <p:pic>
                <p:nvPicPr>
                  <p:cNvPr id="30" name="Input penna 29">
                    <a:extLst>
                      <a:ext uri="{FF2B5EF4-FFF2-40B4-BE49-F238E27FC236}">
                        <a16:creationId xmlns:a16="http://schemas.microsoft.com/office/drawing/2014/main" id="{C0022495-BA44-7748-8687-E67FC558713C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549745" y="6032224"/>
                    <a:ext cx="106920" cy="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1" name="Input penna 30">
                    <a:extLst>
                      <a:ext uri="{FF2B5EF4-FFF2-40B4-BE49-F238E27FC236}">
                        <a16:creationId xmlns:a16="http://schemas.microsoft.com/office/drawing/2014/main" id="{2C306A3A-BA8A-D740-A3EA-82CA7F8EB686}"/>
                      </a:ext>
                    </a:extLst>
                  </p14:cNvPr>
                  <p14:cNvContentPartPr/>
                  <p14:nvPr/>
                </p14:nvContentPartPr>
                <p14:xfrm>
                  <a:off x="1573865" y="5958784"/>
                  <a:ext cx="12600" cy="2520"/>
                </p14:xfrm>
              </p:contentPart>
            </mc:Choice>
            <mc:Fallback xmlns="">
              <p:pic>
                <p:nvPicPr>
                  <p:cNvPr id="31" name="Input penna 30">
                    <a:extLst>
                      <a:ext uri="{FF2B5EF4-FFF2-40B4-BE49-F238E27FC236}">
                        <a16:creationId xmlns:a16="http://schemas.microsoft.com/office/drawing/2014/main" id="{2C306A3A-BA8A-D740-A3EA-82CA7F8EB686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43265" y="5927824"/>
                    <a:ext cx="738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32" name="Input penna 31">
                    <a:extLst>
                      <a:ext uri="{FF2B5EF4-FFF2-40B4-BE49-F238E27FC236}">
                        <a16:creationId xmlns:a16="http://schemas.microsoft.com/office/drawing/2014/main" id="{949B6D6B-6226-A048-B2E6-B65E0FE7BCF5}"/>
                      </a:ext>
                    </a:extLst>
                  </p14:cNvPr>
                  <p14:cNvContentPartPr/>
                  <p14:nvPr/>
                </p14:nvContentPartPr>
                <p14:xfrm>
                  <a:off x="1527425" y="5848984"/>
                  <a:ext cx="68760" cy="19440"/>
                </p14:xfrm>
              </p:contentPart>
            </mc:Choice>
            <mc:Fallback xmlns="">
              <p:pic>
                <p:nvPicPr>
                  <p:cNvPr id="32" name="Input penna 31">
                    <a:extLst>
                      <a:ext uri="{FF2B5EF4-FFF2-40B4-BE49-F238E27FC236}">
                        <a16:creationId xmlns:a16="http://schemas.microsoft.com/office/drawing/2014/main" id="{949B6D6B-6226-A048-B2E6-B65E0FE7BCF5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496825" y="581838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33" name="Input penna 32">
                    <a:extLst>
                      <a:ext uri="{FF2B5EF4-FFF2-40B4-BE49-F238E27FC236}">
                        <a16:creationId xmlns:a16="http://schemas.microsoft.com/office/drawing/2014/main" id="{E9A15892-60E5-8D4F-AA9D-A190A2FEDB82}"/>
                      </a:ext>
                    </a:extLst>
                  </p14:cNvPr>
                  <p14:cNvContentPartPr/>
                  <p14:nvPr/>
                </p14:nvContentPartPr>
                <p14:xfrm>
                  <a:off x="1718585" y="5850784"/>
                  <a:ext cx="360" cy="360"/>
                </p14:xfrm>
              </p:contentPart>
            </mc:Choice>
            <mc:Fallback xmlns="">
              <p:pic>
                <p:nvPicPr>
                  <p:cNvPr id="33" name="Input penna 32">
                    <a:extLst>
                      <a:ext uri="{FF2B5EF4-FFF2-40B4-BE49-F238E27FC236}">
                        <a16:creationId xmlns:a16="http://schemas.microsoft.com/office/drawing/2014/main" id="{E9A15892-60E5-8D4F-AA9D-A190A2FEDB8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87985" y="58201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5" name="Input penna 34">
                    <a:extLst>
                      <a:ext uri="{FF2B5EF4-FFF2-40B4-BE49-F238E27FC236}">
                        <a16:creationId xmlns:a16="http://schemas.microsoft.com/office/drawing/2014/main" id="{A1892FD3-5E28-D94E-91AA-F913C1EDEED0}"/>
                      </a:ext>
                    </a:extLst>
                  </p14:cNvPr>
                  <p14:cNvContentPartPr/>
                  <p14:nvPr/>
                </p14:nvContentPartPr>
                <p14:xfrm>
                  <a:off x="1857545" y="6342904"/>
                  <a:ext cx="360" cy="360"/>
                </p14:xfrm>
              </p:contentPart>
            </mc:Choice>
            <mc:Fallback xmlns="">
              <p:pic>
                <p:nvPicPr>
                  <p:cNvPr id="35" name="Input penna 34">
                    <a:extLst>
                      <a:ext uri="{FF2B5EF4-FFF2-40B4-BE49-F238E27FC236}">
                        <a16:creationId xmlns:a16="http://schemas.microsoft.com/office/drawing/2014/main" id="{A1892FD3-5E28-D94E-91AA-F913C1EDEED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826945" y="63119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36" name="Input penna 35">
                    <a:extLst>
                      <a:ext uri="{FF2B5EF4-FFF2-40B4-BE49-F238E27FC236}">
                        <a16:creationId xmlns:a16="http://schemas.microsoft.com/office/drawing/2014/main" id="{3803F338-B53A-7145-9042-584F339AB521}"/>
                      </a:ext>
                    </a:extLst>
                  </p14:cNvPr>
                  <p14:cNvContentPartPr/>
                  <p14:nvPr/>
                </p14:nvContentPartPr>
                <p14:xfrm>
                  <a:off x="1892105" y="6539464"/>
                  <a:ext cx="360" cy="360"/>
                </p14:xfrm>
              </p:contentPart>
            </mc:Choice>
            <mc:Fallback xmlns="">
              <p:pic>
                <p:nvPicPr>
                  <p:cNvPr id="36" name="Input penna 35">
                    <a:extLst>
                      <a:ext uri="{FF2B5EF4-FFF2-40B4-BE49-F238E27FC236}">
                        <a16:creationId xmlns:a16="http://schemas.microsoft.com/office/drawing/2014/main" id="{3803F338-B53A-7145-9042-584F339AB52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861505" y="650886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7" name="Input penna 36">
                    <a:extLst>
                      <a:ext uri="{FF2B5EF4-FFF2-40B4-BE49-F238E27FC236}">
                        <a16:creationId xmlns:a16="http://schemas.microsoft.com/office/drawing/2014/main" id="{88944DEC-BE7F-CC4A-BA7F-29B962DAB00C}"/>
                      </a:ext>
                    </a:extLst>
                  </p14:cNvPr>
                  <p14:cNvContentPartPr/>
                  <p14:nvPr/>
                </p14:nvContentPartPr>
                <p14:xfrm>
                  <a:off x="1656305" y="6637744"/>
                  <a:ext cx="39600" cy="25560"/>
                </p14:xfrm>
              </p:contentPart>
            </mc:Choice>
            <mc:Fallback xmlns="">
              <p:pic>
                <p:nvPicPr>
                  <p:cNvPr id="37" name="Input penna 36">
                    <a:extLst>
                      <a:ext uri="{FF2B5EF4-FFF2-40B4-BE49-F238E27FC236}">
                        <a16:creationId xmlns:a16="http://schemas.microsoft.com/office/drawing/2014/main" id="{88944DEC-BE7F-CC4A-BA7F-29B962DAB00C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625705" y="6607144"/>
                    <a:ext cx="10080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38" name="Input penna 37">
                    <a:extLst>
                      <a:ext uri="{FF2B5EF4-FFF2-40B4-BE49-F238E27FC236}">
                        <a16:creationId xmlns:a16="http://schemas.microsoft.com/office/drawing/2014/main" id="{BB7233B6-BDCB-5540-AF42-163C090262EF}"/>
                      </a:ext>
                    </a:extLst>
                  </p14:cNvPr>
                  <p14:cNvContentPartPr/>
                  <p14:nvPr/>
                </p14:nvContentPartPr>
                <p14:xfrm>
                  <a:off x="1550825" y="6408784"/>
                  <a:ext cx="21960" cy="44280"/>
                </p14:xfrm>
              </p:contentPart>
            </mc:Choice>
            <mc:Fallback xmlns="">
              <p:pic>
                <p:nvPicPr>
                  <p:cNvPr id="38" name="Input penna 37">
                    <a:extLst>
                      <a:ext uri="{FF2B5EF4-FFF2-40B4-BE49-F238E27FC236}">
                        <a16:creationId xmlns:a16="http://schemas.microsoft.com/office/drawing/2014/main" id="{BB7233B6-BDCB-5540-AF42-163C090262EF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520225" y="6378184"/>
                    <a:ext cx="835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39" name="Input penna 38">
                    <a:extLst>
                      <a:ext uri="{FF2B5EF4-FFF2-40B4-BE49-F238E27FC236}">
                        <a16:creationId xmlns:a16="http://schemas.microsoft.com/office/drawing/2014/main" id="{33384C74-8DDF-694D-9E4F-7D1B43DEB54A}"/>
                      </a:ext>
                    </a:extLst>
                  </p14:cNvPr>
                  <p14:cNvContentPartPr/>
                  <p14:nvPr/>
                </p14:nvContentPartPr>
                <p14:xfrm>
                  <a:off x="1522025" y="6215464"/>
                  <a:ext cx="360" cy="360"/>
                </p14:xfrm>
              </p:contentPart>
            </mc:Choice>
            <mc:Fallback xmlns="">
              <p:pic>
                <p:nvPicPr>
                  <p:cNvPr id="39" name="Input penna 38">
                    <a:extLst>
                      <a:ext uri="{FF2B5EF4-FFF2-40B4-BE49-F238E27FC236}">
                        <a16:creationId xmlns:a16="http://schemas.microsoft.com/office/drawing/2014/main" id="{33384C74-8DDF-694D-9E4F-7D1B43DEB54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491065" y="618486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0" name="Input penna 39">
                    <a:extLst>
                      <a:ext uri="{FF2B5EF4-FFF2-40B4-BE49-F238E27FC236}">
                        <a16:creationId xmlns:a16="http://schemas.microsoft.com/office/drawing/2014/main" id="{5F392A1B-85FD-A64A-8A21-0B259C9AA92E}"/>
                      </a:ext>
                    </a:extLst>
                  </p14:cNvPr>
                  <p14:cNvContentPartPr/>
                  <p14:nvPr/>
                </p14:nvContentPartPr>
                <p14:xfrm>
                  <a:off x="1522025" y="6215464"/>
                  <a:ext cx="360" cy="360"/>
                </p14:xfrm>
              </p:contentPart>
            </mc:Choice>
            <mc:Fallback xmlns="">
              <p:pic>
                <p:nvPicPr>
                  <p:cNvPr id="40" name="Input penna 39">
                    <a:extLst>
                      <a:ext uri="{FF2B5EF4-FFF2-40B4-BE49-F238E27FC236}">
                        <a16:creationId xmlns:a16="http://schemas.microsoft.com/office/drawing/2014/main" id="{5F392A1B-85FD-A64A-8A21-0B259C9AA92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491425" y="618486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1" name="Input penna 40">
                    <a:extLst>
                      <a:ext uri="{FF2B5EF4-FFF2-40B4-BE49-F238E27FC236}">
                        <a16:creationId xmlns:a16="http://schemas.microsoft.com/office/drawing/2014/main" id="{65E0E256-C200-634E-B88E-7FE429F485E6}"/>
                      </a:ext>
                    </a:extLst>
                  </p14:cNvPr>
                  <p14:cNvContentPartPr/>
                  <p14:nvPr/>
                </p14:nvContentPartPr>
                <p14:xfrm>
                  <a:off x="1712825" y="6319504"/>
                  <a:ext cx="360" cy="360"/>
                </p14:xfrm>
              </p:contentPart>
            </mc:Choice>
            <mc:Fallback xmlns="">
              <p:pic>
                <p:nvPicPr>
                  <p:cNvPr id="41" name="Input penna 40">
                    <a:extLst>
                      <a:ext uri="{FF2B5EF4-FFF2-40B4-BE49-F238E27FC236}">
                        <a16:creationId xmlns:a16="http://schemas.microsoft.com/office/drawing/2014/main" id="{65E0E256-C200-634E-B88E-7FE429F485E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82225" y="628890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2" name="Input penna 41">
                    <a:extLst>
                      <a:ext uri="{FF2B5EF4-FFF2-40B4-BE49-F238E27FC236}">
                        <a16:creationId xmlns:a16="http://schemas.microsoft.com/office/drawing/2014/main" id="{A544D830-5C16-4D41-89E7-FA603E556217}"/>
                      </a:ext>
                    </a:extLst>
                  </p14:cNvPr>
                  <p14:cNvContentPartPr/>
                  <p14:nvPr/>
                </p14:nvContentPartPr>
                <p14:xfrm>
                  <a:off x="1707065" y="6313744"/>
                  <a:ext cx="360" cy="360"/>
                </p14:xfrm>
              </p:contentPart>
            </mc:Choice>
            <mc:Fallback xmlns="">
              <p:pic>
                <p:nvPicPr>
                  <p:cNvPr id="42" name="Input penna 41">
                    <a:extLst>
                      <a:ext uri="{FF2B5EF4-FFF2-40B4-BE49-F238E27FC236}">
                        <a16:creationId xmlns:a16="http://schemas.microsoft.com/office/drawing/2014/main" id="{A544D830-5C16-4D41-89E7-FA603E55621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76465" y="62831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3" name="Input penna 42">
                    <a:extLst>
                      <a:ext uri="{FF2B5EF4-FFF2-40B4-BE49-F238E27FC236}">
                        <a16:creationId xmlns:a16="http://schemas.microsoft.com/office/drawing/2014/main" id="{90D215C5-94B9-574B-B49A-0F8622C0BE2D}"/>
                      </a:ext>
                    </a:extLst>
                  </p14:cNvPr>
                  <p14:cNvContentPartPr/>
                  <p14:nvPr/>
                </p14:nvContentPartPr>
                <p14:xfrm>
                  <a:off x="1863305" y="6001264"/>
                  <a:ext cx="360" cy="360"/>
                </p14:xfrm>
              </p:contentPart>
            </mc:Choice>
            <mc:Fallback xmlns="">
              <p:pic>
                <p:nvPicPr>
                  <p:cNvPr id="43" name="Input penna 42">
                    <a:extLst>
                      <a:ext uri="{FF2B5EF4-FFF2-40B4-BE49-F238E27FC236}">
                        <a16:creationId xmlns:a16="http://schemas.microsoft.com/office/drawing/2014/main" id="{90D215C5-94B9-574B-B49A-0F8622C0BE2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832705" y="597066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4" name="Input penna 43">
                    <a:extLst>
                      <a:ext uri="{FF2B5EF4-FFF2-40B4-BE49-F238E27FC236}">
                        <a16:creationId xmlns:a16="http://schemas.microsoft.com/office/drawing/2014/main" id="{B28450C8-61AE-F848-BC0D-B003B25C0A9D}"/>
                      </a:ext>
                    </a:extLst>
                  </p14:cNvPr>
                  <p14:cNvContentPartPr/>
                  <p14:nvPr/>
                </p14:nvContentPartPr>
                <p14:xfrm>
                  <a:off x="1938545" y="5902984"/>
                  <a:ext cx="360" cy="360"/>
                </p14:xfrm>
              </p:contentPart>
            </mc:Choice>
            <mc:Fallback xmlns="">
              <p:pic>
                <p:nvPicPr>
                  <p:cNvPr id="44" name="Input penna 43">
                    <a:extLst>
                      <a:ext uri="{FF2B5EF4-FFF2-40B4-BE49-F238E27FC236}">
                        <a16:creationId xmlns:a16="http://schemas.microsoft.com/office/drawing/2014/main" id="{B28450C8-61AE-F848-BC0D-B003B25C0A9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907945" y="58723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5" name="Input penna 44">
                    <a:extLst>
                      <a:ext uri="{FF2B5EF4-FFF2-40B4-BE49-F238E27FC236}">
                        <a16:creationId xmlns:a16="http://schemas.microsoft.com/office/drawing/2014/main" id="{D476EB3E-E765-FF4A-83A2-B1D3A4A9E903}"/>
                      </a:ext>
                    </a:extLst>
                  </p14:cNvPr>
                  <p14:cNvContentPartPr/>
                  <p14:nvPr/>
                </p14:nvContentPartPr>
                <p14:xfrm>
                  <a:off x="1828745" y="6111064"/>
                  <a:ext cx="61920" cy="720"/>
                </p14:xfrm>
              </p:contentPart>
            </mc:Choice>
            <mc:Fallback xmlns="">
              <p:pic>
                <p:nvPicPr>
                  <p:cNvPr id="45" name="Input penna 44">
                    <a:extLst>
                      <a:ext uri="{FF2B5EF4-FFF2-40B4-BE49-F238E27FC236}">
                        <a16:creationId xmlns:a16="http://schemas.microsoft.com/office/drawing/2014/main" id="{D476EB3E-E765-FF4A-83A2-B1D3A4A9E903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798145" y="6080104"/>
                    <a:ext cx="12348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6" name="Input penna 45">
                    <a:extLst>
                      <a:ext uri="{FF2B5EF4-FFF2-40B4-BE49-F238E27FC236}">
                        <a16:creationId xmlns:a16="http://schemas.microsoft.com/office/drawing/2014/main" id="{6C933E88-945C-D24C-AA27-96F9C6F2FB45}"/>
                      </a:ext>
                    </a:extLst>
                  </p14:cNvPr>
                  <p14:cNvContentPartPr/>
                  <p14:nvPr/>
                </p14:nvContentPartPr>
                <p14:xfrm>
                  <a:off x="1776545" y="6216184"/>
                  <a:ext cx="67320" cy="46080"/>
                </p14:xfrm>
              </p:contentPart>
            </mc:Choice>
            <mc:Fallback xmlns="">
              <p:pic>
                <p:nvPicPr>
                  <p:cNvPr id="46" name="Input penna 45">
                    <a:extLst>
                      <a:ext uri="{FF2B5EF4-FFF2-40B4-BE49-F238E27FC236}">
                        <a16:creationId xmlns:a16="http://schemas.microsoft.com/office/drawing/2014/main" id="{6C933E88-945C-D24C-AA27-96F9C6F2FB45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745945" y="6185584"/>
                    <a:ext cx="128880" cy="1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7" name="Input penna 46">
                    <a:extLst>
                      <a:ext uri="{FF2B5EF4-FFF2-40B4-BE49-F238E27FC236}">
                        <a16:creationId xmlns:a16="http://schemas.microsoft.com/office/drawing/2014/main" id="{51FF8842-BDDA-2346-9EA1-6EDE97F25DA0}"/>
                      </a:ext>
                    </a:extLst>
                  </p14:cNvPr>
                  <p14:cNvContentPartPr/>
                  <p14:nvPr/>
                </p14:nvContentPartPr>
                <p14:xfrm>
                  <a:off x="1793825" y="6342904"/>
                  <a:ext cx="360" cy="360"/>
                </p14:xfrm>
              </p:contentPart>
            </mc:Choice>
            <mc:Fallback xmlns="">
              <p:pic>
                <p:nvPicPr>
                  <p:cNvPr id="47" name="Input penna 46">
                    <a:extLst>
                      <a:ext uri="{FF2B5EF4-FFF2-40B4-BE49-F238E27FC236}">
                        <a16:creationId xmlns:a16="http://schemas.microsoft.com/office/drawing/2014/main" id="{51FF8842-BDDA-2346-9EA1-6EDE97F25DA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763225" y="631194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8" name="Input penna 47">
                    <a:extLst>
                      <a:ext uri="{FF2B5EF4-FFF2-40B4-BE49-F238E27FC236}">
                        <a16:creationId xmlns:a16="http://schemas.microsoft.com/office/drawing/2014/main" id="{82DA1B2E-A8A1-2E40-B8A8-1E491A8C7F96}"/>
                      </a:ext>
                    </a:extLst>
                  </p14:cNvPr>
                  <p14:cNvContentPartPr/>
                  <p14:nvPr/>
                </p14:nvContentPartPr>
                <p14:xfrm>
                  <a:off x="1796705" y="6645304"/>
                  <a:ext cx="38160" cy="15840"/>
                </p14:xfrm>
              </p:contentPart>
            </mc:Choice>
            <mc:Fallback xmlns="">
              <p:pic>
                <p:nvPicPr>
                  <p:cNvPr id="48" name="Input penna 47">
                    <a:extLst>
                      <a:ext uri="{FF2B5EF4-FFF2-40B4-BE49-F238E27FC236}">
                        <a16:creationId xmlns:a16="http://schemas.microsoft.com/office/drawing/2014/main" id="{82DA1B2E-A8A1-2E40-B8A8-1E491A8C7F96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1766105" y="6614704"/>
                    <a:ext cx="9936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9" name="Input penna 48">
                    <a:extLst>
                      <a:ext uri="{FF2B5EF4-FFF2-40B4-BE49-F238E27FC236}">
                        <a16:creationId xmlns:a16="http://schemas.microsoft.com/office/drawing/2014/main" id="{A9DC7274-CC28-324E-BFD2-DBF2C92F5AF7}"/>
                      </a:ext>
                    </a:extLst>
                  </p14:cNvPr>
                  <p14:cNvContentPartPr/>
                  <p14:nvPr/>
                </p14:nvContentPartPr>
                <p14:xfrm>
                  <a:off x="1828745" y="6655384"/>
                  <a:ext cx="360" cy="360"/>
                </p14:xfrm>
              </p:contentPart>
            </mc:Choice>
            <mc:Fallback xmlns="">
              <p:pic>
                <p:nvPicPr>
                  <p:cNvPr id="49" name="Input penna 48">
                    <a:extLst>
                      <a:ext uri="{FF2B5EF4-FFF2-40B4-BE49-F238E27FC236}">
                        <a16:creationId xmlns:a16="http://schemas.microsoft.com/office/drawing/2014/main" id="{A9DC7274-CC28-324E-BFD2-DBF2C92F5AF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798145" y="662442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0" name="Input penna 49">
                    <a:extLst>
                      <a:ext uri="{FF2B5EF4-FFF2-40B4-BE49-F238E27FC236}">
                        <a16:creationId xmlns:a16="http://schemas.microsoft.com/office/drawing/2014/main" id="{E7A46536-75F6-8840-9610-B842E8BD854E}"/>
                      </a:ext>
                    </a:extLst>
                  </p14:cNvPr>
                  <p14:cNvContentPartPr/>
                  <p14:nvPr/>
                </p14:nvContentPartPr>
                <p14:xfrm>
                  <a:off x="1857545" y="6406984"/>
                  <a:ext cx="37080" cy="28440"/>
                </p14:xfrm>
              </p:contentPart>
            </mc:Choice>
            <mc:Fallback xmlns="">
              <p:pic>
                <p:nvPicPr>
                  <p:cNvPr id="50" name="Input penna 49">
                    <a:extLst>
                      <a:ext uri="{FF2B5EF4-FFF2-40B4-BE49-F238E27FC236}">
                        <a16:creationId xmlns:a16="http://schemas.microsoft.com/office/drawing/2014/main" id="{E7A46536-75F6-8840-9610-B842E8BD854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826945" y="6376384"/>
                    <a:ext cx="9828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1" name="Input penna 50">
                    <a:extLst>
                      <a:ext uri="{FF2B5EF4-FFF2-40B4-BE49-F238E27FC236}">
                        <a16:creationId xmlns:a16="http://schemas.microsoft.com/office/drawing/2014/main" id="{045BCDC4-86C4-BE4B-BCF0-CB2AD08C2FB4}"/>
                      </a:ext>
                    </a:extLst>
                  </p14:cNvPr>
                  <p14:cNvContentPartPr/>
                  <p14:nvPr/>
                </p14:nvContentPartPr>
                <p14:xfrm>
                  <a:off x="1863305" y="6441184"/>
                  <a:ext cx="360" cy="360"/>
                </p14:xfrm>
              </p:contentPart>
            </mc:Choice>
            <mc:Fallback xmlns="">
              <p:pic>
                <p:nvPicPr>
                  <p:cNvPr id="51" name="Input penna 50">
                    <a:extLst>
                      <a:ext uri="{FF2B5EF4-FFF2-40B4-BE49-F238E27FC236}">
                        <a16:creationId xmlns:a16="http://schemas.microsoft.com/office/drawing/2014/main" id="{045BCDC4-86C4-BE4B-BCF0-CB2AD08C2FB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832705" y="6410584"/>
                    <a:ext cx="6156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52" name="Input penna 51">
                    <a:extLst>
                      <a:ext uri="{FF2B5EF4-FFF2-40B4-BE49-F238E27FC236}">
                        <a16:creationId xmlns:a16="http://schemas.microsoft.com/office/drawing/2014/main" id="{C70245DE-10BB-8347-8396-F4598C42BB4C}"/>
                      </a:ext>
                    </a:extLst>
                  </p14:cNvPr>
                  <p14:cNvContentPartPr/>
                  <p14:nvPr/>
                </p14:nvContentPartPr>
                <p14:xfrm>
                  <a:off x="1888145" y="6574384"/>
                  <a:ext cx="15840" cy="70560"/>
                </p14:xfrm>
              </p:contentPart>
            </mc:Choice>
            <mc:Fallback xmlns="">
              <p:pic>
                <p:nvPicPr>
                  <p:cNvPr id="52" name="Input penna 51">
                    <a:extLst>
                      <a:ext uri="{FF2B5EF4-FFF2-40B4-BE49-F238E27FC236}">
                        <a16:creationId xmlns:a16="http://schemas.microsoft.com/office/drawing/2014/main" id="{C70245DE-10BB-8347-8396-F4598C42BB4C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1857545" y="6543424"/>
                    <a:ext cx="7740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53" name="Input penna 52">
                    <a:extLst>
                      <a:ext uri="{FF2B5EF4-FFF2-40B4-BE49-F238E27FC236}">
                        <a16:creationId xmlns:a16="http://schemas.microsoft.com/office/drawing/2014/main" id="{BF571ECE-BC70-A242-90F8-EF04DF3914A0}"/>
                      </a:ext>
                    </a:extLst>
                  </p14:cNvPr>
                  <p14:cNvContentPartPr/>
                  <p14:nvPr/>
                </p14:nvContentPartPr>
                <p14:xfrm>
                  <a:off x="1898225" y="6568624"/>
                  <a:ext cx="39240" cy="86040"/>
                </p14:xfrm>
              </p:contentPart>
            </mc:Choice>
            <mc:Fallback xmlns="">
              <p:pic>
                <p:nvPicPr>
                  <p:cNvPr id="53" name="Input penna 52">
                    <a:extLst>
                      <a:ext uri="{FF2B5EF4-FFF2-40B4-BE49-F238E27FC236}">
                        <a16:creationId xmlns:a16="http://schemas.microsoft.com/office/drawing/2014/main" id="{BF571ECE-BC70-A242-90F8-EF04DF3914A0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1867265" y="6537664"/>
                    <a:ext cx="10080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54" name="Input penna 53">
                    <a:extLst>
                      <a:ext uri="{FF2B5EF4-FFF2-40B4-BE49-F238E27FC236}">
                        <a16:creationId xmlns:a16="http://schemas.microsoft.com/office/drawing/2014/main" id="{632A79FE-F861-064A-B2DF-40E429586281}"/>
                      </a:ext>
                    </a:extLst>
                  </p14:cNvPr>
                  <p14:cNvContentPartPr/>
                  <p14:nvPr/>
                </p14:nvContentPartPr>
                <p14:xfrm>
                  <a:off x="2044385" y="6336424"/>
                  <a:ext cx="10440" cy="18000"/>
                </p14:xfrm>
              </p:contentPart>
            </mc:Choice>
            <mc:Fallback xmlns="">
              <p:pic>
                <p:nvPicPr>
                  <p:cNvPr id="54" name="Input penna 53">
                    <a:extLst>
                      <a:ext uri="{FF2B5EF4-FFF2-40B4-BE49-F238E27FC236}">
                        <a16:creationId xmlns:a16="http://schemas.microsoft.com/office/drawing/2014/main" id="{632A79FE-F861-064A-B2DF-40E429586281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013785" y="6305824"/>
                    <a:ext cx="7164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55" name="Input penna 54">
                    <a:extLst>
                      <a:ext uri="{FF2B5EF4-FFF2-40B4-BE49-F238E27FC236}">
                        <a16:creationId xmlns:a16="http://schemas.microsoft.com/office/drawing/2014/main" id="{4AF2B22F-939C-E64D-96A8-B9F026291A91}"/>
                      </a:ext>
                    </a:extLst>
                  </p14:cNvPr>
                  <p14:cNvContentPartPr/>
                  <p14:nvPr/>
                </p14:nvContentPartPr>
                <p14:xfrm>
                  <a:off x="1966265" y="6348664"/>
                  <a:ext cx="82440" cy="286200"/>
                </p14:xfrm>
              </p:contentPart>
            </mc:Choice>
            <mc:Fallback xmlns="">
              <p:pic>
                <p:nvPicPr>
                  <p:cNvPr id="55" name="Input penna 54">
                    <a:extLst>
                      <a:ext uri="{FF2B5EF4-FFF2-40B4-BE49-F238E27FC236}">
                        <a16:creationId xmlns:a16="http://schemas.microsoft.com/office/drawing/2014/main" id="{4AF2B22F-939C-E64D-96A8-B9F026291A91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1935665" y="6317704"/>
                    <a:ext cx="144000" cy="34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92" name="Input penna 91">
                    <a:extLst>
                      <a:ext uri="{FF2B5EF4-FFF2-40B4-BE49-F238E27FC236}">
                        <a16:creationId xmlns:a16="http://schemas.microsoft.com/office/drawing/2014/main" id="{477C60AC-EF29-1847-83F7-E8CC21F1B6BE}"/>
                      </a:ext>
                    </a:extLst>
                  </p14:cNvPr>
                  <p14:cNvContentPartPr/>
                  <p14:nvPr/>
                </p14:nvContentPartPr>
                <p14:xfrm>
                  <a:off x="543905" y="5503744"/>
                  <a:ext cx="2610000" cy="53640"/>
                </p14:xfrm>
              </p:contentPart>
            </mc:Choice>
            <mc:Fallback xmlns="">
              <p:pic>
                <p:nvPicPr>
                  <p:cNvPr id="92" name="Input penna 91">
                    <a:extLst>
                      <a:ext uri="{FF2B5EF4-FFF2-40B4-BE49-F238E27FC236}">
                        <a16:creationId xmlns:a16="http://schemas.microsoft.com/office/drawing/2014/main" id="{477C60AC-EF29-1847-83F7-E8CC21F1B6BE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13305" y="5472784"/>
                    <a:ext cx="2671200" cy="114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923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" descr="npo00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79248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1030"/>
          <p:cNvSpPr txBox="1">
            <a:spLocks noChangeArrowheads="1"/>
          </p:cNvSpPr>
          <p:nvPr/>
        </p:nvSpPr>
        <p:spPr bwMode="auto">
          <a:xfrm>
            <a:off x="381000" y="2209800"/>
            <a:ext cx="14478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Time 1</a:t>
            </a:r>
          </a:p>
        </p:txBody>
      </p:sp>
      <p:sp>
        <p:nvSpPr>
          <p:cNvPr id="18435" name="Text Box 1034"/>
          <p:cNvSpPr txBox="1">
            <a:spLocks noChangeArrowheads="1"/>
          </p:cNvSpPr>
          <p:nvPr/>
        </p:nvSpPr>
        <p:spPr bwMode="auto">
          <a:xfrm>
            <a:off x="3810000" y="14478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RIFTING</a:t>
            </a:r>
          </a:p>
        </p:txBody>
      </p:sp>
    </p:spTree>
  </p:cSld>
  <p:clrMapOvr>
    <a:masterClrMapping/>
  </p:clrMapOvr>
  <p:transition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3B3A4E55-D7C4-D14F-B329-7319978B69D3}"/>
                  </a:ext>
                </a:extLst>
              </p14:cNvPr>
              <p14:cNvContentPartPr/>
              <p14:nvPr/>
            </p14:nvContentPartPr>
            <p14:xfrm>
              <a:off x="984780" y="1608570"/>
              <a:ext cx="654480" cy="14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3B3A4E55-D7C4-D14F-B329-7319978B69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9660" y="1593090"/>
                <a:ext cx="6850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E80CF50-966C-3345-975D-5CB44E4E0A96}"/>
                  </a:ext>
                </a:extLst>
              </p14:cNvPr>
              <p14:cNvContentPartPr/>
              <p14:nvPr/>
            </p14:nvContentPartPr>
            <p14:xfrm>
              <a:off x="3781980" y="1609650"/>
              <a:ext cx="92880" cy="252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E80CF50-966C-3345-975D-5CB44E4E0A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6860" y="1594170"/>
                <a:ext cx="123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A8CC7870-853D-E441-98C9-148BFB5D022C}"/>
                  </a:ext>
                </a:extLst>
              </p14:cNvPr>
              <p14:cNvContentPartPr/>
              <p14:nvPr/>
            </p14:nvContentPartPr>
            <p14:xfrm>
              <a:off x="3586860" y="1599210"/>
              <a:ext cx="93600" cy="12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A8CC7870-853D-E441-98C9-148BFB5D02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71740" y="1584090"/>
                <a:ext cx="124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D5FADE34-78D2-B14F-B120-7D04FB96531C}"/>
                  </a:ext>
                </a:extLst>
              </p14:cNvPr>
              <p14:cNvContentPartPr/>
              <p14:nvPr/>
            </p14:nvContentPartPr>
            <p14:xfrm>
              <a:off x="3440700" y="1573650"/>
              <a:ext cx="102600" cy="2664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D5FADE34-78D2-B14F-B120-7D04FB9653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25580" y="1558530"/>
                <a:ext cx="133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AC662EC6-906A-B541-8767-E273583AB464}"/>
                  </a:ext>
                </a:extLst>
              </p14:cNvPr>
              <p14:cNvContentPartPr/>
              <p14:nvPr/>
            </p14:nvContentPartPr>
            <p14:xfrm>
              <a:off x="3231900" y="1567170"/>
              <a:ext cx="105840" cy="111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AC662EC6-906A-B541-8767-E273583AB4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6420" y="1552050"/>
                <a:ext cx="1364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92E622EC-434E-9E4D-B948-4C74822CBF68}"/>
                  </a:ext>
                </a:extLst>
              </p14:cNvPr>
              <p14:cNvContentPartPr/>
              <p14:nvPr/>
            </p14:nvContentPartPr>
            <p14:xfrm>
              <a:off x="3067380" y="1590930"/>
              <a:ext cx="99000" cy="27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92E622EC-434E-9E4D-B948-4C74822CBF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51900" y="1575810"/>
                <a:ext cx="1296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F748B3A4-DBAC-3D49-A5D2-D01D4EA082E3}"/>
                  </a:ext>
                </a:extLst>
              </p14:cNvPr>
              <p14:cNvContentPartPr/>
              <p14:nvPr/>
            </p14:nvContentPartPr>
            <p14:xfrm>
              <a:off x="3028140" y="1622970"/>
              <a:ext cx="34920" cy="367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F748B3A4-DBAC-3D49-A5D2-D01D4EA082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13020" y="1607490"/>
                <a:ext cx="655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36B0593-AC30-7C44-BE08-2AFB2FC21AC9}"/>
                  </a:ext>
                </a:extLst>
              </p14:cNvPr>
              <p14:cNvContentPartPr/>
              <p14:nvPr/>
            </p14:nvContentPartPr>
            <p14:xfrm>
              <a:off x="3051900" y="1611450"/>
              <a:ext cx="5040" cy="9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36B0593-AC30-7C44-BE08-2AFB2FC21AC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36420" y="1596330"/>
                <a:ext cx="356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57D739A-B705-4D43-A084-7C19E8A774BB}"/>
                  </a:ext>
                </a:extLst>
              </p14:cNvPr>
              <p14:cNvContentPartPr/>
              <p14:nvPr/>
            </p14:nvContentPartPr>
            <p14:xfrm>
              <a:off x="2760660" y="1485810"/>
              <a:ext cx="39600" cy="61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57D739A-B705-4D43-A084-7C19E8A774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540" y="1470330"/>
                <a:ext cx="70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2C512E3C-49F5-3A4E-A850-87EA6D0F0CDE}"/>
                  </a:ext>
                </a:extLst>
              </p14:cNvPr>
              <p14:cNvContentPartPr/>
              <p14:nvPr/>
            </p14:nvContentPartPr>
            <p14:xfrm>
              <a:off x="2661300" y="1478610"/>
              <a:ext cx="29520" cy="90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2C512E3C-49F5-3A4E-A850-87EA6D0F0CD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45820" y="1463130"/>
                <a:ext cx="601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E4854E8-B550-FC4F-8120-E89AFCBE42B1}"/>
                  </a:ext>
                </a:extLst>
              </p14:cNvPr>
              <p14:cNvContentPartPr/>
              <p14:nvPr/>
            </p14:nvContentPartPr>
            <p14:xfrm>
              <a:off x="2628900" y="1485810"/>
              <a:ext cx="7920" cy="28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E4854E8-B550-FC4F-8120-E89AFCBE42B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13420" y="1470330"/>
                <a:ext cx="385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914485FE-06C5-8541-A18B-50FCE8AFBD88}"/>
                  </a:ext>
                </a:extLst>
              </p14:cNvPr>
              <p14:cNvContentPartPr/>
              <p14:nvPr/>
            </p14:nvContentPartPr>
            <p14:xfrm>
              <a:off x="2734740" y="1438290"/>
              <a:ext cx="8640" cy="18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914485FE-06C5-8541-A18B-50FCE8AFBD8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9620" y="1423170"/>
                <a:ext cx="388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26633B37-9E5B-DA42-AB83-9C0CD97D2766}"/>
                  </a:ext>
                </a:extLst>
              </p14:cNvPr>
              <p14:cNvContentPartPr/>
              <p14:nvPr/>
            </p14:nvContentPartPr>
            <p14:xfrm>
              <a:off x="2834460" y="1401570"/>
              <a:ext cx="11880" cy="432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26633B37-9E5B-DA42-AB83-9C0CD97D27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19340" y="1386450"/>
                <a:ext cx="421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295C102-CF5D-344B-9DAF-8D8DB2BD2D1A}"/>
                  </a:ext>
                </a:extLst>
              </p14:cNvPr>
              <p14:cNvContentPartPr/>
              <p14:nvPr/>
            </p14:nvContentPartPr>
            <p14:xfrm>
              <a:off x="2959020" y="1438290"/>
              <a:ext cx="1440" cy="180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295C102-CF5D-344B-9DAF-8D8DB2BD2D1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43900" y="1423170"/>
                <a:ext cx="3204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DB8CE629-4A06-1449-9A8D-FD52C2EE2E0B}"/>
                  </a:ext>
                </a:extLst>
              </p14:cNvPr>
              <p14:cNvContentPartPr/>
              <p14:nvPr/>
            </p14:nvContentPartPr>
            <p14:xfrm>
              <a:off x="3147300" y="1453410"/>
              <a:ext cx="7560" cy="972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DB8CE629-4A06-1449-9A8D-FD52C2EE2E0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32180" y="1438290"/>
                <a:ext cx="378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2907D413-4F7A-6C4C-A223-FA78AB095C9A}"/>
                  </a:ext>
                </a:extLst>
              </p14:cNvPr>
              <p14:cNvContentPartPr/>
              <p14:nvPr/>
            </p14:nvContentPartPr>
            <p14:xfrm>
              <a:off x="3147300" y="1453410"/>
              <a:ext cx="7560" cy="97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2907D413-4F7A-6C4C-A223-FA78AB095C9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32180" y="1438290"/>
                <a:ext cx="378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C7D3051C-25EE-7A4D-9D8E-F2DC3E078C8B}"/>
                  </a:ext>
                </a:extLst>
              </p14:cNvPr>
              <p14:cNvContentPartPr/>
              <p14:nvPr/>
            </p14:nvContentPartPr>
            <p14:xfrm>
              <a:off x="3071700" y="1417770"/>
              <a:ext cx="14760" cy="1548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C7D3051C-25EE-7A4D-9D8E-F2DC3E078C8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56220" y="1402650"/>
                <a:ext cx="45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B5BBA285-BE88-C243-8795-7366F84CD1AE}"/>
                  </a:ext>
                </a:extLst>
              </p14:cNvPr>
              <p14:cNvContentPartPr/>
              <p14:nvPr/>
            </p14:nvContentPartPr>
            <p14:xfrm>
              <a:off x="2970900" y="1440090"/>
              <a:ext cx="23760" cy="108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B5BBA285-BE88-C243-8795-7366F84CD1A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55780" y="1424610"/>
                <a:ext cx="543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61EA1C97-D69E-9747-8FCD-176FAC5BF7A8}"/>
                  </a:ext>
                </a:extLst>
              </p14:cNvPr>
              <p14:cNvContentPartPr/>
              <p14:nvPr/>
            </p14:nvContentPartPr>
            <p14:xfrm>
              <a:off x="2822940" y="1465650"/>
              <a:ext cx="6480" cy="900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61EA1C97-D69E-9747-8FCD-176FAC5BF7A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07820" y="1450170"/>
                <a:ext cx="370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CD47D6B7-D2AC-0446-B8B1-C9AA35B46141}"/>
                  </a:ext>
                </a:extLst>
              </p14:cNvPr>
              <p14:cNvContentPartPr/>
              <p14:nvPr/>
            </p14:nvContentPartPr>
            <p14:xfrm>
              <a:off x="2604780" y="1475370"/>
              <a:ext cx="69840" cy="1080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CD47D6B7-D2AC-0446-B8B1-C9AA35B461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89660" y="1459890"/>
                <a:ext cx="1004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F80B3784-1303-FF42-82BB-08A95DB9E609}"/>
                  </a:ext>
                </a:extLst>
              </p14:cNvPr>
              <p14:cNvContentPartPr/>
              <p14:nvPr/>
            </p14:nvContentPartPr>
            <p14:xfrm>
              <a:off x="2524860" y="1485090"/>
              <a:ext cx="68760" cy="1260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F80B3784-1303-FF42-82BB-08A95DB9E60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09380" y="1469610"/>
                <a:ext cx="990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E6EF111-1A17-C54E-A562-B8D968F52C1C}"/>
                  </a:ext>
                </a:extLst>
              </p14:cNvPr>
              <p14:cNvContentPartPr/>
              <p14:nvPr/>
            </p14:nvContentPartPr>
            <p14:xfrm>
              <a:off x="2754540" y="1451610"/>
              <a:ext cx="1080" cy="1008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E6EF111-1A17-C54E-A562-B8D968F52C1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39420" y="1436130"/>
                <a:ext cx="31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276B43B7-F6F9-3B41-BABA-30B658C6E7EC}"/>
                  </a:ext>
                </a:extLst>
              </p14:cNvPr>
              <p14:cNvContentPartPr/>
              <p14:nvPr/>
            </p14:nvContentPartPr>
            <p14:xfrm>
              <a:off x="2925900" y="1417050"/>
              <a:ext cx="6480" cy="108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276B43B7-F6F9-3B41-BABA-30B658C6E7E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910780" y="1401930"/>
                <a:ext cx="367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B80EFAE6-2EA7-F54D-96BC-2C8AB6FDDD62}"/>
                  </a:ext>
                </a:extLst>
              </p14:cNvPr>
              <p14:cNvContentPartPr/>
              <p14:nvPr/>
            </p14:nvContentPartPr>
            <p14:xfrm>
              <a:off x="3051540" y="1405890"/>
              <a:ext cx="5040" cy="828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B80EFAE6-2EA7-F54D-96BC-2C8AB6FDDD6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36420" y="1390410"/>
                <a:ext cx="356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8393ABED-D104-8849-91F4-672BEDF65FD2}"/>
                  </a:ext>
                </a:extLst>
              </p14:cNvPr>
              <p14:cNvContentPartPr/>
              <p14:nvPr/>
            </p14:nvContentPartPr>
            <p14:xfrm>
              <a:off x="3280140" y="1440090"/>
              <a:ext cx="5040" cy="108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8393ABED-D104-8849-91F4-672BEDF65FD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65020" y="1424610"/>
                <a:ext cx="356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8EAF2C34-3427-B046-9011-049124B132D0}"/>
                  </a:ext>
                </a:extLst>
              </p14:cNvPr>
              <p14:cNvContentPartPr/>
              <p14:nvPr/>
            </p14:nvContentPartPr>
            <p14:xfrm>
              <a:off x="3296700" y="1418850"/>
              <a:ext cx="6480" cy="1008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8EAF2C34-3427-B046-9011-049124B132D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1580" y="1403730"/>
                <a:ext cx="370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0D7A950F-3ABE-2845-AC7C-B25A36F89D07}"/>
                  </a:ext>
                </a:extLst>
              </p14:cNvPr>
              <p14:cNvContentPartPr/>
              <p14:nvPr/>
            </p14:nvContentPartPr>
            <p14:xfrm>
              <a:off x="3296700" y="1418850"/>
              <a:ext cx="6480" cy="100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0D7A950F-3ABE-2845-AC7C-B25A36F89D0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81580" y="1403730"/>
                <a:ext cx="370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9698165B-B668-BB41-B024-56287209F5DE}"/>
                  </a:ext>
                </a:extLst>
              </p14:cNvPr>
              <p14:cNvContentPartPr/>
              <p14:nvPr/>
            </p14:nvContentPartPr>
            <p14:xfrm>
              <a:off x="3348900" y="1428570"/>
              <a:ext cx="16560" cy="7524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9698165B-B668-BB41-B024-56287209F5D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33780" y="1413450"/>
                <a:ext cx="4716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C821CAF3-6D7C-AA44-8BBE-66B13EA845B8}"/>
                  </a:ext>
                </a:extLst>
              </p14:cNvPr>
              <p14:cNvContentPartPr/>
              <p14:nvPr/>
            </p14:nvContentPartPr>
            <p14:xfrm>
              <a:off x="2505420" y="1432890"/>
              <a:ext cx="34920" cy="10224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C821CAF3-6D7C-AA44-8BBE-66B13EA845B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89940" y="1417770"/>
                <a:ext cx="6552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1C3677CD-931C-2C41-9420-019ACC8FD995}"/>
                  </a:ext>
                </a:extLst>
              </p14:cNvPr>
              <p14:cNvContentPartPr/>
              <p14:nvPr/>
            </p14:nvContentPartPr>
            <p14:xfrm>
              <a:off x="3234420" y="1321290"/>
              <a:ext cx="6120" cy="1620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1C3677CD-931C-2C41-9420-019ACC8FD99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219300" y="1306170"/>
                <a:ext cx="36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0CD0BDCB-1AF4-3247-9507-2523F33C74AD}"/>
                  </a:ext>
                </a:extLst>
              </p14:cNvPr>
              <p14:cNvContentPartPr/>
              <p14:nvPr/>
            </p14:nvContentPartPr>
            <p14:xfrm>
              <a:off x="3234420" y="1325610"/>
              <a:ext cx="25920" cy="21384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0CD0BDCB-1AF4-3247-9507-2523F33C74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219300" y="1310490"/>
                <a:ext cx="565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6E1B6FEF-C58D-4347-B5F7-787FB138959D}"/>
                  </a:ext>
                </a:extLst>
              </p14:cNvPr>
              <p14:cNvContentPartPr/>
              <p14:nvPr/>
            </p14:nvContentPartPr>
            <p14:xfrm>
              <a:off x="2491020" y="1378890"/>
              <a:ext cx="12240" cy="432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6E1B6FEF-C58D-4347-B5F7-787FB138959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475900" y="1363770"/>
                <a:ext cx="424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C0A6B1C4-86DF-934A-AA3C-86D130EEF180}"/>
                  </a:ext>
                </a:extLst>
              </p14:cNvPr>
              <p14:cNvContentPartPr/>
              <p14:nvPr/>
            </p14:nvContentPartPr>
            <p14:xfrm>
              <a:off x="2472660" y="1378890"/>
              <a:ext cx="18720" cy="21240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C0A6B1C4-86DF-934A-AA3C-86D130EEF18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57540" y="1363770"/>
                <a:ext cx="49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8A56AFA5-3F21-4E4B-B76A-2482893B187A}"/>
                  </a:ext>
                </a:extLst>
              </p14:cNvPr>
              <p14:cNvContentPartPr/>
              <p14:nvPr/>
            </p14:nvContentPartPr>
            <p14:xfrm>
              <a:off x="3711420" y="2093490"/>
              <a:ext cx="3240" cy="972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8A56AFA5-3F21-4E4B-B76A-2482893B187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96300" y="2078370"/>
                <a:ext cx="338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4F85F5AC-EF0D-0841-8E14-D21B13A2A216}"/>
                  </a:ext>
                </a:extLst>
              </p14:cNvPr>
              <p14:cNvContentPartPr/>
              <p14:nvPr/>
            </p14:nvContentPartPr>
            <p14:xfrm>
              <a:off x="3553380" y="2066490"/>
              <a:ext cx="154800" cy="2664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4F85F5AC-EF0D-0841-8E14-D21B13A2A21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538260" y="2051370"/>
                <a:ext cx="1854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F3A6738A-2328-3F4C-AC05-85606A0342B0}"/>
                  </a:ext>
                </a:extLst>
              </p14:cNvPr>
              <p14:cNvContentPartPr/>
              <p14:nvPr/>
            </p14:nvContentPartPr>
            <p14:xfrm>
              <a:off x="3242700" y="1534770"/>
              <a:ext cx="3600" cy="828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F3A6738A-2328-3F4C-AC05-85606A0342B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27580" y="1519650"/>
                <a:ext cx="342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8F2AC45F-31C1-D540-A994-055D79BDD5F3}"/>
                  </a:ext>
                </a:extLst>
              </p14:cNvPr>
              <p14:cNvContentPartPr/>
              <p14:nvPr/>
            </p14:nvContentPartPr>
            <p14:xfrm>
              <a:off x="3234420" y="1531530"/>
              <a:ext cx="8640" cy="360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8F2AC45F-31C1-D540-A994-055D79BDD5F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219300" y="1516050"/>
                <a:ext cx="3888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uppo 87">
            <a:extLst>
              <a:ext uri="{FF2B5EF4-FFF2-40B4-BE49-F238E27FC236}">
                <a16:creationId xmlns:a16="http://schemas.microsoft.com/office/drawing/2014/main" id="{60A99925-874A-CA4A-A8DC-D1D96EDADBD1}"/>
              </a:ext>
            </a:extLst>
          </p:cNvPr>
          <p:cNvGrpSpPr/>
          <p:nvPr/>
        </p:nvGrpSpPr>
        <p:grpSpPr>
          <a:xfrm>
            <a:off x="2457180" y="1732770"/>
            <a:ext cx="937800" cy="2189160"/>
            <a:chOff x="2457180" y="1732770"/>
            <a:chExt cx="937800" cy="21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8E3E9BB5-6E04-A24A-B5D3-CFE0C5617E1E}"/>
                    </a:ext>
                  </a:extLst>
                </p14:cNvPr>
                <p14:cNvContentPartPr/>
                <p14:nvPr/>
              </p14:nvContentPartPr>
              <p14:xfrm>
                <a:off x="2944980" y="1760130"/>
                <a:ext cx="4320" cy="187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8E3E9BB5-6E04-A24A-B5D3-CFE0C5617E1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929500" y="1744650"/>
                  <a:ext cx="34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7A77E1F0-0D33-8942-8CE9-29A039B9B879}"/>
                    </a:ext>
                  </a:extLst>
                </p14:cNvPr>
                <p14:cNvContentPartPr/>
                <p14:nvPr/>
              </p14:nvContentPartPr>
              <p14:xfrm>
                <a:off x="2834460" y="1760130"/>
                <a:ext cx="114840" cy="2656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7A77E1F0-0D33-8942-8CE9-29A039B9B87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819340" y="1744650"/>
                  <a:ext cx="1450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E2AC67BB-4EEB-CA44-A7C3-45CF1CB55D7A}"/>
                    </a:ext>
                  </a:extLst>
                </p14:cNvPr>
                <p14:cNvContentPartPr/>
                <p14:nvPr/>
              </p14:nvContentPartPr>
              <p14:xfrm>
                <a:off x="2563740" y="2057130"/>
                <a:ext cx="248400" cy="17758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E2AC67BB-4EEB-CA44-A7C3-45CF1CB55D7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548620" y="2042010"/>
                  <a:ext cx="278640" cy="180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AB1D28A-C30A-4446-94BE-060C1C74C7E7}"/>
                    </a:ext>
                  </a:extLst>
                </p14:cNvPr>
                <p14:cNvContentPartPr/>
                <p14:nvPr/>
              </p14:nvContentPartPr>
              <p14:xfrm>
                <a:off x="2535660" y="3817530"/>
                <a:ext cx="31320" cy="435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AB1D28A-C30A-4446-94BE-060C1C74C7E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520180" y="3802050"/>
                  <a:ext cx="619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68C83D73-8D63-8D4B-A0DE-C276CC6B842D}"/>
                    </a:ext>
                  </a:extLst>
                </p14:cNvPr>
                <p14:cNvContentPartPr/>
                <p14:nvPr/>
              </p14:nvContentPartPr>
              <p14:xfrm>
                <a:off x="3370500" y="2104290"/>
                <a:ext cx="24480" cy="104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68C83D73-8D63-8D4B-A0DE-C276CC6B842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55380" y="2089170"/>
                  <a:ext cx="547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B15AAF62-D6E8-F84C-9026-BDB0E7C1DEB0}"/>
                    </a:ext>
                  </a:extLst>
                </p14:cNvPr>
                <p14:cNvContentPartPr/>
                <p14:nvPr/>
              </p14:nvContentPartPr>
              <p14:xfrm>
                <a:off x="3262140" y="2102850"/>
                <a:ext cx="121320" cy="309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B15AAF62-D6E8-F84C-9026-BDB0E7C1DEB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247020" y="2087730"/>
                  <a:ext cx="1519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3D4806D2-6DB1-8E4E-945D-FD4B8EC1BC98}"/>
                    </a:ext>
                  </a:extLst>
                </p14:cNvPr>
                <p14:cNvContentPartPr/>
                <p14:nvPr/>
              </p14:nvContentPartPr>
              <p14:xfrm>
                <a:off x="3140820" y="2214810"/>
                <a:ext cx="48240" cy="936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3D4806D2-6DB1-8E4E-945D-FD4B8EC1BC9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25700" y="2199690"/>
                  <a:ext cx="788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B37E0F5-13C8-1F45-9DB4-21FA9354F3DE}"/>
                    </a:ext>
                  </a:extLst>
                </p14:cNvPr>
                <p14:cNvContentPartPr/>
                <p14:nvPr/>
              </p14:nvContentPartPr>
              <p14:xfrm>
                <a:off x="3119220" y="2507130"/>
                <a:ext cx="1440" cy="608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B37E0F5-13C8-1F45-9DB4-21FA9354F3D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04100" y="2492010"/>
                  <a:ext cx="316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F4244C23-C57D-6A4D-9183-96B553682F0B}"/>
                    </a:ext>
                  </a:extLst>
                </p14:cNvPr>
                <p14:cNvContentPartPr/>
                <p14:nvPr/>
              </p14:nvContentPartPr>
              <p14:xfrm>
                <a:off x="3097260" y="2697210"/>
                <a:ext cx="9360" cy="1112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F4244C23-C57D-6A4D-9183-96B553682F0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082140" y="2682090"/>
                  <a:ext cx="39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4321D39-ABE8-044A-BEAB-7E6B537D646D}"/>
                    </a:ext>
                  </a:extLst>
                </p14:cNvPr>
                <p14:cNvContentPartPr/>
                <p14:nvPr/>
              </p14:nvContentPartPr>
              <p14:xfrm>
                <a:off x="3051180" y="2821050"/>
                <a:ext cx="46800" cy="1929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4321D39-ABE8-044A-BEAB-7E6B537D646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35700" y="2805930"/>
                  <a:ext cx="770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32BE9FE9-14C0-0B40-B983-043D528B7B7E}"/>
                    </a:ext>
                  </a:extLst>
                </p14:cNvPr>
                <p14:cNvContentPartPr/>
                <p14:nvPr/>
              </p14:nvContentPartPr>
              <p14:xfrm>
                <a:off x="2994660" y="3268890"/>
                <a:ext cx="2880" cy="32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32BE9FE9-14C0-0B40-B983-043D528B7B7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979180" y="3253410"/>
                  <a:ext cx="331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6388F518-6FE7-3B40-AA50-BFF3DA8D676F}"/>
                    </a:ext>
                  </a:extLst>
                </p14:cNvPr>
                <p14:cNvContentPartPr/>
                <p14:nvPr/>
              </p14:nvContentPartPr>
              <p14:xfrm>
                <a:off x="2913660" y="3509010"/>
                <a:ext cx="58320" cy="4129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6388F518-6FE7-3B40-AA50-BFF3DA8D676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898180" y="3493530"/>
                  <a:ext cx="8892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632183A4-62AD-7646-8FA6-3CB0D093E882}"/>
                    </a:ext>
                  </a:extLst>
                </p14:cNvPr>
                <p14:cNvContentPartPr/>
                <p14:nvPr/>
              </p14:nvContentPartPr>
              <p14:xfrm>
                <a:off x="2651580" y="3683250"/>
                <a:ext cx="37080" cy="100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632183A4-62AD-7646-8FA6-3CB0D093E88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636460" y="3667770"/>
                  <a:ext cx="673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C504685B-C44A-A148-B6F2-45927DBB41C3}"/>
                    </a:ext>
                  </a:extLst>
                </p14:cNvPr>
                <p14:cNvContentPartPr/>
                <p14:nvPr/>
              </p14:nvContentPartPr>
              <p14:xfrm>
                <a:off x="2819340" y="3610530"/>
                <a:ext cx="3960" cy="14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C504685B-C44A-A148-B6F2-45927DBB41C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803860" y="3595410"/>
                  <a:ext cx="345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92DCAA15-BB18-2540-A0AD-7E693EFB4292}"/>
                    </a:ext>
                  </a:extLst>
                </p14:cNvPr>
                <p14:cNvContentPartPr/>
                <p14:nvPr/>
              </p14:nvContentPartPr>
              <p14:xfrm>
                <a:off x="2815020" y="3210930"/>
                <a:ext cx="31680" cy="352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92DCAA15-BB18-2540-A0AD-7E693EFB429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799540" y="3195810"/>
                  <a:ext cx="62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64250B58-4F52-2646-96E5-650A181BCEAB}"/>
                    </a:ext>
                  </a:extLst>
                </p14:cNvPr>
                <p14:cNvContentPartPr/>
                <p14:nvPr/>
              </p14:nvContentPartPr>
              <p14:xfrm>
                <a:off x="2788740" y="3059370"/>
                <a:ext cx="11520" cy="360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64250B58-4F52-2646-96E5-650A181BCEA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773620" y="3044250"/>
                  <a:ext cx="417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98CE8F1-9018-814D-B7EE-997709E665F8}"/>
                    </a:ext>
                  </a:extLst>
                </p14:cNvPr>
                <p14:cNvContentPartPr/>
                <p14:nvPr/>
              </p14:nvContentPartPr>
              <p14:xfrm>
                <a:off x="2829780" y="2792970"/>
                <a:ext cx="29880" cy="424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98CE8F1-9018-814D-B7EE-997709E665F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814660" y="2777850"/>
                  <a:ext cx="60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9848A386-80F8-EA4E-AB80-02662D2C1D6B}"/>
                    </a:ext>
                  </a:extLst>
                </p14:cNvPr>
                <p14:cNvContentPartPr/>
                <p14:nvPr/>
              </p14:nvContentPartPr>
              <p14:xfrm>
                <a:off x="2880180" y="2623050"/>
                <a:ext cx="45720" cy="608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9848A386-80F8-EA4E-AB80-02662D2C1D6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865060" y="2607930"/>
                  <a:ext cx="759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3350CCDE-B84E-F146-B77A-0E3B68E5732F}"/>
                    </a:ext>
                  </a:extLst>
                </p14:cNvPr>
                <p14:cNvContentPartPr/>
                <p14:nvPr/>
              </p14:nvContentPartPr>
              <p14:xfrm>
                <a:off x="2937420" y="2510370"/>
                <a:ext cx="46800" cy="536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3350CCDE-B84E-F146-B77A-0E3B68E5732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921940" y="2495250"/>
                  <a:ext cx="774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B3B1E89D-E2E0-4344-AE81-52E825941699}"/>
                    </a:ext>
                  </a:extLst>
                </p14:cNvPr>
                <p14:cNvContentPartPr/>
                <p14:nvPr/>
              </p14:nvContentPartPr>
              <p14:xfrm>
                <a:off x="3021660" y="2302650"/>
                <a:ext cx="41760" cy="406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B3B1E89D-E2E0-4344-AE81-52E82594169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006540" y="2287170"/>
                  <a:ext cx="720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87BEB655-62B7-BF47-A96B-8F88A53E5565}"/>
                    </a:ext>
                  </a:extLst>
                </p14:cNvPr>
                <p14:cNvContentPartPr/>
                <p14:nvPr/>
              </p14:nvContentPartPr>
              <p14:xfrm>
                <a:off x="2981340" y="2052450"/>
                <a:ext cx="7200" cy="2808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87BEB655-62B7-BF47-A96B-8F88A53E556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966220" y="2036970"/>
                  <a:ext cx="378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56B9B83-DF8E-534B-814A-875D695FFA07}"/>
                    </a:ext>
                  </a:extLst>
                </p14:cNvPr>
                <p14:cNvContentPartPr/>
                <p14:nvPr/>
              </p14:nvContentPartPr>
              <p14:xfrm>
                <a:off x="2950020" y="1944090"/>
                <a:ext cx="62280" cy="450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56B9B83-DF8E-534B-814A-875D695FFA0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934900" y="1928970"/>
                  <a:ext cx="925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CBFC8AF1-AEC9-6E4B-9AB8-874836F4765B}"/>
                    </a:ext>
                  </a:extLst>
                </p14:cNvPr>
                <p14:cNvContentPartPr/>
                <p14:nvPr/>
              </p14:nvContentPartPr>
              <p14:xfrm>
                <a:off x="2457180" y="2217330"/>
                <a:ext cx="20160" cy="1918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CBFC8AF1-AEC9-6E4B-9AB8-874836F4765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442060" y="2201850"/>
                  <a:ext cx="50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8B0D23AC-6853-3B47-B400-6E9BB0D09DFE}"/>
                    </a:ext>
                  </a:extLst>
                </p14:cNvPr>
                <p14:cNvContentPartPr/>
                <p14:nvPr/>
              </p14:nvContentPartPr>
              <p14:xfrm>
                <a:off x="2537460" y="3771810"/>
                <a:ext cx="720" cy="82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8B0D23AC-6853-3B47-B400-6E9BB0D09DF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521980" y="3756330"/>
                  <a:ext cx="313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61482D32-F6A2-A34E-BCE7-BB4C2312CA7F}"/>
                    </a:ext>
                  </a:extLst>
                </p14:cNvPr>
                <p14:cNvContentPartPr/>
                <p14:nvPr/>
              </p14:nvContentPartPr>
              <p14:xfrm>
                <a:off x="2571660" y="3863250"/>
                <a:ext cx="16200" cy="432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61482D32-F6A2-A34E-BCE7-BB4C2312CA7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556540" y="3847770"/>
                  <a:ext cx="468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B0E2593E-8CAD-5645-A23C-519BB4E65E50}"/>
                    </a:ext>
                  </a:extLst>
                </p14:cNvPr>
                <p14:cNvContentPartPr/>
                <p14:nvPr/>
              </p14:nvContentPartPr>
              <p14:xfrm>
                <a:off x="2576700" y="3867210"/>
                <a:ext cx="6480" cy="75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B0E2593E-8CAD-5645-A23C-519BB4E65E5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561580" y="3852090"/>
                  <a:ext cx="370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234396D0-1A22-4D41-ADB7-AAA1519EE518}"/>
                    </a:ext>
                  </a:extLst>
                </p14:cNvPr>
                <p14:cNvContentPartPr/>
                <p14:nvPr/>
              </p14:nvContentPartPr>
              <p14:xfrm>
                <a:off x="2922300" y="3780450"/>
                <a:ext cx="3960" cy="288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234396D0-1A22-4D41-ADB7-AAA1519EE51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906820" y="3765330"/>
                  <a:ext cx="345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F492DC7A-2E85-294B-B9B2-300B705E0FA2}"/>
                    </a:ext>
                  </a:extLst>
                </p14:cNvPr>
                <p14:cNvContentPartPr/>
                <p14:nvPr/>
              </p14:nvContentPartPr>
              <p14:xfrm>
                <a:off x="3028860" y="3829050"/>
                <a:ext cx="720" cy="115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F492DC7A-2E85-294B-B9B2-300B705E0FA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013740" y="3813570"/>
                  <a:ext cx="313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CE6CDD5A-D408-F249-89DC-3E5AF2F9C614}"/>
                    </a:ext>
                  </a:extLst>
                </p14:cNvPr>
                <p14:cNvContentPartPr/>
                <p14:nvPr/>
              </p14:nvContentPartPr>
              <p14:xfrm>
                <a:off x="2925540" y="2937330"/>
                <a:ext cx="720" cy="5760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CE6CDD5A-D408-F249-89DC-3E5AF2F9C61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910060" y="2922210"/>
                  <a:ext cx="313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EF80B405-E39B-F649-8988-FD19EF47DC2E}"/>
                    </a:ext>
                  </a:extLst>
                </p14:cNvPr>
                <p14:cNvContentPartPr/>
                <p14:nvPr/>
              </p14:nvContentPartPr>
              <p14:xfrm>
                <a:off x="2896020" y="3073410"/>
                <a:ext cx="7200" cy="144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EF80B405-E39B-F649-8988-FD19EF47DC2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880900" y="3058290"/>
                  <a:ext cx="378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E8B356A4-37FA-9647-BBBC-7B23AC57D76C}"/>
                    </a:ext>
                  </a:extLst>
                </p14:cNvPr>
                <p14:cNvContentPartPr/>
                <p14:nvPr/>
              </p14:nvContentPartPr>
              <p14:xfrm>
                <a:off x="2793420" y="3348810"/>
                <a:ext cx="31680" cy="24912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E8B356A4-37FA-9647-BBBC-7B23AC57D76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777940" y="3333690"/>
                  <a:ext cx="622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BF173CEB-A755-674E-AE18-602BB33BA493}"/>
                    </a:ext>
                  </a:extLst>
                </p14:cNvPr>
                <p14:cNvContentPartPr/>
                <p14:nvPr/>
              </p14:nvContentPartPr>
              <p14:xfrm>
                <a:off x="2698020" y="3844530"/>
                <a:ext cx="11160" cy="1908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BF173CEB-A755-674E-AE18-602BB33BA49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682900" y="3829410"/>
                  <a:ext cx="414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A5781DB7-EEDD-2846-BF4E-888E7F26496E}"/>
                    </a:ext>
                  </a:extLst>
                </p14:cNvPr>
                <p14:cNvContentPartPr/>
                <p14:nvPr/>
              </p14:nvContentPartPr>
              <p14:xfrm>
                <a:off x="2685780" y="3377610"/>
                <a:ext cx="50400" cy="2343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A5781DB7-EEDD-2846-BF4E-888E7F26496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670660" y="3362490"/>
                  <a:ext cx="810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9CA7B76E-DC26-A54B-84AB-BAD0D0A90C62}"/>
                    </a:ext>
                  </a:extLst>
                </p14:cNvPr>
                <p14:cNvContentPartPr/>
                <p14:nvPr/>
              </p14:nvContentPartPr>
              <p14:xfrm>
                <a:off x="2731500" y="2905650"/>
                <a:ext cx="80280" cy="2786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9CA7B76E-DC26-A54B-84AB-BAD0D0A90C6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716380" y="2890530"/>
                  <a:ext cx="1108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4BC11CD8-1C29-0949-B017-5F27F48D7CE0}"/>
                    </a:ext>
                  </a:extLst>
                </p14:cNvPr>
                <p14:cNvContentPartPr/>
                <p14:nvPr/>
              </p14:nvContentPartPr>
              <p14:xfrm>
                <a:off x="2878740" y="2413890"/>
                <a:ext cx="23040" cy="10008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4BC11CD8-1C29-0949-B017-5F27F48D7CE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863620" y="2398770"/>
                  <a:ext cx="536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2AF4511A-D419-1849-9045-5232F2B3ABC5}"/>
                    </a:ext>
                  </a:extLst>
                </p14:cNvPr>
                <p14:cNvContentPartPr/>
                <p14:nvPr/>
              </p14:nvContentPartPr>
              <p14:xfrm>
                <a:off x="2948940" y="2160090"/>
                <a:ext cx="2880" cy="648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2AF4511A-D419-1849-9045-5232F2B3ABC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933460" y="2144970"/>
                  <a:ext cx="334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EE624CDC-E944-C845-BBB9-D594B1E8E568}"/>
                    </a:ext>
                  </a:extLst>
                </p14:cNvPr>
                <p14:cNvContentPartPr/>
                <p14:nvPr/>
              </p14:nvContentPartPr>
              <p14:xfrm>
                <a:off x="3131820" y="1988730"/>
                <a:ext cx="27000" cy="36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EE624CDC-E944-C845-BBB9-D594B1E8E56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116340" y="1973250"/>
                  <a:ext cx="576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23714896-BF42-6B45-ACE5-7DE95837E55E}"/>
                    </a:ext>
                  </a:extLst>
                </p14:cNvPr>
                <p14:cNvContentPartPr/>
                <p14:nvPr/>
              </p14:nvContentPartPr>
              <p14:xfrm>
                <a:off x="3162420" y="1816290"/>
                <a:ext cx="3600" cy="10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23714896-BF42-6B45-ACE5-7DE95837E55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147300" y="1801170"/>
                  <a:ext cx="342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02FA54D9-8843-6545-B991-B195CA3BF32B}"/>
                    </a:ext>
                  </a:extLst>
                </p14:cNvPr>
                <p14:cNvContentPartPr/>
                <p14:nvPr/>
              </p14:nvContentPartPr>
              <p14:xfrm>
                <a:off x="3207060" y="1732770"/>
                <a:ext cx="17640" cy="7308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02FA54D9-8843-6545-B991-B195CA3BF32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191580" y="1717650"/>
                  <a:ext cx="482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1E93CD0E-B4A5-444E-A0DD-F48073F659CE}"/>
                    </a:ext>
                  </a:extLst>
                </p14:cNvPr>
                <p14:cNvContentPartPr/>
                <p14:nvPr/>
              </p14:nvContentPartPr>
              <p14:xfrm>
                <a:off x="3105180" y="1772730"/>
                <a:ext cx="95400" cy="2160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1E93CD0E-B4A5-444E-A0DD-F48073F659C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090060" y="1757610"/>
                  <a:ext cx="126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92B1DAE8-7D95-154C-AA99-EC879855E80F}"/>
                    </a:ext>
                  </a:extLst>
                </p14:cNvPr>
                <p14:cNvContentPartPr/>
                <p14:nvPr/>
              </p14:nvContentPartPr>
              <p14:xfrm>
                <a:off x="3110580" y="1737090"/>
                <a:ext cx="10080" cy="1152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92B1DAE8-7D95-154C-AA99-EC879855E80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095460" y="1721970"/>
                  <a:ext cx="40320" cy="4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uppo 184">
            <a:extLst>
              <a:ext uri="{FF2B5EF4-FFF2-40B4-BE49-F238E27FC236}">
                <a16:creationId xmlns:a16="http://schemas.microsoft.com/office/drawing/2014/main" id="{BE2EB335-7DD9-1B44-8A63-ECB953E261E2}"/>
              </a:ext>
            </a:extLst>
          </p:cNvPr>
          <p:cNvGrpSpPr/>
          <p:nvPr/>
        </p:nvGrpSpPr>
        <p:grpSpPr>
          <a:xfrm>
            <a:off x="4971780" y="931770"/>
            <a:ext cx="3421440" cy="1699200"/>
            <a:chOff x="4971780" y="931770"/>
            <a:chExt cx="3421440" cy="169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6F1BDBC6-A05A-EE4A-98C7-0C661325D394}"/>
                    </a:ext>
                  </a:extLst>
                </p14:cNvPr>
                <p14:cNvContentPartPr/>
                <p14:nvPr/>
              </p14:nvContentPartPr>
              <p14:xfrm>
                <a:off x="7052220" y="2525850"/>
                <a:ext cx="2520" cy="432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6F1BDBC6-A05A-EE4A-98C7-0C661325D39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037100" y="2510730"/>
                  <a:ext cx="327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1C0BF202-AFD5-EC4F-B04A-23FD911AEFA7}"/>
                    </a:ext>
                  </a:extLst>
                </p14:cNvPr>
                <p14:cNvContentPartPr/>
                <p14:nvPr/>
              </p14:nvContentPartPr>
              <p14:xfrm>
                <a:off x="7054380" y="2529810"/>
                <a:ext cx="140040" cy="446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1C0BF202-AFD5-EC4F-B04A-23FD911AEFA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38900" y="2514690"/>
                  <a:ext cx="1706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7AFEBF53-AB33-C042-B080-BEA65A5DFEF3}"/>
                    </a:ext>
                  </a:extLst>
                </p14:cNvPr>
                <p14:cNvContentPartPr/>
                <p14:nvPr/>
              </p14:nvContentPartPr>
              <p14:xfrm>
                <a:off x="7315020" y="2605770"/>
                <a:ext cx="178200" cy="1440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7AFEBF53-AB33-C042-B080-BEA65A5DFEF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299900" y="2590650"/>
                  <a:ext cx="2084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444DD0C5-6FB9-154F-BA1B-F940957C5D74}"/>
                    </a:ext>
                  </a:extLst>
                </p14:cNvPr>
                <p14:cNvContentPartPr/>
                <p14:nvPr/>
              </p14:nvContentPartPr>
              <p14:xfrm>
                <a:off x="7738020" y="2617290"/>
                <a:ext cx="204480" cy="828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444DD0C5-6FB9-154F-BA1B-F940957C5D74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722900" y="2602170"/>
                  <a:ext cx="235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3009BE26-B399-BD40-AAD8-18EBB377745A}"/>
                    </a:ext>
                  </a:extLst>
                </p14:cNvPr>
                <p14:cNvContentPartPr/>
                <p14:nvPr/>
              </p14:nvContentPartPr>
              <p14:xfrm>
                <a:off x="8161020" y="2628810"/>
                <a:ext cx="23400" cy="21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3009BE26-B399-BD40-AAD8-18EBB377745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45540" y="2613330"/>
                  <a:ext cx="536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F6D81742-11C3-2F43-A16B-A5E039BEE444}"/>
                    </a:ext>
                  </a:extLst>
                </p14:cNvPr>
                <p14:cNvContentPartPr/>
                <p14:nvPr/>
              </p14:nvContentPartPr>
              <p14:xfrm>
                <a:off x="5417820" y="1663650"/>
                <a:ext cx="2701440" cy="6242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F6D81742-11C3-2F43-A16B-A5E039BEE44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402340" y="1648530"/>
                  <a:ext cx="2732040" cy="6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5E56ABFC-9500-354D-AD05-1151612A661E}"/>
                    </a:ext>
                  </a:extLst>
                </p14:cNvPr>
                <p14:cNvContentPartPr/>
                <p14:nvPr/>
              </p14:nvContentPartPr>
              <p14:xfrm>
                <a:off x="5478660" y="2090250"/>
                <a:ext cx="146520" cy="129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5E56ABFC-9500-354D-AD05-1151612A661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463540" y="2075130"/>
                  <a:ext cx="1771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74D61A39-749A-3940-8C08-D1B331F9034F}"/>
                    </a:ext>
                  </a:extLst>
                </p14:cNvPr>
                <p14:cNvContentPartPr/>
                <p14:nvPr/>
              </p14:nvContentPartPr>
              <p14:xfrm>
                <a:off x="5658300" y="2099970"/>
                <a:ext cx="82800" cy="147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74D61A39-749A-3940-8C08-D1B331F9034F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643180" y="2084850"/>
                  <a:ext cx="1130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E1C52279-C7EC-134D-B8FD-B2B51507E699}"/>
                    </a:ext>
                  </a:extLst>
                </p14:cNvPr>
                <p14:cNvContentPartPr/>
                <p14:nvPr/>
              </p14:nvContentPartPr>
              <p14:xfrm>
                <a:off x="5829300" y="2080170"/>
                <a:ext cx="3960" cy="828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E1C52279-C7EC-134D-B8FD-B2B51507E69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13820" y="2064690"/>
                  <a:ext cx="34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6F9479D5-9CE6-5C45-BBA3-2D574CD1D324}"/>
                    </a:ext>
                  </a:extLst>
                </p14:cNvPr>
                <p14:cNvContentPartPr/>
                <p14:nvPr/>
              </p14:nvContentPartPr>
              <p14:xfrm>
                <a:off x="5829300" y="2080170"/>
                <a:ext cx="3960" cy="828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6F9479D5-9CE6-5C45-BBA3-2D574CD1D32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13820" y="2064690"/>
                  <a:ext cx="34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AFFA9E6E-BAB0-4C41-9BF8-62E22D54AC43}"/>
                    </a:ext>
                  </a:extLst>
                </p14:cNvPr>
                <p14:cNvContentPartPr/>
                <p14:nvPr/>
              </p14:nvContentPartPr>
              <p14:xfrm>
                <a:off x="6023340" y="2205810"/>
                <a:ext cx="121680" cy="417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AFFA9E6E-BAB0-4C41-9BF8-62E22D54AC4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08220" y="2190690"/>
                  <a:ext cx="1519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FD0EFA1F-920B-DE40-8CDC-6493F2B7C64E}"/>
                    </a:ext>
                  </a:extLst>
                </p14:cNvPr>
                <p14:cNvContentPartPr/>
                <p14:nvPr/>
              </p14:nvContentPartPr>
              <p14:xfrm>
                <a:off x="6195060" y="2274570"/>
                <a:ext cx="363960" cy="1519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FD0EFA1F-920B-DE40-8CDC-6493F2B7C64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179580" y="2259090"/>
                  <a:ext cx="3942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EA592F95-C557-F246-939E-3A451273C3F1}"/>
                    </a:ext>
                  </a:extLst>
                </p14:cNvPr>
                <p14:cNvContentPartPr/>
                <p14:nvPr/>
              </p14:nvContentPartPr>
              <p14:xfrm>
                <a:off x="5863500" y="1885770"/>
                <a:ext cx="3240" cy="1116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EA592F95-C557-F246-939E-3A451273C3F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848020" y="1870650"/>
                  <a:ext cx="338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AD566B0D-198F-CA40-9F35-66B742F34652}"/>
                    </a:ext>
                  </a:extLst>
                </p14:cNvPr>
                <p14:cNvContentPartPr/>
                <p14:nvPr/>
              </p14:nvContentPartPr>
              <p14:xfrm>
                <a:off x="5966460" y="1931490"/>
                <a:ext cx="2160" cy="972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AD566B0D-198F-CA40-9F35-66B742F3465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950980" y="1916370"/>
                  <a:ext cx="327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02DD148C-E8D5-2040-8933-A2372E343D1B}"/>
                    </a:ext>
                  </a:extLst>
                </p14:cNvPr>
                <p14:cNvContentPartPr/>
                <p14:nvPr/>
              </p14:nvContentPartPr>
              <p14:xfrm>
                <a:off x="6114780" y="2022930"/>
                <a:ext cx="6120" cy="3528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02DD148C-E8D5-2040-8933-A2372E343D1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099660" y="2007810"/>
                  <a:ext cx="367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B18CE914-5853-AF44-8A9E-4337810CC53A}"/>
                    </a:ext>
                  </a:extLst>
                </p14:cNvPr>
                <p14:cNvContentPartPr/>
                <p14:nvPr/>
              </p14:nvContentPartPr>
              <p14:xfrm>
                <a:off x="6077700" y="1838970"/>
                <a:ext cx="60480" cy="1260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B18CE914-5853-AF44-8A9E-4337810CC53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062220" y="1823850"/>
                  <a:ext cx="910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5FBCAB05-10A8-5F40-9EAF-E864B7A740EC}"/>
                    </a:ext>
                  </a:extLst>
                </p14:cNvPr>
                <p14:cNvContentPartPr/>
                <p14:nvPr/>
              </p14:nvContentPartPr>
              <p14:xfrm>
                <a:off x="5970420" y="1845450"/>
                <a:ext cx="42120" cy="252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5FBCAB05-10A8-5F40-9EAF-E864B7A740E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954940" y="1830330"/>
                  <a:ext cx="72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8C700726-7A65-B84C-8C71-B254AB512F90}"/>
                    </a:ext>
                  </a:extLst>
                </p14:cNvPr>
                <p14:cNvContentPartPr/>
                <p14:nvPr/>
              </p14:nvContentPartPr>
              <p14:xfrm>
                <a:off x="5989140" y="2022930"/>
                <a:ext cx="87480" cy="1584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8C700726-7A65-B84C-8C71-B254AB512F9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74020" y="2007810"/>
                  <a:ext cx="1180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ABBD8785-810C-8D4B-BBD7-11F9DF218811}"/>
                    </a:ext>
                  </a:extLst>
                </p14:cNvPr>
                <p14:cNvContentPartPr/>
                <p14:nvPr/>
              </p14:nvContentPartPr>
              <p14:xfrm>
                <a:off x="4971780" y="2087010"/>
                <a:ext cx="385920" cy="3492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ABBD8785-810C-8D4B-BBD7-11F9DF21881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956660" y="2071890"/>
                  <a:ext cx="4165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8BDBF9DE-621A-5045-BC79-CE973C40174E}"/>
                    </a:ext>
                  </a:extLst>
                </p14:cNvPr>
                <p14:cNvContentPartPr/>
                <p14:nvPr/>
              </p14:nvContentPartPr>
              <p14:xfrm>
                <a:off x="5463540" y="1770930"/>
                <a:ext cx="128520" cy="720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8BDBF9DE-621A-5045-BC79-CE973C40174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448060" y="1755450"/>
                  <a:ext cx="1587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CF30B41C-0F32-2347-943A-158434110299}"/>
                    </a:ext>
                  </a:extLst>
                </p14:cNvPr>
                <p14:cNvContentPartPr/>
                <p14:nvPr/>
              </p14:nvContentPartPr>
              <p14:xfrm>
                <a:off x="5427900" y="1669050"/>
                <a:ext cx="287280" cy="219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CF30B41C-0F32-2347-943A-15843411029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412780" y="1653930"/>
                  <a:ext cx="317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B9260141-412F-E44C-9DD0-C960639FF147}"/>
                    </a:ext>
                  </a:extLst>
                </p14:cNvPr>
                <p14:cNvContentPartPr/>
                <p14:nvPr/>
              </p14:nvContentPartPr>
              <p14:xfrm>
                <a:off x="5406300" y="1668690"/>
                <a:ext cx="12240" cy="1044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B9260141-412F-E44C-9DD0-C960639FF14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90820" y="1653210"/>
                  <a:ext cx="428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9D37E1FD-C190-DE4C-8F96-A799B6E9F4D0}"/>
                    </a:ext>
                  </a:extLst>
                </p14:cNvPr>
                <p14:cNvContentPartPr/>
                <p14:nvPr/>
              </p14:nvContentPartPr>
              <p14:xfrm>
                <a:off x="5006700" y="1718730"/>
                <a:ext cx="489960" cy="2520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9D37E1FD-C190-DE4C-8F96-A799B6E9F4D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991220" y="1703610"/>
                  <a:ext cx="5202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A2C407A0-5E99-9947-8FB0-FA08FA104211}"/>
                    </a:ext>
                  </a:extLst>
                </p14:cNvPr>
                <p14:cNvContentPartPr/>
                <p14:nvPr/>
              </p14:nvContentPartPr>
              <p14:xfrm>
                <a:off x="5931900" y="1759050"/>
                <a:ext cx="7200" cy="1656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A2C407A0-5E99-9947-8FB0-FA08FA10421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916780" y="1743570"/>
                  <a:ext cx="378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901DE823-984E-6242-8AC6-12300C5424C8}"/>
                    </a:ext>
                  </a:extLst>
                </p14:cNvPr>
                <p14:cNvContentPartPr/>
                <p14:nvPr/>
              </p14:nvContentPartPr>
              <p14:xfrm>
                <a:off x="6067980" y="1772010"/>
                <a:ext cx="1800" cy="1116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901DE823-984E-6242-8AC6-12300C5424C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052500" y="1756530"/>
                  <a:ext cx="320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413CADAF-A8F1-934B-AC53-E7FBF0629F2F}"/>
                    </a:ext>
                  </a:extLst>
                </p14:cNvPr>
                <p14:cNvContentPartPr/>
                <p14:nvPr/>
              </p14:nvContentPartPr>
              <p14:xfrm>
                <a:off x="6213060" y="1677690"/>
                <a:ext cx="39600" cy="1404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413CADAF-A8F1-934B-AC53-E7FBF0629F2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197580" y="1662570"/>
                  <a:ext cx="69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A87155CE-12BE-1C40-B5A5-54D40BF1C032}"/>
                    </a:ext>
                  </a:extLst>
                </p14:cNvPr>
                <p14:cNvContentPartPr/>
                <p14:nvPr/>
              </p14:nvContentPartPr>
              <p14:xfrm>
                <a:off x="6240780" y="1680210"/>
                <a:ext cx="3960" cy="252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A87155CE-12BE-1C40-B5A5-54D40BF1C03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225660" y="1664730"/>
                  <a:ext cx="345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7E6D5EDE-3EC6-A947-9A9B-32B2C8A5F3A4}"/>
                    </a:ext>
                  </a:extLst>
                </p14:cNvPr>
                <p14:cNvContentPartPr/>
                <p14:nvPr/>
              </p14:nvContentPartPr>
              <p14:xfrm>
                <a:off x="6357060" y="1733850"/>
                <a:ext cx="9720" cy="36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7E6D5EDE-3EC6-A947-9A9B-32B2C8A5F3A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341580" y="1718730"/>
                  <a:ext cx="403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FA68A29F-E707-BE43-8162-7CB61510614B}"/>
                    </a:ext>
                  </a:extLst>
                </p14:cNvPr>
                <p14:cNvContentPartPr/>
                <p14:nvPr/>
              </p14:nvContentPartPr>
              <p14:xfrm>
                <a:off x="6366420" y="1908810"/>
                <a:ext cx="13680" cy="21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FA68A29F-E707-BE43-8162-7CB61510614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351300" y="1893330"/>
                  <a:ext cx="442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20766012-2FC5-714A-A693-19D979233AFA}"/>
                    </a:ext>
                  </a:extLst>
                </p14:cNvPr>
                <p14:cNvContentPartPr/>
                <p14:nvPr/>
              </p14:nvContentPartPr>
              <p14:xfrm>
                <a:off x="6318900" y="1989450"/>
                <a:ext cx="1800" cy="108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20766012-2FC5-714A-A693-19D979233AF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303780" y="1974330"/>
                  <a:ext cx="324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FB7A2648-8738-C541-AFCD-2DB59CD79114}"/>
                    </a:ext>
                  </a:extLst>
                </p14:cNvPr>
                <p14:cNvContentPartPr/>
                <p14:nvPr/>
              </p14:nvContentPartPr>
              <p14:xfrm>
                <a:off x="6240780" y="2080170"/>
                <a:ext cx="8280" cy="612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FB7A2648-8738-C541-AFCD-2DB59CD7911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225300" y="2064690"/>
                  <a:ext cx="38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B97137AE-798F-6344-8A72-3A09AE1F4340}"/>
                    </a:ext>
                  </a:extLst>
                </p14:cNvPr>
                <p14:cNvContentPartPr/>
                <p14:nvPr/>
              </p14:nvContentPartPr>
              <p14:xfrm>
                <a:off x="6332220" y="2148570"/>
                <a:ext cx="6840" cy="100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B97137AE-798F-6344-8A72-3A09AE1F434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316740" y="2133450"/>
                  <a:ext cx="374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22984128-3DC1-6043-9CD7-C55890EDDBF3}"/>
                    </a:ext>
                  </a:extLst>
                </p14:cNvPr>
                <p14:cNvContentPartPr/>
                <p14:nvPr/>
              </p14:nvContentPartPr>
              <p14:xfrm>
                <a:off x="6488100" y="2105370"/>
                <a:ext cx="4320" cy="936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22984128-3DC1-6043-9CD7-C55890EDDBF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472620" y="2090250"/>
                  <a:ext cx="349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7AB1C06F-BFA8-FD4C-B370-C28431EF3EA0}"/>
                    </a:ext>
                  </a:extLst>
                </p14:cNvPr>
                <p14:cNvContentPartPr/>
                <p14:nvPr/>
              </p14:nvContentPartPr>
              <p14:xfrm>
                <a:off x="6526260" y="1794330"/>
                <a:ext cx="4320" cy="1044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7AB1C06F-BFA8-FD4C-B370-C28431EF3EA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511140" y="1779210"/>
                  <a:ext cx="34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57327991-E919-4846-8C2A-618820AD8AB3}"/>
                    </a:ext>
                  </a:extLst>
                </p14:cNvPr>
                <p14:cNvContentPartPr/>
                <p14:nvPr/>
              </p14:nvContentPartPr>
              <p14:xfrm>
                <a:off x="6323220" y="1649610"/>
                <a:ext cx="9000" cy="79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57327991-E919-4846-8C2A-618820AD8AB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308100" y="1634490"/>
                  <a:ext cx="396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0062FEF7-E6CC-5D43-A849-754AE4C73252}"/>
                    </a:ext>
                  </a:extLst>
                </p14:cNvPr>
                <p14:cNvContentPartPr/>
                <p14:nvPr/>
              </p14:nvContentPartPr>
              <p14:xfrm>
                <a:off x="6217380" y="1633050"/>
                <a:ext cx="106560" cy="1692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0062FEF7-E6CC-5D43-A849-754AE4C7325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201900" y="1617930"/>
                  <a:ext cx="1368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99BE971F-D1AD-DB4E-9518-0099ACDF8456}"/>
                    </a:ext>
                  </a:extLst>
                </p14:cNvPr>
                <p14:cNvContentPartPr/>
                <p14:nvPr/>
              </p14:nvContentPartPr>
              <p14:xfrm>
                <a:off x="6045660" y="1599930"/>
                <a:ext cx="32400" cy="3492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99BE971F-D1AD-DB4E-9518-0099ACDF845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030180" y="1584450"/>
                  <a:ext cx="630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4AF9837B-1369-B346-A2A8-40FA764F0F1E}"/>
                    </a:ext>
                  </a:extLst>
                </p14:cNvPr>
                <p14:cNvContentPartPr/>
                <p14:nvPr/>
              </p14:nvContentPartPr>
              <p14:xfrm>
                <a:off x="6343380" y="1581210"/>
                <a:ext cx="139320" cy="2304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4AF9837B-1369-B346-A2A8-40FA764F0F1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328260" y="1566090"/>
                  <a:ext cx="1699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877B8911-E534-5843-A91F-6F089D3DC32C}"/>
                    </a:ext>
                  </a:extLst>
                </p14:cNvPr>
                <p14:cNvContentPartPr/>
                <p14:nvPr/>
              </p14:nvContentPartPr>
              <p14:xfrm>
                <a:off x="6560820" y="1634490"/>
                <a:ext cx="17640" cy="4068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877B8911-E534-5843-A91F-6F089D3DC32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545340" y="1619010"/>
                  <a:ext cx="478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1C1435BB-6DC1-4B40-A74E-61665B3D650A}"/>
                    </a:ext>
                  </a:extLst>
                </p14:cNvPr>
                <p14:cNvContentPartPr/>
                <p14:nvPr/>
              </p14:nvContentPartPr>
              <p14:xfrm>
                <a:off x="6560820" y="1919970"/>
                <a:ext cx="10080" cy="288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1C1435BB-6DC1-4B40-A74E-61665B3D650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45340" y="1904850"/>
                  <a:ext cx="403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F1E8F567-7123-7D42-BF06-2E0DEF7363AD}"/>
                    </a:ext>
                  </a:extLst>
                </p14:cNvPr>
                <p14:cNvContentPartPr/>
                <p14:nvPr/>
              </p14:nvContentPartPr>
              <p14:xfrm>
                <a:off x="6560820" y="2251530"/>
                <a:ext cx="52200" cy="36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F1E8F567-7123-7D42-BF06-2E0DEF7363A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545340" y="2236410"/>
                  <a:ext cx="828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C0175A69-67C3-0448-B99B-6B44B6A3F79D}"/>
                    </a:ext>
                  </a:extLst>
                </p14:cNvPr>
                <p14:cNvContentPartPr/>
                <p14:nvPr/>
              </p14:nvContentPartPr>
              <p14:xfrm>
                <a:off x="6777900" y="2200770"/>
                <a:ext cx="7200" cy="540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C0175A69-67C3-0448-B99B-6B44B6A3F79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762420" y="2185650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9F22EE3F-9880-6F41-8FA3-3A1EC54AC466}"/>
                    </a:ext>
                  </a:extLst>
                </p14:cNvPr>
                <p14:cNvContentPartPr/>
                <p14:nvPr/>
              </p14:nvContentPartPr>
              <p14:xfrm>
                <a:off x="6654780" y="1817370"/>
                <a:ext cx="9000" cy="115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9F22EE3F-9880-6F41-8FA3-3A1EC54AC46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639300" y="1802250"/>
                  <a:ext cx="39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77F3B596-0332-E345-9A3B-6AD4FAD24D2B}"/>
                    </a:ext>
                  </a:extLst>
                </p14:cNvPr>
                <p14:cNvContentPartPr/>
                <p14:nvPr/>
              </p14:nvContentPartPr>
              <p14:xfrm>
                <a:off x="6690420" y="2234250"/>
                <a:ext cx="7560" cy="1764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77F3B596-0332-E345-9A3B-6AD4FAD24D2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675300" y="2219130"/>
                  <a:ext cx="381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3F97A873-C69F-F644-B387-5EBD16248422}"/>
                    </a:ext>
                  </a:extLst>
                </p14:cNvPr>
                <p14:cNvContentPartPr/>
                <p14:nvPr/>
              </p14:nvContentPartPr>
              <p14:xfrm>
                <a:off x="6686460" y="2240010"/>
                <a:ext cx="105120" cy="7452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3F97A873-C69F-F644-B387-5EBD1624842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70980" y="2224890"/>
                  <a:ext cx="1357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8E3CC7E8-05F4-4542-8F8C-CBEC8A9A4E5D}"/>
                    </a:ext>
                  </a:extLst>
                </p14:cNvPr>
                <p14:cNvContentPartPr/>
                <p14:nvPr/>
              </p14:nvContentPartPr>
              <p14:xfrm>
                <a:off x="6903540" y="2424330"/>
                <a:ext cx="30960" cy="7884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8E3CC7E8-05F4-4542-8F8C-CBEC8A9A4E5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88420" y="2409210"/>
                  <a:ext cx="612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5BA06BC9-9692-A340-8CC6-FAA90C784C54}"/>
                    </a:ext>
                  </a:extLst>
                </p14:cNvPr>
                <p14:cNvContentPartPr/>
                <p14:nvPr/>
              </p14:nvContentPartPr>
              <p14:xfrm>
                <a:off x="6704460" y="2135610"/>
                <a:ext cx="84960" cy="5904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5BA06BC9-9692-A340-8CC6-FAA90C784C5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689340" y="2120490"/>
                  <a:ext cx="1155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F49070F8-B38F-DA4C-A0C5-7091B0BFD95B}"/>
                    </a:ext>
                  </a:extLst>
                </p14:cNvPr>
                <p14:cNvContentPartPr/>
                <p14:nvPr/>
              </p14:nvContentPartPr>
              <p14:xfrm>
                <a:off x="6586380" y="2014650"/>
                <a:ext cx="20160" cy="201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F49070F8-B38F-DA4C-A0C5-7091B0BFD95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571260" y="1999170"/>
                  <a:ext cx="507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166E9072-F315-D145-A8DC-83B74738B12A}"/>
                    </a:ext>
                  </a:extLst>
                </p14:cNvPr>
                <p14:cNvContentPartPr/>
                <p14:nvPr/>
              </p14:nvContentPartPr>
              <p14:xfrm>
                <a:off x="6595020" y="2022930"/>
                <a:ext cx="79560" cy="882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166E9072-F315-D145-A8DC-83B74738B12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579900" y="2007810"/>
                  <a:ext cx="1101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CFBF1747-88EC-DB41-87E7-E4B1BF2403C9}"/>
                    </a:ext>
                  </a:extLst>
                </p14:cNvPr>
                <p14:cNvContentPartPr/>
                <p14:nvPr/>
              </p14:nvContentPartPr>
              <p14:xfrm>
                <a:off x="6823620" y="2217330"/>
                <a:ext cx="56880" cy="432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CFBF1747-88EC-DB41-87E7-E4B1BF2403C9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808500" y="2201850"/>
                  <a:ext cx="87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77D94161-80D7-DC45-A383-8CFCCB210702}"/>
                    </a:ext>
                  </a:extLst>
                </p14:cNvPr>
                <p14:cNvContentPartPr/>
                <p14:nvPr/>
              </p14:nvContentPartPr>
              <p14:xfrm>
                <a:off x="6926580" y="2285730"/>
                <a:ext cx="360" cy="72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77D94161-80D7-DC45-A383-8CFCCB21070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911100" y="2270610"/>
                  <a:ext cx="30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E81C0B1B-9D41-8B41-A941-B20A81D053A6}"/>
                    </a:ext>
                  </a:extLst>
                </p14:cNvPr>
                <p14:cNvContentPartPr/>
                <p14:nvPr/>
              </p14:nvContentPartPr>
              <p14:xfrm>
                <a:off x="7018020" y="2289690"/>
                <a:ext cx="22680" cy="1944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E81C0B1B-9D41-8B41-A941-B20A81D053A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002540" y="2274210"/>
                  <a:ext cx="532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F923D134-6DE0-9649-9E2D-18CFE60A8438}"/>
                    </a:ext>
                  </a:extLst>
                </p14:cNvPr>
                <p14:cNvContentPartPr/>
                <p14:nvPr/>
              </p14:nvContentPartPr>
              <p14:xfrm>
                <a:off x="7051140" y="2125890"/>
                <a:ext cx="3600" cy="3960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F923D134-6DE0-9649-9E2D-18CFE60A843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035660" y="2110410"/>
                  <a:ext cx="34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8B5787A1-7DB2-F246-8F85-08B11FEA2806}"/>
                    </a:ext>
                  </a:extLst>
                </p14:cNvPr>
                <p14:cNvContentPartPr/>
                <p14:nvPr/>
              </p14:nvContentPartPr>
              <p14:xfrm>
                <a:off x="6972300" y="2377170"/>
                <a:ext cx="6840" cy="4140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8B5787A1-7DB2-F246-8F85-08B11FEA280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956820" y="2362050"/>
                  <a:ext cx="370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020E81C3-F9CB-1141-9D87-07E44FD0BD4A}"/>
                    </a:ext>
                  </a:extLst>
                </p14:cNvPr>
                <p14:cNvContentPartPr/>
                <p14:nvPr/>
              </p14:nvContentPartPr>
              <p14:xfrm>
                <a:off x="6994980" y="2560050"/>
                <a:ext cx="24840" cy="90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020E81C3-F9CB-1141-9D87-07E44FD0BD4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979860" y="2544930"/>
                  <a:ext cx="554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38CF7B09-99D9-5840-9AD2-1F07C90A28D7}"/>
                    </a:ext>
                  </a:extLst>
                </p14:cNvPr>
                <p14:cNvContentPartPr/>
                <p14:nvPr/>
              </p14:nvContentPartPr>
              <p14:xfrm>
                <a:off x="7086420" y="2583090"/>
                <a:ext cx="3960" cy="360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38CF7B09-99D9-5840-9AD2-1F07C90A28D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071300" y="2567610"/>
                  <a:ext cx="345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8CA6EDC1-4C0D-D84C-9C74-6A23B8D00F59}"/>
                    </a:ext>
                  </a:extLst>
                </p14:cNvPr>
                <p14:cNvContentPartPr/>
                <p14:nvPr/>
              </p14:nvContentPartPr>
              <p14:xfrm>
                <a:off x="7240500" y="2477970"/>
                <a:ext cx="17640" cy="4824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8CA6EDC1-4C0D-D84C-9C74-6A23B8D00F5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225380" y="2462850"/>
                  <a:ext cx="482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52FE6266-5886-9B42-AC0D-1F5BE0B06842}"/>
                    </a:ext>
                  </a:extLst>
                </p14:cNvPr>
                <p14:cNvContentPartPr/>
                <p14:nvPr/>
              </p14:nvContentPartPr>
              <p14:xfrm>
                <a:off x="7266420" y="2361690"/>
                <a:ext cx="37440" cy="468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52FE6266-5886-9B42-AC0D-1F5BE0B0684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251300" y="2346210"/>
                  <a:ext cx="680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B66E4A24-42FB-224B-91F5-C221124DB24A}"/>
                    </a:ext>
                  </a:extLst>
                </p14:cNvPr>
                <p14:cNvContentPartPr/>
                <p14:nvPr/>
              </p14:nvContentPartPr>
              <p14:xfrm>
                <a:off x="7303860" y="2343330"/>
                <a:ext cx="90720" cy="255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B66E4A24-42FB-224B-91F5-C221124DB24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288380" y="2328210"/>
                  <a:ext cx="1213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8BCED903-95AA-094E-8299-228C176CFD67}"/>
                    </a:ext>
                  </a:extLst>
                </p14:cNvPr>
                <p14:cNvContentPartPr/>
                <p14:nvPr/>
              </p14:nvContentPartPr>
              <p14:xfrm>
                <a:off x="7372260" y="2251530"/>
                <a:ext cx="5040" cy="468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8BCED903-95AA-094E-8299-228C176CFD6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356780" y="2236410"/>
                  <a:ext cx="356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18C897E1-ADD3-5E40-9F10-E37B0B6B7CC9}"/>
                    </a:ext>
                  </a:extLst>
                </p14:cNvPr>
                <p14:cNvContentPartPr/>
                <p14:nvPr/>
              </p14:nvContentPartPr>
              <p14:xfrm>
                <a:off x="7497900" y="2285730"/>
                <a:ext cx="34200" cy="12204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18C897E1-ADD3-5E40-9F10-E37B0B6B7CC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482780" y="2270610"/>
                  <a:ext cx="648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3E34F58A-721C-D647-8C3D-66527DD48491}"/>
                    </a:ext>
                  </a:extLst>
                </p14:cNvPr>
                <p14:cNvContentPartPr/>
                <p14:nvPr/>
              </p14:nvContentPartPr>
              <p14:xfrm>
                <a:off x="7549020" y="2430450"/>
                <a:ext cx="26280" cy="4356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3E34F58A-721C-D647-8C3D-66527DD4849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533900" y="2414970"/>
                  <a:ext cx="568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F9DE4DF5-247C-0C44-ACF1-01AAFDF1A9DC}"/>
                    </a:ext>
                  </a:extLst>
                </p14:cNvPr>
                <p14:cNvContentPartPr/>
                <p14:nvPr/>
              </p14:nvContentPartPr>
              <p14:xfrm>
                <a:off x="7566660" y="2351250"/>
                <a:ext cx="126000" cy="11772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F9DE4DF5-247C-0C44-ACF1-01AAFDF1A9D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551180" y="2336130"/>
                  <a:ext cx="1562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B9B5DAA1-51DA-3340-9C03-9B7DDEE0B28B}"/>
                    </a:ext>
                  </a:extLst>
                </p14:cNvPr>
                <p14:cNvContentPartPr/>
                <p14:nvPr/>
              </p14:nvContentPartPr>
              <p14:xfrm>
                <a:off x="7726500" y="2301570"/>
                <a:ext cx="27720" cy="1008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B9B5DAA1-51DA-3340-9C03-9B7DDEE0B28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711380" y="2286090"/>
                  <a:ext cx="579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695554B3-EFFF-9B4A-810F-B3A6ABACF33B}"/>
                    </a:ext>
                  </a:extLst>
                </p14:cNvPr>
                <p14:cNvContentPartPr/>
                <p14:nvPr/>
              </p14:nvContentPartPr>
              <p14:xfrm>
                <a:off x="5646420" y="1452330"/>
                <a:ext cx="2746800" cy="2016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695554B3-EFFF-9B4A-810F-B3A6ABACF33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630940" y="1437210"/>
                  <a:ext cx="27774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05AE015C-09E5-A34B-BCD8-D806AE74B70E}"/>
                    </a:ext>
                  </a:extLst>
                </p14:cNvPr>
                <p14:cNvContentPartPr/>
                <p14:nvPr/>
              </p14:nvContentPartPr>
              <p14:xfrm>
                <a:off x="5579460" y="1274850"/>
                <a:ext cx="68760" cy="56412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05AE015C-09E5-A34B-BCD8-D806AE74B70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563980" y="1259730"/>
                  <a:ext cx="9900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5AFCAC59-D2D4-1B47-B84C-C9E0F030FBC4}"/>
                    </a:ext>
                  </a:extLst>
                </p14:cNvPr>
                <p14:cNvContentPartPr/>
                <p14:nvPr/>
              </p14:nvContentPartPr>
              <p14:xfrm>
                <a:off x="8046540" y="1360170"/>
                <a:ext cx="32400" cy="3657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5AFCAC59-D2D4-1B47-B84C-C9E0F030FBC4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031420" y="1344690"/>
                  <a:ext cx="63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A300E250-09D3-3A41-92D5-693F4B46E799}"/>
                    </a:ext>
                  </a:extLst>
                </p14:cNvPr>
                <p14:cNvContentPartPr/>
                <p14:nvPr/>
              </p14:nvContentPartPr>
              <p14:xfrm>
                <a:off x="5868540" y="1020330"/>
                <a:ext cx="703800" cy="770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A300E250-09D3-3A41-92D5-693F4B46E79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853420" y="1005210"/>
                  <a:ext cx="734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7F161992-DE62-8E43-91A1-DED9717E4DBF}"/>
                    </a:ext>
                  </a:extLst>
                </p14:cNvPr>
                <p14:cNvContentPartPr/>
                <p14:nvPr/>
              </p14:nvContentPartPr>
              <p14:xfrm>
                <a:off x="5712300" y="948690"/>
                <a:ext cx="388080" cy="17280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7F161992-DE62-8E43-91A1-DED9717E4DB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97180" y="933210"/>
                  <a:ext cx="4186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34D9B603-626A-3E40-91E8-E50D451B5F76}"/>
                    </a:ext>
                  </a:extLst>
                </p14:cNvPr>
                <p14:cNvContentPartPr/>
                <p14:nvPr/>
              </p14:nvContentPartPr>
              <p14:xfrm>
                <a:off x="7282980" y="931770"/>
                <a:ext cx="763200" cy="3013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34D9B603-626A-3E40-91E8-E50D451B5F7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267860" y="916290"/>
                  <a:ext cx="7934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B7A24108-F908-D341-9C7B-438679BAEB99}"/>
                    </a:ext>
                  </a:extLst>
                </p14:cNvPr>
                <p14:cNvContentPartPr/>
                <p14:nvPr/>
              </p14:nvContentPartPr>
              <p14:xfrm>
                <a:off x="5801580" y="1778490"/>
                <a:ext cx="28080" cy="900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B7A24108-F908-D341-9C7B-438679BAEB9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786100" y="1763010"/>
                  <a:ext cx="583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94E833A-DFCC-C242-B456-C031903180D4}"/>
                    </a:ext>
                  </a:extLst>
                </p14:cNvPr>
                <p14:cNvContentPartPr/>
                <p14:nvPr/>
              </p14:nvContentPartPr>
              <p14:xfrm>
                <a:off x="6297660" y="1977210"/>
                <a:ext cx="112680" cy="280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94E833A-DFCC-C242-B456-C031903180D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282540" y="1962090"/>
                  <a:ext cx="143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1AECEBFF-F327-3347-AA80-9A630F5C68BA}"/>
                    </a:ext>
                  </a:extLst>
                </p14:cNvPr>
                <p14:cNvContentPartPr/>
                <p14:nvPr/>
              </p14:nvContentPartPr>
              <p14:xfrm>
                <a:off x="6617700" y="2054610"/>
                <a:ext cx="119520" cy="154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1AECEBFF-F327-3347-AA80-9A630F5C68B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602580" y="2039130"/>
                  <a:ext cx="1501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37E1D72A-A2CA-004C-9222-AB32741A9FA1}"/>
                    </a:ext>
                  </a:extLst>
                </p14:cNvPr>
                <p14:cNvContentPartPr/>
                <p14:nvPr/>
              </p14:nvContentPartPr>
              <p14:xfrm>
                <a:off x="7166340" y="2159370"/>
                <a:ext cx="9360" cy="1260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37E1D72A-A2CA-004C-9222-AB32741A9FA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151220" y="2144250"/>
                  <a:ext cx="399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2456FCE3-3B74-F742-9613-11BCF68330CB}"/>
                    </a:ext>
                  </a:extLst>
                </p14:cNvPr>
                <p14:cNvContentPartPr/>
                <p14:nvPr/>
              </p14:nvContentPartPr>
              <p14:xfrm>
                <a:off x="7360740" y="2217330"/>
                <a:ext cx="33840" cy="1620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2456FCE3-3B74-F742-9613-11BCF68330C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345620" y="2201850"/>
                  <a:ext cx="644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5A9E993A-C08C-644A-B7BA-93CB2D0A3EAE}"/>
                    </a:ext>
                  </a:extLst>
                </p14:cNvPr>
                <p14:cNvContentPartPr/>
                <p14:nvPr/>
              </p14:nvContentPartPr>
              <p14:xfrm>
                <a:off x="7738020" y="2323170"/>
                <a:ext cx="55080" cy="2952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5A9E993A-C08C-644A-B7BA-93CB2D0A3EA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722900" y="2307690"/>
                  <a:ext cx="856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43289DE3-42C1-4B4D-B51F-0338C7D49214}"/>
                    </a:ext>
                  </a:extLst>
                </p14:cNvPr>
                <p14:cNvContentPartPr/>
                <p14:nvPr/>
              </p14:nvContentPartPr>
              <p14:xfrm>
                <a:off x="7903260" y="2392290"/>
                <a:ext cx="18000" cy="79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43289DE3-42C1-4B4D-B51F-0338C7D4921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888140" y="2377170"/>
                  <a:ext cx="482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F3822F3B-7D78-D249-A0E3-12374662A21A}"/>
                    </a:ext>
                  </a:extLst>
                </p14:cNvPr>
                <p14:cNvContentPartPr/>
                <p14:nvPr/>
              </p14:nvContentPartPr>
              <p14:xfrm>
                <a:off x="8115300" y="2337210"/>
                <a:ext cx="720" cy="61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F3822F3B-7D78-D249-A0E3-12374662A21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099820" y="2322090"/>
                  <a:ext cx="31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B6CCF01B-1474-7349-A15A-300A65ACC434}"/>
                    </a:ext>
                  </a:extLst>
                </p14:cNvPr>
                <p14:cNvContentPartPr/>
                <p14:nvPr/>
              </p14:nvContentPartPr>
              <p14:xfrm>
                <a:off x="8115300" y="2331450"/>
                <a:ext cx="720" cy="612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B6CCF01B-1474-7349-A15A-300A65ACC43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099820" y="2316330"/>
                  <a:ext cx="313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AB74E559-7742-3047-83DB-2F81732034E3}"/>
                    </a:ext>
                  </a:extLst>
                </p14:cNvPr>
                <p14:cNvContentPartPr/>
                <p14:nvPr/>
              </p14:nvContentPartPr>
              <p14:xfrm>
                <a:off x="7893540" y="2514330"/>
                <a:ext cx="12240" cy="1908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AB74E559-7742-3047-83DB-2F81732034E3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7878060" y="2499210"/>
                  <a:ext cx="428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2BDFF26A-4495-8E47-8D95-F7A3D3E1A60B}"/>
                    </a:ext>
                  </a:extLst>
                </p14:cNvPr>
                <p14:cNvContentPartPr/>
                <p14:nvPr/>
              </p14:nvContentPartPr>
              <p14:xfrm>
                <a:off x="8023860" y="2524410"/>
                <a:ext cx="59760" cy="180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2BDFF26A-4495-8E47-8D95-F7A3D3E1A60B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008380" y="2509290"/>
                  <a:ext cx="90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AF94E468-C5AE-4441-A036-5FF657CFD329}"/>
                    </a:ext>
                  </a:extLst>
                </p14:cNvPr>
                <p14:cNvContentPartPr/>
                <p14:nvPr/>
              </p14:nvContentPartPr>
              <p14:xfrm>
                <a:off x="7941060" y="2466090"/>
                <a:ext cx="37080" cy="5220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AF94E468-C5AE-4441-A036-5FF657CFD329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7925940" y="2450610"/>
                  <a:ext cx="676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3C87F7A7-331F-DD47-9761-5BC748E648B3}"/>
                    </a:ext>
                  </a:extLst>
                </p14:cNvPr>
                <p14:cNvContentPartPr/>
                <p14:nvPr/>
              </p14:nvContentPartPr>
              <p14:xfrm>
                <a:off x="7920900" y="2548890"/>
                <a:ext cx="54360" cy="1188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3C87F7A7-331F-DD47-9761-5BC748E648B3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905420" y="2533410"/>
                  <a:ext cx="846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F53A8C17-8931-F04A-8E49-0282905C33B0}"/>
                    </a:ext>
                  </a:extLst>
                </p14:cNvPr>
                <p14:cNvContentPartPr/>
                <p14:nvPr/>
              </p14:nvContentPartPr>
              <p14:xfrm>
                <a:off x="8000820" y="2537370"/>
                <a:ext cx="13320" cy="1476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F53A8C17-8931-F04A-8E49-0282905C33B0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985700" y="2521890"/>
                  <a:ext cx="4356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uppo 204">
            <a:extLst>
              <a:ext uri="{FF2B5EF4-FFF2-40B4-BE49-F238E27FC236}">
                <a16:creationId xmlns:a16="http://schemas.microsoft.com/office/drawing/2014/main" id="{EE215925-A701-864D-9EA8-EB02FAA1A282}"/>
              </a:ext>
            </a:extLst>
          </p:cNvPr>
          <p:cNvGrpSpPr/>
          <p:nvPr/>
        </p:nvGrpSpPr>
        <p:grpSpPr>
          <a:xfrm>
            <a:off x="5600700" y="3428730"/>
            <a:ext cx="533520" cy="1963440"/>
            <a:chOff x="5600700" y="3428730"/>
            <a:chExt cx="533520" cy="19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7605B535-B767-694C-94DE-8FB9B48009EB}"/>
                    </a:ext>
                  </a:extLst>
                </p14:cNvPr>
                <p14:cNvContentPartPr/>
                <p14:nvPr/>
              </p14:nvContentPartPr>
              <p14:xfrm>
                <a:off x="5600700" y="3428730"/>
                <a:ext cx="418680" cy="196344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7605B535-B767-694C-94DE-8FB9B48009EB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585220" y="3413610"/>
                  <a:ext cx="448920" cy="19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98F1A7CF-1FDF-5044-809E-F138FD5800AA}"/>
                    </a:ext>
                  </a:extLst>
                </p14:cNvPr>
                <p14:cNvContentPartPr/>
                <p14:nvPr/>
              </p14:nvContentPartPr>
              <p14:xfrm>
                <a:off x="6046380" y="3520170"/>
                <a:ext cx="87840" cy="1584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98F1A7CF-1FDF-5044-809E-F138FD5800AA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030900" y="3505050"/>
                  <a:ext cx="11844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uppo 203">
            <a:extLst>
              <a:ext uri="{FF2B5EF4-FFF2-40B4-BE49-F238E27FC236}">
                <a16:creationId xmlns:a16="http://schemas.microsoft.com/office/drawing/2014/main" id="{11333648-A0E6-014F-809F-671D99ED2EDC}"/>
              </a:ext>
            </a:extLst>
          </p:cNvPr>
          <p:cNvGrpSpPr/>
          <p:nvPr/>
        </p:nvGrpSpPr>
        <p:grpSpPr>
          <a:xfrm>
            <a:off x="6354900" y="3352770"/>
            <a:ext cx="1898640" cy="1756800"/>
            <a:chOff x="6354900" y="3352770"/>
            <a:chExt cx="1898640" cy="175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E254C4ED-083E-6640-A466-1BE42C35E400}"/>
                    </a:ext>
                  </a:extLst>
                </p14:cNvPr>
                <p14:cNvContentPartPr/>
                <p14:nvPr/>
              </p14:nvContentPartPr>
              <p14:xfrm>
                <a:off x="7886700" y="3352770"/>
                <a:ext cx="366840" cy="17568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E254C4ED-083E-6640-A466-1BE42C35E400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871220" y="3337650"/>
                  <a:ext cx="397440" cy="178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0BE801C0-F7D8-DD49-AD8F-8CD13ECC7208}"/>
                    </a:ext>
                  </a:extLst>
                </p14:cNvPr>
                <p14:cNvContentPartPr/>
                <p14:nvPr/>
              </p14:nvContentPartPr>
              <p14:xfrm>
                <a:off x="7228620" y="3584610"/>
                <a:ext cx="130320" cy="9612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0BE801C0-F7D8-DD49-AD8F-8CD13ECC7208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213500" y="3569490"/>
                  <a:ext cx="1609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0FA74DD2-5ED7-1249-9494-4370E7634A8F}"/>
                    </a:ext>
                  </a:extLst>
                </p14:cNvPr>
                <p14:cNvContentPartPr/>
                <p14:nvPr/>
              </p14:nvContentPartPr>
              <p14:xfrm>
                <a:off x="7489620" y="3536010"/>
                <a:ext cx="11160" cy="3024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0FA74DD2-5ED7-1249-9494-4370E7634A8F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474500" y="3520530"/>
                  <a:ext cx="417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A2CEA4E4-EBEE-194A-87B9-B0513FFF9A6A}"/>
                    </a:ext>
                  </a:extLst>
                </p14:cNvPr>
                <p14:cNvContentPartPr/>
                <p14:nvPr/>
              </p14:nvContentPartPr>
              <p14:xfrm>
                <a:off x="6402420" y="3703050"/>
                <a:ext cx="158400" cy="291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A2CEA4E4-EBEE-194A-87B9-B0513FFF9A6A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6387300" y="3687930"/>
                  <a:ext cx="1890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0F61CB78-5D43-9846-8A67-77E27941F56B}"/>
                    </a:ext>
                  </a:extLst>
                </p14:cNvPr>
                <p14:cNvContentPartPr/>
                <p14:nvPr/>
              </p14:nvContentPartPr>
              <p14:xfrm>
                <a:off x="6688260" y="4016610"/>
                <a:ext cx="124200" cy="8172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0F61CB78-5D43-9846-8A67-77E27941F56B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673140" y="4001490"/>
                  <a:ext cx="1548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1C73E632-0430-FB4C-A470-605FEF04380E}"/>
                    </a:ext>
                  </a:extLst>
                </p14:cNvPr>
                <p14:cNvContentPartPr/>
                <p14:nvPr/>
              </p14:nvContentPartPr>
              <p14:xfrm>
                <a:off x="7303500" y="3977730"/>
                <a:ext cx="367200" cy="16020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1C73E632-0430-FB4C-A470-605FEF04380E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288380" y="3962610"/>
                  <a:ext cx="3978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15E33C43-9856-624A-8307-2DE8CEA22ECC}"/>
                    </a:ext>
                  </a:extLst>
                </p14:cNvPr>
                <p14:cNvContentPartPr/>
                <p14:nvPr/>
              </p14:nvContentPartPr>
              <p14:xfrm>
                <a:off x="7539300" y="4022010"/>
                <a:ext cx="61560" cy="6084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15E33C43-9856-624A-8307-2DE8CEA22ECC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524180" y="4006890"/>
                  <a:ext cx="921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C16C281E-4AD8-364E-973E-AB41A6ED144F}"/>
                    </a:ext>
                  </a:extLst>
                </p14:cNvPr>
                <p14:cNvContentPartPr/>
                <p14:nvPr/>
              </p14:nvContentPartPr>
              <p14:xfrm>
                <a:off x="6354900" y="4210650"/>
                <a:ext cx="158400" cy="6444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C16C281E-4AD8-364E-973E-AB41A6ED144F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339420" y="4195170"/>
                  <a:ext cx="189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2A6BC4A7-BED7-2B4A-8CF9-5D83AE0FADA6}"/>
                    </a:ext>
                  </a:extLst>
                </p14:cNvPr>
                <p14:cNvContentPartPr/>
                <p14:nvPr/>
              </p14:nvContentPartPr>
              <p14:xfrm>
                <a:off x="6516180" y="4549050"/>
                <a:ext cx="33480" cy="11772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2A6BC4A7-BED7-2B4A-8CF9-5D83AE0FADA6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500700" y="4533570"/>
                  <a:ext cx="64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E0D83A05-0389-AE41-8563-16B642D77F35}"/>
                    </a:ext>
                  </a:extLst>
                </p14:cNvPr>
                <p14:cNvContentPartPr/>
                <p14:nvPr/>
              </p14:nvContentPartPr>
              <p14:xfrm>
                <a:off x="7155180" y="4982850"/>
                <a:ext cx="199440" cy="2916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E0D83A05-0389-AE41-8563-16B642D77F35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139700" y="4967730"/>
                  <a:ext cx="2300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AA70E59E-00F2-DE4C-B6FF-59A3211955D6}"/>
                    </a:ext>
                  </a:extLst>
                </p14:cNvPr>
                <p14:cNvContentPartPr/>
                <p14:nvPr/>
              </p14:nvContentPartPr>
              <p14:xfrm>
                <a:off x="7889220" y="4824450"/>
                <a:ext cx="218160" cy="6768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AA70E59E-00F2-DE4C-B6FF-59A3211955D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873740" y="4809330"/>
                  <a:ext cx="248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20BFBBE7-C00E-564F-B90D-0CC9DBCE1B8C}"/>
                    </a:ext>
                  </a:extLst>
                </p14:cNvPr>
                <p14:cNvContentPartPr/>
                <p14:nvPr/>
              </p14:nvContentPartPr>
              <p14:xfrm>
                <a:off x="7514460" y="4385970"/>
                <a:ext cx="212400" cy="1062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20BFBBE7-C00E-564F-B90D-0CC9DBCE1B8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7499340" y="4370490"/>
                  <a:ext cx="2426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45079534-F71B-3C42-B08B-74C0915D9084}"/>
                    </a:ext>
                  </a:extLst>
                </p14:cNvPr>
                <p14:cNvContentPartPr/>
                <p14:nvPr/>
              </p14:nvContentPartPr>
              <p14:xfrm>
                <a:off x="7295580" y="4283010"/>
                <a:ext cx="19440" cy="324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45079534-F71B-3C42-B08B-74C0915D9084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280460" y="4267890"/>
                  <a:ext cx="500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DF7B330A-F6A2-BF48-A5FE-196A1B95BF93}"/>
                    </a:ext>
                  </a:extLst>
                </p14:cNvPr>
                <p14:cNvContentPartPr/>
                <p14:nvPr/>
              </p14:nvContentPartPr>
              <p14:xfrm>
                <a:off x="6895260" y="4560210"/>
                <a:ext cx="123120" cy="6084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DF7B330A-F6A2-BF48-A5FE-196A1B95BF93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879780" y="4545090"/>
                  <a:ext cx="153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043029F9-9482-5249-87C9-E66368206D95}"/>
                    </a:ext>
                  </a:extLst>
                </p14:cNvPr>
                <p14:cNvContentPartPr/>
                <p14:nvPr/>
              </p14:nvContentPartPr>
              <p14:xfrm>
                <a:off x="6354900" y="4957650"/>
                <a:ext cx="162720" cy="1872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043029F9-9482-5249-87C9-E66368206D95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339780" y="4942170"/>
                  <a:ext cx="192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C32ABBE3-B366-2740-9E87-C5D6AA26B012}"/>
                    </a:ext>
                  </a:extLst>
                </p14:cNvPr>
                <p14:cNvContentPartPr/>
                <p14:nvPr/>
              </p14:nvContentPartPr>
              <p14:xfrm>
                <a:off x="6732180" y="5043330"/>
                <a:ext cx="90720" cy="5004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C32ABBE3-B366-2740-9E87-C5D6AA26B012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716700" y="5027850"/>
                  <a:ext cx="12132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uppo 222">
            <a:extLst>
              <a:ext uri="{FF2B5EF4-FFF2-40B4-BE49-F238E27FC236}">
                <a16:creationId xmlns:a16="http://schemas.microsoft.com/office/drawing/2014/main" id="{1EF2F180-9AF6-7D44-8DA0-544A45291AD0}"/>
              </a:ext>
            </a:extLst>
          </p:cNvPr>
          <p:cNvGrpSpPr/>
          <p:nvPr/>
        </p:nvGrpSpPr>
        <p:grpSpPr>
          <a:xfrm>
            <a:off x="2474460" y="4134690"/>
            <a:ext cx="794880" cy="1154520"/>
            <a:chOff x="2474460" y="4134690"/>
            <a:chExt cx="794880" cy="11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30D25B09-20AC-144F-9B17-9403D1FE703C}"/>
                    </a:ext>
                  </a:extLst>
                </p14:cNvPr>
                <p14:cNvContentPartPr/>
                <p14:nvPr/>
              </p14:nvContentPartPr>
              <p14:xfrm>
                <a:off x="2519460" y="4332690"/>
                <a:ext cx="6840" cy="1080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30D25B09-20AC-144F-9B17-9403D1FE703C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2503980" y="4317570"/>
                  <a:ext cx="37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7694A1CE-A312-E14E-BF5B-2DBF27F6EF57}"/>
                    </a:ext>
                  </a:extLst>
                </p14:cNvPr>
                <p14:cNvContentPartPr/>
                <p14:nvPr/>
              </p14:nvContentPartPr>
              <p14:xfrm>
                <a:off x="2514420" y="4331970"/>
                <a:ext cx="5400" cy="144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7694A1CE-A312-E14E-BF5B-2DBF27F6EF57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2499300" y="4316490"/>
                  <a:ext cx="356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57BF14F5-8BEE-8F4B-8B14-359E5D46633C}"/>
                    </a:ext>
                  </a:extLst>
                </p14:cNvPr>
                <p14:cNvContentPartPr/>
                <p14:nvPr/>
              </p14:nvContentPartPr>
              <p14:xfrm>
                <a:off x="2508660" y="4297410"/>
                <a:ext cx="11160" cy="3888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57BF14F5-8BEE-8F4B-8B14-359E5D46633C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2493180" y="4282290"/>
                  <a:ext cx="417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C122439D-71A9-8249-ACFD-ABF19945E928}"/>
                    </a:ext>
                  </a:extLst>
                </p14:cNvPr>
                <p14:cNvContentPartPr/>
                <p14:nvPr/>
              </p14:nvContentPartPr>
              <p14:xfrm>
                <a:off x="2474460" y="4297410"/>
                <a:ext cx="115560" cy="88236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C122439D-71A9-8249-ACFD-ABF19945E928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458980" y="4282290"/>
                  <a:ext cx="146160" cy="9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A4A3E74A-D536-234B-B8F5-CD9811D94CF3}"/>
                    </a:ext>
                  </a:extLst>
                </p14:cNvPr>
                <p14:cNvContentPartPr/>
                <p14:nvPr/>
              </p14:nvContentPartPr>
              <p14:xfrm>
                <a:off x="3044700" y="4134690"/>
                <a:ext cx="224640" cy="115452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A4A3E74A-D536-234B-B8F5-CD9811D94CF3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3029220" y="4119570"/>
                  <a:ext cx="254880" cy="11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A86F503D-2656-474E-A762-9B6CA0078CF8}"/>
                    </a:ext>
                  </a:extLst>
                </p14:cNvPr>
                <p14:cNvContentPartPr/>
                <p14:nvPr/>
              </p14:nvContentPartPr>
              <p14:xfrm>
                <a:off x="2731500" y="4388850"/>
                <a:ext cx="38160" cy="396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A86F503D-2656-474E-A762-9B6CA0078CF8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2716380" y="4373730"/>
                  <a:ext cx="687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FF123620-4920-4A4B-9279-B9EBCAFC7F20}"/>
                    </a:ext>
                  </a:extLst>
                </p14:cNvPr>
                <p14:cNvContentPartPr/>
                <p14:nvPr/>
              </p14:nvContentPartPr>
              <p14:xfrm>
                <a:off x="2925900" y="4354650"/>
                <a:ext cx="21600" cy="2304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FF123620-4920-4A4B-9279-B9EBCAFC7F20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2910780" y="4339530"/>
                  <a:ext cx="522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74850AE9-53CB-5E42-874F-657854FCD01A}"/>
                    </a:ext>
                  </a:extLst>
                </p14:cNvPr>
                <p14:cNvContentPartPr/>
                <p14:nvPr/>
              </p14:nvContentPartPr>
              <p14:xfrm>
                <a:off x="2616660" y="4615650"/>
                <a:ext cx="114120" cy="2520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74850AE9-53CB-5E42-874F-657854FCD01A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2601540" y="4600170"/>
                  <a:ext cx="144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9C9D2E96-642F-484B-8381-244EB6FBF1A1}"/>
                    </a:ext>
                  </a:extLst>
                </p14:cNvPr>
                <p14:cNvContentPartPr/>
                <p14:nvPr/>
              </p14:nvContentPartPr>
              <p14:xfrm>
                <a:off x="2754540" y="4850370"/>
                <a:ext cx="82440" cy="532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9C9D2E96-642F-484B-8381-244EB6FBF1A1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2739060" y="4835250"/>
                  <a:ext cx="1130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362D2F44-9C58-5240-8402-7B07791ACCD4}"/>
                    </a:ext>
                  </a:extLst>
                </p14:cNvPr>
                <p14:cNvContentPartPr/>
                <p14:nvPr/>
              </p14:nvContentPartPr>
              <p14:xfrm>
                <a:off x="2891700" y="5046570"/>
                <a:ext cx="11520" cy="576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362D2F44-9C58-5240-8402-7B07791ACCD4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2876580" y="5031090"/>
                  <a:ext cx="42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BAEA96FD-CD51-F640-87CB-BCA3547880A3}"/>
                    </a:ext>
                  </a:extLst>
                </p14:cNvPr>
                <p14:cNvContentPartPr/>
                <p14:nvPr/>
              </p14:nvContentPartPr>
              <p14:xfrm>
                <a:off x="2941740" y="4812570"/>
                <a:ext cx="67680" cy="19404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BAEA96FD-CD51-F640-87CB-BCA3547880A3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2926260" y="4797450"/>
                  <a:ext cx="979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6F4EDFF7-AD33-2D4C-A6E9-5EC443AFEA73}"/>
                    </a:ext>
                  </a:extLst>
                </p14:cNvPr>
                <p14:cNvContentPartPr/>
                <p14:nvPr/>
              </p14:nvContentPartPr>
              <p14:xfrm>
                <a:off x="2960100" y="4423410"/>
                <a:ext cx="9000" cy="108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6F4EDFF7-AD33-2D4C-A6E9-5EC443AFEA73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2944980" y="4407930"/>
                  <a:ext cx="39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34E23B2C-64BE-BA4B-B578-470447B2070D}"/>
                    </a:ext>
                  </a:extLst>
                </p14:cNvPr>
                <p14:cNvContentPartPr/>
                <p14:nvPr/>
              </p14:nvContentPartPr>
              <p14:xfrm>
                <a:off x="2994660" y="4720410"/>
                <a:ext cx="3960" cy="1224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34E23B2C-64BE-BA4B-B578-470447B2070D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2979180" y="4705290"/>
                  <a:ext cx="342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8163748A-9128-2546-84C6-82BAD197D3D3}"/>
                    </a:ext>
                  </a:extLst>
                </p14:cNvPr>
                <p14:cNvContentPartPr/>
                <p14:nvPr/>
              </p14:nvContentPartPr>
              <p14:xfrm>
                <a:off x="3010860" y="4823370"/>
                <a:ext cx="6840" cy="4608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8163748A-9128-2546-84C6-82BAD197D3D3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2995740" y="4807890"/>
                  <a:ext cx="374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D8A037A7-4837-6248-9CB2-CC3AD53597F7}"/>
                    </a:ext>
                  </a:extLst>
                </p14:cNvPr>
                <p14:cNvContentPartPr/>
                <p14:nvPr/>
              </p14:nvContentPartPr>
              <p14:xfrm>
                <a:off x="2994660" y="5074650"/>
                <a:ext cx="2880" cy="684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D8A037A7-4837-6248-9CB2-CC3AD53597F7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2979180" y="5059530"/>
                  <a:ext cx="331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E0FAFA57-E483-9549-BA57-6BC7733F815B}"/>
                    </a:ext>
                  </a:extLst>
                </p14:cNvPr>
                <p14:cNvContentPartPr/>
                <p14:nvPr/>
              </p14:nvContentPartPr>
              <p14:xfrm>
                <a:off x="2844180" y="4774770"/>
                <a:ext cx="32760" cy="1476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E0FAFA57-E483-9549-BA57-6BC7733F815B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2829060" y="4759290"/>
                  <a:ext cx="6336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24" name="Input penna 223">
                <a:extLst>
                  <a:ext uri="{FF2B5EF4-FFF2-40B4-BE49-F238E27FC236}">
                    <a16:creationId xmlns:a16="http://schemas.microsoft.com/office/drawing/2014/main" id="{6C389CAF-842A-614A-B16F-70A6D9221365}"/>
                  </a:ext>
                </a:extLst>
              </p14:cNvPr>
              <p14:cNvContentPartPr/>
              <p14:nvPr/>
            </p14:nvContentPartPr>
            <p14:xfrm>
              <a:off x="7673580" y="3873690"/>
              <a:ext cx="360" cy="360"/>
            </p14:xfrm>
          </p:contentPart>
        </mc:Choice>
        <mc:Fallback xmlns="">
          <p:pic>
            <p:nvPicPr>
              <p:cNvPr id="224" name="Input penna 223">
                <a:extLst>
                  <a:ext uri="{FF2B5EF4-FFF2-40B4-BE49-F238E27FC236}">
                    <a16:creationId xmlns:a16="http://schemas.microsoft.com/office/drawing/2014/main" id="{6C389CAF-842A-614A-B16F-70A6D9221365}"/>
                  </a:ext>
                </a:extLst>
              </p:cNvPr>
              <p:cNvPicPr/>
              <p:nvPr/>
            </p:nvPicPr>
            <p:blipFill>
              <a:blip r:embed="rId392"/>
              <a:stretch>
                <a:fillRect/>
              </a:stretch>
            </p:blipFill>
            <p:spPr>
              <a:xfrm>
                <a:off x="7664940" y="386469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uppo 71">
            <a:extLst>
              <a:ext uri="{FF2B5EF4-FFF2-40B4-BE49-F238E27FC236}">
                <a16:creationId xmlns:a16="http://schemas.microsoft.com/office/drawing/2014/main" id="{18BA814B-6D05-DE4B-9AD2-15E1714598AA}"/>
              </a:ext>
            </a:extLst>
          </p:cNvPr>
          <p:cNvGrpSpPr/>
          <p:nvPr/>
        </p:nvGrpSpPr>
        <p:grpSpPr>
          <a:xfrm>
            <a:off x="2713985" y="3790144"/>
            <a:ext cx="67320" cy="89640"/>
            <a:chOff x="2713985" y="3790144"/>
            <a:chExt cx="67320" cy="8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0715149-FED5-D947-8EBC-C24806B0BE32}"/>
                    </a:ext>
                  </a:extLst>
                </p14:cNvPr>
                <p14:cNvContentPartPr/>
                <p14:nvPr/>
              </p14:nvContentPartPr>
              <p14:xfrm>
                <a:off x="2720825" y="3837664"/>
                <a:ext cx="360" cy="3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0715149-FED5-D947-8EBC-C24806B0BE32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2703185" y="38200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F1D7505F-1050-3742-AE32-A6DC1FF985E5}"/>
                    </a:ext>
                  </a:extLst>
                </p14:cNvPr>
                <p14:cNvContentPartPr/>
                <p14:nvPr/>
              </p14:nvContentPartPr>
              <p14:xfrm>
                <a:off x="2720825" y="3817144"/>
                <a:ext cx="12240" cy="208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F1D7505F-1050-3742-AE32-A6DC1FF985E5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2703185" y="3799504"/>
                  <a:ext cx="478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3F19101-053F-4A47-9DD6-4B575F70DAEB}"/>
                    </a:ext>
                  </a:extLst>
                </p14:cNvPr>
                <p14:cNvContentPartPr/>
                <p14:nvPr/>
              </p14:nvContentPartPr>
              <p14:xfrm>
                <a:off x="2713985" y="3790144"/>
                <a:ext cx="67320" cy="896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3F19101-053F-4A47-9DD6-4B575F70DAEB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2696345" y="3772504"/>
                  <a:ext cx="1029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C55D1349-0457-404D-AD89-8CBCA8574EF3}"/>
                    </a:ext>
                  </a:extLst>
                </p14:cNvPr>
                <p14:cNvContentPartPr/>
                <p14:nvPr/>
              </p14:nvContentPartPr>
              <p14:xfrm>
                <a:off x="2769425" y="3812464"/>
                <a:ext cx="360" cy="3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C55D1349-0457-404D-AD89-8CBCA8574EF3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2751785" y="37948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CB5372C0-F128-E14D-BD44-A4AF5B9584E4}"/>
                  </a:ext>
                </a:extLst>
              </p14:cNvPr>
              <p14:cNvContentPartPr/>
              <p14:nvPr/>
            </p14:nvContentPartPr>
            <p14:xfrm>
              <a:off x="3715865" y="4190104"/>
              <a:ext cx="1379880" cy="6048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CB5372C0-F128-E14D-BD44-A4AF5B9584E4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3697865" y="4172464"/>
                <a:ext cx="141552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09D82D81-647F-8A4C-AC1F-378513E39F3A}"/>
                  </a:ext>
                </a:extLst>
              </p14:cNvPr>
              <p14:cNvContentPartPr/>
              <p14:nvPr/>
            </p14:nvContentPartPr>
            <p14:xfrm>
              <a:off x="4406345" y="4404664"/>
              <a:ext cx="124920" cy="13608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09D82D81-647F-8A4C-AC1F-378513E39F3A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4388705" y="4387024"/>
                <a:ext cx="160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93" name="Input penna 92">
                <a:extLst>
                  <a:ext uri="{FF2B5EF4-FFF2-40B4-BE49-F238E27FC236}">
                    <a16:creationId xmlns:a16="http://schemas.microsoft.com/office/drawing/2014/main" id="{D2D28DD8-348A-5445-ADB2-8CA067F55843}"/>
                  </a:ext>
                </a:extLst>
              </p14:cNvPr>
              <p14:cNvContentPartPr/>
              <p14:nvPr/>
            </p14:nvContentPartPr>
            <p14:xfrm>
              <a:off x="4386185" y="5964184"/>
              <a:ext cx="89640" cy="169200"/>
            </p14:xfrm>
          </p:contentPart>
        </mc:Choice>
        <mc:Fallback xmlns="">
          <p:pic>
            <p:nvPicPr>
              <p:cNvPr id="93" name="Input penna 92">
                <a:extLst>
                  <a:ext uri="{FF2B5EF4-FFF2-40B4-BE49-F238E27FC236}">
                    <a16:creationId xmlns:a16="http://schemas.microsoft.com/office/drawing/2014/main" id="{D2D28DD8-348A-5445-ADB2-8CA067F55843}"/>
                  </a:ext>
                </a:extLst>
              </p:cNvPr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4368185" y="5946184"/>
                <a:ext cx="125280" cy="20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uppo 158">
            <a:extLst>
              <a:ext uri="{FF2B5EF4-FFF2-40B4-BE49-F238E27FC236}">
                <a16:creationId xmlns:a16="http://schemas.microsoft.com/office/drawing/2014/main" id="{E662C3A0-9FE8-F44B-A1C0-ABC2572AF3F8}"/>
              </a:ext>
            </a:extLst>
          </p:cNvPr>
          <p:cNvGrpSpPr/>
          <p:nvPr/>
        </p:nvGrpSpPr>
        <p:grpSpPr>
          <a:xfrm>
            <a:off x="4015385" y="5413384"/>
            <a:ext cx="764280" cy="444600"/>
            <a:chOff x="4015385" y="5413384"/>
            <a:chExt cx="76428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05FE0B68-B0C6-9F47-81D9-2B1DDE7825B8}"/>
                    </a:ext>
                  </a:extLst>
                </p14:cNvPr>
                <p14:cNvContentPartPr/>
                <p14:nvPr/>
              </p14:nvContentPartPr>
              <p14:xfrm>
                <a:off x="4015385" y="5686624"/>
                <a:ext cx="277560" cy="1713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05FE0B68-B0C6-9F47-81D9-2B1DDE7825B8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997745" y="5668624"/>
                  <a:ext cx="3132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B39315EE-41FF-3245-B007-CDD6B38A613C}"/>
                    </a:ext>
                  </a:extLst>
                </p14:cNvPr>
                <p14:cNvContentPartPr/>
                <p14:nvPr/>
              </p14:nvContentPartPr>
              <p14:xfrm>
                <a:off x="4108985" y="5511664"/>
                <a:ext cx="384480" cy="1188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B39315EE-41FF-3245-B007-CDD6B38A613C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091345" y="5493664"/>
                  <a:ext cx="4201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3DF09242-86B2-BF41-962D-DAED242509FD}"/>
                    </a:ext>
                  </a:extLst>
                </p14:cNvPr>
                <p14:cNvContentPartPr/>
                <p14:nvPr/>
              </p14:nvContentPartPr>
              <p14:xfrm>
                <a:off x="4682825" y="5413384"/>
                <a:ext cx="96840" cy="4500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3DF09242-86B2-BF41-962D-DAED242509F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4665185" y="5395384"/>
                  <a:ext cx="132480" cy="8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116" name="Input penna 115">
                <a:extLst>
                  <a:ext uri="{FF2B5EF4-FFF2-40B4-BE49-F238E27FC236}">
                    <a16:creationId xmlns:a16="http://schemas.microsoft.com/office/drawing/2014/main" id="{2BACC139-418B-3E42-958D-C55D24416597}"/>
                  </a:ext>
                </a:extLst>
              </p14:cNvPr>
              <p14:cNvContentPartPr/>
              <p14:nvPr/>
            </p14:nvContentPartPr>
            <p14:xfrm>
              <a:off x="4307345" y="5198104"/>
              <a:ext cx="360" cy="360"/>
            </p14:xfrm>
          </p:contentPart>
        </mc:Choice>
        <mc:Fallback xmlns="">
          <p:pic>
            <p:nvPicPr>
              <p:cNvPr id="116" name="Input penna 115">
                <a:extLst>
                  <a:ext uri="{FF2B5EF4-FFF2-40B4-BE49-F238E27FC236}">
                    <a16:creationId xmlns:a16="http://schemas.microsoft.com/office/drawing/2014/main" id="{2BACC139-418B-3E42-958D-C55D24416597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4289345" y="518010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117" name="Input penna 116">
                <a:extLst>
                  <a:ext uri="{FF2B5EF4-FFF2-40B4-BE49-F238E27FC236}">
                    <a16:creationId xmlns:a16="http://schemas.microsoft.com/office/drawing/2014/main" id="{6196D2A2-02BD-0D4D-A1A3-AE28641EEADA}"/>
                  </a:ext>
                </a:extLst>
              </p14:cNvPr>
              <p14:cNvContentPartPr/>
              <p14:nvPr/>
            </p14:nvContentPartPr>
            <p14:xfrm>
              <a:off x="4362065" y="5016664"/>
              <a:ext cx="8640" cy="14400"/>
            </p14:xfrm>
          </p:contentPart>
        </mc:Choice>
        <mc:Fallback xmlns="">
          <p:pic>
            <p:nvPicPr>
              <p:cNvPr id="117" name="Input penna 116">
                <a:extLst>
                  <a:ext uri="{FF2B5EF4-FFF2-40B4-BE49-F238E27FC236}">
                    <a16:creationId xmlns:a16="http://schemas.microsoft.com/office/drawing/2014/main" id="{6196D2A2-02BD-0D4D-A1A3-AE28641EEADA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4344065" y="4999024"/>
                <a:ext cx="44280" cy="5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uppo 209">
            <a:extLst>
              <a:ext uri="{FF2B5EF4-FFF2-40B4-BE49-F238E27FC236}">
                <a16:creationId xmlns:a16="http://schemas.microsoft.com/office/drawing/2014/main" id="{3EEFCD6F-EB12-994F-A153-2FF11C8603C9}"/>
              </a:ext>
            </a:extLst>
          </p:cNvPr>
          <p:cNvGrpSpPr/>
          <p:nvPr/>
        </p:nvGrpSpPr>
        <p:grpSpPr>
          <a:xfrm>
            <a:off x="4238585" y="3949264"/>
            <a:ext cx="512280" cy="217440"/>
            <a:chOff x="4238585" y="3949264"/>
            <a:chExt cx="51228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88C7E220-51C0-B042-BB31-8EE249DB69FF}"/>
                    </a:ext>
                  </a:extLst>
                </p14:cNvPr>
                <p14:cNvContentPartPr/>
                <p14:nvPr/>
              </p14:nvContentPartPr>
              <p14:xfrm>
                <a:off x="4283585" y="4075984"/>
                <a:ext cx="467280" cy="9072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88C7E220-51C0-B042-BB31-8EE249DB69FF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4265585" y="4058344"/>
                  <a:ext cx="5029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CC9D472B-353C-6A49-93D2-B9465E423A60}"/>
                    </a:ext>
                  </a:extLst>
                </p14:cNvPr>
                <p14:cNvContentPartPr/>
                <p14:nvPr/>
              </p14:nvContentPartPr>
              <p14:xfrm>
                <a:off x="4238585" y="4048264"/>
                <a:ext cx="141480" cy="8460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CC9D472B-353C-6A49-93D2-B9465E423A60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4220945" y="4030624"/>
                  <a:ext cx="1771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2A1D0EFD-BBBE-FE49-9197-FAF4EE58DD25}"/>
                    </a:ext>
                  </a:extLst>
                </p14:cNvPr>
                <p14:cNvContentPartPr/>
                <p14:nvPr/>
              </p14:nvContentPartPr>
              <p14:xfrm>
                <a:off x="4519745" y="3959344"/>
                <a:ext cx="41760" cy="18828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2A1D0EFD-BBBE-FE49-9197-FAF4EE58DD25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501745" y="3941344"/>
                  <a:ext cx="774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2D8B138F-DBC2-A54F-B4AF-510AA7C6529C}"/>
                    </a:ext>
                  </a:extLst>
                </p14:cNvPr>
                <p14:cNvContentPartPr/>
                <p14:nvPr/>
              </p14:nvContentPartPr>
              <p14:xfrm>
                <a:off x="4491665" y="3949264"/>
                <a:ext cx="160200" cy="7884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2D8B138F-DBC2-A54F-B4AF-510AA7C6529C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4473665" y="3931264"/>
                  <a:ext cx="195840" cy="11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40738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341B9FF-E0CD-1A4D-8FDA-9A300E4B9036}"/>
                  </a:ext>
                </a:extLst>
              </p14:cNvPr>
              <p14:cNvContentPartPr/>
              <p14:nvPr/>
            </p14:nvContentPartPr>
            <p14:xfrm>
              <a:off x="1302065" y="1417744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341B9FF-E0CD-1A4D-8FDA-9A300E4B90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1105" y="138714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2982497-C568-6C4B-AF9F-80BFEECB0A5E}"/>
                  </a:ext>
                </a:extLst>
              </p14:cNvPr>
              <p14:cNvContentPartPr/>
              <p14:nvPr/>
            </p14:nvContentPartPr>
            <p14:xfrm>
              <a:off x="983825" y="1325584"/>
              <a:ext cx="3971520" cy="2019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2982497-C568-6C4B-AF9F-80BFEECB0A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2865" y="1294624"/>
                <a:ext cx="403272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07613E0-8752-8549-9057-6E2835954343}"/>
                  </a:ext>
                </a:extLst>
              </p14:cNvPr>
              <p14:cNvContentPartPr/>
              <p14:nvPr/>
            </p14:nvContentPartPr>
            <p14:xfrm>
              <a:off x="1092905" y="2111824"/>
              <a:ext cx="1624320" cy="1220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07613E0-8752-8549-9057-6E28359543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2305" y="2081224"/>
                <a:ext cx="16855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28821EEA-A81E-A845-ACD4-A62BFD06213D}"/>
                  </a:ext>
                </a:extLst>
              </p14:cNvPr>
              <p14:cNvContentPartPr/>
              <p14:nvPr/>
            </p14:nvContentPartPr>
            <p14:xfrm>
              <a:off x="2806505" y="1950904"/>
              <a:ext cx="191160" cy="1270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28821EEA-A81E-A845-ACD4-A62BFD06213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5905" y="1920304"/>
                <a:ext cx="2527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9FBD3823-8DA2-3945-9BFC-B54EA8C90A96}"/>
                  </a:ext>
                </a:extLst>
              </p14:cNvPr>
              <p14:cNvContentPartPr/>
              <p14:nvPr/>
            </p14:nvContentPartPr>
            <p14:xfrm>
              <a:off x="3003425" y="1873144"/>
              <a:ext cx="1834920" cy="54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9FBD3823-8DA2-3945-9BFC-B54EA8C90A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72825" y="1842544"/>
                <a:ext cx="18961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741E9B65-C07B-A043-A346-70D479EEEA8E}"/>
                  </a:ext>
                </a:extLst>
              </p14:cNvPr>
              <p14:cNvContentPartPr/>
              <p14:nvPr/>
            </p14:nvContentPartPr>
            <p14:xfrm>
              <a:off x="1611665" y="1630864"/>
              <a:ext cx="495360" cy="1933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741E9B65-C07B-A043-A346-70D479EEEA8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80705" y="1600264"/>
                <a:ext cx="5569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9821731A-4C82-0F40-83BF-421CBB3A7775}"/>
                  </a:ext>
                </a:extLst>
              </p14:cNvPr>
              <p14:cNvContentPartPr/>
              <p14:nvPr/>
            </p14:nvContentPartPr>
            <p14:xfrm>
              <a:off x="2514185" y="1509544"/>
              <a:ext cx="900720" cy="11768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9821731A-4C82-0F40-83BF-421CBB3A777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83585" y="1478584"/>
                <a:ext cx="961920" cy="123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7E511407-A3A6-424E-A0D1-97186D2442E8}"/>
              </a:ext>
            </a:extLst>
          </p:cNvPr>
          <p:cNvGrpSpPr/>
          <p:nvPr/>
        </p:nvGrpSpPr>
        <p:grpSpPr>
          <a:xfrm>
            <a:off x="2389985" y="1695664"/>
            <a:ext cx="185760" cy="34920"/>
            <a:chOff x="2389985" y="1695664"/>
            <a:chExt cx="185760" cy="3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C8CF31EE-39F3-CA4A-B313-D5CF190080A6}"/>
                    </a:ext>
                  </a:extLst>
                </p14:cNvPr>
                <p14:cNvContentPartPr/>
                <p14:nvPr/>
              </p14:nvContentPartPr>
              <p14:xfrm>
                <a:off x="2560985" y="1703224"/>
                <a:ext cx="14760" cy="39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C8CF31EE-39F3-CA4A-B313-D5CF190080A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30025" y="1672624"/>
                  <a:ext cx="759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14B9C54C-9CEE-F443-B555-C10D287406AA}"/>
                    </a:ext>
                  </a:extLst>
                </p14:cNvPr>
                <p14:cNvContentPartPr/>
                <p14:nvPr/>
              </p14:nvContentPartPr>
              <p14:xfrm>
                <a:off x="2470985" y="1695664"/>
                <a:ext cx="20160" cy="147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14B9C54C-9CEE-F443-B555-C10D287406A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40385" y="1664704"/>
                  <a:ext cx="813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B35D83A5-F812-4949-9F40-0561E9D4B43F}"/>
                    </a:ext>
                  </a:extLst>
                </p14:cNvPr>
                <p14:cNvContentPartPr/>
                <p14:nvPr/>
              </p14:nvContentPartPr>
              <p14:xfrm>
                <a:off x="2389985" y="1723024"/>
                <a:ext cx="1800" cy="75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B35D83A5-F812-4949-9F40-0561E9D4B43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59385" y="1692424"/>
                  <a:ext cx="63000" cy="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9B14C5BB-587A-A340-A77E-D2F6AF7DB5B0}"/>
              </a:ext>
            </a:extLst>
          </p:cNvPr>
          <p:cNvGrpSpPr/>
          <p:nvPr/>
        </p:nvGrpSpPr>
        <p:grpSpPr>
          <a:xfrm>
            <a:off x="3388265" y="1621144"/>
            <a:ext cx="658440" cy="152640"/>
            <a:chOff x="3388265" y="1621144"/>
            <a:chExt cx="65844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29DC5270-05AE-654D-8292-95323FDBDA75}"/>
                    </a:ext>
                  </a:extLst>
                </p14:cNvPr>
                <p14:cNvContentPartPr/>
                <p14:nvPr/>
              </p14:nvContentPartPr>
              <p14:xfrm>
                <a:off x="3697865" y="1689544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29DC5270-05AE-654D-8292-95323FDBDA7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67265" y="1658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5ECF78F-5209-5B4D-B9B9-846326979526}"/>
                    </a:ext>
                  </a:extLst>
                </p14:cNvPr>
                <p14:cNvContentPartPr/>
                <p14:nvPr/>
              </p14:nvContentPartPr>
              <p14:xfrm>
                <a:off x="3692105" y="1621144"/>
                <a:ext cx="354600" cy="1526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5ECF78F-5209-5B4D-B9B9-84632697952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61505" y="1590544"/>
                  <a:ext cx="4158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2832C2E9-2617-184E-8641-837E8DD1B000}"/>
                    </a:ext>
                  </a:extLst>
                </p14:cNvPr>
                <p14:cNvContentPartPr/>
                <p14:nvPr/>
              </p14:nvContentPartPr>
              <p14:xfrm>
                <a:off x="3611465" y="1660744"/>
                <a:ext cx="46080" cy="64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2832C2E9-2617-184E-8641-837E8DD1B00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80865" y="1629784"/>
                  <a:ext cx="1076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CC5A9924-45D7-B04D-AD40-2ADE0C9F511A}"/>
                    </a:ext>
                  </a:extLst>
                </p14:cNvPr>
                <p14:cNvContentPartPr/>
                <p14:nvPr/>
              </p14:nvContentPartPr>
              <p14:xfrm>
                <a:off x="3388265" y="1712224"/>
                <a:ext cx="42480" cy="126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CC5A9924-45D7-B04D-AD40-2ADE0C9F511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357665" y="1681264"/>
                  <a:ext cx="1036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59C20A1B-243E-2644-AF4B-28C4550EF11E}"/>
                    </a:ext>
                  </a:extLst>
                </p14:cNvPr>
                <p14:cNvContentPartPr/>
                <p14:nvPr/>
              </p14:nvContentPartPr>
              <p14:xfrm>
                <a:off x="3489425" y="1716544"/>
                <a:ext cx="40680" cy="198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59C20A1B-243E-2644-AF4B-28C4550EF11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458825" y="1685944"/>
                  <a:ext cx="101880" cy="8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EEA4A24C-E6FB-8743-BC48-A1080B530C96}"/>
                  </a:ext>
                </a:extLst>
              </p14:cNvPr>
              <p14:cNvContentPartPr/>
              <p14:nvPr/>
            </p14:nvContentPartPr>
            <p14:xfrm>
              <a:off x="2751785" y="3563344"/>
              <a:ext cx="367560" cy="169704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EEA4A24C-E6FB-8743-BC48-A1080B530C9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21185" y="3532384"/>
                <a:ext cx="429120" cy="175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6F5C5DFF-E5E1-154A-A667-13AF9A19192D}"/>
                  </a:ext>
                </a:extLst>
              </p14:cNvPr>
              <p14:cNvContentPartPr/>
              <p14:nvPr/>
            </p14:nvContentPartPr>
            <p14:xfrm>
              <a:off x="6668225" y="3745144"/>
              <a:ext cx="513360" cy="156564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6F5C5DFF-E5E1-154A-A667-13AF9A1919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37625" y="3714184"/>
                <a:ext cx="574560" cy="162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89D2604D-0D26-4A45-B97B-3170F7F29C86}"/>
              </a:ext>
            </a:extLst>
          </p:cNvPr>
          <p:cNvGrpSpPr/>
          <p:nvPr/>
        </p:nvGrpSpPr>
        <p:grpSpPr>
          <a:xfrm>
            <a:off x="6752105" y="3865744"/>
            <a:ext cx="298800" cy="297000"/>
            <a:chOff x="6752105" y="3865744"/>
            <a:chExt cx="298800" cy="29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5B0CBA0F-5575-F047-8CCC-69806AE8653C}"/>
                    </a:ext>
                  </a:extLst>
                </p14:cNvPr>
                <p14:cNvContentPartPr/>
                <p14:nvPr/>
              </p14:nvContentPartPr>
              <p14:xfrm>
                <a:off x="6752105" y="3865744"/>
                <a:ext cx="54000" cy="702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5B0CBA0F-5575-F047-8CCC-69806AE8653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21505" y="3835144"/>
                  <a:ext cx="1152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EC99CA4C-1319-C54D-BA4B-A1390707EEE5}"/>
                    </a:ext>
                  </a:extLst>
                </p14:cNvPr>
                <p14:cNvContentPartPr/>
                <p14:nvPr/>
              </p14:nvContentPartPr>
              <p14:xfrm>
                <a:off x="6921665" y="3929464"/>
                <a:ext cx="51120" cy="11052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EC99CA4C-1319-C54D-BA4B-A1390707EEE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890705" y="3898864"/>
                  <a:ext cx="1126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669034A0-3CAA-D44E-9B14-11CB40D8F60C}"/>
                    </a:ext>
                  </a:extLst>
                </p14:cNvPr>
                <p14:cNvContentPartPr/>
                <p14:nvPr/>
              </p14:nvContentPartPr>
              <p14:xfrm>
                <a:off x="7025705" y="4138624"/>
                <a:ext cx="25200" cy="241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669034A0-3CAA-D44E-9B14-11CB40D8F6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95105" y="4107664"/>
                  <a:ext cx="86400" cy="8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C18A92AD-0754-A04B-ACAA-D796118CBF7C}"/>
                  </a:ext>
                </a:extLst>
              </p14:cNvPr>
              <p14:cNvContentPartPr/>
              <p14:nvPr/>
            </p14:nvContentPartPr>
            <p14:xfrm>
              <a:off x="6979265" y="5000104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C18A92AD-0754-A04B-ACAA-D796118CBF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665" y="4969504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117BDDDC-7588-4E44-B90D-57CD2BD49842}"/>
                  </a:ext>
                </a:extLst>
              </p14:cNvPr>
              <p14:cNvContentPartPr/>
              <p14:nvPr/>
            </p14:nvContentPartPr>
            <p14:xfrm>
              <a:off x="6841745" y="5173624"/>
              <a:ext cx="33840" cy="2304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117BDDDC-7588-4E44-B90D-57CD2BD4984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811145" y="5143024"/>
                <a:ext cx="95040" cy="8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uppo 51">
            <a:extLst>
              <a:ext uri="{FF2B5EF4-FFF2-40B4-BE49-F238E27FC236}">
                <a16:creationId xmlns:a16="http://schemas.microsoft.com/office/drawing/2014/main" id="{CEA47CC6-6DE3-7447-A33C-4C741FA95CD1}"/>
              </a:ext>
            </a:extLst>
          </p:cNvPr>
          <p:cNvGrpSpPr/>
          <p:nvPr/>
        </p:nvGrpSpPr>
        <p:grpSpPr>
          <a:xfrm>
            <a:off x="6635105" y="4380184"/>
            <a:ext cx="528840" cy="408960"/>
            <a:chOff x="6635105" y="4380184"/>
            <a:chExt cx="52884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433FF62-AAFA-4A47-9BEB-D87C250F2F0B}"/>
                    </a:ext>
                  </a:extLst>
                </p14:cNvPr>
                <p14:cNvContentPartPr/>
                <p14:nvPr/>
              </p14:nvContentPartPr>
              <p14:xfrm>
                <a:off x="7097345" y="4421224"/>
                <a:ext cx="66600" cy="14328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433FF62-AAFA-4A47-9BEB-D87C250F2F0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66385" y="4390624"/>
                  <a:ext cx="1281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799A6F9F-286D-5744-8E8A-73F865E58A26}"/>
                    </a:ext>
                  </a:extLst>
                </p14:cNvPr>
                <p14:cNvContentPartPr/>
                <p14:nvPr/>
              </p14:nvContentPartPr>
              <p14:xfrm>
                <a:off x="7106705" y="4733704"/>
                <a:ext cx="37800" cy="55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799A6F9F-286D-5744-8E8A-73F865E58A2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76105" y="4703104"/>
                  <a:ext cx="99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E8EA61DA-EDD5-5049-8327-56076B5C146A}"/>
                    </a:ext>
                  </a:extLst>
                </p14:cNvPr>
                <p14:cNvContentPartPr/>
                <p14:nvPr/>
              </p14:nvContentPartPr>
              <p14:xfrm>
                <a:off x="6635105" y="4380184"/>
                <a:ext cx="491760" cy="2030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E8EA61DA-EDD5-5049-8327-56076B5C146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604505" y="4349584"/>
                  <a:ext cx="552960" cy="26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56A51E75-F291-6D4E-B8E4-C07C743B2CF4}"/>
                  </a:ext>
                </a:extLst>
              </p14:cNvPr>
              <p14:cNvContentPartPr/>
              <p14:nvPr/>
            </p14:nvContentPartPr>
            <p14:xfrm>
              <a:off x="6655265" y="1770904"/>
              <a:ext cx="360" cy="36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56A51E75-F291-6D4E-B8E4-C07C743B2C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4665" y="1739944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uppo 60">
            <a:extLst>
              <a:ext uri="{FF2B5EF4-FFF2-40B4-BE49-F238E27FC236}">
                <a16:creationId xmlns:a16="http://schemas.microsoft.com/office/drawing/2014/main" id="{8ED8CBD4-5319-C64D-B672-6A9E15CBE58F}"/>
              </a:ext>
            </a:extLst>
          </p:cNvPr>
          <p:cNvGrpSpPr/>
          <p:nvPr/>
        </p:nvGrpSpPr>
        <p:grpSpPr>
          <a:xfrm>
            <a:off x="5492105" y="1055944"/>
            <a:ext cx="3182760" cy="1361520"/>
            <a:chOff x="5492105" y="1055944"/>
            <a:chExt cx="3182760" cy="13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31F5164D-3350-E04F-8F5F-CC18CA40830E}"/>
                    </a:ext>
                  </a:extLst>
                </p14:cNvPr>
                <p14:cNvContentPartPr/>
                <p14:nvPr/>
              </p14:nvContentPartPr>
              <p14:xfrm>
                <a:off x="5567345" y="1055944"/>
                <a:ext cx="2918160" cy="460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31F5164D-3350-E04F-8F5F-CC18CA40830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36385" y="1025344"/>
                  <a:ext cx="297972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3ABAE1B-CA99-C049-8951-32E2D2781880}"/>
                    </a:ext>
                  </a:extLst>
                </p14:cNvPr>
                <p14:cNvContentPartPr/>
                <p14:nvPr/>
              </p14:nvContentPartPr>
              <p14:xfrm>
                <a:off x="5497865" y="2036944"/>
                <a:ext cx="360" cy="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3ABAE1B-CA99-C049-8951-32E2D278188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67265" y="20063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575F3409-167D-7C49-B5DB-65BB3CA13668}"/>
                    </a:ext>
                  </a:extLst>
                </p14:cNvPr>
                <p14:cNvContentPartPr/>
                <p14:nvPr/>
              </p14:nvContentPartPr>
              <p14:xfrm>
                <a:off x="5492105" y="1881784"/>
                <a:ext cx="3182760" cy="3027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575F3409-167D-7C49-B5DB-65BB3CA1366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61505" y="1851184"/>
                  <a:ext cx="324396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6A14820A-D571-7047-A033-B07B546F42E0}"/>
                    </a:ext>
                  </a:extLst>
                </p14:cNvPr>
                <p14:cNvContentPartPr/>
                <p14:nvPr/>
              </p14:nvContentPartPr>
              <p14:xfrm>
                <a:off x="7902305" y="1530424"/>
                <a:ext cx="329760" cy="2653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6A14820A-D571-7047-A033-B07B546F42E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71705" y="1499464"/>
                  <a:ext cx="39132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620D9A8F-792C-7847-B6A1-1B3819981BBE}"/>
                    </a:ext>
                  </a:extLst>
                </p14:cNvPr>
                <p14:cNvContentPartPr/>
                <p14:nvPr/>
              </p14:nvContentPartPr>
              <p14:xfrm>
                <a:off x="5958665" y="1643104"/>
                <a:ext cx="278280" cy="13608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620D9A8F-792C-7847-B6A1-1B3819981BB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28065" y="1612504"/>
                  <a:ext cx="3394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F4C1AC9F-5FB8-824F-9C2B-538EB60D75AB}"/>
                    </a:ext>
                  </a:extLst>
                </p14:cNvPr>
                <p14:cNvContentPartPr/>
                <p14:nvPr/>
              </p14:nvContentPartPr>
              <p14:xfrm>
                <a:off x="6701345" y="1485424"/>
                <a:ext cx="1386360" cy="9320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F4C1AC9F-5FB8-824F-9C2B-538EB60D75A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70745" y="1454824"/>
                  <a:ext cx="1447920" cy="9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82BC54E7-8A40-A34B-BB6D-3A31EA857F4F}"/>
                    </a:ext>
                  </a:extLst>
                </p14:cNvPr>
                <p14:cNvContentPartPr/>
                <p14:nvPr/>
              </p14:nvContentPartPr>
              <p14:xfrm>
                <a:off x="6475985" y="1356184"/>
                <a:ext cx="249480" cy="1382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82BC54E7-8A40-A34B-BB6D-3A31EA857F4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45025" y="1325584"/>
                  <a:ext cx="3106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B13A7BEF-F2DD-D94E-9B30-E444F175F4D1}"/>
                    </a:ext>
                  </a:extLst>
                </p14:cNvPr>
                <p14:cNvContentPartPr/>
                <p14:nvPr/>
              </p14:nvContentPartPr>
              <p14:xfrm>
                <a:off x="6250265" y="1348264"/>
                <a:ext cx="340560" cy="1681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B13A7BEF-F2DD-D94E-9B30-E444F175F4D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19305" y="1317664"/>
                  <a:ext cx="401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983649BD-4F7D-324E-9D5F-A19F5DCD9186}"/>
                    </a:ext>
                  </a:extLst>
                </p14:cNvPr>
                <p14:cNvContentPartPr/>
                <p14:nvPr/>
              </p14:nvContentPartPr>
              <p14:xfrm>
                <a:off x="7072145" y="1660744"/>
                <a:ext cx="308160" cy="1634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983649BD-4F7D-324E-9D5F-A19F5DCD918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041185" y="1629784"/>
                  <a:ext cx="3697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59399E49-82DA-6547-97A7-2EC5692E770A}"/>
                    </a:ext>
                  </a:extLst>
                </p14:cNvPr>
                <p14:cNvContentPartPr/>
                <p14:nvPr/>
              </p14:nvContentPartPr>
              <p14:xfrm>
                <a:off x="7072145" y="1649224"/>
                <a:ext cx="124920" cy="18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59399E49-82DA-6547-97A7-2EC5692E770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41185" y="1618624"/>
                  <a:ext cx="1864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EAC3F57B-08D6-A142-A94C-D965B75696F1}"/>
                    </a:ext>
                  </a:extLst>
                </p14:cNvPr>
                <p14:cNvContentPartPr/>
                <p14:nvPr/>
              </p14:nvContentPartPr>
              <p14:xfrm>
                <a:off x="6406505" y="1805464"/>
                <a:ext cx="360" cy="3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EAC3F57B-08D6-A142-A94C-D965B75696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75545" y="177486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540FF1BE-5831-EE44-8886-B4053E6A1235}"/>
                    </a:ext>
                  </a:extLst>
                </p14:cNvPr>
                <p14:cNvContentPartPr/>
                <p14:nvPr/>
              </p14:nvContentPartPr>
              <p14:xfrm>
                <a:off x="6400745" y="1799704"/>
                <a:ext cx="360" cy="3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540FF1BE-5831-EE44-8886-B4053E6A123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70145" y="17691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901479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1" descr="Figure_4SlabDi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2"/>
          <a:stretch/>
        </p:blipFill>
        <p:spPr bwMode="auto">
          <a:xfrm>
            <a:off x="227013" y="0"/>
            <a:ext cx="8689975" cy="35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AsymmetrySubduction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5"/>
          <a:stretch/>
        </p:blipFill>
        <p:spPr>
          <a:xfrm>
            <a:off x="1206500" y="3615189"/>
            <a:ext cx="6723888" cy="3126179"/>
          </a:xfrm>
          <a:prstGeom prst="rect">
            <a:avLst/>
          </a:prstGeom>
        </p:spPr>
      </p:pic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5407025" y="6457950"/>
            <a:ext cx="3773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0" dirty="0" err="1"/>
              <a:t>Riguzzi</a:t>
            </a:r>
            <a:r>
              <a:rPr lang="it-IT" sz="2000" b="0" dirty="0"/>
              <a:t> et al. </a:t>
            </a:r>
            <a:r>
              <a:rPr lang="it-IT" sz="2000" b="0" dirty="0" err="1"/>
              <a:t>Tectonophysics</a:t>
            </a:r>
            <a:r>
              <a:rPr lang="it-IT" sz="2000" b="0" dirty="0"/>
              <a:t> 2010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60A7AFB-DF31-B74F-8D78-5074FD02A5F2}"/>
              </a:ext>
            </a:extLst>
          </p:cNvPr>
          <p:cNvGrpSpPr/>
          <p:nvPr/>
        </p:nvGrpSpPr>
        <p:grpSpPr>
          <a:xfrm>
            <a:off x="559094" y="5149144"/>
            <a:ext cx="1120320" cy="216360"/>
            <a:chOff x="559094" y="5149144"/>
            <a:chExt cx="112032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30A44016-5A04-514D-9494-85CC86A4795D}"/>
                    </a:ext>
                  </a:extLst>
                </p14:cNvPr>
                <p14:cNvContentPartPr/>
                <p14:nvPr/>
              </p14:nvContentPartPr>
              <p14:xfrm>
                <a:off x="559094" y="5173984"/>
                <a:ext cx="1023120" cy="69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30A44016-5A04-514D-9494-85CC86A479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1454" y="5155984"/>
                  <a:ext cx="10587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48A34105-6F97-6244-B0AD-2A28A4095271}"/>
                    </a:ext>
                  </a:extLst>
                </p14:cNvPr>
                <p14:cNvContentPartPr/>
                <p14:nvPr/>
              </p14:nvContentPartPr>
              <p14:xfrm>
                <a:off x="651614" y="5184064"/>
                <a:ext cx="360" cy="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48A34105-6F97-6244-B0AD-2A28A409527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614" y="51664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5D9C4EA1-9427-4744-9D16-51DA05481639}"/>
                    </a:ext>
                  </a:extLst>
                </p14:cNvPr>
                <p14:cNvContentPartPr/>
                <p14:nvPr/>
              </p14:nvContentPartPr>
              <p14:xfrm>
                <a:off x="1404734" y="5149144"/>
                <a:ext cx="274680" cy="216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5D9C4EA1-9427-4744-9D16-51DA0548163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87094" y="5131504"/>
                  <a:ext cx="31032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D77700A-6EBA-384B-BE6E-9DABBABFDB10}"/>
              </a:ext>
            </a:extLst>
          </p:cNvPr>
          <p:cNvGrpSpPr/>
          <p:nvPr/>
        </p:nvGrpSpPr>
        <p:grpSpPr>
          <a:xfrm>
            <a:off x="5839214" y="5092984"/>
            <a:ext cx="1065600" cy="327600"/>
            <a:chOff x="5839214" y="5092984"/>
            <a:chExt cx="1065600" cy="32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56635C40-DD53-184F-93A9-94432CC4716F}"/>
                    </a:ext>
                  </a:extLst>
                </p14:cNvPr>
                <p14:cNvContentPartPr/>
                <p14:nvPr/>
              </p14:nvContentPartPr>
              <p14:xfrm>
                <a:off x="5839214" y="5150224"/>
                <a:ext cx="909360" cy="741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6635C40-DD53-184F-93A9-94432CC4716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21214" y="5132224"/>
                  <a:ext cx="9450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478B4312-AA9C-FC4D-8447-E5EB701F4FD5}"/>
                    </a:ext>
                  </a:extLst>
                </p14:cNvPr>
                <p14:cNvContentPartPr/>
                <p14:nvPr/>
              </p14:nvContentPartPr>
              <p14:xfrm>
                <a:off x="6553454" y="5092984"/>
                <a:ext cx="351360" cy="3276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478B4312-AA9C-FC4D-8447-E5EB701F4F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35454" y="5074984"/>
                  <a:ext cx="387000" cy="36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66DF5D6-59D9-494D-897C-9178298E1669}"/>
                  </a:ext>
                </a:extLst>
              </p14:cNvPr>
              <p14:cNvContentPartPr/>
              <p14:nvPr/>
            </p14:nvContentPartPr>
            <p14:xfrm>
              <a:off x="2931854" y="628624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66DF5D6-59D9-494D-897C-9178298E16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13854" y="61098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725348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TomografiaMantello.jpg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59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7156450" y="5334000"/>
            <a:ext cx="198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Van der Hilst, 2004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915E8C5-0419-F648-8DCD-58FEFD5DF526}"/>
                  </a:ext>
                </a:extLst>
              </p14:cNvPr>
              <p14:cNvContentPartPr/>
              <p14:nvPr/>
            </p14:nvContentPartPr>
            <p14:xfrm>
              <a:off x="3794245" y="5122144"/>
              <a:ext cx="1848240" cy="558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915E8C5-0419-F648-8DCD-58FEFD5DF5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6605" y="5104504"/>
                <a:ext cx="188388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1806E659-1286-8C43-B93F-DEBF8B84214F}"/>
                  </a:ext>
                </a:extLst>
              </p14:cNvPr>
              <p14:cNvContentPartPr/>
              <p14:nvPr/>
            </p14:nvContentPartPr>
            <p14:xfrm>
              <a:off x="4543765" y="5166064"/>
              <a:ext cx="48960" cy="4680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1806E659-1286-8C43-B93F-DEBF8B8421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5765" y="5148064"/>
                <a:ext cx="846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6ADA5BA4-283B-2740-AB1D-3F2B40A2EAE8}"/>
                  </a:ext>
                </a:extLst>
              </p14:cNvPr>
              <p14:cNvContentPartPr/>
              <p14:nvPr/>
            </p14:nvContentPartPr>
            <p14:xfrm>
              <a:off x="5275285" y="6018184"/>
              <a:ext cx="9720" cy="504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6ADA5BA4-283B-2740-AB1D-3F2B40A2EA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57285" y="6000544"/>
                <a:ext cx="453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6BA60F0F-4680-4347-9F9F-27C5358DF7C2}"/>
                  </a:ext>
                </a:extLst>
              </p14:cNvPr>
              <p14:cNvContentPartPr/>
              <p14:nvPr/>
            </p14:nvContentPartPr>
            <p14:xfrm>
              <a:off x="4433965" y="5167144"/>
              <a:ext cx="1078560" cy="14097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6BA60F0F-4680-4347-9F9F-27C5358DF7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15965" y="5149144"/>
                <a:ext cx="1114200" cy="14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659BDD1C-E496-F94F-9E39-0030B27C7920}"/>
                  </a:ext>
                </a:extLst>
              </p14:cNvPr>
              <p14:cNvContentPartPr/>
              <p14:nvPr/>
            </p14:nvContentPartPr>
            <p14:xfrm>
              <a:off x="7252045" y="5689504"/>
              <a:ext cx="1764720" cy="7020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659BDD1C-E496-F94F-9E39-0030B27C792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34405" y="5671504"/>
                <a:ext cx="1800360" cy="10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uppo 52">
            <a:extLst>
              <a:ext uri="{FF2B5EF4-FFF2-40B4-BE49-F238E27FC236}">
                <a16:creationId xmlns:a16="http://schemas.microsoft.com/office/drawing/2014/main" id="{9D29A2F6-D39A-3043-A99E-55332AA460C1}"/>
              </a:ext>
            </a:extLst>
          </p:cNvPr>
          <p:cNvGrpSpPr/>
          <p:nvPr/>
        </p:nvGrpSpPr>
        <p:grpSpPr>
          <a:xfrm>
            <a:off x="5327845" y="1910944"/>
            <a:ext cx="925920" cy="2380320"/>
            <a:chOff x="5327845" y="1910944"/>
            <a:chExt cx="925920" cy="238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4B4D7CF-6F1F-8549-8D08-5C7AA46B70D3}"/>
                    </a:ext>
                  </a:extLst>
                </p14:cNvPr>
                <p14:cNvContentPartPr/>
                <p14:nvPr/>
              </p14:nvContentPartPr>
              <p14:xfrm>
                <a:off x="6053605" y="1910944"/>
                <a:ext cx="200160" cy="5169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4B4D7CF-6F1F-8549-8D08-5C7AA46B70D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035605" y="1893304"/>
                  <a:ext cx="23580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42409431-57D4-9E40-8FA2-F1E72C14BA53}"/>
                    </a:ext>
                  </a:extLst>
                </p14:cNvPr>
                <p14:cNvContentPartPr/>
                <p14:nvPr/>
              </p14:nvContentPartPr>
              <p14:xfrm>
                <a:off x="5327845" y="2526184"/>
                <a:ext cx="721080" cy="176508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2409431-57D4-9E40-8FA2-F1E72C14BA5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09845" y="2508544"/>
                  <a:ext cx="756720" cy="180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D8BED1BC-3839-C246-9EEC-E57E73F55E7B}"/>
                  </a:ext>
                </a:extLst>
              </p14:cNvPr>
              <p14:cNvContentPartPr/>
              <p14:nvPr/>
            </p14:nvContentPartPr>
            <p14:xfrm>
              <a:off x="7774405" y="4610224"/>
              <a:ext cx="772200" cy="500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D8BED1BC-3839-C246-9EEC-E57E73F55E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56765" y="4592584"/>
                <a:ext cx="807840" cy="8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uppo 61">
            <a:extLst>
              <a:ext uri="{FF2B5EF4-FFF2-40B4-BE49-F238E27FC236}">
                <a16:creationId xmlns:a16="http://schemas.microsoft.com/office/drawing/2014/main" id="{B371A79F-8090-A74E-A99B-8D55C8EE0352}"/>
              </a:ext>
            </a:extLst>
          </p:cNvPr>
          <p:cNvGrpSpPr/>
          <p:nvPr/>
        </p:nvGrpSpPr>
        <p:grpSpPr>
          <a:xfrm>
            <a:off x="521485" y="323704"/>
            <a:ext cx="3168360" cy="1130760"/>
            <a:chOff x="521485" y="323704"/>
            <a:chExt cx="3168360" cy="113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C82F8DE1-A03F-C94B-B813-8481D0171D18}"/>
                    </a:ext>
                  </a:extLst>
                </p14:cNvPr>
                <p14:cNvContentPartPr/>
                <p14:nvPr/>
              </p14:nvContentPartPr>
              <p14:xfrm>
                <a:off x="521485" y="518464"/>
                <a:ext cx="491760" cy="5533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C82F8DE1-A03F-C94B-B813-8481D0171D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0885" y="487864"/>
                  <a:ext cx="55296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9448C34-A134-4447-82E8-BF4458E2277C}"/>
                    </a:ext>
                  </a:extLst>
                </p14:cNvPr>
                <p14:cNvContentPartPr/>
                <p14:nvPr/>
              </p14:nvContentPartPr>
              <p14:xfrm>
                <a:off x="1043845" y="897544"/>
                <a:ext cx="185400" cy="2926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9448C34-A134-4447-82E8-BF4458E2277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13245" y="866944"/>
                  <a:ext cx="2469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7B6EE85A-F21D-A94E-AE56-8E830E57FB60}"/>
                    </a:ext>
                  </a:extLst>
                </p14:cNvPr>
                <p14:cNvContentPartPr/>
                <p14:nvPr/>
              </p14:nvContentPartPr>
              <p14:xfrm>
                <a:off x="1481245" y="813304"/>
                <a:ext cx="227520" cy="180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B6EE85A-F21D-A94E-AE56-8E830E57FB6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50645" y="782344"/>
                  <a:ext cx="2890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DAB60DC3-6A76-624E-BBBE-9562CDC61ECC}"/>
                    </a:ext>
                  </a:extLst>
                </p14:cNvPr>
                <p14:cNvContentPartPr/>
                <p14:nvPr/>
              </p14:nvContentPartPr>
              <p14:xfrm>
                <a:off x="1465045" y="959824"/>
                <a:ext cx="366840" cy="388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DAB60DC3-6A76-624E-BBBE-9562CDC61EC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34445" y="929224"/>
                  <a:ext cx="428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7E00201A-46E0-0C40-8A12-7F8A0446B5A1}"/>
                    </a:ext>
                  </a:extLst>
                </p14:cNvPr>
                <p14:cNvContentPartPr/>
                <p14:nvPr/>
              </p14:nvContentPartPr>
              <p14:xfrm>
                <a:off x="1962205" y="323704"/>
                <a:ext cx="1727640" cy="9201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7E00201A-46E0-0C40-8A12-7F8A0446B5A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31605" y="292744"/>
                  <a:ext cx="1788840" cy="9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6EACC93E-A0FE-BA40-A4DC-642211AE5E79}"/>
                    </a:ext>
                  </a:extLst>
                </p14:cNvPr>
                <p14:cNvContentPartPr/>
                <p14:nvPr/>
              </p14:nvContentPartPr>
              <p14:xfrm>
                <a:off x="2581045" y="609544"/>
                <a:ext cx="418680" cy="1908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6EACC93E-A0FE-BA40-A4DC-642211AE5E7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50445" y="578584"/>
                  <a:ext cx="4798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FCBD167-46F3-1547-BFD5-FCEB3C5A606E}"/>
                    </a:ext>
                  </a:extLst>
                </p14:cNvPr>
                <p14:cNvContentPartPr/>
                <p14:nvPr/>
              </p14:nvContentPartPr>
              <p14:xfrm>
                <a:off x="2531365" y="876664"/>
                <a:ext cx="722880" cy="727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FCBD167-46F3-1547-BFD5-FCEB3C5A606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500765" y="846064"/>
                  <a:ext cx="7840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61AEE27-1D9D-BB4C-B86E-686B593703D2}"/>
                    </a:ext>
                  </a:extLst>
                </p14:cNvPr>
                <p14:cNvContentPartPr/>
                <p14:nvPr/>
              </p14:nvContentPartPr>
              <p14:xfrm>
                <a:off x="2613445" y="1037224"/>
                <a:ext cx="240120" cy="3880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61AEE27-1D9D-BB4C-B86E-686B593703D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582485" y="1006624"/>
                  <a:ext cx="3013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C29A0665-0DCF-994A-91A5-41BAF8C06B33}"/>
                    </a:ext>
                  </a:extLst>
                </p14:cNvPr>
                <p14:cNvContentPartPr/>
                <p14:nvPr/>
              </p14:nvContentPartPr>
              <p14:xfrm>
                <a:off x="2841325" y="1284544"/>
                <a:ext cx="360" cy="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C29A0665-0DCF-994A-91A5-41BAF8C06B3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810725" y="125394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A42E617A-D072-0540-875C-A402EF050B5B}"/>
                    </a:ext>
                  </a:extLst>
                </p14:cNvPr>
                <p14:cNvContentPartPr/>
                <p14:nvPr/>
              </p14:nvContentPartPr>
              <p14:xfrm>
                <a:off x="2808205" y="1284544"/>
                <a:ext cx="33480" cy="61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A42E617A-D072-0540-875C-A402EF050B5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777605" y="1253944"/>
                  <a:ext cx="950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0C93A7DD-A796-8746-A22D-320AD4211B13}"/>
                    </a:ext>
                  </a:extLst>
                </p14:cNvPr>
                <p14:cNvContentPartPr/>
                <p14:nvPr/>
              </p14:nvContentPartPr>
              <p14:xfrm>
                <a:off x="1238965" y="1186264"/>
                <a:ext cx="86400" cy="180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0C93A7DD-A796-8746-A22D-320AD4211B1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208365" y="1155664"/>
                  <a:ext cx="1479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E9EE4E7E-7ED4-9C4C-8EE8-5AE3F7B62853}"/>
                    </a:ext>
                  </a:extLst>
                </p14:cNvPr>
                <p14:cNvContentPartPr/>
                <p14:nvPr/>
              </p14:nvContentPartPr>
              <p14:xfrm>
                <a:off x="2453965" y="945424"/>
                <a:ext cx="488160" cy="5090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E9EE4E7E-7ED4-9C4C-8EE8-5AE3F7B6285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435965" y="927424"/>
                  <a:ext cx="523800" cy="54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D36DA37D-4538-6942-89F5-7FCD298AC05A}"/>
                  </a:ext>
                </a:extLst>
              </p14:cNvPr>
              <p14:cNvContentPartPr/>
              <p14:nvPr/>
            </p14:nvContentPartPr>
            <p14:xfrm>
              <a:off x="5044525" y="6069304"/>
              <a:ext cx="360" cy="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D36DA37D-4538-6942-89F5-7FCD298AC05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26885" y="6051304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571" name="Gruppo 66570">
            <a:extLst>
              <a:ext uri="{FF2B5EF4-FFF2-40B4-BE49-F238E27FC236}">
                <a16:creationId xmlns:a16="http://schemas.microsoft.com/office/drawing/2014/main" id="{B43DBCA1-C630-7D45-9E3D-10968D2F45C2}"/>
              </a:ext>
            </a:extLst>
          </p:cNvPr>
          <p:cNvGrpSpPr/>
          <p:nvPr/>
        </p:nvGrpSpPr>
        <p:grpSpPr>
          <a:xfrm>
            <a:off x="3314725" y="3088864"/>
            <a:ext cx="5698440" cy="3587040"/>
            <a:chOff x="3314725" y="3088864"/>
            <a:chExt cx="5698440" cy="358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B0AED096-F780-3643-8D1D-DEC39507F648}"/>
                    </a:ext>
                  </a:extLst>
                </p14:cNvPr>
                <p14:cNvContentPartPr/>
                <p14:nvPr/>
              </p14:nvContentPartPr>
              <p14:xfrm>
                <a:off x="4611085" y="5239144"/>
                <a:ext cx="653760" cy="13910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B0AED096-F780-3643-8D1D-DEC39507F64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593445" y="5221504"/>
                  <a:ext cx="689400" cy="14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9CCED2B-BAE2-CE4D-863B-3FB6E1A66CA1}"/>
                    </a:ext>
                  </a:extLst>
                </p14:cNvPr>
                <p14:cNvContentPartPr/>
                <p14:nvPr/>
              </p14:nvContentPartPr>
              <p14:xfrm>
                <a:off x="4849045" y="4613104"/>
                <a:ext cx="42120" cy="2952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9CCED2B-BAE2-CE4D-863B-3FB6E1A66CA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31405" y="4595464"/>
                  <a:ext cx="7776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EDCEB58F-2EA9-C449-9B4C-C1D7A2D5705F}"/>
                    </a:ext>
                  </a:extLst>
                </p14:cNvPr>
                <p14:cNvContentPartPr/>
                <p14:nvPr/>
              </p14:nvContentPartPr>
              <p14:xfrm>
                <a:off x="4980085" y="4584304"/>
                <a:ext cx="154440" cy="3272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EDCEB58F-2EA9-C449-9B4C-C1D7A2D5705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62085" y="4566304"/>
                  <a:ext cx="1900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CACF510F-1104-8C47-A391-8B5EEC57D3D5}"/>
                    </a:ext>
                  </a:extLst>
                </p14:cNvPr>
                <p14:cNvContentPartPr/>
                <p14:nvPr/>
              </p14:nvContentPartPr>
              <p14:xfrm>
                <a:off x="4124365" y="4861504"/>
                <a:ext cx="146520" cy="1382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CACF510F-1104-8C47-A391-8B5EEC57D3D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106725" y="4843504"/>
                  <a:ext cx="1821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B403072C-20A9-BA44-A957-4EBA96BD1C15}"/>
                    </a:ext>
                  </a:extLst>
                </p14:cNvPr>
                <p14:cNvContentPartPr/>
                <p14:nvPr/>
              </p14:nvContentPartPr>
              <p14:xfrm>
                <a:off x="3712165" y="5178664"/>
                <a:ext cx="25920" cy="149724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B403072C-20A9-BA44-A957-4EBA96BD1C1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94165" y="5161024"/>
                  <a:ext cx="61560" cy="153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744517FF-98D5-6840-877D-70775EA0AE43}"/>
                    </a:ext>
                  </a:extLst>
                </p14:cNvPr>
                <p14:cNvContentPartPr/>
                <p14:nvPr/>
              </p14:nvContentPartPr>
              <p14:xfrm>
                <a:off x="3314725" y="5809384"/>
                <a:ext cx="272520" cy="3409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744517FF-98D5-6840-877D-70775EA0AE4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97085" y="5791384"/>
                  <a:ext cx="30816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2858B3B4-C076-3C46-AFAB-400AA7A476A0}"/>
                    </a:ext>
                  </a:extLst>
                </p14:cNvPr>
                <p14:cNvContentPartPr/>
                <p14:nvPr/>
              </p14:nvContentPartPr>
              <p14:xfrm>
                <a:off x="3326605" y="5813344"/>
                <a:ext cx="160560" cy="2620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2858B3B4-C076-3C46-AFAB-400AA7A476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308605" y="5795704"/>
                  <a:ext cx="1962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2B5C9692-A924-4848-9998-C4822E0E7B5F}"/>
                    </a:ext>
                  </a:extLst>
                </p14:cNvPr>
                <p14:cNvContentPartPr/>
                <p14:nvPr/>
              </p14:nvContentPartPr>
              <p14:xfrm>
                <a:off x="4633765" y="5458024"/>
                <a:ext cx="360" cy="3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2B5C9692-A924-4848-9998-C4822E0E7B5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616125" y="54403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1044BE3D-5622-2A4C-9AC1-2E06BA3DB2C3}"/>
                    </a:ext>
                  </a:extLst>
                </p14:cNvPr>
                <p14:cNvContentPartPr/>
                <p14:nvPr/>
              </p14:nvContentPartPr>
              <p14:xfrm>
                <a:off x="4745725" y="5784904"/>
                <a:ext cx="360" cy="3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1044BE3D-5622-2A4C-9AC1-2E06BA3DB2C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727725" y="576690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148D7568-EE37-364C-B89F-99B3A63F1F42}"/>
                    </a:ext>
                  </a:extLst>
                </p14:cNvPr>
                <p14:cNvContentPartPr/>
                <p14:nvPr/>
              </p14:nvContentPartPr>
              <p14:xfrm>
                <a:off x="4260085" y="3665224"/>
                <a:ext cx="428400" cy="208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148D7568-EE37-364C-B89F-99B3A63F1F4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242085" y="3647224"/>
                  <a:ext cx="4640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72C8B382-4063-4249-995A-6692C2872F04}"/>
                    </a:ext>
                  </a:extLst>
                </p14:cNvPr>
                <p14:cNvContentPartPr/>
                <p14:nvPr/>
              </p14:nvContentPartPr>
              <p14:xfrm>
                <a:off x="5161885" y="3637144"/>
                <a:ext cx="482400" cy="496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72C8B382-4063-4249-995A-6692C2872F0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143885" y="3619504"/>
                  <a:ext cx="5180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0251E7B5-60D1-344E-87EE-DCCA39550598}"/>
                    </a:ext>
                  </a:extLst>
                </p14:cNvPr>
                <p14:cNvContentPartPr/>
                <p14:nvPr/>
              </p14:nvContentPartPr>
              <p14:xfrm>
                <a:off x="6149725" y="3392344"/>
                <a:ext cx="164520" cy="3528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0251E7B5-60D1-344E-87EE-DCCA3955059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31725" y="3374344"/>
                  <a:ext cx="20016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A5B26C34-690A-004A-92E9-9CFAEFF60BDD}"/>
                    </a:ext>
                  </a:extLst>
                </p14:cNvPr>
                <p14:cNvContentPartPr/>
                <p14:nvPr/>
              </p14:nvContentPartPr>
              <p14:xfrm>
                <a:off x="6198325" y="3297664"/>
                <a:ext cx="186120" cy="1569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A5B26C34-690A-004A-92E9-9CFAEFF60BD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80685" y="3279664"/>
                  <a:ext cx="2217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6560" name="Input penna 66559">
                  <a:extLst>
                    <a:ext uri="{FF2B5EF4-FFF2-40B4-BE49-F238E27FC236}">
                      <a16:creationId xmlns:a16="http://schemas.microsoft.com/office/drawing/2014/main" id="{18C4C78E-4FAA-AF42-841E-288BB5AF1A70}"/>
                    </a:ext>
                  </a:extLst>
                </p14:cNvPr>
                <p14:cNvContentPartPr/>
                <p14:nvPr/>
              </p14:nvContentPartPr>
              <p14:xfrm>
                <a:off x="3968845" y="3124144"/>
                <a:ext cx="2148120" cy="841680"/>
              </p14:xfrm>
            </p:contentPart>
          </mc:Choice>
          <mc:Fallback xmlns="">
            <p:pic>
              <p:nvPicPr>
                <p:cNvPr id="66560" name="Input penna 66559">
                  <a:extLst>
                    <a:ext uri="{FF2B5EF4-FFF2-40B4-BE49-F238E27FC236}">
                      <a16:creationId xmlns:a16="http://schemas.microsoft.com/office/drawing/2014/main" id="{18C4C78E-4FAA-AF42-841E-288BB5AF1A7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951205" y="3106144"/>
                  <a:ext cx="2183760" cy="87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6564" name="Input penna 66563">
                  <a:extLst>
                    <a:ext uri="{FF2B5EF4-FFF2-40B4-BE49-F238E27FC236}">
                      <a16:creationId xmlns:a16="http://schemas.microsoft.com/office/drawing/2014/main" id="{EB8D945A-AE65-DB41-B374-2F511BDCA759}"/>
                    </a:ext>
                  </a:extLst>
                </p14:cNvPr>
                <p14:cNvContentPartPr/>
                <p14:nvPr/>
              </p14:nvContentPartPr>
              <p14:xfrm>
                <a:off x="6573805" y="3956464"/>
                <a:ext cx="2439360" cy="1056960"/>
              </p14:xfrm>
            </p:contentPart>
          </mc:Choice>
          <mc:Fallback xmlns="">
            <p:pic>
              <p:nvPicPr>
                <p:cNvPr id="66564" name="Input penna 66563">
                  <a:extLst>
                    <a:ext uri="{FF2B5EF4-FFF2-40B4-BE49-F238E27FC236}">
                      <a16:creationId xmlns:a16="http://schemas.microsoft.com/office/drawing/2014/main" id="{EB8D945A-AE65-DB41-B374-2F511BDCA75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55805" y="3938464"/>
                  <a:ext cx="2475000" cy="10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6566" name="Input penna 66565">
                  <a:extLst>
                    <a:ext uri="{FF2B5EF4-FFF2-40B4-BE49-F238E27FC236}">
                      <a16:creationId xmlns:a16="http://schemas.microsoft.com/office/drawing/2014/main" id="{BBFA3011-DCD8-E04C-86BD-BDBD7853F862}"/>
                    </a:ext>
                  </a:extLst>
                </p14:cNvPr>
                <p14:cNvContentPartPr/>
                <p14:nvPr/>
              </p14:nvContentPartPr>
              <p14:xfrm>
                <a:off x="7028845" y="5744584"/>
                <a:ext cx="1783440" cy="75960"/>
              </p14:xfrm>
            </p:contentPart>
          </mc:Choice>
          <mc:Fallback xmlns="">
            <p:pic>
              <p:nvPicPr>
                <p:cNvPr id="66566" name="Input penna 66565">
                  <a:extLst>
                    <a:ext uri="{FF2B5EF4-FFF2-40B4-BE49-F238E27FC236}">
                      <a16:creationId xmlns:a16="http://schemas.microsoft.com/office/drawing/2014/main" id="{BBFA3011-DCD8-E04C-86BD-BDBD7853F86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011205" y="5726584"/>
                  <a:ext cx="18190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6569" name="Input penna 66568">
                  <a:extLst>
                    <a:ext uri="{FF2B5EF4-FFF2-40B4-BE49-F238E27FC236}">
                      <a16:creationId xmlns:a16="http://schemas.microsoft.com/office/drawing/2014/main" id="{2911FD78-74AD-4A48-A1FD-CB33ED4B8427}"/>
                    </a:ext>
                  </a:extLst>
                </p14:cNvPr>
                <p14:cNvContentPartPr/>
                <p14:nvPr/>
              </p14:nvContentPartPr>
              <p14:xfrm>
                <a:off x="6570205" y="3184984"/>
                <a:ext cx="299520" cy="691920"/>
              </p14:xfrm>
            </p:contentPart>
          </mc:Choice>
          <mc:Fallback xmlns="">
            <p:pic>
              <p:nvPicPr>
                <p:cNvPr id="66569" name="Input penna 66568">
                  <a:extLst>
                    <a:ext uri="{FF2B5EF4-FFF2-40B4-BE49-F238E27FC236}">
                      <a16:creationId xmlns:a16="http://schemas.microsoft.com/office/drawing/2014/main" id="{2911FD78-74AD-4A48-A1FD-CB33ED4B842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552205" y="3166984"/>
                  <a:ext cx="335160" cy="72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6570" name="Input penna 66569">
                  <a:extLst>
                    <a:ext uri="{FF2B5EF4-FFF2-40B4-BE49-F238E27FC236}">
                      <a16:creationId xmlns:a16="http://schemas.microsoft.com/office/drawing/2014/main" id="{F9907B99-9DA0-AD4B-843F-02DD2CDDC686}"/>
                    </a:ext>
                  </a:extLst>
                </p14:cNvPr>
                <p14:cNvContentPartPr/>
                <p14:nvPr/>
              </p14:nvContentPartPr>
              <p14:xfrm>
                <a:off x="6701605" y="3088864"/>
                <a:ext cx="315720" cy="361080"/>
              </p14:xfrm>
            </p:contentPart>
          </mc:Choice>
          <mc:Fallback xmlns="">
            <p:pic>
              <p:nvPicPr>
                <p:cNvPr id="66570" name="Input penna 66569">
                  <a:extLst>
                    <a:ext uri="{FF2B5EF4-FFF2-40B4-BE49-F238E27FC236}">
                      <a16:creationId xmlns:a16="http://schemas.microsoft.com/office/drawing/2014/main" id="{F9907B99-9DA0-AD4B-843F-02DD2CDDC68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683965" y="3071224"/>
                  <a:ext cx="351360" cy="39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574" name="Gruppo 66573">
            <a:extLst>
              <a:ext uri="{FF2B5EF4-FFF2-40B4-BE49-F238E27FC236}">
                <a16:creationId xmlns:a16="http://schemas.microsoft.com/office/drawing/2014/main" id="{27600107-D235-2549-93C5-33A03F1D7319}"/>
              </a:ext>
            </a:extLst>
          </p:cNvPr>
          <p:cNvGrpSpPr/>
          <p:nvPr/>
        </p:nvGrpSpPr>
        <p:grpSpPr>
          <a:xfrm>
            <a:off x="661525" y="3259864"/>
            <a:ext cx="2226600" cy="891000"/>
            <a:chOff x="661525" y="3259864"/>
            <a:chExt cx="2226600" cy="89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B3FAE943-1BA3-384A-98CD-AC6CB040C4CE}"/>
                    </a:ext>
                  </a:extLst>
                </p14:cNvPr>
                <p14:cNvContentPartPr/>
                <p14:nvPr/>
              </p14:nvContentPartPr>
              <p14:xfrm>
                <a:off x="661525" y="3457504"/>
                <a:ext cx="1029240" cy="820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B3FAE943-1BA3-384A-98CD-AC6CB040C4C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3885" y="3439864"/>
                  <a:ext cx="1064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32203139-2957-8844-9F7C-C5A9371EAC3E}"/>
                    </a:ext>
                  </a:extLst>
                </p14:cNvPr>
                <p14:cNvContentPartPr/>
                <p14:nvPr/>
              </p14:nvContentPartPr>
              <p14:xfrm>
                <a:off x="1096045" y="3294784"/>
                <a:ext cx="506880" cy="176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32203139-2957-8844-9F7C-C5A9371EAC3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78405" y="3276784"/>
                  <a:ext cx="542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E22E74E6-E800-0640-8CC6-0BDD67E79131}"/>
                    </a:ext>
                  </a:extLst>
                </p14:cNvPr>
                <p14:cNvContentPartPr/>
                <p14:nvPr/>
              </p14:nvContentPartPr>
              <p14:xfrm>
                <a:off x="914245" y="3259864"/>
                <a:ext cx="235440" cy="79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E22E74E6-E800-0640-8CC6-0BDD67E7913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83645" y="3229264"/>
                  <a:ext cx="2966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9009C68-83AE-C64B-9C0B-DB077C1F7CA4}"/>
                    </a:ext>
                  </a:extLst>
                </p14:cNvPr>
                <p14:cNvContentPartPr/>
                <p14:nvPr/>
              </p14:nvContentPartPr>
              <p14:xfrm>
                <a:off x="781045" y="3362104"/>
                <a:ext cx="15480" cy="28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9009C68-83AE-C64B-9C0B-DB077C1F7CA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50445" y="3331504"/>
                  <a:ext cx="77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54FFD25-FE72-B14A-B498-A2EB64ED0691}"/>
                    </a:ext>
                  </a:extLst>
                </p14:cNvPr>
                <p14:cNvContentPartPr/>
                <p14:nvPr/>
              </p14:nvContentPartPr>
              <p14:xfrm>
                <a:off x="993445" y="3363904"/>
                <a:ext cx="13680" cy="104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54FFD25-FE72-B14A-B498-A2EB64ED069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62485" y="3333304"/>
                  <a:ext cx="752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590EB2E8-1BA3-1F4B-9056-734E50DBB758}"/>
                    </a:ext>
                  </a:extLst>
                </p14:cNvPr>
                <p14:cNvContentPartPr/>
                <p14:nvPr/>
              </p14:nvContentPartPr>
              <p14:xfrm>
                <a:off x="1001005" y="3368224"/>
                <a:ext cx="164160" cy="180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590EB2E8-1BA3-1F4B-9056-734E50DBB75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70405" y="3337264"/>
                  <a:ext cx="22536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638FA920-2231-284C-A11E-C95A86737DC3}"/>
                    </a:ext>
                  </a:extLst>
                </p14:cNvPr>
                <p14:cNvContentPartPr/>
                <p14:nvPr/>
              </p14:nvContentPartPr>
              <p14:xfrm>
                <a:off x="1301965" y="3385504"/>
                <a:ext cx="360" cy="3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638FA920-2231-284C-A11E-C95A86737DC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71365" y="3354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79551DEF-3A9D-0B4E-AAFD-DA20198FA762}"/>
                    </a:ext>
                  </a:extLst>
                </p14:cNvPr>
                <p14:cNvContentPartPr/>
                <p14:nvPr/>
              </p14:nvContentPartPr>
              <p14:xfrm>
                <a:off x="1301965" y="3385504"/>
                <a:ext cx="360" cy="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79551DEF-3A9D-0B4E-AAFD-DA20198FA76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71365" y="3354904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6567" name="Input penna 66566">
                  <a:extLst>
                    <a:ext uri="{FF2B5EF4-FFF2-40B4-BE49-F238E27FC236}">
                      <a16:creationId xmlns:a16="http://schemas.microsoft.com/office/drawing/2014/main" id="{A43CF518-EA83-2549-863A-1BD446386CB0}"/>
                    </a:ext>
                  </a:extLst>
                </p14:cNvPr>
                <p14:cNvContentPartPr/>
                <p14:nvPr/>
              </p14:nvContentPartPr>
              <p14:xfrm>
                <a:off x="1492045" y="3866104"/>
                <a:ext cx="123120" cy="140760"/>
              </p14:xfrm>
            </p:contentPart>
          </mc:Choice>
          <mc:Fallback xmlns="">
            <p:pic>
              <p:nvPicPr>
                <p:cNvPr id="66567" name="Input penna 66566">
                  <a:extLst>
                    <a:ext uri="{FF2B5EF4-FFF2-40B4-BE49-F238E27FC236}">
                      <a16:creationId xmlns:a16="http://schemas.microsoft.com/office/drawing/2014/main" id="{A43CF518-EA83-2549-863A-1BD446386CB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474405" y="3848104"/>
                  <a:ext cx="1587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6568" name="Input penna 66567">
                  <a:extLst>
                    <a:ext uri="{FF2B5EF4-FFF2-40B4-BE49-F238E27FC236}">
                      <a16:creationId xmlns:a16="http://schemas.microsoft.com/office/drawing/2014/main" id="{A8E8C6C0-C10E-4845-8F04-0F2F24C501B0}"/>
                    </a:ext>
                  </a:extLst>
                </p14:cNvPr>
                <p14:cNvContentPartPr/>
                <p14:nvPr/>
              </p14:nvContentPartPr>
              <p14:xfrm>
                <a:off x="2403925" y="3784024"/>
                <a:ext cx="219240" cy="302400"/>
              </p14:xfrm>
            </p:contentPart>
          </mc:Choice>
          <mc:Fallback xmlns="">
            <p:pic>
              <p:nvPicPr>
                <p:cNvPr id="66568" name="Input penna 66567">
                  <a:extLst>
                    <a:ext uri="{FF2B5EF4-FFF2-40B4-BE49-F238E27FC236}">
                      <a16:creationId xmlns:a16="http://schemas.microsoft.com/office/drawing/2014/main" id="{A8E8C6C0-C10E-4845-8F04-0F2F24C501B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386285" y="3766024"/>
                  <a:ext cx="2548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572" name="Input penna 66571">
                  <a:extLst>
                    <a:ext uri="{FF2B5EF4-FFF2-40B4-BE49-F238E27FC236}">
                      <a16:creationId xmlns:a16="http://schemas.microsoft.com/office/drawing/2014/main" id="{92A80F20-E382-1546-9908-3CD4AAA03FAA}"/>
                    </a:ext>
                  </a:extLst>
                </p14:cNvPr>
                <p14:cNvContentPartPr/>
                <p14:nvPr/>
              </p14:nvContentPartPr>
              <p14:xfrm>
                <a:off x="1846645" y="3371464"/>
                <a:ext cx="933120" cy="669960"/>
              </p14:xfrm>
            </p:contentPart>
          </mc:Choice>
          <mc:Fallback xmlns="">
            <p:pic>
              <p:nvPicPr>
                <p:cNvPr id="66572" name="Input penna 66571">
                  <a:extLst>
                    <a:ext uri="{FF2B5EF4-FFF2-40B4-BE49-F238E27FC236}">
                      <a16:creationId xmlns:a16="http://schemas.microsoft.com/office/drawing/2014/main" id="{92A80F20-E382-1546-9908-3CD4AAA03FA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828645" y="3353464"/>
                  <a:ext cx="968760" cy="70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6573" name="Input penna 66572">
                  <a:extLst>
                    <a:ext uri="{FF2B5EF4-FFF2-40B4-BE49-F238E27FC236}">
                      <a16:creationId xmlns:a16="http://schemas.microsoft.com/office/drawing/2014/main" id="{464B9932-E4D9-2341-AAC1-BA12D7CCCA1C}"/>
                    </a:ext>
                  </a:extLst>
                </p14:cNvPr>
                <p14:cNvContentPartPr/>
                <p14:nvPr/>
              </p14:nvContentPartPr>
              <p14:xfrm>
                <a:off x="2610565" y="3806704"/>
                <a:ext cx="277560" cy="344160"/>
              </p14:xfrm>
            </p:contentPart>
          </mc:Choice>
          <mc:Fallback xmlns="">
            <p:pic>
              <p:nvPicPr>
                <p:cNvPr id="66573" name="Input penna 66572">
                  <a:extLst>
                    <a:ext uri="{FF2B5EF4-FFF2-40B4-BE49-F238E27FC236}">
                      <a16:creationId xmlns:a16="http://schemas.microsoft.com/office/drawing/2014/main" id="{464B9932-E4D9-2341-AAC1-BA12D7CCCA1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592565" y="3789064"/>
                  <a:ext cx="313200" cy="37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575" name="Input penna 66574">
                <a:extLst>
                  <a:ext uri="{FF2B5EF4-FFF2-40B4-BE49-F238E27FC236}">
                    <a16:creationId xmlns:a16="http://schemas.microsoft.com/office/drawing/2014/main" id="{A4B4ADC9-A3DF-9247-B8B9-FCCD80686FAE}"/>
                  </a:ext>
                </a:extLst>
              </p14:cNvPr>
              <p14:cNvContentPartPr/>
              <p14:nvPr/>
            </p14:nvContentPartPr>
            <p14:xfrm>
              <a:off x="6889885" y="4820824"/>
              <a:ext cx="1562040" cy="83880"/>
            </p14:xfrm>
          </p:contentPart>
        </mc:Choice>
        <mc:Fallback xmlns="">
          <p:pic>
            <p:nvPicPr>
              <p:cNvPr id="66575" name="Input penna 66574">
                <a:extLst>
                  <a:ext uri="{FF2B5EF4-FFF2-40B4-BE49-F238E27FC236}">
                    <a16:creationId xmlns:a16="http://schemas.microsoft.com/office/drawing/2014/main" id="{A4B4ADC9-A3DF-9247-B8B9-FCCD80686FA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871885" y="4803184"/>
                <a:ext cx="1597680" cy="11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580" name="Gruppo 66579">
            <a:extLst>
              <a:ext uri="{FF2B5EF4-FFF2-40B4-BE49-F238E27FC236}">
                <a16:creationId xmlns:a16="http://schemas.microsoft.com/office/drawing/2014/main" id="{E5E73A18-C016-EC40-AC66-E2CF348D2D1F}"/>
              </a:ext>
            </a:extLst>
          </p:cNvPr>
          <p:cNvGrpSpPr/>
          <p:nvPr/>
        </p:nvGrpSpPr>
        <p:grpSpPr>
          <a:xfrm>
            <a:off x="3752845" y="1974304"/>
            <a:ext cx="1480320" cy="1082160"/>
            <a:chOff x="3752845" y="1974304"/>
            <a:chExt cx="1480320" cy="10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6576" name="Input penna 66575">
                  <a:extLst>
                    <a:ext uri="{FF2B5EF4-FFF2-40B4-BE49-F238E27FC236}">
                      <a16:creationId xmlns:a16="http://schemas.microsoft.com/office/drawing/2014/main" id="{22ACB825-61D1-CC40-AAB7-6677FD2E1A9F}"/>
                    </a:ext>
                  </a:extLst>
                </p14:cNvPr>
                <p14:cNvContentPartPr/>
                <p14:nvPr/>
              </p14:nvContentPartPr>
              <p14:xfrm>
                <a:off x="3752845" y="2114344"/>
                <a:ext cx="893520" cy="942120"/>
              </p14:xfrm>
            </p:contentPart>
          </mc:Choice>
          <mc:Fallback xmlns="">
            <p:pic>
              <p:nvPicPr>
                <p:cNvPr id="66576" name="Input penna 66575">
                  <a:extLst>
                    <a:ext uri="{FF2B5EF4-FFF2-40B4-BE49-F238E27FC236}">
                      <a16:creationId xmlns:a16="http://schemas.microsoft.com/office/drawing/2014/main" id="{22ACB825-61D1-CC40-AAB7-6677FD2E1A9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734845" y="2096704"/>
                  <a:ext cx="92916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6577" name="Input penna 66576">
                  <a:extLst>
                    <a:ext uri="{FF2B5EF4-FFF2-40B4-BE49-F238E27FC236}">
                      <a16:creationId xmlns:a16="http://schemas.microsoft.com/office/drawing/2014/main" id="{30BD933F-AC95-FA46-8D6A-AF89A669079A}"/>
                    </a:ext>
                  </a:extLst>
                </p14:cNvPr>
                <p14:cNvContentPartPr/>
                <p14:nvPr/>
              </p14:nvContentPartPr>
              <p14:xfrm>
                <a:off x="4852645" y="2035864"/>
                <a:ext cx="380520" cy="937800"/>
              </p14:xfrm>
            </p:contentPart>
          </mc:Choice>
          <mc:Fallback xmlns="">
            <p:pic>
              <p:nvPicPr>
                <p:cNvPr id="66577" name="Input penna 66576">
                  <a:extLst>
                    <a:ext uri="{FF2B5EF4-FFF2-40B4-BE49-F238E27FC236}">
                      <a16:creationId xmlns:a16="http://schemas.microsoft.com/office/drawing/2014/main" id="{30BD933F-AC95-FA46-8D6A-AF89A669079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834645" y="2018224"/>
                  <a:ext cx="416160" cy="9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579" name="Input penna 66578">
                  <a:extLst>
                    <a:ext uri="{FF2B5EF4-FFF2-40B4-BE49-F238E27FC236}">
                      <a16:creationId xmlns:a16="http://schemas.microsoft.com/office/drawing/2014/main" id="{5F2B6E50-2465-B54D-A7D3-4EA98A4DB9DB}"/>
                    </a:ext>
                  </a:extLst>
                </p14:cNvPr>
                <p14:cNvContentPartPr/>
                <p14:nvPr/>
              </p14:nvContentPartPr>
              <p14:xfrm>
                <a:off x="4640965" y="1974304"/>
                <a:ext cx="27000" cy="157320"/>
              </p14:xfrm>
            </p:contentPart>
          </mc:Choice>
          <mc:Fallback xmlns="">
            <p:pic>
              <p:nvPicPr>
                <p:cNvPr id="66579" name="Input penna 66578">
                  <a:extLst>
                    <a:ext uri="{FF2B5EF4-FFF2-40B4-BE49-F238E27FC236}">
                      <a16:creationId xmlns:a16="http://schemas.microsoft.com/office/drawing/2014/main" id="{5F2B6E50-2465-B54D-A7D3-4EA98A4DB9D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622965" y="1956304"/>
                  <a:ext cx="6264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583" name="Gruppo 66582">
            <a:extLst>
              <a:ext uri="{FF2B5EF4-FFF2-40B4-BE49-F238E27FC236}">
                <a16:creationId xmlns:a16="http://schemas.microsoft.com/office/drawing/2014/main" id="{F20294A3-10E5-E248-8EFF-A4D5883934E3}"/>
              </a:ext>
            </a:extLst>
          </p:cNvPr>
          <p:cNvGrpSpPr/>
          <p:nvPr/>
        </p:nvGrpSpPr>
        <p:grpSpPr>
          <a:xfrm>
            <a:off x="4121845" y="1519264"/>
            <a:ext cx="569880" cy="125640"/>
            <a:chOff x="4121845" y="1519264"/>
            <a:chExt cx="569880" cy="12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6581" name="Input penna 66580">
                  <a:extLst>
                    <a:ext uri="{FF2B5EF4-FFF2-40B4-BE49-F238E27FC236}">
                      <a16:creationId xmlns:a16="http://schemas.microsoft.com/office/drawing/2014/main" id="{5087C88B-E8CF-5644-8B51-3B8B3E1D22BD}"/>
                    </a:ext>
                  </a:extLst>
                </p14:cNvPr>
                <p14:cNvContentPartPr/>
                <p14:nvPr/>
              </p14:nvContentPartPr>
              <p14:xfrm>
                <a:off x="4169365" y="1569304"/>
                <a:ext cx="522360" cy="17640"/>
              </p14:xfrm>
            </p:contentPart>
          </mc:Choice>
          <mc:Fallback xmlns="">
            <p:pic>
              <p:nvPicPr>
                <p:cNvPr id="66581" name="Input penna 66580">
                  <a:extLst>
                    <a:ext uri="{FF2B5EF4-FFF2-40B4-BE49-F238E27FC236}">
                      <a16:creationId xmlns:a16="http://schemas.microsoft.com/office/drawing/2014/main" id="{5087C88B-E8CF-5644-8B51-3B8B3E1D22B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51725" y="1551304"/>
                  <a:ext cx="5580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6582" name="Input penna 66581">
                  <a:extLst>
                    <a:ext uri="{FF2B5EF4-FFF2-40B4-BE49-F238E27FC236}">
                      <a16:creationId xmlns:a16="http://schemas.microsoft.com/office/drawing/2014/main" id="{7BAB5F07-C9C9-9C4E-9E00-EB40BF3ADC5A}"/>
                    </a:ext>
                  </a:extLst>
                </p14:cNvPr>
                <p14:cNvContentPartPr/>
                <p14:nvPr/>
              </p14:nvContentPartPr>
              <p14:xfrm>
                <a:off x="4121845" y="1519264"/>
                <a:ext cx="200880" cy="125640"/>
              </p14:xfrm>
            </p:contentPart>
          </mc:Choice>
          <mc:Fallback xmlns="">
            <p:pic>
              <p:nvPicPr>
                <p:cNvPr id="66582" name="Input penna 66581">
                  <a:extLst>
                    <a:ext uri="{FF2B5EF4-FFF2-40B4-BE49-F238E27FC236}">
                      <a16:creationId xmlns:a16="http://schemas.microsoft.com/office/drawing/2014/main" id="{7BAB5F07-C9C9-9C4E-9E00-EB40BF3ADC5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103845" y="1501264"/>
                  <a:ext cx="236520" cy="16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584" name="Input penna 66583">
                <a:extLst>
                  <a:ext uri="{FF2B5EF4-FFF2-40B4-BE49-F238E27FC236}">
                    <a16:creationId xmlns:a16="http://schemas.microsoft.com/office/drawing/2014/main" id="{715E1097-EDA6-F84D-A69E-DD9654164D11}"/>
                  </a:ext>
                </a:extLst>
              </p14:cNvPr>
              <p14:cNvContentPartPr/>
              <p14:nvPr/>
            </p14:nvContentPartPr>
            <p14:xfrm>
              <a:off x="7756045" y="2407384"/>
              <a:ext cx="522000" cy="382680"/>
            </p14:xfrm>
          </p:contentPart>
        </mc:Choice>
        <mc:Fallback xmlns="">
          <p:pic>
            <p:nvPicPr>
              <p:cNvPr id="66584" name="Input penna 66583">
                <a:extLst>
                  <a:ext uri="{FF2B5EF4-FFF2-40B4-BE49-F238E27FC236}">
                    <a16:creationId xmlns:a16="http://schemas.microsoft.com/office/drawing/2014/main" id="{715E1097-EDA6-F84D-A69E-DD9654164D11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738045" y="2389744"/>
                <a:ext cx="557640" cy="4183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346038-17F2-6347-FB4D-3ACDBE85C35D}"/>
              </a:ext>
            </a:extLst>
          </p:cNvPr>
          <p:cNvSpPr txBox="1"/>
          <p:nvPr/>
        </p:nvSpPr>
        <p:spPr>
          <a:xfrm>
            <a:off x="6253765" y="518464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PREM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omografiaMantello.jpg                                         0007DFB1Macintosh HD                   C15728F2:">
            <a:extLst>
              <a:ext uri="{FF2B5EF4-FFF2-40B4-BE49-F238E27FC236}">
                <a16:creationId xmlns:a16="http://schemas.microsoft.com/office/drawing/2014/main" id="{85BE7656-9AA5-988D-1E1C-2C1CA84B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59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763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4"/>
          <p:cNvGrpSpPr>
            <a:grpSpLocks/>
          </p:cNvGrpSpPr>
          <p:nvPr/>
        </p:nvGrpSpPr>
        <p:grpSpPr bwMode="auto">
          <a:xfrm>
            <a:off x="152400" y="0"/>
            <a:ext cx="8880475" cy="6770688"/>
            <a:chOff x="2427" y="840"/>
            <a:chExt cx="3263" cy="2416"/>
          </a:xfrm>
        </p:grpSpPr>
        <p:pic>
          <p:nvPicPr>
            <p:cNvPr id="67589" name="Picture 5" descr="GlobalHeatFlowMap.gif                                          000BE177&#10;Disco Duro                     BA58C793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" y="840"/>
              <a:ext cx="3263" cy="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0" name="Text Box 6"/>
            <p:cNvSpPr txBox="1">
              <a:spLocks noChangeArrowheads="1"/>
            </p:cNvSpPr>
            <p:nvPr/>
          </p:nvSpPr>
          <p:spPr bwMode="auto">
            <a:xfrm>
              <a:off x="4734" y="3064"/>
              <a:ext cx="91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i="1">
                  <a:latin typeface="Times New Roman" charset="0"/>
                </a:rPr>
                <a:t>Pollack, 1996</a:t>
              </a:r>
              <a:endParaRPr lang="it-IT" i="1">
                <a:latin typeface="Times New Roman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09550" y="2465388"/>
            <a:ext cx="5748338" cy="2243137"/>
            <a:chOff x="2448" y="1720"/>
            <a:chExt cx="2112" cy="800"/>
          </a:xfrm>
        </p:grpSpPr>
        <p:sp>
          <p:nvSpPr>
            <p:cNvPr id="67587" name="Freeform 9"/>
            <p:cNvSpPr>
              <a:spLocks/>
            </p:cNvSpPr>
            <p:nvPr/>
          </p:nvSpPr>
          <p:spPr bwMode="auto">
            <a:xfrm>
              <a:off x="4064" y="1896"/>
              <a:ext cx="496" cy="624"/>
            </a:xfrm>
            <a:custGeom>
              <a:avLst/>
              <a:gdLst>
                <a:gd name="T0" fmla="*/ 272 w 496"/>
                <a:gd name="T1" fmla="*/ 0 h 624"/>
                <a:gd name="T2" fmla="*/ 64 w 496"/>
                <a:gd name="T3" fmla="*/ 24 h 624"/>
                <a:gd name="T4" fmla="*/ 24 w 496"/>
                <a:gd name="T5" fmla="*/ 136 h 624"/>
                <a:gd name="T6" fmla="*/ 0 w 496"/>
                <a:gd name="T7" fmla="*/ 320 h 624"/>
                <a:gd name="T8" fmla="*/ 104 w 496"/>
                <a:gd name="T9" fmla="*/ 560 h 624"/>
                <a:gd name="T10" fmla="*/ 224 w 496"/>
                <a:gd name="T11" fmla="*/ 624 h 624"/>
                <a:gd name="T12" fmla="*/ 416 w 496"/>
                <a:gd name="T13" fmla="*/ 560 h 624"/>
                <a:gd name="T14" fmla="*/ 464 w 496"/>
                <a:gd name="T15" fmla="*/ 352 h 624"/>
                <a:gd name="T16" fmla="*/ 496 w 496"/>
                <a:gd name="T17" fmla="*/ 144 h 624"/>
                <a:gd name="T18" fmla="*/ 368 w 496"/>
                <a:gd name="T19" fmla="*/ 24 h 624"/>
                <a:gd name="T20" fmla="*/ 272 w 496"/>
                <a:gd name="T21" fmla="*/ 0 h 6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6"/>
                <a:gd name="T34" fmla="*/ 0 h 624"/>
                <a:gd name="T35" fmla="*/ 496 w 496"/>
                <a:gd name="T36" fmla="*/ 624 h 6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6" h="624">
                  <a:moveTo>
                    <a:pt x="272" y="0"/>
                  </a:moveTo>
                  <a:lnTo>
                    <a:pt x="64" y="24"/>
                  </a:lnTo>
                  <a:lnTo>
                    <a:pt x="24" y="136"/>
                  </a:lnTo>
                  <a:lnTo>
                    <a:pt x="0" y="320"/>
                  </a:lnTo>
                  <a:lnTo>
                    <a:pt x="104" y="560"/>
                  </a:lnTo>
                  <a:lnTo>
                    <a:pt x="224" y="624"/>
                  </a:lnTo>
                  <a:lnTo>
                    <a:pt x="416" y="560"/>
                  </a:lnTo>
                  <a:lnTo>
                    <a:pt x="464" y="352"/>
                  </a:lnTo>
                  <a:lnTo>
                    <a:pt x="496" y="144"/>
                  </a:lnTo>
                  <a:cubicBezTo>
                    <a:pt x="374" y="22"/>
                    <a:pt x="432" y="24"/>
                    <a:pt x="368" y="24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rgbClr val="C1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588" name="Freeform 10"/>
            <p:cNvSpPr>
              <a:spLocks/>
            </p:cNvSpPr>
            <p:nvPr/>
          </p:nvSpPr>
          <p:spPr bwMode="auto">
            <a:xfrm>
              <a:off x="2448" y="1720"/>
              <a:ext cx="328" cy="560"/>
            </a:xfrm>
            <a:custGeom>
              <a:avLst/>
              <a:gdLst>
                <a:gd name="T0" fmla="*/ 24 w 328"/>
                <a:gd name="T1" fmla="*/ 96 h 560"/>
                <a:gd name="T2" fmla="*/ 88 w 328"/>
                <a:gd name="T3" fmla="*/ 8 h 560"/>
                <a:gd name="T4" fmla="*/ 192 w 328"/>
                <a:gd name="T5" fmla="*/ 0 h 560"/>
                <a:gd name="T6" fmla="*/ 256 w 328"/>
                <a:gd name="T7" fmla="*/ 80 h 560"/>
                <a:gd name="T8" fmla="*/ 296 w 328"/>
                <a:gd name="T9" fmla="*/ 320 h 560"/>
                <a:gd name="T10" fmla="*/ 328 w 328"/>
                <a:gd name="T11" fmla="*/ 536 h 560"/>
                <a:gd name="T12" fmla="*/ 216 w 328"/>
                <a:gd name="T13" fmla="*/ 560 h 560"/>
                <a:gd name="T14" fmla="*/ 104 w 328"/>
                <a:gd name="T15" fmla="*/ 488 h 560"/>
                <a:gd name="T16" fmla="*/ 8 w 328"/>
                <a:gd name="T17" fmla="*/ 328 h 560"/>
                <a:gd name="T18" fmla="*/ 0 w 328"/>
                <a:gd name="T19" fmla="*/ 208 h 560"/>
                <a:gd name="T20" fmla="*/ 24 w 328"/>
                <a:gd name="T21" fmla="*/ 96 h 5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8"/>
                <a:gd name="T34" fmla="*/ 0 h 560"/>
                <a:gd name="T35" fmla="*/ 328 w 328"/>
                <a:gd name="T36" fmla="*/ 560 h 5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8" h="560">
                  <a:moveTo>
                    <a:pt x="24" y="96"/>
                  </a:moveTo>
                  <a:cubicBezTo>
                    <a:pt x="82" y="12"/>
                    <a:pt x="56" y="39"/>
                    <a:pt x="88" y="8"/>
                  </a:cubicBezTo>
                  <a:lnTo>
                    <a:pt x="192" y="0"/>
                  </a:lnTo>
                  <a:lnTo>
                    <a:pt x="256" y="80"/>
                  </a:lnTo>
                  <a:lnTo>
                    <a:pt x="296" y="320"/>
                  </a:lnTo>
                  <a:lnTo>
                    <a:pt x="328" y="536"/>
                  </a:lnTo>
                  <a:lnTo>
                    <a:pt x="216" y="560"/>
                  </a:lnTo>
                  <a:lnTo>
                    <a:pt x="104" y="488"/>
                  </a:lnTo>
                  <a:lnTo>
                    <a:pt x="8" y="328"/>
                  </a:lnTo>
                  <a:lnTo>
                    <a:pt x="0" y="208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C1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Fig1Hotspots tracks2Col.jpg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"/>
          <a:stretch>
            <a:fillRect/>
          </a:stretch>
        </p:blipFill>
        <p:spPr bwMode="auto">
          <a:xfrm>
            <a:off x="0" y="790575"/>
            <a:ext cx="9144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4CE4F1A6-C070-BA4E-8B13-494057441F80}"/>
                  </a:ext>
                </a:extLst>
              </p14:cNvPr>
              <p14:cNvContentPartPr/>
              <p14:nvPr/>
            </p14:nvContentPartPr>
            <p14:xfrm>
              <a:off x="1930885" y="2595664"/>
              <a:ext cx="105120" cy="3996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4CE4F1A6-C070-BA4E-8B13-494057441F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2885" y="2578024"/>
                <a:ext cx="140760" cy="43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2000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Asthenospheric shear 4.gif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"/>
            <a:ext cx="74676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2259" name="Text Box 3"/>
          <p:cNvSpPr txBox="1">
            <a:spLocks noChangeArrowheads="1"/>
          </p:cNvSpPr>
          <p:nvPr/>
        </p:nvSpPr>
        <p:spPr bwMode="auto">
          <a:xfrm>
            <a:off x="217488" y="6430963"/>
            <a:ext cx="8774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/>
              <a:t>Larger decoupling above undepleted fluid-rich &amp; less viscous asthenosphere</a:t>
            </a:r>
          </a:p>
        </p:txBody>
      </p:sp>
      <p:sp>
        <p:nvSpPr>
          <p:cNvPr id="1632260" name="Text Box 4"/>
          <p:cNvSpPr txBox="1">
            <a:spLocks noChangeArrowheads="1"/>
          </p:cNvSpPr>
          <p:nvPr/>
        </p:nvSpPr>
        <p:spPr bwMode="auto">
          <a:xfrm>
            <a:off x="1296988" y="30163"/>
            <a:ext cx="65516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/>
              <a:t>Shallower source (Hawaii?) = Larger the westward drift</a:t>
            </a:r>
          </a:p>
        </p:txBody>
      </p:sp>
      <p:sp>
        <p:nvSpPr>
          <p:cNvPr id="1632261" name="Rectangle 5"/>
          <p:cNvSpPr>
            <a:spLocks noChangeArrowheads="1"/>
          </p:cNvSpPr>
          <p:nvPr/>
        </p:nvSpPr>
        <p:spPr bwMode="auto">
          <a:xfrm>
            <a:off x="5562600" y="2209800"/>
            <a:ext cx="26670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0" y="2590800"/>
            <a:ext cx="4419600" cy="762000"/>
            <a:chOff x="1872" y="1632"/>
            <a:chExt cx="2784" cy="480"/>
          </a:xfrm>
        </p:grpSpPr>
        <p:grpSp>
          <p:nvGrpSpPr>
            <p:cNvPr id="77847" name="Group 7"/>
            <p:cNvGrpSpPr>
              <a:grpSpLocks/>
            </p:cNvGrpSpPr>
            <p:nvPr/>
          </p:nvGrpSpPr>
          <p:grpSpPr bwMode="auto">
            <a:xfrm>
              <a:off x="1872" y="1632"/>
              <a:ext cx="1680" cy="480"/>
              <a:chOff x="1872" y="1632"/>
              <a:chExt cx="1680" cy="480"/>
            </a:xfrm>
          </p:grpSpPr>
          <p:sp>
            <p:nvSpPr>
              <p:cNvPr id="77849" name="Rectangle 8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48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50" name="Rectangle 9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816" cy="14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51" name="Rectangle 10"/>
              <p:cNvSpPr>
                <a:spLocks noChangeArrowheads="1"/>
              </p:cNvSpPr>
              <p:nvPr/>
            </p:nvSpPr>
            <p:spPr bwMode="auto">
              <a:xfrm>
                <a:off x="1872" y="1824"/>
                <a:ext cx="240" cy="2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77848" name="Rectangle 11"/>
            <p:cNvSpPr>
              <a:spLocks noChangeArrowheads="1"/>
            </p:cNvSpPr>
            <p:nvPr/>
          </p:nvSpPr>
          <p:spPr bwMode="auto">
            <a:xfrm>
              <a:off x="3792" y="1680"/>
              <a:ext cx="864" cy="1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248400" y="2438400"/>
            <a:ext cx="1905000" cy="838200"/>
            <a:chOff x="3936" y="1536"/>
            <a:chExt cx="1200" cy="528"/>
          </a:xfrm>
        </p:grpSpPr>
        <p:grpSp>
          <p:nvGrpSpPr>
            <p:cNvPr id="77840" name="Group 13"/>
            <p:cNvGrpSpPr>
              <a:grpSpLocks/>
            </p:cNvGrpSpPr>
            <p:nvPr/>
          </p:nvGrpSpPr>
          <p:grpSpPr bwMode="auto">
            <a:xfrm>
              <a:off x="3936" y="1536"/>
              <a:ext cx="1200" cy="240"/>
              <a:chOff x="3408" y="1536"/>
              <a:chExt cx="1200" cy="240"/>
            </a:xfrm>
          </p:grpSpPr>
          <p:sp>
            <p:nvSpPr>
              <p:cNvPr id="77845" name="Rectangle 14"/>
              <p:cNvSpPr>
                <a:spLocks noChangeArrowheads="1"/>
              </p:cNvSpPr>
              <p:nvPr/>
            </p:nvSpPr>
            <p:spPr bwMode="auto">
              <a:xfrm>
                <a:off x="3408" y="1584"/>
                <a:ext cx="1200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46" name="Rectangle 15"/>
              <p:cNvSpPr>
                <a:spLocks noChangeArrowheads="1"/>
              </p:cNvSpPr>
              <p:nvPr/>
            </p:nvSpPr>
            <p:spPr bwMode="auto">
              <a:xfrm>
                <a:off x="3648" y="1536"/>
                <a:ext cx="864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7841" name="Group 16"/>
            <p:cNvGrpSpPr>
              <a:grpSpLocks/>
            </p:cNvGrpSpPr>
            <p:nvPr/>
          </p:nvGrpSpPr>
          <p:grpSpPr bwMode="auto">
            <a:xfrm>
              <a:off x="3936" y="1680"/>
              <a:ext cx="1200" cy="384"/>
              <a:chOff x="3504" y="1680"/>
              <a:chExt cx="1152" cy="384"/>
            </a:xfrm>
          </p:grpSpPr>
          <p:sp>
            <p:nvSpPr>
              <p:cNvPr id="77842" name="Rectangle 17"/>
              <p:cNvSpPr>
                <a:spLocks noChangeArrowheads="1"/>
              </p:cNvSpPr>
              <p:nvPr/>
            </p:nvSpPr>
            <p:spPr bwMode="auto">
              <a:xfrm>
                <a:off x="3504" y="1680"/>
                <a:ext cx="1104" cy="14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43" name="Rectangle 18"/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528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44" name="Rectangle 19"/>
              <p:cNvSpPr>
                <a:spLocks noChangeArrowheads="1"/>
              </p:cNvSpPr>
              <p:nvPr/>
            </p:nvSpPr>
            <p:spPr bwMode="auto">
              <a:xfrm>
                <a:off x="4368" y="1872"/>
                <a:ext cx="288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632276" name="Text Box 20"/>
          <p:cNvSpPr txBox="1">
            <a:spLocks noChangeArrowheads="1"/>
          </p:cNvSpPr>
          <p:nvPr/>
        </p:nvSpPr>
        <p:spPr bwMode="auto">
          <a:xfrm>
            <a:off x="1050925" y="4114800"/>
            <a:ext cx="6873875" cy="701675"/>
          </a:xfrm>
          <a:prstGeom prst="rect">
            <a:avLst/>
          </a:prstGeom>
          <a:solidFill>
            <a:srgbClr val="FFFF7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/>
              <a:t>Faster W-ward lithospheric delay = Larger shear heating </a:t>
            </a:r>
          </a:p>
          <a:p>
            <a:pPr algn="ctr" eaLnBrk="1" hangingPunct="1"/>
            <a:r>
              <a:rPr lang="it-IT" sz="2000" b="1"/>
              <a:t>= Larger intraplate asthenospheric sourced magmatism?</a:t>
            </a:r>
            <a:endParaRPr lang="it-IT" sz="1600" b="1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590800" y="685800"/>
            <a:ext cx="5638800" cy="1371600"/>
            <a:chOff x="1632" y="432"/>
            <a:chExt cx="3552" cy="864"/>
          </a:xfrm>
        </p:grpSpPr>
        <p:grpSp>
          <p:nvGrpSpPr>
            <p:cNvPr id="77833" name="Group 22"/>
            <p:cNvGrpSpPr>
              <a:grpSpLocks/>
            </p:cNvGrpSpPr>
            <p:nvPr/>
          </p:nvGrpSpPr>
          <p:grpSpPr bwMode="auto">
            <a:xfrm>
              <a:off x="1632" y="432"/>
              <a:ext cx="3552" cy="864"/>
              <a:chOff x="1104" y="432"/>
              <a:chExt cx="3552" cy="864"/>
            </a:xfrm>
          </p:grpSpPr>
          <p:sp>
            <p:nvSpPr>
              <p:cNvPr id="77837" name="Rectangle 23"/>
              <p:cNvSpPr>
                <a:spLocks noChangeArrowheads="1"/>
              </p:cNvSpPr>
              <p:nvPr/>
            </p:nvSpPr>
            <p:spPr bwMode="auto">
              <a:xfrm>
                <a:off x="1104" y="432"/>
                <a:ext cx="3552" cy="28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38" name="Line 24"/>
              <p:cNvSpPr>
                <a:spLocks noChangeShapeType="1"/>
              </p:cNvSpPr>
              <p:nvPr/>
            </p:nvSpPr>
            <p:spPr bwMode="auto">
              <a:xfrm flipV="1">
                <a:off x="1536" y="624"/>
                <a:ext cx="0" cy="672"/>
              </a:xfrm>
              <a:prstGeom prst="line">
                <a:avLst/>
              </a:prstGeom>
              <a:noFill/>
              <a:ln w="57150">
                <a:solidFill>
                  <a:srgbClr val="FFFF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39" name="Line 25"/>
              <p:cNvSpPr>
                <a:spLocks noChangeShapeType="1"/>
              </p:cNvSpPr>
              <p:nvPr/>
            </p:nvSpPr>
            <p:spPr bwMode="auto">
              <a:xfrm flipV="1">
                <a:off x="3744" y="528"/>
                <a:ext cx="0" cy="672"/>
              </a:xfrm>
              <a:prstGeom prst="line">
                <a:avLst/>
              </a:prstGeom>
              <a:noFill/>
              <a:ln w="57150">
                <a:solidFill>
                  <a:srgbClr val="FFFF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7834" name="Group 26"/>
            <p:cNvGrpSpPr>
              <a:grpSpLocks/>
            </p:cNvGrpSpPr>
            <p:nvPr/>
          </p:nvGrpSpPr>
          <p:grpSpPr bwMode="auto">
            <a:xfrm>
              <a:off x="1776" y="720"/>
              <a:ext cx="48" cy="576"/>
              <a:chOff x="1776" y="720"/>
              <a:chExt cx="48" cy="576"/>
            </a:xfrm>
          </p:grpSpPr>
          <p:sp>
            <p:nvSpPr>
              <p:cNvPr id="77835" name="Rectangle 27"/>
              <p:cNvSpPr>
                <a:spLocks noChangeArrowheads="1"/>
              </p:cNvSpPr>
              <p:nvPr/>
            </p:nvSpPr>
            <p:spPr bwMode="auto">
              <a:xfrm>
                <a:off x="1776" y="720"/>
                <a:ext cx="48" cy="3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836" name="Line 28"/>
              <p:cNvSpPr>
                <a:spLocks noChangeShapeType="1"/>
              </p:cNvSpPr>
              <p:nvPr/>
            </p:nvSpPr>
            <p:spPr bwMode="auto">
              <a:xfrm>
                <a:off x="1776" y="960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259" grpId="0" autoUpdateAnimBg="0"/>
      <p:bldP spid="1632260" grpId="0" autoUpdateAnimBg="0"/>
      <p:bldP spid="1632261" grpId="0" animBg="1"/>
      <p:bldP spid="1632276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76064" y="2891432"/>
            <a:ext cx="5148064" cy="3345880"/>
            <a:chOff x="0" y="2425700"/>
            <a:chExt cx="6254750" cy="4421188"/>
          </a:xfrm>
        </p:grpSpPr>
        <p:pic>
          <p:nvPicPr>
            <p:cNvPr id="76801" name="Picture 4" descr="C:\resolve\data\Brazil\Sandwell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5" t="16151" r="6323" b="5679"/>
            <a:stretch>
              <a:fillRect/>
            </a:stretch>
          </p:blipFill>
          <p:spPr bwMode="auto">
            <a:xfrm>
              <a:off x="0" y="2425700"/>
              <a:ext cx="6254750" cy="44211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2896"/>
              <a:ext cx="2416175" cy="243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03" name="Picture 9" descr="Fig2WetspotsNew.gif                                            00360B1CAmico                          BCFC856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2863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onatti_Fig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1"/>
          <a:stretch/>
        </p:blipFill>
        <p:spPr bwMode="auto">
          <a:xfrm>
            <a:off x="50552" y="332656"/>
            <a:ext cx="6897712" cy="207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98624" y="1975486"/>
            <a:ext cx="24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Bonatti, 1990 </a:t>
            </a:r>
            <a:r>
              <a:rPr lang="it-IT" sz="1800" dirty="0" err="1"/>
              <a:t>Wet</a:t>
            </a:r>
            <a:r>
              <a:rPr lang="it-IT" sz="1800" dirty="0"/>
              <a:t> Spots</a:t>
            </a:r>
          </a:p>
        </p:txBody>
      </p:sp>
    </p:spTree>
    <p:extLst>
      <p:ext uri="{BB962C8B-B14F-4D97-AF65-F5344CB8AC3E}">
        <p14:creationId xmlns:p14="http://schemas.microsoft.com/office/powerpoint/2010/main" val="23304551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Fig2ShearHeatingColor.gif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08150"/>
            <a:ext cx="29718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152400" y="0"/>
          <a:ext cx="8153400" cy="675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5486400" imgH="4546600" progId="Word.Document.8">
                  <p:embed/>
                </p:oleObj>
              </mc:Choice>
              <mc:Fallback>
                <p:oleObj name="Documento" r:id="rId3" imgW="5486400" imgH="4546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8153400" cy="675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30" descr="npo0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39975"/>
            <a:ext cx="81534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381000" y="2187575"/>
            <a:ext cx="14478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Time 2</a:t>
            </a:r>
          </a:p>
        </p:txBody>
      </p:sp>
      <p:sp>
        <p:nvSpPr>
          <p:cNvPr id="19459" name="Text Box 11"/>
          <p:cNvSpPr txBox="1">
            <a:spLocks noChangeArrowheads="1"/>
          </p:cNvSpPr>
          <p:nvPr/>
        </p:nvSpPr>
        <p:spPr bwMode="auto">
          <a:xfrm>
            <a:off x="3810000" y="14478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RIFTING</a:t>
            </a:r>
          </a:p>
        </p:txBody>
      </p:sp>
    </p:spTree>
  </p:cSld>
  <p:clrMapOvr>
    <a:masterClrMapping/>
  </p:clrMapOvr>
  <p:transition advClick="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Object 2"/>
          <p:cNvGraphicFramePr>
            <a:graphicFrameLocks noChangeAspect="1"/>
          </p:cNvGraphicFramePr>
          <p:nvPr/>
        </p:nvGraphicFramePr>
        <p:xfrm>
          <a:off x="304800" y="152400"/>
          <a:ext cx="8610600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5486400" imgH="3683000" progId="Word.Document.8">
                  <p:embed/>
                </p:oleObj>
              </mc:Choice>
              <mc:Fallback>
                <p:oleObj name="Documento" r:id="rId2" imgW="5486400" imgH="3683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"/>
                        <a:ext cx="8610600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634" name="Picture 3" descr="Fig2ShearHeatingColor.gif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4400"/>
            <a:ext cx="29718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Object 2"/>
          <p:cNvGraphicFramePr>
            <a:graphicFrameLocks noChangeAspect="1"/>
          </p:cNvGraphicFramePr>
          <p:nvPr/>
        </p:nvGraphicFramePr>
        <p:xfrm>
          <a:off x="533400" y="192088"/>
          <a:ext cx="6821488" cy="647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5486400" imgH="5207000" progId="Word.Document.8">
                  <p:embed/>
                </p:oleObj>
              </mc:Choice>
              <mc:Fallback>
                <p:oleObj name="Documento" r:id="rId2" imgW="5486400" imgH="5207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2088"/>
                        <a:ext cx="6821488" cy="647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58" name="Picture 3" descr="&#10;Fig3Shear.gif  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76200"/>
            <a:ext cx="38830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&#10;Fig3Shear.gif                                                  000B08E3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7375"/>
            <a:ext cx="8607425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2932" name="Text Box 4"/>
          <p:cNvSpPr txBox="1">
            <a:spLocks noChangeArrowheads="1"/>
          </p:cNvSpPr>
          <p:nvPr/>
        </p:nvSpPr>
        <p:spPr bwMode="auto">
          <a:xfrm>
            <a:off x="0" y="4748213"/>
            <a:ext cx="91440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it-IT">
                <a:solidFill>
                  <a:srgbClr val="FFFFCC"/>
                </a:solidFill>
              </a:rPr>
              <a:t> Local increase of the asthenospheric viscosity can generate extra T</a:t>
            </a:r>
          </a:p>
          <a:p>
            <a:pPr eaLnBrk="1" hangingPunct="1"/>
            <a:r>
              <a:rPr lang="it-IT">
                <a:solidFill>
                  <a:srgbClr val="FFFFCC"/>
                </a:solidFill>
              </a:rPr>
              <a:t> (i.e. higher viscosity = larger amount of melting?)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2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Text Box 2"/>
          <p:cNvSpPr txBox="1">
            <a:spLocks noChangeArrowheads="1"/>
          </p:cNvSpPr>
          <p:nvPr/>
        </p:nvSpPr>
        <p:spPr bwMode="auto">
          <a:xfrm>
            <a:off x="0" y="6019800"/>
            <a:ext cx="91440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it-IT">
                <a:solidFill>
                  <a:srgbClr val="FFFFCC"/>
                </a:solidFill>
              </a:rPr>
              <a:t> Local increase of the asthenospheric viscosity can generate extra T</a:t>
            </a:r>
          </a:p>
          <a:p>
            <a:pPr eaLnBrk="1" hangingPunct="1"/>
            <a:r>
              <a:rPr lang="it-IT">
                <a:solidFill>
                  <a:srgbClr val="FFFFCC"/>
                </a:solidFill>
              </a:rPr>
              <a:t> (i.e. higher viscosity = larger amount of melting?)</a:t>
            </a:r>
            <a:endParaRPr lang="it-IT"/>
          </a:p>
        </p:txBody>
      </p:sp>
      <p:pic>
        <p:nvPicPr>
          <p:cNvPr id="72706" name="Picture 3" descr="ShearHeatingViscosity2.jpg                                     0005D485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AutoShape 4"/>
          <p:cNvSpPr>
            <a:spLocks noChangeArrowheads="1"/>
          </p:cNvSpPr>
          <p:nvPr/>
        </p:nvSpPr>
        <p:spPr bwMode="auto">
          <a:xfrm>
            <a:off x="4953000" y="2590800"/>
            <a:ext cx="76200" cy="76200"/>
          </a:xfrm>
          <a:prstGeom prst="octagon">
            <a:avLst>
              <a:gd name="adj" fmla="val 2928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6658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magine 2" descr="Fig4Gre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5562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2" descr="Rychert2013Hawa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482441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CasellaDiTesto 3"/>
          <p:cNvSpPr txBox="1">
            <a:spLocks noChangeArrowheads="1"/>
          </p:cNvSpPr>
          <p:nvPr/>
        </p:nvSpPr>
        <p:spPr bwMode="auto">
          <a:xfrm>
            <a:off x="250825" y="6165850"/>
            <a:ext cx="212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Rychert et al. 2013</a:t>
            </a:r>
          </a:p>
        </p:txBody>
      </p:sp>
      <p:pic>
        <p:nvPicPr>
          <p:cNvPr id="58371" name="Immagine 1" descr="RychertHawaii2Ng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51150"/>
            <a:ext cx="5329237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9558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Fig6asperity.gif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06375"/>
            <a:ext cx="8815387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Fig5ShearstressHawaiiInc.gif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0"/>
            <a:ext cx="536098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7" descr="Pacific_basin.gif                                              000BD09C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113"/>
            <a:ext cx="37655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8" descr="&#10;HawaiiLow.jpg  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67050"/>
            <a:ext cx="37592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C:\resolve\data\Brazil\Sandwel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16151" r="6323" b="5679"/>
          <a:stretch>
            <a:fillRect/>
          </a:stretch>
        </p:blipFill>
        <p:spPr bwMode="auto">
          <a:xfrm>
            <a:off x="0" y="2425700"/>
            <a:ext cx="6254750" cy="4421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61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9" descr="Fig2WetspotsNew.gif                                            00360B1CAmico                          BCFC856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2863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2"/>
          <p:cNvGrpSpPr>
            <a:grpSpLocks/>
          </p:cNvGrpSpPr>
          <p:nvPr/>
        </p:nvGrpSpPr>
        <p:grpSpPr bwMode="auto">
          <a:xfrm>
            <a:off x="0" y="0"/>
            <a:ext cx="4178300" cy="6858000"/>
            <a:chOff x="0" y="0"/>
            <a:chExt cx="2632" cy="4320"/>
          </a:xfrm>
        </p:grpSpPr>
        <p:pic>
          <p:nvPicPr>
            <p:cNvPr id="78855" name="Picture 3" descr="Fig7G&amp;Gordon.jpg                                               0002E775Amico                          BCFC856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2"/>
              <a:ext cx="2632" cy="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6" name="Text Box 4"/>
            <p:cNvSpPr txBox="1">
              <a:spLocks noChangeArrowheads="1"/>
            </p:cNvSpPr>
            <p:nvPr/>
          </p:nvSpPr>
          <p:spPr bwMode="auto">
            <a:xfrm>
              <a:off x="1365" y="4089"/>
              <a:ext cx="10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i="1">
                  <a:latin typeface="Times New Roman" charset="0"/>
                </a:rPr>
                <a:t>DEEP PLUMES</a:t>
              </a:r>
              <a:endParaRPr lang="it-IT" i="1">
                <a:latin typeface="Times New Roman" charset="0"/>
              </a:endParaRPr>
            </a:p>
          </p:txBody>
        </p:sp>
        <p:pic>
          <p:nvPicPr>
            <p:cNvPr id="78857" name="Picture 5" descr="Fig2DeepShallowCol.gif                                         0005D485Macintosh HD                   BF582525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00"/>
            <a:stretch>
              <a:fillRect/>
            </a:stretch>
          </p:blipFill>
          <p:spPr bwMode="auto">
            <a:xfrm>
              <a:off x="0" y="0"/>
              <a:ext cx="2448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8" name="Line 6"/>
            <p:cNvSpPr>
              <a:spLocks noChangeShapeType="1"/>
            </p:cNvSpPr>
            <p:nvPr/>
          </p:nvSpPr>
          <p:spPr bwMode="auto">
            <a:xfrm>
              <a:off x="720" y="1824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62400" y="0"/>
            <a:ext cx="5181600" cy="6843713"/>
            <a:chOff x="2496" y="0"/>
            <a:chExt cx="3264" cy="4311"/>
          </a:xfrm>
        </p:grpSpPr>
        <p:pic>
          <p:nvPicPr>
            <p:cNvPr id="78851" name="Picture 8" descr="Fig2DeepShallowCol.gif                                         0005D485Macintosh HD                   BF582525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/>
            <a:stretch>
              <a:fillRect/>
            </a:stretch>
          </p:blipFill>
          <p:spPr bwMode="auto">
            <a:xfrm>
              <a:off x="2496" y="0"/>
              <a:ext cx="3264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2" name="Picture 9" descr="&#10;Fig8_18cm.jpg                                                  0002E775Amico                          BCFC856B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771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3" name="Rectangle 10"/>
            <p:cNvSpPr>
              <a:spLocks noChangeArrowheads="1"/>
            </p:cNvSpPr>
            <p:nvPr/>
          </p:nvSpPr>
          <p:spPr bwMode="auto">
            <a:xfrm>
              <a:off x="4120" y="4080"/>
              <a:ext cx="13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i="1">
                  <a:latin typeface="Times New Roman" charset="0"/>
                </a:rPr>
                <a:t>SHALLOW PLUMES</a:t>
              </a:r>
              <a:endParaRPr lang="it-IT" i="1">
                <a:latin typeface="Times New Roman" charset="0"/>
              </a:endParaRPr>
            </a:p>
          </p:txBody>
        </p:sp>
        <p:sp>
          <p:nvSpPr>
            <p:cNvPr id="78854" name="Line 11"/>
            <p:cNvSpPr>
              <a:spLocks noChangeShapeType="1"/>
            </p:cNvSpPr>
            <p:nvPr/>
          </p:nvSpPr>
          <p:spPr bwMode="auto">
            <a:xfrm>
              <a:off x="3744" y="1776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078" descr="npo00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6772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81000" y="2133600"/>
            <a:ext cx="14478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Time 3</a:t>
            </a:r>
          </a:p>
        </p:txBody>
      </p:sp>
      <p:sp>
        <p:nvSpPr>
          <p:cNvPr id="20483" name="Text Box 10"/>
          <p:cNvSpPr txBox="1">
            <a:spLocks noChangeArrowheads="1"/>
          </p:cNvSpPr>
          <p:nvPr/>
        </p:nvSpPr>
        <p:spPr bwMode="auto">
          <a:xfrm>
            <a:off x="3810000" y="14478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RIFTING</a:t>
            </a:r>
          </a:p>
        </p:txBody>
      </p:sp>
    </p:spTree>
  </p:cSld>
  <p:clrMapOvr>
    <a:masterClrMapping/>
  </p:clrMapOvr>
  <p:transition advClick="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Fig5kinematicsCol.gif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0"/>
            <a:ext cx="9144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470025" y="3559175"/>
            <a:ext cx="270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- DEEP HOTSPOTS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470025" y="5768975"/>
            <a:ext cx="3303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- SHALLOW HOTSPOTS</a:t>
            </a:r>
          </a:p>
        </p:txBody>
      </p:sp>
    </p:spTree>
    <p:extLst>
      <p:ext uri="{BB962C8B-B14F-4D97-AF65-F5344CB8AC3E}">
        <p14:creationId xmlns:p14="http://schemas.microsoft.com/office/powerpoint/2010/main" val="9982325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VelocitàTrenchDeep.gif                                         000B7287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4725"/>
            <a:ext cx="8991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VelocitàTrenchShallow.gif                                      000B7287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916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EquatorS20.jpg                                                 00F5B74D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44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6218238" y="6400800"/>
            <a:ext cx="292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Crespi et al. GJI, 2007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2286000" y="1524000"/>
            <a:ext cx="3187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4-13 cm/yr net rotation</a:t>
            </a:r>
          </a:p>
        </p:txBody>
      </p:sp>
      <p:sp>
        <p:nvSpPr>
          <p:cNvPr id="82948" name="Freeform 5"/>
          <p:cNvSpPr>
            <a:spLocks/>
          </p:cNvSpPr>
          <p:nvPr/>
        </p:nvSpPr>
        <p:spPr bwMode="auto">
          <a:xfrm>
            <a:off x="685800" y="2273300"/>
            <a:ext cx="8001000" cy="1765300"/>
          </a:xfrm>
          <a:custGeom>
            <a:avLst/>
            <a:gdLst>
              <a:gd name="T0" fmla="*/ 0 w 5040"/>
              <a:gd name="T1" fmla="*/ 2147483647 h 1112"/>
              <a:gd name="T2" fmla="*/ 2147483647 w 5040"/>
              <a:gd name="T3" fmla="*/ 2147483647 h 1112"/>
              <a:gd name="T4" fmla="*/ 2147483647 w 5040"/>
              <a:gd name="T5" fmla="*/ 2147483647 h 1112"/>
              <a:gd name="T6" fmla="*/ 2147483647 w 5040"/>
              <a:gd name="T7" fmla="*/ 2147483647 h 1112"/>
              <a:gd name="T8" fmla="*/ 2147483647 w 5040"/>
              <a:gd name="T9" fmla="*/ 2147483647 h 1112"/>
              <a:gd name="T10" fmla="*/ 2147483647 w 5040"/>
              <a:gd name="T11" fmla="*/ 2147483647 h 1112"/>
              <a:gd name="T12" fmla="*/ 2147483647 w 5040"/>
              <a:gd name="T13" fmla="*/ 2147483647 h 1112"/>
              <a:gd name="T14" fmla="*/ 2147483647 w 5040"/>
              <a:gd name="T15" fmla="*/ 2147483647 h 1112"/>
              <a:gd name="T16" fmla="*/ 2147483647 w 5040"/>
              <a:gd name="T17" fmla="*/ 2147483647 h 1112"/>
              <a:gd name="T18" fmla="*/ 2147483647 w 5040"/>
              <a:gd name="T19" fmla="*/ 2147483647 h 1112"/>
              <a:gd name="T20" fmla="*/ 2147483647 w 5040"/>
              <a:gd name="T21" fmla="*/ 2147483647 h 1112"/>
              <a:gd name="T22" fmla="*/ 2147483647 w 5040"/>
              <a:gd name="T23" fmla="*/ 2147483647 h 1112"/>
              <a:gd name="T24" fmla="*/ 2147483647 w 5040"/>
              <a:gd name="T25" fmla="*/ 2147483647 h 1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40"/>
              <a:gd name="T40" fmla="*/ 0 h 1112"/>
              <a:gd name="T41" fmla="*/ 5040 w 5040"/>
              <a:gd name="T42" fmla="*/ 1112 h 11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40" h="1112">
                <a:moveTo>
                  <a:pt x="0" y="1112"/>
                </a:moveTo>
                <a:cubicBezTo>
                  <a:pt x="56" y="1100"/>
                  <a:pt x="112" y="1088"/>
                  <a:pt x="192" y="1064"/>
                </a:cubicBezTo>
                <a:cubicBezTo>
                  <a:pt x="272" y="1040"/>
                  <a:pt x="336" y="1040"/>
                  <a:pt x="480" y="968"/>
                </a:cubicBezTo>
                <a:cubicBezTo>
                  <a:pt x="624" y="896"/>
                  <a:pt x="832" y="760"/>
                  <a:pt x="1056" y="632"/>
                </a:cubicBezTo>
                <a:cubicBezTo>
                  <a:pt x="1280" y="504"/>
                  <a:pt x="1640" y="296"/>
                  <a:pt x="1824" y="200"/>
                </a:cubicBezTo>
                <a:cubicBezTo>
                  <a:pt x="2008" y="104"/>
                  <a:pt x="2056" y="88"/>
                  <a:pt x="2160" y="56"/>
                </a:cubicBezTo>
                <a:cubicBezTo>
                  <a:pt x="2264" y="24"/>
                  <a:pt x="2344" y="8"/>
                  <a:pt x="2448" y="8"/>
                </a:cubicBezTo>
                <a:cubicBezTo>
                  <a:pt x="2552" y="8"/>
                  <a:pt x="2632" y="0"/>
                  <a:pt x="2784" y="56"/>
                </a:cubicBezTo>
                <a:cubicBezTo>
                  <a:pt x="2936" y="112"/>
                  <a:pt x="3168" y="240"/>
                  <a:pt x="3360" y="344"/>
                </a:cubicBezTo>
                <a:cubicBezTo>
                  <a:pt x="3552" y="448"/>
                  <a:pt x="3784" y="592"/>
                  <a:pt x="3936" y="680"/>
                </a:cubicBezTo>
                <a:cubicBezTo>
                  <a:pt x="4088" y="768"/>
                  <a:pt x="4144" y="808"/>
                  <a:pt x="4272" y="872"/>
                </a:cubicBezTo>
                <a:cubicBezTo>
                  <a:pt x="4400" y="936"/>
                  <a:pt x="4576" y="1024"/>
                  <a:pt x="4704" y="1064"/>
                </a:cubicBezTo>
                <a:cubicBezTo>
                  <a:pt x="4832" y="1104"/>
                  <a:pt x="4936" y="1108"/>
                  <a:pt x="5040" y="111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49" name="Line 6"/>
          <p:cNvSpPr>
            <a:spLocks noChangeShapeType="1"/>
          </p:cNvSpPr>
          <p:nvPr/>
        </p:nvSpPr>
        <p:spPr bwMode="auto">
          <a:xfrm flipH="1">
            <a:off x="2514600" y="2590800"/>
            <a:ext cx="1066800" cy="609600"/>
          </a:xfrm>
          <a:prstGeom prst="line">
            <a:avLst/>
          </a:prstGeom>
          <a:noFill/>
          <a:ln w="76200">
            <a:solidFill>
              <a:srgbClr val="C60E0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0" name="Line 7"/>
          <p:cNvSpPr>
            <a:spLocks noChangeShapeType="1"/>
          </p:cNvSpPr>
          <p:nvPr/>
        </p:nvSpPr>
        <p:spPr bwMode="auto">
          <a:xfrm flipH="1" flipV="1">
            <a:off x="5562600" y="2590800"/>
            <a:ext cx="990600" cy="533400"/>
          </a:xfrm>
          <a:prstGeom prst="line">
            <a:avLst/>
          </a:prstGeom>
          <a:noFill/>
          <a:ln w="76200">
            <a:solidFill>
              <a:srgbClr val="C60E0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1" name="Text Box 8"/>
          <p:cNvSpPr txBox="1">
            <a:spLocks noChangeArrowheads="1"/>
          </p:cNvSpPr>
          <p:nvPr/>
        </p:nvSpPr>
        <p:spPr bwMode="auto">
          <a:xfrm>
            <a:off x="3429000" y="2819400"/>
            <a:ext cx="10810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>
                <a:solidFill>
                  <a:srgbClr val="A70713"/>
                </a:solidFill>
              </a:rPr>
              <a:t>mantle</a:t>
            </a:r>
            <a:endParaRPr lang="it-IT" b="1"/>
          </a:p>
        </p:txBody>
      </p:sp>
      <p:sp>
        <p:nvSpPr>
          <p:cNvPr id="82952" name="Text Box 9"/>
          <p:cNvSpPr txBox="1">
            <a:spLocks noChangeArrowheads="1"/>
          </p:cNvSpPr>
          <p:nvPr/>
        </p:nvSpPr>
        <p:spPr bwMode="auto">
          <a:xfrm>
            <a:off x="1752600" y="3810000"/>
            <a:ext cx="1639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/>
              <a:t>lithosphere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678265848</TotalTime>
  <Words>472</Words>
  <Application>Microsoft Macintosh PowerPoint</Application>
  <PresentationFormat>Presentazione su schermo (4:3)</PresentationFormat>
  <Paragraphs>141</Paragraphs>
  <Slides>93</Slides>
  <Notes>1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97" baseType="lpstr">
      <vt:lpstr>Times</vt:lpstr>
      <vt:lpstr>Times New Roman</vt:lpstr>
      <vt:lpstr>Blank Presentation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la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doglioni</dc:creator>
  <cp:lastModifiedBy>carlo doglioni</cp:lastModifiedBy>
  <cp:revision>1205</cp:revision>
  <dcterms:created xsi:type="dcterms:W3CDTF">2011-09-28T13:45:18Z</dcterms:created>
  <dcterms:modified xsi:type="dcterms:W3CDTF">2023-05-24T09:59:46Z</dcterms:modified>
</cp:coreProperties>
</file>