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83" r:id="rId4"/>
    <p:sldId id="284" r:id="rId5"/>
    <p:sldId id="257" r:id="rId6"/>
    <p:sldId id="258" r:id="rId7"/>
    <p:sldId id="259" r:id="rId8"/>
    <p:sldId id="277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9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5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4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tif"/><Relationship Id="rId3" Type="http://schemas.openxmlformats.org/officeDocument/2006/relationships/image" Target="../media/image36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58432" y="3537972"/>
            <a:ext cx="87373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8000"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8000">
                <a:solidFill>
                  <a:schemeClr val="bg1">
                    <a:lumMod val="10000"/>
                  </a:schemeClr>
                </a:solidFill>
              </a:rPr>
              <a:t>-Lezione 8-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8000">
                <a:solidFill>
                  <a:schemeClr val="bg1">
                    <a:lumMod val="10000"/>
                  </a:schemeClr>
                </a:solidFill>
              </a:rPr>
              <a:t>Cenci</a:t>
            </a:r>
            <a:br>
              <a:rPr lang="it-IT" sz="8000">
                <a:solidFill>
                  <a:schemeClr val="bg1">
                    <a:lumMod val="10000"/>
                  </a:schemeClr>
                </a:solidFill>
              </a:rPr>
            </a:br>
            <a:endParaRPr lang="en-US" sz="8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762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02859"/>
            <a:ext cx="5549900" cy="2318583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6016208"/>
            <a:ext cx="5854700" cy="2318583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8000"/>
                </a:solidFill>
              </a:rPr>
              <a:t>Quando i geni sono associati, le combinazioni parentali sono più numerose dei tipi ricombinanti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73148" y="4880202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439365" y="4491176"/>
            <a:ext cx="6332299" cy="3057247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chemeClr val="tx1"/>
                </a:solidFill>
              </a:rPr>
              <a:t>Due geni, invece, sono considerati associati quando, nella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progenie F2 il numero degli individui con genotipo parentale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149722"/>
            <a:ext cx="65151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54008"/>
            <a:ext cx="11430000" cy="2041585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percentuale delle classi parentali e ricombinanti varia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870919" y="428830"/>
            <a:ext cx="1103162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Anche i caratteri autosomici possono essere associati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95348" y="5966101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55510" y="6245495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40462"/>
            <a:ext cx="122174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solidFill>
            <a:srgbClr val="3366FF"/>
          </a:solidFill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508994"/>
            <a:ext cx="7163633" cy="1117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26594" y="693603"/>
            <a:ext cx="11852706" cy="83663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Calcolare i gradi di libertà (gl). </a:t>
            </a:r>
          </a:p>
          <a:p>
            <a:pPr algn="just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Per esempio, s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e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totale della progenie in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delle classi, allora i gradi di libertà (gl)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 lang="it-IT"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-- </a:t>
            </a:r>
            <a:r>
              <a:rPr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1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. Se ci sono 4 classi, ci saranno 3 gl.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Con due classi (parentali e ricombinanti), il numero</a:t>
            </a: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541784"/>
            <a:ext cx="129540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valore p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probabilità che una deviazione dai numeri previsti, grande quanto quella osservata nell’esperimento, possa essere dovuta al caso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Gli statistici hanno arbitrariamente selezionato il valore 0,05 per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come limite tra l’accettare e il rifiutare l’ipotesi nulla. Un valore di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minore di 0,05 indica che i dati mostrano una deviazione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significativa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Franklin Gothic Book"/>
                <a:cs typeface="Franklin Gothic Book"/>
              </a:rPr>
              <a:t>Gli scambi reciproci tra i cromosomi omologhi</a:t>
            </a:r>
          </a:p>
          <a:p>
            <a:r>
              <a:rPr lang="en-US">
                <a:latin typeface="Franklin Gothic Book"/>
                <a:cs typeface="Franklin Gothic Book"/>
              </a:rPr>
              <a:t>costituiscono la base fisica della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Gli scambi reciproci tra i cromosomi omologhi</a:t>
            </a:r>
          </a:p>
          <a:p>
            <a:r>
              <a:rPr lang="en-US"/>
              <a:t>costituiscono la base fisica della ricombinazione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3602" y="5653504"/>
            <a:ext cx="12265427" cy="50616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7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19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29005"/>
            <a:ext cx="444467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769207"/>
            <a:ext cx="117856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latin typeface="Franklin Gothic Book"/>
                <a:ea typeface="Franklin Gothic Book"/>
                <a:cs typeface="Franklin Gothic Book"/>
              </a:rPr>
              <a:t>N</a:t>
            </a:r>
            <a:r>
              <a:rPr>
                <a:latin typeface="Franklin Gothic Book"/>
                <a:ea typeface="Franklin Gothic Book"/>
                <a:cs typeface="Franklin Gothic Book"/>
              </a:rPr>
              <a:t>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7129006"/>
            <a:ext cx="115824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339594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46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992947" y="7979149"/>
            <a:ext cx="116373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9500" y="-183768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OBIETTIVI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-209075" y="1500113"/>
            <a:ext cx="12747000" cy="7898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L’associazione e la ricombinazione meiotica</a:t>
            </a:r>
            <a:r>
              <a:rPr lang="it-IT">
                <a:solidFill>
                  <a:schemeClr val="tx1"/>
                </a:solidFill>
              </a:rPr>
              <a:t>: i geni associati sullo stesso cromosoma normalmente assortiscono insieme, piuttosto che in modo indipendente; questi geni associat possono, comunque, essere separati mediante la ricombinazionedurante la meiosi.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mappatura</a:t>
            </a:r>
            <a:r>
              <a:rPr lang="it-IT">
                <a:solidFill>
                  <a:schemeClr val="tx1"/>
                </a:solidFill>
              </a:rPr>
              <a:t>: la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ricombinazione mitotica</a:t>
            </a:r>
            <a:r>
              <a:rPr lang="it-IT">
                <a:solidFill>
                  <a:schemeClr val="tx1"/>
                </a:solidFill>
              </a:rPr>
              <a:t>: la ricombinazione avviene raramente in mitosi. Negli organismi pluricellulari, la ricombinazione mitotica può produrre mosaicismo 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820479"/>
            <a:ext cx="9296401" cy="3795911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Associazione genetica</a:t>
            </a:r>
          </a:p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93" y="2344118"/>
            <a:ext cx="2349500" cy="234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83" y="2452970"/>
            <a:ext cx="2247900" cy="2171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8" y="5319407"/>
            <a:ext cx="2298700" cy="234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15" y="5319407"/>
            <a:ext cx="238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26" y="1476815"/>
            <a:ext cx="9931400" cy="74041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3493" y="1106663"/>
            <a:ext cx="3356663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46338" y="1106663"/>
            <a:ext cx="4148772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586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604</Words>
  <Application>Microsoft Macintosh PowerPoint</Application>
  <PresentationFormat>Personalizzato</PresentationFormat>
  <Paragraphs>50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White</vt:lpstr>
      <vt:lpstr>Corso di Genetica -Lezione 6- Cenci</vt:lpstr>
      <vt:lpstr>Presentazione di PowerPoint</vt:lpstr>
      <vt:lpstr>Presentazione di PowerPoint</vt:lpstr>
      <vt:lpstr>Presentazione di PowerPoint</vt:lpstr>
      <vt:lpstr>Presentazione di PowerPoint</vt:lpstr>
      <vt:lpstr>OBIETTIVI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17</cp:revision>
  <dcterms:modified xsi:type="dcterms:W3CDTF">2023-03-21T18:56:25Z</dcterms:modified>
</cp:coreProperties>
</file>