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80" r:id="rId4"/>
    <p:sldId id="313" r:id="rId5"/>
    <p:sldId id="314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576" y="144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</a:rPr>
              <a:t>Genetica</a:t>
            </a:r>
            <a:r>
              <a:rPr>
                <a:solidFill>
                  <a:srgbClr val="000000"/>
                </a:solidFill>
              </a:rPr>
              <a:t>, ovvero la scienza dell’eredità, consiste essenzialmente nello studio dell’informazione biologica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just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compito dei Genetisti è quello di </a:t>
            </a:r>
            <a:r>
              <a:rPr b="1">
                <a:solidFill>
                  <a:srgbClr val="800000"/>
                </a:solidFill>
              </a:rPr>
              <a:t>studiare come gli organismi trasmettono l’informazione biologica </a:t>
            </a:r>
            <a:r>
              <a:rPr>
                <a:solidFill>
                  <a:srgbClr val="000000"/>
                </a:solidFill>
              </a:rPr>
              <a:t>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000000"/>
                </a:solidFill>
              </a:rPr>
              <a:t>Il primo era che uno dei genitori contribuisse maggiormente alle caratteristiche ereditate dalla progenie; nel1694,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>
                <a:solidFill>
                  <a:srgbClr val="000000"/>
                </a:solidFill>
              </a:rPr>
              <a:t>, uno dei primi microscopisti, sosteneva che questo genitore fosse il maschio, grazie alla presenza di un </a:t>
            </a:r>
            <a:r>
              <a:rPr sz="3600" i="1">
                <a:solidFill>
                  <a:srgbClr val="000000"/>
                </a:solidFill>
              </a:rPr>
              <a:t>homu</a:t>
            </a:r>
            <a:r>
              <a:rPr lang="it-IT" sz="3600" i="1">
                <a:solidFill>
                  <a:srgbClr val="000000"/>
                </a:solidFill>
              </a:rPr>
              <a:t>n</a:t>
            </a:r>
            <a:r>
              <a:rPr sz="3600" i="1">
                <a:solidFill>
                  <a:srgbClr val="000000"/>
                </a:solidFill>
              </a:rPr>
              <a:t>culus</a:t>
            </a:r>
            <a:r>
              <a:rPr sz="3600">
                <a:solidFill>
                  <a:srgbClr val="000000"/>
                </a:solidFill>
              </a:rPr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rPr>
                <a:solidFill>
                  <a:schemeClr val="bg1"/>
                </a:solidFill>
              </a:rPr>
              <a:t>, cioè l’idea che i tratti parentali si mescolassero e cambiassero per sempre nella progenie,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w="12700" cap="flat">
            <a:solidFill>
              <a:srgbClr val="4F81BD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...almeno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1. L’Organismo sperimentale di Mendel: </a:t>
            </a:r>
            <a:r>
              <a:rPr i="1">
                <a:solidFill>
                  <a:srgbClr val="800000"/>
                </a:solidFill>
                <a:latin typeface="Franklin Gothic Book"/>
                <a:cs typeface="Franklin Gothic Book"/>
              </a:rPr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just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Mendel studiò l’eredità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rPr sz="4800">
                <a:solidFill>
                  <a:schemeClr val="bg1"/>
                </a:solidFill>
              </a:rPr>
              <a:t>, ben visibili, di particolari caratteri: fiori porpora e bianchi, piselli gialli e verdi. </a:t>
            </a:r>
          </a:p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4800">
              <a:solidFill>
                <a:schemeClr val="bg1"/>
              </a:solidFill>
            </a:endParaRPr>
          </a:p>
          <a:p>
            <a:pPr marL="246184" indent="-246184" algn="just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Mendel, da esperto coltivatore, controllò attentamente i suoi incroci, lavorando su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rPr>
                <a:solidFill>
                  <a:schemeClr val="bg1"/>
                </a:solidFill>
              </a:rPr>
              <a:t>per assicurarsi che la progenie osservata fosse realmente il risultato degli incroci specifici che lui aveva programmato.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Effettuò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 lavorò con un gran numero di piante,contò la progenie, sottopose i suoi dati a un’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rPr>
                <a:solidFill>
                  <a:schemeClr val="bg1"/>
                </a:solidFill>
              </a:rP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rPr>
                <a:solidFill>
                  <a:schemeClr val="bg1"/>
                </a:solidFill>
              </a:rP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rPr>
                <a:solidFill>
                  <a:schemeClr val="bg1"/>
                </a:solidFill>
              </a:rP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rPr>
                <a:solidFill>
                  <a:schemeClr val="bg1"/>
                </a:solidFill>
              </a:rP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457451"/>
            <a:ext cx="7056702" cy="65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285678" y="1917343"/>
            <a:ext cx="1270034" cy="1406167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4181" y="3623357"/>
            <a:ext cx="9668806" cy="5893199"/>
            <a:chOff x="2334181" y="3623357"/>
            <a:chExt cx="9668806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334181" y="3623357"/>
              <a:ext cx="9668806" cy="5893199"/>
              <a:chOff x="2430732" y="3342771"/>
              <a:chExt cx="8966813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4" name="Freccia destra 13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5" name="Freccia destra 1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865" y="653019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584200">
              <a:buSzPct val="125000"/>
              <a:buFont typeface="Wingdings" charset="2"/>
              <a:buChar char="ü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 lang="it-IT" sz="3600">
                <a:solidFill>
                  <a:srgbClr val="000000"/>
                </a:solidFill>
              </a:rPr>
              <a:t>L</a:t>
            </a:r>
            <a:r>
              <a:rPr lang="it-IT"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Rigorosa Analisi Delle Informazioni Registrate Sistematicamente, Ricavate Da Queste Osservazioni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Lo Sviluppo Di Un Quadro Teorico, Un Modo Di Vedere I Fenomeni, Che Può Spiegare La Loro Origine E Relazione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0" y="-486032"/>
            <a:ext cx="10845800" cy="2095500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Franklin Gothic Book"/>
                <a:cs typeface="Franklin Gothic Book"/>
              </a:rPr>
              <a:t>La Rivoluzione di Mendel</a:t>
            </a:r>
            <a:endParaRPr lang="en-US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584200">
              <a:buSzPct val="125000"/>
              <a:buFont typeface="Wingdings" charset="2"/>
              <a:buChar char="ü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Il lavoro vero e proprio: l’analisi genetica secondo Mendel,compresa una discussione degli esperimenti di incrocio di Mendel e i relativi mezzi analitici della genetica.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3141</TotalTime>
  <Words>833</Words>
  <Application>Microsoft Macintosh PowerPoint</Application>
  <PresentationFormat>Personalizzato</PresentationFormat>
  <Paragraphs>70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La Rivoluzione di Mendel</vt:lpstr>
      <vt:lpstr>Le strategie mendeliane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46</cp:revision>
  <cp:lastPrinted>2018-03-06T11:54:25Z</cp:lastPrinted>
  <dcterms:modified xsi:type="dcterms:W3CDTF">2023-03-08T07:42:03Z</dcterms:modified>
</cp:coreProperties>
</file>