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7" r:id="rId28"/>
    <p:sldId id="288" r:id="rId29"/>
    <p:sldId id="290" r:id="rId30"/>
    <p:sldId id="291" r:id="rId31"/>
    <p:sldId id="292" r:id="rId32"/>
    <p:sldId id="294" r:id="rId33"/>
    <p:sldId id="281" r:id="rId34"/>
    <p:sldId id="282" r:id="rId35"/>
    <p:sldId id="283" r:id="rId36"/>
    <p:sldId id="284" r:id="rId37"/>
    <p:sldId id="285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48" y="3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6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</a:t>
            </a:r>
            <a:r>
              <a:rPr lang="it-IT">
                <a:solidFill>
                  <a:schemeClr val="bg1"/>
                </a:solidFill>
              </a:rPr>
              <a:t>24bis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Struttura e organizzazione del cromosoma in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318107"/>
            <a:ext cx="126492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La sequenza completa del genoma di 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identificò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4288 geni, ma, sorprendentemente, la funzione </a:t>
            </a:r>
            <a:r>
              <a:rPr lang="it-IT">
                <a:solidFill>
                  <a:schemeClr val="bg1"/>
                </a:solidFill>
                <a:latin typeface="Arial"/>
                <a:ea typeface="Arial"/>
                <a:cs typeface="Arial"/>
              </a:rPr>
              <a:t>di una porzione di geni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rimane un mistero ancora oggi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5251807"/>
            <a:ext cx="116459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90313"/>
            <a:ext cx="1276350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replicazione del cromosoma di </a:t>
            </a:r>
            <a:r>
              <a:rPr i="1">
                <a:solidFill>
                  <a:srgbClr val="800000"/>
                </a:solidFill>
              </a:rPr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58393"/>
            <a:ext cx="132588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-61713"/>
            <a:ext cx="89281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: 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63500"/>
            <a:ext cx="10664198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rgbClr val="800000"/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rgbClr val="800000"/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rgbClr val="800000"/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800000"/>
                </a:solidFill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L’analisi di ricombinazione negli incroci 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Hfr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-342900"/>
            <a:ext cx="7823200" cy="1012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7" y="-3690149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77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12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1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947519"/>
            <a:ext cx="12763500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Arial"/>
                <a:ea typeface="Arial"/>
                <a:cs typeface="Arial"/>
              </a:rPr>
              <a:t>e specializzata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1. I 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generalizzati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il ciclo litico, nel momento in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cui il DNA viene impacchettato nel capside proteico; </a:t>
            </a:r>
            <a:endParaRPr lang="it-IT" sz="320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i</a:t>
            </a:r>
            <a:r>
              <a:rPr lang="it-IT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fagi </a:t>
            </a:r>
            <a:r>
              <a:rPr sz="3200" b="1">
                <a:solidFill>
                  <a:srgbClr val="800000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generalizzati possono trasferire qualsiasi gene batterico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o gruppo di geni contenuti in un frammento di giuste dimensioni del DNA del cromosoma batterico; </a:t>
            </a:r>
            <a:r>
              <a:rPr sz="3200">
                <a:solidFill>
                  <a:srgbClr val="800000"/>
                </a:solidFill>
                <a:latin typeface="Arial"/>
                <a:ea typeface="Arial"/>
                <a:cs typeface="Arial"/>
              </a:rPr>
              <a:t>i fagi trasducenti specializzati possono trasferire solo quei geni vicini ai siti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resistenza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auxotrof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essenziali</a:t>
            </a:r>
            <a:r>
              <a:rPr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226813"/>
            <a:ext cx="75438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6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solidFill>
                  <a:schemeClr val="bg1"/>
                </a:solidFill>
                <a:latin typeface="Arial"/>
                <a:ea typeface="Arial"/>
                <a:cs typeface="Arial"/>
              </a:rPr>
              <a:t>8</a:t>
            </a: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</a:rPr>
              <a:t>1.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La 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</a:rPr>
              <a:t>)</a:t>
            </a: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</a:rPr>
              <a:t> 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000000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3. </a:t>
            </a:r>
            <a:r>
              <a:rPr>
                <a:solidFill>
                  <a:srgbClr val="800000"/>
                </a:solidFill>
              </a:rPr>
              <a:t>L’</a:t>
            </a:r>
            <a:r>
              <a:rPr i="1">
                <a:solidFill>
                  <a:srgbClr val="800000"/>
                </a:solidFill>
              </a:rPr>
              <a:t>arricchimento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10196"/>
            <a:ext cx="768350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2818286"/>
            <a:ext cx="12020409" cy="461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Arricchimento mutanti auxotrofi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Struttura e organizzazione del cromosoma in </a:t>
            </a:r>
            <a:r>
              <a:rPr i="1">
                <a:solidFill>
                  <a:srgbClr val="800000"/>
                </a:solidFill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1778000" y="2013307"/>
            <a:ext cx="96901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Il cromosoma circolare di </a:t>
            </a:r>
            <a:r>
              <a:rPr i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E. coli 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</p:txBody>
      </p:sp>
      <p:sp>
        <p:nvSpPr>
          <p:cNvPr id="156" name="Shape 156"/>
          <p:cNvSpPr/>
          <p:nvPr/>
        </p:nvSpPr>
        <p:spPr>
          <a:xfrm>
            <a:off x="1896532" y="3831114"/>
            <a:ext cx="108415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Quasi il 90% del DNA di </a:t>
            </a:r>
            <a:r>
              <a:rPr sz="3200"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codifica per proteine; in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media, ogni kilobase (kb) del cromosoma contiene un gene.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Questo contrasta chiaramente con il genoma umano, in cui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meno del 5% del DNA codifica per proteine e c’è circa un gene ogni 30 kb. Un motivo di questa discrepanza è che i geni di</a:t>
            </a:r>
            <a:r>
              <a:rPr sz="3200"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E. coli </a:t>
            </a: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non hanno introni. Inoltre, nei batteri c’è pochissimo DNA ripetuto e le regioni intergeniche tendono a essere molto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piccole.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9911</TotalTime>
  <Words>679</Words>
  <Application>Microsoft Macintosh PowerPoint</Application>
  <PresentationFormat>Personalizzato</PresentationFormat>
  <Paragraphs>64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White</vt:lpstr>
      <vt:lpstr>Corso di Genetica -Lezione 24bis-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Arricchimento mutanti auxotrofi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36</cp:revision>
  <dcterms:modified xsi:type="dcterms:W3CDTF">2023-04-21T10:21:06Z</dcterms:modified>
</cp:coreProperties>
</file>