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69" r:id="rId4"/>
    <p:sldId id="270" r:id="rId5"/>
    <p:sldId id="259" r:id="rId6"/>
    <p:sldId id="271" r:id="rId7"/>
    <p:sldId id="272" r:id="rId8"/>
    <p:sldId id="273" r:id="rId9"/>
    <p:sldId id="261" r:id="rId10"/>
    <p:sldId id="274" r:id="rId11"/>
    <p:sldId id="275" r:id="rId12"/>
    <p:sldId id="276" r:id="rId13"/>
    <p:sldId id="277" r:id="rId14"/>
    <p:sldId id="278" r:id="rId15"/>
    <p:sldId id="279" r:id="rId16"/>
    <p:sldId id="264" r:id="rId17"/>
    <p:sldId id="280" r:id="rId18"/>
    <p:sldId id="281" r:id="rId19"/>
    <p:sldId id="282" r:id="rId20"/>
    <p:sldId id="283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12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694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79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57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84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81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21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63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21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05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4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78643-D1D8-FF4A-92FC-15A7797515FA}" type="datetimeFigureOut">
              <a:t>14/12/18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759ED-9E4B-694F-9737-AE3C0F7AA87D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82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2"/>
          <a:stretch/>
        </p:blipFill>
        <p:spPr>
          <a:xfrm rot="10800000">
            <a:off x="238410" y="299441"/>
            <a:ext cx="8794568" cy="50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0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4" b="29018"/>
          <a:stretch/>
        </p:blipFill>
        <p:spPr>
          <a:xfrm rot="10800000">
            <a:off x="104019" y="130781"/>
            <a:ext cx="8904301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6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282372" y="563742"/>
            <a:ext cx="8686673" cy="5687890"/>
            <a:chOff x="282372" y="563742"/>
            <a:chExt cx="8686673" cy="5687890"/>
          </a:xfrm>
        </p:grpSpPr>
        <p:pic>
          <p:nvPicPr>
            <p:cNvPr id="4" name="Immagine 3" descr="micro 36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475"/>
            <a:stretch/>
          </p:blipFill>
          <p:spPr>
            <a:xfrm rot="10800000">
              <a:off x="282385" y="563742"/>
              <a:ext cx="8686660" cy="3023996"/>
            </a:xfrm>
            <a:prstGeom prst="rect">
              <a:avLst/>
            </a:prstGeom>
          </p:spPr>
        </p:pic>
        <p:pic>
          <p:nvPicPr>
            <p:cNvPr id="3" name="Immagine 2" descr="micro 37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3" b="72246"/>
            <a:stretch/>
          </p:blipFill>
          <p:spPr>
            <a:xfrm>
              <a:off x="282372" y="3405146"/>
              <a:ext cx="8680915" cy="2846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0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1" b="30106"/>
          <a:stretch/>
        </p:blipFill>
        <p:spPr>
          <a:xfrm>
            <a:off x="362650" y="258911"/>
            <a:ext cx="8563519" cy="48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6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76540" y="140362"/>
            <a:ext cx="9018684" cy="5507992"/>
            <a:chOff x="76540" y="140362"/>
            <a:chExt cx="9018684" cy="5507992"/>
          </a:xfrm>
        </p:grpSpPr>
        <p:pic>
          <p:nvPicPr>
            <p:cNvPr id="4" name="Immagine 3" descr="micro 37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15"/>
            <a:stretch/>
          </p:blipFill>
          <p:spPr>
            <a:xfrm>
              <a:off x="160375" y="140362"/>
              <a:ext cx="8934848" cy="3527997"/>
            </a:xfrm>
            <a:prstGeom prst="rect">
              <a:avLst/>
            </a:prstGeom>
          </p:spPr>
        </p:pic>
        <p:pic>
          <p:nvPicPr>
            <p:cNvPr id="3" name="Immagine 2" descr="micro 38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60"/>
            <a:stretch/>
          </p:blipFill>
          <p:spPr>
            <a:xfrm rot="10800000">
              <a:off x="76540" y="3560361"/>
              <a:ext cx="9018684" cy="2087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68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8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0" b="16797"/>
          <a:stretch/>
        </p:blipFill>
        <p:spPr>
          <a:xfrm rot="10800000">
            <a:off x="130916" y="1116098"/>
            <a:ext cx="8852718" cy="428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8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8"/>
          <a:stretch/>
        </p:blipFill>
        <p:spPr>
          <a:xfrm rot="10800000">
            <a:off x="158203" y="417937"/>
            <a:ext cx="880076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3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9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b="80463"/>
          <a:stretch/>
        </p:blipFill>
        <p:spPr>
          <a:xfrm>
            <a:off x="205254" y="271953"/>
            <a:ext cx="879642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9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7" b="49912"/>
          <a:stretch/>
        </p:blipFill>
        <p:spPr>
          <a:xfrm>
            <a:off x="103232" y="260703"/>
            <a:ext cx="904076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3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9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23" b="16412"/>
          <a:stretch/>
        </p:blipFill>
        <p:spPr>
          <a:xfrm>
            <a:off x="283659" y="251563"/>
            <a:ext cx="8679125" cy="39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94312" y="197261"/>
            <a:ext cx="8823423" cy="3641822"/>
            <a:chOff x="94312" y="197261"/>
            <a:chExt cx="8823423" cy="3641822"/>
          </a:xfrm>
        </p:grpSpPr>
        <p:pic>
          <p:nvPicPr>
            <p:cNvPr id="4" name="Immagine 3" descr="micro 39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42"/>
            <a:stretch/>
          </p:blipFill>
          <p:spPr>
            <a:xfrm>
              <a:off x="172695" y="197261"/>
              <a:ext cx="8745040" cy="1762668"/>
            </a:xfrm>
            <a:prstGeom prst="rect">
              <a:avLst/>
            </a:prstGeom>
          </p:spPr>
        </p:pic>
        <p:pic>
          <p:nvPicPr>
            <p:cNvPr id="3" name="Immagine 2" descr="micro 40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35"/>
            <a:stretch/>
          </p:blipFill>
          <p:spPr>
            <a:xfrm rot="10800000">
              <a:off x="94312" y="1967090"/>
              <a:ext cx="8823423" cy="1871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04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7" b="42924"/>
          <a:stretch/>
        </p:blipFill>
        <p:spPr>
          <a:xfrm rot="10800000">
            <a:off x="176872" y="1334073"/>
            <a:ext cx="8806780" cy="41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48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40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3" b="16797"/>
          <a:stretch/>
        </p:blipFill>
        <p:spPr>
          <a:xfrm rot="10800000">
            <a:off x="87519" y="348929"/>
            <a:ext cx="905648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368421" y="288128"/>
            <a:ext cx="8440873" cy="6336735"/>
            <a:chOff x="-1628987" y="-1139663"/>
            <a:chExt cx="8440873" cy="6336735"/>
          </a:xfrm>
        </p:grpSpPr>
        <p:pic>
          <p:nvPicPr>
            <p:cNvPr id="4" name="Immagine 3" descr="micro 32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00"/>
            <a:stretch/>
          </p:blipFill>
          <p:spPr>
            <a:xfrm rot="10800000">
              <a:off x="-1628975" y="-1139663"/>
              <a:ext cx="8430260" cy="2445193"/>
            </a:xfrm>
            <a:prstGeom prst="rect">
              <a:avLst/>
            </a:prstGeom>
          </p:spPr>
        </p:pic>
        <p:pic>
          <p:nvPicPr>
            <p:cNvPr id="3" name="Immagine 2" descr="micro 33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3" b="61079"/>
            <a:stretch/>
          </p:blipFill>
          <p:spPr>
            <a:xfrm>
              <a:off x="-1628987" y="1305531"/>
              <a:ext cx="8440873" cy="389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0"/>
          <a:stretch/>
        </p:blipFill>
        <p:spPr>
          <a:xfrm>
            <a:off x="1072739" y="517818"/>
            <a:ext cx="7563552" cy="60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5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6"/>
          <a:stretch/>
        </p:blipFill>
        <p:spPr>
          <a:xfrm rot="10800000">
            <a:off x="247687" y="1357162"/>
            <a:ext cx="8575680" cy="449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3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1" b="39974"/>
          <a:stretch/>
        </p:blipFill>
        <p:spPr>
          <a:xfrm rot="10800000">
            <a:off x="136839" y="313750"/>
            <a:ext cx="8902496" cy="334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8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459226" y="196366"/>
            <a:ext cx="8240837" cy="5365642"/>
            <a:chOff x="459226" y="196366"/>
            <a:chExt cx="8240837" cy="5365642"/>
          </a:xfrm>
        </p:grpSpPr>
        <p:pic>
          <p:nvPicPr>
            <p:cNvPr id="4" name="Immagine 3" descr="micro 34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65"/>
            <a:stretch/>
          </p:blipFill>
          <p:spPr>
            <a:xfrm rot="10800000">
              <a:off x="459231" y="196366"/>
              <a:ext cx="8240832" cy="3529648"/>
            </a:xfrm>
            <a:prstGeom prst="rect">
              <a:avLst/>
            </a:prstGeom>
          </p:spPr>
        </p:pic>
        <p:pic>
          <p:nvPicPr>
            <p:cNvPr id="3" name="Immagine 2" descr="micro 35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4" b="79410"/>
            <a:stretch/>
          </p:blipFill>
          <p:spPr>
            <a:xfrm>
              <a:off x="459226" y="3726015"/>
              <a:ext cx="8196933" cy="1835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69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5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9"/>
          <a:stretch/>
        </p:blipFill>
        <p:spPr>
          <a:xfrm>
            <a:off x="1220730" y="98633"/>
            <a:ext cx="6390963" cy="66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icro 36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39" b="3229"/>
          <a:stretch/>
        </p:blipFill>
        <p:spPr>
          <a:xfrm rot="10800000">
            <a:off x="103520" y="739738"/>
            <a:ext cx="8818478" cy="30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8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Macintosh PowerPoint</Application>
  <PresentationFormat>Presentazione su schermo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</dc:creator>
  <cp:lastModifiedBy>Giuseppe</cp:lastModifiedBy>
  <cp:revision>8</cp:revision>
  <dcterms:created xsi:type="dcterms:W3CDTF">2018-12-13T17:55:00Z</dcterms:created>
  <dcterms:modified xsi:type="dcterms:W3CDTF">2018-12-14T10:14:15Z</dcterms:modified>
</cp:coreProperties>
</file>