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9" r:id="rId3"/>
    <p:sldId id="262" r:id="rId4"/>
    <p:sldId id="260" r:id="rId5"/>
    <p:sldId id="261" r:id="rId6"/>
    <p:sldId id="265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57B61-C990-4FA7-A41D-A94A8E5541E2}" v="938" dt="2022-05-08T09:26:3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8ECAA-5EE5-418C-A905-B71E8E03B304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6957D462-F335-482C-BC2B-F9641C9CF679}">
      <dgm:prSet phldrT="[Testo]"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Classificazione botanica:</a:t>
          </a:r>
        </a:p>
        <a:p>
          <a:r>
            <a:rPr lang="it-IT" dirty="0"/>
            <a:t>Angiosperme dicotiledoni </a:t>
          </a:r>
          <a:r>
            <a:rPr lang="it-IT" dirty="0" err="1"/>
            <a:t>Rosidae</a:t>
          </a:r>
          <a:endParaRPr lang="it-IT" dirty="0"/>
        </a:p>
      </dgm:t>
    </dgm:pt>
    <dgm:pt modelId="{5B334FF5-5CDA-48EC-93CE-1E9FFB4F1B69}" type="parTrans" cxnId="{A0A3F5BB-505E-4C31-AECC-26212590B802}">
      <dgm:prSet/>
      <dgm:spPr/>
      <dgm:t>
        <a:bodyPr/>
        <a:lstStyle/>
        <a:p>
          <a:endParaRPr lang="it-IT"/>
        </a:p>
      </dgm:t>
    </dgm:pt>
    <dgm:pt modelId="{7E9DC008-321C-4544-B201-EDA688F3CAC9}" type="sibTrans" cxnId="{A0A3F5BB-505E-4C31-AECC-26212590B802}">
      <dgm:prSet/>
      <dgm:spPr/>
      <dgm:t>
        <a:bodyPr/>
        <a:lstStyle/>
        <a:p>
          <a:endParaRPr lang="it-IT"/>
        </a:p>
      </dgm:t>
    </dgm:pt>
    <dgm:pt modelId="{04BC4AB7-854E-4E20-B5A7-2C8AB290F254}">
      <dgm:prSet phldrT="[Testo]"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Habitat e distribuzione:</a:t>
          </a:r>
        </a:p>
        <a:p>
          <a:r>
            <a:rPr lang="it-IT" dirty="0"/>
            <a:t>Originaria delle regioni asiatiche ed africane. Oggi è diffusa anche in Europa</a:t>
          </a:r>
        </a:p>
      </dgm:t>
    </dgm:pt>
    <dgm:pt modelId="{B28155F3-76D7-4F04-BE92-77B2FDEAFEA0}" type="parTrans" cxnId="{3881B067-BCDD-4717-AEDF-2BC46B7DC570}">
      <dgm:prSet/>
      <dgm:spPr/>
      <dgm:t>
        <a:bodyPr/>
        <a:lstStyle/>
        <a:p>
          <a:endParaRPr lang="it-IT"/>
        </a:p>
      </dgm:t>
    </dgm:pt>
    <dgm:pt modelId="{C5889EC8-2632-4C82-B182-0ABB84D4FD56}" type="sibTrans" cxnId="{3881B067-BCDD-4717-AEDF-2BC46B7DC570}">
      <dgm:prSet/>
      <dgm:spPr/>
      <dgm:t>
        <a:bodyPr/>
        <a:lstStyle/>
        <a:p>
          <a:endParaRPr lang="it-IT"/>
        </a:p>
      </dgm:t>
    </dgm:pt>
    <dgm:pt modelId="{6E6885F4-1407-4C73-9A5E-CDC5255D11CF}">
      <dgm:prSet phldrT="[Testo]"/>
      <dgm:spPr/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Caratteri distintivi della pianta:</a:t>
          </a:r>
        </a:p>
        <a:p>
          <a:r>
            <a:rPr lang="it-IT" dirty="0"/>
            <a:t>Erba, albero o arbusto perenne. </a:t>
          </a:r>
        </a:p>
        <a:p>
          <a:r>
            <a:rPr lang="it-IT" dirty="0"/>
            <a:t>Foglie grandi con margini dentellati verdi o rossastre. Infiorescenze a spiga. Semi marmorizzati</a:t>
          </a:r>
        </a:p>
      </dgm:t>
    </dgm:pt>
    <dgm:pt modelId="{BFB8F515-E364-442F-9992-AF65A24EF59B}" type="parTrans" cxnId="{F5DDCB34-F47D-4903-9459-FD958C76A28C}">
      <dgm:prSet/>
      <dgm:spPr/>
      <dgm:t>
        <a:bodyPr/>
        <a:lstStyle/>
        <a:p>
          <a:endParaRPr lang="it-IT"/>
        </a:p>
      </dgm:t>
    </dgm:pt>
    <dgm:pt modelId="{975DD129-A612-4F90-8DDB-2678E7FD2F6E}" type="sibTrans" cxnId="{F5DDCB34-F47D-4903-9459-FD958C76A28C}">
      <dgm:prSet/>
      <dgm:spPr/>
      <dgm:t>
        <a:bodyPr/>
        <a:lstStyle/>
        <a:p>
          <a:endParaRPr lang="it-IT"/>
        </a:p>
      </dgm:t>
    </dgm:pt>
    <dgm:pt modelId="{A0437E34-636C-461A-B0FB-E2BCBFD8B709}" type="pres">
      <dgm:prSet presAssocID="{6A98ECAA-5EE5-418C-A905-B71E8E03B304}" presName="linear" presStyleCnt="0">
        <dgm:presLayoutVars>
          <dgm:animLvl val="lvl"/>
          <dgm:resizeHandles val="exact"/>
        </dgm:presLayoutVars>
      </dgm:prSet>
      <dgm:spPr/>
    </dgm:pt>
    <dgm:pt modelId="{F0563DA9-29EE-4744-808C-FD363ED92D95}" type="pres">
      <dgm:prSet presAssocID="{6957D462-F335-482C-BC2B-F9641C9CF6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CC210F-BD03-47E5-BE36-1E02F5279FC7}" type="pres">
      <dgm:prSet presAssocID="{7E9DC008-321C-4544-B201-EDA688F3CAC9}" presName="spacer" presStyleCnt="0"/>
      <dgm:spPr/>
    </dgm:pt>
    <dgm:pt modelId="{3E4DF6F6-DA49-423B-A6B6-1C7158B40C6E}" type="pres">
      <dgm:prSet presAssocID="{04BC4AB7-854E-4E20-B5A7-2C8AB290F2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A0D387-B2FC-40A7-9282-BC0597E2EDD2}" type="pres">
      <dgm:prSet presAssocID="{C5889EC8-2632-4C82-B182-0ABB84D4FD56}" presName="spacer" presStyleCnt="0"/>
      <dgm:spPr/>
    </dgm:pt>
    <dgm:pt modelId="{1648F36E-D861-4FA0-B6B6-1FFAA816CC32}" type="pres">
      <dgm:prSet presAssocID="{6E6885F4-1407-4C73-9A5E-CDC5255D11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DDCB34-F47D-4903-9459-FD958C76A28C}" srcId="{6A98ECAA-5EE5-418C-A905-B71E8E03B304}" destId="{6E6885F4-1407-4C73-9A5E-CDC5255D11CF}" srcOrd="2" destOrd="0" parTransId="{BFB8F515-E364-442F-9992-AF65A24EF59B}" sibTransId="{975DD129-A612-4F90-8DDB-2678E7FD2F6E}"/>
    <dgm:cxn modelId="{3881B067-BCDD-4717-AEDF-2BC46B7DC570}" srcId="{6A98ECAA-5EE5-418C-A905-B71E8E03B304}" destId="{04BC4AB7-854E-4E20-B5A7-2C8AB290F254}" srcOrd="1" destOrd="0" parTransId="{B28155F3-76D7-4F04-BE92-77B2FDEAFEA0}" sibTransId="{C5889EC8-2632-4C82-B182-0ABB84D4FD56}"/>
    <dgm:cxn modelId="{94865B89-B61D-493A-A097-9DF85C3A682D}" type="presOf" srcId="{6E6885F4-1407-4C73-9A5E-CDC5255D11CF}" destId="{1648F36E-D861-4FA0-B6B6-1FFAA816CC32}" srcOrd="0" destOrd="0" presId="urn:microsoft.com/office/officeart/2005/8/layout/vList2"/>
    <dgm:cxn modelId="{94F0F38B-E439-4F71-9E85-212716AEB357}" type="presOf" srcId="{04BC4AB7-854E-4E20-B5A7-2C8AB290F254}" destId="{3E4DF6F6-DA49-423B-A6B6-1C7158B40C6E}" srcOrd="0" destOrd="0" presId="urn:microsoft.com/office/officeart/2005/8/layout/vList2"/>
    <dgm:cxn modelId="{A0A3F5BB-505E-4C31-AECC-26212590B802}" srcId="{6A98ECAA-5EE5-418C-A905-B71E8E03B304}" destId="{6957D462-F335-482C-BC2B-F9641C9CF679}" srcOrd="0" destOrd="0" parTransId="{5B334FF5-5CDA-48EC-93CE-1E9FFB4F1B69}" sibTransId="{7E9DC008-321C-4544-B201-EDA688F3CAC9}"/>
    <dgm:cxn modelId="{775711C1-5F5C-4497-86A1-D68E8028E23A}" type="presOf" srcId="{6A98ECAA-5EE5-418C-A905-B71E8E03B304}" destId="{A0437E34-636C-461A-B0FB-E2BCBFD8B709}" srcOrd="0" destOrd="0" presId="urn:microsoft.com/office/officeart/2005/8/layout/vList2"/>
    <dgm:cxn modelId="{CE409DC9-760C-489C-8C12-CBDFDB45C750}" type="presOf" srcId="{6957D462-F335-482C-BC2B-F9641C9CF679}" destId="{F0563DA9-29EE-4744-808C-FD363ED92D95}" srcOrd="0" destOrd="0" presId="urn:microsoft.com/office/officeart/2005/8/layout/vList2"/>
    <dgm:cxn modelId="{9183BA21-4C88-412D-81FC-71C90E9448AF}" type="presParOf" srcId="{A0437E34-636C-461A-B0FB-E2BCBFD8B709}" destId="{F0563DA9-29EE-4744-808C-FD363ED92D95}" srcOrd="0" destOrd="0" presId="urn:microsoft.com/office/officeart/2005/8/layout/vList2"/>
    <dgm:cxn modelId="{122E1298-B468-479B-B072-349FAD73770B}" type="presParOf" srcId="{A0437E34-636C-461A-B0FB-E2BCBFD8B709}" destId="{FACC210F-BD03-47E5-BE36-1E02F5279FC7}" srcOrd="1" destOrd="0" presId="urn:microsoft.com/office/officeart/2005/8/layout/vList2"/>
    <dgm:cxn modelId="{8175830F-FFD0-498C-B06E-1C6E4A4C8427}" type="presParOf" srcId="{A0437E34-636C-461A-B0FB-E2BCBFD8B709}" destId="{3E4DF6F6-DA49-423B-A6B6-1C7158B40C6E}" srcOrd="2" destOrd="0" presId="urn:microsoft.com/office/officeart/2005/8/layout/vList2"/>
    <dgm:cxn modelId="{B1AAC5EA-C683-4106-A392-2E821F3BB7A9}" type="presParOf" srcId="{A0437E34-636C-461A-B0FB-E2BCBFD8B709}" destId="{46A0D387-B2FC-40A7-9282-BC0597E2EDD2}" srcOrd="3" destOrd="0" presId="urn:microsoft.com/office/officeart/2005/8/layout/vList2"/>
    <dgm:cxn modelId="{A3249EEC-D14A-4E30-A953-1653ED31004F}" type="presParOf" srcId="{A0437E34-636C-461A-B0FB-E2BCBFD8B709}" destId="{1648F36E-D861-4FA0-B6B6-1FFAA816CC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50C35-C6CD-478B-A5C1-92538CC65986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348EA48F-6C93-455C-9586-CB34D6BC06CB}">
      <dgm:prSet phldrT="[Testo]"/>
      <dgm:spPr/>
      <dgm:t>
        <a:bodyPr/>
        <a:lstStyle/>
        <a:p>
          <a:r>
            <a:rPr lang="it-IT" dirty="0"/>
            <a:t>DROGA</a:t>
          </a:r>
        </a:p>
      </dgm:t>
    </dgm:pt>
    <dgm:pt modelId="{83BACE1F-9CA3-4AB6-ABC1-C569E5C48F6F}" type="parTrans" cxnId="{EC11C374-4BAC-4546-9982-6014129A13AA}">
      <dgm:prSet/>
      <dgm:spPr/>
      <dgm:t>
        <a:bodyPr/>
        <a:lstStyle/>
        <a:p>
          <a:endParaRPr lang="it-IT"/>
        </a:p>
      </dgm:t>
    </dgm:pt>
    <dgm:pt modelId="{1A1DF24B-8EC7-404C-8F43-573F51518368}" type="sibTrans" cxnId="{EC11C374-4BAC-4546-9982-6014129A13AA}">
      <dgm:prSet/>
      <dgm:spPr/>
      <dgm:t>
        <a:bodyPr/>
        <a:lstStyle/>
        <a:p>
          <a:endParaRPr lang="it-IT"/>
        </a:p>
      </dgm:t>
    </dgm:pt>
    <dgm:pt modelId="{FBC4F24C-2342-49D6-A2BF-8A17BA4DA566}">
      <dgm:prSet phldrT="[Testo]" custT="1"/>
      <dgm:spPr/>
      <dgm:t>
        <a:bodyPr/>
        <a:lstStyle/>
        <a:p>
          <a:r>
            <a:rPr lang="it-IT" sz="2000" dirty="0"/>
            <a:t>Semi</a:t>
          </a:r>
        </a:p>
      </dgm:t>
    </dgm:pt>
    <dgm:pt modelId="{0192B9D6-3000-46B9-AAE2-57BD9F1CF7E7}" type="parTrans" cxnId="{DB3AE2CA-93DC-420C-BAFF-0146F1F15C45}">
      <dgm:prSet/>
      <dgm:spPr/>
      <dgm:t>
        <a:bodyPr/>
        <a:lstStyle/>
        <a:p>
          <a:endParaRPr lang="it-IT"/>
        </a:p>
      </dgm:t>
    </dgm:pt>
    <dgm:pt modelId="{745C4DED-9DB5-4E96-A3DC-203862BEA6E1}" type="sibTrans" cxnId="{DB3AE2CA-93DC-420C-BAFF-0146F1F15C45}">
      <dgm:prSet/>
      <dgm:spPr/>
      <dgm:t>
        <a:bodyPr/>
        <a:lstStyle/>
        <a:p>
          <a:endParaRPr lang="it-IT"/>
        </a:p>
      </dgm:t>
    </dgm:pt>
    <dgm:pt modelId="{3C827AE7-E777-45BE-907E-410F222DED95}">
      <dgm:prSet phldrT="[Testo]"/>
      <dgm:spPr/>
      <dgm:t>
        <a:bodyPr/>
        <a:lstStyle/>
        <a:p>
          <a:r>
            <a:rPr lang="it-IT" dirty="0"/>
            <a:t>PRINCIPI ATTIVI</a:t>
          </a:r>
        </a:p>
      </dgm:t>
    </dgm:pt>
    <dgm:pt modelId="{C7325A22-1F80-4848-8901-EA8DBED046CD}" type="parTrans" cxnId="{59471F89-9AE1-4F21-B796-A9AE90DA6712}">
      <dgm:prSet/>
      <dgm:spPr/>
      <dgm:t>
        <a:bodyPr/>
        <a:lstStyle/>
        <a:p>
          <a:endParaRPr lang="it-IT"/>
        </a:p>
      </dgm:t>
    </dgm:pt>
    <dgm:pt modelId="{C68E9470-6117-40EC-AD51-3AA01A42682B}" type="sibTrans" cxnId="{59471F89-9AE1-4F21-B796-A9AE90DA6712}">
      <dgm:prSet/>
      <dgm:spPr/>
      <dgm:t>
        <a:bodyPr/>
        <a:lstStyle/>
        <a:p>
          <a:endParaRPr lang="it-IT"/>
        </a:p>
      </dgm:t>
    </dgm:pt>
    <dgm:pt modelId="{3ACF21CF-2C0C-4DCE-97F0-49374DE0A3BE}">
      <dgm:prSet phldrT="[Testo]"/>
      <dgm:spPr/>
      <dgm:t>
        <a:bodyPr/>
        <a:lstStyle/>
        <a:p>
          <a:r>
            <a:rPr lang="it-IT" dirty="0"/>
            <a:t>Alcaloidi e olio fisso</a:t>
          </a:r>
        </a:p>
      </dgm:t>
    </dgm:pt>
    <dgm:pt modelId="{BB64CE75-9E7D-4136-B46B-232A49E0A079}" type="parTrans" cxnId="{720F620C-0895-495C-9A61-E41A23625FD3}">
      <dgm:prSet/>
      <dgm:spPr/>
      <dgm:t>
        <a:bodyPr/>
        <a:lstStyle/>
        <a:p>
          <a:endParaRPr lang="it-IT"/>
        </a:p>
      </dgm:t>
    </dgm:pt>
    <dgm:pt modelId="{A7F5B525-CE7D-4A39-B40B-112B62D4FF4B}" type="sibTrans" cxnId="{720F620C-0895-495C-9A61-E41A23625FD3}">
      <dgm:prSet/>
      <dgm:spPr/>
      <dgm:t>
        <a:bodyPr/>
        <a:lstStyle/>
        <a:p>
          <a:endParaRPr lang="it-IT"/>
        </a:p>
      </dgm:t>
    </dgm:pt>
    <dgm:pt modelId="{FC18356E-9FA3-4D15-8389-4E69DE347B0B}">
      <dgm:prSet phldrT="[Testo]"/>
      <dgm:spPr/>
      <dgm:t>
        <a:bodyPr/>
        <a:lstStyle/>
        <a:p>
          <a:r>
            <a:rPr lang="it-IT" dirty="0"/>
            <a:t>COSTITUENTI</a:t>
          </a:r>
        </a:p>
      </dgm:t>
    </dgm:pt>
    <dgm:pt modelId="{49D3911E-CE82-443B-A6E9-59EFB0010952}" type="parTrans" cxnId="{DBAD1AAF-CAC4-4905-8D4F-D303E91ED969}">
      <dgm:prSet/>
      <dgm:spPr/>
      <dgm:t>
        <a:bodyPr/>
        <a:lstStyle/>
        <a:p>
          <a:endParaRPr lang="it-IT"/>
        </a:p>
      </dgm:t>
    </dgm:pt>
    <dgm:pt modelId="{A22FC93F-7DE0-435E-9089-827E88549E60}" type="sibTrans" cxnId="{DBAD1AAF-CAC4-4905-8D4F-D303E91ED969}">
      <dgm:prSet/>
      <dgm:spPr/>
      <dgm:t>
        <a:bodyPr/>
        <a:lstStyle/>
        <a:p>
          <a:endParaRPr lang="it-IT"/>
        </a:p>
      </dgm:t>
    </dgm:pt>
    <dgm:pt modelId="{00BF9BD0-A5C3-4136-8622-CC7B840CF487}">
      <dgm:prSet phldrT="[Testo]"/>
      <dgm:spPr/>
      <dgm:t>
        <a:bodyPr/>
        <a:lstStyle/>
        <a:p>
          <a:r>
            <a:rPr lang="it-IT" dirty="0"/>
            <a:t>Ricinina, lipasi, </a:t>
          </a:r>
          <a:r>
            <a:rPr lang="it-IT" dirty="0" err="1"/>
            <a:t>ricinoeleina</a:t>
          </a:r>
          <a:r>
            <a:rPr lang="it-IT" dirty="0"/>
            <a:t>, proteina, stearina, palmitina, acido </a:t>
          </a:r>
          <a:r>
            <a:rPr lang="it-IT" dirty="0" err="1"/>
            <a:t>ricinooleico</a:t>
          </a:r>
          <a:r>
            <a:rPr lang="it-IT" dirty="0"/>
            <a:t>, acido </a:t>
          </a:r>
          <a:r>
            <a:rPr lang="it-IT" dirty="0" err="1"/>
            <a:t>isoricinoleico</a:t>
          </a:r>
          <a:r>
            <a:rPr lang="it-IT" dirty="0"/>
            <a:t>, acido </a:t>
          </a:r>
          <a:r>
            <a:rPr lang="it-IT" dirty="0" err="1"/>
            <a:t>tossistearico</a:t>
          </a:r>
          <a:r>
            <a:rPr lang="it-IT" dirty="0"/>
            <a:t>, chimasi</a:t>
          </a:r>
        </a:p>
      </dgm:t>
    </dgm:pt>
    <dgm:pt modelId="{EF41820C-F307-427C-803A-898B0F5B0BA5}" type="parTrans" cxnId="{E04DF93E-879D-4142-BD60-18D40527A446}">
      <dgm:prSet/>
      <dgm:spPr/>
      <dgm:t>
        <a:bodyPr/>
        <a:lstStyle/>
        <a:p>
          <a:endParaRPr lang="it-IT"/>
        </a:p>
      </dgm:t>
    </dgm:pt>
    <dgm:pt modelId="{B4D3F264-9FFC-45E7-970F-8F6AD7F54D02}" type="sibTrans" cxnId="{E04DF93E-879D-4142-BD60-18D40527A446}">
      <dgm:prSet/>
      <dgm:spPr/>
      <dgm:t>
        <a:bodyPr/>
        <a:lstStyle/>
        <a:p>
          <a:endParaRPr lang="it-IT"/>
        </a:p>
      </dgm:t>
    </dgm:pt>
    <dgm:pt modelId="{14F9844D-566E-43DC-BC17-6044FEAC5DBE}" type="pres">
      <dgm:prSet presAssocID="{72950C35-C6CD-478B-A5C1-92538CC65986}" presName="linearFlow" presStyleCnt="0">
        <dgm:presLayoutVars>
          <dgm:dir/>
          <dgm:animLvl val="lvl"/>
          <dgm:resizeHandles val="exact"/>
        </dgm:presLayoutVars>
      </dgm:prSet>
      <dgm:spPr/>
    </dgm:pt>
    <dgm:pt modelId="{7FF8CC3A-2463-4051-A8C6-DE73AF0786E6}" type="pres">
      <dgm:prSet presAssocID="{348EA48F-6C93-455C-9586-CB34D6BC06CB}" presName="composite" presStyleCnt="0"/>
      <dgm:spPr/>
    </dgm:pt>
    <dgm:pt modelId="{5FEFC659-5D36-4107-B37B-A4002A4F370B}" type="pres">
      <dgm:prSet presAssocID="{348EA48F-6C93-455C-9586-CB34D6BC06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7CF8F77-BAA3-4A17-9892-5596BF4B3520}" type="pres">
      <dgm:prSet presAssocID="{348EA48F-6C93-455C-9586-CB34D6BC06CB}" presName="descendantText" presStyleLbl="alignAcc1" presStyleIdx="0" presStyleCnt="3">
        <dgm:presLayoutVars>
          <dgm:bulletEnabled val="1"/>
        </dgm:presLayoutVars>
      </dgm:prSet>
      <dgm:spPr/>
    </dgm:pt>
    <dgm:pt modelId="{F4C3E98B-B32D-4308-965C-560712C7297E}" type="pres">
      <dgm:prSet presAssocID="{1A1DF24B-8EC7-404C-8F43-573F51518368}" presName="sp" presStyleCnt="0"/>
      <dgm:spPr/>
    </dgm:pt>
    <dgm:pt modelId="{8FC7EDDD-EF6F-4B35-9A7E-E5EC514F0713}" type="pres">
      <dgm:prSet presAssocID="{3C827AE7-E777-45BE-907E-410F222DED95}" presName="composite" presStyleCnt="0"/>
      <dgm:spPr/>
    </dgm:pt>
    <dgm:pt modelId="{6C4623C2-523E-4302-AA03-3DAB28F496BC}" type="pres">
      <dgm:prSet presAssocID="{3C827AE7-E777-45BE-907E-410F222DED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6BE924C-0069-4987-B294-5FA00BC9512F}" type="pres">
      <dgm:prSet presAssocID="{3C827AE7-E777-45BE-907E-410F222DED95}" presName="descendantText" presStyleLbl="alignAcc1" presStyleIdx="1" presStyleCnt="3">
        <dgm:presLayoutVars>
          <dgm:bulletEnabled val="1"/>
        </dgm:presLayoutVars>
      </dgm:prSet>
      <dgm:spPr/>
    </dgm:pt>
    <dgm:pt modelId="{AEEA94AB-A148-40A4-AA04-6B582D919D92}" type="pres">
      <dgm:prSet presAssocID="{C68E9470-6117-40EC-AD51-3AA01A42682B}" presName="sp" presStyleCnt="0"/>
      <dgm:spPr/>
    </dgm:pt>
    <dgm:pt modelId="{9D4E3AE1-2BCC-4496-B70B-8A5BD0D460EE}" type="pres">
      <dgm:prSet presAssocID="{FC18356E-9FA3-4D15-8389-4E69DE347B0B}" presName="composite" presStyleCnt="0"/>
      <dgm:spPr/>
    </dgm:pt>
    <dgm:pt modelId="{BF8BF079-1D1C-4F84-80C5-C03C89663AB9}" type="pres">
      <dgm:prSet presAssocID="{FC18356E-9FA3-4D15-8389-4E69DE347B0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81B5488-E6E2-4413-875F-636979E86FE7}" type="pres">
      <dgm:prSet presAssocID="{FC18356E-9FA3-4D15-8389-4E69DE347B0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20F620C-0895-495C-9A61-E41A23625FD3}" srcId="{3C827AE7-E777-45BE-907E-410F222DED95}" destId="{3ACF21CF-2C0C-4DCE-97F0-49374DE0A3BE}" srcOrd="0" destOrd="0" parTransId="{BB64CE75-9E7D-4136-B46B-232A49E0A079}" sibTransId="{A7F5B525-CE7D-4A39-B40B-112B62D4FF4B}"/>
    <dgm:cxn modelId="{C96C011B-94C1-4EB0-AD1B-C5FC618491F9}" type="presOf" srcId="{FBC4F24C-2342-49D6-A2BF-8A17BA4DA566}" destId="{B7CF8F77-BAA3-4A17-9892-5596BF4B3520}" srcOrd="0" destOrd="0" presId="urn:microsoft.com/office/officeart/2005/8/layout/chevron2"/>
    <dgm:cxn modelId="{60256129-D5A6-4A00-9CF7-3A570BAFA614}" type="presOf" srcId="{348EA48F-6C93-455C-9586-CB34D6BC06CB}" destId="{5FEFC659-5D36-4107-B37B-A4002A4F370B}" srcOrd="0" destOrd="0" presId="urn:microsoft.com/office/officeart/2005/8/layout/chevron2"/>
    <dgm:cxn modelId="{E04DF93E-879D-4142-BD60-18D40527A446}" srcId="{FC18356E-9FA3-4D15-8389-4E69DE347B0B}" destId="{00BF9BD0-A5C3-4136-8622-CC7B840CF487}" srcOrd="0" destOrd="0" parTransId="{EF41820C-F307-427C-803A-898B0F5B0BA5}" sibTransId="{B4D3F264-9FFC-45E7-970F-8F6AD7F54D02}"/>
    <dgm:cxn modelId="{BFDC5870-CA1D-4598-9651-1E60AE59A3BC}" type="presOf" srcId="{00BF9BD0-A5C3-4136-8622-CC7B840CF487}" destId="{081B5488-E6E2-4413-875F-636979E86FE7}" srcOrd="0" destOrd="0" presId="urn:microsoft.com/office/officeart/2005/8/layout/chevron2"/>
    <dgm:cxn modelId="{EC11C374-4BAC-4546-9982-6014129A13AA}" srcId="{72950C35-C6CD-478B-A5C1-92538CC65986}" destId="{348EA48F-6C93-455C-9586-CB34D6BC06CB}" srcOrd="0" destOrd="0" parTransId="{83BACE1F-9CA3-4AB6-ABC1-C569E5C48F6F}" sibTransId="{1A1DF24B-8EC7-404C-8F43-573F51518368}"/>
    <dgm:cxn modelId="{65073E55-C151-4DC2-93D1-8276DFA48137}" type="presOf" srcId="{72950C35-C6CD-478B-A5C1-92538CC65986}" destId="{14F9844D-566E-43DC-BC17-6044FEAC5DBE}" srcOrd="0" destOrd="0" presId="urn:microsoft.com/office/officeart/2005/8/layout/chevron2"/>
    <dgm:cxn modelId="{59471F89-9AE1-4F21-B796-A9AE90DA6712}" srcId="{72950C35-C6CD-478B-A5C1-92538CC65986}" destId="{3C827AE7-E777-45BE-907E-410F222DED95}" srcOrd="1" destOrd="0" parTransId="{C7325A22-1F80-4848-8901-EA8DBED046CD}" sibTransId="{C68E9470-6117-40EC-AD51-3AA01A42682B}"/>
    <dgm:cxn modelId="{7E8E6097-0206-4062-A569-9AB37827D68F}" type="presOf" srcId="{3C827AE7-E777-45BE-907E-410F222DED95}" destId="{6C4623C2-523E-4302-AA03-3DAB28F496BC}" srcOrd="0" destOrd="0" presId="urn:microsoft.com/office/officeart/2005/8/layout/chevron2"/>
    <dgm:cxn modelId="{1BB7DDAE-31D5-40A9-B2D6-E688EBDDD6F7}" type="presOf" srcId="{3ACF21CF-2C0C-4DCE-97F0-49374DE0A3BE}" destId="{36BE924C-0069-4987-B294-5FA00BC9512F}" srcOrd="0" destOrd="0" presId="urn:microsoft.com/office/officeart/2005/8/layout/chevron2"/>
    <dgm:cxn modelId="{DBAD1AAF-CAC4-4905-8D4F-D303E91ED969}" srcId="{72950C35-C6CD-478B-A5C1-92538CC65986}" destId="{FC18356E-9FA3-4D15-8389-4E69DE347B0B}" srcOrd="2" destOrd="0" parTransId="{49D3911E-CE82-443B-A6E9-59EFB0010952}" sibTransId="{A22FC93F-7DE0-435E-9089-827E88549E60}"/>
    <dgm:cxn modelId="{11E2E6C0-2B98-443E-9D87-5073FBB31573}" type="presOf" srcId="{FC18356E-9FA3-4D15-8389-4E69DE347B0B}" destId="{BF8BF079-1D1C-4F84-80C5-C03C89663AB9}" srcOrd="0" destOrd="0" presId="urn:microsoft.com/office/officeart/2005/8/layout/chevron2"/>
    <dgm:cxn modelId="{DB3AE2CA-93DC-420C-BAFF-0146F1F15C45}" srcId="{348EA48F-6C93-455C-9586-CB34D6BC06CB}" destId="{FBC4F24C-2342-49D6-A2BF-8A17BA4DA566}" srcOrd="0" destOrd="0" parTransId="{0192B9D6-3000-46B9-AAE2-57BD9F1CF7E7}" sibTransId="{745C4DED-9DB5-4E96-A3DC-203862BEA6E1}"/>
    <dgm:cxn modelId="{29B29504-3678-4C7F-A045-955BF0B390BD}" type="presParOf" srcId="{14F9844D-566E-43DC-BC17-6044FEAC5DBE}" destId="{7FF8CC3A-2463-4051-A8C6-DE73AF0786E6}" srcOrd="0" destOrd="0" presId="urn:microsoft.com/office/officeart/2005/8/layout/chevron2"/>
    <dgm:cxn modelId="{AA948160-DA27-437D-BC4B-37F7B10AA474}" type="presParOf" srcId="{7FF8CC3A-2463-4051-A8C6-DE73AF0786E6}" destId="{5FEFC659-5D36-4107-B37B-A4002A4F370B}" srcOrd="0" destOrd="0" presId="urn:microsoft.com/office/officeart/2005/8/layout/chevron2"/>
    <dgm:cxn modelId="{8B19ECAB-DA13-4C6D-9C21-3C8C5159AB76}" type="presParOf" srcId="{7FF8CC3A-2463-4051-A8C6-DE73AF0786E6}" destId="{B7CF8F77-BAA3-4A17-9892-5596BF4B3520}" srcOrd="1" destOrd="0" presId="urn:microsoft.com/office/officeart/2005/8/layout/chevron2"/>
    <dgm:cxn modelId="{485FD2FF-0866-4020-89CB-63F45789DB44}" type="presParOf" srcId="{14F9844D-566E-43DC-BC17-6044FEAC5DBE}" destId="{F4C3E98B-B32D-4308-965C-560712C7297E}" srcOrd="1" destOrd="0" presId="urn:microsoft.com/office/officeart/2005/8/layout/chevron2"/>
    <dgm:cxn modelId="{05B2E710-9454-4407-8D1E-B7427154A192}" type="presParOf" srcId="{14F9844D-566E-43DC-BC17-6044FEAC5DBE}" destId="{8FC7EDDD-EF6F-4B35-9A7E-E5EC514F0713}" srcOrd="2" destOrd="0" presId="urn:microsoft.com/office/officeart/2005/8/layout/chevron2"/>
    <dgm:cxn modelId="{C940FD87-BBFA-4FDA-9860-EDEA4BBFAD7C}" type="presParOf" srcId="{8FC7EDDD-EF6F-4B35-9A7E-E5EC514F0713}" destId="{6C4623C2-523E-4302-AA03-3DAB28F496BC}" srcOrd="0" destOrd="0" presId="urn:microsoft.com/office/officeart/2005/8/layout/chevron2"/>
    <dgm:cxn modelId="{5D8B701F-A956-4B4B-865B-D011F43DCDCC}" type="presParOf" srcId="{8FC7EDDD-EF6F-4B35-9A7E-E5EC514F0713}" destId="{36BE924C-0069-4987-B294-5FA00BC9512F}" srcOrd="1" destOrd="0" presId="urn:microsoft.com/office/officeart/2005/8/layout/chevron2"/>
    <dgm:cxn modelId="{335068A4-615E-4052-859B-CA372DE215B4}" type="presParOf" srcId="{14F9844D-566E-43DC-BC17-6044FEAC5DBE}" destId="{AEEA94AB-A148-40A4-AA04-6B582D919D92}" srcOrd="3" destOrd="0" presId="urn:microsoft.com/office/officeart/2005/8/layout/chevron2"/>
    <dgm:cxn modelId="{FC5FEF56-9A64-4FD1-AE7A-697DBF23E306}" type="presParOf" srcId="{14F9844D-566E-43DC-BC17-6044FEAC5DBE}" destId="{9D4E3AE1-2BCC-4496-B70B-8A5BD0D460EE}" srcOrd="4" destOrd="0" presId="urn:microsoft.com/office/officeart/2005/8/layout/chevron2"/>
    <dgm:cxn modelId="{C02F4103-F06F-478F-927E-CC5A2423FCEC}" type="presParOf" srcId="{9D4E3AE1-2BCC-4496-B70B-8A5BD0D460EE}" destId="{BF8BF079-1D1C-4F84-80C5-C03C89663AB9}" srcOrd="0" destOrd="0" presId="urn:microsoft.com/office/officeart/2005/8/layout/chevron2"/>
    <dgm:cxn modelId="{80F15BC0-CF56-4BF2-9B55-7B208DFFB84F}" type="presParOf" srcId="{9D4E3AE1-2BCC-4496-B70B-8A5BD0D460EE}" destId="{081B5488-E6E2-4413-875F-636979E86F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510B2-9D4F-45DE-B66E-C24663822728}" type="doc">
      <dgm:prSet loTypeId="urn:microsoft.com/office/officeart/2005/8/layout/hProcess10" loCatId="picture" qsTypeId="urn:microsoft.com/office/officeart/2005/8/quickstyle/simple1" qsCatId="simple" csTypeId="urn:microsoft.com/office/officeart/2005/8/colors/accent4_1" csCatId="accent4" phldr="1"/>
      <dgm:spPr/>
    </dgm:pt>
    <dgm:pt modelId="{6F22401B-9693-4E70-80C2-3F90E3652670}">
      <dgm:prSet phldrT="[Testo]"/>
      <dgm:spPr/>
      <dgm:t>
        <a:bodyPr/>
        <a:lstStyle/>
        <a:p>
          <a:r>
            <a:rPr lang="it-IT" dirty="0"/>
            <a:t>AMBITO FARMACEUTICO:</a:t>
          </a:r>
          <a:r>
            <a:rPr lang="it-IT" dirty="0">
              <a:sym typeface="Wingdings" panose="05000000000000000000" pitchFamily="2" charset="2"/>
            </a:rPr>
            <a:t> </a:t>
          </a:r>
          <a:r>
            <a:rPr lang="it-IT" dirty="0"/>
            <a:t>Lassativo\ purgante </a:t>
          </a:r>
        </a:p>
      </dgm:t>
    </dgm:pt>
    <dgm:pt modelId="{6C90BECB-EC1E-41FA-AB7D-5E8A84862CE2}" type="parTrans" cxnId="{56A19B9F-B73B-428A-ADDD-E743D1FBEEB3}">
      <dgm:prSet/>
      <dgm:spPr/>
      <dgm:t>
        <a:bodyPr/>
        <a:lstStyle/>
        <a:p>
          <a:endParaRPr lang="it-IT"/>
        </a:p>
      </dgm:t>
    </dgm:pt>
    <dgm:pt modelId="{B5B1EE37-F0EF-4DC9-A744-36CE47D92061}" type="sibTrans" cxnId="{56A19B9F-B73B-428A-ADDD-E743D1FBEEB3}">
      <dgm:prSet/>
      <dgm:spPr/>
      <dgm:t>
        <a:bodyPr/>
        <a:lstStyle/>
        <a:p>
          <a:endParaRPr lang="it-IT"/>
        </a:p>
      </dgm:t>
    </dgm:pt>
    <dgm:pt modelId="{9A1EAF74-C466-4A09-B6B8-4C85F80F164C}">
      <dgm:prSet phldrT="[Testo]"/>
      <dgm:spPr/>
      <dgm:t>
        <a:bodyPr/>
        <a:lstStyle/>
        <a:p>
          <a:r>
            <a:rPr lang="it-IT" dirty="0"/>
            <a:t>COSMESI:</a:t>
          </a:r>
          <a:r>
            <a:rPr lang="it-IT" dirty="0">
              <a:sym typeface="Wingdings" panose="05000000000000000000" pitchFamily="2" charset="2"/>
            </a:rPr>
            <a:t> idratante, emolliente, nutriente e  rinforzante per capelli e ciglia</a:t>
          </a:r>
          <a:endParaRPr lang="it-IT" dirty="0"/>
        </a:p>
      </dgm:t>
    </dgm:pt>
    <dgm:pt modelId="{3B81C9E5-DA83-42DA-BD2F-AA874FA878C6}" type="parTrans" cxnId="{411CD4C4-B73F-48AE-AA42-CA58D351A656}">
      <dgm:prSet/>
      <dgm:spPr/>
      <dgm:t>
        <a:bodyPr/>
        <a:lstStyle/>
        <a:p>
          <a:endParaRPr lang="it-IT"/>
        </a:p>
      </dgm:t>
    </dgm:pt>
    <dgm:pt modelId="{697D1BFA-DFE3-4708-9366-CEF96027CF1E}" type="sibTrans" cxnId="{411CD4C4-B73F-48AE-AA42-CA58D351A656}">
      <dgm:prSet/>
      <dgm:spPr/>
      <dgm:t>
        <a:bodyPr/>
        <a:lstStyle/>
        <a:p>
          <a:endParaRPr lang="it-IT"/>
        </a:p>
      </dgm:t>
    </dgm:pt>
    <dgm:pt modelId="{9B645AA5-3CF5-4C48-9602-F832516C17E9}">
      <dgm:prSet phldrT="[Testo]"/>
      <dgm:spPr/>
      <dgm:t>
        <a:bodyPr/>
        <a:lstStyle/>
        <a:p>
          <a:r>
            <a:rPr lang="it-IT" dirty="0"/>
            <a:t>Altri impieghi:</a:t>
          </a:r>
          <a:r>
            <a:rPr lang="it-IT" dirty="0">
              <a:sym typeface="Wingdings" panose="05000000000000000000" pitchFamily="2" charset="2"/>
            </a:rPr>
            <a:t> lubrificante </a:t>
          </a:r>
          <a:endParaRPr lang="it-IT" dirty="0"/>
        </a:p>
      </dgm:t>
    </dgm:pt>
    <dgm:pt modelId="{69F9E0EB-CFFF-4488-8C61-78EEE7CA767D}" type="parTrans" cxnId="{62B71180-9F24-4A79-AE2B-77A477D9D090}">
      <dgm:prSet/>
      <dgm:spPr/>
      <dgm:t>
        <a:bodyPr/>
        <a:lstStyle/>
        <a:p>
          <a:endParaRPr lang="it-IT"/>
        </a:p>
      </dgm:t>
    </dgm:pt>
    <dgm:pt modelId="{FC6E9D2B-F7A8-4B1E-BD92-B4605071E8EC}" type="sibTrans" cxnId="{62B71180-9F24-4A79-AE2B-77A477D9D090}">
      <dgm:prSet/>
      <dgm:spPr/>
      <dgm:t>
        <a:bodyPr/>
        <a:lstStyle/>
        <a:p>
          <a:endParaRPr lang="it-IT"/>
        </a:p>
      </dgm:t>
    </dgm:pt>
    <dgm:pt modelId="{1D4F1F3C-5206-43A5-B1EC-585DC638B93E}" type="pres">
      <dgm:prSet presAssocID="{8A3510B2-9D4F-45DE-B66E-C24663822728}" presName="Name0" presStyleCnt="0">
        <dgm:presLayoutVars>
          <dgm:dir/>
          <dgm:resizeHandles val="exact"/>
        </dgm:presLayoutVars>
      </dgm:prSet>
      <dgm:spPr/>
    </dgm:pt>
    <dgm:pt modelId="{8CC14300-7381-4A65-8895-D0BD8183A721}" type="pres">
      <dgm:prSet presAssocID="{6F22401B-9693-4E70-80C2-3F90E3652670}" presName="composite" presStyleCnt="0"/>
      <dgm:spPr/>
    </dgm:pt>
    <dgm:pt modelId="{FEC1E309-CF8C-4842-A38F-CBF986A6963E}" type="pres">
      <dgm:prSet presAssocID="{6F22401B-9693-4E70-80C2-3F90E3652670}" presName="imagSh" presStyleLbl="bgImgPlace1" presStyleIdx="0" presStyleCnt="3" custLinFactNeighborX="-212" custLinFactNeighborY="-795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82139EE-0FA8-4C75-BAB9-AE1403A9C35E}" type="pres">
      <dgm:prSet presAssocID="{6F22401B-9693-4E70-80C2-3F90E3652670}" presName="txNode" presStyleLbl="node1" presStyleIdx="0" presStyleCnt="3">
        <dgm:presLayoutVars>
          <dgm:bulletEnabled val="1"/>
        </dgm:presLayoutVars>
      </dgm:prSet>
      <dgm:spPr/>
    </dgm:pt>
    <dgm:pt modelId="{4664E032-1193-4AFF-8041-9275E31E1C92}" type="pres">
      <dgm:prSet presAssocID="{B5B1EE37-F0EF-4DC9-A744-36CE47D92061}" presName="sibTrans" presStyleLbl="sibTrans2D1" presStyleIdx="0" presStyleCnt="2"/>
      <dgm:spPr/>
    </dgm:pt>
    <dgm:pt modelId="{5E6DC6BA-E167-4CDC-AA08-FD2AAC1363B1}" type="pres">
      <dgm:prSet presAssocID="{B5B1EE37-F0EF-4DC9-A744-36CE47D92061}" presName="connTx" presStyleLbl="sibTrans2D1" presStyleIdx="0" presStyleCnt="2"/>
      <dgm:spPr/>
    </dgm:pt>
    <dgm:pt modelId="{04462007-F5A6-49D7-B8E5-DF19E327DA84}" type="pres">
      <dgm:prSet presAssocID="{9A1EAF74-C466-4A09-B6B8-4C85F80F164C}" presName="composite" presStyleCnt="0"/>
      <dgm:spPr/>
    </dgm:pt>
    <dgm:pt modelId="{2373B26F-B676-4F6B-9DE6-2C71401A8330}" type="pres">
      <dgm:prSet presAssocID="{9A1EAF74-C466-4A09-B6B8-4C85F80F164C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EB0A899F-BAC7-46DF-8F46-C8DDD63E8C88}" type="pres">
      <dgm:prSet presAssocID="{9A1EAF74-C466-4A09-B6B8-4C85F80F164C}" presName="txNode" presStyleLbl="node1" presStyleIdx="1" presStyleCnt="3">
        <dgm:presLayoutVars>
          <dgm:bulletEnabled val="1"/>
        </dgm:presLayoutVars>
      </dgm:prSet>
      <dgm:spPr/>
    </dgm:pt>
    <dgm:pt modelId="{89878005-945D-408C-99EB-C267E1720949}" type="pres">
      <dgm:prSet presAssocID="{697D1BFA-DFE3-4708-9366-CEF96027CF1E}" presName="sibTrans" presStyleLbl="sibTrans2D1" presStyleIdx="1" presStyleCnt="2"/>
      <dgm:spPr/>
    </dgm:pt>
    <dgm:pt modelId="{C08A2448-583F-4C49-B0A4-4CA9BE9C0B5E}" type="pres">
      <dgm:prSet presAssocID="{697D1BFA-DFE3-4708-9366-CEF96027CF1E}" presName="connTx" presStyleLbl="sibTrans2D1" presStyleIdx="1" presStyleCnt="2"/>
      <dgm:spPr/>
    </dgm:pt>
    <dgm:pt modelId="{8F4F3A31-445B-4E45-8C33-A2CBDC0B31E7}" type="pres">
      <dgm:prSet presAssocID="{9B645AA5-3CF5-4C48-9602-F832516C17E9}" presName="composite" presStyleCnt="0"/>
      <dgm:spPr/>
    </dgm:pt>
    <dgm:pt modelId="{D8206FA6-6AAB-4C92-9DBE-4AAB223FA129}" type="pres">
      <dgm:prSet presAssocID="{9B645AA5-3CF5-4C48-9602-F832516C17E9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60000" r="-60000"/>
          </a:stretch>
        </a:blipFill>
      </dgm:spPr>
    </dgm:pt>
    <dgm:pt modelId="{FB96D050-B423-4D44-84C4-96EACD276E3E}" type="pres">
      <dgm:prSet presAssocID="{9B645AA5-3CF5-4C48-9602-F832516C17E9}" presName="txNode" presStyleLbl="node1" presStyleIdx="2" presStyleCnt="3">
        <dgm:presLayoutVars>
          <dgm:bulletEnabled val="1"/>
        </dgm:presLayoutVars>
      </dgm:prSet>
      <dgm:spPr/>
    </dgm:pt>
  </dgm:ptLst>
  <dgm:cxnLst>
    <dgm:cxn modelId="{1A88A61A-8082-4080-8400-7526C93C9B51}" type="presOf" srcId="{8A3510B2-9D4F-45DE-B66E-C24663822728}" destId="{1D4F1F3C-5206-43A5-B1EC-585DC638B93E}" srcOrd="0" destOrd="0" presId="urn:microsoft.com/office/officeart/2005/8/layout/hProcess10"/>
    <dgm:cxn modelId="{56AE841B-AB3B-4A40-B3D1-A4BF28780B6A}" type="presOf" srcId="{6F22401B-9693-4E70-80C2-3F90E3652670}" destId="{E82139EE-0FA8-4C75-BAB9-AE1403A9C35E}" srcOrd="0" destOrd="0" presId="urn:microsoft.com/office/officeart/2005/8/layout/hProcess10"/>
    <dgm:cxn modelId="{62B71180-9F24-4A79-AE2B-77A477D9D090}" srcId="{8A3510B2-9D4F-45DE-B66E-C24663822728}" destId="{9B645AA5-3CF5-4C48-9602-F832516C17E9}" srcOrd="2" destOrd="0" parTransId="{69F9E0EB-CFFF-4488-8C61-78EEE7CA767D}" sibTransId="{FC6E9D2B-F7A8-4B1E-BD92-B4605071E8EC}"/>
    <dgm:cxn modelId="{5D852984-F8A6-444A-91C6-72B704432522}" type="presOf" srcId="{B5B1EE37-F0EF-4DC9-A744-36CE47D92061}" destId="{4664E032-1193-4AFF-8041-9275E31E1C92}" srcOrd="0" destOrd="0" presId="urn:microsoft.com/office/officeart/2005/8/layout/hProcess10"/>
    <dgm:cxn modelId="{37B81F92-23D2-4035-90A7-1BA93D59E094}" type="presOf" srcId="{697D1BFA-DFE3-4708-9366-CEF96027CF1E}" destId="{C08A2448-583F-4C49-B0A4-4CA9BE9C0B5E}" srcOrd="1" destOrd="0" presId="urn:microsoft.com/office/officeart/2005/8/layout/hProcess10"/>
    <dgm:cxn modelId="{56A19B9F-B73B-428A-ADDD-E743D1FBEEB3}" srcId="{8A3510B2-9D4F-45DE-B66E-C24663822728}" destId="{6F22401B-9693-4E70-80C2-3F90E3652670}" srcOrd="0" destOrd="0" parTransId="{6C90BECB-EC1E-41FA-AB7D-5E8A84862CE2}" sibTransId="{B5B1EE37-F0EF-4DC9-A744-36CE47D92061}"/>
    <dgm:cxn modelId="{6ABF8DA2-A35E-4581-BEFB-207A1E92CAD1}" type="presOf" srcId="{9A1EAF74-C466-4A09-B6B8-4C85F80F164C}" destId="{EB0A899F-BAC7-46DF-8F46-C8DDD63E8C88}" srcOrd="0" destOrd="0" presId="urn:microsoft.com/office/officeart/2005/8/layout/hProcess10"/>
    <dgm:cxn modelId="{C2DBDCAB-98AB-4874-BC26-449667DB72F4}" type="presOf" srcId="{B5B1EE37-F0EF-4DC9-A744-36CE47D92061}" destId="{5E6DC6BA-E167-4CDC-AA08-FD2AAC1363B1}" srcOrd="1" destOrd="0" presId="urn:microsoft.com/office/officeart/2005/8/layout/hProcess10"/>
    <dgm:cxn modelId="{411CD4C4-B73F-48AE-AA42-CA58D351A656}" srcId="{8A3510B2-9D4F-45DE-B66E-C24663822728}" destId="{9A1EAF74-C466-4A09-B6B8-4C85F80F164C}" srcOrd="1" destOrd="0" parTransId="{3B81C9E5-DA83-42DA-BD2F-AA874FA878C6}" sibTransId="{697D1BFA-DFE3-4708-9366-CEF96027CF1E}"/>
    <dgm:cxn modelId="{8603E0DE-675B-43D8-82B4-80D69B3A0AED}" type="presOf" srcId="{9B645AA5-3CF5-4C48-9602-F832516C17E9}" destId="{FB96D050-B423-4D44-84C4-96EACD276E3E}" srcOrd="0" destOrd="0" presId="urn:microsoft.com/office/officeart/2005/8/layout/hProcess10"/>
    <dgm:cxn modelId="{B200DBEB-A7B1-41B6-A9D3-C996F8B06066}" type="presOf" srcId="{697D1BFA-DFE3-4708-9366-CEF96027CF1E}" destId="{89878005-945D-408C-99EB-C267E1720949}" srcOrd="0" destOrd="0" presId="urn:microsoft.com/office/officeart/2005/8/layout/hProcess10"/>
    <dgm:cxn modelId="{0A255214-9D9F-419E-B37A-D952F7D19CC3}" type="presParOf" srcId="{1D4F1F3C-5206-43A5-B1EC-585DC638B93E}" destId="{8CC14300-7381-4A65-8895-D0BD8183A721}" srcOrd="0" destOrd="0" presId="urn:microsoft.com/office/officeart/2005/8/layout/hProcess10"/>
    <dgm:cxn modelId="{CB11D27E-3951-4322-9131-A8CF18940F92}" type="presParOf" srcId="{8CC14300-7381-4A65-8895-D0BD8183A721}" destId="{FEC1E309-CF8C-4842-A38F-CBF986A6963E}" srcOrd="0" destOrd="0" presId="urn:microsoft.com/office/officeart/2005/8/layout/hProcess10"/>
    <dgm:cxn modelId="{6A4D6235-B6FE-47AC-B0FF-392D22B94215}" type="presParOf" srcId="{8CC14300-7381-4A65-8895-D0BD8183A721}" destId="{E82139EE-0FA8-4C75-BAB9-AE1403A9C35E}" srcOrd="1" destOrd="0" presId="urn:microsoft.com/office/officeart/2005/8/layout/hProcess10"/>
    <dgm:cxn modelId="{8415DD3F-AD27-4F48-B191-940FAD87D846}" type="presParOf" srcId="{1D4F1F3C-5206-43A5-B1EC-585DC638B93E}" destId="{4664E032-1193-4AFF-8041-9275E31E1C92}" srcOrd="1" destOrd="0" presId="urn:microsoft.com/office/officeart/2005/8/layout/hProcess10"/>
    <dgm:cxn modelId="{B20CAA6D-D519-46E4-8A14-722A8FE29E03}" type="presParOf" srcId="{4664E032-1193-4AFF-8041-9275E31E1C92}" destId="{5E6DC6BA-E167-4CDC-AA08-FD2AAC1363B1}" srcOrd="0" destOrd="0" presId="urn:microsoft.com/office/officeart/2005/8/layout/hProcess10"/>
    <dgm:cxn modelId="{BDFD6E7D-CE26-4737-A405-56084724DEDE}" type="presParOf" srcId="{1D4F1F3C-5206-43A5-B1EC-585DC638B93E}" destId="{04462007-F5A6-49D7-B8E5-DF19E327DA84}" srcOrd="2" destOrd="0" presId="urn:microsoft.com/office/officeart/2005/8/layout/hProcess10"/>
    <dgm:cxn modelId="{02CF8AF7-05AC-47EE-BEC1-B37BFC519C95}" type="presParOf" srcId="{04462007-F5A6-49D7-B8E5-DF19E327DA84}" destId="{2373B26F-B676-4F6B-9DE6-2C71401A8330}" srcOrd="0" destOrd="0" presId="urn:microsoft.com/office/officeart/2005/8/layout/hProcess10"/>
    <dgm:cxn modelId="{0FDD4319-5D75-42C8-B9F5-3C71F27E7EF7}" type="presParOf" srcId="{04462007-F5A6-49D7-B8E5-DF19E327DA84}" destId="{EB0A899F-BAC7-46DF-8F46-C8DDD63E8C88}" srcOrd="1" destOrd="0" presId="urn:microsoft.com/office/officeart/2005/8/layout/hProcess10"/>
    <dgm:cxn modelId="{A310205B-F43A-42D2-B58C-C72545DADC13}" type="presParOf" srcId="{1D4F1F3C-5206-43A5-B1EC-585DC638B93E}" destId="{89878005-945D-408C-99EB-C267E1720949}" srcOrd="3" destOrd="0" presId="urn:microsoft.com/office/officeart/2005/8/layout/hProcess10"/>
    <dgm:cxn modelId="{A8D40017-72FF-42E0-BB2E-8B251A182AF6}" type="presParOf" srcId="{89878005-945D-408C-99EB-C267E1720949}" destId="{C08A2448-583F-4C49-B0A4-4CA9BE9C0B5E}" srcOrd="0" destOrd="0" presId="urn:microsoft.com/office/officeart/2005/8/layout/hProcess10"/>
    <dgm:cxn modelId="{F80A4A0F-57DF-40AF-BAFE-CCA28AB911FD}" type="presParOf" srcId="{1D4F1F3C-5206-43A5-B1EC-585DC638B93E}" destId="{8F4F3A31-445B-4E45-8C33-A2CBDC0B31E7}" srcOrd="4" destOrd="0" presId="urn:microsoft.com/office/officeart/2005/8/layout/hProcess10"/>
    <dgm:cxn modelId="{4FB1D406-5DB8-4B31-80A6-F477AEC0649B}" type="presParOf" srcId="{8F4F3A31-445B-4E45-8C33-A2CBDC0B31E7}" destId="{D8206FA6-6AAB-4C92-9DBE-4AAB223FA129}" srcOrd="0" destOrd="0" presId="urn:microsoft.com/office/officeart/2005/8/layout/hProcess10"/>
    <dgm:cxn modelId="{5B5364AE-5F78-43D9-B9BA-F0ACB37F554F}" type="presParOf" srcId="{8F4F3A31-445B-4E45-8C33-A2CBDC0B31E7}" destId="{FB96D050-B423-4D44-84C4-96EACD276E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C00B2-3F4B-4AA3-A30A-411DAFB45056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3EA3EC4-A083-470A-A7BD-00031F12C2B0}">
      <dgm:prSet phldrT="[Testo]" custT="1"/>
      <dgm:spPr/>
      <dgm:t>
        <a:bodyPr/>
        <a:lstStyle/>
        <a:p>
          <a:r>
            <a:rPr lang="it-IT" sz="3200" dirty="0"/>
            <a:t>Attenzione!</a:t>
          </a:r>
          <a:r>
            <a:rPr lang="it-IT" sz="1300" dirty="0"/>
            <a:t> </a:t>
          </a:r>
        </a:p>
      </dgm:t>
    </dgm:pt>
    <dgm:pt modelId="{E284FE6A-C4B0-494D-855B-1A12B60D1A29}" type="parTrans" cxnId="{229F4ED7-C6EA-45A5-B27F-4589FB71D592}">
      <dgm:prSet/>
      <dgm:spPr/>
      <dgm:t>
        <a:bodyPr/>
        <a:lstStyle/>
        <a:p>
          <a:endParaRPr lang="it-IT"/>
        </a:p>
      </dgm:t>
    </dgm:pt>
    <dgm:pt modelId="{896C1DAA-7692-4462-A123-A4B64E898DF4}" type="sibTrans" cxnId="{229F4ED7-C6EA-45A5-B27F-4589FB71D592}">
      <dgm:prSet/>
      <dgm:spPr/>
      <dgm:t>
        <a:bodyPr/>
        <a:lstStyle/>
        <a:p>
          <a:endParaRPr lang="it-IT"/>
        </a:p>
      </dgm:t>
    </dgm:pt>
    <dgm:pt modelId="{CB9A1A0C-F34A-466B-84D0-857AD1F74CB8}">
      <dgm:prSet phldrT="[Testo]"/>
      <dgm:spPr/>
      <dgm:t>
        <a:bodyPr/>
        <a:lstStyle/>
        <a:p>
          <a:r>
            <a:rPr lang="it-IT" dirty="0"/>
            <a:t>Qualità dell’olio</a:t>
          </a:r>
        </a:p>
      </dgm:t>
    </dgm:pt>
    <dgm:pt modelId="{24A51D3B-39BB-4497-8439-F309E1ED6799}" type="parTrans" cxnId="{18AE5CFC-11D2-4F75-BCB5-4AE3316D51EE}">
      <dgm:prSet/>
      <dgm:spPr/>
      <dgm:t>
        <a:bodyPr/>
        <a:lstStyle/>
        <a:p>
          <a:endParaRPr lang="it-IT"/>
        </a:p>
      </dgm:t>
    </dgm:pt>
    <dgm:pt modelId="{8E67990F-CBDD-4FC4-857F-044EFBAE93B5}" type="sibTrans" cxnId="{18AE5CFC-11D2-4F75-BCB5-4AE3316D51EE}">
      <dgm:prSet/>
      <dgm:spPr/>
      <dgm:t>
        <a:bodyPr/>
        <a:lstStyle/>
        <a:p>
          <a:endParaRPr lang="it-IT"/>
        </a:p>
      </dgm:t>
    </dgm:pt>
    <dgm:pt modelId="{F0D64222-F24B-4603-9847-D11B4C0A66C1}">
      <dgm:prSet phldrT="[Testo]"/>
      <dgm:spPr/>
      <dgm:t>
        <a:bodyPr/>
        <a:lstStyle/>
        <a:p>
          <a:r>
            <a:rPr lang="it-IT" dirty="0"/>
            <a:t>Semi </a:t>
          </a:r>
        </a:p>
      </dgm:t>
    </dgm:pt>
    <dgm:pt modelId="{460E45E1-3155-44AB-8960-BF445672F0D4}" type="parTrans" cxnId="{0AE448AE-87A0-42E9-B81C-7312EB26428E}">
      <dgm:prSet/>
      <dgm:spPr/>
      <dgm:t>
        <a:bodyPr/>
        <a:lstStyle/>
        <a:p>
          <a:endParaRPr lang="it-IT"/>
        </a:p>
      </dgm:t>
    </dgm:pt>
    <dgm:pt modelId="{1C560F74-A8E5-4560-8E64-B710B34FB7FE}" type="sibTrans" cxnId="{0AE448AE-87A0-42E9-B81C-7312EB26428E}">
      <dgm:prSet/>
      <dgm:spPr/>
      <dgm:t>
        <a:bodyPr/>
        <a:lstStyle/>
        <a:p>
          <a:endParaRPr lang="it-IT"/>
        </a:p>
      </dgm:t>
    </dgm:pt>
    <dgm:pt modelId="{B8170035-0582-4A89-B7EF-C90BB7956D3A}" type="pres">
      <dgm:prSet presAssocID="{937C00B2-3F4B-4AA3-A30A-411DAFB450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CAE08E8-3AAD-4530-BDA1-4955FA446A6A}" type="pres">
      <dgm:prSet presAssocID="{93EA3EC4-A083-470A-A7BD-00031F12C2B0}" presName="singleCycle" presStyleCnt="0"/>
      <dgm:spPr/>
    </dgm:pt>
    <dgm:pt modelId="{7C173772-1FF4-44B4-9AE9-1C1F6F40FE33}" type="pres">
      <dgm:prSet presAssocID="{93EA3EC4-A083-470A-A7BD-00031F12C2B0}" presName="singleCenter" presStyleLbl="node1" presStyleIdx="0" presStyleCnt="3" custScaleX="311437" custScaleY="132563" custLinFactNeighborX="871" custLinFactNeighborY="3257">
        <dgm:presLayoutVars>
          <dgm:chMax val="7"/>
          <dgm:chPref val="7"/>
        </dgm:presLayoutVars>
      </dgm:prSet>
      <dgm:spPr/>
    </dgm:pt>
    <dgm:pt modelId="{1C28C2B7-D207-464D-9ACD-4A2024419036}" type="pres">
      <dgm:prSet presAssocID="{24A51D3B-39BB-4497-8439-F309E1ED6799}" presName="Name56" presStyleLbl="parChTrans1D2" presStyleIdx="0" presStyleCnt="2"/>
      <dgm:spPr/>
    </dgm:pt>
    <dgm:pt modelId="{D1F1C698-3345-40A7-AE10-0579E9A0899A}" type="pres">
      <dgm:prSet presAssocID="{CB9A1A0C-F34A-466B-84D0-857AD1F74CB8}" presName="text0" presStyleLbl="node1" presStyleIdx="1" presStyleCnt="3" custScaleX="271192" custScaleY="121462">
        <dgm:presLayoutVars>
          <dgm:bulletEnabled val="1"/>
        </dgm:presLayoutVars>
      </dgm:prSet>
      <dgm:spPr/>
    </dgm:pt>
    <dgm:pt modelId="{2BAD5AEE-EDB6-463B-81A3-74C8B97A6ADE}" type="pres">
      <dgm:prSet presAssocID="{460E45E1-3155-44AB-8960-BF445672F0D4}" presName="Name56" presStyleLbl="parChTrans1D2" presStyleIdx="1" presStyleCnt="2"/>
      <dgm:spPr/>
    </dgm:pt>
    <dgm:pt modelId="{91DBE280-0614-4F41-BE21-7AC35F1EA935}" type="pres">
      <dgm:prSet presAssocID="{F0D64222-F24B-4603-9847-D11B4C0A66C1}" presName="text0" presStyleLbl="node1" presStyleIdx="2" presStyleCnt="3" custScaleX="136226" custScaleY="104442">
        <dgm:presLayoutVars>
          <dgm:bulletEnabled val="1"/>
        </dgm:presLayoutVars>
      </dgm:prSet>
      <dgm:spPr/>
    </dgm:pt>
  </dgm:ptLst>
  <dgm:cxnLst>
    <dgm:cxn modelId="{589C4728-8A1D-4634-8EF5-369E51C8502D}" type="presOf" srcId="{F0D64222-F24B-4603-9847-D11B4C0A66C1}" destId="{91DBE280-0614-4F41-BE21-7AC35F1EA935}" srcOrd="0" destOrd="0" presId="urn:microsoft.com/office/officeart/2008/layout/RadialCluster"/>
    <dgm:cxn modelId="{A945ED49-82C7-4C0C-937C-A030181E7523}" type="presOf" srcId="{93EA3EC4-A083-470A-A7BD-00031F12C2B0}" destId="{7C173772-1FF4-44B4-9AE9-1C1F6F40FE33}" srcOrd="0" destOrd="0" presId="urn:microsoft.com/office/officeart/2008/layout/RadialCluster"/>
    <dgm:cxn modelId="{EC514857-3E4C-4C85-8265-12D395B22358}" type="presOf" srcId="{24A51D3B-39BB-4497-8439-F309E1ED6799}" destId="{1C28C2B7-D207-464D-9ACD-4A2024419036}" srcOrd="0" destOrd="0" presId="urn:microsoft.com/office/officeart/2008/layout/RadialCluster"/>
    <dgm:cxn modelId="{D056558C-9108-4FC0-8143-0B5155896F73}" type="presOf" srcId="{937C00B2-3F4B-4AA3-A30A-411DAFB45056}" destId="{B8170035-0582-4A89-B7EF-C90BB7956D3A}" srcOrd="0" destOrd="0" presId="urn:microsoft.com/office/officeart/2008/layout/RadialCluster"/>
    <dgm:cxn modelId="{6D16B391-B704-4B70-8EE5-043F1EC616C0}" type="presOf" srcId="{CB9A1A0C-F34A-466B-84D0-857AD1F74CB8}" destId="{D1F1C698-3345-40A7-AE10-0579E9A0899A}" srcOrd="0" destOrd="0" presId="urn:microsoft.com/office/officeart/2008/layout/RadialCluster"/>
    <dgm:cxn modelId="{3F058F99-264A-49FE-A3BB-60080092D0FA}" type="presOf" srcId="{460E45E1-3155-44AB-8960-BF445672F0D4}" destId="{2BAD5AEE-EDB6-463B-81A3-74C8B97A6ADE}" srcOrd="0" destOrd="0" presId="urn:microsoft.com/office/officeart/2008/layout/RadialCluster"/>
    <dgm:cxn modelId="{0AE448AE-87A0-42E9-B81C-7312EB26428E}" srcId="{93EA3EC4-A083-470A-A7BD-00031F12C2B0}" destId="{F0D64222-F24B-4603-9847-D11B4C0A66C1}" srcOrd="1" destOrd="0" parTransId="{460E45E1-3155-44AB-8960-BF445672F0D4}" sibTransId="{1C560F74-A8E5-4560-8E64-B710B34FB7FE}"/>
    <dgm:cxn modelId="{229F4ED7-C6EA-45A5-B27F-4589FB71D592}" srcId="{937C00B2-3F4B-4AA3-A30A-411DAFB45056}" destId="{93EA3EC4-A083-470A-A7BD-00031F12C2B0}" srcOrd="0" destOrd="0" parTransId="{E284FE6A-C4B0-494D-855B-1A12B60D1A29}" sibTransId="{896C1DAA-7692-4462-A123-A4B64E898DF4}"/>
    <dgm:cxn modelId="{18AE5CFC-11D2-4F75-BCB5-4AE3316D51EE}" srcId="{93EA3EC4-A083-470A-A7BD-00031F12C2B0}" destId="{CB9A1A0C-F34A-466B-84D0-857AD1F74CB8}" srcOrd="0" destOrd="0" parTransId="{24A51D3B-39BB-4497-8439-F309E1ED6799}" sibTransId="{8E67990F-CBDD-4FC4-857F-044EFBAE93B5}"/>
    <dgm:cxn modelId="{DCC4E0F4-6BF8-4288-A21E-02AD365E7F0F}" type="presParOf" srcId="{B8170035-0582-4A89-B7EF-C90BB7956D3A}" destId="{9CAE08E8-3AAD-4530-BDA1-4955FA446A6A}" srcOrd="0" destOrd="0" presId="urn:microsoft.com/office/officeart/2008/layout/RadialCluster"/>
    <dgm:cxn modelId="{D9A84B35-A30C-42FF-8F2B-592B0DF6C80F}" type="presParOf" srcId="{9CAE08E8-3AAD-4530-BDA1-4955FA446A6A}" destId="{7C173772-1FF4-44B4-9AE9-1C1F6F40FE33}" srcOrd="0" destOrd="0" presId="urn:microsoft.com/office/officeart/2008/layout/RadialCluster"/>
    <dgm:cxn modelId="{AF8AA18A-E366-4370-AE66-EB0380B6EDA9}" type="presParOf" srcId="{9CAE08E8-3AAD-4530-BDA1-4955FA446A6A}" destId="{1C28C2B7-D207-464D-9ACD-4A2024419036}" srcOrd="1" destOrd="0" presId="urn:microsoft.com/office/officeart/2008/layout/RadialCluster"/>
    <dgm:cxn modelId="{E3AFA2AE-B903-4A2A-B1EA-AE63A628F95B}" type="presParOf" srcId="{9CAE08E8-3AAD-4530-BDA1-4955FA446A6A}" destId="{D1F1C698-3345-40A7-AE10-0579E9A0899A}" srcOrd="2" destOrd="0" presId="urn:microsoft.com/office/officeart/2008/layout/RadialCluster"/>
    <dgm:cxn modelId="{691B5F5D-5197-45B1-91EB-ED9904345B8C}" type="presParOf" srcId="{9CAE08E8-3AAD-4530-BDA1-4955FA446A6A}" destId="{2BAD5AEE-EDB6-463B-81A3-74C8B97A6ADE}" srcOrd="3" destOrd="0" presId="urn:microsoft.com/office/officeart/2008/layout/RadialCluster"/>
    <dgm:cxn modelId="{64575AEB-CB0D-445A-9DC4-0D3FF5763124}" type="presParOf" srcId="{9CAE08E8-3AAD-4530-BDA1-4955FA446A6A}" destId="{91DBE280-0614-4F41-BE21-7AC35F1EA93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63DA9-29EE-4744-808C-FD363ED92D95}">
      <dsp:nvSpPr>
        <dsp:cNvPr id="0" name=""/>
        <dsp:cNvSpPr/>
      </dsp:nvSpPr>
      <dsp:spPr>
        <a:xfrm>
          <a:off x="0" y="29448"/>
          <a:ext cx="7308452" cy="1565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Classificazione botanica: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Angiosperme dicotiledoni </a:t>
          </a:r>
          <a:r>
            <a:rPr lang="it-IT" sz="1900" kern="1200" dirty="0" err="1"/>
            <a:t>Rosidae</a:t>
          </a:r>
          <a:endParaRPr lang="it-IT" sz="1900" kern="1200" dirty="0"/>
        </a:p>
      </dsp:txBody>
      <dsp:txXfrm>
        <a:off x="76419" y="105867"/>
        <a:ext cx="7155614" cy="1412618"/>
      </dsp:txXfrm>
    </dsp:sp>
    <dsp:sp modelId="{3E4DF6F6-DA49-423B-A6B6-1C7158B40C6E}">
      <dsp:nvSpPr>
        <dsp:cNvPr id="0" name=""/>
        <dsp:cNvSpPr/>
      </dsp:nvSpPr>
      <dsp:spPr>
        <a:xfrm>
          <a:off x="0" y="1649624"/>
          <a:ext cx="7308452" cy="1565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Habitat e distribuzione: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Originaria delle regioni asiatiche ed africane. Oggi è diffusa anche in Europa</a:t>
          </a:r>
        </a:p>
      </dsp:txBody>
      <dsp:txXfrm>
        <a:off x="76419" y="1726043"/>
        <a:ext cx="7155614" cy="1412618"/>
      </dsp:txXfrm>
    </dsp:sp>
    <dsp:sp modelId="{1648F36E-D861-4FA0-B6B6-1FFAA816CC32}">
      <dsp:nvSpPr>
        <dsp:cNvPr id="0" name=""/>
        <dsp:cNvSpPr/>
      </dsp:nvSpPr>
      <dsp:spPr>
        <a:xfrm>
          <a:off x="0" y="3269801"/>
          <a:ext cx="7308452" cy="1565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Caratteri distintivi della pianta: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Erba, albero o arbusto perenne.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Foglie grandi con margini dentellati verdi o rossastre. Infiorescenze a spiga. Semi marmorizzati</a:t>
          </a:r>
        </a:p>
      </dsp:txBody>
      <dsp:txXfrm>
        <a:off x="76419" y="3346220"/>
        <a:ext cx="7155614" cy="1412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FC659-5D36-4107-B37B-A4002A4F370B}">
      <dsp:nvSpPr>
        <dsp:cNvPr id="0" name=""/>
        <dsp:cNvSpPr/>
      </dsp:nvSpPr>
      <dsp:spPr>
        <a:xfrm rot="5400000">
          <a:off x="-233649" y="235637"/>
          <a:ext cx="1557663" cy="109036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DROGA</a:t>
          </a:r>
        </a:p>
      </dsp:txBody>
      <dsp:txXfrm rot="-5400000">
        <a:off x="1" y="547169"/>
        <a:ext cx="1090364" cy="467299"/>
      </dsp:txXfrm>
    </dsp:sp>
    <dsp:sp modelId="{B7CF8F77-BAA3-4A17-9892-5596BF4B3520}">
      <dsp:nvSpPr>
        <dsp:cNvPr id="0" name=""/>
        <dsp:cNvSpPr/>
      </dsp:nvSpPr>
      <dsp:spPr>
        <a:xfrm rot="5400000">
          <a:off x="3633041" y="-2540688"/>
          <a:ext cx="1012481" cy="60978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Semi</a:t>
          </a:r>
        </a:p>
      </dsp:txBody>
      <dsp:txXfrm rot="-5400000">
        <a:off x="1090365" y="51413"/>
        <a:ext cx="6048410" cy="913631"/>
      </dsp:txXfrm>
    </dsp:sp>
    <dsp:sp modelId="{6C4623C2-523E-4302-AA03-3DAB28F496BC}">
      <dsp:nvSpPr>
        <dsp:cNvPr id="0" name=""/>
        <dsp:cNvSpPr/>
      </dsp:nvSpPr>
      <dsp:spPr>
        <a:xfrm rot="5400000">
          <a:off x="-233649" y="1598699"/>
          <a:ext cx="1557663" cy="109036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PRINCIPI ATTIVI</a:t>
          </a:r>
        </a:p>
      </dsp:txBody>
      <dsp:txXfrm rot="-5400000">
        <a:off x="1" y="1910231"/>
        <a:ext cx="1090364" cy="467299"/>
      </dsp:txXfrm>
    </dsp:sp>
    <dsp:sp modelId="{36BE924C-0069-4987-B294-5FA00BC9512F}">
      <dsp:nvSpPr>
        <dsp:cNvPr id="0" name=""/>
        <dsp:cNvSpPr/>
      </dsp:nvSpPr>
      <dsp:spPr>
        <a:xfrm rot="5400000">
          <a:off x="3633041" y="-1177627"/>
          <a:ext cx="1012481" cy="60978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Alcaloidi e olio fisso</a:t>
          </a:r>
        </a:p>
      </dsp:txBody>
      <dsp:txXfrm rot="-5400000">
        <a:off x="1090365" y="1414474"/>
        <a:ext cx="6048410" cy="913631"/>
      </dsp:txXfrm>
    </dsp:sp>
    <dsp:sp modelId="{BF8BF079-1D1C-4F84-80C5-C03C89663AB9}">
      <dsp:nvSpPr>
        <dsp:cNvPr id="0" name=""/>
        <dsp:cNvSpPr/>
      </dsp:nvSpPr>
      <dsp:spPr>
        <a:xfrm rot="5400000">
          <a:off x="-233649" y="2961760"/>
          <a:ext cx="1557663" cy="109036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COSTITUENTI</a:t>
          </a:r>
        </a:p>
      </dsp:txBody>
      <dsp:txXfrm rot="-5400000">
        <a:off x="1" y="3273292"/>
        <a:ext cx="1090364" cy="467299"/>
      </dsp:txXfrm>
    </dsp:sp>
    <dsp:sp modelId="{081B5488-E6E2-4413-875F-636979E86FE7}">
      <dsp:nvSpPr>
        <dsp:cNvPr id="0" name=""/>
        <dsp:cNvSpPr/>
      </dsp:nvSpPr>
      <dsp:spPr>
        <a:xfrm rot="5400000">
          <a:off x="3633041" y="185434"/>
          <a:ext cx="1012481" cy="60978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Ricinina, lipasi, </a:t>
          </a:r>
          <a:r>
            <a:rPr lang="it-IT" sz="2100" kern="1200" dirty="0" err="1"/>
            <a:t>ricinoeleina</a:t>
          </a:r>
          <a:r>
            <a:rPr lang="it-IT" sz="2100" kern="1200" dirty="0"/>
            <a:t>, proteina, stearina, palmitina, acido </a:t>
          </a:r>
          <a:r>
            <a:rPr lang="it-IT" sz="2100" kern="1200" dirty="0" err="1"/>
            <a:t>ricinooleico</a:t>
          </a:r>
          <a:r>
            <a:rPr lang="it-IT" sz="2100" kern="1200" dirty="0"/>
            <a:t>, acido </a:t>
          </a:r>
          <a:r>
            <a:rPr lang="it-IT" sz="2100" kern="1200" dirty="0" err="1"/>
            <a:t>isoricinoleico</a:t>
          </a:r>
          <a:r>
            <a:rPr lang="it-IT" sz="2100" kern="1200" dirty="0"/>
            <a:t>, acido </a:t>
          </a:r>
          <a:r>
            <a:rPr lang="it-IT" sz="2100" kern="1200" dirty="0" err="1"/>
            <a:t>tossistearico</a:t>
          </a:r>
          <a:r>
            <a:rPr lang="it-IT" sz="2100" kern="1200" dirty="0"/>
            <a:t>, chimasi</a:t>
          </a:r>
        </a:p>
      </dsp:txBody>
      <dsp:txXfrm rot="-5400000">
        <a:off x="1090365" y="2777536"/>
        <a:ext cx="6048410" cy="913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1E309-CF8C-4842-A38F-CBF986A6963E}">
      <dsp:nvSpPr>
        <dsp:cNvPr id="0" name=""/>
        <dsp:cNvSpPr/>
      </dsp:nvSpPr>
      <dsp:spPr>
        <a:xfrm>
          <a:off x="6" y="303349"/>
          <a:ext cx="2463977" cy="24639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139EE-0FA8-4C75-BAB9-AE1403A9C35E}">
      <dsp:nvSpPr>
        <dsp:cNvPr id="0" name=""/>
        <dsp:cNvSpPr/>
      </dsp:nvSpPr>
      <dsp:spPr>
        <a:xfrm>
          <a:off x="406342" y="1977671"/>
          <a:ext cx="2463977" cy="2463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AMBITO FARMACEUTICO:</a:t>
          </a:r>
          <a:r>
            <a:rPr lang="it-IT" sz="2400" kern="1200" dirty="0">
              <a:sym typeface="Wingdings" panose="05000000000000000000" pitchFamily="2" charset="2"/>
            </a:rPr>
            <a:t> </a:t>
          </a:r>
          <a:r>
            <a:rPr lang="it-IT" sz="2400" kern="1200" dirty="0"/>
            <a:t>Lassativo\ purgante </a:t>
          </a:r>
        </a:p>
      </dsp:txBody>
      <dsp:txXfrm>
        <a:off x="478509" y="2049838"/>
        <a:ext cx="2319643" cy="2319643"/>
      </dsp:txXfrm>
    </dsp:sp>
    <dsp:sp modelId="{4664E032-1193-4AFF-8041-9275E31E1C92}">
      <dsp:nvSpPr>
        <dsp:cNvPr id="0" name=""/>
        <dsp:cNvSpPr/>
      </dsp:nvSpPr>
      <dsp:spPr>
        <a:xfrm rot="175933">
          <a:off x="2940116" y="1339019"/>
          <a:ext cx="47706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2940210" y="1453770"/>
        <a:ext cx="333948" cy="355235"/>
      </dsp:txXfrm>
    </dsp:sp>
    <dsp:sp modelId="{2373B26F-B676-4F6B-9DE6-2C71401A8330}">
      <dsp:nvSpPr>
        <dsp:cNvPr id="0" name=""/>
        <dsp:cNvSpPr/>
      </dsp:nvSpPr>
      <dsp:spPr>
        <a:xfrm>
          <a:off x="3825254" y="499285"/>
          <a:ext cx="2463977" cy="24639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A899F-BAC7-46DF-8F46-C8DDD63E8C88}">
      <dsp:nvSpPr>
        <dsp:cNvPr id="0" name=""/>
        <dsp:cNvSpPr/>
      </dsp:nvSpPr>
      <dsp:spPr>
        <a:xfrm>
          <a:off x="4226367" y="1977671"/>
          <a:ext cx="2463977" cy="2463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COSMESI:</a:t>
          </a:r>
          <a:r>
            <a:rPr lang="it-IT" sz="2400" kern="1200" dirty="0">
              <a:sym typeface="Wingdings" panose="05000000000000000000" pitchFamily="2" charset="2"/>
            </a:rPr>
            <a:t> idratante, emolliente, nutriente e  rinforzante per capelli e ciglia</a:t>
          </a:r>
          <a:endParaRPr lang="it-IT" sz="2400" kern="1200" dirty="0"/>
        </a:p>
      </dsp:txBody>
      <dsp:txXfrm>
        <a:off x="4298534" y="2049838"/>
        <a:ext cx="2319643" cy="2319643"/>
      </dsp:txXfrm>
    </dsp:sp>
    <dsp:sp modelId="{89878005-945D-408C-99EB-C267E1720949}">
      <dsp:nvSpPr>
        <dsp:cNvPr id="0" name=""/>
        <dsp:cNvSpPr/>
      </dsp:nvSpPr>
      <dsp:spPr>
        <a:xfrm>
          <a:off x="6763849" y="1435244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6763849" y="1553656"/>
        <a:ext cx="332231" cy="355235"/>
      </dsp:txXfrm>
    </dsp:sp>
    <dsp:sp modelId="{D8206FA6-6AAB-4C92-9DBE-4AAB223FA129}">
      <dsp:nvSpPr>
        <dsp:cNvPr id="0" name=""/>
        <dsp:cNvSpPr/>
      </dsp:nvSpPr>
      <dsp:spPr>
        <a:xfrm>
          <a:off x="7645279" y="499285"/>
          <a:ext cx="2463977" cy="24639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60000" r="-60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6D050-B423-4D44-84C4-96EACD276E3E}">
      <dsp:nvSpPr>
        <dsp:cNvPr id="0" name=""/>
        <dsp:cNvSpPr/>
      </dsp:nvSpPr>
      <dsp:spPr>
        <a:xfrm>
          <a:off x="8046392" y="1977671"/>
          <a:ext cx="2463977" cy="2463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Altri impieghi:</a:t>
          </a:r>
          <a:r>
            <a:rPr lang="it-IT" sz="2400" kern="1200" dirty="0">
              <a:sym typeface="Wingdings" panose="05000000000000000000" pitchFamily="2" charset="2"/>
            </a:rPr>
            <a:t> lubrificante </a:t>
          </a:r>
          <a:endParaRPr lang="it-IT" sz="2400" kern="1200" dirty="0"/>
        </a:p>
      </dsp:txBody>
      <dsp:txXfrm>
        <a:off x="8118559" y="2049838"/>
        <a:ext cx="2319643" cy="2319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73772-1FF4-44B4-9AE9-1C1F6F40FE33}">
      <dsp:nvSpPr>
        <dsp:cNvPr id="0" name=""/>
        <dsp:cNvSpPr/>
      </dsp:nvSpPr>
      <dsp:spPr>
        <a:xfrm>
          <a:off x="1262754" y="1051132"/>
          <a:ext cx="2925258" cy="12451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Attenzione!</a:t>
          </a:r>
          <a:r>
            <a:rPr lang="it-IT" sz="1300" kern="1200" dirty="0"/>
            <a:t> </a:t>
          </a:r>
        </a:p>
      </dsp:txBody>
      <dsp:txXfrm>
        <a:off x="1323536" y="1111914"/>
        <a:ext cx="2803694" cy="1123570"/>
      </dsp:txXfrm>
    </dsp:sp>
    <dsp:sp modelId="{1C28C2B7-D207-464D-9ACD-4A2024419036}">
      <dsp:nvSpPr>
        <dsp:cNvPr id="0" name=""/>
        <dsp:cNvSpPr/>
      </dsp:nvSpPr>
      <dsp:spPr>
        <a:xfrm rot="16143782">
          <a:off x="2548884" y="887513"/>
          <a:ext cx="327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28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1C698-3345-40A7-AE10-0579E9A0899A}">
      <dsp:nvSpPr>
        <dsp:cNvPr id="0" name=""/>
        <dsp:cNvSpPr/>
      </dsp:nvSpPr>
      <dsp:spPr>
        <a:xfrm>
          <a:off x="1850271" y="-40485"/>
          <a:ext cx="1706654" cy="7643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Qualità dell’olio</a:t>
          </a:r>
        </a:p>
      </dsp:txBody>
      <dsp:txXfrm>
        <a:off x="1887585" y="-3171"/>
        <a:ext cx="1632026" cy="689751"/>
      </dsp:txXfrm>
    </dsp:sp>
    <dsp:sp modelId="{2BAD5AEE-EDB6-463B-81A3-74C8B97A6ADE}">
      <dsp:nvSpPr>
        <dsp:cNvPr id="0" name=""/>
        <dsp:cNvSpPr/>
      </dsp:nvSpPr>
      <dsp:spPr>
        <a:xfrm rot="5464051">
          <a:off x="2602797" y="2405204"/>
          <a:ext cx="217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91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BE280-0614-4F41-BE21-7AC35F1EA935}">
      <dsp:nvSpPr>
        <dsp:cNvPr id="0" name=""/>
        <dsp:cNvSpPr/>
      </dsp:nvSpPr>
      <dsp:spPr>
        <a:xfrm>
          <a:off x="2274952" y="2514141"/>
          <a:ext cx="857292" cy="6572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Semi </a:t>
          </a:r>
        </a:p>
      </dsp:txBody>
      <dsp:txXfrm>
        <a:off x="2307037" y="2546226"/>
        <a:ext cx="793122" cy="593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38D7E-232B-158A-557C-E9178E80D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49B88F-11C0-70F5-28EE-7C1397497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C25E21-F006-EF61-85AC-4927EC36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A1E42-1032-18F9-3B77-25C74875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84AD76-B9D3-0D43-AFA3-51CEAD4D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20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A8809-C416-2F61-5308-FCFE9473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CD9DAF-E507-30A4-B5D0-FFBEC7F4E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075EC-BBB9-D07C-C955-C5C714F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79758-1ADF-0D19-0B83-179D30E6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4A1071-9D77-38B7-CF25-92E3887E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80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C816EF-70E9-7051-EF62-119B61A87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1CA38F-2D44-DA34-0618-BB066A5DD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3C2E76-8479-785B-992F-CBC426FC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BDF373-FFDD-26EC-8DCB-116EB91C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641E37-EB61-F8F7-90E8-4BEB6791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62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164CE-B531-4FC8-31D9-D0373C03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9430D0-7ECE-20D4-728F-539783A7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BD8126-9B1A-1FCB-7C52-14D41897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8AFD0D-BD97-AB67-46B8-A9693E21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A145D-4D23-D7B6-F6D9-AE181C05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CC3E9-ECE7-9C27-18AB-E4E67EFC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2B2A94-469B-67E8-DAFB-6365CB26B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7BDB23-3913-4A08-9F5A-5ADB8C5E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60412C-7933-6276-04C1-8685C7BC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3099EA-F7CB-407E-E00A-C0E96CDB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4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8F365-1575-D3EA-94D0-6A915C87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655949-1946-5605-9A35-31C85D4BF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644E77-DC8D-4D19-E4F8-4B5291FF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62FE21-2912-F2BC-0E09-B58357B2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97A247-6C8C-27C3-583A-0CF9FD5E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3C143D-DC75-4E24-F8FC-73A5C829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45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F9E34-29E5-25C4-3D79-A7E675A7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CA5508-85FD-B242-8BFC-C184B93E0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5EFD35-6602-A49E-FABA-2B691476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A3BF22-EF26-4DFB-3D5A-CB00B3EBD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215674-6CED-24AE-0DC0-24121735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913988-6E43-1C64-4D0F-10442747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F853C5-514A-D6BC-8BEF-71ECBCCC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B0AA11-8C17-5972-6307-74F84240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35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198BD-E4EC-636F-0A00-9C3AFC0F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88F866-099E-DD2F-1F1C-86AFB2E5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346733-D6C0-A1BA-7BA2-FC73969E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6DADDA-928B-10EE-6083-7D1ADEC2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39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979667-F8E5-3071-E583-39230A21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1EEB88-9F2C-0399-389B-1985838A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0F56AA-6108-7B57-F8E1-D544DEDA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97CB7-8EDA-F5C0-E703-C30E2938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7514BA-64F8-E22E-E260-9DB89D16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CBACB9-BFC4-2F5C-CC64-F8DF2E884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850F2C-EB39-5CF4-3F8F-82F345EB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9CC269-D892-51BD-A659-4F1F9C97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A8E7E9-862D-645D-EEA5-59D51703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10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80B6D-CFA3-25E0-F0E1-39DB04E3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1D7F056-6F70-DBCB-5B97-A0A20E136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6F2B09-6479-7515-F2D0-A9B1D7BB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9F44EC-3D2E-FC15-9375-FE51D84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8AF762-00D7-AC40-289B-AB9A84A8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1FC062-3734-0C55-6675-05031599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06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EB5710-A2B1-41F8-58D3-941AB192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1AF9C8-A3C4-A8A8-85FE-4546D117F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0B7123-1A8C-2CCA-EBCA-1A2CDA0C4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47F5-EC77-4DF0-A57B-ECAB734A1D9C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FD59EF-188F-52C5-6C67-AF3F56658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97BEB8-70EC-7771-DAF4-26C1EFDAC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F54E-2817-4B87-B6FE-50AC87152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08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577868-CA97-221F-5EFE-AE689000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RICINO</a:t>
            </a:r>
            <a:r>
              <a:rPr lang="en-US" sz="5400" dirty="0"/>
              <a:t> – </a:t>
            </a:r>
            <a:r>
              <a:rPr lang="en-US" sz="5400" i="1" dirty="0"/>
              <a:t>Ricinus communis </a:t>
            </a:r>
            <a:r>
              <a:rPr lang="en-US" sz="5400" dirty="0"/>
              <a:t>L.</a:t>
            </a:r>
            <a:br>
              <a:rPr lang="en-US" sz="5400" dirty="0"/>
            </a:br>
            <a:r>
              <a:rPr lang="en-US" sz="5400" dirty="0"/>
              <a:t>(</a:t>
            </a:r>
            <a:r>
              <a:rPr lang="en-US" sz="5400" dirty="0" err="1"/>
              <a:t>Euphorbiaceae</a:t>
            </a:r>
            <a:r>
              <a:rPr lang="en-US" sz="5400" dirty="0"/>
              <a:t>)</a:t>
            </a:r>
          </a:p>
        </p:txBody>
      </p:sp>
      <p:pic>
        <p:nvPicPr>
          <p:cNvPr id="7" name="Immagine 6" descr="Immagine che contiene testo, pianta, albero, acero&#10;&#10;Descrizione generata automaticamente">
            <a:extLst>
              <a:ext uri="{FF2B5EF4-FFF2-40B4-BE49-F238E27FC236}">
                <a16:creationId xmlns:a16="http://schemas.microsoft.com/office/drawing/2014/main" id="{DC3CFA68-69E5-3096-71CB-E7C32F63F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r="2" b="1194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17AE2AC-E9F7-3BBB-82CF-BD425F80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694" y="0"/>
            <a:ext cx="2603218" cy="1755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129F09-39BA-2265-4FF3-4F8B6FE94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789" y="5984061"/>
            <a:ext cx="4663844" cy="76816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4DAFFA1-6BCE-7B58-E5FD-86800D9A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345" y="5703621"/>
            <a:ext cx="318238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 descr="Immagine che contiene testo, pianta, palma, porcellana&#10;&#10;Descrizione generata automaticamente">
            <a:extLst>
              <a:ext uri="{FF2B5EF4-FFF2-40B4-BE49-F238E27FC236}">
                <a16:creationId xmlns:a16="http://schemas.microsoft.com/office/drawing/2014/main" id="{23E5937D-BCD7-48C5-E82B-5295125C8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62" y="652739"/>
            <a:ext cx="3621098" cy="4951930"/>
          </a:xfrm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C3D1015D-1BE3-0A65-49F9-AE4A6F61F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971758"/>
              </p:ext>
            </p:extLst>
          </p:nvPr>
        </p:nvGraphicFramePr>
        <p:xfrm>
          <a:off x="289777" y="739963"/>
          <a:ext cx="7308452" cy="486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06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albero, esterni, pianta, acero&#10;&#10;Descrizione generata automaticamente">
            <a:extLst>
              <a:ext uri="{FF2B5EF4-FFF2-40B4-BE49-F238E27FC236}">
                <a16:creationId xmlns:a16="http://schemas.microsoft.com/office/drawing/2014/main" id="{5B862B8A-C8D2-E41C-9483-01C3D3E56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154419"/>
            <a:ext cx="5104553" cy="3783750"/>
          </a:xfrm>
        </p:spPr>
      </p:pic>
      <p:pic>
        <p:nvPicPr>
          <p:cNvPr id="7" name="Immagine 6" descr="Immagine che contiene cibo, piatto&#10;&#10;Descrizione generata automaticamente">
            <a:extLst>
              <a:ext uri="{FF2B5EF4-FFF2-40B4-BE49-F238E27FC236}">
                <a16:creationId xmlns:a16="http://schemas.microsoft.com/office/drawing/2014/main" id="{F74B09C3-4C7F-18E5-4BE2-BC578DBA0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" y="4035778"/>
            <a:ext cx="5191638" cy="2522949"/>
          </a:xfrm>
          <a:prstGeom prst="rect">
            <a:avLst/>
          </a:prstGeom>
        </p:spPr>
      </p:pic>
      <p:pic>
        <p:nvPicPr>
          <p:cNvPr id="9" name="Immagine 8" descr="Immagine che contiene fiore, pianta, vicino&#10;&#10;Descrizione generata automaticamente">
            <a:extLst>
              <a:ext uri="{FF2B5EF4-FFF2-40B4-BE49-F238E27FC236}">
                <a16:creationId xmlns:a16="http://schemas.microsoft.com/office/drawing/2014/main" id="{103430F1-22B9-A25D-8866-05980ABE9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40" y="154419"/>
            <a:ext cx="4363380" cy="65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pianta&#10;&#10;Descrizione generata automaticamente">
            <a:extLst>
              <a:ext uri="{FF2B5EF4-FFF2-40B4-BE49-F238E27FC236}">
                <a16:creationId xmlns:a16="http://schemas.microsoft.com/office/drawing/2014/main" id="{F6CDE5B1-BCCE-1CF1-7BE2-4EB8AC007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03" y="3711569"/>
            <a:ext cx="4723182" cy="3146431"/>
          </a:xfrm>
        </p:spPr>
      </p:pic>
      <p:pic>
        <p:nvPicPr>
          <p:cNvPr id="7" name="Immagine 6" descr="Immagine che contiene frutta, nocciola, diverso, parecchi&#10;&#10;Descrizione generata automaticamente">
            <a:extLst>
              <a:ext uri="{FF2B5EF4-FFF2-40B4-BE49-F238E27FC236}">
                <a16:creationId xmlns:a16="http://schemas.microsoft.com/office/drawing/2014/main" id="{B8858334-527C-18C7-8450-F94250B3F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9" y="283029"/>
            <a:ext cx="4342111" cy="6492875"/>
          </a:xfrm>
          <a:prstGeom prst="rect">
            <a:avLst/>
          </a:prstGeom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9870C987-6007-C4A9-88CD-189D32CDC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778938"/>
              </p:ext>
            </p:extLst>
          </p:nvPr>
        </p:nvGraphicFramePr>
        <p:xfrm>
          <a:off x="431800" y="0"/>
          <a:ext cx="7188200" cy="42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419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1BA7D-56A2-7F7E-1656-611AB439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82"/>
            <a:ext cx="10515600" cy="1325563"/>
          </a:xfrm>
        </p:spPr>
        <p:txBody>
          <a:bodyPr/>
          <a:lstStyle/>
          <a:p>
            <a:r>
              <a:rPr lang="it-IT" dirty="0">
                <a:latin typeface="Arial Rounded MT Bold" panose="020F0704030504030204" pitchFamily="34" charset="0"/>
              </a:rPr>
              <a:t>ATTIVITA’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F1C061C-F35C-79A9-643C-40A20965B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52720"/>
              </p:ext>
            </p:extLst>
          </p:nvPr>
        </p:nvGraphicFramePr>
        <p:xfrm>
          <a:off x="838200" y="1439545"/>
          <a:ext cx="10515600" cy="494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83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92403B8-507E-73AC-056C-2AF1AAD9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39955"/>
            <a:ext cx="4495801" cy="21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7FF97F-A85B-582C-EA7C-44F0181E420B}"/>
              </a:ext>
            </a:extLst>
          </p:cNvPr>
          <p:cNvSpPr txBox="1"/>
          <p:nvPr/>
        </p:nvSpPr>
        <p:spPr>
          <a:xfrm>
            <a:off x="6357257" y="2992625"/>
            <a:ext cx="5638800" cy="175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alpha val="55000"/>
                  </a:schemeClr>
                </a:solidFill>
              </a:rPr>
              <a:t>Acido ricinoleico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0" i="0" dirty="0">
                <a:solidFill>
                  <a:schemeClr val="tx1">
                    <a:alpha val="55000"/>
                  </a:schemeClr>
                </a:solidFill>
                <a:effectLst/>
              </a:rPr>
              <a:t>È un acido carbossilico alifatico insaturo a 18 atomi di carbonio.</a:t>
            </a:r>
            <a:endParaRPr lang="it-IT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lla Galleria Borbonica spuntano due bottiglie di olio di ricino di epoca fascista">
            <a:extLst>
              <a:ext uri="{FF2B5EF4-FFF2-40B4-BE49-F238E27FC236}">
                <a16:creationId xmlns:a16="http://schemas.microsoft.com/office/drawing/2014/main" id="{E16E98D8-32F9-D0EA-16D8-F3044E373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3F5F14-2EF1-2E80-F8F2-8B90877EBC65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Olio di ricino di epoca fascista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Ritrovamento nella Galleria Borbonica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64458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pianta, parecchi&#10;&#10;Descrizione generata automaticamente">
            <a:extLst>
              <a:ext uri="{FF2B5EF4-FFF2-40B4-BE49-F238E27FC236}">
                <a16:creationId xmlns:a16="http://schemas.microsoft.com/office/drawing/2014/main" id="{14EBD83B-EA07-BE7C-D7B2-B48BC1550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b="8054"/>
          <a:stretch/>
        </p:blipFill>
        <p:spPr>
          <a:xfrm>
            <a:off x="-859972" y="-30479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9D35B6F-2327-D2D9-B1FD-D81336FDE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207478"/>
              </p:ext>
            </p:extLst>
          </p:nvPr>
        </p:nvGraphicFramePr>
        <p:xfrm>
          <a:off x="-859972" y="2362624"/>
          <a:ext cx="5407198" cy="313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FCDDBF-A3F1-B70D-CE52-CD8313DC87EB}"/>
              </a:ext>
            </a:extLst>
          </p:cNvPr>
          <p:cNvSpPr txBox="1"/>
          <p:nvPr/>
        </p:nvSpPr>
        <p:spPr>
          <a:xfrm>
            <a:off x="2677414" y="2277489"/>
            <a:ext cx="301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 1° spremitura a freddo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 colore paglierino chiaro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Acidità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&lt; 1 %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ED1841-687D-ED53-98A5-75C3BC261A09}"/>
              </a:ext>
            </a:extLst>
          </p:cNvPr>
          <p:cNvSpPr txBox="1"/>
          <p:nvPr/>
        </p:nvSpPr>
        <p:spPr>
          <a:xfrm>
            <a:off x="2401637" y="5019040"/>
            <a:ext cx="16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ingerire</a:t>
            </a:r>
          </a:p>
        </p:txBody>
      </p:sp>
    </p:spTree>
    <p:extLst>
      <p:ext uri="{BB962C8B-B14F-4D97-AF65-F5344CB8AC3E}">
        <p14:creationId xmlns:p14="http://schemas.microsoft.com/office/powerpoint/2010/main" val="159230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3CD6A3-F595-A54F-C78D-00B4FFDF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 dirty="0"/>
              <a:t>Interazioni farmacologiche 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1F757E-B3CD-61B9-3072-50E66194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160776"/>
          </a:xfrm>
        </p:spPr>
        <p:txBody>
          <a:bodyPr>
            <a:normAutofit/>
          </a:bodyPr>
          <a:lstStyle/>
          <a:p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a potenziare l’effetto farmacologico dei glucosidi cardioattivi</a:t>
            </a:r>
          </a:p>
          <a:p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dovrebbe essere assunto con olii solubili antielmintici potenzialmente tossici, come la felce maschio, perché ne aumenta l’assorbimento </a:t>
            </a:r>
          </a:p>
          <a:p>
            <a:endParaRPr lang="en-US" sz="22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2CA6A6D-FE54-2D6F-A58F-19F26EB07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00" b="10706"/>
          <a:stretch/>
        </p:blipFill>
        <p:spPr>
          <a:xfrm>
            <a:off x="7863840" y="915165"/>
            <a:ext cx="4014216" cy="22580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53B5067-B6DA-A043-6438-68A344B0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51" y="4079193"/>
            <a:ext cx="322410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Wingdings</vt:lpstr>
      <vt:lpstr>Tema di Office</vt:lpstr>
      <vt:lpstr>RICINO – Ricinus communis L. (Euphorbiaceae)</vt:lpstr>
      <vt:lpstr>Presentazione standard di PowerPoint</vt:lpstr>
      <vt:lpstr>Presentazione standard di PowerPoint</vt:lpstr>
      <vt:lpstr>Presentazione standard di PowerPoint</vt:lpstr>
      <vt:lpstr>ATTIVITA’ </vt:lpstr>
      <vt:lpstr>Presentazione standard di PowerPoint</vt:lpstr>
      <vt:lpstr>Presentazione standard di PowerPoint</vt:lpstr>
      <vt:lpstr>Presentazione standard di PowerPoint</vt:lpstr>
      <vt:lpstr>Interazioni farmacologiche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Ricino</dc:title>
  <dc:creator>Gaia Ridolfi</dc:creator>
  <cp:lastModifiedBy>mauro serafini</cp:lastModifiedBy>
  <cp:revision>3</cp:revision>
  <dcterms:created xsi:type="dcterms:W3CDTF">2022-05-07T08:29:05Z</dcterms:created>
  <dcterms:modified xsi:type="dcterms:W3CDTF">2022-05-08T14:40:23Z</dcterms:modified>
</cp:coreProperties>
</file>