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2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15" r:id="rId10"/>
    <p:sldId id="301" r:id="rId11"/>
    <p:sldId id="316" r:id="rId12"/>
    <p:sldId id="302" r:id="rId13"/>
    <p:sldId id="303" r:id="rId14"/>
    <p:sldId id="304" r:id="rId15"/>
    <p:sldId id="305" r:id="rId16"/>
    <p:sldId id="306" r:id="rId17"/>
    <p:sldId id="330" r:id="rId18"/>
    <p:sldId id="308" r:id="rId19"/>
    <p:sldId id="309" r:id="rId20"/>
    <p:sldId id="310" r:id="rId21"/>
    <p:sldId id="311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584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1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  <a:br>
              <a:rPr lang="en-US"/>
            </a:br>
            <a:r>
              <a:rPr lang="is-IS" b="1">
                <a:solidFill>
                  <a:srgbClr val="800000"/>
                </a:solidFill>
              </a:rPr>
              <a:t>189077</a:t>
            </a:r>
            <a:endParaRPr lang="en-US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69723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555625"/>
            <a:ext cx="723900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rgbClr val="800000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</a:rPr>
              <a:t>“I differenti tipi di cellule germinali [uova o polline] di un ibrido sono prodotti, in media, in numeri uguali” </a:t>
            </a:r>
            <a:r>
              <a:rPr sz="3600">
                <a:solidFill>
                  <a:schemeClr val="bg1"/>
                </a:solidFill>
              </a:rPr>
              <a:t>(Mendel)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4993201"/>
            <a:ext cx="7289800" cy="2410916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giallo e liscio, giallo e rugoso, verde e liscio, verde e rugoso in un rapporto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rgbClr val="C82506"/>
                </a:solidFill>
                <a:latin typeface="+mj-lt"/>
                <a:ea typeface="+mj-ea"/>
                <a:cs typeface="+mj-cs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solo il colore o solo la forma del pisello, potrete vedere che ciascun carattere è ereditato con un rapporto </a:t>
            </a:r>
            <a:r>
              <a:rPr>
                <a:solidFill>
                  <a:schemeClr val="accent5"/>
                </a:solidFill>
                <a:latin typeface="+mj-lt"/>
                <a:ea typeface="+mj-ea"/>
                <a:cs typeface="+mj-cs"/>
                <a:sym typeface="Franklin Gothic Medium"/>
              </a:rPr>
              <a:t>3:1</a:t>
            </a:r>
            <a:r>
              <a:rPr>
                <a:solidFill>
                  <a:srgbClr val="000000"/>
                </a:solidFill>
              </a:rP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17948" y="545802"/>
            <a:ext cx="3999055" cy="8731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967474" y="2094527"/>
            <a:ext cx="4988468" cy="346555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97358" y="5062008"/>
            <a:ext cx="1751980" cy="296688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59286" y="5560081"/>
            <a:ext cx="5096656" cy="399941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12743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2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30458"/>
            <a:ext cx="12176262" cy="2272417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744291"/>
            <a:ext cx="1202690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3/4 X 3/4 =  </a:t>
            </a:r>
            <a:r>
              <a:rPr>
                <a:solidFill>
                  <a:srgbClr val="800000"/>
                </a:solidFill>
              </a:rPr>
              <a:t>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3/4 X 1/4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1/4 X 3/4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1/4 X 1/4 = </a:t>
            </a:r>
            <a:r>
              <a:rPr>
                <a:solidFill>
                  <a:srgbClr val="8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479525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apporto giallo/verde</a:t>
            </a:r>
            <a:r>
              <a:rPr>
                <a:solidFill>
                  <a:srgbClr val="000000"/>
                </a:solidFill>
              </a:rPr>
              <a:t> nella generazione F2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/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4:1/4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767608"/>
            <a:ext cx="11645900" cy="2041585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1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963743"/>
            <a:ext cx="7056702" cy="555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i="1"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¼+¼= ½</a:t>
            </a:r>
          </a:p>
          <a:p>
            <a:endParaRPr lang="en-US" sz="6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1152</Words>
  <Application>Microsoft Macintosh PowerPoint</Application>
  <PresentationFormat>Personalizzato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TOKEN 189077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57</cp:revision>
  <cp:lastPrinted>2018-03-06T11:54:25Z</cp:lastPrinted>
  <dcterms:modified xsi:type="dcterms:W3CDTF">2022-03-10T07:25:57Z</dcterms:modified>
</cp:coreProperties>
</file>