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00" r:id="rId2"/>
    <p:sldId id="303" r:id="rId3"/>
    <p:sldId id="301" r:id="rId4"/>
    <p:sldId id="267" r:id="rId5"/>
    <p:sldId id="268" r:id="rId6"/>
    <p:sldId id="269" r:id="rId7"/>
    <p:sldId id="270" r:id="rId8"/>
    <p:sldId id="302" r:id="rId9"/>
    <p:sldId id="295" r:id="rId10"/>
    <p:sldId id="298" r:id="rId11"/>
    <p:sldId id="299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75" r:id="rId21"/>
    <p:sldId id="276" r:id="rId22"/>
    <p:sldId id="281" r:id="rId23"/>
    <p:sldId id="282" r:id="rId24"/>
    <p:sldId id="283" r:id="rId25"/>
    <p:sldId id="29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8" y="10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Lezione 15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Biotecnologie</a:t>
            </a:r>
          </a:p>
        </p:txBody>
      </p:sp>
    </p:spTree>
    <p:extLst>
      <p:ext uri="{BB962C8B-B14F-4D97-AF65-F5344CB8AC3E}">
        <p14:creationId xmlns:p14="http://schemas.microsoft.com/office/powerpoint/2010/main" val="507766411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o" r:id="rId3" imgW="6261100" imgH="2311400" progId="Word.Document.12">
                  <p:embed/>
                </p:oleObj>
              </mc:Choice>
              <mc:Fallback>
                <p:oleObj name="Documento" r:id="rId3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o" r:id="rId3" imgW="6261100" imgH="2692400" progId="Word.Document.12">
                  <p:embed/>
                </p:oleObj>
              </mc:Choice>
              <mc:Fallback>
                <p:oleObj name="Documento" r:id="rId3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rgbClr val="800000"/>
                </a:solidFill>
              </a:rPr>
              <a:t>La presenza di macchie gemelle suggerisce che il crossing over può avvenire anche durante la mitosi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195004" y="139717"/>
            <a:ext cx="661479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91335" y="68518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79708" y="7474139"/>
            <a:ext cx="936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0340" y="4502339"/>
            <a:ext cx="13397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91335" y="83377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084695" y="8351123"/>
            <a:ext cx="6036424" cy="1395254"/>
            <a:chOff x="-69049" y="-24526"/>
            <a:chExt cx="6036423" cy="1395253"/>
          </a:xfrm>
        </p:grpSpPr>
        <p:grpSp>
          <p:nvGrpSpPr>
            <p:cNvPr id="302" name="Group 302"/>
            <p:cNvGrpSpPr/>
            <p:nvPr/>
          </p:nvGrpSpPr>
          <p:grpSpPr>
            <a:xfrm>
              <a:off x="3229858" y="-24526"/>
              <a:ext cx="2737516" cy="1395253"/>
              <a:chOff x="-87626" y="-24526"/>
              <a:chExt cx="2737515" cy="1395253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-87626" y="-24526"/>
                <a:ext cx="2737515" cy="1395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1/2 SDS</a:t>
                </a:r>
              </a:p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Franklin Gothic Book"/>
                  <a:ea typeface="Franklin Gothic Book"/>
                  <a:cs typeface="Franklin Gothic Book"/>
                </a:endParaRPr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-69049" y="298639"/>
              <a:ext cx="3366330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Franklin Gothic Book"/>
                  <a:ea typeface="Franklin Gothic Book"/>
                  <a:cs typeface="Franklin Gothic Book"/>
                </a:rPr>
                <a:t>FR cen-gene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1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5.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conversione genica</a:t>
            </a:r>
            <a:r>
              <a:rPr b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,</a:t>
            </a:r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444" y="5297736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8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6017755"/>
            <a:ext cx="947294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un gene alla volta selezionando </a:t>
            </a:r>
            <a:r>
              <a:t>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91849" y="8083782"/>
            <a:ext cx="5015866" cy="1210588"/>
            <a:chOff x="1905634" y="7827235"/>
            <a:chExt cx="5015866" cy="1210588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905634" y="7827235"/>
              <a:ext cx="479092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</a:t>
              </a:r>
              <a:r>
                <a:rPr u="sng">
                  <a:solidFill>
                    <a:srgbClr val="77BB41"/>
                  </a:solidFill>
                </a:rPr>
                <a:t>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2773437" y="7996164"/>
            <a:ext cx="47909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</a:t>
            </a:r>
            <a:r>
              <a:rPr u="sng">
                <a:solidFill>
                  <a:srgbClr val="77BB41"/>
                </a:solidFill>
              </a:rPr>
              <a:t>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44205"/>
            <a:ext cx="31699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2167401" y="8231505"/>
            <a:ext cx="13791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000000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87606"/>
            <a:ext cx="54088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852907"/>
            <a:ext cx="5989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</a:t>
            </a:r>
            <a:r>
              <a:rPr u="sng"/>
              <a:t>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7041033" y="8027845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336773" y="7953146"/>
            <a:ext cx="18467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it-IT">
                <a:solidFill>
                  <a:srgbClr val="000000"/>
                </a:solidFill>
              </a:rPr>
              <a:t>Dis</a:t>
            </a:r>
            <a:r>
              <a:rPr baseline="-25000">
                <a:solidFill>
                  <a:srgbClr val="000000"/>
                </a:solidFill>
              </a:rPr>
              <a:t>thr-arg</a:t>
            </a:r>
            <a:r>
              <a:rPr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05809" y="715450"/>
            <a:ext cx="95931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4948496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o" r:id="rId3" imgW="6223000" imgH="3251200" progId="Word.Document.12">
                  <p:embed/>
                </p:oleObj>
              </mc:Choice>
              <mc:Fallback>
                <p:oleObj name="Documento" r:id="rId3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7714</TotalTime>
  <Words>623</Words>
  <Application>Microsoft Macintosh PowerPoint</Application>
  <PresentationFormat>Personalizzato</PresentationFormat>
  <Paragraphs>72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White</vt:lpstr>
      <vt:lpstr>Documento</vt:lpstr>
      <vt:lpstr>Lezione 15 Biotecnologie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36</cp:revision>
  <dcterms:modified xsi:type="dcterms:W3CDTF">2022-04-05T04:49:59Z</dcterms:modified>
</cp:coreProperties>
</file>