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24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4" Type="http://schemas.openxmlformats.org/officeDocument/2006/relationships/image" Target="../media/image16.tif"/><Relationship Id="rId5" Type="http://schemas.openxmlformats.org/officeDocument/2006/relationships/image" Target="../media/image17.t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4" Type="http://schemas.openxmlformats.org/officeDocument/2006/relationships/image" Target="../media/image10.t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Lezione 14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Biotecnologie</a:t>
            </a:r>
          </a:p>
        </p:txBody>
      </p:sp>
    </p:spTree>
    <p:extLst>
      <p:ext uri="{BB962C8B-B14F-4D97-AF65-F5344CB8AC3E}">
        <p14:creationId xmlns:p14="http://schemas.microsoft.com/office/powerpoint/2010/main" val="507766411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7"/>
          <p:cNvGrpSpPr/>
          <p:nvPr/>
        </p:nvGrpSpPr>
        <p:grpSpPr>
          <a:xfrm>
            <a:off x="-26239" y="555721"/>
            <a:ext cx="13004801" cy="3850024"/>
            <a:chOff x="0" y="0"/>
            <a:chExt cx="13004800" cy="3850022"/>
          </a:xfrm>
        </p:grpSpPr>
        <p:pic>
          <p:nvPicPr>
            <p:cNvPr id="295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385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02431" y="900544"/>
              <a:ext cx="3464042" cy="2931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361" y="5154083"/>
            <a:ext cx="12293601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32409" y="5272616"/>
            <a:ext cx="3701684" cy="2995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 304"/>
          <p:cNvGrpSpPr/>
          <p:nvPr/>
        </p:nvGrpSpPr>
        <p:grpSpPr>
          <a:xfrm>
            <a:off x="3084695" y="8351123"/>
            <a:ext cx="6036424" cy="1395254"/>
            <a:chOff x="-69049" y="-24526"/>
            <a:chExt cx="6036423" cy="1395253"/>
          </a:xfrm>
        </p:grpSpPr>
        <p:grpSp>
          <p:nvGrpSpPr>
            <p:cNvPr id="302" name="Group 302"/>
            <p:cNvGrpSpPr/>
            <p:nvPr/>
          </p:nvGrpSpPr>
          <p:grpSpPr>
            <a:xfrm>
              <a:off x="3229858" y="-24526"/>
              <a:ext cx="2737516" cy="1395253"/>
              <a:chOff x="-87626" y="-24526"/>
              <a:chExt cx="2737515" cy="1395253"/>
            </a:xfrm>
          </p:grpSpPr>
          <p:sp>
            <p:nvSpPr>
              <p:cNvPr id="300" name="Shape 300"/>
              <p:cNvSpPr/>
              <p:nvPr/>
            </p:nvSpPr>
            <p:spPr>
              <a:xfrm>
                <a:off x="-87626" y="-24526"/>
                <a:ext cx="2737515" cy="13952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1/2 SDS</a:t>
                </a:r>
              </a:p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totale aschi</a:t>
                </a: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77737" y="666750"/>
                <a:ext cx="2387601" cy="12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Franklin Gothic Book"/>
                  <a:ea typeface="Franklin Gothic Book"/>
                  <a:cs typeface="Franklin Gothic Book"/>
                </a:endParaRPr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-69049" y="298639"/>
              <a:ext cx="3366330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Franklin Gothic Book"/>
                  <a:ea typeface="Franklin Gothic Book"/>
                  <a:cs typeface="Franklin Gothic Book"/>
                </a:rPr>
                <a:t>FR cen-gene 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800" y="1382517"/>
            <a:ext cx="8636000" cy="7253483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2147219" y="110084"/>
            <a:ext cx="788277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Analisi delle tetradi in lievito</a:t>
            </a:r>
          </a:p>
        </p:txBody>
      </p:sp>
      <p:sp>
        <p:nvSpPr>
          <p:cNvPr id="265" name="Shape 265"/>
          <p:cNvSpPr/>
          <p:nvPr/>
        </p:nvSpPr>
        <p:spPr>
          <a:xfrm>
            <a:off x="4524501" y="8661400"/>
            <a:ext cx="514904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Tetradi non ordinate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776" y="1231900"/>
            <a:ext cx="10801124" cy="623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3572001" y="8301990"/>
            <a:ext cx="319854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b="1">
                <a:solidFill>
                  <a:srgbClr val="800000"/>
                </a:solidFill>
              </a:rPr>
              <a:t>Tetradi ordinate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5.17 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041400"/>
            <a:ext cx="11430000" cy="546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5.17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289300"/>
            <a:ext cx="114046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5.17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" y="2781300"/>
            <a:ext cx="11531600" cy="5702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095501" y="8629650"/>
            <a:ext cx="10199391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Quando i geni non sono associati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PD = NPD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animBg="1" advAuto="0"/>
      <p:bldP spid="272" grpId="2" animBg="1" advAuto="0"/>
      <p:bldP spid="273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5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8333" y="1293528"/>
            <a:ext cx="7846445" cy="57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2359151" y="7463366"/>
            <a:ext cx="81636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Se PD &gt;&gt; NPD allora i geni sono associati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5.19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9002" y="2295975"/>
            <a:ext cx="4997266" cy="516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33" y="470772"/>
            <a:ext cx="5457540" cy="4504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010" y="5179808"/>
            <a:ext cx="5391786" cy="4252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7070" y="5562600"/>
            <a:ext cx="7360415" cy="1696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800000"/>
            </a:solidFill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0" y="131266"/>
            <a:ext cx="128016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Calcolo della frequenza di ricombinazione</a:t>
            </a:r>
          </a:p>
        </p:txBody>
      </p:sp>
      <p:pic>
        <p:nvPicPr>
          <p:cNvPr id="284" name="5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0200" y="1003300"/>
            <a:ext cx="5956300" cy="438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3698860" y="7736780"/>
            <a:ext cx="243841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3+ 1/2 (70)</a:t>
            </a:r>
          </a:p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200</a:t>
            </a:r>
          </a:p>
        </p:txBody>
      </p:sp>
      <p:sp>
        <p:nvSpPr>
          <p:cNvPr id="286" name="Shape 286"/>
          <p:cNvSpPr/>
          <p:nvPr/>
        </p:nvSpPr>
        <p:spPr>
          <a:xfrm flipV="1">
            <a:off x="3505200" y="8369300"/>
            <a:ext cx="3098800" cy="25400"/>
          </a:xfrm>
          <a:prstGeom prst="line">
            <a:avLst/>
          </a:prstGeom>
          <a:ln w="25400">
            <a:solidFill>
              <a:srgbClr val="8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6751233" y="8053705"/>
            <a:ext cx="434526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008000"/>
                </a:solidFill>
                <a:latin typeface="Franklin Gothic Book"/>
                <a:ea typeface="Franklin Gothic Book"/>
                <a:cs typeface="Franklin Gothic Book"/>
              </a:rPr>
              <a:t>= 0,19= 19%= 19 um</a:t>
            </a:r>
          </a:p>
        </p:txBody>
      </p:sp>
      <p:sp>
        <p:nvSpPr>
          <p:cNvPr id="8" name="Shape 287"/>
          <p:cNvSpPr/>
          <p:nvPr/>
        </p:nvSpPr>
        <p:spPr>
          <a:xfrm>
            <a:off x="415287" y="8041005"/>
            <a:ext cx="310664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it-IT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Distanza </a:t>
            </a:r>
            <a:r>
              <a:rPr lang="it-IT" baseline="-25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arg-ura</a:t>
            </a:r>
            <a:r>
              <a:rPr lang="it-IT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=</a:t>
            </a:r>
            <a:endParaRPr baseline="-25000">
              <a:solidFill>
                <a:schemeClr val="tx1">
                  <a:lumMod val="95000"/>
                  <a:lumOff val="5000"/>
                </a:schemeClr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-330200" y="369342"/>
            <a:ext cx="1303020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L’analisi delle tetradi conferma che la ricombinazione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avviene allo stadio di quattro filamenti</a:t>
            </a:r>
          </a:p>
        </p:txBody>
      </p:sp>
      <p:pic>
        <p:nvPicPr>
          <p:cNvPr id="29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1133" y="3376083"/>
            <a:ext cx="8890001" cy="4597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800" y="3044990"/>
            <a:ext cx="9855200" cy="578151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660400" y="158749"/>
            <a:ext cx="11379200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Le tetradi ordinate permettono di mappare i geni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rispetto al centromero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7690</TotalTime>
  <Words>93</Words>
  <Application>Microsoft Macintosh PowerPoint</Application>
  <PresentationFormat>Personalizzato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White</vt:lpstr>
      <vt:lpstr>Lezione 14 Biotecnologie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31</cp:revision>
  <dcterms:modified xsi:type="dcterms:W3CDTF">2021-03-31T08:29:17Z</dcterms:modified>
</cp:coreProperties>
</file>