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27" d="100"/>
          <a:sy n="27" d="100"/>
        </p:scale>
        <p:origin x="-238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4</a:t>
            </a:r>
            <a:r>
              <a:rPr>
                <a:solidFill>
                  <a:srgbClr val="800000"/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751108"/>
            <a:ext cx="119172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871339"/>
            <a:ext cx="10491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425143"/>
            <a:ext cx="1216170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  <p:extLst>
      <p:ext uri="{BB962C8B-B14F-4D97-AF65-F5344CB8AC3E}">
        <p14:creationId xmlns:p14="http://schemas.microsoft.com/office/powerpoint/2010/main" val="508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2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81345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238482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952128"/>
            <a:ext cx="12035777" cy="865929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Unità discrete chiamate geni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 geni sono costituiti da forme alternative chiamate alleli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omozigote per quell’allele. Quando le due copie sono differenti, l’individuo è eterozigote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602214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1141698"/>
            <a:ext cx="12035777" cy="800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rapporto 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860941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45023"/>
            <a:ext cx="12357995" cy="80010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 b="1">
                <a:solidFill>
                  <a:srgbClr val="800000"/>
                </a:solidFill>
              </a:rPr>
              <a:t>legge della segregazione</a:t>
            </a:r>
            <a:r>
              <a:rPr lang="en-US" sz="4000" b="1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 b="1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151618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260551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139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479623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758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333378"/>
            <a:ext cx="119126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, indipendentemente l’uno dall’altro, riscoprirono e diedero atto del suo lavoro </a:t>
            </a:r>
          </a:p>
        </p:txBody>
      </p:sp>
    </p:spTree>
    <p:extLst>
      <p:ext uri="{BB962C8B-B14F-4D97-AF65-F5344CB8AC3E}">
        <p14:creationId xmlns:p14="http://schemas.microsoft.com/office/powerpoint/2010/main" val="40924703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631</Words>
  <Application>Microsoft Macintosh PowerPoint</Application>
  <PresentationFormat>Personalizzato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White</vt:lpstr>
      <vt:lpstr>Corso di Genetica -Lezione 4- Cenci</vt:lpstr>
      <vt:lpstr>Presentazione di PowerPoint</vt:lpstr>
      <vt:lpstr>Concetti Essenziali</vt:lpstr>
      <vt:lpstr>Concetti Essenziali</vt:lpstr>
      <vt:lpstr>Concetti Essenziali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18</cp:revision>
  <dcterms:modified xsi:type="dcterms:W3CDTF">2021-03-05T15:52:51Z</dcterms:modified>
</cp:coreProperties>
</file>