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26" r:id="rId2"/>
    <p:sldId id="327" r:id="rId3"/>
    <p:sldId id="296" r:id="rId4"/>
    <p:sldId id="297" r:id="rId5"/>
    <p:sldId id="298" r:id="rId6"/>
    <p:sldId id="299" r:id="rId7"/>
    <p:sldId id="300" r:id="rId8"/>
    <p:sldId id="315" r:id="rId9"/>
    <p:sldId id="301" r:id="rId10"/>
    <p:sldId id="316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648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9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97036"/>
            <a:ext cx="7239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Medium"/>
                <a:cs typeface="Franklin Gothic Book"/>
              </a:rP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chemeClr val="bg1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  <a:latin typeface="Franklin Gothic Medium"/>
                <a:cs typeface="Franklin Gothic Medium"/>
              </a:rPr>
              <a:t>“I differenti tipi di cellule germinali [uova o polline] di un ibrido sono prodotti, in media, in numeri uguali” (Mendel</a:t>
            </a:r>
            <a:r>
              <a:rPr sz="3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4993201"/>
            <a:ext cx="7289800" cy="2410916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e liscio, giallo e rugoso, verde e liscio, verde e rugoso in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ln w="28575" cmpd="sng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solo il colore o solo la forma del pisello, potrete vedere che ciascun carattere è ereditato con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3:1</a:t>
            </a:r>
            <a:r>
              <a:rPr>
                <a:solidFill>
                  <a:srgbClr val="000000"/>
                </a:solidFill>
              </a:rP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607155" y="529243"/>
            <a:ext cx="3809848" cy="1258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2076" y="5910164"/>
            <a:ext cx="1961914" cy="214915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86450" y="3084668"/>
            <a:ext cx="2018901" cy="20358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74107" y="2085158"/>
            <a:ext cx="5283445" cy="324532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9" grpId="0" animBg="1"/>
      <p:bldP spid="11" grpId="0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30458"/>
            <a:ext cx="12176262" cy="2272417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744291"/>
            <a:ext cx="1202690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3/4 X 3/4 =  </a:t>
            </a:r>
            <a:r>
              <a:rPr>
                <a:solidFill>
                  <a:srgbClr val="800000"/>
                </a:solidFill>
              </a:rPr>
              <a:t>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3/4 X 1/4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1/4 X 3/4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1/4 X 1/4 = </a:t>
            </a:r>
            <a:r>
              <a:rPr>
                <a:solidFill>
                  <a:srgbClr val="8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479525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apporto giallo/verde</a:t>
            </a:r>
            <a:r>
              <a:rPr>
                <a:solidFill>
                  <a:srgbClr val="000000"/>
                </a:solidFill>
              </a:rPr>
              <a:t> nella generazione F2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/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4:1/4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767608"/>
            <a:ext cx="11645900" cy="2041585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82739"/>
            <a:ext cx="5484062" cy="452504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273522" y="-127661"/>
            <a:ext cx="997515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</a:defRPr>
            </a:lvl1pPr>
          </a:lstStyle>
          <a:p>
            <a:r>
              <a:t>La Rivoluzione di Mendel</a:t>
            </a:r>
          </a:p>
        </p:txBody>
      </p:sp>
    </p:spTree>
    <p:extLst>
      <p:ext uri="{BB962C8B-B14F-4D97-AF65-F5344CB8AC3E}">
        <p14:creationId xmlns:p14="http://schemas.microsoft.com/office/powerpoint/2010/main" val="38685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963743"/>
            <a:ext cx="7056702" cy="555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i="1"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¼+¼= ½</a:t>
            </a:r>
          </a:p>
          <a:p>
            <a:endParaRPr lang="en-US" sz="6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1039</Words>
  <Application>Microsoft Macintosh PowerPoint</Application>
  <PresentationFormat>Personalizzato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White</vt:lpstr>
      <vt:lpstr>TOKEN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59</cp:revision>
  <cp:lastPrinted>2018-03-06T11:54:25Z</cp:lastPrinted>
  <dcterms:modified xsi:type="dcterms:W3CDTF">2022-03-09T17:26:12Z</dcterms:modified>
</cp:coreProperties>
</file>