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lisa Cosentino" userId="ae5d8a3c-6448-4e4e-aa9c-afc94dd67a03" providerId="ADAL" clId="{38DF9E1E-8FD1-469C-B1E5-EBEF50A6ACAD}"/>
    <pc:docChg chg="undo custSel modSld">
      <pc:chgData name="Annalisa Cosentino" userId="ae5d8a3c-6448-4e4e-aa9c-afc94dd67a03" providerId="ADAL" clId="{38DF9E1E-8FD1-469C-B1E5-EBEF50A6ACAD}" dt="2024-12-12T11:35:23.139" v="196" actId="20577"/>
      <pc:docMkLst>
        <pc:docMk/>
      </pc:docMkLst>
      <pc:sldChg chg="modSp mod">
        <pc:chgData name="Annalisa Cosentino" userId="ae5d8a3c-6448-4e4e-aa9c-afc94dd67a03" providerId="ADAL" clId="{38DF9E1E-8FD1-469C-B1E5-EBEF50A6ACAD}" dt="2024-12-12T11:35:23.139" v="196" actId="20577"/>
        <pc:sldMkLst>
          <pc:docMk/>
          <pc:sldMk cId="1212002004" sldId="257"/>
        </pc:sldMkLst>
        <pc:spChg chg="mod">
          <ac:chgData name="Annalisa Cosentino" userId="ae5d8a3c-6448-4e4e-aa9c-afc94dd67a03" providerId="ADAL" clId="{38DF9E1E-8FD1-469C-B1E5-EBEF50A6ACAD}" dt="2024-12-12T11:33:57.228" v="93" actId="1076"/>
          <ac:spMkLst>
            <pc:docMk/>
            <pc:sldMk cId="1212002004" sldId="257"/>
            <ac:spMk id="3" creationId="{40E287E8-17C2-5147-0279-2433C07E59B3}"/>
          </ac:spMkLst>
        </pc:spChg>
        <pc:spChg chg="mod">
          <ac:chgData name="Annalisa Cosentino" userId="ae5d8a3c-6448-4e4e-aa9c-afc94dd67a03" providerId="ADAL" clId="{38DF9E1E-8FD1-469C-B1E5-EBEF50A6ACAD}" dt="2024-12-12T11:35:23.139" v="196" actId="20577"/>
          <ac:spMkLst>
            <pc:docMk/>
            <pc:sldMk cId="1212002004" sldId="257"/>
            <ac:spMk id="4" creationId="{0D0502BC-3F3C-1F1D-167B-CDB4F9E19DB3}"/>
          </ac:spMkLst>
        </pc:spChg>
        <pc:picChg chg="mod">
          <ac:chgData name="Annalisa Cosentino" userId="ae5d8a3c-6448-4e4e-aa9c-afc94dd67a03" providerId="ADAL" clId="{38DF9E1E-8FD1-469C-B1E5-EBEF50A6ACAD}" dt="2024-12-12T11:34:03.988" v="96" actId="1076"/>
          <ac:picMkLst>
            <pc:docMk/>
            <pc:sldMk cId="1212002004" sldId="257"/>
            <ac:picMk id="2" creationId="{2276EEAE-552C-57C1-4C37-223A21453DF4}"/>
          </ac:picMkLst>
        </pc:picChg>
      </pc:sldChg>
      <pc:sldChg chg="modSp mod">
        <pc:chgData name="Annalisa Cosentino" userId="ae5d8a3c-6448-4e4e-aa9c-afc94dd67a03" providerId="ADAL" clId="{38DF9E1E-8FD1-469C-B1E5-EBEF50A6ACAD}" dt="2024-12-12T11:33:22.578" v="77" actId="20577"/>
        <pc:sldMkLst>
          <pc:docMk/>
          <pc:sldMk cId="2269329357" sldId="258"/>
        </pc:sldMkLst>
        <pc:spChg chg="mod">
          <ac:chgData name="Annalisa Cosentino" userId="ae5d8a3c-6448-4e4e-aa9c-afc94dd67a03" providerId="ADAL" clId="{38DF9E1E-8FD1-469C-B1E5-EBEF50A6ACAD}" dt="2024-12-12T11:33:22.578" v="77" actId="20577"/>
          <ac:spMkLst>
            <pc:docMk/>
            <pc:sldMk cId="2269329357" sldId="258"/>
            <ac:spMk id="2" creationId="{7A9984BB-2B22-9CF7-616D-66361512749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F694CF-489A-D741-0671-4ED38F6B55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A31A8DA-9756-3965-152A-31A3191EE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1C365D-5200-D543-5BFE-ABAE1D70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820DD0E-8152-C277-0B8B-3C626E855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F3F7828-F37B-C9A1-4092-92652542A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821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A76580-A34B-0793-775C-C45D578C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E6EB110-6EBE-5134-0D61-D64A6518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762D27-BA48-8CAA-226D-6CDB01D4C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C47E70C-BEFD-E53F-11AE-C765C62F9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6EEB375-394C-7967-B8E4-8DBFE6956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91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03EB365-090F-4730-F1A7-3E7EFC360A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BD40FDC-24CF-E39B-B060-7D102BECD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9A2A05-9E48-AD19-F55C-9DD3D2D7B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46A544-EA7E-4B11-4C5A-5DBFDBA6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DB46D55-3F6C-EF8E-FC5C-6589E5A56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851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555D5C-1FD0-A1B9-7CE2-42D2BA6A6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28526BF-E6D1-1CD5-7A71-9B2EB9E98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4CF02FB-CD7E-BB28-EEA3-A6E88A9AD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A6BA56-1F59-783B-57A2-6FEF83474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56D079-349F-44DC-3D97-B0F2ADC2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786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F41BD-4A84-906E-0B40-0F54C4C2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047E1A-AC9A-EFC8-B8AC-2C3911B73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C010A76-8210-3B2A-0711-C96812FDD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C2D19F3-A7F9-FC2D-D59A-92F246A7D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38FB54F-D6B3-508D-CFCB-9D6416DB9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77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0B3144-D97C-A5A7-D253-CA9CAD5DB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F3C9422-E714-91BF-3525-4ADEBEA16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1095895-59D7-A311-30DD-56B13E4B45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B2E322-53C7-23A2-5AF1-96748CF8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9BB583-9AA7-C313-34FD-D67860DB4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E88A4C8-F34C-0321-475D-5C2236BC9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6849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C799A2-5964-8904-8FC2-34B899797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89EDF32-CA7A-047D-0942-70F890223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07EE7D1-B089-0E80-B09F-3570F486CD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60112D9-DE9D-63D4-CCBB-9E67C2F484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59FD304-9946-89A8-E5A0-13DD46DDB8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8B5DFCF-E89D-74B5-483C-C21B87A14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93CCF3D-F1D3-BA39-1C62-3B110434D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4769078-EAD9-782B-92AE-3F4653CD6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46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5F90E4-19F0-F954-61D0-99C622A3D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EDEE3AF-5422-B762-0939-9112A6AE5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0C76023-E23D-A258-1625-D4FDEE045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B0F32DB-2D87-199A-A4FC-395F6E40D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68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B87153F-EEA4-5B98-E0EE-9B6EBD1AB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14B8BE1-1AEB-65B8-9D04-2E01BE3CB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D808119-CEF7-DD26-7973-9DE17FCEA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428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474D07-80DC-423E-44E2-0203DCA2B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76D92C-D6C0-49F2-FEC8-B86D31E03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BE95B1D-69B2-952B-DCF9-7789E3CD9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7DD0D55-5250-0019-0CB0-35BEF2FB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1CCBA53-D904-F75C-DB7B-65A6214C0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5C37C79-DE52-3382-F8B3-74DF29813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9092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33C997-1804-7511-ED95-16398B8BE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99DBBD2-6795-AAD9-9AD7-AC57D3497B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F354F30-47EF-D772-0F44-A0889E097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394F423-122C-C8B2-57E1-384FDD0D2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4F4187-989F-4694-EF04-76540571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A51D8D2-9CD1-676E-08BF-68EDA8C95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08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A83294F-EDE0-97EB-55F9-802FA05C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6A9900-D161-2D8F-F426-91E4A9847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91A8187-78D7-6926-A1DA-91C6FA1FB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BD4B1E-01CC-43F1-AE12-4B9B2C41A3B6}" type="datetimeFigureOut">
              <a:rPr lang="it-IT" smtClean="0"/>
              <a:t>12/12/2024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2D3DFD-701C-008C-76E2-AF42F364A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7F26E28-16BF-D6EA-DB49-3F96D6314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4D810F-EBB7-478D-8D2A-965BE7A6EF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18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2276EEAE-552C-57C1-4C37-223A21453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0277" y="1032047"/>
            <a:ext cx="3002133" cy="424800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40E287E8-17C2-5147-0279-2433C07E59B3}"/>
              </a:ext>
            </a:extLst>
          </p:cNvPr>
          <p:cNvSpPr txBox="1"/>
          <p:nvPr/>
        </p:nvSpPr>
        <p:spPr>
          <a:xfrm>
            <a:off x="8671951" y="5459239"/>
            <a:ext cx="26713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Brno 1929 – Parigi 2023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0502BC-3F3C-1F1D-167B-CDB4F9E19DB3}"/>
              </a:ext>
            </a:extLst>
          </p:cNvPr>
          <p:cNvSpPr txBox="1"/>
          <p:nvPr/>
        </p:nvSpPr>
        <p:spPr>
          <a:xfrm>
            <a:off x="769590" y="1032047"/>
            <a:ext cx="58847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Figlio del noto musicologo </a:t>
            </a:r>
            <a:r>
              <a:rPr lang="it-IT" dirty="0" err="1"/>
              <a:t>Ludv</a:t>
            </a:r>
            <a:r>
              <a:rPr lang="cs-CZ" dirty="0" err="1"/>
              <a:t>ík</a:t>
            </a:r>
            <a:r>
              <a:rPr lang="cs-CZ" dirty="0"/>
              <a:t> </a:t>
            </a:r>
            <a:r>
              <a:rPr lang="it-IT" dirty="0"/>
              <a:t>Kundera, studia a Praga alla facoltà di Lettere e poi alla FAMU, dove diventa poi docente di letterature comparate.</a:t>
            </a:r>
          </a:p>
          <a:p>
            <a:r>
              <a:rPr lang="it-IT" dirty="0"/>
              <a:t>Le sue prime prove letterarie sono poesie ispirate all’ideologia comunista.</a:t>
            </a:r>
          </a:p>
          <a:p>
            <a:r>
              <a:rPr lang="it-IT" dirty="0"/>
              <a:t>Nel 1967 pubblica il romanzo </a:t>
            </a:r>
            <a:r>
              <a:rPr lang="cs-CZ" i="1" dirty="0"/>
              <a:t>Žert</a:t>
            </a:r>
            <a:r>
              <a:rPr lang="cs-CZ" dirty="0"/>
              <a:t> </a:t>
            </a:r>
            <a:r>
              <a:rPr lang="it-IT" dirty="0"/>
              <a:t>(Lo scherzo), con il quale offre un rilevante contributo al movimento di democratizzazione in atto nel Paese.</a:t>
            </a:r>
          </a:p>
          <a:p>
            <a:r>
              <a:rPr lang="it-IT" dirty="0"/>
              <a:t>Di conseguenza, dopo l’invasione militare e l’avvento della «normalizzazione» politica, gli viene vietato di pubblicare.</a:t>
            </a:r>
          </a:p>
          <a:p>
            <a:r>
              <a:rPr lang="it-IT" dirty="0"/>
              <a:t>Nel 1975 si trasferisce in Francia.</a:t>
            </a:r>
          </a:p>
        </p:txBody>
      </p:sp>
    </p:spTree>
    <p:extLst>
      <p:ext uri="{BB962C8B-B14F-4D97-AF65-F5344CB8AC3E}">
        <p14:creationId xmlns:p14="http://schemas.microsoft.com/office/powerpoint/2010/main" val="1212002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10000"/>
            <a:lumOff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7A9984BB-2B22-9CF7-616D-663615127492}"/>
              </a:ext>
            </a:extLst>
          </p:cNvPr>
          <p:cNvSpPr txBox="1"/>
          <p:nvPr/>
        </p:nvSpPr>
        <p:spPr>
          <a:xfrm>
            <a:off x="851026" y="778598"/>
            <a:ext cx="99859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Člověk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zahrada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širá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1953 (poesie)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Umění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románu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. Cesta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Vladislava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Vančury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za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velkou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epikou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1960 (saggio)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Směšné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lásky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1963 (racconti) 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Druhý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sešit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směšných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lásek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1965 (racconti) 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Žert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1967 (romanzo)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Třetí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sešit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směšných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lásek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1968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(racconti)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Život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je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jinde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1973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 (romanzo, esce in traduzione francese, in ceco 1979)</a:t>
            </a:r>
            <a:endParaRPr lang="it-IT" sz="16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Jakub a 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jeho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pán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,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1975 (teatro, coperto da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Evald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Schorm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con il titolo Jakub fatalista) 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Valčík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na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rozloučenou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,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1973 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(romanzo, esce in traduzione francese, in ceco 1979)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Kniha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smíchu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a 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zapomnění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, 1979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(romanzo, </a:t>
            </a:r>
            <a:r>
              <a:rPr lang="it-IT" sz="1600" dirty="0">
                <a:solidFill>
                  <a:srgbClr val="000000"/>
                </a:solidFill>
                <a:latin typeface="Verdana" panose="020B0604030504040204" pitchFamily="34" charset="0"/>
              </a:rPr>
              <a:t>esce in traduzione francese, in ceco 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1981)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Nesnesitelná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lehkost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bytí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1984</a:t>
            </a:r>
          </a:p>
          <a:p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L’Art </a:t>
            </a:r>
            <a:r>
              <a:rPr lang="it-IT" sz="16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du</a:t>
            </a:r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roman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[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Umění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románu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], 1986 </a:t>
            </a:r>
          </a:p>
          <a:p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Nesmrtelnost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1990 (romanzo)</a:t>
            </a:r>
          </a:p>
          <a:p>
            <a:r>
              <a:rPr lang="it-IT" sz="16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Les</a:t>
            </a:r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Testaments</a:t>
            </a:r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trahis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[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Zrazené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testamenty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], 1993 </a:t>
            </a:r>
          </a:p>
          <a:p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 </a:t>
            </a:r>
            <a:r>
              <a:rPr lang="it-IT" sz="16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Lenteur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[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Pomalost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], 1995 (romanzo)</a:t>
            </a:r>
          </a:p>
          <a:p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L’</a:t>
            </a:r>
            <a:r>
              <a:rPr lang="it-IT" sz="16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Identité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[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Totožnost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], 1997 (romanzo)</a:t>
            </a:r>
          </a:p>
          <a:p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L’</a:t>
            </a:r>
            <a:r>
              <a:rPr lang="it-IT" sz="1600" b="0" i="1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Ignorance</a:t>
            </a:r>
            <a:r>
              <a:rPr lang="it-IT" sz="1600" b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2003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(romanzo)</a:t>
            </a:r>
          </a:p>
          <a:p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Le Rideau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[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Opona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], 2005 (saggi)</a:t>
            </a:r>
            <a:endParaRPr lang="it-IT" sz="16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r>
              <a:rPr lang="fr-FR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Une rencontre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 [</a:t>
            </a:r>
            <a:r>
              <a:rPr lang="fr-FR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Setkání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], 2009 (</a:t>
            </a:r>
            <a:r>
              <a:rPr lang="fr-FR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saggi</a:t>
            </a:r>
            <a:r>
              <a:rPr lang="fr-FR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)</a:t>
            </a:r>
            <a:endParaRPr lang="it-IT" sz="1600" b="0" i="0" dirty="0"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La 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fête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de l'</a:t>
            </a:r>
            <a:r>
              <a:rPr lang="it-IT" sz="1600" b="0" i="0" dirty="0" err="1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insignifiance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2014 (romanzo, uscito prima in italiano come </a:t>
            </a:r>
            <a:r>
              <a:rPr lang="it-IT" sz="1600" b="0" i="1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Festa dell'insignificanza</a:t>
            </a:r>
            <a:r>
              <a:rPr lang="it-IT" sz="16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, 2013)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22693293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307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Verdana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Annalisa Cosentino</dc:creator>
  <cp:lastModifiedBy>Annalisa Cosentino</cp:lastModifiedBy>
  <cp:revision>1</cp:revision>
  <dcterms:created xsi:type="dcterms:W3CDTF">2024-12-12T08:51:21Z</dcterms:created>
  <dcterms:modified xsi:type="dcterms:W3CDTF">2024-12-12T11:35:28Z</dcterms:modified>
</cp:coreProperties>
</file>