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56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E097-582B-4F35-9436-59166F03867B}" type="datetimeFigureOut">
              <a:rPr lang="it-IT" smtClean="0"/>
              <a:t>02/05/2021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F00B-A10E-474F-852E-85057DC637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05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E097-582B-4F35-9436-59166F03867B}" type="datetimeFigureOut">
              <a:rPr lang="it-IT" smtClean="0"/>
              <a:t>02/05/2021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F00B-A10E-474F-852E-85057DC637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4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E097-582B-4F35-9436-59166F03867B}" type="datetimeFigureOut">
              <a:rPr lang="it-IT" smtClean="0"/>
              <a:t>02/05/2021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F00B-A10E-474F-852E-85057DC637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341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E097-582B-4F35-9436-59166F03867B}" type="datetimeFigureOut">
              <a:rPr lang="it-IT" smtClean="0"/>
              <a:t>02/05/2021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F00B-A10E-474F-852E-85057DC637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60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E097-582B-4F35-9436-59166F03867B}" type="datetimeFigureOut">
              <a:rPr lang="it-IT" smtClean="0"/>
              <a:t>02/05/2021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F00B-A10E-474F-852E-85057DC637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65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E097-582B-4F35-9436-59166F03867B}" type="datetimeFigureOut">
              <a:rPr lang="it-IT" smtClean="0"/>
              <a:t>02/05/2021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F00B-A10E-474F-852E-85057DC637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88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E097-582B-4F35-9436-59166F03867B}" type="datetimeFigureOut">
              <a:rPr lang="it-IT" smtClean="0"/>
              <a:t>02/05/2021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F00B-A10E-474F-852E-85057DC637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166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E097-582B-4F35-9436-59166F03867B}" type="datetimeFigureOut">
              <a:rPr lang="it-IT" smtClean="0"/>
              <a:t>02/05/2021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F00B-A10E-474F-852E-85057DC637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68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E097-582B-4F35-9436-59166F03867B}" type="datetimeFigureOut">
              <a:rPr lang="it-IT" smtClean="0"/>
              <a:t>02/05/2021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F00B-A10E-474F-852E-85057DC637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065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E097-582B-4F35-9436-59166F03867B}" type="datetimeFigureOut">
              <a:rPr lang="it-IT" smtClean="0"/>
              <a:t>02/05/2021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F00B-A10E-474F-852E-85057DC637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7744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E097-582B-4F35-9436-59166F03867B}" type="datetimeFigureOut">
              <a:rPr lang="it-IT" smtClean="0"/>
              <a:t>02/05/2021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F00B-A10E-474F-852E-85057DC637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059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4E097-582B-4F35-9436-59166F03867B}" type="datetimeFigureOut">
              <a:rPr lang="it-IT" smtClean="0"/>
              <a:t>02/05/2021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3F00B-A10E-474F-852E-85057DC637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64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53004"/>
          </a:xfrm>
        </p:spPr>
        <p:txBody>
          <a:bodyPr/>
          <a:lstStyle/>
          <a:p>
            <a:r>
              <a:rPr lang="it-IT" dirty="0" smtClean="0"/>
              <a:t>Microbiologia del cavo</a:t>
            </a:r>
            <a:r>
              <a:rPr lang="it-IT" dirty="0" smtClean="0"/>
              <a:t> orale 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25" y="2955731"/>
            <a:ext cx="5541335" cy="341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71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1036" t="13569" r="35168" b="17218"/>
          <a:stretch/>
        </p:blipFill>
        <p:spPr>
          <a:xfrm>
            <a:off x="1967023" y="560854"/>
            <a:ext cx="8389089" cy="607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66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0133" t="12657" r="34442" b="20516"/>
          <a:stretch/>
        </p:blipFill>
        <p:spPr>
          <a:xfrm>
            <a:off x="1833529" y="691117"/>
            <a:ext cx="8416268" cy="57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33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694" t="14533" r="33866" b="12674"/>
          <a:stretch/>
        </p:blipFill>
        <p:spPr>
          <a:xfrm>
            <a:off x="1594883" y="8661"/>
            <a:ext cx="9205606" cy="656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73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311" t="13169" r="33771" b="7389"/>
          <a:stretch/>
        </p:blipFill>
        <p:spPr>
          <a:xfrm>
            <a:off x="2013097" y="361507"/>
            <a:ext cx="8165806" cy="630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89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545" t="13433" r="34057" b="7466"/>
          <a:stretch/>
        </p:blipFill>
        <p:spPr>
          <a:xfrm>
            <a:off x="1838436" y="499730"/>
            <a:ext cx="8092373" cy="616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51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0036" t="13057" r="35496" b="32156"/>
          <a:stretch/>
        </p:blipFill>
        <p:spPr>
          <a:xfrm>
            <a:off x="1573618" y="550821"/>
            <a:ext cx="9042683" cy="51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82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0751" t="12282" r="43849" b="64530"/>
          <a:stretch/>
        </p:blipFill>
        <p:spPr>
          <a:xfrm>
            <a:off x="3115340" y="861237"/>
            <a:ext cx="6422065" cy="185006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8263" t="77049" r="36790" b="11310"/>
          <a:stretch/>
        </p:blipFill>
        <p:spPr>
          <a:xfrm>
            <a:off x="2069680" y="4986669"/>
            <a:ext cx="7793665" cy="92881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b="54385"/>
          <a:stretch/>
        </p:blipFill>
        <p:spPr>
          <a:xfrm>
            <a:off x="2197270" y="3072824"/>
            <a:ext cx="7797460" cy="149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38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2282" t="12751" r="39196" b="27583"/>
          <a:stretch/>
        </p:blipFill>
        <p:spPr>
          <a:xfrm>
            <a:off x="1984519" y="138222"/>
            <a:ext cx="8010086" cy="554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55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023" t="13340" r="33195" b="12332"/>
          <a:stretch/>
        </p:blipFill>
        <p:spPr>
          <a:xfrm>
            <a:off x="1767833" y="616688"/>
            <a:ext cx="8279934" cy="588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25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310" t="15103" r="34538" b="6137"/>
          <a:stretch/>
        </p:blipFill>
        <p:spPr>
          <a:xfrm>
            <a:off x="2339164" y="546373"/>
            <a:ext cx="7527850" cy="583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61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673" t="12689" r="34193" b="4526"/>
          <a:stretch/>
        </p:blipFill>
        <p:spPr>
          <a:xfrm>
            <a:off x="1940907" y="0"/>
            <a:ext cx="8447102" cy="688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49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9213" t="13340" r="33059" b="4717"/>
          <a:stretch/>
        </p:blipFill>
        <p:spPr>
          <a:xfrm>
            <a:off x="2020187" y="726499"/>
            <a:ext cx="7276214" cy="580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36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831" t="13169" r="33675" b="4321"/>
          <a:stretch/>
        </p:blipFill>
        <p:spPr>
          <a:xfrm>
            <a:off x="2434856" y="512697"/>
            <a:ext cx="7581014" cy="60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311" t="12546" r="34154" b="23696"/>
          <a:stretch/>
        </p:blipFill>
        <p:spPr>
          <a:xfrm>
            <a:off x="595421" y="425302"/>
            <a:ext cx="10087511" cy="628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8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872" t="12828" r="33826" b="10798"/>
          <a:stretch/>
        </p:blipFill>
        <p:spPr>
          <a:xfrm>
            <a:off x="1420966" y="542260"/>
            <a:ext cx="7489118" cy="55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89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9174" t="13228" r="35113" b="19093"/>
          <a:stretch/>
        </p:blipFill>
        <p:spPr>
          <a:xfrm>
            <a:off x="1933567" y="935665"/>
            <a:ext cx="7251191" cy="495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2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967" t="12581" r="33922" b="16331"/>
          <a:stretch/>
        </p:blipFill>
        <p:spPr>
          <a:xfrm>
            <a:off x="1435394" y="217178"/>
            <a:ext cx="8739963" cy="601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0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215" t="12717" r="33195" b="5626"/>
          <a:stretch/>
        </p:blipFill>
        <p:spPr>
          <a:xfrm>
            <a:off x="2243471" y="797440"/>
            <a:ext cx="7655442" cy="600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49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735" t="13340" r="32523" b="33131"/>
          <a:stretch/>
        </p:blipFill>
        <p:spPr>
          <a:xfrm>
            <a:off x="782439" y="978196"/>
            <a:ext cx="9137738" cy="460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87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830" t="12657" r="34730" b="15913"/>
          <a:stretch/>
        </p:blipFill>
        <p:spPr>
          <a:xfrm>
            <a:off x="1488558" y="740621"/>
            <a:ext cx="7894155" cy="55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51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023" t="12316" r="33483" b="11651"/>
          <a:stretch/>
        </p:blipFill>
        <p:spPr>
          <a:xfrm>
            <a:off x="1254642" y="63417"/>
            <a:ext cx="8580474" cy="627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74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350" t="16409" r="34401" b="19663"/>
          <a:stretch/>
        </p:blipFill>
        <p:spPr>
          <a:xfrm>
            <a:off x="1041409" y="425303"/>
            <a:ext cx="9867607" cy="619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1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023" t="13680" r="36360" b="15742"/>
          <a:stretch/>
        </p:blipFill>
        <p:spPr>
          <a:xfrm>
            <a:off x="1690576" y="283230"/>
            <a:ext cx="8376862" cy="597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29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023" t="13057" r="33579" b="16025"/>
          <a:stretch/>
        </p:blipFill>
        <p:spPr>
          <a:xfrm>
            <a:off x="1584249" y="563839"/>
            <a:ext cx="8233663" cy="56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26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735" t="12717" r="34249" b="5285"/>
          <a:stretch/>
        </p:blipFill>
        <p:spPr>
          <a:xfrm>
            <a:off x="1945757" y="326165"/>
            <a:ext cx="7787763" cy="61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85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406" t="12998" r="34154" b="20175"/>
          <a:stretch/>
        </p:blipFill>
        <p:spPr>
          <a:xfrm>
            <a:off x="1158947" y="315205"/>
            <a:ext cx="9494141" cy="62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27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982" t="13169" r="34250" b="10458"/>
          <a:stretch/>
        </p:blipFill>
        <p:spPr>
          <a:xfrm>
            <a:off x="1701209" y="458061"/>
            <a:ext cx="8474150" cy="641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69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446" t="12546" r="34114" b="9547"/>
          <a:stretch/>
        </p:blipFill>
        <p:spPr>
          <a:xfrm>
            <a:off x="1488558" y="251596"/>
            <a:ext cx="7878726" cy="60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06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775" t="12546" r="34018" b="5625"/>
          <a:stretch/>
        </p:blipFill>
        <p:spPr>
          <a:xfrm>
            <a:off x="2254103" y="569902"/>
            <a:ext cx="7804298" cy="617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94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446" t="12829" r="34114" b="11310"/>
          <a:stretch/>
        </p:blipFill>
        <p:spPr>
          <a:xfrm>
            <a:off x="2317898" y="754911"/>
            <a:ext cx="7793664" cy="578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6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352" t="12998" r="32427" b="4832"/>
          <a:stretch/>
        </p:blipFill>
        <p:spPr>
          <a:xfrm>
            <a:off x="2009553" y="331981"/>
            <a:ext cx="8059479" cy="618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9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831" t="13228" r="37319" b="6819"/>
          <a:stretch/>
        </p:blipFill>
        <p:spPr>
          <a:xfrm>
            <a:off x="1594884" y="185920"/>
            <a:ext cx="8016949" cy="657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7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975" t="12998" r="35544" b="12503"/>
          <a:stretch/>
        </p:blipFill>
        <p:spPr>
          <a:xfrm>
            <a:off x="1223674" y="95674"/>
            <a:ext cx="8994219" cy="667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15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1187" t="12998" r="40387" b="17107"/>
          <a:stretch/>
        </p:blipFill>
        <p:spPr>
          <a:xfrm>
            <a:off x="1658677" y="147698"/>
            <a:ext cx="7953155" cy="645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98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0748" t="12581" r="38141" b="9001"/>
          <a:stretch/>
        </p:blipFill>
        <p:spPr>
          <a:xfrm>
            <a:off x="2987749" y="520995"/>
            <a:ext cx="6591144" cy="568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982" t="13057" r="34250" b="8524"/>
          <a:stretch/>
        </p:blipFill>
        <p:spPr>
          <a:xfrm>
            <a:off x="1467292" y="237436"/>
            <a:ext cx="7836195" cy="60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12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1331" t="15896" r="34777" b="32109"/>
          <a:stretch/>
        </p:blipFill>
        <p:spPr>
          <a:xfrm>
            <a:off x="1561489" y="776405"/>
            <a:ext cx="8815888" cy="478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261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9406" t="13680" r="33922" b="7901"/>
          <a:stretch/>
        </p:blipFill>
        <p:spPr>
          <a:xfrm>
            <a:off x="1594883" y="491743"/>
            <a:ext cx="7878725" cy="613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77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640" t="12376" r="34746" b="3921"/>
          <a:stretch/>
        </p:blipFill>
        <p:spPr>
          <a:xfrm>
            <a:off x="2530549" y="163820"/>
            <a:ext cx="7921257" cy="64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6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599" t="13169" r="35688" b="29667"/>
          <a:stretch/>
        </p:blipFill>
        <p:spPr>
          <a:xfrm>
            <a:off x="1754371" y="23589"/>
            <a:ext cx="9078509" cy="523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24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886" t="12535" r="34634" b="8697"/>
          <a:stretch/>
        </p:blipFill>
        <p:spPr>
          <a:xfrm>
            <a:off x="1392865" y="43647"/>
            <a:ext cx="8141090" cy="65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2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599" t="11976" r="34057" b="47320"/>
          <a:stretch/>
        </p:blipFill>
        <p:spPr>
          <a:xfrm>
            <a:off x="2094615" y="1470778"/>
            <a:ext cx="8750594" cy="349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7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502" t="13510" r="38085" b="8583"/>
          <a:stretch/>
        </p:blipFill>
        <p:spPr>
          <a:xfrm>
            <a:off x="1818166" y="366470"/>
            <a:ext cx="7134447" cy="585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93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9789" t="12488" r="35744" b="7901"/>
          <a:stretch/>
        </p:blipFill>
        <p:spPr>
          <a:xfrm>
            <a:off x="1637414" y="180565"/>
            <a:ext cx="7687339" cy="632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284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4</Words>
  <Application>Microsoft Office PowerPoint</Application>
  <PresentationFormat>Widescreen</PresentationFormat>
  <Paragraphs>1</Paragraphs>
  <Slides>45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Tema di Office</vt:lpstr>
      <vt:lpstr>Microbiologia del cavo orale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INFEZIONI DEL CAVO ORALE</dc:title>
  <dc:creator>ERMES</dc:creator>
  <cp:lastModifiedBy>ERMES</cp:lastModifiedBy>
  <cp:revision>13</cp:revision>
  <dcterms:created xsi:type="dcterms:W3CDTF">2021-05-01T15:21:19Z</dcterms:created>
  <dcterms:modified xsi:type="dcterms:W3CDTF">2021-05-02T15:24:39Z</dcterms:modified>
</cp:coreProperties>
</file>