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2" d="100"/>
          <a:sy n="52" d="100"/>
        </p:scale>
        <p:origin x="751" y="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C1FED4-6025-47E1-BCF4-FF4F4ABDA4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9BB39F-5745-48EA-885B-53A04BAE09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D2F318-26BA-4FD2-845C-470A6E1BC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AA17F-38BA-4A85-BAA3-511340A04208}" type="datetimeFigureOut">
              <a:rPr lang="it-IT" smtClean="0"/>
              <a:t>15/04/2021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E32C70-2C92-4788-8E19-49EB44675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1B4DE5-FEDE-47E0-9A9A-0C6EBF52F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C818C-E676-4CDD-98BF-539C29C349F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0489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7ABBED-D876-4171-B065-CEE6C711D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32007B-68A9-4F71-8A04-DF551A0B1D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17E1A1-7CA1-43D3-BDB9-E0DD381FD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AA17F-38BA-4A85-BAA3-511340A04208}" type="datetimeFigureOut">
              <a:rPr lang="it-IT" smtClean="0"/>
              <a:t>15/04/2021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5DA862-6D46-4956-B0B4-A7305DB68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FA383B-AD47-461D-8803-EE41AF151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C818C-E676-4CDD-98BF-539C29C349F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77031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62CD03-6D6A-4E78-9AD3-6D15077E8D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73EDFE-489C-4E90-A5C7-F745377277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0A5896-53CB-4017-8F43-C3A568B20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AA17F-38BA-4A85-BAA3-511340A04208}" type="datetimeFigureOut">
              <a:rPr lang="it-IT" smtClean="0"/>
              <a:t>15/04/2021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7F51A5-1693-48E7-B073-61EA7E43C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ACD6CF-B6FB-4C43-B460-A3D6F439F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C818C-E676-4CDD-98BF-539C29C349F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45939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775C5C-D616-497B-8C78-63ED65F6B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76301E-5A64-4D16-B5CE-169AF5A1BC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0723C7-127C-4E08-8AAD-B4C7A9775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AA17F-38BA-4A85-BAA3-511340A04208}" type="datetimeFigureOut">
              <a:rPr lang="it-IT" smtClean="0"/>
              <a:t>15/04/2021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E9E3C5-702D-4EC8-9C74-1C3C5D4C8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743FE5-4837-4385-ABE6-718111FB7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C818C-E676-4CDD-98BF-539C29C349F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516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D8A3B7-8629-4757-A0D2-B9485C84B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CC396C-9BBD-4847-8858-2744E310E4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170009-7AB8-4445-BD04-DFDEA0088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AA17F-38BA-4A85-BAA3-511340A04208}" type="datetimeFigureOut">
              <a:rPr lang="it-IT" smtClean="0"/>
              <a:t>15/04/2021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04A003-2B4B-40A1-A071-A43F8C4B8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D2BE80-5D26-4B1B-810D-CF06E6E4B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C818C-E676-4CDD-98BF-539C29C349F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8085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55AB2-9787-4633-8CC9-3F9230BF10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B0008A-1A9D-4D4A-A911-68C8691B88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00A667-397F-41A6-AA79-DF253C15D7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911917-9F1F-47A7-80A8-BCF9BE586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AA17F-38BA-4A85-BAA3-511340A04208}" type="datetimeFigureOut">
              <a:rPr lang="it-IT" smtClean="0"/>
              <a:t>15/04/2021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7A6FF0-1D2C-4409-A8FA-D43DC5B46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68EBB8-3340-495B-9FE4-E7E01C114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C818C-E676-4CDD-98BF-539C29C349F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4702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4EB5F5-DD2F-407E-94CB-2748DEEB9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8BE78B-2477-482F-8108-E728BA4C05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3CD8E5-F043-45DA-8788-44F22DC75F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C6E717-5ACE-485A-8CE2-A6B129312A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8F5FCA-3F0C-49F4-915E-22C07DB6DE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62FDC7B-D28C-4301-9015-AB8F43997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AA17F-38BA-4A85-BAA3-511340A04208}" type="datetimeFigureOut">
              <a:rPr lang="it-IT" smtClean="0"/>
              <a:t>15/04/2021</a:t>
            </a:fld>
            <a:endParaRPr lang="it-I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61A5E2-275C-4738-A68E-E031BEFEF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C2716A-5716-4033-A941-B2F13E754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C818C-E676-4CDD-98BF-539C29C349F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7494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F0C88B-39D8-4F10-8C65-36677F297D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761CB25-BB32-497C-8700-8044BB613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AA17F-38BA-4A85-BAA3-511340A04208}" type="datetimeFigureOut">
              <a:rPr lang="it-IT" smtClean="0"/>
              <a:t>15/04/2021</a:t>
            </a:fld>
            <a:endParaRPr lang="it-I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6ED612-C121-4B5A-B79F-167AC9D21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4449C7-5732-4F80-9453-C55AE0AD0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C818C-E676-4CDD-98BF-539C29C349F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5184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853838-19B1-4E38-9C10-806013CC25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AA17F-38BA-4A85-BAA3-511340A04208}" type="datetimeFigureOut">
              <a:rPr lang="it-IT" smtClean="0"/>
              <a:t>15/04/2021</a:t>
            </a:fld>
            <a:endParaRPr lang="it-I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1999D8E-D525-442D-96D5-1FA64C2BD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B639BF-E874-4DD7-93F6-1580B57E2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C818C-E676-4CDD-98BF-539C29C349F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7885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BA07A-6D9C-4D55-9D28-90A901A694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456980-06E7-4E05-91A5-34338A0E4E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E58C97-1FC9-4A3E-BA0B-71B31305FD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94B701-6EDB-4B5D-B7F6-A59652144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AA17F-38BA-4A85-BAA3-511340A04208}" type="datetimeFigureOut">
              <a:rPr lang="it-IT" smtClean="0"/>
              <a:t>15/04/2021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8E776E-75F3-40D3-ADB4-CE1465859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679C76-C286-476D-BBBE-36208DA11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C818C-E676-4CDD-98BF-539C29C349F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0051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B6DD18-BC79-4782-A965-DBDBE0548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3793F0-F631-4EB9-9622-60FA36831D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553F37-4B7E-4B27-A54D-64F4A8F017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E31412-2BE0-4EAD-A98D-4607B9D96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AA17F-38BA-4A85-BAA3-511340A04208}" type="datetimeFigureOut">
              <a:rPr lang="it-IT" smtClean="0"/>
              <a:t>15/04/2021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FD0535-78EC-451B-8375-F4B563ADC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815CA1-6B0A-42A1-8DF0-544D6CD27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C818C-E676-4CDD-98BF-539C29C349F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773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644A92D-0F56-46D8-B341-27AE12E29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63C622-ED4A-4946-8793-A3F725DD64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0FDE03-C223-49CE-AA36-385754EDAA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AAA17F-38BA-4A85-BAA3-511340A04208}" type="datetimeFigureOut">
              <a:rPr lang="it-IT" smtClean="0"/>
              <a:t>15/04/2021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E3ACC1-0A96-46C0-8CBB-A13F7D6189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F01A75-41A9-4111-8921-6793A1DBCC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DC818C-E676-4CDD-98BF-539C29C349F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6325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4F54D9E-46DC-47E2-A88E-1FAC31A3197D}"/>
              </a:ext>
            </a:extLst>
          </p:cNvPr>
          <p:cNvSpPr txBox="1"/>
          <p:nvPr/>
        </p:nvSpPr>
        <p:spPr>
          <a:xfrm>
            <a:off x="719958" y="446417"/>
            <a:ext cx="10752083" cy="54457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Scrivere i nomi delle seguenti sostanze: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it-IT" sz="24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lphaLcParenR"/>
              <a:tabLst>
                <a:tab pos="457200" algn="l"/>
              </a:tabLst>
            </a:pPr>
            <a:r>
              <a:rPr lang="it-IT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Ca(</a:t>
            </a: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it-IT" sz="24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AsO</a:t>
            </a:r>
            <a:r>
              <a:rPr lang="it-IT" sz="24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it-IT" sz="24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            </a:t>
            </a: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diidrogenoarsenito di calcio</a:t>
            </a:r>
            <a:endParaRPr lang="it-IT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lphaLcParenR"/>
              <a:tabLst>
                <a:tab pos="457200" algn="l"/>
              </a:tabLst>
            </a:pP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</a:t>
            </a:r>
            <a:r>
              <a:rPr lang="it-IT" sz="24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(PO</a:t>
            </a:r>
            <a:r>
              <a:rPr lang="it-IT" sz="24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it-IT" sz="24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fosfato di rame (II)</a:t>
            </a:r>
            <a:endParaRPr lang="it-IT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lphaLcParenR"/>
              <a:tabLst>
                <a:tab pos="457200" algn="l"/>
              </a:tabLst>
            </a:pP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KIO</a:t>
            </a:r>
            <a:r>
              <a:rPr lang="it-IT" sz="24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iodato di potassio</a:t>
            </a:r>
            <a:endParaRPr lang="it-IT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lphaLcParenR"/>
              <a:tabLst>
                <a:tab pos="457200" algn="l"/>
              </a:tabLst>
            </a:pP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AsH</a:t>
            </a:r>
            <a:r>
              <a:rPr lang="it-IT" sz="24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                               </a:t>
            </a: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arsina</a:t>
            </a:r>
            <a:endParaRPr lang="it-IT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lphaLcParenR"/>
              <a:tabLst>
                <a:tab pos="457200" algn="l"/>
              </a:tabLst>
            </a:pP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AgClO</a:t>
            </a:r>
            <a:r>
              <a:rPr lang="it-IT" sz="24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                        </a:t>
            </a: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perclorato di argento</a:t>
            </a:r>
            <a:endParaRPr lang="it-IT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lphaLcParenR"/>
              <a:tabLst>
                <a:tab pos="457200" algn="l"/>
              </a:tabLst>
            </a:pP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KPO</a:t>
            </a:r>
            <a:r>
              <a:rPr lang="it-IT" sz="24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perossometafosfito di potassio</a:t>
            </a:r>
            <a:endParaRPr lang="it-IT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lphaLcParenR"/>
              <a:tabLst>
                <a:tab pos="457200" algn="l"/>
              </a:tabLst>
            </a:pP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BaO</a:t>
            </a:r>
            <a:r>
              <a:rPr lang="it-IT" sz="24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perossido di bario</a:t>
            </a:r>
            <a:r>
              <a:rPr lang="it-IT" sz="24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lang="it-IT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it-IT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h) </a:t>
            </a: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it-IT" sz="24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it-IT" sz="24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                </a:t>
            </a: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benzene</a:t>
            </a:r>
            <a:endParaRPr lang="it-IT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it-IT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g) </a:t>
            </a: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it-IT" sz="24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it-IT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</a:t>
            </a: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difluoruro di ossigeno	</a:t>
            </a:r>
            <a:endParaRPr lang="it-IT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2485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4F54D9E-46DC-47E2-A88E-1FAC31A3197D}"/>
              </a:ext>
            </a:extLst>
          </p:cNvPr>
          <p:cNvSpPr txBox="1"/>
          <p:nvPr/>
        </p:nvSpPr>
        <p:spPr>
          <a:xfrm>
            <a:off x="388881" y="278252"/>
            <a:ext cx="10752083" cy="64412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Scrivere i nomi delle seguenti sostanze:</a:t>
            </a:r>
            <a:r>
              <a:rPr lang="it-IT" sz="24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lang="it-IT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lphaLcParenR"/>
              <a:tabLst>
                <a:tab pos="457200" algn="l"/>
              </a:tabLst>
            </a:pP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</a:t>
            </a:r>
            <a:r>
              <a:rPr lang="it-IT" sz="24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</a:t>
            </a:r>
            <a:r>
              <a:rPr lang="it-IT" sz="24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    perossofosfato di sodio	</a:t>
            </a:r>
            <a:endParaRPr lang="it-IT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lphaLcParenR"/>
              <a:tabLst>
                <a:tab pos="457200" algn="l"/>
              </a:tabLst>
            </a:pP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NaO</a:t>
            </a:r>
            <a:r>
              <a:rPr lang="it-IT" sz="24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superossido di sodio			</a:t>
            </a:r>
            <a:endParaRPr lang="it-IT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lphaLcParenR"/>
              <a:tabLst>
                <a:tab pos="457200" algn="l"/>
              </a:tabLst>
            </a:pP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Mg(ClO</a:t>
            </a:r>
            <a:r>
              <a:rPr lang="it-IT" sz="24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it-IT" sz="24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        </a:t>
            </a: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clorito di magnesio</a:t>
            </a:r>
            <a:endParaRPr lang="it-IT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lphaLcParenR"/>
              <a:tabLst>
                <a:tab pos="457200" algn="l"/>
              </a:tabLst>
            </a:pP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KBr</a:t>
            </a:r>
            <a:r>
              <a:rPr lang="it-IT" sz="24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</a:t>
            </a: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bromuro di potassio</a:t>
            </a:r>
            <a:endParaRPr lang="it-IT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lphaLcParenR"/>
              <a:tabLst>
                <a:tab pos="457200" algn="l"/>
              </a:tabLst>
            </a:pPr>
            <a:r>
              <a:rPr lang="it-IT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</a:t>
            </a: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HSO</a:t>
            </a:r>
            <a:r>
              <a:rPr lang="it-IT" sz="24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idrogenoperossosolfato di litio</a:t>
            </a:r>
            <a:endParaRPr lang="it-IT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lphaLcParenR"/>
              <a:tabLst>
                <a:tab pos="457200" algn="l"/>
              </a:tabLst>
            </a:pP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RbH</a:t>
            </a:r>
            <a:r>
              <a:rPr lang="it-IT" sz="24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it-IT" sz="24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it-IT" sz="24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</a:t>
            </a: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triidrogenodifosfato di rubidio</a:t>
            </a:r>
            <a:endParaRPr lang="it-IT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lphaLcParenR"/>
              <a:tabLst>
                <a:tab pos="457200" algn="l"/>
              </a:tabLst>
            </a:pP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(NH</a:t>
            </a:r>
            <a:r>
              <a:rPr lang="it-IT" sz="24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it-IT" sz="24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CrO</a:t>
            </a:r>
            <a:r>
              <a:rPr lang="it-IT" sz="24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            </a:t>
            </a: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cromato di ammonio</a:t>
            </a:r>
            <a:endParaRPr lang="it-IT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lphaLcParenR"/>
              <a:tabLst>
                <a:tab pos="457200" algn="l"/>
              </a:tabLst>
            </a:pP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AlPO</a:t>
            </a:r>
            <a:r>
              <a:rPr lang="it-IT" sz="24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                         </a:t>
            </a: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perossofosfato di alluminio</a:t>
            </a:r>
            <a:endParaRPr lang="it-IT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lphaLcParenR"/>
              <a:tabLst>
                <a:tab pos="457200" algn="l"/>
              </a:tabLst>
            </a:pPr>
            <a:r>
              <a:rPr lang="it-IT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</a:t>
            </a:r>
            <a:r>
              <a:rPr lang="it-IT" sz="24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it-IT" sz="24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it-IT" sz="24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                    </a:t>
            </a: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perossodifosfato di berillio</a:t>
            </a:r>
            <a:endParaRPr lang="it-IT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lphaLcParenR"/>
              <a:tabLst>
                <a:tab pos="457200" algn="l"/>
              </a:tabLst>
            </a:pP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CaC</a:t>
            </a:r>
            <a:r>
              <a:rPr lang="it-IT" sz="24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    </a:t>
            </a: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carburo di calcio</a:t>
            </a:r>
            <a:endParaRPr lang="it-IT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lphaLcParenR"/>
              <a:tabLst>
                <a:tab pos="457200" algn="l"/>
              </a:tabLst>
            </a:pP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NOCl               cloruro di nitrosile</a:t>
            </a:r>
            <a:endParaRPr lang="it-IT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lphaLcParenR"/>
              <a:tabLst>
                <a:tab pos="457200" algn="l"/>
              </a:tabLst>
            </a:pPr>
            <a:r>
              <a:rPr lang="de-DE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NaBO</a:t>
            </a:r>
            <a:r>
              <a:rPr lang="de-DE" sz="24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  </a:t>
            </a:r>
            <a:r>
              <a:rPr lang="de-DE" sz="2800" b="1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de-DE" sz="2400" b="1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de-DE" sz="24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de-DE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de-DE" sz="24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</a:t>
            </a:r>
            <a:r>
              <a:rPr lang="de-DE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perborato di sodio monoidrato</a:t>
            </a:r>
            <a:endParaRPr lang="it-IT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05090FE-A848-40E8-B992-018F1A302C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47602" y="5507419"/>
            <a:ext cx="1434651" cy="783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1996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124</Words>
  <Application>Microsoft Office PowerPoint</Application>
  <PresentationFormat>Widescreen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 Elisa Crestoni</dc:creator>
  <cp:lastModifiedBy>Maria Elisa Crestoni</cp:lastModifiedBy>
  <cp:revision>5</cp:revision>
  <dcterms:created xsi:type="dcterms:W3CDTF">2021-04-11T14:00:51Z</dcterms:created>
  <dcterms:modified xsi:type="dcterms:W3CDTF">2021-04-15T14:56:11Z</dcterms:modified>
</cp:coreProperties>
</file>