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88" r:id="rId3"/>
    <p:sldId id="289" r:id="rId4"/>
    <p:sldId id="291" r:id="rId5"/>
    <p:sldId id="292" r:id="rId6"/>
    <p:sldId id="294" r:id="rId7"/>
    <p:sldId id="290" r:id="rId8"/>
    <p:sldId id="295" r:id="rId9"/>
    <p:sldId id="301" r:id="rId10"/>
    <p:sldId id="300" r:id="rId11"/>
    <p:sldId id="296" r:id="rId12"/>
    <p:sldId id="297" r:id="rId13"/>
    <p:sldId id="298" r:id="rId14"/>
    <p:sldId id="299" r:id="rId15"/>
  </p:sldIdLst>
  <p:sldSz cx="14257338" cy="10693400"/>
  <p:notesSz cx="7556500" cy="10693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0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610" y="-1205"/>
      </p:cViewPr>
      <p:guideLst>
        <p:guide orient="horz" pos="2880"/>
        <p:guide pos="40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25105" y="6329679"/>
            <a:ext cx="8138903" cy="278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2517918" y="1199134"/>
            <a:ext cx="8302803" cy="2914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2539484" y="4143501"/>
            <a:ext cx="8123088" cy="2186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4034" y="68581"/>
            <a:ext cx="11047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37320" y="5106416"/>
            <a:ext cx="90408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36283" y="2755900"/>
            <a:ext cx="8985717" cy="4677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5774" y="2097278"/>
            <a:ext cx="56182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51467" y="2097278"/>
            <a:ext cx="56182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69301" y="3321886"/>
            <a:ext cx="12118737" cy="61555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8601" y="6059593"/>
            <a:ext cx="9980137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90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48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30400" y="77725"/>
            <a:ext cx="3993251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773" y="2097278"/>
            <a:ext cx="116239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91260" y="8480298"/>
            <a:ext cx="41329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5775" y="8480298"/>
            <a:ext cx="297055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99140" y="8480298"/>
            <a:ext cx="297055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08ED3A-B9BB-4B55-917D-DAE6AF763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04" t="19231" r="20132"/>
          <a:stretch/>
        </p:blipFill>
        <p:spPr>
          <a:xfrm>
            <a:off x="1032669" y="1384300"/>
            <a:ext cx="12818706" cy="82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44"/>
    </mc:Choice>
    <mc:Fallback xmlns="">
      <p:transition spd="slow" advTm="693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vances.sciencemag.org/content/advances/1/10/e1500743/F1.large.jpg?width=800&amp;height=600&amp;carouse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489" y="179507"/>
            <a:ext cx="8882717" cy="10136109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" y="198"/>
            <a:ext cx="4769319" cy="764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366" i="1" dirty="0" err="1"/>
              <a:t>Dinilysia</a:t>
            </a:r>
            <a:r>
              <a:rPr lang="it-IT" sz="4366" i="1" dirty="0"/>
              <a:t> patagonica</a:t>
            </a:r>
            <a:endParaRPr lang="it-IT" sz="4366" dirty="0"/>
          </a:p>
        </p:txBody>
      </p:sp>
      <p:pic>
        <p:nvPicPr>
          <p:cNvPr id="2" name="Picture 2" descr="Dinilysia NT.jpg"/>
          <p:cNvPicPr>
            <a:picLocks noChangeAspect="1" noChangeArrowheads="1"/>
          </p:cNvPicPr>
          <p:nvPr/>
        </p:nvPicPr>
        <p:blipFill rotWithShape="1">
          <a:blip r:embed="rId3"/>
          <a:srcRect t="17435" b="14763"/>
          <a:stretch/>
        </p:blipFill>
        <p:spPr bwMode="auto">
          <a:xfrm>
            <a:off x="346869" y="2677160"/>
            <a:ext cx="8300166" cy="2463457"/>
          </a:xfrm>
          <a:prstGeom prst="rect">
            <a:avLst/>
          </a:prstGeom>
          <a:noFill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D8CF529-C8B8-484C-9B7C-8D9A60232C0B}"/>
              </a:ext>
            </a:extLst>
          </p:cNvPr>
          <p:cNvSpPr/>
          <p:nvPr/>
        </p:nvSpPr>
        <p:spPr>
          <a:xfrm>
            <a:off x="1642269" y="5140617"/>
            <a:ext cx="3698220" cy="3025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14"/>
    </mc:Choice>
    <mc:Fallback xmlns="">
      <p:transition spd="slow" advTm="16141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47972" y="445707"/>
            <a:ext cx="3902287" cy="860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989" dirty="0" err="1"/>
              <a:t>Tetrapodophis</a:t>
            </a:r>
            <a:endParaRPr lang="it-IT" sz="4989" dirty="0"/>
          </a:p>
        </p:txBody>
      </p:sp>
      <p:pic>
        <p:nvPicPr>
          <p:cNvPr id="1026" name="Picture 2" descr="http://cdn4.sci-news.com/images/enlarge2/image_3057_2e-Tetrapodophis-amplec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040" y="1448182"/>
            <a:ext cx="11886893" cy="7908422"/>
          </a:xfrm>
          <a:prstGeom prst="rect">
            <a:avLst/>
          </a:prstGeom>
          <a:noFill/>
        </p:spPr>
      </p:pic>
      <p:pic>
        <p:nvPicPr>
          <p:cNvPr id="1028" name="Picture 4" descr="https://evolutionforskeptics.files.wordpress.com/2015/08/tetrapodophis-foreli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99463" y="557094"/>
            <a:ext cx="4121290" cy="2572483"/>
          </a:xfrm>
          <a:prstGeom prst="rect">
            <a:avLst/>
          </a:prstGeom>
          <a:noFill/>
        </p:spPr>
      </p:pic>
      <p:pic>
        <p:nvPicPr>
          <p:cNvPr id="1030" name="Picture 6" descr="https://pterosaurheresies.files.wordpress.com/2015/07/snake-tre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56605"/>
            <a:ext cx="5702935" cy="58365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09"/>
    </mc:Choice>
    <mc:Fallback xmlns="">
      <p:transition spd="slow" advTm="115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rtist Julius T. Cstonyi's recreation of Tetrapodophis amplectus subduing a gondwanatherian mammal in an Early Cretaceous tropical forest in Gondwana. Image provided by 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09" y="334320"/>
            <a:ext cx="7017332" cy="9952562"/>
          </a:xfrm>
          <a:prstGeom prst="rect">
            <a:avLst/>
          </a:prstGeom>
          <a:noFill/>
        </p:spPr>
      </p:pic>
      <p:pic>
        <p:nvPicPr>
          <p:cNvPr id="2050" name="Picture 2" descr="https://3c1703fe8d.site.internapcdn.net/newman/gfx/news/hires/2016/2-didsnakese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441" y="445706"/>
            <a:ext cx="6491823" cy="86976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77"/>
    </mc:Choice>
    <mc:Fallback xmlns="">
      <p:transition spd="slow" advTm="3297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586" y="334320"/>
            <a:ext cx="11812926" cy="1035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84"/>
    </mc:Choice>
    <mc:Fallback xmlns="">
      <p:transition spd="slow" advTm="10768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1251"/>
            <a:ext cx="13945482" cy="930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6F3FB0F-8BF7-43EA-AAC6-91295878393E}"/>
              </a:ext>
            </a:extLst>
          </p:cNvPr>
          <p:cNvSpPr/>
          <p:nvPr/>
        </p:nvSpPr>
        <p:spPr>
          <a:xfrm>
            <a:off x="6442869" y="4432300"/>
            <a:ext cx="1600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47"/>
    </mc:Choice>
    <mc:Fallback xmlns="">
      <p:transition spd="slow" advTm="240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8D74257-47C0-44B3-8A57-0F835105C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9" t="18132" r="35944"/>
          <a:stretch/>
        </p:blipFill>
        <p:spPr>
          <a:xfrm>
            <a:off x="2328069" y="-5670"/>
            <a:ext cx="9753600" cy="129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08"/>
    </mc:Choice>
    <mc:Fallback xmlns="">
      <p:transition spd="slow" advTm="1774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04E02A3-4461-4F53-9A84-7F04AE507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7" t="18132" r="33602"/>
          <a:stretch/>
        </p:blipFill>
        <p:spPr>
          <a:xfrm>
            <a:off x="3166269" y="319564"/>
            <a:ext cx="8896478" cy="1035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87"/>
    </mc:Choice>
    <mc:Fallback xmlns="">
      <p:transition spd="slow" advTm="700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C2D687D-C318-4822-96BB-F9FB4C7AF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5" t="18132" r="35944"/>
          <a:stretch/>
        </p:blipFill>
        <p:spPr>
          <a:xfrm>
            <a:off x="2861469" y="-692495"/>
            <a:ext cx="9296400" cy="125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1"/>
    </mc:Choice>
    <mc:Fallback xmlns="">
      <p:transition spd="slow" advTm="3983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B1A51B6-0D30-466F-8A53-562D751C1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91" t="18132" r="35944"/>
          <a:stretch/>
        </p:blipFill>
        <p:spPr>
          <a:xfrm>
            <a:off x="3166269" y="0"/>
            <a:ext cx="7924800" cy="1075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16"/>
    </mc:Choice>
    <mc:Fallback xmlns="">
      <p:transition spd="slow" advTm="8721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EC93C33-E9A9-4B24-BBCB-462DEEC40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03" t="18132" r="21888"/>
          <a:stretch/>
        </p:blipFill>
        <p:spPr>
          <a:xfrm>
            <a:off x="1165891" y="1308100"/>
            <a:ext cx="11925556" cy="85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34"/>
    </mc:Choice>
    <mc:Fallback xmlns="">
      <p:transition spd="slow" advTm="9733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2BC7414-9FC8-47CD-8A66-DB741C3BE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5" t="18132" r="36530"/>
          <a:stretch/>
        </p:blipFill>
        <p:spPr>
          <a:xfrm>
            <a:off x="2289969" y="0"/>
            <a:ext cx="9677400" cy="133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38"/>
    </mc:Choice>
    <mc:Fallback xmlns="">
      <p:transition spd="slow" advTm="18893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311787-C3D7-4BA1-99D9-78907BBE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669" y="-17780"/>
            <a:ext cx="8394831" cy="105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20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39"/>
    </mc:Choice>
    <mc:Fallback xmlns="">
      <p:transition spd="slow" advTm="12703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4DBE54-100C-4AF5-BA72-047081CD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2131" y="-6540500"/>
            <a:ext cx="19362738" cy="2437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65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476"/>
    </mc:Choice>
    <mc:Fallback xmlns="">
      <p:transition spd="slow" advTm="15447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A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Personalizzato</PresentationFormat>
  <Paragraphs>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OEM</dc:creator>
  <cp:lastModifiedBy>Riccardo Castiglia</cp:lastModifiedBy>
  <cp:revision>26</cp:revision>
  <dcterms:created xsi:type="dcterms:W3CDTF">2020-05-11T11:51:57Z</dcterms:created>
  <dcterms:modified xsi:type="dcterms:W3CDTF">2022-05-10T04:54:18Z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2011-05-24T00:00:00Z</vt:filetime>
  </property>
  <property fmtid="{D5CDD505-2E9C-101B-9397-08002B2CF9AE}" pid="3" name="Creator">
    <vt:lpwstr>Acrobat PDFMaker 7.0.5 for PowerPoint</vt:lpwstr>
  </property>
  <property fmtid="{D5CDD505-2E9C-101B-9397-08002B2CF9AE}" pid="4" name="LastSaved">
    <vt:filetime>2020-05-11T00:00:00Z</vt:filetime>
  </property>
</Properties>
</file>