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374" r:id="rId2"/>
    <p:sldId id="354" r:id="rId3"/>
    <p:sldId id="296" r:id="rId4"/>
    <p:sldId id="369" r:id="rId5"/>
    <p:sldId id="370" r:id="rId6"/>
    <p:sldId id="373" r:id="rId7"/>
    <p:sldId id="355" r:id="rId8"/>
    <p:sldId id="275" r:id="rId9"/>
    <p:sldId id="262" r:id="rId10"/>
    <p:sldId id="356" r:id="rId11"/>
    <p:sldId id="319" r:id="rId12"/>
    <p:sldId id="357" r:id="rId13"/>
    <p:sldId id="276" r:id="rId14"/>
    <p:sldId id="263" r:id="rId15"/>
    <p:sldId id="265" r:id="rId16"/>
    <p:sldId id="340" r:id="rId17"/>
    <p:sldId id="341" r:id="rId18"/>
    <p:sldId id="349" r:id="rId19"/>
    <p:sldId id="342" r:id="rId20"/>
    <p:sldId id="358" r:id="rId21"/>
    <p:sldId id="343" r:id="rId22"/>
    <p:sldId id="344" r:id="rId23"/>
    <p:sldId id="345" r:id="rId24"/>
    <p:sldId id="347" r:id="rId25"/>
    <p:sldId id="348" r:id="rId26"/>
    <p:sldId id="375" r:id="rId27"/>
    <p:sldId id="376" r:id="rId28"/>
    <p:sldId id="337" r:id="rId29"/>
    <p:sldId id="338" r:id="rId30"/>
    <p:sldId id="339"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85" d="100"/>
          <a:sy n="85" d="100"/>
        </p:scale>
        <p:origin x="990" y="84"/>
      </p:cViewPr>
      <p:guideLst/>
    </p:cSldViewPr>
  </p:slideViewPr>
  <p:notesTextViewPr>
    <p:cViewPr>
      <p:scale>
        <a:sx n="1" d="1"/>
        <a:sy n="1" d="1"/>
      </p:scale>
      <p:origin x="0" y="0"/>
    </p:cViewPr>
  </p:notesTextViewPr>
  <p:sorterViewPr>
    <p:cViewPr>
      <p:scale>
        <a:sx n="100" d="100"/>
        <a:sy n="100" d="100"/>
      </p:scale>
      <p:origin x="0" y="-74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12C91-0067-4B99-9CAF-A2FD5197F50D}" type="datetimeFigureOut">
              <a:rPr lang="it-IT" smtClean="0"/>
              <a:t>09/06/2021</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552972-FE1C-4B30-9E5E-A20C2CB861C4}" type="slidenum">
              <a:rPr lang="it-IT" smtClean="0"/>
              <a:t>‹N›</a:t>
            </a:fld>
            <a:endParaRPr lang="it-IT"/>
          </a:p>
        </p:txBody>
      </p:sp>
    </p:spTree>
    <p:extLst>
      <p:ext uri="{BB962C8B-B14F-4D97-AF65-F5344CB8AC3E}">
        <p14:creationId xmlns:p14="http://schemas.microsoft.com/office/powerpoint/2010/main" val="57528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1D98D164-5B50-48EA-B333-20C00BEEF1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FA5D6F-F3D0-4A81-ADC9-D32C97E0942A}" type="slidenum">
              <a:rPr lang="it-IT" altLang="it-IT"/>
              <a:pPr>
                <a:spcBef>
                  <a:spcPct val="0"/>
                </a:spcBef>
              </a:pPr>
              <a:t>7</a:t>
            </a:fld>
            <a:endParaRPr lang="it-IT" altLang="it-IT"/>
          </a:p>
        </p:txBody>
      </p:sp>
      <p:sp>
        <p:nvSpPr>
          <p:cNvPr id="71683" name="Rectangle 2">
            <a:extLst>
              <a:ext uri="{FF2B5EF4-FFF2-40B4-BE49-F238E27FC236}">
                <a16:creationId xmlns:a16="http://schemas.microsoft.com/office/drawing/2014/main" id="{B2F605E3-802C-497E-B7A9-D51DBE3ACDD8}"/>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3EF20E89-E688-4470-98D6-5B8E5F6448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Due linee di uccelli: enantiorniti e orniturini. Gli enantiorniti fanno la fine dei dinosauri, si estinguono insieme agli altri dinosauri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CC88793D-3F79-4366-A213-412467A600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F8C3C37-C46E-42EE-BB25-4339E815130E}" type="slidenum">
              <a:rPr lang="it-IT" altLang="it-IT"/>
              <a:pPr>
                <a:spcBef>
                  <a:spcPct val="0"/>
                </a:spcBef>
              </a:pPr>
              <a:t>12</a:t>
            </a:fld>
            <a:endParaRPr lang="it-IT" altLang="it-IT"/>
          </a:p>
        </p:txBody>
      </p:sp>
      <p:sp>
        <p:nvSpPr>
          <p:cNvPr id="76803" name="Rectangle 2">
            <a:extLst>
              <a:ext uri="{FF2B5EF4-FFF2-40B4-BE49-F238E27FC236}">
                <a16:creationId xmlns:a16="http://schemas.microsoft.com/office/drawing/2014/main" id="{6219297D-C394-4558-BC10-576D0986E22A}"/>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D2D18970-F585-47F5-993E-DFD55C97B1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t>Due linee di uccelli: enantiorniti e orniturini. Gli enantiorniti fanno la fine dei dinosauri, si estinguono insieme agli altri dinosauri</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F16B806-F8D2-4D37-9F90-F02F6EC2FD8D}" type="datetimeFigureOut">
              <a:rPr lang="it-IT" smtClean="0"/>
              <a:t>09/06/2021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DEA8D9-F251-41BD-B1E8-26C1BF974442}" type="slidenum">
              <a:rPr lang="it-IT" smtClean="0"/>
              <a:t>‹N›</a:t>
            </a:fld>
            <a:endParaRPr lang="it-IT"/>
          </a:p>
        </p:txBody>
      </p:sp>
    </p:spTree>
    <p:extLst>
      <p:ext uri="{BB962C8B-B14F-4D97-AF65-F5344CB8AC3E}">
        <p14:creationId xmlns:p14="http://schemas.microsoft.com/office/powerpoint/2010/main" val="1194579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F16B806-F8D2-4D37-9F90-F02F6EC2FD8D}" type="datetimeFigureOut">
              <a:rPr lang="it-IT" smtClean="0"/>
              <a:t>09/06/2021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DEA8D9-F251-41BD-B1E8-26C1BF974442}" type="slidenum">
              <a:rPr lang="it-IT" smtClean="0"/>
              <a:t>‹N›</a:t>
            </a:fld>
            <a:endParaRPr lang="it-IT"/>
          </a:p>
        </p:txBody>
      </p:sp>
    </p:spTree>
    <p:extLst>
      <p:ext uri="{BB962C8B-B14F-4D97-AF65-F5344CB8AC3E}">
        <p14:creationId xmlns:p14="http://schemas.microsoft.com/office/powerpoint/2010/main" val="2792192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F16B806-F8D2-4D37-9F90-F02F6EC2FD8D}" type="datetimeFigureOut">
              <a:rPr lang="it-IT" smtClean="0"/>
              <a:t>09/06/2021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DEA8D9-F251-41BD-B1E8-26C1BF974442}" type="slidenum">
              <a:rPr lang="it-IT" smtClean="0"/>
              <a:t>‹N›</a:t>
            </a:fld>
            <a:endParaRPr lang="it-IT"/>
          </a:p>
        </p:txBody>
      </p:sp>
    </p:spTree>
    <p:extLst>
      <p:ext uri="{BB962C8B-B14F-4D97-AF65-F5344CB8AC3E}">
        <p14:creationId xmlns:p14="http://schemas.microsoft.com/office/powerpoint/2010/main" val="411660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F16B806-F8D2-4D37-9F90-F02F6EC2FD8D}" type="datetimeFigureOut">
              <a:rPr lang="it-IT" smtClean="0"/>
              <a:t>09/06/2021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DEA8D9-F251-41BD-B1E8-26C1BF974442}" type="slidenum">
              <a:rPr lang="it-IT" smtClean="0"/>
              <a:t>‹N›</a:t>
            </a:fld>
            <a:endParaRPr lang="it-IT"/>
          </a:p>
        </p:txBody>
      </p:sp>
    </p:spTree>
    <p:extLst>
      <p:ext uri="{BB962C8B-B14F-4D97-AF65-F5344CB8AC3E}">
        <p14:creationId xmlns:p14="http://schemas.microsoft.com/office/powerpoint/2010/main" val="1695249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F16B806-F8D2-4D37-9F90-F02F6EC2FD8D}" type="datetimeFigureOut">
              <a:rPr lang="it-IT" smtClean="0"/>
              <a:t>09/06/2021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DEA8D9-F251-41BD-B1E8-26C1BF974442}" type="slidenum">
              <a:rPr lang="it-IT" smtClean="0"/>
              <a:t>‹N›</a:t>
            </a:fld>
            <a:endParaRPr lang="it-IT"/>
          </a:p>
        </p:txBody>
      </p:sp>
    </p:spTree>
    <p:extLst>
      <p:ext uri="{BB962C8B-B14F-4D97-AF65-F5344CB8AC3E}">
        <p14:creationId xmlns:p14="http://schemas.microsoft.com/office/powerpoint/2010/main" val="337867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F16B806-F8D2-4D37-9F90-F02F6EC2FD8D}" type="datetimeFigureOut">
              <a:rPr lang="it-IT" smtClean="0"/>
              <a:t>09/06/2021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EDEA8D9-F251-41BD-B1E8-26C1BF974442}" type="slidenum">
              <a:rPr lang="it-IT" smtClean="0"/>
              <a:t>‹N›</a:t>
            </a:fld>
            <a:endParaRPr lang="it-IT"/>
          </a:p>
        </p:txBody>
      </p:sp>
    </p:spTree>
    <p:extLst>
      <p:ext uri="{BB962C8B-B14F-4D97-AF65-F5344CB8AC3E}">
        <p14:creationId xmlns:p14="http://schemas.microsoft.com/office/powerpoint/2010/main" val="4135133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F16B806-F8D2-4D37-9F90-F02F6EC2FD8D}" type="datetimeFigureOut">
              <a:rPr lang="it-IT" smtClean="0"/>
              <a:t>09/06/2021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EDEA8D9-F251-41BD-B1E8-26C1BF974442}" type="slidenum">
              <a:rPr lang="it-IT" smtClean="0"/>
              <a:t>‹N›</a:t>
            </a:fld>
            <a:endParaRPr lang="it-IT"/>
          </a:p>
        </p:txBody>
      </p:sp>
    </p:spTree>
    <p:extLst>
      <p:ext uri="{BB962C8B-B14F-4D97-AF65-F5344CB8AC3E}">
        <p14:creationId xmlns:p14="http://schemas.microsoft.com/office/powerpoint/2010/main" val="4002787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F16B806-F8D2-4D37-9F90-F02F6EC2FD8D}" type="datetimeFigureOut">
              <a:rPr lang="it-IT" smtClean="0"/>
              <a:t>09/06/2021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6EDEA8D9-F251-41BD-B1E8-26C1BF974442}" type="slidenum">
              <a:rPr lang="it-IT" smtClean="0"/>
              <a:t>‹N›</a:t>
            </a:fld>
            <a:endParaRPr lang="it-IT"/>
          </a:p>
        </p:txBody>
      </p:sp>
    </p:spTree>
    <p:extLst>
      <p:ext uri="{BB962C8B-B14F-4D97-AF65-F5344CB8AC3E}">
        <p14:creationId xmlns:p14="http://schemas.microsoft.com/office/powerpoint/2010/main" val="3515816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6B806-F8D2-4D37-9F90-F02F6EC2FD8D}" type="datetimeFigureOut">
              <a:rPr lang="it-IT" smtClean="0"/>
              <a:t>09/06/2021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6EDEA8D9-F251-41BD-B1E8-26C1BF974442}" type="slidenum">
              <a:rPr lang="it-IT" smtClean="0"/>
              <a:t>‹N›</a:t>
            </a:fld>
            <a:endParaRPr lang="it-IT"/>
          </a:p>
        </p:txBody>
      </p:sp>
    </p:spTree>
    <p:extLst>
      <p:ext uri="{BB962C8B-B14F-4D97-AF65-F5344CB8AC3E}">
        <p14:creationId xmlns:p14="http://schemas.microsoft.com/office/powerpoint/2010/main" val="316930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F16B806-F8D2-4D37-9F90-F02F6EC2FD8D}" type="datetimeFigureOut">
              <a:rPr lang="it-IT" smtClean="0"/>
              <a:t>09/06/2021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EDEA8D9-F251-41BD-B1E8-26C1BF974442}" type="slidenum">
              <a:rPr lang="it-IT" smtClean="0"/>
              <a:t>‹N›</a:t>
            </a:fld>
            <a:endParaRPr lang="it-IT"/>
          </a:p>
        </p:txBody>
      </p:sp>
    </p:spTree>
    <p:extLst>
      <p:ext uri="{BB962C8B-B14F-4D97-AF65-F5344CB8AC3E}">
        <p14:creationId xmlns:p14="http://schemas.microsoft.com/office/powerpoint/2010/main" val="255736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F16B806-F8D2-4D37-9F90-F02F6EC2FD8D}" type="datetimeFigureOut">
              <a:rPr lang="it-IT" smtClean="0"/>
              <a:t>09/06/2021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EDEA8D9-F251-41BD-B1E8-26C1BF974442}" type="slidenum">
              <a:rPr lang="it-IT" smtClean="0"/>
              <a:t>‹N›</a:t>
            </a:fld>
            <a:endParaRPr lang="it-IT"/>
          </a:p>
        </p:txBody>
      </p:sp>
    </p:spTree>
    <p:extLst>
      <p:ext uri="{BB962C8B-B14F-4D97-AF65-F5344CB8AC3E}">
        <p14:creationId xmlns:p14="http://schemas.microsoft.com/office/powerpoint/2010/main" val="310743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16B806-F8D2-4D37-9F90-F02F6EC2FD8D}" type="datetimeFigureOut">
              <a:rPr lang="it-IT" smtClean="0"/>
              <a:t>09/06/2021</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DEA8D9-F251-41BD-B1E8-26C1BF974442}" type="slidenum">
              <a:rPr lang="it-IT" smtClean="0"/>
              <a:t>‹N›</a:t>
            </a:fld>
            <a:endParaRPr lang="it-IT"/>
          </a:p>
        </p:txBody>
      </p:sp>
    </p:spTree>
    <p:extLst>
      <p:ext uri="{BB962C8B-B14F-4D97-AF65-F5344CB8AC3E}">
        <p14:creationId xmlns:p14="http://schemas.microsoft.com/office/powerpoint/2010/main" val="710251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0.png"/><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0.png"/><Relationship Id="rId5" Type="http://schemas.openxmlformats.org/officeDocument/2006/relationships/oleObject" Target="../embeddings/oleObject5.bin"/><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0.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87F504B-4663-4323-924A-FB4D57C83AE3}"/>
              </a:ext>
            </a:extLst>
          </p:cNvPr>
          <p:cNvSpPr txBox="1"/>
          <p:nvPr/>
        </p:nvSpPr>
        <p:spPr>
          <a:xfrm>
            <a:off x="396085" y="202578"/>
            <a:ext cx="7818935" cy="3416320"/>
          </a:xfrm>
          <a:prstGeom prst="rect">
            <a:avLst/>
          </a:prstGeom>
          <a:noFill/>
        </p:spPr>
        <p:txBody>
          <a:bodyPr wrap="none" rtlCol="0">
            <a:spAutoFit/>
          </a:bodyPr>
          <a:lstStyle/>
          <a:p>
            <a:r>
              <a:rPr lang="it-IT" dirty="0"/>
              <a:t>Gli uccelli dopo </a:t>
            </a:r>
            <a:r>
              <a:rPr lang="it-IT" i="1" dirty="0"/>
              <a:t>Archaeopteryx </a:t>
            </a:r>
            <a:r>
              <a:rPr lang="it-IT" dirty="0"/>
              <a:t>mostrano</a:t>
            </a:r>
            <a:r>
              <a:rPr lang="it-IT" i="1" dirty="0"/>
              <a:t> </a:t>
            </a:r>
            <a:r>
              <a:rPr lang="it-IT" dirty="0"/>
              <a:t> modificazione «a mosaico» dei caratteri</a:t>
            </a:r>
          </a:p>
          <a:p>
            <a:r>
              <a:rPr lang="it-IT" dirty="0"/>
              <a:t> </a:t>
            </a:r>
          </a:p>
          <a:p>
            <a:r>
              <a:rPr lang="it-IT" dirty="0"/>
              <a:t>Baricentro spostato verso la parte anteriore del corpo</a:t>
            </a:r>
          </a:p>
          <a:p>
            <a:r>
              <a:rPr lang="it-IT" dirty="0"/>
              <a:t>Coda ossea accorciata</a:t>
            </a:r>
          </a:p>
          <a:p>
            <a:r>
              <a:rPr lang="it-IT" dirty="0"/>
              <a:t>Fusione delle vertebre distali (pigostilo)</a:t>
            </a:r>
          </a:p>
          <a:p>
            <a:pPr eaLnBrk="1" hangingPunct="1">
              <a:defRPr/>
            </a:pPr>
            <a:r>
              <a:rPr lang="it-IT" dirty="0"/>
              <a:t>Coracoidi robusti attaccati allo sterno</a:t>
            </a:r>
          </a:p>
          <a:p>
            <a:pPr eaLnBrk="1" hangingPunct="1">
              <a:defRPr/>
            </a:pPr>
            <a:r>
              <a:rPr lang="it-IT" altLang="it-IT" dirty="0"/>
              <a:t>Denti assenti o presenti</a:t>
            </a:r>
          </a:p>
          <a:p>
            <a:pPr eaLnBrk="1" hangingPunct="1">
              <a:defRPr/>
            </a:pPr>
            <a:r>
              <a:rPr lang="it-IT" altLang="it-IT" dirty="0"/>
              <a:t>Sterno non carenato</a:t>
            </a:r>
          </a:p>
          <a:p>
            <a:pPr eaLnBrk="1" hangingPunct="1">
              <a:defRPr/>
            </a:pPr>
            <a:r>
              <a:rPr lang="it-IT" altLang="it-IT" dirty="0"/>
              <a:t>Omero modificato</a:t>
            </a:r>
          </a:p>
          <a:p>
            <a:pPr eaLnBrk="1" hangingPunct="1">
              <a:defRPr/>
            </a:pPr>
            <a:r>
              <a:rPr lang="it-IT" altLang="it-IT" dirty="0"/>
              <a:t>Dita libere</a:t>
            </a:r>
          </a:p>
          <a:p>
            <a:endParaRPr lang="it-IT" dirty="0"/>
          </a:p>
          <a:p>
            <a:endParaRPr lang="it-IT" dirty="0"/>
          </a:p>
        </p:txBody>
      </p:sp>
      <p:pic>
        <p:nvPicPr>
          <p:cNvPr id="3" name="Picture 2">
            <a:extLst>
              <a:ext uri="{FF2B5EF4-FFF2-40B4-BE49-F238E27FC236}">
                <a16:creationId xmlns:a16="http://schemas.microsoft.com/office/drawing/2014/main" id="{07837AF5-9306-4483-872E-7B86401A4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140" y="2664102"/>
            <a:ext cx="6426328" cy="3991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confucio">
            <a:extLst>
              <a:ext uri="{FF2B5EF4-FFF2-40B4-BE49-F238E27FC236}">
                <a16:creationId xmlns:a16="http://schemas.microsoft.com/office/drawing/2014/main" id="{16634CA6-04D6-4F52-85EC-F9726EDB6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280" y="1203193"/>
            <a:ext cx="2031670" cy="222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A0F68EA8-4D24-441A-8AC6-4B180BCDBC7B}"/>
              </a:ext>
            </a:extLst>
          </p:cNvPr>
          <p:cNvSpPr/>
          <p:nvPr/>
        </p:nvSpPr>
        <p:spPr>
          <a:xfrm>
            <a:off x="3623874" y="2880234"/>
            <a:ext cx="1225015" cy="307777"/>
          </a:xfrm>
          <a:prstGeom prst="rect">
            <a:avLst/>
          </a:prstGeom>
        </p:spPr>
        <p:txBody>
          <a:bodyPr wrap="none">
            <a:spAutoFit/>
          </a:bodyPr>
          <a:lstStyle/>
          <a:p>
            <a:r>
              <a:rPr lang="it-IT" i="1" dirty="0" err="1"/>
              <a:t>Confuciornis</a:t>
            </a:r>
            <a:endParaRPr lang="it-IT" i="1" dirty="0"/>
          </a:p>
        </p:txBody>
      </p:sp>
    </p:spTree>
    <p:extLst>
      <p:ext uri="{BB962C8B-B14F-4D97-AF65-F5344CB8AC3E}">
        <p14:creationId xmlns:p14="http://schemas.microsoft.com/office/powerpoint/2010/main" val="400243181"/>
      </p:ext>
    </p:extLst>
  </p:cSld>
  <p:clrMapOvr>
    <a:masterClrMapping/>
  </p:clrMapOvr>
  <mc:AlternateContent xmlns:mc="http://schemas.openxmlformats.org/markup-compatibility/2006" xmlns:p14="http://schemas.microsoft.com/office/powerpoint/2010/main">
    <mc:Choice Requires="p14">
      <p:transition spd="slow" p14:dur="2000" advTm="273324"/>
    </mc:Choice>
    <mc:Fallback xmlns="">
      <p:transition spd="slow" advTm="27332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a:extLst>
              <a:ext uri="{FF2B5EF4-FFF2-40B4-BE49-F238E27FC236}">
                <a16:creationId xmlns:a16="http://schemas.microsoft.com/office/drawing/2014/main" id="{20DE4A29-A3F4-497E-854D-A66B0BF88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887" y="545879"/>
            <a:ext cx="7683735" cy="576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5018"/>
    </mc:Choice>
    <mc:Fallback xmlns="">
      <p:transition spd="slow" advTm="3501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A9631337-3B37-45CA-A3FF-3C1C1458344E}"/>
              </a:ext>
            </a:extLst>
          </p:cNvPr>
          <p:cNvSpPr>
            <a:spLocks noChangeArrowheads="1"/>
          </p:cNvSpPr>
          <p:nvPr/>
        </p:nvSpPr>
        <p:spPr bwMode="auto">
          <a:xfrm>
            <a:off x="2271713" y="1395413"/>
            <a:ext cx="1244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it-IT" altLang="it-IT" sz="1500" b="0" i="1">
                <a:latin typeface="Comic Sans MS" panose="030F0702030302020204" pitchFamily="66" charset="0"/>
              </a:rPr>
              <a:t>Ichthyornis</a:t>
            </a:r>
          </a:p>
        </p:txBody>
      </p:sp>
      <p:pic>
        <p:nvPicPr>
          <p:cNvPr id="77827" name="Picture 4">
            <a:extLst>
              <a:ext uri="{FF2B5EF4-FFF2-40B4-BE49-F238E27FC236}">
                <a16:creationId xmlns:a16="http://schemas.microsoft.com/office/drawing/2014/main" id="{30EF3289-3E02-456A-B018-555BDBD49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3388" y="1789113"/>
            <a:ext cx="3135312"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7">
            <a:extLst>
              <a:ext uri="{FF2B5EF4-FFF2-40B4-BE49-F238E27FC236}">
                <a16:creationId xmlns:a16="http://schemas.microsoft.com/office/drawing/2014/main" id="{8334878B-CCB1-4DB6-8C5E-CA3217DDF592}"/>
              </a:ext>
            </a:extLst>
          </p:cNvPr>
          <p:cNvSpPr txBox="1">
            <a:spLocks noChangeArrowheads="1"/>
          </p:cNvSpPr>
          <p:nvPr/>
        </p:nvSpPr>
        <p:spPr bwMode="auto">
          <a:xfrm>
            <a:off x="4235450" y="0"/>
            <a:ext cx="1579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omic Sans MS" panose="030F0702030302020204" pitchFamily="66" charset="0"/>
              </a:rPr>
              <a:t>Ornithurinae</a:t>
            </a:r>
          </a:p>
        </p:txBody>
      </p:sp>
      <p:sp>
        <p:nvSpPr>
          <p:cNvPr id="77829" name="Text Box 8">
            <a:extLst>
              <a:ext uri="{FF2B5EF4-FFF2-40B4-BE49-F238E27FC236}">
                <a16:creationId xmlns:a16="http://schemas.microsoft.com/office/drawing/2014/main" id="{96716CD4-9A45-4710-A8F9-66F6062F54CA}"/>
              </a:ext>
            </a:extLst>
          </p:cNvPr>
          <p:cNvSpPr txBox="1">
            <a:spLocks noChangeArrowheads="1"/>
          </p:cNvSpPr>
          <p:nvPr/>
        </p:nvSpPr>
        <p:spPr bwMode="auto">
          <a:xfrm>
            <a:off x="2000250" y="3348038"/>
            <a:ext cx="17033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it-IT" altLang="it-IT" sz="1500">
                <a:latin typeface="Comic Sans MS" panose="030F0702030302020204" pitchFamily="66" charset="0"/>
              </a:rPr>
              <a:t>Sterno carenato</a:t>
            </a:r>
          </a:p>
        </p:txBody>
      </p:sp>
      <p:pic>
        <p:nvPicPr>
          <p:cNvPr id="77830" name="Picture 9" descr="Ichtyornis">
            <a:extLst>
              <a:ext uri="{FF2B5EF4-FFF2-40B4-BE49-F238E27FC236}">
                <a16:creationId xmlns:a16="http://schemas.microsoft.com/office/drawing/2014/main" id="{EDABEA27-9D7A-4396-8AAC-C1F0A29FF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3988" y="873125"/>
            <a:ext cx="1909762"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Rettangolo 6">
            <a:extLst>
              <a:ext uri="{FF2B5EF4-FFF2-40B4-BE49-F238E27FC236}">
                <a16:creationId xmlns:a16="http://schemas.microsoft.com/office/drawing/2014/main" id="{8F1DF309-91C9-43DB-A6FB-A26AAA235472}"/>
              </a:ext>
            </a:extLst>
          </p:cNvPr>
          <p:cNvSpPr>
            <a:spLocks noChangeArrowheads="1"/>
          </p:cNvSpPr>
          <p:nvPr/>
        </p:nvSpPr>
        <p:spPr bwMode="auto">
          <a:xfrm>
            <a:off x="2000250" y="5545138"/>
            <a:ext cx="51435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en-US" altLang="it-IT" sz="1200">
                <a:latin typeface="Comic Sans MS" panose="030F0702030302020204" pitchFamily="66" charset="0"/>
              </a:rPr>
              <a:t>Ichthyornisis notable primarily for its combination of vertebrae which are concave both in front and back (similar to some fish, which is where the bird gets its name) and several more subtle features of its skeleton which set it apart from its close relatives. Ichthyornisis perhaps most well known for its teeth. The teeth were present only in the middle portion of the upper and lower jaws</a:t>
            </a:r>
            <a:endParaRPr lang="it-IT" altLang="it-IT" sz="1200">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8789"/>
    </mc:Choice>
    <mc:Fallback xmlns="">
      <p:transition spd="slow" advTm="4878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8" name="Object 4">
            <a:extLst>
              <a:ext uri="{FF2B5EF4-FFF2-40B4-BE49-F238E27FC236}">
                <a16:creationId xmlns:a16="http://schemas.microsoft.com/office/drawing/2014/main" id="{FE77B799-2175-4077-AD3E-444E57B04B07}"/>
              </a:ext>
            </a:extLst>
          </p:cNvPr>
          <p:cNvGraphicFramePr>
            <a:graphicFrameLocks noChangeAspect="1"/>
          </p:cNvGraphicFramePr>
          <p:nvPr/>
        </p:nvGraphicFramePr>
        <p:xfrm>
          <a:off x="2052638" y="131763"/>
          <a:ext cx="5100637" cy="6481762"/>
        </p:xfrm>
        <a:graphic>
          <a:graphicData uri="http://schemas.openxmlformats.org/presentationml/2006/ole">
            <mc:AlternateContent xmlns:mc="http://schemas.openxmlformats.org/markup-compatibility/2006">
              <mc:Choice xmlns:v="urn:schemas-microsoft-com:vml" Requires="v">
                <p:oleObj spid="_x0000_s4108" name="Image" r:id="rId4" imgW="4254656" imgH="5406705" progId="Photoshop.Image.8">
                  <p:embed/>
                </p:oleObj>
              </mc:Choice>
              <mc:Fallback>
                <p:oleObj name="Image" r:id="rId4" imgW="4254656" imgH="5406705" progId="Photoshop.Image.8">
                  <p:embed/>
                  <p:pic>
                    <p:nvPicPr>
                      <p:cNvPr id="75778" name="Object 4">
                        <a:extLst>
                          <a:ext uri="{FF2B5EF4-FFF2-40B4-BE49-F238E27FC236}">
                            <a16:creationId xmlns:a16="http://schemas.microsoft.com/office/drawing/2014/main" id="{FE77B799-2175-4077-AD3E-444E57B04B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2638" y="131763"/>
                        <a:ext cx="5100637" cy="648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3" name="Line 5">
            <a:extLst>
              <a:ext uri="{FF2B5EF4-FFF2-40B4-BE49-F238E27FC236}">
                <a16:creationId xmlns:a16="http://schemas.microsoft.com/office/drawing/2014/main" id="{3FC2B7D3-6545-406B-9006-73558B9103EA}"/>
              </a:ext>
            </a:extLst>
          </p:cNvPr>
          <p:cNvSpPr>
            <a:spLocks noChangeShapeType="1"/>
          </p:cNvSpPr>
          <p:nvPr/>
        </p:nvSpPr>
        <p:spPr bwMode="auto">
          <a:xfrm>
            <a:off x="3603625" y="4710113"/>
            <a:ext cx="0" cy="388937"/>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it-IT" sz="1050"/>
          </a:p>
        </p:txBody>
      </p:sp>
      <p:sp>
        <p:nvSpPr>
          <p:cNvPr id="75780" name="Rectangle 6">
            <a:extLst>
              <a:ext uri="{FF2B5EF4-FFF2-40B4-BE49-F238E27FC236}">
                <a16:creationId xmlns:a16="http://schemas.microsoft.com/office/drawing/2014/main" id="{4D847E11-11FC-4DE6-B3B8-41DBEE3CC846}"/>
              </a:ext>
            </a:extLst>
          </p:cNvPr>
          <p:cNvSpPr>
            <a:spLocks noChangeArrowheads="1"/>
          </p:cNvSpPr>
          <p:nvPr/>
        </p:nvSpPr>
        <p:spPr bwMode="auto">
          <a:xfrm>
            <a:off x="2925763" y="6411913"/>
            <a:ext cx="2703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30000"/>
              </a:spcBef>
              <a:buFontTx/>
              <a:buNone/>
            </a:pPr>
            <a:r>
              <a:rPr lang="it-IT" altLang="it-IT" sz="1800" b="0">
                <a:latin typeface="Comic Sans MS" panose="030F0702030302020204" pitchFamily="66" charset="0"/>
              </a:rPr>
              <a:t>enantiorniti e orniturini</a:t>
            </a:r>
          </a:p>
        </p:txBody>
      </p:sp>
      <p:sp>
        <p:nvSpPr>
          <p:cNvPr id="25605" name="Rettangolo 6">
            <a:extLst>
              <a:ext uri="{FF2B5EF4-FFF2-40B4-BE49-F238E27FC236}">
                <a16:creationId xmlns:a16="http://schemas.microsoft.com/office/drawing/2014/main" id="{CC40DA95-E160-4CEB-ACE2-D45475DCB446}"/>
              </a:ext>
            </a:extLst>
          </p:cNvPr>
          <p:cNvSpPr>
            <a:spLocks noChangeArrowheads="1"/>
          </p:cNvSpPr>
          <p:nvPr/>
        </p:nvSpPr>
        <p:spPr bwMode="auto">
          <a:xfrm>
            <a:off x="2974975" y="428625"/>
            <a:ext cx="7794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Comic Sans MS" panose="030F0702030302020204" pitchFamily="66" charset="0"/>
              </a:defRPr>
            </a:lvl1pPr>
            <a:lvl2pPr marL="742950" indent="-285750" eaLnBrk="0" hangingPunct="0">
              <a:defRPr sz="1400" b="1">
                <a:solidFill>
                  <a:schemeClr val="tx1"/>
                </a:solidFill>
                <a:latin typeface="Comic Sans MS" panose="030F0702030302020204" pitchFamily="66" charset="0"/>
              </a:defRPr>
            </a:lvl2pPr>
            <a:lvl3pPr marL="1143000" indent="-228600" eaLnBrk="0" hangingPunct="0">
              <a:defRPr sz="1400" b="1">
                <a:solidFill>
                  <a:schemeClr val="tx1"/>
                </a:solidFill>
                <a:latin typeface="Comic Sans MS" panose="030F0702030302020204" pitchFamily="66" charset="0"/>
              </a:defRPr>
            </a:lvl3pPr>
            <a:lvl4pPr marL="1600200" indent="-228600" eaLnBrk="0" hangingPunct="0">
              <a:defRPr sz="1400" b="1">
                <a:solidFill>
                  <a:schemeClr val="tx1"/>
                </a:solidFill>
                <a:latin typeface="Comic Sans MS" panose="030F0702030302020204" pitchFamily="66" charset="0"/>
              </a:defRPr>
            </a:lvl4pPr>
            <a:lvl5pPr marL="2057400" indent="-228600" eaLnBrk="0" hangingPunct="0">
              <a:defRPr sz="1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b="1">
                <a:solidFill>
                  <a:schemeClr val="tx1"/>
                </a:solidFill>
                <a:latin typeface="Comic Sans MS" panose="030F0702030302020204" pitchFamily="66" charset="0"/>
              </a:defRPr>
            </a:lvl9pPr>
          </a:lstStyle>
          <a:p>
            <a:pPr eaLnBrk="1" hangingPunct="1">
              <a:defRPr/>
            </a:pPr>
            <a:r>
              <a:rPr lang="it-IT" altLang="it-IT" sz="1050"/>
              <a:t>K-T limit</a:t>
            </a:r>
          </a:p>
        </p:txBody>
      </p:sp>
    </p:spTree>
  </p:cSld>
  <p:clrMapOvr>
    <a:masterClrMapping/>
  </p:clrMapOvr>
  <mc:AlternateContent xmlns:mc="http://schemas.openxmlformats.org/markup-compatibility/2006" xmlns:p14="http://schemas.microsoft.com/office/powerpoint/2010/main">
    <mc:Choice Requires="p14">
      <p:transition spd="slow" p14:dur="2000" advTm="35268"/>
    </mc:Choice>
    <mc:Fallback xmlns="">
      <p:transition spd="slow" advTm="3526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60BD63CE-D8F9-4210-9E40-5999C702067B}"/>
              </a:ext>
            </a:extLst>
          </p:cNvPr>
          <p:cNvSpPr>
            <a:spLocks noChangeArrowheads="1"/>
          </p:cNvSpPr>
          <p:nvPr/>
        </p:nvSpPr>
        <p:spPr bwMode="auto">
          <a:xfrm>
            <a:off x="2652713" y="106363"/>
            <a:ext cx="15240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it-IT" altLang="it-IT" sz="1500" b="0">
                <a:solidFill>
                  <a:srgbClr val="990033"/>
                </a:solidFill>
                <a:latin typeface="Comic Sans MS" panose="030F0702030302020204" pitchFamily="66" charset="0"/>
              </a:rPr>
              <a:t>NEORNITHES</a:t>
            </a:r>
          </a:p>
        </p:txBody>
      </p:sp>
      <p:sp>
        <p:nvSpPr>
          <p:cNvPr id="69635" name="Rectangle 3">
            <a:extLst>
              <a:ext uri="{FF2B5EF4-FFF2-40B4-BE49-F238E27FC236}">
                <a16:creationId xmlns:a16="http://schemas.microsoft.com/office/drawing/2014/main" id="{9D2240BC-CCA1-44EF-A588-CE4F7F49EB5A}"/>
              </a:ext>
            </a:extLst>
          </p:cNvPr>
          <p:cNvSpPr>
            <a:spLocks noChangeArrowheads="1"/>
          </p:cNvSpPr>
          <p:nvPr/>
        </p:nvSpPr>
        <p:spPr bwMode="auto">
          <a:xfrm>
            <a:off x="4028660" y="793750"/>
            <a:ext cx="4570827"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050925" indent="-601663" eaLnBrk="0" hangingPunct="0">
              <a:defRPr sz="1400" b="1">
                <a:solidFill>
                  <a:schemeClr val="tx1"/>
                </a:solidFill>
                <a:latin typeface="Comic Sans MS" panose="030F0702030302020204" pitchFamily="66" charset="0"/>
              </a:defRPr>
            </a:lvl1pPr>
            <a:lvl2pPr marL="2759075" indent="-187325" eaLnBrk="0" hangingPunct="0">
              <a:defRPr sz="1400" b="1">
                <a:solidFill>
                  <a:schemeClr val="tx1"/>
                </a:solidFill>
                <a:latin typeface="Comic Sans MS" panose="030F0702030302020204" pitchFamily="66" charset="0"/>
              </a:defRPr>
            </a:lvl2pPr>
            <a:lvl3pPr marL="1143000" indent="-228600" eaLnBrk="0" hangingPunct="0">
              <a:defRPr sz="1400" b="1">
                <a:solidFill>
                  <a:schemeClr val="tx1"/>
                </a:solidFill>
                <a:latin typeface="Comic Sans MS" panose="030F0702030302020204" pitchFamily="66" charset="0"/>
              </a:defRPr>
            </a:lvl3pPr>
            <a:lvl4pPr marL="1600200" indent="-228600" eaLnBrk="0" hangingPunct="0">
              <a:defRPr sz="1400" b="1">
                <a:solidFill>
                  <a:schemeClr val="tx1"/>
                </a:solidFill>
                <a:latin typeface="Comic Sans MS" panose="030F0702030302020204" pitchFamily="66" charset="0"/>
              </a:defRPr>
            </a:lvl4pPr>
            <a:lvl5pPr marL="2057400" indent="-228600" eaLnBrk="0" hangingPunct="0">
              <a:defRPr sz="1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b="1">
                <a:solidFill>
                  <a:schemeClr val="tx1"/>
                </a:solidFill>
                <a:latin typeface="Comic Sans MS" panose="030F0702030302020204" pitchFamily="66" charset="0"/>
              </a:defRPr>
            </a:lvl9pPr>
          </a:lstStyle>
          <a:p>
            <a:pPr>
              <a:lnSpc>
                <a:spcPct val="120000"/>
              </a:lnSpc>
              <a:defRPr/>
            </a:pPr>
            <a:r>
              <a:rPr lang="it-IT" altLang="it-IT" sz="1050" b="0" dirty="0">
                <a:cs typeface="Times New Roman" panose="02020603050405020304" pitchFamily="18" charset="0"/>
              </a:rPr>
              <a:t>	Sottoclasse: </a:t>
            </a:r>
            <a:r>
              <a:rPr lang="it-IT" altLang="it-IT" sz="1050" dirty="0" err="1">
                <a:cs typeface="Times New Roman" panose="02020603050405020304" pitchFamily="18" charset="0"/>
              </a:rPr>
              <a:t>Neognathae</a:t>
            </a:r>
            <a:endParaRPr lang="it-IT" altLang="it-IT" sz="1050" dirty="0">
              <a:cs typeface="Times New Roman" panose="02020603050405020304" pitchFamily="18" charset="0"/>
            </a:endParaRPr>
          </a:p>
          <a:p>
            <a:pPr>
              <a:lnSpc>
                <a:spcPct val="120000"/>
              </a:lnSpc>
              <a:defRPr/>
            </a:pPr>
            <a:r>
              <a:rPr lang="it-IT" altLang="it-IT" sz="1050" b="0" dirty="0">
                <a:cs typeface="Times New Roman" panose="02020603050405020304" pitchFamily="18" charset="0"/>
              </a:rPr>
              <a:t> </a:t>
            </a:r>
          </a:p>
          <a:p>
            <a:pPr>
              <a:lnSpc>
                <a:spcPct val="120000"/>
              </a:lnSpc>
              <a:defRPr/>
            </a:pPr>
            <a:r>
              <a:rPr lang="it-IT" altLang="it-IT" sz="1050" b="0" dirty="0">
                <a:cs typeface="Times New Roman" panose="02020603050405020304" pitchFamily="18" charset="0"/>
              </a:rPr>
              <a:t> 		 Ordine: </a:t>
            </a:r>
            <a:r>
              <a:rPr lang="it-IT" altLang="it-IT" sz="1050" b="0" dirty="0" err="1">
                <a:cs typeface="Times New Roman" panose="02020603050405020304" pitchFamily="18" charset="0"/>
              </a:rPr>
              <a:t>Podicipediformes</a:t>
            </a:r>
            <a:r>
              <a:rPr lang="it-IT" altLang="it-IT" sz="1050" b="0" dirty="0">
                <a:cs typeface="Times New Roman" panose="02020603050405020304" pitchFamily="18" charset="0"/>
              </a:rPr>
              <a:t>   </a:t>
            </a:r>
          </a:p>
          <a:p>
            <a:pPr>
              <a:lnSpc>
                <a:spcPct val="120000"/>
              </a:lnSpc>
              <a:defRPr/>
            </a:pPr>
            <a:r>
              <a:rPr lang="fr-FR" altLang="it-IT" sz="1050" b="0" dirty="0">
                <a:cs typeface="Times New Roman" panose="02020603050405020304" pitchFamily="18" charset="0"/>
              </a:rPr>
              <a:t>		              </a:t>
            </a:r>
            <a:r>
              <a:rPr lang="fr-FR" altLang="it-IT" sz="1050" b="0" dirty="0" err="1">
                <a:cs typeface="Times New Roman" panose="02020603050405020304" pitchFamily="18" charset="0"/>
              </a:rPr>
              <a:t>Sphenisciformes</a:t>
            </a:r>
            <a:r>
              <a:rPr lang="fr-FR" altLang="it-IT" sz="1050" b="0" dirty="0">
                <a:cs typeface="Times New Roman" panose="02020603050405020304" pitchFamily="18" charset="0"/>
              </a:rPr>
              <a:t>   </a:t>
            </a:r>
            <a:endParaRPr lang="it-IT" altLang="it-IT" sz="1050" b="0" dirty="0">
              <a:cs typeface="Times New Roman" panose="02020603050405020304" pitchFamily="18" charset="0"/>
            </a:endParaRPr>
          </a:p>
          <a:p>
            <a:pPr lvl="1">
              <a:lnSpc>
                <a:spcPct val="120000"/>
              </a:lnSpc>
              <a:defRPr/>
            </a:pPr>
            <a:r>
              <a:rPr lang="fr-FR" altLang="it-IT" sz="1050" b="0" dirty="0">
                <a:cs typeface="Times New Roman" panose="02020603050405020304" pitchFamily="18" charset="0"/>
              </a:rPr>
              <a:t>Procellariiformes   </a:t>
            </a:r>
            <a:endParaRPr lang="it-IT" altLang="it-IT" sz="1050" b="0" dirty="0">
              <a:cs typeface="Times New Roman" panose="02020603050405020304" pitchFamily="18" charset="0"/>
            </a:endParaRPr>
          </a:p>
          <a:p>
            <a:pPr lvl="1">
              <a:lnSpc>
                <a:spcPct val="120000"/>
              </a:lnSpc>
              <a:defRPr/>
            </a:pPr>
            <a:r>
              <a:rPr lang="fr-FR" altLang="it-IT" sz="1050" b="0" dirty="0" err="1">
                <a:cs typeface="Times New Roman" panose="02020603050405020304" pitchFamily="18" charset="0"/>
              </a:rPr>
              <a:t>Pelecaniformes</a:t>
            </a:r>
            <a:r>
              <a:rPr lang="fr-FR" altLang="it-IT" sz="1050" b="0" dirty="0">
                <a:cs typeface="Times New Roman" panose="02020603050405020304" pitchFamily="18" charset="0"/>
              </a:rPr>
              <a:t>   </a:t>
            </a:r>
            <a:endParaRPr lang="it-IT" altLang="it-IT" sz="1050" b="0" dirty="0">
              <a:cs typeface="Times New Roman" panose="02020603050405020304" pitchFamily="18" charset="0"/>
            </a:endParaRPr>
          </a:p>
          <a:p>
            <a:pPr lvl="1">
              <a:lnSpc>
                <a:spcPct val="120000"/>
              </a:lnSpc>
              <a:defRPr/>
            </a:pPr>
            <a:r>
              <a:rPr lang="fr-FR" altLang="it-IT" sz="1050" b="0" dirty="0" err="1">
                <a:cs typeface="Times New Roman" panose="02020603050405020304" pitchFamily="18" charset="0"/>
              </a:rPr>
              <a:t>Anseriformes</a:t>
            </a:r>
            <a:r>
              <a:rPr lang="fr-FR" altLang="it-IT" sz="1050" b="0" dirty="0">
                <a:cs typeface="Times New Roman" panose="02020603050405020304" pitchFamily="18" charset="0"/>
              </a:rPr>
              <a:t>   </a:t>
            </a:r>
            <a:endParaRPr lang="it-IT" altLang="it-IT" sz="1050" b="0" dirty="0">
              <a:cs typeface="Times New Roman" panose="02020603050405020304" pitchFamily="18" charset="0"/>
            </a:endParaRPr>
          </a:p>
          <a:p>
            <a:pPr lvl="1">
              <a:lnSpc>
                <a:spcPct val="120000"/>
              </a:lnSpc>
              <a:defRPr/>
            </a:pPr>
            <a:r>
              <a:rPr lang="fr-FR" altLang="it-IT" sz="1050" b="0" dirty="0" err="1">
                <a:cs typeface="Times New Roman" panose="02020603050405020304" pitchFamily="18" charset="0"/>
              </a:rPr>
              <a:t>Phoenicopteriformes</a:t>
            </a:r>
            <a:r>
              <a:rPr lang="fr-FR" altLang="it-IT" sz="1050" b="0" dirty="0">
                <a:cs typeface="Times New Roman" panose="02020603050405020304" pitchFamily="18" charset="0"/>
              </a:rPr>
              <a:t> </a:t>
            </a:r>
            <a:endParaRPr lang="it-IT" altLang="it-IT" sz="1050" b="0" dirty="0">
              <a:cs typeface="Times New Roman" panose="02020603050405020304" pitchFamily="18" charset="0"/>
            </a:endParaRPr>
          </a:p>
          <a:p>
            <a:pPr lvl="1">
              <a:lnSpc>
                <a:spcPct val="120000"/>
              </a:lnSpc>
              <a:defRPr/>
            </a:pPr>
            <a:r>
              <a:rPr lang="fr-FR" altLang="it-IT" sz="1050" b="0" dirty="0">
                <a:cs typeface="Times New Roman" panose="02020603050405020304" pitchFamily="18" charset="0"/>
              </a:rPr>
              <a:t>Ciconiiformes  </a:t>
            </a:r>
            <a:endParaRPr lang="it-IT" altLang="it-IT" sz="1050" b="0" dirty="0">
              <a:cs typeface="Times New Roman" panose="02020603050405020304" pitchFamily="18" charset="0"/>
            </a:endParaRPr>
          </a:p>
          <a:p>
            <a:pPr lvl="1">
              <a:lnSpc>
                <a:spcPct val="120000"/>
              </a:lnSpc>
              <a:defRPr/>
            </a:pPr>
            <a:r>
              <a:rPr lang="fr-FR" altLang="it-IT" sz="1050" b="0" dirty="0">
                <a:cs typeface="Times New Roman" panose="02020603050405020304" pitchFamily="18" charset="0"/>
              </a:rPr>
              <a:t>Falconiformes   </a:t>
            </a:r>
            <a:endParaRPr lang="it-IT" altLang="it-IT" sz="1050" b="0" dirty="0">
              <a:cs typeface="Times New Roman" panose="02020603050405020304" pitchFamily="18" charset="0"/>
            </a:endParaRPr>
          </a:p>
          <a:p>
            <a:pPr lvl="1">
              <a:lnSpc>
                <a:spcPct val="120000"/>
              </a:lnSpc>
              <a:defRPr/>
            </a:pPr>
            <a:r>
              <a:rPr lang="fr-FR" altLang="it-IT" sz="1050" b="0" dirty="0">
                <a:cs typeface="Times New Roman" panose="02020603050405020304" pitchFamily="18" charset="0"/>
              </a:rPr>
              <a:t>Galliformes   </a:t>
            </a:r>
            <a:endParaRPr lang="it-IT" altLang="it-IT" sz="1050" b="0" dirty="0">
              <a:cs typeface="Times New Roman" panose="02020603050405020304" pitchFamily="18" charset="0"/>
            </a:endParaRPr>
          </a:p>
          <a:p>
            <a:pPr lvl="1">
              <a:lnSpc>
                <a:spcPct val="120000"/>
              </a:lnSpc>
              <a:defRPr/>
            </a:pPr>
            <a:r>
              <a:rPr lang="fr-FR" altLang="it-IT" sz="1050" b="0" dirty="0">
                <a:cs typeface="Times New Roman" panose="02020603050405020304" pitchFamily="18" charset="0"/>
              </a:rPr>
              <a:t>Gruiformes   </a:t>
            </a:r>
            <a:endParaRPr lang="it-IT" altLang="it-IT" sz="1050" b="0" dirty="0">
              <a:cs typeface="Times New Roman" panose="02020603050405020304" pitchFamily="18" charset="0"/>
            </a:endParaRPr>
          </a:p>
          <a:p>
            <a:pPr lvl="1">
              <a:lnSpc>
                <a:spcPct val="120000"/>
              </a:lnSpc>
              <a:defRPr/>
            </a:pPr>
            <a:r>
              <a:rPr lang="fr-FR" altLang="it-IT" sz="1050" b="0" dirty="0">
                <a:cs typeface="Times New Roman" panose="02020603050405020304" pitchFamily="18" charset="0"/>
              </a:rPr>
              <a:t>Charadriiformes  </a:t>
            </a:r>
            <a:endParaRPr lang="it-IT" altLang="it-IT" sz="1050" b="0" dirty="0">
              <a:cs typeface="Times New Roman" panose="02020603050405020304" pitchFamily="18" charset="0"/>
            </a:endParaRPr>
          </a:p>
          <a:p>
            <a:pPr lvl="1">
              <a:lnSpc>
                <a:spcPct val="120000"/>
              </a:lnSpc>
              <a:defRPr/>
            </a:pPr>
            <a:r>
              <a:rPr lang="fr-FR" altLang="it-IT" sz="1050" b="0" dirty="0" err="1">
                <a:cs typeface="Times New Roman" panose="02020603050405020304" pitchFamily="18" charset="0"/>
              </a:rPr>
              <a:t>Gaviiformes</a:t>
            </a:r>
            <a:r>
              <a:rPr lang="fr-FR" altLang="it-IT" sz="1050" b="0" dirty="0">
                <a:cs typeface="Times New Roman" panose="02020603050405020304" pitchFamily="18" charset="0"/>
              </a:rPr>
              <a:t>  </a:t>
            </a:r>
            <a:endParaRPr lang="it-IT" altLang="it-IT" sz="1050" b="0" dirty="0">
              <a:cs typeface="Times New Roman" panose="02020603050405020304" pitchFamily="18" charset="0"/>
            </a:endParaRPr>
          </a:p>
          <a:p>
            <a:pPr lvl="1">
              <a:lnSpc>
                <a:spcPct val="120000"/>
              </a:lnSpc>
              <a:defRPr/>
            </a:pPr>
            <a:r>
              <a:rPr lang="fr-FR" altLang="it-IT" sz="1050" b="0" dirty="0" err="1">
                <a:cs typeface="Times New Roman" panose="02020603050405020304" pitchFamily="18" charset="0"/>
              </a:rPr>
              <a:t>Columbiformes</a:t>
            </a:r>
            <a:r>
              <a:rPr lang="fr-FR" altLang="it-IT" sz="1050" b="0" dirty="0">
                <a:cs typeface="Times New Roman" panose="02020603050405020304" pitchFamily="18" charset="0"/>
              </a:rPr>
              <a:t>   </a:t>
            </a:r>
            <a:endParaRPr lang="it-IT" altLang="it-IT" sz="1050" b="0" dirty="0">
              <a:cs typeface="Times New Roman" panose="02020603050405020304" pitchFamily="18" charset="0"/>
            </a:endParaRPr>
          </a:p>
          <a:p>
            <a:pPr lvl="1">
              <a:lnSpc>
                <a:spcPct val="120000"/>
              </a:lnSpc>
              <a:defRPr/>
            </a:pPr>
            <a:r>
              <a:rPr lang="fr-FR" altLang="it-IT" sz="1050" b="0" dirty="0">
                <a:cs typeface="Times New Roman" panose="02020603050405020304" pitchFamily="18" charset="0"/>
              </a:rPr>
              <a:t>Psittaciformes   </a:t>
            </a:r>
            <a:endParaRPr lang="it-IT" altLang="it-IT" sz="1050" b="0" dirty="0">
              <a:cs typeface="Times New Roman" panose="02020603050405020304" pitchFamily="18" charset="0"/>
            </a:endParaRPr>
          </a:p>
          <a:p>
            <a:pPr lvl="1">
              <a:lnSpc>
                <a:spcPct val="120000"/>
              </a:lnSpc>
              <a:defRPr/>
            </a:pPr>
            <a:r>
              <a:rPr lang="fr-FR" altLang="it-IT" sz="1050" b="0" dirty="0" err="1">
                <a:cs typeface="Times New Roman" panose="02020603050405020304" pitchFamily="18" charset="0"/>
              </a:rPr>
              <a:t>Coliiformes</a:t>
            </a:r>
            <a:r>
              <a:rPr lang="fr-FR" altLang="it-IT" sz="1050" b="0" dirty="0">
                <a:cs typeface="Times New Roman" panose="02020603050405020304" pitchFamily="18" charset="0"/>
              </a:rPr>
              <a:t>  </a:t>
            </a:r>
            <a:endParaRPr lang="it-IT" altLang="it-IT" sz="1050" b="0" dirty="0">
              <a:cs typeface="Times New Roman" panose="02020603050405020304" pitchFamily="18" charset="0"/>
            </a:endParaRPr>
          </a:p>
          <a:p>
            <a:pPr lvl="1">
              <a:lnSpc>
                <a:spcPct val="120000"/>
              </a:lnSpc>
              <a:defRPr/>
            </a:pPr>
            <a:r>
              <a:rPr lang="fr-FR" altLang="it-IT" sz="1050" b="0" dirty="0" err="1">
                <a:cs typeface="Times New Roman" panose="02020603050405020304" pitchFamily="18" charset="0"/>
              </a:rPr>
              <a:t>Musophagiformes</a:t>
            </a:r>
            <a:r>
              <a:rPr lang="fr-FR" altLang="it-IT" sz="1050" b="0" dirty="0">
                <a:cs typeface="Times New Roman" panose="02020603050405020304" pitchFamily="18" charset="0"/>
              </a:rPr>
              <a:t>   </a:t>
            </a:r>
            <a:endParaRPr lang="it-IT" altLang="it-IT" sz="1050" b="0" dirty="0">
              <a:cs typeface="Times New Roman" panose="02020603050405020304" pitchFamily="18" charset="0"/>
            </a:endParaRPr>
          </a:p>
          <a:p>
            <a:pPr lvl="1">
              <a:lnSpc>
                <a:spcPct val="120000"/>
              </a:lnSpc>
              <a:defRPr/>
            </a:pPr>
            <a:r>
              <a:rPr lang="fr-FR" altLang="it-IT" sz="1050" b="0" dirty="0">
                <a:cs typeface="Times New Roman" panose="02020603050405020304" pitchFamily="18" charset="0"/>
              </a:rPr>
              <a:t>Cuculiformes   </a:t>
            </a:r>
            <a:endParaRPr lang="it-IT" altLang="it-IT" sz="1050" b="0" dirty="0">
              <a:cs typeface="Times New Roman" panose="02020603050405020304" pitchFamily="18" charset="0"/>
            </a:endParaRPr>
          </a:p>
          <a:p>
            <a:pPr lvl="1">
              <a:lnSpc>
                <a:spcPct val="120000"/>
              </a:lnSpc>
              <a:defRPr/>
            </a:pPr>
            <a:r>
              <a:rPr lang="fr-FR" altLang="it-IT" sz="1050" b="0" dirty="0">
                <a:cs typeface="Times New Roman" panose="02020603050405020304" pitchFamily="18" charset="0"/>
              </a:rPr>
              <a:t>Strigiformes   </a:t>
            </a:r>
            <a:endParaRPr lang="it-IT" altLang="it-IT" sz="1050" b="0" dirty="0">
              <a:cs typeface="Times New Roman" panose="02020603050405020304" pitchFamily="18" charset="0"/>
            </a:endParaRPr>
          </a:p>
          <a:p>
            <a:pPr lvl="1">
              <a:lnSpc>
                <a:spcPct val="120000"/>
              </a:lnSpc>
              <a:defRPr/>
            </a:pPr>
            <a:r>
              <a:rPr lang="fr-FR" altLang="it-IT" sz="1050" b="0" dirty="0" err="1">
                <a:cs typeface="Times New Roman" panose="02020603050405020304" pitchFamily="18" charset="0"/>
              </a:rPr>
              <a:t>Caprimulgiformes</a:t>
            </a:r>
            <a:r>
              <a:rPr lang="fr-FR" altLang="it-IT" sz="1050" b="0" dirty="0">
                <a:cs typeface="Times New Roman" panose="02020603050405020304" pitchFamily="18" charset="0"/>
              </a:rPr>
              <a:t>   </a:t>
            </a:r>
            <a:endParaRPr lang="it-IT" altLang="it-IT" sz="1050" b="0" dirty="0">
              <a:cs typeface="Times New Roman" panose="02020603050405020304" pitchFamily="18" charset="0"/>
            </a:endParaRPr>
          </a:p>
          <a:p>
            <a:pPr lvl="1">
              <a:lnSpc>
                <a:spcPct val="120000"/>
              </a:lnSpc>
              <a:defRPr/>
            </a:pPr>
            <a:r>
              <a:rPr lang="fr-FR" altLang="it-IT" sz="1050" b="0" dirty="0" err="1">
                <a:cs typeface="Times New Roman" panose="02020603050405020304" pitchFamily="18" charset="0"/>
              </a:rPr>
              <a:t>Apodiformes</a:t>
            </a:r>
            <a:r>
              <a:rPr lang="fr-FR" altLang="it-IT" sz="1050" b="0" dirty="0">
                <a:cs typeface="Times New Roman" panose="02020603050405020304" pitchFamily="18" charset="0"/>
              </a:rPr>
              <a:t>   </a:t>
            </a:r>
            <a:endParaRPr lang="it-IT" altLang="it-IT" sz="1050" b="0" dirty="0">
              <a:cs typeface="Times New Roman" panose="02020603050405020304" pitchFamily="18" charset="0"/>
            </a:endParaRPr>
          </a:p>
          <a:p>
            <a:pPr lvl="1">
              <a:lnSpc>
                <a:spcPct val="120000"/>
              </a:lnSpc>
              <a:defRPr/>
            </a:pPr>
            <a:r>
              <a:rPr lang="fr-FR" altLang="it-IT" sz="1050" b="0" dirty="0" err="1">
                <a:cs typeface="Times New Roman" panose="02020603050405020304" pitchFamily="18" charset="0"/>
              </a:rPr>
              <a:t>Trogoniformes</a:t>
            </a:r>
            <a:r>
              <a:rPr lang="fr-FR" altLang="it-IT" sz="1050" b="0" dirty="0">
                <a:cs typeface="Times New Roman" panose="02020603050405020304" pitchFamily="18" charset="0"/>
              </a:rPr>
              <a:t>   </a:t>
            </a:r>
            <a:endParaRPr lang="it-IT" altLang="it-IT" sz="1050" b="0" dirty="0">
              <a:cs typeface="Times New Roman" panose="02020603050405020304" pitchFamily="18" charset="0"/>
            </a:endParaRPr>
          </a:p>
          <a:p>
            <a:pPr lvl="1">
              <a:lnSpc>
                <a:spcPct val="120000"/>
              </a:lnSpc>
              <a:defRPr/>
            </a:pPr>
            <a:r>
              <a:rPr lang="fr-FR" altLang="it-IT" sz="1050" b="0" dirty="0">
                <a:cs typeface="Times New Roman" panose="02020603050405020304" pitchFamily="18" charset="0"/>
              </a:rPr>
              <a:t>Coraciiformes   </a:t>
            </a:r>
            <a:endParaRPr lang="it-IT" altLang="it-IT" sz="1050" b="0" dirty="0">
              <a:cs typeface="Times New Roman" panose="02020603050405020304" pitchFamily="18" charset="0"/>
            </a:endParaRPr>
          </a:p>
          <a:p>
            <a:pPr lvl="1">
              <a:lnSpc>
                <a:spcPct val="120000"/>
              </a:lnSpc>
              <a:defRPr/>
            </a:pPr>
            <a:r>
              <a:rPr lang="fr-FR" altLang="it-IT" sz="1050" b="0" dirty="0">
                <a:cs typeface="Times New Roman" panose="02020603050405020304" pitchFamily="18" charset="0"/>
              </a:rPr>
              <a:t>Piciformes   </a:t>
            </a:r>
            <a:endParaRPr lang="it-IT" altLang="it-IT" sz="1050" b="0" dirty="0">
              <a:cs typeface="Times New Roman" panose="02020603050405020304" pitchFamily="18" charset="0"/>
            </a:endParaRPr>
          </a:p>
          <a:p>
            <a:pPr lvl="1">
              <a:lnSpc>
                <a:spcPct val="120000"/>
              </a:lnSpc>
              <a:defRPr/>
            </a:pPr>
            <a:r>
              <a:rPr lang="fr-FR" altLang="it-IT" sz="1050" b="0" dirty="0">
                <a:cs typeface="Times New Roman" panose="02020603050405020304" pitchFamily="18" charset="0"/>
              </a:rPr>
              <a:t>Passeriformes  </a:t>
            </a:r>
            <a:endParaRPr lang="it-IT" altLang="it-IT" sz="1050" b="0" dirty="0">
              <a:cs typeface="Times New Roman" panose="02020603050405020304" pitchFamily="18" charset="0"/>
            </a:endParaRPr>
          </a:p>
          <a:p>
            <a:pPr>
              <a:lnSpc>
                <a:spcPct val="120000"/>
              </a:lnSpc>
              <a:defRPr/>
            </a:pPr>
            <a:endParaRPr lang="it-IT" altLang="it-IT" sz="2100" b="0" dirty="0"/>
          </a:p>
        </p:txBody>
      </p:sp>
      <p:sp>
        <p:nvSpPr>
          <p:cNvPr id="69636" name="Rectangle 4">
            <a:extLst>
              <a:ext uri="{FF2B5EF4-FFF2-40B4-BE49-F238E27FC236}">
                <a16:creationId xmlns:a16="http://schemas.microsoft.com/office/drawing/2014/main" id="{6D2F131D-CACC-4429-861B-016D632E1FC4}"/>
              </a:ext>
            </a:extLst>
          </p:cNvPr>
          <p:cNvSpPr>
            <a:spLocks noChangeArrowheads="1"/>
          </p:cNvSpPr>
          <p:nvPr/>
        </p:nvSpPr>
        <p:spPr bwMode="auto">
          <a:xfrm>
            <a:off x="1126436" y="801688"/>
            <a:ext cx="3050278"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chemeClr val="tx1"/>
                </a:solidFill>
                <a:latin typeface="Comic Sans MS" panose="030F0702030302020204" pitchFamily="66" charset="0"/>
              </a:defRPr>
            </a:lvl1pPr>
            <a:lvl2pPr marL="742950" indent="-285750" eaLnBrk="0" hangingPunct="0">
              <a:defRPr sz="1400" b="1">
                <a:solidFill>
                  <a:schemeClr val="tx1"/>
                </a:solidFill>
                <a:latin typeface="Comic Sans MS" panose="030F0702030302020204" pitchFamily="66" charset="0"/>
              </a:defRPr>
            </a:lvl2pPr>
            <a:lvl3pPr marL="1143000" indent="-228600" eaLnBrk="0" hangingPunct="0">
              <a:defRPr sz="1400" b="1">
                <a:solidFill>
                  <a:schemeClr val="tx1"/>
                </a:solidFill>
                <a:latin typeface="Comic Sans MS" panose="030F0702030302020204" pitchFamily="66" charset="0"/>
              </a:defRPr>
            </a:lvl3pPr>
            <a:lvl4pPr marL="1600200" indent="-228600" eaLnBrk="0" hangingPunct="0">
              <a:defRPr sz="1400" b="1">
                <a:solidFill>
                  <a:schemeClr val="tx1"/>
                </a:solidFill>
                <a:latin typeface="Comic Sans MS" panose="030F0702030302020204" pitchFamily="66" charset="0"/>
              </a:defRPr>
            </a:lvl4pPr>
            <a:lvl5pPr marL="2057400" indent="-228600" eaLnBrk="0" hangingPunct="0">
              <a:defRPr sz="1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b="1">
                <a:solidFill>
                  <a:schemeClr val="tx1"/>
                </a:solidFill>
                <a:latin typeface="Comic Sans MS" panose="030F0702030302020204" pitchFamily="66" charset="0"/>
              </a:defRPr>
            </a:lvl9pPr>
          </a:lstStyle>
          <a:p>
            <a:pPr>
              <a:lnSpc>
                <a:spcPct val="130000"/>
              </a:lnSpc>
              <a:spcBef>
                <a:spcPct val="50000"/>
              </a:spcBef>
              <a:defRPr/>
            </a:pPr>
            <a:r>
              <a:rPr lang="it-IT" altLang="it-IT" sz="1050" b="0" dirty="0">
                <a:cs typeface="Times New Roman" panose="02020603050405020304" pitchFamily="18" charset="0"/>
              </a:rPr>
              <a:t>Sottoclasse: </a:t>
            </a:r>
            <a:r>
              <a:rPr lang="it-IT" altLang="it-IT" sz="1050" dirty="0" err="1">
                <a:cs typeface="Times New Roman" panose="02020603050405020304" pitchFamily="18" charset="0"/>
              </a:rPr>
              <a:t>Palaeognathae</a:t>
            </a:r>
            <a:r>
              <a:rPr lang="it-IT" altLang="it-IT" sz="1050" b="0" dirty="0">
                <a:cs typeface="Times New Roman" panose="02020603050405020304" pitchFamily="18" charset="0"/>
              </a:rPr>
              <a:t> </a:t>
            </a:r>
          </a:p>
          <a:p>
            <a:pPr>
              <a:lnSpc>
                <a:spcPct val="130000"/>
              </a:lnSpc>
              <a:spcBef>
                <a:spcPct val="50000"/>
              </a:spcBef>
              <a:defRPr/>
            </a:pPr>
            <a:r>
              <a:rPr lang="it-IT" altLang="it-IT" sz="1050" b="0" dirty="0">
                <a:cs typeface="Times New Roman" panose="02020603050405020304" pitchFamily="18" charset="0"/>
              </a:rPr>
              <a:t>    </a:t>
            </a:r>
            <a:r>
              <a:rPr lang="fr-FR" altLang="it-IT" sz="1050" b="0" dirty="0">
                <a:cs typeface="Times New Roman" panose="02020603050405020304" pitchFamily="18" charset="0"/>
              </a:rPr>
              <a:t>Ordine: </a:t>
            </a:r>
            <a:r>
              <a:rPr lang="fr-FR" altLang="it-IT" sz="1050" b="0" dirty="0" err="1">
                <a:cs typeface="Times New Roman" panose="02020603050405020304" pitchFamily="18" charset="0"/>
              </a:rPr>
              <a:t>Tinamiformes</a:t>
            </a:r>
            <a:r>
              <a:rPr lang="fr-FR" altLang="it-IT" sz="1050" b="0" dirty="0">
                <a:cs typeface="Times New Roman" panose="02020603050405020304" pitchFamily="18" charset="0"/>
              </a:rPr>
              <a:t> (</a:t>
            </a:r>
            <a:r>
              <a:rPr lang="fr-FR" altLang="it-IT" sz="1050" b="0" dirty="0" err="1">
                <a:cs typeface="Times New Roman" panose="02020603050405020304" pitchFamily="18" charset="0"/>
              </a:rPr>
              <a:t>Tinamù</a:t>
            </a:r>
            <a:r>
              <a:rPr lang="fr-FR" altLang="it-IT" sz="1050" b="0" dirty="0">
                <a:cs typeface="Times New Roman" panose="02020603050405020304" pitchFamily="18" charset="0"/>
              </a:rPr>
              <a:t>)	</a:t>
            </a:r>
            <a:r>
              <a:rPr lang="fr-FR" altLang="it-IT" sz="1050" b="0" dirty="0" err="1">
                <a:cs typeface="Times New Roman" panose="02020603050405020304" pitchFamily="18" charset="0"/>
              </a:rPr>
              <a:t>Rheiformes</a:t>
            </a:r>
            <a:r>
              <a:rPr lang="fr-FR" altLang="it-IT" sz="1050" b="0" dirty="0">
                <a:cs typeface="Times New Roman" panose="02020603050405020304" pitchFamily="18" charset="0"/>
              </a:rPr>
              <a:t>  (</a:t>
            </a:r>
            <a:r>
              <a:rPr lang="fr-FR" altLang="it-IT" sz="1050" b="0" dirty="0" err="1">
                <a:cs typeface="Times New Roman" panose="02020603050405020304" pitchFamily="18" charset="0"/>
              </a:rPr>
              <a:t>Nandù</a:t>
            </a:r>
            <a:r>
              <a:rPr lang="fr-FR" altLang="it-IT" sz="1050" b="0" dirty="0">
                <a:cs typeface="Times New Roman" panose="02020603050405020304" pitchFamily="18" charset="0"/>
              </a:rPr>
              <a:t>)	Struthioniformes (</a:t>
            </a:r>
            <a:r>
              <a:rPr lang="fr-FR" altLang="it-IT" sz="1050" b="0" dirty="0" err="1">
                <a:cs typeface="Times New Roman" panose="02020603050405020304" pitchFamily="18" charset="0"/>
              </a:rPr>
              <a:t>struzzi</a:t>
            </a:r>
            <a:r>
              <a:rPr lang="fr-FR" altLang="it-IT" sz="1050" b="0" dirty="0">
                <a:cs typeface="Times New Roman" panose="02020603050405020304" pitchFamily="18" charset="0"/>
              </a:rPr>
              <a:t>)	</a:t>
            </a:r>
            <a:r>
              <a:rPr lang="fr-FR" altLang="it-IT" sz="1050" b="0" dirty="0" err="1">
                <a:cs typeface="Times New Roman" panose="02020603050405020304" pitchFamily="18" charset="0"/>
              </a:rPr>
              <a:t>Casuariiformes</a:t>
            </a:r>
            <a:r>
              <a:rPr lang="fr-FR" altLang="it-IT" sz="1050" b="0" dirty="0">
                <a:cs typeface="Times New Roman" panose="02020603050405020304" pitchFamily="18" charset="0"/>
              </a:rPr>
              <a:t> (</a:t>
            </a:r>
            <a:r>
              <a:rPr lang="fr-FR" altLang="it-IT" sz="1050" b="0" dirty="0" err="1">
                <a:cs typeface="Times New Roman" panose="02020603050405020304" pitchFamily="18" charset="0"/>
              </a:rPr>
              <a:t>Casuari</a:t>
            </a:r>
            <a:r>
              <a:rPr lang="fr-FR" altLang="it-IT" sz="1050" b="0" dirty="0">
                <a:cs typeface="Times New Roman" panose="02020603050405020304" pitchFamily="18" charset="0"/>
              </a:rPr>
              <a:t>)	</a:t>
            </a:r>
            <a:r>
              <a:rPr lang="fr-FR" altLang="it-IT" sz="1050" b="0" dirty="0" err="1">
                <a:cs typeface="Times New Roman" panose="02020603050405020304" pitchFamily="18" charset="0"/>
              </a:rPr>
              <a:t>Dinornithiformes</a:t>
            </a:r>
            <a:r>
              <a:rPr lang="fr-FR" altLang="it-IT" sz="1050" b="0" dirty="0">
                <a:cs typeface="Times New Roman" panose="02020603050405020304" pitchFamily="18" charset="0"/>
              </a:rPr>
              <a:t> (Moa)</a:t>
            </a:r>
            <a:endParaRPr lang="it-IT" altLang="it-IT" sz="1050" b="0" dirty="0">
              <a:cs typeface="Times New Roman" panose="02020603050405020304" pitchFamily="18" charset="0"/>
            </a:endParaRPr>
          </a:p>
        </p:txBody>
      </p:sp>
      <p:sp>
        <p:nvSpPr>
          <p:cNvPr id="69637" name="Rectangle 5">
            <a:extLst>
              <a:ext uri="{FF2B5EF4-FFF2-40B4-BE49-F238E27FC236}">
                <a16:creationId xmlns:a16="http://schemas.microsoft.com/office/drawing/2014/main" id="{37CF6C71-B933-40B5-998B-10C9B584FA84}"/>
              </a:ext>
            </a:extLst>
          </p:cNvPr>
          <p:cNvSpPr>
            <a:spLocks noChangeArrowheads="1"/>
          </p:cNvSpPr>
          <p:nvPr/>
        </p:nvSpPr>
        <p:spPr bwMode="auto">
          <a:xfrm>
            <a:off x="544513" y="4162425"/>
            <a:ext cx="51435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Comic Sans MS" panose="030F0702030302020204" pitchFamily="66" charset="0"/>
              </a:defRPr>
            </a:lvl1pPr>
            <a:lvl2pPr marL="742950" indent="-285750" eaLnBrk="0" hangingPunct="0">
              <a:defRPr sz="1400" b="1">
                <a:solidFill>
                  <a:schemeClr val="tx1"/>
                </a:solidFill>
                <a:latin typeface="Comic Sans MS" panose="030F0702030302020204" pitchFamily="66" charset="0"/>
              </a:defRPr>
            </a:lvl2pPr>
            <a:lvl3pPr marL="1143000" indent="-228600" eaLnBrk="0" hangingPunct="0">
              <a:defRPr sz="1400" b="1">
                <a:solidFill>
                  <a:schemeClr val="tx1"/>
                </a:solidFill>
                <a:latin typeface="Comic Sans MS" panose="030F0702030302020204" pitchFamily="66" charset="0"/>
              </a:defRPr>
            </a:lvl3pPr>
            <a:lvl4pPr marL="1600200" indent="-228600" eaLnBrk="0" hangingPunct="0">
              <a:defRPr sz="1400" b="1">
                <a:solidFill>
                  <a:schemeClr val="tx1"/>
                </a:solidFill>
                <a:latin typeface="Comic Sans MS" panose="030F0702030302020204" pitchFamily="66" charset="0"/>
              </a:defRPr>
            </a:lvl4pPr>
            <a:lvl5pPr marL="2057400" indent="-228600" eaLnBrk="0" hangingPunct="0">
              <a:defRPr sz="1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b="1">
                <a:solidFill>
                  <a:schemeClr val="tx1"/>
                </a:solidFill>
                <a:latin typeface="Comic Sans MS" panose="030F0702030302020204" pitchFamily="66" charset="0"/>
              </a:defRPr>
            </a:lvl9pPr>
          </a:lstStyle>
          <a:p>
            <a:pPr eaLnBrk="1" hangingPunct="1">
              <a:defRPr/>
            </a:pPr>
            <a:r>
              <a:rPr lang="it-IT" altLang="it-IT" sz="1200">
                <a:solidFill>
                  <a:srgbClr val="000000"/>
                </a:solidFill>
                <a:latin typeface="Arial" panose="020B0604020202020204" pitchFamily="34" charset="0"/>
                <a:cs typeface="Arial" panose="020B0604020202020204" pitchFamily="34" charset="0"/>
              </a:rPr>
              <a:t>Abbondanza di specie nei continenti</a:t>
            </a:r>
            <a:r>
              <a:rPr lang="it-IT" altLang="it-IT" sz="1200" b="0">
                <a:solidFill>
                  <a:srgbClr val="000000"/>
                </a:solidFill>
                <a:latin typeface="Arial" panose="020B0604020202020204" pitchFamily="34" charset="0"/>
                <a:cs typeface="Arial" panose="020B0604020202020204" pitchFamily="34" charset="0"/>
              </a:rPr>
              <a:t>: </a:t>
            </a:r>
            <a:endParaRPr lang="it-IT" altLang="it-IT" sz="1200" b="0">
              <a:latin typeface="Arial" panose="020B0604020202020204" pitchFamily="34" charset="0"/>
              <a:cs typeface="Arial" panose="020B0604020202020204" pitchFamily="34" charset="0"/>
            </a:endParaRPr>
          </a:p>
          <a:p>
            <a:pPr>
              <a:defRPr/>
            </a:pPr>
            <a:r>
              <a:rPr lang="it-IT" altLang="it-IT" sz="1200" b="0">
                <a:solidFill>
                  <a:srgbClr val="000000"/>
                </a:solidFill>
                <a:latin typeface="Arial" panose="020B0604020202020204" pitchFamily="34" charset="0"/>
                <a:cs typeface="Arial" panose="020B0604020202020204" pitchFamily="34" charset="0"/>
              </a:rPr>
              <a:t> </a:t>
            </a:r>
            <a:endParaRPr lang="it-IT" altLang="it-IT" sz="1200" b="0">
              <a:latin typeface="Arial" panose="020B0604020202020204" pitchFamily="34" charset="0"/>
              <a:cs typeface="Arial" panose="020B0604020202020204" pitchFamily="34" charset="0"/>
            </a:endParaRPr>
          </a:p>
          <a:p>
            <a:pPr>
              <a:defRPr/>
            </a:pPr>
            <a:r>
              <a:rPr lang="it-IT" altLang="it-IT" sz="1200" b="0">
                <a:solidFill>
                  <a:srgbClr val="000000"/>
                </a:solidFill>
                <a:latin typeface="Arial" panose="020B0604020202020204" pitchFamily="34" charset="0"/>
                <a:cs typeface="Arial" panose="020B0604020202020204" pitchFamily="34" charset="0"/>
              </a:rPr>
              <a:t>3.200  Sud America</a:t>
            </a:r>
            <a:br>
              <a:rPr lang="it-IT" altLang="it-IT" sz="1200" b="0">
                <a:solidFill>
                  <a:srgbClr val="000000"/>
                </a:solidFill>
                <a:latin typeface="Arial" panose="020B0604020202020204" pitchFamily="34" charset="0"/>
                <a:cs typeface="Arial" panose="020B0604020202020204" pitchFamily="34" charset="0"/>
              </a:rPr>
            </a:br>
            <a:r>
              <a:rPr lang="it-IT" altLang="it-IT" sz="1200" b="0">
                <a:solidFill>
                  <a:srgbClr val="000000"/>
                </a:solidFill>
                <a:latin typeface="Arial" panose="020B0604020202020204" pitchFamily="34" charset="0"/>
                <a:cs typeface="Arial" panose="020B0604020202020204" pitchFamily="34" charset="0"/>
              </a:rPr>
              <a:t>2.900  Asia</a:t>
            </a:r>
            <a:br>
              <a:rPr lang="it-IT" altLang="it-IT" sz="1200" b="0">
                <a:solidFill>
                  <a:srgbClr val="000000"/>
                </a:solidFill>
                <a:latin typeface="Arial" panose="020B0604020202020204" pitchFamily="34" charset="0"/>
                <a:cs typeface="Arial" panose="020B0604020202020204" pitchFamily="34" charset="0"/>
              </a:rPr>
            </a:br>
            <a:r>
              <a:rPr lang="it-IT" altLang="it-IT" sz="1200" b="0">
                <a:solidFill>
                  <a:srgbClr val="000000"/>
                </a:solidFill>
                <a:latin typeface="Arial" panose="020B0604020202020204" pitchFamily="34" charset="0"/>
                <a:cs typeface="Arial" panose="020B0604020202020204" pitchFamily="34" charset="0"/>
              </a:rPr>
              <a:t>2.300  Africa</a:t>
            </a:r>
            <a:br>
              <a:rPr lang="it-IT" altLang="it-IT" sz="1200" b="0">
                <a:solidFill>
                  <a:srgbClr val="000000"/>
                </a:solidFill>
                <a:latin typeface="Arial" panose="020B0604020202020204" pitchFamily="34" charset="0"/>
                <a:cs typeface="Arial" panose="020B0604020202020204" pitchFamily="34" charset="0"/>
              </a:rPr>
            </a:br>
            <a:r>
              <a:rPr lang="it-IT" altLang="it-IT" sz="1200" b="0">
                <a:solidFill>
                  <a:srgbClr val="000000"/>
                </a:solidFill>
                <a:latin typeface="Arial" panose="020B0604020202020204" pitchFamily="34" charset="0"/>
                <a:cs typeface="Arial" panose="020B0604020202020204" pitchFamily="34" charset="0"/>
              </a:rPr>
              <a:t>2.000  Nord America </a:t>
            </a:r>
            <a:endParaRPr lang="en-GB" altLang="it-IT" sz="1050" b="0">
              <a:solidFill>
                <a:srgbClr val="000000"/>
              </a:solidFill>
              <a:latin typeface="Arial" panose="020B0604020202020204" pitchFamily="34" charset="0"/>
              <a:cs typeface="Arial" panose="020B0604020202020204" pitchFamily="34" charset="0"/>
            </a:endParaRPr>
          </a:p>
          <a:p>
            <a:pPr>
              <a:defRPr/>
            </a:pPr>
            <a:r>
              <a:rPr lang="en-GB" altLang="it-IT" sz="1200" b="0">
                <a:solidFill>
                  <a:srgbClr val="000000"/>
                </a:solidFill>
                <a:latin typeface="Arial" panose="020B0604020202020204" pitchFamily="34" charset="0"/>
                <a:cs typeface="Arial" panose="020B0604020202020204" pitchFamily="34" charset="0"/>
              </a:rPr>
              <a:t>1.700  Australia</a:t>
            </a:r>
            <a:endParaRPr lang="en-GB" altLang="it-IT" sz="1050" b="0">
              <a:solidFill>
                <a:srgbClr val="000000"/>
              </a:solidFill>
              <a:latin typeface="Arial" panose="020B0604020202020204" pitchFamily="34" charset="0"/>
              <a:cs typeface="Arial" panose="020B0604020202020204" pitchFamily="34" charset="0"/>
            </a:endParaRPr>
          </a:p>
          <a:p>
            <a:pPr>
              <a:defRPr/>
            </a:pPr>
            <a:r>
              <a:rPr lang="en-GB" altLang="it-IT" sz="1200" b="0">
                <a:solidFill>
                  <a:srgbClr val="000000"/>
                </a:solidFill>
                <a:latin typeface="Arial" panose="020B0604020202020204" pitchFamily="34" charset="0"/>
                <a:cs typeface="Arial" panose="020B0604020202020204" pitchFamily="34" charset="0"/>
              </a:rPr>
              <a:t>1.000  Europa</a:t>
            </a:r>
            <a:br>
              <a:rPr lang="en-GB" altLang="it-IT" sz="1200" b="0">
                <a:solidFill>
                  <a:srgbClr val="000000"/>
                </a:solidFill>
                <a:latin typeface="Arial" panose="020B0604020202020204" pitchFamily="34" charset="0"/>
                <a:cs typeface="Arial" panose="020B0604020202020204" pitchFamily="34" charset="0"/>
              </a:rPr>
            </a:br>
            <a:r>
              <a:rPr lang="en-GB" altLang="it-IT" sz="1200" b="0">
                <a:solidFill>
                  <a:srgbClr val="000000"/>
                </a:solidFill>
                <a:latin typeface="Arial" panose="020B0604020202020204" pitchFamily="34" charset="0"/>
                <a:cs typeface="Arial" panose="020B0604020202020204" pitchFamily="34" charset="0"/>
              </a:rPr>
              <a:t>     65  Antartide</a:t>
            </a:r>
            <a:endParaRPr lang="en-GB" altLang="it-IT" sz="1050" b="0">
              <a:solidFill>
                <a:srgbClr val="000000"/>
              </a:solidFill>
              <a:latin typeface="Arial" panose="020B0604020202020204" pitchFamily="34" charset="0"/>
              <a:cs typeface="Arial" panose="020B0604020202020204" pitchFamily="34" charset="0"/>
            </a:endParaRPr>
          </a:p>
          <a:p>
            <a:pPr>
              <a:defRPr/>
            </a:pPr>
            <a:endParaRPr lang="en-GB" altLang="it-IT" sz="2400" b="0">
              <a:latin typeface="Times New Roman" panose="02020603050405020304" pitchFamily="18" charset="0"/>
            </a:endParaRPr>
          </a:p>
        </p:txBody>
      </p:sp>
      <p:grpSp>
        <p:nvGrpSpPr>
          <p:cNvPr id="6" name="Group 18">
            <a:extLst>
              <a:ext uri="{FF2B5EF4-FFF2-40B4-BE49-F238E27FC236}">
                <a16:creationId xmlns:a16="http://schemas.microsoft.com/office/drawing/2014/main" id="{AEC09857-7EF3-4A77-86BC-AC420C9ED726}"/>
              </a:ext>
            </a:extLst>
          </p:cNvPr>
          <p:cNvGrpSpPr>
            <a:grpSpLocks/>
          </p:cNvGrpSpPr>
          <p:nvPr/>
        </p:nvGrpSpPr>
        <p:grpSpPr bwMode="auto">
          <a:xfrm>
            <a:off x="614840" y="2892425"/>
            <a:ext cx="4733925" cy="3724275"/>
            <a:chOff x="220" y="2632"/>
            <a:chExt cx="3976" cy="3128"/>
          </a:xfrm>
        </p:grpSpPr>
        <p:graphicFrame>
          <p:nvGraphicFramePr>
            <p:cNvPr id="7" name="Object 16">
              <a:extLst>
                <a:ext uri="{FF2B5EF4-FFF2-40B4-BE49-F238E27FC236}">
                  <a16:creationId xmlns:a16="http://schemas.microsoft.com/office/drawing/2014/main" id="{694F0F97-7D90-4F31-87FF-5EDA6197245C}"/>
                </a:ext>
              </a:extLst>
            </p:cNvPr>
            <p:cNvGraphicFramePr>
              <a:graphicFrameLocks noChangeAspect="1"/>
            </p:cNvGraphicFramePr>
            <p:nvPr>
              <p:extLst>
                <p:ext uri="{D42A27DB-BD31-4B8C-83A1-F6EECF244321}">
                  <p14:modId xmlns:p14="http://schemas.microsoft.com/office/powerpoint/2010/main" val="3458889584"/>
                </p:ext>
              </p:extLst>
            </p:nvPr>
          </p:nvGraphicFramePr>
          <p:xfrm>
            <a:off x="220" y="2643"/>
            <a:ext cx="3976" cy="3091"/>
          </p:xfrm>
          <a:graphic>
            <a:graphicData uri="http://schemas.openxmlformats.org/presentationml/2006/ole">
              <mc:AlternateContent xmlns:mc="http://schemas.openxmlformats.org/markup-compatibility/2006">
                <mc:Choice xmlns:v="urn:schemas-microsoft-com:vml" Requires="v">
                  <p:oleObj spid="_x0000_s7176" name="Image" r:id="rId3" imgW="4272543" imgH="3321354" progId="Photoshop.Image.8">
                    <p:embed/>
                  </p:oleObj>
                </mc:Choice>
                <mc:Fallback>
                  <p:oleObj name="Image" r:id="rId3" imgW="4272543" imgH="3321354" progId="Photoshop.Image.8">
                    <p:embed/>
                    <p:pic>
                      <p:nvPicPr>
                        <p:cNvPr id="78852" name="Object 16">
                          <a:extLst>
                            <a:ext uri="{FF2B5EF4-FFF2-40B4-BE49-F238E27FC236}">
                              <a16:creationId xmlns:a16="http://schemas.microsoft.com/office/drawing/2014/main" id="{4BD4FB5C-EA4F-4003-9585-16567EF81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 y="2643"/>
                          <a:ext cx="3976" cy="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7">
              <a:extLst>
                <a:ext uri="{FF2B5EF4-FFF2-40B4-BE49-F238E27FC236}">
                  <a16:creationId xmlns:a16="http://schemas.microsoft.com/office/drawing/2014/main" id="{E32C077F-7689-4799-A8E2-2DC2486581E3}"/>
                </a:ext>
              </a:extLst>
            </p:cNvPr>
            <p:cNvSpPr>
              <a:spLocks noChangeArrowheads="1"/>
            </p:cNvSpPr>
            <p:nvPr/>
          </p:nvSpPr>
          <p:spPr bwMode="auto">
            <a:xfrm>
              <a:off x="257" y="2632"/>
              <a:ext cx="3935" cy="31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400" b="1">
                  <a:solidFill>
                    <a:schemeClr val="tx1"/>
                  </a:solidFill>
                  <a:latin typeface="Comic Sans MS" panose="030F0702030302020204" pitchFamily="66" charset="0"/>
                </a:defRPr>
              </a:lvl1pPr>
              <a:lvl2pPr marL="742950" indent="-285750" eaLnBrk="0" hangingPunct="0">
                <a:defRPr sz="1400" b="1">
                  <a:solidFill>
                    <a:schemeClr val="tx1"/>
                  </a:solidFill>
                  <a:latin typeface="Comic Sans MS" panose="030F0702030302020204" pitchFamily="66" charset="0"/>
                </a:defRPr>
              </a:lvl2pPr>
              <a:lvl3pPr marL="1143000" indent="-228600" eaLnBrk="0" hangingPunct="0">
                <a:defRPr sz="1400" b="1">
                  <a:solidFill>
                    <a:schemeClr val="tx1"/>
                  </a:solidFill>
                  <a:latin typeface="Comic Sans MS" panose="030F0702030302020204" pitchFamily="66" charset="0"/>
                </a:defRPr>
              </a:lvl3pPr>
              <a:lvl4pPr marL="1600200" indent="-228600" eaLnBrk="0" hangingPunct="0">
                <a:defRPr sz="1400" b="1">
                  <a:solidFill>
                    <a:schemeClr val="tx1"/>
                  </a:solidFill>
                  <a:latin typeface="Comic Sans MS" panose="030F0702030302020204" pitchFamily="66" charset="0"/>
                </a:defRPr>
              </a:lvl4pPr>
              <a:lvl5pPr marL="2057400" indent="-228600" eaLnBrk="0" hangingPunct="0">
                <a:defRPr sz="1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b="1">
                  <a:solidFill>
                    <a:schemeClr val="tx1"/>
                  </a:solidFill>
                  <a:latin typeface="Comic Sans MS" panose="030F0702030302020204" pitchFamily="66" charset="0"/>
                </a:defRPr>
              </a:lvl9pPr>
            </a:lstStyle>
            <a:p>
              <a:pPr eaLnBrk="1" hangingPunct="1">
                <a:defRPr/>
              </a:pPr>
              <a:endParaRPr lang="it-IT" altLang="it-IT" sz="1050"/>
            </a:p>
          </p:txBody>
        </p:sp>
      </p:grpSp>
      <p:sp>
        <p:nvSpPr>
          <p:cNvPr id="2" name="Ovale 1">
            <a:extLst>
              <a:ext uri="{FF2B5EF4-FFF2-40B4-BE49-F238E27FC236}">
                <a16:creationId xmlns:a16="http://schemas.microsoft.com/office/drawing/2014/main" id="{4D0EF4D0-DEDB-4B0E-A7A5-26FBF6369A21}"/>
              </a:ext>
            </a:extLst>
          </p:cNvPr>
          <p:cNvSpPr/>
          <p:nvPr/>
        </p:nvSpPr>
        <p:spPr>
          <a:xfrm>
            <a:off x="8060267" y="293511"/>
            <a:ext cx="208573" cy="200995"/>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mc:AlternateContent xmlns:mc="http://schemas.openxmlformats.org/markup-compatibility/2006" xmlns:p14="http://schemas.microsoft.com/office/powerpoint/2010/main">
    <mc:Choice Requires="p14">
      <p:transition spd="slow" p14:dur="2000" advTm="177709"/>
    </mc:Choice>
    <mc:Fallback xmlns="">
      <p:transition spd="slow" advTm="17770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9">
            <a:extLst>
              <a:ext uri="{FF2B5EF4-FFF2-40B4-BE49-F238E27FC236}">
                <a16:creationId xmlns:a16="http://schemas.microsoft.com/office/drawing/2014/main" id="{BC4704B2-36CA-4533-B032-4F4099A23708}"/>
              </a:ext>
            </a:extLst>
          </p:cNvPr>
          <p:cNvSpPr>
            <a:spLocks noChangeArrowheads="1"/>
          </p:cNvSpPr>
          <p:nvPr/>
        </p:nvSpPr>
        <p:spPr bwMode="auto">
          <a:xfrm>
            <a:off x="2647950" y="188913"/>
            <a:ext cx="2544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it-IT" altLang="it-IT" sz="1800" b="0">
                <a:solidFill>
                  <a:srgbClr val="990033"/>
                </a:solidFill>
                <a:latin typeface="Comic Sans MS" panose="030F0702030302020204" pitchFamily="66" charset="0"/>
              </a:rPr>
              <a:t>Palato e cinesi cranica</a:t>
            </a:r>
          </a:p>
        </p:txBody>
      </p:sp>
      <p:grpSp>
        <p:nvGrpSpPr>
          <p:cNvPr id="83971" name="Group 8">
            <a:extLst>
              <a:ext uri="{FF2B5EF4-FFF2-40B4-BE49-F238E27FC236}">
                <a16:creationId xmlns:a16="http://schemas.microsoft.com/office/drawing/2014/main" id="{81DAD8F5-82B8-434A-A379-D2A905F769E6}"/>
              </a:ext>
            </a:extLst>
          </p:cNvPr>
          <p:cNvGrpSpPr>
            <a:grpSpLocks/>
          </p:cNvGrpSpPr>
          <p:nvPr/>
        </p:nvGrpSpPr>
        <p:grpSpPr bwMode="auto">
          <a:xfrm>
            <a:off x="2044700" y="760413"/>
            <a:ext cx="5013325" cy="5961062"/>
            <a:chOff x="109" y="0"/>
            <a:chExt cx="4211" cy="5007"/>
          </a:xfrm>
        </p:grpSpPr>
        <p:graphicFrame>
          <p:nvGraphicFramePr>
            <p:cNvPr id="83973" name="Object 5">
              <a:extLst>
                <a:ext uri="{FF2B5EF4-FFF2-40B4-BE49-F238E27FC236}">
                  <a16:creationId xmlns:a16="http://schemas.microsoft.com/office/drawing/2014/main" id="{86D4E98D-8E86-4CC5-A7A5-49749E1C1999}"/>
                </a:ext>
              </a:extLst>
            </p:cNvPr>
            <p:cNvGraphicFramePr>
              <a:graphicFrameLocks noChangeAspect="1"/>
            </p:cNvGraphicFramePr>
            <p:nvPr/>
          </p:nvGraphicFramePr>
          <p:xfrm>
            <a:off x="569" y="0"/>
            <a:ext cx="2975" cy="3028"/>
          </p:xfrm>
          <a:graphic>
            <a:graphicData uri="http://schemas.openxmlformats.org/presentationml/2006/ole">
              <mc:AlternateContent xmlns:mc="http://schemas.openxmlformats.org/markup-compatibility/2006">
                <mc:Choice xmlns:v="urn:schemas-microsoft-com:vml" Requires="v">
                  <p:oleObj spid="_x0000_s5152" name="Image" r:id="rId3" imgW="3593651" imgH="3657143" progId="Photoshop.Image.8">
                    <p:embed/>
                  </p:oleObj>
                </mc:Choice>
                <mc:Fallback>
                  <p:oleObj name="Image" r:id="rId3" imgW="3593651" imgH="3657143" progId="Photoshop.Image.8">
                    <p:embed/>
                    <p:pic>
                      <p:nvPicPr>
                        <p:cNvPr id="83973" name="Object 5">
                          <a:extLst>
                            <a:ext uri="{FF2B5EF4-FFF2-40B4-BE49-F238E27FC236}">
                              <a16:creationId xmlns:a16="http://schemas.microsoft.com/office/drawing/2014/main" id="{86D4E98D-8E86-4CC5-A7A5-49749E1C19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 y="0"/>
                          <a:ext cx="2975" cy="3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974" name="Object 6">
              <a:extLst>
                <a:ext uri="{FF2B5EF4-FFF2-40B4-BE49-F238E27FC236}">
                  <a16:creationId xmlns:a16="http://schemas.microsoft.com/office/drawing/2014/main" id="{CA7E7F0A-1C96-4AE4-834E-797BB52C9C45}"/>
                </a:ext>
              </a:extLst>
            </p:cNvPr>
            <p:cNvGraphicFramePr>
              <a:graphicFrameLocks noChangeAspect="1"/>
            </p:cNvGraphicFramePr>
            <p:nvPr/>
          </p:nvGraphicFramePr>
          <p:xfrm>
            <a:off x="109" y="3472"/>
            <a:ext cx="4211" cy="1535"/>
          </p:xfrm>
          <a:graphic>
            <a:graphicData uri="http://schemas.openxmlformats.org/presentationml/2006/ole">
              <mc:AlternateContent xmlns:mc="http://schemas.openxmlformats.org/markup-compatibility/2006">
                <mc:Choice xmlns:v="urn:schemas-microsoft-com:vml" Requires="v">
                  <p:oleObj spid="_x0000_s5153" name="Image" r:id="rId5" imgW="7995061" imgH="2914800" progId="Photoshop.Image.8">
                    <p:embed/>
                  </p:oleObj>
                </mc:Choice>
                <mc:Fallback>
                  <p:oleObj name="Image" r:id="rId5" imgW="7995061" imgH="2914800" progId="Photoshop.Image.8">
                    <p:embed/>
                    <p:pic>
                      <p:nvPicPr>
                        <p:cNvPr id="83974" name="Object 6">
                          <a:extLst>
                            <a:ext uri="{FF2B5EF4-FFF2-40B4-BE49-F238E27FC236}">
                              <a16:creationId xmlns:a16="http://schemas.microsoft.com/office/drawing/2014/main" id="{CA7E7F0A-1C96-4AE4-834E-797BB52C9C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 y="3472"/>
                          <a:ext cx="4211" cy="1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3975" name="Text Box 7">
              <a:extLst>
                <a:ext uri="{FF2B5EF4-FFF2-40B4-BE49-F238E27FC236}">
                  <a16:creationId xmlns:a16="http://schemas.microsoft.com/office/drawing/2014/main" id="{08CC1EF4-7BB6-47DE-83A1-F4EFD0C55681}"/>
                </a:ext>
              </a:extLst>
            </p:cNvPr>
            <p:cNvSpPr txBox="1">
              <a:spLocks noChangeArrowheads="1"/>
            </p:cNvSpPr>
            <p:nvPr/>
          </p:nvSpPr>
          <p:spPr bwMode="auto">
            <a:xfrm>
              <a:off x="1049" y="3089"/>
              <a:ext cx="222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it-IT" altLang="it-IT" sz="1500" b="0">
                  <a:solidFill>
                    <a:srgbClr val="000066"/>
                  </a:solidFill>
                  <a:latin typeface="Comic Sans MS" panose="030F0702030302020204" pitchFamily="66" charset="0"/>
                </a:rPr>
                <a:t>paleonato              neognato</a:t>
              </a:r>
            </a:p>
          </p:txBody>
        </p:sp>
      </p:grpSp>
      <p:graphicFrame>
        <p:nvGraphicFramePr>
          <p:cNvPr id="83972" name="Object 10">
            <a:extLst>
              <a:ext uri="{FF2B5EF4-FFF2-40B4-BE49-F238E27FC236}">
                <a16:creationId xmlns:a16="http://schemas.microsoft.com/office/drawing/2014/main" id="{2C3C68AB-047B-495F-9CA1-CD15145432AD}"/>
              </a:ext>
            </a:extLst>
          </p:cNvPr>
          <p:cNvGraphicFramePr>
            <a:graphicFrameLocks noChangeAspect="1"/>
          </p:cNvGraphicFramePr>
          <p:nvPr/>
        </p:nvGraphicFramePr>
        <p:xfrm>
          <a:off x="5395913" y="0"/>
          <a:ext cx="1747837" cy="1914525"/>
        </p:xfrm>
        <a:graphic>
          <a:graphicData uri="http://schemas.openxmlformats.org/presentationml/2006/ole">
            <mc:AlternateContent xmlns:mc="http://schemas.openxmlformats.org/markup-compatibility/2006">
              <mc:Choice xmlns:v="urn:schemas-microsoft-com:vml" Requires="v">
                <p:oleObj spid="_x0000_s5154" name="Image" r:id="rId7" imgW="2118992" imgH="2320147" progId="Photoshop.Image.8">
                  <p:embed/>
                </p:oleObj>
              </mc:Choice>
              <mc:Fallback>
                <p:oleObj name="Image" r:id="rId7" imgW="2118992" imgH="2320147" progId="Photoshop.Image.8">
                  <p:embed/>
                  <p:pic>
                    <p:nvPicPr>
                      <p:cNvPr id="83972" name="Object 10">
                        <a:extLst>
                          <a:ext uri="{FF2B5EF4-FFF2-40B4-BE49-F238E27FC236}">
                            <a16:creationId xmlns:a16="http://schemas.microsoft.com/office/drawing/2014/main" id="{2C3C68AB-047B-495F-9CA1-CD15145432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913" y="0"/>
                        <a:ext cx="1747837"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134450"/>
    </mc:Choice>
    <mc:Fallback xmlns="">
      <p:transition spd="slow" advTm="13445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7">
            <a:extLst>
              <a:ext uri="{FF2B5EF4-FFF2-40B4-BE49-F238E27FC236}">
                <a16:creationId xmlns:a16="http://schemas.microsoft.com/office/drawing/2014/main" id="{4B9F2E2C-FAF2-444B-B7CE-6A56A0557C44}"/>
              </a:ext>
            </a:extLst>
          </p:cNvPr>
          <p:cNvGrpSpPr>
            <a:grpSpLocks/>
          </p:cNvGrpSpPr>
          <p:nvPr/>
        </p:nvGrpSpPr>
        <p:grpSpPr bwMode="auto">
          <a:xfrm>
            <a:off x="2127250" y="0"/>
            <a:ext cx="6535858" cy="5505450"/>
            <a:chOff x="107" y="1728"/>
            <a:chExt cx="5489" cy="4624"/>
          </a:xfrm>
        </p:grpSpPr>
        <p:grpSp>
          <p:nvGrpSpPr>
            <p:cNvPr id="84995" name="Group 5">
              <a:extLst>
                <a:ext uri="{FF2B5EF4-FFF2-40B4-BE49-F238E27FC236}">
                  <a16:creationId xmlns:a16="http://schemas.microsoft.com/office/drawing/2014/main" id="{0B7320B4-4ECF-46E0-A061-904367BD6828}"/>
                </a:ext>
              </a:extLst>
            </p:cNvPr>
            <p:cNvGrpSpPr>
              <a:grpSpLocks/>
            </p:cNvGrpSpPr>
            <p:nvPr/>
          </p:nvGrpSpPr>
          <p:grpSpPr bwMode="auto">
            <a:xfrm>
              <a:off x="107" y="1999"/>
              <a:ext cx="5489" cy="4353"/>
              <a:chOff x="107" y="1999"/>
              <a:chExt cx="5489" cy="4353"/>
            </a:xfrm>
          </p:grpSpPr>
          <p:graphicFrame>
            <p:nvGraphicFramePr>
              <p:cNvPr id="84997" name="Object 2">
                <a:extLst>
                  <a:ext uri="{FF2B5EF4-FFF2-40B4-BE49-F238E27FC236}">
                    <a16:creationId xmlns:a16="http://schemas.microsoft.com/office/drawing/2014/main" id="{259FC3D1-4480-4FF7-9358-C6244BA98293}"/>
                  </a:ext>
                </a:extLst>
              </p:cNvPr>
              <p:cNvGraphicFramePr>
                <a:graphicFrameLocks noChangeAspect="1"/>
              </p:cNvGraphicFramePr>
              <p:nvPr/>
            </p:nvGraphicFramePr>
            <p:xfrm>
              <a:off x="107" y="1999"/>
              <a:ext cx="4087" cy="1753"/>
            </p:xfrm>
            <a:graphic>
              <a:graphicData uri="http://schemas.openxmlformats.org/presentationml/2006/ole">
                <mc:AlternateContent xmlns:mc="http://schemas.openxmlformats.org/markup-compatibility/2006">
                  <mc:Choice xmlns:v="urn:schemas-microsoft-com:vml" Requires="v">
                    <p:oleObj spid="_x0000_s6156" name="Image" r:id="rId3" imgW="4423419" imgH="1897143" progId="Photoshop.Image.8">
                      <p:embed/>
                    </p:oleObj>
                  </mc:Choice>
                  <mc:Fallback>
                    <p:oleObj name="Image" r:id="rId3" imgW="4423419" imgH="1897143" progId="Photoshop.Image.8">
                      <p:embed/>
                      <p:pic>
                        <p:nvPicPr>
                          <p:cNvPr id="84997" name="Object 2">
                            <a:extLst>
                              <a:ext uri="{FF2B5EF4-FFF2-40B4-BE49-F238E27FC236}">
                                <a16:creationId xmlns:a16="http://schemas.microsoft.com/office/drawing/2014/main" id="{259FC3D1-4480-4FF7-9358-C6244BA982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 y="1999"/>
                            <a:ext cx="4087" cy="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4998" name="Text Box 4">
                <a:extLst>
                  <a:ext uri="{FF2B5EF4-FFF2-40B4-BE49-F238E27FC236}">
                    <a16:creationId xmlns:a16="http://schemas.microsoft.com/office/drawing/2014/main" id="{FCCF63F3-36EB-4771-AD9D-7E54FAC301D9}"/>
                  </a:ext>
                </a:extLst>
              </p:cNvPr>
              <p:cNvSpPr txBox="1">
                <a:spLocks noChangeArrowheads="1"/>
              </p:cNvSpPr>
              <p:nvPr/>
            </p:nvSpPr>
            <p:spPr bwMode="auto">
              <a:xfrm>
                <a:off x="153" y="3793"/>
                <a:ext cx="5443" cy="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it-IT" altLang="it-IT" sz="1200" b="0" dirty="0">
                    <a:latin typeface="Comic Sans MS" panose="030F0702030302020204" pitchFamily="66" charset="0"/>
                  </a:rPr>
                  <a:t>Teropode                    paleognato                   neognato</a:t>
                </a:r>
              </a:p>
              <a:p>
                <a:pPr eaLnBrk="1" hangingPunct="1">
                  <a:spcBef>
                    <a:spcPct val="0"/>
                  </a:spcBef>
                  <a:buFontTx/>
                  <a:buNone/>
                </a:pPr>
                <a:endParaRPr lang="it-IT" altLang="it-IT" sz="1200" b="0" dirty="0">
                  <a:latin typeface="Comic Sans MS" panose="030F0702030302020204" pitchFamily="66" charset="0"/>
                </a:endParaRPr>
              </a:p>
              <a:p>
                <a:pPr eaLnBrk="1" hangingPunct="1">
                  <a:spcBef>
                    <a:spcPct val="0"/>
                  </a:spcBef>
                  <a:buFontTx/>
                  <a:buNone/>
                </a:pPr>
                <a:r>
                  <a:rPr lang="it-IT" altLang="it-IT" sz="1800" b="0" dirty="0">
                    <a:latin typeface="Comic Sans MS" panose="030F0702030302020204" pitchFamily="66" charset="0"/>
                  </a:rPr>
                  <a:t>Visione anteriore della regione tarsale che mostra la differente origine del processo ascendente. Si ritiene che questo (detto anche osso pretibiale) conferisca una maggiore solidità all’articolazione della caviglia. </a:t>
                </a:r>
              </a:p>
              <a:p>
                <a:pPr eaLnBrk="1" hangingPunct="1">
                  <a:spcBef>
                    <a:spcPct val="0"/>
                  </a:spcBef>
                  <a:buFontTx/>
                  <a:buNone/>
                </a:pPr>
                <a:r>
                  <a:rPr lang="it-IT" altLang="it-IT" sz="1800" b="0" dirty="0">
                    <a:latin typeface="Comic Sans MS" panose="030F0702030302020204" pitchFamily="66" charset="0"/>
                  </a:rPr>
                  <a:t>Il fatto che origini dall’astragalo nei teropodi e nei paleognati ne fa un carattere condiviso e primitivo; la condizione derivata (origine dal calcagno) è presente nei  neognati.</a:t>
                </a:r>
              </a:p>
              <a:p>
                <a:pPr eaLnBrk="1" hangingPunct="1">
                  <a:spcBef>
                    <a:spcPct val="0"/>
                  </a:spcBef>
                  <a:buFontTx/>
                  <a:buNone/>
                </a:pPr>
                <a:endParaRPr lang="it-IT" altLang="it-IT" sz="1200" b="0" dirty="0">
                  <a:latin typeface="Comic Sans MS" panose="030F0702030302020204" pitchFamily="66" charset="0"/>
                </a:endParaRPr>
              </a:p>
              <a:p>
                <a:pPr eaLnBrk="1" hangingPunct="1">
                  <a:spcBef>
                    <a:spcPct val="0"/>
                  </a:spcBef>
                  <a:buFontTx/>
                  <a:buNone/>
                </a:pPr>
                <a:r>
                  <a:rPr lang="it-IT" altLang="it-IT" sz="1200" b="0" dirty="0">
                    <a:latin typeface="Comic Sans MS" panose="030F0702030302020204" pitchFamily="66" charset="0"/>
                  </a:rPr>
                  <a:t>                </a:t>
                </a:r>
              </a:p>
            </p:txBody>
          </p:sp>
        </p:grpSp>
        <p:sp>
          <p:nvSpPr>
            <p:cNvPr id="84996" name="Text Box 6">
              <a:extLst>
                <a:ext uri="{FF2B5EF4-FFF2-40B4-BE49-F238E27FC236}">
                  <a16:creationId xmlns:a16="http://schemas.microsoft.com/office/drawing/2014/main" id="{0957C74E-5AE1-43D8-9E3A-47E522E886F2}"/>
                </a:ext>
              </a:extLst>
            </p:cNvPr>
            <p:cNvSpPr txBox="1">
              <a:spLocks noChangeArrowheads="1"/>
            </p:cNvSpPr>
            <p:nvPr/>
          </p:nvSpPr>
          <p:spPr bwMode="auto">
            <a:xfrm>
              <a:off x="261" y="1728"/>
              <a:ext cx="261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it-IT" altLang="it-IT" sz="1200">
                  <a:solidFill>
                    <a:srgbClr val="000066"/>
                  </a:solidFill>
                  <a:latin typeface="Comic Sans MS" panose="030F0702030302020204" pitchFamily="66" charset="0"/>
                </a:rPr>
                <a:t>Articolazione della caviglia nei neognati</a:t>
              </a:r>
            </a:p>
          </p:txBody>
        </p:sp>
      </p:grpSp>
    </p:spTree>
  </p:cSld>
  <p:clrMapOvr>
    <a:masterClrMapping/>
  </p:clrMapOvr>
  <mc:AlternateContent xmlns:mc="http://schemas.openxmlformats.org/markup-compatibility/2006" xmlns:p14="http://schemas.microsoft.com/office/powerpoint/2010/main">
    <mc:Choice Requires="p14">
      <p:transition spd="slow" p14:dur="2000" advTm="65959"/>
    </mc:Choice>
    <mc:Fallback xmlns="">
      <p:transition spd="slow" advTm="6595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extLst>
              <a:ext uri="{FF2B5EF4-FFF2-40B4-BE49-F238E27FC236}">
                <a16:creationId xmlns:a16="http://schemas.microsoft.com/office/drawing/2014/main" id="{0D23CE89-58F6-48B8-A87F-098F651D21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46" r="8376" b="1669"/>
          <a:stretch>
            <a:fillRect/>
          </a:stretch>
        </p:blipFill>
        <p:spPr bwMode="auto">
          <a:xfrm>
            <a:off x="1616351" y="0"/>
            <a:ext cx="5911298" cy="661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98071"/>
    </mc:Choice>
    <mc:Fallback xmlns="">
      <p:transition spd="slow" advTm="19807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a:extLst>
              <a:ext uri="{FF2B5EF4-FFF2-40B4-BE49-F238E27FC236}">
                <a16:creationId xmlns:a16="http://schemas.microsoft.com/office/drawing/2014/main" id="{1DF58F8E-A500-4070-AD57-10A0DCF1E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16" r="8498"/>
          <a:stretch>
            <a:fillRect/>
          </a:stretch>
        </p:blipFill>
        <p:spPr bwMode="auto">
          <a:xfrm>
            <a:off x="1470991" y="228600"/>
            <a:ext cx="5672759" cy="7332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64453"/>
    </mc:Choice>
    <mc:Fallback xmlns="">
      <p:transition spd="slow" advTm="6445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7064969F-8251-4B9B-91C0-E161077FC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1611148" cy="618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23712"/>
    </mc:Choice>
    <mc:Fallback xmlns="">
      <p:transition spd="slow" advTm="23712"/>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491B8332-242E-4E0D-9610-A57EC0D74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84" r="9534"/>
          <a:stretch>
            <a:fillRect/>
          </a:stretch>
        </p:blipFill>
        <p:spPr bwMode="auto">
          <a:xfrm>
            <a:off x="1683026" y="-1"/>
            <a:ext cx="5360711" cy="685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83431"/>
    </mc:Choice>
    <mc:Fallback xmlns="">
      <p:transition spd="slow" advTm="8343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FC595F4-E33F-4B8A-85CB-981E1DFBDA4C}"/>
              </a:ext>
            </a:extLst>
          </p:cNvPr>
          <p:cNvPicPr>
            <a:picLocks noChangeAspect="1"/>
          </p:cNvPicPr>
          <p:nvPr/>
        </p:nvPicPr>
        <p:blipFill rotWithShape="1">
          <a:blip r:embed="rId2"/>
          <a:srcRect l="17971" t="9005" r="19420"/>
          <a:stretch/>
        </p:blipFill>
        <p:spPr>
          <a:xfrm>
            <a:off x="490330" y="189198"/>
            <a:ext cx="8481392" cy="65694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313"/>
    </mc:Choice>
    <mc:Fallback xmlns="">
      <p:transition spd="slow" advTm="8731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a:extLst>
              <a:ext uri="{FF2B5EF4-FFF2-40B4-BE49-F238E27FC236}">
                <a16:creationId xmlns:a16="http://schemas.microsoft.com/office/drawing/2014/main" id="{BEC2803E-9054-42A9-8AAA-7F338B3EB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935" y="0"/>
            <a:ext cx="8201004" cy="635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88498"/>
    </mc:Choice>
    <mc:Fallback xmlns="">
      <p:transition spd="slow" advTm="8849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a:extLst>
              <a:ext uri="{FF2B5EF4-FFF2-40B4-BE49-F238E27FC236}">
                <a16:creationId xmlns:a16="http://schemas.microsoft.com/office/drawing/2014/main" id="{68639F18-2415-4CAE-899E-DF897EAA6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37" r="11058"/>
          <a:stretch>
            <a:fillRect/>
          </a:stretch>
        </p:blipFill>
        <p:spPr bwMode="auto">
          <a:xfrm>
            <a:off x="1842052" y="0"/>
            <a:ext cx="6056244" cy="738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62520"/>
    </mc:Choice>
    <mc:Fallback xmlns="">
      <p:transition spd="slow" advTm="6252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a:extLst>
              <a:ext uri="{FF2B5EF4-FFF2-40B4-BE49-F238E27FC236}">
                <a16:creationId xmlns:a16="http://schemas.microsoft.com/office/drawing/2014/main" id="{8BAA541F-5919-4C1E-8823-4BBC856A8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10" r="22572"/>
          <a:stretch>
            <a:fillRect/>
          </a:stretch>
        </p:blipFill>
        <p:spPr bwMode="auto">
          <a:xfrm>
            <a:off x="598960" y="-234908"/>
            <a:ext cx="7946079" cy="776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9799"/>
    </mc:Choice>
    <mc:Fallback xmlns="">
      <p:transition spd="slow" advTm="1979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a:extLst>
              <a:ext uri="{FF2B5EF4-FFF2-40B4-BE49-F238E27FC236}">
                <a16:creationId xmlns:a16="http://schemas.microsoft.com/office/drawing/2014/main" id="{4CB15F6C-C793-46CB-8DBB-4DB7B6EF60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329" y="63430"/>
            <a:ext cx="5353879" cy="70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726"/>
    </mc:Choice>
    <mc:Fallback xmlns="">
      <p:transition spd="slow" advTm="3072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2">
            <a:extLst>
              <a:ext uri="{FF2B5EF4-FFF2-40B4-BE49-F238E27FC236}">
                <a16:creationId xmlns:a16="http://schemas.microsoft.com/office/drawing/2014/main" id="{D500016B-0AA5-442C-8488-EA48BC34B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758" r="8308" b="69089"/>
          <a:stretch>
            <a:fillRect/>
          </a:stretch>
        </p:blipFill>
        <p:spPr bwMode="auto">
          <a:xfrm>
            <a:off x="94230" y="-293910"/>
            <a:ext cx="5129212"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o 1">
            <a:extLst>
              <a:ext uri="{FF2B5EF4-FFF2-40B4-BE49-F238E27FC236}">
                <a16:creationId xmlns:a16="http://schemas.microsoft.com/office/drawing/2014/main" id="{4778677F-F43E-4D80-84C1-E3AA541072BA}"/>
              </a:ext>
            </a:extLst>
          </p:cNvPr>
          <p:cNvGrpSpPr/>
          <p:nvPr/>
        </p:nvGrpSpPr>
        <p:grpSpPr>
          <a:xfrm>
            <a:off x="1966077" y="1036415"/>
            <a:ext cx="5777947" cy="5822544"/>
            <a:chOff x="2014538" y="2502246"/>
            <a:chExt cx="5143500" cy="5502275"/>
          </a:xfrm>
        </p:grpSpPr>
        <p:pic>
          <p:nvPicPr>
            <p:cNvPr id="94210" name="Picture 2">
              <a:extLst>
                <a:ext uri="{FF2B5EF4-FFF2-40B4-BE49-F238E27FC236}">
                  <a16:creationId xmlns:a16="http://schemas.microsoft.com/office/drawing/2014/main" id="{07737C54-33E7-4243-A9F7-4DA6806D0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4538" y="2502246"/>
              <a:ext cx="51435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a:extLst>
                <a:ext uri="{FF2B5EF4-FFF2-40B4-BE49-F238E27FC236}">
                  <a16:creationId xmlns:a16="http://schemas.microsoft.com/office/drawing/2014/main" id="{E23FD777-7501-4932-8264-160A0F9ED10D}"/>
                </a:ext>
              </a:extLst>
            </p:cNvPr>
            <p:cNvSpPr>
              <a:spLocks noChangeArrowheads="1"/>
            </p:cNvSpPr>
            <p:nvPr/>
          </p:nvSpPr>
          <p:spPr bwMode="auto">
            <a:xfrm>
              <a:off x="5829301" y="3456333"/>
              <a:ext cx="71437" cy="942975"/>
            </a:xfrm>
            <a:prstGeom prst="rect">
              <a:avLst/>
            </a:prstGeom>
            <a:solidFill>
              <a:schemeClr val="accent1"/>
            </a:solidFill>
            <a:ln w="9525" algn="ctr">
              <a:solidFill>
                <a:schemeClr val="tx1"/>
              </a:solidFill>
              <a:round/>
              <a:headEnd/>
              <a:tailEnd/>
            </a:ln>
          </p:spPr>
          <p:txBody>
            <a:bodyPr/>
            <a:lstStyle>
              <a:lvl1pPr eaLnBrk="0" hangingPunct="0">
                <a:defRPr sz="1400" b="1">
                  <a:solidFill>
                    <a:schemeClr val="tx1"/>
                  </a:solidFill>
                  <a:latin typeface="Comic Sans MS" panose="030F0702030302020204" pitchFamily="66" charset="0"/>
                </a:defRPr>
              </a:lvl1pPr>
              <a:lvl2pPr marL="742950" indent="-285750" eaLnBrk="0" hangingPunct="0">
                <a:defRPr sz="1400" b="1">
                  <a:solidFill>
                    <a:schemeClr val="tx1"/>
                  </a:solidFill>
                  <a:latin typeface="Comic Sans MS" panose="030F0702030302020204" pitchFamily="66" charset="0"/>
                </a:defRPr>
              </a:lvl2pPr>
              <a:lvl3pPr marL="1143000" indent="-228600" eaLnBrk="0" hangingPunct="0">
                <a:defRPr sz="1400" b="1">
                  <a:solidFill>
                    <a:schemeClr val="tx1"/>
                  </a:solidFill>
                  <a:latin typeface="Comic Sans MS" panose="030F0702030302020204" pitchFamily="66" charset="0"/>
                </a:defRPr>
              </a:lvl3pPr>
              <a:lvl4pPr marL="1600200" indent="-228600" eaLnBrk="0" hangingPunct="0">
                <a:defRPr sz="1400" b="1">
                  <a:solidFill>
                    <a:schemeClr val="tx1"/>
                  </a:solidFill>
                  <a:latin typeface="Comic Sans MS" panose="030F0702030302020204" pitchFamily="66" charset="0"/>
                </a:defRPr>
              </a:lvl4pPr>
              <a:lvl5pPr marL="2057400" indent="-228600" eaLnBrk="0" hangingPunct="0">
                <a:defRPr sz="1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b="1">
                  <a:solidFill>
                    <a:schemeClr val="tx1"/>
                  </a:solidFill>
                  <a:latin typeface="Comic Sans MS" panose="030F0702030302020204" pitchFamily="66" charset="0"/>
                </a:defRPr>
              </a:lvl9pPr>
            </a:lstStyle>
            <a:p>
              <a:pPr eaLnBrk="1" hangingPunct="1">
                <a:defRPr/>
              </a:pPr>
              <a:endParaRPr lang="it-IT" altLang="it-IT" sz="1050"/>
            </a:p>
          </p:txBody>
        </p:sp>
        <p:sp>
          <p:nvSpPr>
            <p:cNvPr id="5" name="CasellaDiTesto 4">
              <a:extLst>
                <a:ext uri="{FF2B5EF4-FFF2-40B4-BE49-F238E27FC236}">
                  <a16:creationId xmlns:a16="http://schemas.microsoft.com/office/drawing/2014/main" id="{86CD9788-864E-4CAE-9186-12FEFEDC0124}"/>
                </a:ext>
              </a:extLst>
            </p:cNvPr>
            <p:cNvSpPr txBox="1">
              <a:spLocks noChangeArrowheads="1"/>
            </p:cNvSpPr>
            <p:nvPr/>
          </p:nvSpPr>
          <p:spPr bwMode="auto">
            <a:xfrm>
              <a:off x="6000751" y="3942108"/>
              <a:ext cx="6445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Comic Sans MS" panose="030F0702030302020204" pitchFamily="66" charset="0"/>
                </a:defRPr>
              </a:lvl1pPr>
              <a:lvl2pPr marL="742950" indent="-285750" eaLnBrk="0" hangingPunct="0">
                <a:defRPr sz="1400" b="1">
                  <a:solidFill>
                    <a:schemeClr val="tx1"/>
                  </a:solidFill>
                  <a:latin typeface="Comic Sans MS" panose="030F0702030302020204" pitchFamily="66" charset="0"/>
                </a:defRPr>
              </a:lvl2pPr>
              <a:lvl3pPr marL="1143000" indent="-228600" eaLnBrk="0" hangingPunct="0">
                <a:defRPr sz="1400" b="1">
                  <a:solidFill>
                    <a:schemeClr val="tx1"/>
                  </a:solidFill>
                  <a:latin typeface="Comic Sans MS" panose="030F0702030302020204" pitchFamily="66" charset="0"/>
                </a:defRPr>
              </a:lvl3pPr>
              <a:lvl4pPr marL="1600200" indent="-228600" eaLnBrk="0" hangingPunct="0">
                <a:defRPr sz="1400" b="1">
                  <a:solidFill>
                    <a:schemeClr val="tx1"/>
                  </a:solidFill>
                  <a:latin typeface="Comic Sans MS" panose="030F0702030302020204" pitchFamily="66" charset="0"/>
                </a:defRPr>
              </a:lvl4pPr>
              <a:lvl5pPr marL="2057400" indent="-228600" eaLnBrk="0" hangingPunct="0">
                <a:defRPr sz="1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b="1">
                  <a:solidFill>
                    <a:schemeClr val="tx1"/>
                  </a:solidFill>
                  <a:latin typeface="Comic Sans MS" panose="030F0702030302020204" pitchFamily="66" charset="0"/>
                </a:defRPr>
              </a:lvl9pPr>
            </a:lstStyle>
            <a:p>
              <a:pPr eaLnBrk="1" hangingPunct="1">
                <a:defRPr/>
              </a:pPr>
              <a:r>
                <a:rPr lang="it-IT" altLang="it-IT" sz="1050"/>
                <a:t>“ratiti”</a:t>
              </a:r>
            </a:p>
          </p:txBody>
        </p:sp>
        <p:sp>
          <p:nvSpPr>
            <p:cNvPr id="6" name="Ovale 5">
              <a:extLst>
                <a:ext uri="{FF2B5EF4-FFF2-40B4-BE49-F238E27FC236}">
                  <a16:creationId xmlns:a16="http://schemas.microsoft.com/office/drawing/2014/main" id="{C35CD346-5979-4199-9A7A-B7F5A792B61F}"/>
                </a:ext>
              </a:extLst>
            </p:cNvPr>
            <p:cNvSpPr>
              <a:spLocks noChangeArrowheads="1"/>
            </p:cNvSpPr>
            <p:nvPr/>
          </p:nvSpPr>
          <p:spPr bwMode="auto">
            <a:xfrm>
              <a:off x="3738563" y="4275483"/>
              <a:ext cx="142875" cy="133350"/>
            </a:xfrm>
            <a:prstGeom prst="ellipse">
              <a:avLst/>
            </a:prstGeom>
            <a:solidFill>
              <a:schemeClr val="accent1"/>
            </a:solidFill>
            <a:ln w="9525" algn="ctr">
              <a:solidFill>
                <a:schemeClr val="tx1"/>
              </a:solidFill>
              <a:round/>
              <a:headEnd/>
              <a:tailEnd/>
            </a:ln>
          </p:spPr>
          <p:txBody>
            <a:bodyPr/>
            <a:lstStyle>
              <a:lvl1pPr eaLnBrk="0" hangingPunct="0">
                <a:defRPr sz="1400" b="1">
                  <a:solidFill>
                    <a:schemeClr val="tx1"/>
                  </a:solidFill>
                  <a:latin typeface="Comic Sans MS" panose="030F0702030302020204" pitchFamily="66" charset="0"/>
                </a:defRPr>
              </a:lvl1pPr>
              <a:lvl2pPr marL="742950" indent="-285750" eaLnBrk="0" hangingPunct="0">
                <a:defRPr sz="1400" b="1">
                  <a:solidFill>
                    <a:schemeClr val="tx1"/>
                  </a:solidFill>
                  <a:latin typeface="Comic Sans MS" panose="030F0702030302020204" pitchFamily="66" charset="0"/>
                </a:defRPr>
              </a:lvl2pPr>
              <a:lvl3pPr marL="1143000" indent="-228600" eaLnBrk="0" hangingPunct="0">
                <a:defRPr sz="1400" b="1">
                  <a:solidFill>
                    <a:schemeClr val="tx1"/>
                  </a:solidFill>
                  <a:latin typeface="Comic Sans MS" panose="030F0702030302020204" pitchFamily="66" charset="0"/>
                </a:defRPr>
              </a:lvl3pPr>
              <a:lvl4pPr marL="1600200" indent="-228600" eaLnBrk="0" hangingPunct="0">
                <a:defRPr sz="1400" b="1">
                  <a:solidFill>
                    <a:schemeClr val="tx1"/>
                  </a:solidFill>
                  <a:latin typeface="Comic Sans MS" panose="030F0702030302020204" pitchFamily="66" charset="0"/>
                </a:defRPr>
              </a:lvl4pPr>
              <a:lvl5pPr marL="2057400" indent="-228600" eaLnBrk="0" hangingPunct="0">
                <a:defRPr sz="1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b="1">
                  <a:solidFill>
                    <a:schemeClr val="tx1"/>
                  </a:solidFill>
                  <a:latin typeface="Comic Sans MS" panose="030F0702030302020204" pitchFamily="66" charset="0"/>
                </a:defRPr>
              </a:lvl9pPr>
            </a:lstStyle>
            <a:p>
              <a:pPr eaLnBrk="1" hangingPunct="1">
                <a:defRPr/>
              </a:pPr>
              <a:endParaRPr lang="it-IT" altLang="it-IT" sz="1050"/>
            </a:p>
          </p:txBody>
        </p:sp>
        <p:sp>
          <p:nvSpPr>
            <p:cNvPr id="7" name="Ovale 6">
              <a:extLst>
                <a:ext uri="{FF2B5EF4-FFF2-40B4-BE49-F238E27FC236}">
                  <a16:creationId xmlns:a16="http://schemas.microsoft.com/office/drawing/2014/main" id="{A21F8614-CF12-4DF0-BCDE-C588F79C3712}"/>
                </a:ext>
              </a:extLst>
            </p:cNvPr>
            <p:cNvSpPr>
              <a:spLocks noChangeArrowheads="1"/>
            </p:cNvSpPr>
            <p:nvPr/>
          </p:nvSpPr>
          <p:spPr bwMode="auto">
            <a:xfrm>
              <a:off x="3795713" y="4018308"/>
              <a:ext cx="142875" cy="133350"/>
            </a:xfrm>
            <a:prstGeom prst="ellipse">
              <a:avLst/>
            </a:prstGeom>
            <a:solidFill>
              <a:schemeClr val="accent1"/>
            </a:solidFill>
            <a:ln w="9525" algn="ctr">
              <a:solidFill>
                <a:schemeClr val="tx1"/>
              </a:solidFill>
              <a:round/>
              <a:headEnd/>
              <a:tailEnd/>
            </a:ln>
          </p:spPr>
          <p:txBody>
            <a:bodyPr/>
            <a:lstStyle>
              <a:lvl1pPr eaLnBrk="0" hangingPunct="0">
                <a:defRPr sz="1400" b="1">
                  <a:solidFill>
                    <a:schemeClr val="tx1"/>
                  </a:solidFill>
                  <a:latin typeface="Comic Sans MS" panose="030F0702030302020204" pitchFamily="66" charset="0"/>
                </a:defRPr>
              </a:lvl1pPr>
              <a:lvl2pPr marL="742950" indent="-285750" eaLnBrk="0" hangingPunct="0">
                <a:defRPr sz="1400" b="1">
                  <a:solidFill>
                    <a:schemeClr val="tx1"/>
                  </a:solidFill>
                  <a:latin typeface="Comic Sans MS" panose="030F0702030302020204" pitchFamily="66" charset="0"/>
                </a:defRPr>
              </a:lvl2pPr>
              <a:lvl3pPr marL="1143000" indent="-228600" eaLnBrk="0" hangingPunct="0">
                <a:defRPr sz="1400" b="1">
                  <a:solidFill>
                    <a:schemeClr val="tx1"/>
                  </a:solidFill>
                  <a:latin typeface="Comic Sans MS" panose="030F0702030302020204" pitchFamily="66" charset="0"/>
                </a:defRPr>
              </a:lvl3pPr>
              <a:lvl4pPr marL="1600200" indent="-228600" eaLnBrk="0" hangingPunct="0">
                <a:defRPr sz="1400" b="1">
                  <a:solidFill>
                    <a:schemeClr val="tx1"/>
                  </a:solidFill>
                  <a:latin typeface="Comic Sans MS" panose="030F0702030302020204" pitchFamily="66" charset="0"/>
                </a:defRPr>
              </a:lvl4pPr>
              <a:lvl5pPr marL="2057400" indent="-228600" eaLnBrk="0" hangingPunct="0">
                <a:defRPr sz="1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b="1">
                  <a:solidFill>
                    <a:schemeClr val="tx1"/>
                  </a:solidFill>
                  <a:latin typeface="Comic Sans MS" panose="030F0702030302020204" pitchFamily="66" charset="0"/>
                </a:defRPr>
              </a:lvl9pPr>
            </a:lstStyle>
            <a:p>
              <a:pPr eaLnBrk="1" hangingPunct="1">
                <a:defRPr/>
              </a:pPr>
              <a:endParaRPr lang="it-IT" altLang="it-IT" sz="1050"/>
            </a:p>
          </p:txBody>
        </p:sp>
        <p:sp>
          <p:nvSpPr>
            <p:cNvPr id="8" name="Ovale 7">
              <a:extLst>
                <a:ext uri="{FF2B5EF4-FFF2-40B4-BE49-F238E27FC236}">
                  <a16:creationId xmlns:a16="http://schemas.microsoft.com/office/drawing/2014/main" id="{10006C41-EFDA-4CA1-9A4E-D5E90BE8B406}"/>
                </a:ext>
              </a:extLst>
            </p:cNvPr>
            <p:cNvSpPr>
              <a:spLocks noChangeArrowheads="1"/>
            </p:cNvSpPr>
            <p:nvPr/>
          </p:nvSpPr>
          <p:spPr bwMode="auto">
            <a:xfrm>
              <a:off x="3557588" y="3627783"/>
              <a:ext cx="142875" cy="133350"/>
            </a:xfrm>
            <a:prstGeom prst="ellipse">
              <a:avLst/>
            </a:prstGeom>
            <a:solidFill>
              <a:schemeClr val="accent1"/>
            </a:solidFill>
            <a:ln w="9525" algn="ctr">
              <a:solidFill>
                <a:schemeClr val="tx1"/>
              </a:solidFill>
              <a:round/>
              <a:headEnd/>
              <a:tailEnd/>
            </a:ln>
          </p:spPr>
          <p:txBody>
            <a:bodyPr/>
            <a:lstStyle>
              <a:lvl1pPr eaLnBrk="0" hangingPunct="0">
                <a:defRPr sz="1400" b="1">
                  <a:solidFill>
                    <a:schemeClr val="tx1"/>
                  </a:solidFill>
                  <a:latin typeface="Comic Sans MS" panose="030F0702030302020204" pitchFamily="66" charset="0"/>
                </a:defRPr>
              </a:lvl1pPr>
              <a:lvl2pPr marL="742950" indent="-285750" eaLnBrk="0" hangingPunct="0">
                <a:defRPr sz="1400" b="1">
                  <a:solidFill>
                    <a:schemeClr val="tx1"/>
                  </a:solidFill>
                  <a:latin typeface="Comic Sans MS" panose="030F0702030302020204" pitchFamily="66" charset="0"/>
                </a:defRPr>
              </a:lvl2pPr>
              <a:lvl3pPr marL="1143000" indent="-228600" eaLnBrk="0" hangingPunct="0">
                <a:defRPr sz="1400" b="1">
                  <a:solidFill>
                    <a:schemeClr val="tx1"/>
                  </a:solidFill>
                  <a:latin typeface="Comic Sans MS" panose="030F0702030302020204" pitchFamily="66" charset="0"/>
                </a:defRPr>
              </a:lvl3pPr>
              <a:lvl4pPr marL="1600200" indent="-228600" eaLnBrk="0" hangingPunct="0">
                <a:defRPr sz="1400" b="1">
                  <a:solidFill>
                    <a:schemeClr val="tx1"/>
                  </a:solidFill>
                  <a:latin typeface="Comic Sans MS" panose="030F0702030302020204" pitchFamily="66" charset="0"/>
                </a:defRPr>
              </a:lvl4pPr>
              <a:lvl5pPr marL="2057400" indent="-228600" eaLnBrk="0" hangingPunct="0">
                <a:defRPr sz="1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b="1">
                  <a:solidFill>
                    <a:schemeClr val="tx1"/>
                  </a:solidFill>
                  <a:latin typeface="Comic Sans MS" panose="030F0702030302020204" pitchFamily="66" charset="0"/>
                </a:defRPr>
              </a:lvl9pPr>
            </a:lstStyle>
            <a:p>
              <a:pPr eaLnBrk="1" hangingPunct="1">
                <a:defRPr/>
              </a:pPr>
              <a:endParaRPr lang="it-IT" altLang="it-IT" sz="1050"/>
            </a:p>
          </p:txBody>
        </p:sp>
      </p:grpSp>
      <p:sp>
        <p:nvSpPr>
          <p:cNvPr id="9" name="Rettangolo 8">
            <a:extLst>
              <a:ext uri="{FF2B5EF4-FFF2-40B4-BE49-F238E27FC236}">
                <a16:creationId xmlns:a16="http://schemas.microsoft.com/office/drawing/2014/main" id="{A0C18C19-F69A-4C07-988C-BB03B602997B}"/>
              </a:ext>
            </a:extLst>
          </p:cNvPr>
          <p:cNvSpPr>
            <a:spLocks noChangeArrowheads="1"/>
          </p:cNvSpPr>
          <p:nvPr/>
        </p:nvSpPr>
        <p:spPr bwMode="auto">
          <a:xfrm>
            <a:off x="94230" y="5289550"/>
            <a:ext cx="8799236" cy="15684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1400" b="1">
                <a:solidFill>
                  <a:schemeClr val="tx1"/>
                </a:solidFill>
                <a:latin typeface="Comic Sans MS" panose="030F0702030302020204" pitchFamily="66" charset="0"/>
              </a:defRPr>
            </a:lvl1pPr>
            <a:lvl2pPr marL="742950" indent="-285750" eaLnBrk="0" hangingPunct="0">
              <a:defRPr sz="1400" b="1">
                <a:solidFill>
                  <a:schemeClr val="tx1"/>
                </a:solidFill>
                <a:latin typeface="Comic Sans MS" panose="030F0702030302020204" pitchFamily="66" charset="0"/>
              </a:defRPr>
            </a:lvl2pPr>
            <a:lvl3pPr marL="1143000" indent="-228600" eaLnBrk="0" hangingPunct="0">
              <a:defRPr sz="1400" b="1">
                <a:solidFill>
                  <a:schemeClr val="tx1"/>
                </a:solidFill>
                <a:latin typeface="Comic Sans MS" panose="030F0702030302020204" pitchFamily="66" charset="0"/>
              </a:defRPr>
            </a:lvl3pPr>
            <a:lvl4pPr marL="1600200" indent="-228600" eaLnBrk="0" hangingPunct="0">
              <a:defRPr sz="1400" b="1">
                <a:solidFill>
                  <a:schemeClr val="tx1"/>
                </a:solidFill>
                <a:latin typeface="Comic Sans MS" panose="030F0702030302020204" pitchFamily="66" charset="0"/>
              </a:defRPr>
            </a:lvl4pPr>
            <a:lvl5pPr marL="2057400" indent="-228600" eaLnBrk="0" hangingPunct="0">
              <a:defRPr sz="1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b="1">
                <a:solidFill>
                  <a:schemeClr val="tx1"/>
                </a:solidFill>
                <a:latin typeface="Comic Sans MS" panose="030F0702030302020204" pitchFamily="66" charset="0"/>
              </a:defRPr>
            </a:lvl9pPr>
          </a:lstStyle>
          <a:p>
            <a:pPr eaLnBrk="1" hangingPunct="1">
              <a:defRPr/>
            </a:pPr>
            <a:endParaRPr lang="it-IT" altLang="it-IT" sz="105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6585"/>
    </mc:Choice>
    <mc:Fallback xmlns="">
      <p:transition spd="slow" advTm="19658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a:extLst>
              <a:ext uri="{FF2B5EF4-FFF2-40B4-BE49-F238E27FC236}">
                <a16:creationId xmlns:a16="http://schemas.microsoft.com/office/drawing/2014/main" id="{CE8F75B2-094B-48C9-BDFA-1F0933DA2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475"/>
          <a:stretch>
            <a:fillRect/>
          </a:stretch>
        </p:blipFill>
        <p:spPr bwMode="auto">
          <a:xfrm>
            <a:off x="2728913" y="266700"/>
            <a:ext cx="3713162" cy="64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06862"/>
    </mc:Choice>
    <mc:Fallback xmlns="">
      <p:transition spd="slow" advTm="10686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79B2AF7-C7FB-4ED3-91C6-6971E2FCCB33}"/>
              </a:ext>
            </a:extLst>
          </p:cNvPr>
          <p:cNvPicPr>
            <a:picLocks noChangeAspect="1"/>
          </p:cNvPicPr>
          <p:nvPr/>
        </p:nvPicPr>
        <p:blipFill rotWithShape="1">
          <a:blip r:embed="rId2"/>
          <a:srcRect l="40000" t="16619" r="28116"/>
          <a:stretch/>
        </p:blipFill>
        <p:spPr>
          <a:xfrm>
            <a:off x="2584173" y="159875"/>
            <a:ext cx="4691269" cy="6538249"/>
          </a:xfrm>
          <a:prstGeom prst="rect">
            <a:avLst/>
          </a:prstGeom>
        </p:spPr>
      </p:pic>
    </p:spTree>
    <p:extLst>
      <p:ext uri="{BB962C8B-B14F-4D97-AF65-F5344CB8AC3E}">
        <p14:creationId xmlns:p14="http://schemas.microsoft.com/office/powerpoint/2010/main" val="2100537563"/>
      </p:ext>
    </p:extLst>
  </p:cSld>
  <p:clrMapOvr>
    <a:masterClrMapping/>
  </p:clrMapOvr>
  <mc:AlternateContent xmlns:mc="http://schemas.openxmlformats.org/markup-compatibility/2006" xmlns:p14="http://schemas.microsoft.com/office/powerpoint/2010/main">
    <mc:Choice Requires="p14">
      <p:transition spd="slow" p14:dur="2000" advTm="34882"/>
    </mc:Choice>
    <mc:Fallback xmlns="">
      <p:transition spd="slow" advTm="3488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FFAAB67-A2AF-4C80-A050-0C3F59B749BB}"/>
              </a:ext>
            </a:extLst>
          </p:cNvPr>
          <p:cNvPicPr>
            <a:picLocks noChangeAspect="1"/>
          </p:cNvPicPr>
          <p:nvPr/>
        </p:nvPicPr>
        <p:blipFill rotWithShape="1">
          <a:blip r:embed="rId2"/>
          <a:srcRect l="23913" t="17164" r="27536"/>
          <a:stretch/>
        </p:blipFill>
        <p:spPr>
          <a:xfrm>
            <a:off x="1166191" y="-99230"/>
            <a:ext cx="7580244" cy="6892709"/>
          </a:xfrm>
          <a:prstGeom prst="rect">
            <a:avLst/>
          </a:prstGeom>
        </p:spPr>
      </p:pic>
    </p:spTree>
    <p:extLst>
      <p:ext uri="{BB962C8B-B14F-4D97-AF65-F5344CB8AC3E}">
        <p14:creationId xmlns:p14="http://schemas.microsoft.com/office/powerpoint/2010/main" val="2984124302"/>
      </p:ext>
    </p:extLst>
  </p:cSld>
  <p:clrMapOvr>
    <a:masterClrMapping/>
  </p:clrMapOvr>
  <mc:AlternateContent xmlns:mc="http://schemas.openxmlformats.org/markup-compatibility/2006" xmlns:p14="http://schemas.microsoft.com/office/powerpoint/2010/main">
    <mc:Choice Requires="p14">
      <p:transition spd="slow" p14:dur="2000" advTm="402266"/>
    </mc:Choice>
    <mc:Fallback xmlns="">
      <p:transition spd="slow" advTm="40226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ABA698D5-DDC5-4C7C-9C78-4F8846DB2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625" t="16510" r="11984"/>
          <a:stretch>
            <a:fillRect/>
          </a:stretch>
        </p:blipFill>
        <p:spPr bwMode="auto">
          <a:xfrm>
            <a:off x="649358" y="81025"/>
            <a:ext cx="8118406" cy="51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069236"/>
      </p:ext>
    </p:extLst>
  </p:cSld>
  <p:clrMapOvr>
    <a:masterClrMapping/>
  </p:clrMapOvr>
  <mc:AlternateContent xmlns:mc="http://schemas.openxmlformats.org/markup-compatibility/2006" xmlns:p14="http://schemas.microsoft.com/office/powerpoint/2010/main">
    <mc:Choice Requires="p14">
      <p:transition spd="slow" p14:dur="2000" advTm="137696"/>
    </mc:Choice>
    <mc:Fallback xmlns="">
      <p:transition spd="slow" advTm="13769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68FB09C2-A348-4ED6-B62A-6F9AEBF7E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627" y="185087"/>
            <a:ext cx="6017660" cy="667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473469"/>
      </p:ext>
    </p:extLst>
  </p:cSld>
  <p:clrMapOvr>
    <a:masterClrMapping/>
  </p:clrMapOvr>
  <mc:AlternateContent xmlns:mc="http://schemas.openxmlformats.org/markup-compatibility/2006" xmlns:p14="http://schemas.microsoft.com/office/powerpoint/2010/main">
    <mc:Choice Requires="p14">
      <p:transition spd="slow" p14:dur="2000" advTm="78528"/>
    </mc:Choice>
    <mc:Fallback xmlns="">
      <p:transition spd="slow" advTm="7852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6">
            <a:extLst>
              <a:ext uri="{FF2B5EF4-FFF2-40B4-BE49-F238E27FC236}">
                <a16:creationId xmlns:a16="http://schemas.microsoft.com/office/drawing/2014/main" id="{DB864BD9-83C4-49B5-8455-DB0147C51508}"/>
              </a:ext>
            </a:extLst>
          </p:cNvPr>
          <p:cNvSpPr txBox="1">
            <a:spLocks noChangeArrowheads="1"/>
          </p:cNvSpPr>
          <p:nvPr/>
        </p:nvSpPr>
        <p:spPr bwMode="auto">
          <a:xfrm>
            <a:off x="3208338" y="52388"/>
            <a:ext cx="326866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it-IT" altLang="it-IT" sz="1500">
                <a:latin typeface="Comic Sans MS" panose="030F0702030302020204" pitchFamily="66" charset="0"/>
              </a:rPr>
              <a:t>Gli “uccelli opposti” Enantiornites</a:t>
            </a:r>
          </a:p>
        </p:txBody>
      </p:sp>
      <p:sp>
        <p:nvSpPr>
          <p:cNvPr id="22532" name="Text Box 9">
            <a:extLst>
              <a:ext uri="{FF2B5EF4-FFF2-40B4-BE49-F238E27FC236}">
                <a16:creationId xmlns:a16="http://schemas.microsoft.com/office/drawing/2014/main" id="{8E7172A8-7784-40C9-9631-5097D3F61D15}"/>
              </a:ext>
            </a:extLst>
          </p:cNvPr>
          <p:cNvSpPr txBox="1">
            <a:spLocks noChangeArrowheads="1"/>
          </p:cNvSpPr>
          <p:nvPr/>
        </p:nvSpPr>
        <p:spPr bwMode="auto">
          <a:xfrm>
            <a:off x="2193925" y="471488"/>
            <a:ext cx="49355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Comic Sans MS" panose="030F0702030302020204" pitchFamily="66" charset="0"/>
              </a:defRPr>
            </a:lvl1pPr>
            <a:lvl2pPr marL="742950" indent="-285750" eaLnBrk="0" hangingPunct="0">
              <a:defRPr sz="1400" b="1">
                <a:solidFill>
                  <a:schemeClr val="tx1"/>
                </a:solidFill>
                <a:latin typeface="Comic Sans MS" panose="030F0702030302020204" pitchFamily="66" charset="0"/>
              </a:defRPr>
            </a:lvl2pPr>
            <a:lvl3pPr marL="1143000" indent="-228600" eaLnBrk="0" hangingPunct="0">
              <a:defRPr sz="1400" b="1">
                <a:solidFill>
                  <a:schemeClr val="tx1"/>
                </a:solidFill>
                <a:latin typeface="Comic Sans MS" panose="030F0702030302020204" pitchFamily="66" charset="0"/>
              </a:defRPr>
            </a:lvl3pPr>
            <a:lvl4pPr marL="1600200" indent="-228600" eaLnBrk="0" hangingPunct="0">
              <a:defRPr sz="1400" b="1">
                <a:solidFill>
                  <a:schemeClr val="tx1"/>
                </a:solidFill>
                <a:latin typeface="Comic Sans MS" panose="030F0702030302020204" pitchFamily="66" charset="0"/>
              </a:defRPr>
            </a:lvl4pPr>
            <a:lvl5pPr marL="2057400" indent="-228600" eaLnBrk="0" hangingPunct="0">
              <a:defRPr sz="1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b="1">
                <a:solidFill>
                  <a:schemeClr val="tx1"/>
                </a:solidFill>
                <a:latin typeface="Comic Sans MS" panose="030F0702030302020204" pitchFamily="66" charset="0"/>
              </a:defRPr>
            </a:lvl9pPr>
          </a:lstStyle>
          <a:p>
            <a:pPr eaLnBrk="1" hangingPunct="1">
              <a:defRPr/>
            </a:pPr>
            <a:r>
              <a:rPr lang="it-IT" altLang="it-IT" sz="1050"/>
              <a:t>Diverso pattern di ossificazione tarso-metatarso (prossimale -&gt; distale)</a:t>
            </a:r>
          </a:p>
        </p:txBody>
      </p:sp>
      <p:sp>
        <p:nvSpPr>
          <p:cNvPr id="69642" name="Text Box 15">
            <a:extLst>
              <a:ext uri="{FF2B5EF4-FFF2-40B4-BE49-F238E27FC236}">
                <a16:creationId xmlns:a16="http://schemas.microsoft.com/office/drawing/2014/main" id="{609FB280-4BBE-433C-AF09-7E20987FE2B2}"/>
              </a:ext>
            </a:extLst>
          </p:cNvPr>
          <p:cNvSpPr txBox="1">
            <a:spLocks noChangeArrowheads="1"/>
          </p:cNvSpPr>
          <p:nvPr/>
        </p:nvSpPr>
        <p:spPr bwMode="auto">
          <a:xfrm>
            <a:off x="362778" y="832421"/>
            <a:ext cx="2519363"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it-IT" altLang="it-IT" sz="1500" i="1">
                <a:latin typeface="Comic Sans MS" panose="030F0702030302020204" pitchFamily="66" charset="0"/>
              </a:rPr>
              <a:t>Sinornis</a:t>
            </a:r>
          </a:p>
          <a:p>
            <a:pPr eaLnBrk="1" hangingPunct="1">
              <a:spcBef>
                <a:spcPct val="0"/>
              </a:spcBef>
              <a:buFontTx/>
              <a:buNone/>
            </a:pPr>
            <a:endParaRPr lang="it-IT" altLang="it-IT" sz="1500" b="0" i="1">
              <a:latin typeface="Comic Sans MS" panose="030F0702030302020204" pitchFamily="66" charset="0"/>
            </a:endParaRPr>
          </a:p>
          <a:p>
            <a:pPr eaLnBrk="1" hangingPunct="1">
              <a:spcBef>
                <a:spcPct val="0"/>
              </a:spcBef>
            </a:pPr>
            <a:r>
              <a:rPr lang="it-IT" altLang="it-IT" sz="1200" b="0">
                <a:latin typeface="Comic Sans MS" panose="030F0702030302020204" pitchFamily="66" charset="0"/>
              </a:rPr>
              <a:t> sinsacro</a:t>
            </a:r>
          </a:p>
          <a:p>
            <a:pPr eaLnBrk="1" hangingPunct="1">
              <a:spcBef>
                <a:spcPct val="0"/>
              </a:spcBef>
            </a:pPr>
            <a:r>
              <a:rPr lang="it-IT" altLang="it-IT" sz="1200" b="0">
                <a:latin typeface="Comic Sans MS" panose="030F0702030302020204" pitchFamily="66" charset="0"/>
              </a:rPr>
              <a:t> vertebre cervicali eteroceliche</a:t>
            </a:r>
          </a:p>
          <a:p>
            <a:pPr eaLnBrk="1" hangingPunct="1">
              <a:spcBef>
                <a:spcPct val="0"/>
              </a:spcBef>
            </a:pPr>
            <a:r>
              <a:rPr lang="it-IT" altLang="it-IT" sz="1200" b="0">
                <a:latin typeface="Comic Sans MS" panose="030F0702030302020204" pitchFamily="66" charset="0"/>
              </a:rPr>
              <a:t> arti ornitici</a:t>
            </a:r>
          </a:p>
          <a:p>
            <a:pPr eaLnBrk="1" hangingPunct="1">
              <a:spcBef>
                <a:spcPct val="0"/>
              </a:spcBef>
            </a:pPr>
            <a:r>
              <a:rPr lang="it-IT" altLang="it-IT" sz="1200" b="0">
                <a:latin typeface="Comic Sans MS" panose="030F0702030302020204" pitchFamily="66" charset="0"/>
              </a:rPr>
              <a:t> denti</a:t>
            </a:r>
          </a:p>
          <a:p>
            <a:pPr eaLnBrk="1" hangingPunct="1">
              <a:spcBef>
                <a:spcPct val="0"/>
              </a:spcBef>
              <a:buFontTx/>
              <a:buNone/>
            </a:pPr>
            <a:endParaRPr lang="it-IT" altLang="it-IT" sz="1200" b="0">
              <a:latin typeface="Comic Sans MS" panose="030F0702030302020204" pitchFamily="66" charset="0"/>
            </a:endParaRPr>
          </a:p>
          <a:p>
            <a:pPr eaLnBrk="1" hangingPunct="1">
              <a:spcBef>
                <a:spcPct val="0"/>
              </a:spcBef>
              <a:buFontTx/>
              <a:buNone/>
            </a:pPr>
            <a:endParaRPr lang="it-IT" altLang="it-IT" sz="1200" b="0">
              <a:latin typeface="Comic Sans MS" panose="030F0702030302020204" pitchFamily="66" charset="0"/>
            </a:endParaRPr>
          </a:p>
        </p:txBody>
      </p:sp>
      <p:pic>
        <p:nvPicPr>
          <p:cNvPr id="3" name="Immagine 2" descr="Immagine che contiene animale, uccello, marrone, acqua&#10;&#10;Descrizione generata automaticamente">
            <a:extLst>
              <a:ext uri="{FF2B5EF4-FFF2-40B4-BE49-F238E27FC236}">
                <a16:creationId xmlns:a16="http://schemas.microsoft.com/office/drawing/2014/main" id="{94540292-D980-4DEE-8200-A5FD7EAC22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1690" y="1305560"/>
            <a:ext cx="3440582" cy="3159318"/>
          </a:xfrm>
          <a:prstGeom prst="rect">
            <a:avLst/>
          </a:prstGeom>
        </p:spPr>
      </p:pic>
      <p:pic>
        <p:nvPicPr>
          <p:cNvPr id="5" name="Immagine 4">
            <a:extLst>
              <a:ext uri="{FF2B5EF4-FFF2-40B4-BE49-F238E27FC236}">
                <a16:creationId xmlns:a16="http://schemas.microsoft.com/office/drawing/2014/main" id="{E81AB71C-7ACE-4150-A852-EC17A0A69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51" y="2926717"/>
            <a:ext cx="4935538" cy="35733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267"/>
    </mc:Choice>
    <mc:Fallback xmlns="">
      <p:transition spd="slow" advTm="6826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6E0181D7-396E-4A21-AB42-DD7869DE6D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133" r="3801"/>
          <a:stretch/>
        </p:blipFill>
        <p:spPr bwMode="auto">
          <a:xfrm>
            <a:off x="1681439" y="4479233"/>
            <a:ext cx="6357732" cy="265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2">
            <a:extLst>
              <a:ext uri="{FF2B5EF4-FFF2-40B4-BE49-F238E27FC236}">
                <a16:creationId xmlns:a16="http://schemas.microsoft.com/office/drawing/2014/main" id="{4BE7B8A3-F8EE-43E9-B393-87C1AF173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801" b="34082"/>
          <a:stretch>
            <a:fillRect/>
          </a:stretch>
        </p:blipFill>
        <p:spPr bwMode="auto">
          <a:xfrm>
            <a:off x="1867729" y="-463067"/>
            <a:ext cx="5999163"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790644"/>
      </p:ext>
    </p:extLst>
  </p:cSld>
  <p:clrMapOvr>
    <a:masterClrMapping/>
  </p:clrMapOvr>
  <mc:AlternateContent xmlns:mc="http://schemas.openxmlformats.org/markup-compatibility/2006" xmlns:p14="http://schemas.microsoft.com/office/powerpoint/2010/main">
    <mc:Choice Requires="p14">
      <p:transition spd="slow" p14:dur="2000" advTm="264307"/>
    </mc:Choice>
    <mc:Fallback xmlns="">
      <p:transition spd="slow" advTm="26430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9B4549D-E3C8-446F-8FCC-BABD60081D48}"/>
              </a:ext>
            </a:extLst>
          </p:cNvPr>
          <p:cNvPicPr>
            <a:picLocks noChangeAspect="1"/>
          </p:cNvPicPr>
          <p:nvPr/>
        </p:nvPicPr>
        <p:blipFill rotWithShape="1">
          <a:blip r:embed="rId2"/>
          <a:srcRect l="14202" t="8734" r="16087"/>
          <a:stretch/>
        </p:blipFill>
        <p:spPr>
          <a:xfrm>
            <a:off x="887895" y="622853"/>
            <a:ext cx="7646819" cy="5335528"/>
          </a:xfrm>
          <a:prstGeom prst="rect">
            <a:avLst/>
          </a:prstGeom>
        </p:spPr>
      </p:pic>
    </p:spTree>
    <p:extLst>
      <p:ext uri="{BB962C8B-B14F-4D97-AF65-F5344CB8AC3E}">
        <p14:creationId xmlns:p14="http://schemas.microsoft.com/office/powerpoint/2010/main" val="1964521709"/>
      </p:ext>
    </p:extLst>
  </p:cSld>
  <p:clrMapOvr>
    <a:masterClrMapping/>
  </p:clrMapOvr>
  <mc:AlternateContent xmlns:mc="http://schemas.openxmlformats.org/markup-compatibility/2006" xmlns:p14="http://schemas.microsoft.com/office/powerpoint/2010/main">
    <mc:Choice Requires="p14">
      <p:transition spd="slow" p14:dur="2000" advTm="47238"/>
    </mc:Choice>
    <mc:Fallback xmlns="">
      <p:transition spd="slow" advTm="4723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0D813E5-B777-414B-95BB-6ABEF470E53E}"/>
              </a:ext>
            </a:extLst>
          </p:cNvPr>
          <p:cNvPicPr>
            <a:picLocks noChangeAspect="1"/>
          </p:cNvPicPr>
          <p:nvPr/>
        </p:nvPicPr>
        <p:blipFill rotWithShape="1">
          <a:blip r:embed="rId2"/>
          <a:srcRect l="24783" t="17948" r="24783" b="14246"/>
          <a:stretch/>
        </p:blipFill>
        <p:spPr>
          <a:xfrm>
            <a:off x="821634" y="104724"/>
            <a:ext cx="5698435" cy="4082963"/>
          </a:xfrm>
          <a:prstGeom prst="rect">
            <a:avLst/>
          </a:prstGeom>
        </p:spPr>
      </p:pic>
      <p:pic>
        <p:nvPicPr>
          <p:cNvPr id="4" name="Immagine 3">
            <a:extLst>
              <a:ext uri="{FF2B5EF4-FFF2-40B4-BE49-F238E27FC236}">
                <a16:creationId xmlns:a16="http://schemas.microsoft.com/office/drawing/2014/main" id="{33905E99-FF83-40D1-8CE0-2DBB96D670BF}"/>
              </a:ext>
            </a:extLst>
          </p:cNvPr>
          <p:cNvPicPr>
            <a:picLocks noChangeAspect="1"/>
          </p:cNvPicPr>
          <p:nvPr/>
        </p:nvPicPr>
        <p:blipFill rotWithShape="1">
          <a:blip r:embed="rId3"/>
          <a:srcRect l="16667" t="34567" r="52659" b="14580"/>
          <a:stretch/>
        </p:blipFill>
        <p:spPr>
          <a:xfrm>
            <a:off x="5711685" y="3720794"/>
            <a:ext cx="3432315" cy="3032482"/>
          </a:xfrm>
          <a:prstGeom prst="rect">
            <a:avLst/>
          </a:prstGeom>
        </p:spPr>
      </p:pic>
    </p:spTree>
    <p:extLst>
      <p:ext uri="{BB962C8B-B14F-4D97-AF65-F5344CB8AC3E}">
        <p14:creationId xmlns:p14="http://schemas.microsoft.com/office/powerpoint/2010/main" val="920611110"/>
      </p:ext>
    </p:extLst>
  </p:cSld>
  <p:clrMapOvr>
    <a:masterClrMapping/>
  </p:clrMapOvr>
  <mc:AlternateContent xmlns:mc="http://schemas.openxmlformats.org/markup-compatibility/2006" xmlns:p14="http://schemas.microsoft.com/office/powerpoint/2010/main">
    <mc:Choice Requires="p14">
      <p:transition spd="slow" p14:dur="2000" advTm="37044"/>
    </mc:Choice>
    <mc:Fallback xmlns="">
      <p:transition spd="slow" advTm="3704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BA5C226-1B63-45C7-802D-B93BFE999AC7}"/>
              </a:ext>
            </a:extLst>
          </p:cNvPr>
          <p:cNvPicPr>
            <a:picLocks noChangeAspect="1"/>
          </p:cNvPicPr>
          <p:nvPr/>
        </p:nvPicPr>
        <p:blipFill rotWithShape="1">
          <a:blip r:embed="rId2"/>
          <a:srcRect l="24783" t="13900" r="26087" b="19203"/>
          <a:stretch/>
        </p:blipFill>
        <p:spPr>
          <a:xfrm>
            <a:off x="604269" y="225287"/>
            <a:ext cx="8144913" cy="5910470"/>
          </a:xfrm>
          <a:prstGeom prst="rect">
            <a:avLst/>
          </a:prstGeom>
        </p:spPr>
      </p:pic>
    </p:spTree>
    <p:extLst>
      <p:ext uri="{BB962C8B-B14F-4D97-AF65-F5344CB8AC3E}">
        <p14:creationId xmlns:p14="http://schemas.microsoft.com/office/powerpoint/2010/main" val="9138209"/>
      </p:ext>
    </p:extLst>
  </p:cSld>
  <p:clrMapOvr>
    <a:masterClrMapping/>
  </p:clrMapOvr>
  <mc:AlternateContent xmlns:mc="http://schemas.openxmlformats.org/markup-compatibility/2006" xmlns:p14="http://schemas.microsoft.com/office/powerpoint/2010/main">
    <mc:Choice Requires="p14">
      <p:transition spd="slow" p14:dur="2000" advTm="56506"/>
    </mc:Choice>
    <mc:Fallback xmlns="">
      <p:transition spd="slow" advTm="5650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8" name="Object 4">
            <a:extLst>
              <a:ext uri="{FF2B5EF4-FFF2-40B4-BE49-F238E27FC236}">
                <a16:creationId xmlns:a16="http://schemas.microsoft.com/office/drawing/2014/main" id="{31C86135-FF73-4425-AF7A-8DC999081062}"/>
              </a:ext>
            </a:extLst>
          </p:cNvPr>
          <p:cNvGraphicFramePr>
            <a:graphicFrameLocks noChangeAspect="1"/>
          </p:cNvGraphicFramePr>
          <p:nvPr/>
        </p:nvGraphicFramePr>
        <p:xfrm>
          <a:off x="2052638" y="131763"/>
          <a:ext cx="5100637" cy="6481762"/>
        </p:xfrm>
        <a:graphic>
          <a:graphicData uri="http://schemas.openxmlformats.org/presentationml/2006/ole">
            <mc:AlternateContent xmlns:mc="http://schemas.openxmlformats.org/markup-compatibility/2006">
              <mc:Choice xmlns:v="urn:schemas-microsoft-com:vml" Requires="v">
                <p:oleObj spid="_x0000_s3084" name="Image" r:id="rId4" imgW="4254656" imgH="5406705" progId="Photoshop.Image.8">
                  <p:embed/>
                </p:oleObj>
              </mc:Choice>
              <mc:Fallback>
                <p:oleObj name="Image" r:id="rId4" imgW="4254656" imgH="5406705" progId="Photoshop.Image.8">
                  <p:embed/>
                  <p:pic>
                    <p:nvPicPr>
                      <p:cNvPr id="70658" name="Object 4">
                        <a:extLst>
                          <a:ext uri="{FF2B5EF4-FFF2-40B4-BE49-F238E27FC236}">
                            <a16:creationId xmlns:a16="http://schemas.microsoft.com/office/drawing/2014/main" id="{31C86135-FF73-4425-AF7A-8DC9990810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2638" y="131763"/>
                        <a:ext cx="5100637" cy="648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5" name="Line 5">
            <a:extLst>
              <a:ext uri="{FF2B5EF4-FFF2-40B4-BE49-F238E27FC236}">
                <a16:creationId xmlns:a16="http://schemas.microsoft.com/office/drawing/2014/main" id="{425CEA9C-8A61-4FFB-AE17-7FC165891D73}"/>
              </a:ext>
            </a:extLst>
          </p:cNvPr>
          <p:cNvSpPr>
            <a:spLocks noChangeShapeType="1"/>
          </p:cNvSpPr>
          <p:nvPr/>
        </p:nvSpPr>
        <p:spPr bwMode="auto">
          <a:xfrm>
            <a:off x="3603625" y="4710113"/>
            <a:ext cx="0" cy="388937"/>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it-IT" sz="1050"/>
          </a:p>
        </p:txBody>
      </p:sp>
      <p:sp>
        <p:nvSpPr>
          <p:cNvPr id="70660" name="Rectangle 6">
            <a:extLst>
              <a:ext uri="{FF2B5EF4-FFF2-40B4-BE49-F238E27FC236}">
                <a16:creationId xmlns:a16="http://schemas.microsoft.com/office/drawing/2014/main" id="{3804B720-C39A-4C5A-A482-21E95A70A5C0}"/>
              </a:ext>
            </a:extLst>
          </p:cNvPr>
          <p:cNvSpPr>
            <a:spLocks noChangeArrowheads="1"/>
          </p:cNvSpPr>
          <p:nvPr/>
        </p:nvSpPr>
        <p:spPr bwMode="auto">
          <a:xfrm>
            <a:off x="2925763" y="6411913"/>
            <a:ext cx="2703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30000"/>
              </a:spcBef>
              <a:buFontTx/>
              <a:buNone/>
            </a:pPr>
            <a:r>
              <a:rPr lang="it-IT" altLang="it-IT" sz="1800" b="0">
                <a:latin typeface="Comic Sans MS" panose="030F0702030302020204" pitchFamily="66" charset="0"/>
              </a:rPr>
              <a:t>enantiorniti e orniturini</a:t>
            </a:r>
          </a:p>
        </p:txBody>
      </p:sp>
      <p:sp>
        <p:nvSpPr>
          <p:cNvPr id="23557" name="Rettangolo 6">
            <a:extLst>
              <a:ext uri="{FF2B5EF4-FFF2-40B4-BE49-F238E27FC236}">
                <a16:creationId xmlns:a16="http://schemas.microsoft.com/office/drawing/2014/main" id="{FDF7BF40-AD46-404C-BA71-ECE6AB1E18E5}"/>
              </a:ext>
            </a:extLst>
          </p:cNvPr>
          <p:cNvSpPr>
            <a:spLocks noChangeArrowheads="1"/>
          </p:cNvSpPr>
          <p:nvPr/>
        </p:nvSpPr>
        <p:spPr bwMode="auto">
          <a:xfrm>
            <a:off x="2974975" y="428625"/>
            <a:ext cx="7794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Comic Sans MS" panose="030F0702030302020204" pitchFamily="66" charset="0"/>
              </a:defRPr>
            </a:lvl1pPr>
            <a:lvl2pPr marL="742950" indent="-285750" eaLnBrk="0" hangingPunct="0">
              <a:defRPr sz="1400" b="1">
                <a:solidFill>
                  <a:schemeClr val="tx1"/>
                </a:solidFill>
                <a:latin typeface="Comic Sans MS" panose="030F0702030302020204" pitchFamily="66" charset="0"/>
              </a:defRPr>
            </a:lvl2pPr>
            <a:lvl3pPr marL="1143000" indent="-228600" eaLnBrk="0" hangingPunct="0">
              <a:defRPr sz="1400" b="1">
                <a:solidFill>
                  <a:schemeClr val="tx1"/>
                </a:solidFill>
                <a:latin typeface="Comic Sans MS" panose="030F0702030302020204" pitchFamily="66" charset="0"/>
              </a:defRPr>
            </a:lvl3pPr>
            <a:lvl4pPr marL="1600200" indent="-228600" eaLnBrk="0" hangingPunct="0">
              <a:defRPr sz="1400" b="1">
                <a:solidFill>
                  <a:schemeClr val="tx1"/>
                </a:solidFill>
                <a:latin typeface="Comic Sans MS" panose="030F0702030302020204" pitchFamily="66" charset="0"/>
              </a:defRPr>
            </a:lvl4pPr>
            <a:lvl5pPr marL="2057400" indent="-228600" eaLnBrk="0" hangingPunct="0">
              <a:defRPr sz="1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b="1">
                <a:solidFill>
                  <a:schemeClr val="tx1"/>
                </a:solidFill>
                <a:latin typeface="Comic Sans MS" panose="030F0702030302020204" pitchFamily="66" charset="0"/>
              </a:defRPr>
            </a:lvl9pPr>
          </a:lstStyle>
          <a:p>
            <a:pPr eaLnBrk="1" hangingPunct="1">
              <a:defRPr/>
            </a:pPr>
            <a:r>
              <a:rPr lang="it-IT" altLang="it-IT" sz="1050"/>
              <a:t>K-T limit</a:t>
            </a:r>
          </a:p>
        </p:txBody>
      </p:sp>
    </p:spTree>
  </p:cSld>
  <p:clrMapOvr>
    <a:masterClrMapping/>
  </p:clrMapOvr>
  <mc:AlternateContent xmlns:mc="http://schemas.openxmlformats.org/markup-compatibility/2006" xmlns:p14="http://schemas.microsoft.com/office/powerpoint/2010/main">
    <mc:Choice Requires="p14">
      <p:transition spd="slow" p14:dur="2000" advTm="20359"/>
    </mc:Choice>
    <mc:Fallback xmlns="">
      <p:transition spd="slow" advTm="2035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16">
            <a:extLst>
              <a:ext uri="{FF2B5EF4-FFF2-40B4-BE49-F238E27FC236}">
                <a16:creationId xmlns:a16="http://schemas.microsoft.com/office/drawing/2014/main" id="{4CBD27FB-78BB-4952-9851-9B64297986B2}"/>
              </a:ext>
            </a:extLst>
          </p:cNvPr>
          <p:cNvSpPr txBox="1">
            <a:spLocks noChangeArrowheads="1"/>
          </p:cNvSpPr>
          <p:nvPr/>
        </p:nvSpPr>
        <p:spPr bwMode="auto">
          <a:xfrm>
            <a:off x="3262313" y="0"/>
            <a:ext cx="22812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it-IT" altLang="it-IT" sz="2700" dirty="0" err="1">
                <a:latin typeface="Comic Sans MS" panose="030F0702030302020204" pitchFamily="66" charset="0"/>
              </a:rPr>
              <a:t>Ornithurinae</a:t>
            </a:r>
            <a:endParaRPr lang="it-IT" altLang="it-IT" sz="2700" dirty="0">
              <a:latin typeface="Comic Sans MS" panose="030F0702030302020204" pitchFamily="66" charset="0"/>
            </a:endParaRPr>
          </a:p>
        </p:txBody>
      </p:sp>
      <p:sp>
        <p:nvSpPr>
          <p:cNvPr id="72708" name="Text Box 14">
            <a:extLst>
              <a:ext uri="{FF2B5EF4-FFF2-40B4-BE49-F238E27FC236}">
                <a16:creationId xmlns:a16="http://schemas.microsoft.com/office/drawing/2014/main" id="{3BBF9AAB-23A6-45A2-9C5A-F3EF6D6D0DBB}"/>
              </a:ext>
            </a:extLst>
          </p:cNvPr>
          <p:cNvSpPr txBox="1">
            <a:spLocks noChangeArrowheads="1"/>
          </p:cNvSpPr>
          <p:nvPr/>
        </p:nvSpPr>
        <p:spPr bwMode="auto">
          <a:xfrm>
            <a:off x="6279043" y="624725"/>
            <a:ext cx="245485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it-IT" altLang="it-IT" sz="1500" dirty="0">
                <a:latin typeface="Comic Sans MS" panose="030F0702030302020204" pitchFamily="66" charset="0"/>
              </a:rPr>
              <a:t>Sterno robusto ma senza carena</a:t>
            </a:r>
          </a:p>
          <a:p>
            <a:pPr eaLnBrk="1" hangingPunct="1">
              <a:spcBef>
                <a:spcPct val="0"/>
              </a:spcBef>
              <a:buFontTx/>
              <a:buNone/>
            </a:pPr>
            <a:r>
              <a:rPr lang="it-IT" altLang="it-IT" sz="1500" dirty="0">
                <a:latin typeface="Comic Sans MS" panose="030F0702030302020204" pitchFamily="66" charset="0"/>
              </a:rPr>
              <a:t> </a:t>
            </a:r>
          </a:p>
          <a:p>
            <a:pPr eaLnBrk="1" hangingPunct="1">
              <a:spcBef>
                <a:spcPct val="0"/>
              </a:spcBef>
              <a:buFontTx/>
              <a:buNone/>
            </a:pPr>
            <a:r>
              <a:rPr lang="it-IT" altLang="it-IT" sz="1500" dirty="0">
                <a:latin typeface="Comic Sans MS" panose="030F0702030302020204" pitchFamily="66" charset="0"/>
              </a:rPr>
              <a:t>Cranio da uccello moderno con denti</a:t>
            </a:r>
          </a:p>
          <a:p>
            <a:pPr eaLnBrk="1" hangingPunct="1">
              <a:spcBef>
                <a:spcPct val="0"/>
              </a:spcBef>
              <a:buFontTx/>
              <a:buNone/>
            </a:pPr>
            <a:endParaRPr lang="it-IT" altLang="it-IT" sz="1500" dirty="0">
              <a:latin typeface="Comic Sans MS" panose="030F0702030302020204" pitchFamily="66" charset="0"/>
            </a:endParaRPr>
          </a:p>
        </p:txBody>
      </p:sp>
      <p:sp>
        <p:nvSpPr>
          <p:cNvPr id="24582" name="Rettangolo 5">
            <a:extLst>
              <a:ext uri="{FF2B5EF4-FFF2-40B4-BE49-F238E27FC236}">
                <a16:creationId xmlns:a16="http://schemas.microsoft.com/office/drawing/2014/main" id="{C2191D7A-14A6-4A9B-B85C-5F80DBCE6947}"/>
              </a:ext>
            </a:extLst>
          </p:cNvPr>
          <p:cNvSpPr>
            <a:spLocks noChangeArrowheads="1"/>
          </p:cNvSpPr>
          <p:nvPr/>
        </p:nvSpPr>
        <p:spPr bwMode="auto">
          <a:xfrm>
            <a:off x="6027392" y="1974199"/>
            <a:ext cx="295815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chemeClr val="tx1"/>
                </a:solidFill>
                <a:latin typeface="Comic Sans MS" panose="030F0702030302020204" pitchFamily="66" charset="0"/>
              </a:defRPr>
            </a:lvl1pPr>
            <a:lvl2pPr marL="742950" indent="-285750" eaLnBrk="0" hangingPunct="0">
              <a:defRPr sz="1400" b="1">
                <a:solidFill>
                  <a:schemeClr val="tx1"/>
                </a:solidFill>
                <a:latin typeface="Comic Sans MS" panose="030F0702030302020204" pitchFamily="66" charset="0"/>
              </a:defRPr>
            </a:lvl2pPr>
            <a:lvl3pPr marL="1143000" indent="-228600" eaLnBrk="0" hangingPunct="0">
              <a:defRPr sz="1400" b="1">
                <a:solidFill>
                  <a:schemeClr val="tx1"/>
                </a:solidFill>
                <a:latin typeface="Comic Sans MS" panose="030F0702030302020204" pitchFamily="66" charset="0"/>
              </a:defRPr>
            </a:lvl3pPr>
            <a:lvl4pPr marL="1600200" indent="-228600" eaLnBrk="0" hangingPunct="0">
              <a:defRPr sz="1400" b="1">
                <a:solidFill>
                  <a:schemeClr val="tx1"/>
                </a:solidFill>
                <a:latin typeface="Comic Sans MS" panose="030F0702030302020204" pitchFamily="66" charset="0"/>
              </a:defRPr>
            </a:lvl4pPr>
            <a:lvl5pPr marL="2057400" indent="-228600" eaLnBrk="0" hangingPunct="0">
              <a:defRPr sz="1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b="1">
                <a:solidFill>
                  <a:schemeClr val="tx1"/>
                </a:solidFill>
                <a:latin typeface="Comic Sans MS" panose="030F0702030302020204" pitchFamily="66" charset="0"/>
              </a:defRPr>
            </a:lvl9pPr>
          </a:lstStyle>
          <a:p>
            <a:pPr eaLnBrk="1" hangingPunct="1">
              <a:defRPr/>
            </a:pPr>
            <a:r>
              <a:rPr lang="en-US" altLang="it-IT" sz="1350" dirty="0" err="1"/>
              <a:t>Pigostilo</a:t>
            </a:r>
            <a:r>
              <a:rPr lang="en-US" altLang="it-IT" sz="1350" dirty="0"/>
              <a:t>: The tail is shorter than the femur, with a pygostyle, composed of less than six caudal vertebrae, and shorter than the free part of the tail, which itself is composed of less than eight caudal vertebrae.</a:t>
            </a:r>
            <a:endParaRPr lang="it-IT" altLang="it-IT" sz="1350" dirty="0"/>
          </a:p>
        </p:txBody>
      </p:sp>
      <p:pic>
        <p:nvPicPr>
          <p:cNvPr id="3" name="Immagine 2" descr="Immagine che contiene uccello&#10;&#10;Descrizione generata automaticamente">
            <a:extLst>
              <a:ext uri="{FF2B5EF4-FFF2-40B4-BE49-F238E27FC236}">
                <a16:creationId xmlns:a16="http://schemas.microsoft.com/office/drawing/2014/main" id="{4F0704CB-7805-406A-91FE-4066F2899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48" y="1074737"/>
            <a:ext cx="5765274" cy="53232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9727"/>
    </mc:Choice>
    <mc:Fallback xmlns="">
      <p:transition spd="slow" advTm="10972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a:extLst>
              <a:ext uri="{FF2B5EF4-FFF2-40B4-BE49-F238E27FC236}">
                <a16:creationId xmlns:a16="http://schemas.microsoft.com/office/drawing/2014/main" id="{ACC486BA-F6CF-44DE-B76E-7A8364C1C08E}"/>
              </a:ext>
            </a:extLst>
          </p:cNvPr>
          <p:cNvSpPr>
            <a:spLocks noChangeArrowheads="1"/>
          </p:cNvSpPr>
          <p:nvPr/>
        </p:nvSpPr>
        <p:spPr bwMode="auto">
          <a:xfrm>
            <a:off x="3276600" y="2894013"/>
            <a:ext cx="51435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chemeClr val="tx1"/>
                </a:solidFill>
                <a:latin typeface="Comic Sans MS" panose="030F0702030302020204" pitchFamily="66" charset="0"/>
              </a:defRPr>
            </a:lvl1pPr>
            <a:lvl2pPr marL="742950" indent="-285750" eaLnBrk="0" hangingPunct="0">
              <a:defRPr sz="1400" b="1">
                <a:solidFill>
                  <a:schemeClr val="tx1"/>
                </a:solidFill>
                <a:latin typeface="Comic Sans MS" panose="030F0702030302020204" pitchFamily="66" charset="0"/>
              </a:defRPr>
            </a:lvl2pPr>
            <a:lvl3pPr marL="1143000" indent="-228600" eaLnBrk="0" hangingPunct="0">
              <a:defRPr sz="1400" b="1">
                <a:solidFill>
                  <a:schemeClr val="tx1"/>
                </a:solidFill>
                <a:latin typeface="Comic Sans MS" panose="030F0702030302020204" pitchFamily="66" charset="0"/>
              </a:defRPr>
            </a:lvl3pPr>
            <a:lvl4pPr marL="1600200" indent="-228600" eaLnBrk="0" hangingPunct="0">
              <a:defRPr sz="1400" b="1">
                <a:solidFill>
                  <a:schemeClr val="tx1"/>
                </a:solidFill>
                <a:latin typeface="Comic Sans MS" panose="030F0702030302020204" pitchFamily="66" charset="0"/>
              </a:defRPr>
            </a:lvl4pPr>
            <a:lvl5pPr marL="2057400" indent="-228600" eaLnBrk="0" hangingPunct="0">
              <a:defRPr sz="1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b="1">
                <a:solidFill>
                  <a:schemeClr val="tx1"/>
                </a:solidFill>
                <a:latin typeface="Comic Sans MS" panose="030F0702030302020204" pitchFamily="66" charset="0"/>
              </a:defRPr>
            </a:lvl9pPr>
          </a:lstStyle>
          <a:p>
            <a:pPr algn="ctr" eaLnBrk="1" hangingPunct="1">
              <a:defRPr/>
            </a:pPr>
            <a:r>
              <a:rPr lang="it-IT" altLang="it-IT" sz="1350" b="0" i="1"/>
              <a:t>Hesperornis regalis</a:t>
            </a:r>
            <a:endParaRPr lang="it-IT" altLang="it-IT" sz="1350" b="0"/>
          </a:p>
          <a:p>
            <a:pPr>
              <a:defRPr/>
            </a:pPr>
            <a:endParaRPr lang="it-IT" altLang="it-IT" sz="1500" b="0"/>
          </a:p>
        </p:txBody>
      </p:sp>
      <p:pic>
        <p:nvPicPr>
          <p:cNvPr id="73731" name="Picture 8" descr="sm-hesp1">
            <a:extLst>
              <a:ext uri="{FF2B5EF4-FFF2-40B4-BE49-F238E27FC236}">
                <a16:creationId xmlns:a16="http://schemas.microsoft.com/office/drawing/2014/main" id="{46B7C962-71B4-4DF1-899E-E7F7091F9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1063" y="560388"/>
            <a:ext cx="23749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10" descr="hesper4">
            <a:extLst>
              <a:ext uri="{FF2B5EF4-FFF2-40B4-BE49-F238E27FC236}">
                <a16:creationId xmlns:a16="http://schemas.microsoft.com/office/drawing/2014/main" id="{AA745D17-7332-4447-A4B1-4FA74FEF4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450" y="3519488"/>
            <a:ext cx="3694113"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11">
            <a:extLst>
              <a:ext uri="{FF2B5EF4-FFF2-40B4-BE49-F238E27FC236}">
                <a16:creationId xmlns:a16="http://schemas.microsoft.com/office/drawing/2014/main" id="{2794E20D-FD4A-4210-93CC-082E8C279A5E}"/>
              </a:ext>
            </a:extLst>
          </p:cNvPr>
          <p:cNvSpPr>
            <a:spLocks noChangeArrowheads="1"/>
          </p:cNvSpPr>
          <p:nvPr/>
        </p:nvSpPr>
        <p:spPr bwMode="auto">
          <a:xfrm>
            <a:off x="2232025" y="115888"/>
            <a:ext cx="17891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b="1">
                <a:solidFill>
                  <a:schemeClr val="tx1"/>
                </a:solidFill>
                <a:latin typeface="Comic Sans MS" panose="030F0702030302020204" pitchFamily="66" charset="0"/>
              </a:defRPr>
            </a:lvl1pPr>
            <a:lvl2pPr marL="742950" indent="-285750" eaLnBrk="0" hangingPunct="0">
              <a:defRPr sz="1400" b="1">
                <a:solidFill>
                  <a:schemeClr val="tx1"/>
                </a:solidFill>
                <a:latin typeface="Comic Sans MS" panose="030F0702030302020204" pitchFamily="66" charset="0"/>
              </a:defRPr>
            </a:lvl2pPr>
            <a:lvl3pPr marL="1143000" indent="-228600" eaLnBrk="0" hangingPunct="0">
              <a:defRPr sz="1400" b="1">
                <a:solidFill>
                  <a:schemeClr val="tx1"/>
                </a:solidFill>
                <a:latin typeface="Comic Sans MS" panose="030F0702030302020204" pitchFamily="66" charset="0"/>
              </a:defRPr>
            </a:lvl3pPr>
            <a:lvl4pPr marL="1600200" indent="-228600" eaLnBrk="0" hangingPunct="0">
              <a:defRPr sz="1400" b="1">
                <a:solidFill>
                  <a:schemeClr val="tx1"/>
                </a:solidFill>
                <a:latin typeface="Comic Sans MS" panose="030F0702030302020204" pitchFamily="66" charset="0"/>
              </a:defRPr>
            </a:lvl4pPr>
            <a:lvl5pPr marL="2057400" indent="-228600" eaLnBrk="0" hangingPunct="0">
              <a:defRPr sz="1400" b="1">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b="1">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b="1">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b="1">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b="1">
                <a:solidFill>
                  <a:schemeClr val="tx1"/>
                </a:solidFill>
                <a:latin typeface="Comic Sans MS" panose="030F0702030302020204" pitchFamily="66" charset="0"/>
              </a:defRPr>
            </a:lvl9pPr>
          </a:lstStyle>
          <a:p>
            <a:pPr eaLnBrk="1" hangingPunct="1">
              <a:defRPr/>
            </a:pPr>
            <a:r>
              <a:rPr lang="it-IT" altLang="it-IT" sz="1350" b="0">
                <a:solidFill>
                  <a:srgbClr val="990033"/>
                </a:solidFill>
              </a:rPr>
              <a:t>Hesperornitiformes</a:t>
            </a:r>
          </a:p>
        </p:txBody>
      </p:sp>
      <p:pic>
        <p:nvPicPr>
          <p:cNvPr id="73734" name="Picture 5" descr="marhesp">
            <a:extLst>
              <a:ext uri="{FF2B5EF4-FFF2-40B4-BE49-F238E27FC236}">
                <a16:creationId xmlns:a16="http://schemas.microsoft.com/office/drawing/2014/main" id="{DE425D0A-58DE-461C-939D-99EAEC7ED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0113" y="534988"/>
            <a:ext cx="2414587"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Text Box 13">
            <a:extLst>
              <a:ext uri="{FF2B5EF4-FFF2-40B4-BE49-F238E27FC236}">
                <a16:creationId xmlns:a16="http://schemas.microsoft.com/office/drawing/2014/main" id="{189611B4-DC1B-4EE8-93E5-04512E42C2F9}"/>
              </a:ext>
            </a:extLst>
          </p:cNvPr>
          <p:cNvSpPr txBox="1">
            <a:spLocks noChangeArrowheads="1"/>
          </p:cNvSpPr>
          <p:nvPr/>
        </p:nvSpPr>
        <p:spPr bwMode="auto">
          <a:xfrm>
            <a:off x="4235450" y="0"/>
            <a:ext cx="1579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omic Sans MS" panose="030F0702030302020204" pitchFamily="66" charset="0"/>
              </a:rPr>
              <a:t>Ornithurinae</a:t>
            </a:r>
          </a:p>
        </p:txBody>
      </p:sp>
      <p:sp>
        <p:nvSpPr>
          <p:cNvPr id="73736" name="Text Box 15">
            <a:extLst>
              <a:ext uri="{FF2B5EF4-FFF2-40B4-BE49-F238E27FC236}">
                <a16:creationId xmlns:a16="http://schemas.microsoft.com/office/drawing/2014/main" id="{A6B0EF10-517A-4507-B85D-50BB7032FD0B}"/>
              </a:ext>
            </a:extLst>
          </p:cNvPr>
          <p:cNvSpPr txBox="1">
            <a:spLocks noChangeArrowheads="1"/>
          </p:cNvSpPr>
          <p:nvPr/>
        </p:nvSpPr>
        <p:spPr bwMode="auto">
          <a:xfrm>
            <a:off x="2000250" y="4073525"/>
            <a:ext cx="16176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pPr>
            <a:r>
              <a:rPr lang="it-IT" altLang="it-IT" sz="1200">
                <a:latin typeface="Comic Sans MS" panose="030F0702030302020204" pitchFamily="66" charset="0"/>
              </a:rPr>
              <a:t> Sterno senza carena</a:t>
            </a:r>
          </a:p>
          <a:p>
            <a:pPr eaLnBrk="1" hangingPunct="1">
              <a:spcBef>
                <a:spcPct val="0"/>
              </a:spcBef>
            </a:pPr>
            <a:endParaRPr lang="it-IT" altLang="it-IT" sz="1200">
              <a:latin typeface="Comic Sans MS" panose="030F0702030302020204" pitchFamily="66" charset="0"/>
            </a:endParaRPr>
          </a:p>
          <a:p>
            <a:pPr eaLnBrk="1" hangingPunct="1">
              <a:spcBef>
                <a:spcPct val="0"/>
              </a:spcBef>
            </a:pPr>
            <a:r>
              <a:rPr lang="it-IT" altLang="it-IT" sz="1200">
                <a:latin typeface="Comic Sans MS" panose="030F0702030302020204" pitchFamily="66" charset="0"/>
              </a:rPr>
              <a:t> Ossa non pneumatiche</a:t>
            </a:r>
          </a:p>
          <a:p>
            <a:pPr eaLnBrk="1" hangingPunct="1">
              <a:spcBef>
                <a:spcPct val="0"/>
              </a:spcBef>
            </a:pPr>
            <a:endParaRPr lang="it-IT" altLang="it-IT" sz="1200">
              <a:latin typeface="Comic Sans MS" panose="030F0702030302020204" pitchFamily="66" charset="0"/>
            </a:endParaRPr>
          </a:p>
          <a:p>
            <a:pPr eaLnBrk="1" hangingPunct="1">
              <a:spcBef>
                <a:spcPct val="0"/>
              </a:spcBef>
            </a:pPr>
            <a:r>
              <a:rPr lang="it-IT" altLang="it-IT" sz="1200">
                <a:latin typeface="Comic Sans MS" panose="030F0702030302020204" pitchFamily="66" charset="0"/>
              </a:rPr>
              <a:t> Denti sul dentale e sul mascellare</a:t>
            </a:r>
          </a:p>
          <a:p>
            <a:pPr eaLnBrk="1" hangingPunct="1">
              <a:spcBef>
                <a:spcPct val="0"/>
              </a:spcBef>
            </a:pPr>
            <a:endParaRPr lang="it-IT" altLang="it-IT" sz="1200">
              <a:latin typeface="Comic Sans MS" panose="030F0702030302020204" pitchFamily="66" charset="0"/>
            </a:endParaRPr>
          </a:p>
        </p:txBody>
      </p:sp>
      <p:sp>
        <p:nvSpPr>
          <p:cNvPr id="73737" name="Rettangolo 8">
            <a:extLst>
              <a:ext uri="{FF2B5EF4-FFF2-40B4-BE49-F238E27FC236}">
                <a16:creationId xmlns:a16="http://schemas.microsoft.com/office/drawing/2014/main" id="{49449F3D-B423-4562-B390-879F032880B5}"/>
              </a:ext>
            </a:extLst>
          </p:cNvPr>
          <p:cNvSpPr>
            <a:spLocks noChangeArrowheads="1"/>
          </p:cNvSpPr>
          <p:nvPr/>
        </p:nvSpPr>
        <p:spPr bwMode="auto">
          <a:xfrm>
            <a:off x="2032000" y="3586163"/>
            <a:ext cx="1582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20000"/>
              </a:spcBef>
              <a:buChar char="–"/>
              <a:defRPr sz="21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500">
                <a:solidFill>
                  <a:schemeClr val="tx1"/>
                </a:solidFill>
                <a:latin typeface="Times New Roman" panose="02020603050405020304" pitchFamily="18" charset="0"/>
              </a:defRPr>
            </a:lvl4pPr>
            <a:lvl5pPr marL="2057400" indent="-228600">
              <a:spcBef>
                <a:spcPct val="20000"/>
              </a:spcBef>
              <a:buChar char="»"/>
              <a:defRPr sz="15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5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5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5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500">
                <a:solidFill>
                  <a:schemeClr val="tx1"/>
                </a:solidFill>
                <a:latin typeface="Times New Roman" panose="02020603050405020304" pitchFamily="18" charset="0"/>
              </a:defRPr>
            </a:lvl9pPr>
          </a:lstStyle>
          <a:p>
            <a:pPr eaLnBrk="1" hangingPunct="1">
              <a:spcBef>
                <a:spcPct val="0"/>
              </a:spcBef>
            </a:pPr>
            <a:r>
              <a:rPr lang="it-IT" altLang="it-IT" sz="1200">
                <a:latin typeface="Comic Sans MS" panose="030F0702030302020204" pitchFamily="66" charset="0"/>
              </a:rPr>
              <a:t> arto anteriore ridotto</a:t>
            </a:r>
          </a:p>
        </p:txBody>
      </p:sp>
    </p:spTree>
  </p:cSld>
  <p:clrMapOvr>
    <a:masterClrMapping/>
  </p:clrMapOvr>
  <mc:AlternateContent xmlns:mc="http://schemas.openxmlformats.org/markup-compatibility/2006" xmlns:p14="http://schemas.microsoft.com/office/powerpoint/2010/main">
    <mc:Choice Requires="p14">
      <p:transition spd="slow" p14:dur="2000" advTm="93033"/>
    </mc:Choice>
    <mc:Fallback xmlns="">
      <p:transition spd="slow" advTm="93033"/>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91.9"/>
</p:tagLst>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TotalTime>
  <Words>474</Words>
  <Application>Microsoft Office PowerPoint</Application>
  <PresentationFormat>Presentazione su schermo (4:3)</PresentationFormat>
  <Paragraphs>89</Paragraphs>
  <Slides>30</Slides>
  <Notes>2</Notes>
  <HiddenSlides>0</HiddenSlides>
  <MMClips>0</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1</vt:i4>
      </vt:variant>
      <vt:variant>
        <vt:lpstr>Titoli diapositive</vt:lpstr>
      </vt:variant>
      <vt:variant>
        <vt:i4>30</vt:i4>
      </vt:variant>
    </vt:vector>
  </HeadingPairs>
  <TitlesOfParts>
    <vt:vector size="37" baseType="lpstr">
      <vt:lpstr>Arial</vt:lpstr>
      <vt:lpstr>Calibri</vt:lpstr>
      <vt:lpstr>Calibri Light</vt:lpstr>
      <vt:lpstr>Comic Sans MS</vt:lpstr>
      <vt:lpstr>Times New Roman</vt:lpstr>
      <vt:lpstr>Tema di Office</vt:lpstr>
      <vt:lpstr>Image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Riccardo Castiglia</dc:creator>
  <cp:lastModifiedBy>riccardo castiglia</cp:lastModifiedBy>
  <cp:revision>12</cp:revision>
  <dcterms:created xsi:type="dcterms:W3CDTF">2020-05-28T10:22:33Z</dcterms:created>
  <dcterms:modified xsi:type="dcterms:W3CDTF">2021-06-09T06:38:10Z</dcterms:modified>
</cp:coreProperties>
</file>