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Action1.xml" ContentType="application/vnd.ms-office.inkAction+xml"/>
  <Override PartName="/ppt/ink/inkAction2.xml" ContentType="application/vnd.ms-office.inkAction+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335" r:id="rId2"/>
    <p:sldId id="336" r:id="rId3"/>
    <p:sldId id="338" r:id="rId4"/>
    <p:sldId id="389" r:id="rId5"/>
    <p:sldId id="390" r:id="rId6"/>
    <p:sldId id="340" r:id="rId7"/>
    <p:sldId id="341" r:id="rId8"/>
    <p:sldId id="342" r:id="rId9"/>
    <p:sldId id="339" r:id="rId10"/>
    <p:sldId id="363" r:id="rId11"/>
    <p:sldId id="343" r:id="rId12"/>
    <p:sldId id="337" r:id="rId13"/>
    <p:sldId id="391" r:id="rId14"/>
    <p:sldId id="380" r:id="rId15"/>
    <p:sldId id="364" r:id="rId16"/>
    <p:sldId id="348" r:id="rId17"/>
    <p:sldId id="393" r:id="rId18"/>
    <p:sldId id="394" r:id="rId19"/>
    <p:sldId id="365" r:id="rId20"/>
    <p:sldId id="280" r:id="rId21"/>
    <p:sldId id="316" r:id="rId22"/>
    <p:sldId id="587" r:id="rId23"/>
    <p:sldId id="328" r:id="rId24"/>
    <p:sldId id="586" r:id="rId25"/>
    <p:sldId id="357" r:id="rId26"/>
    <p:sldId id="282" r:id="rId27"/>
    <p:sldId id="283" r:id="rId28"/>
    <p:sldId id="367" r:id="rId29"/>
    <p:sldId id="286" r:id="rId30"/>
    <p:sldId id="293" r:id="rId31"/>
    <p:sldId id="297" r:id="rId32"/>
    <p:sldId id="287" r:id="rId33"/>
    <p:sldId id="296" r:id="rId34"/>
    <p:sldId id="322" r:id="rId35"/>
    <p:sldId id="313" r:id="rId36"/>
    <p:sldId id="291" r:id="rId37"/>
    <p:sldId id="395" r:id="rId38"/>
    <p:sldId id="588" r:id="rId39"/>
    <p:sldId id="396" r:id="rId40"/>
    <p:sldId id="319" r:id="rId41"/>
    <p:sldId id="284" r:id="rId42"/>
    <p:sldId id="299" r:id="rId43"/>
    <p:sldId id="292" r:id="rId44"/>
    <p:sldId id="323" r:id="rId45"/>
    <p:sldId id="379" r:id="rId46"/>
    <p:sldId id="290" r:id="rId47"/>
    <p:sldId id="289" r:id="rId48"/>
    <p:sldId id="589" r:id="rId49"/>
    <p:sldId id="288" r:id="rId50"/>
    <p:sldId id="330" r:id="rId51"/>
    <p:sldId id="285" r:id="rId52"/>
    <p:sldId id="295" r:id="rId53"/>
    <p:sldId id="402" r:id="rId54"/>
    <p:sldId id="294" r:id="rId55"/>
    <p:sldId id="381" r:id="rId56"/>
    <p:sldId id="590" r:id="rId57"/>
    <p:sldId id="596" r:id="rId58"/>
    <p:sldId id="594" r:id="rId59"/>
    <p:sldId id="595"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85" d="100"/>
          <a:sy n="85" d="100"/>
        </p:scale>
        <p:origin x="990" y="84"/>
      </p:cViewPr>
      <p:guideLst/>
    </p:cSldViewPr>
  </p:slideViewPr>
  <p:notesTextViewPr>
    <p:cViewPr>
      <p:scale>
        <a:sx n="1" d="1"/>
        <a:sy n="1" d="1"/>
      </p:scale>
      <p:origin x="0" y="0"/>
    </p:cViewPr>
  </p:notesTextViewPr>
  <p:sorterViewPr>
    <p:cViewPr>
      <p:scale>
        <a:sx n="100" d="100"/>
        <a:sy n="100" d="100"/>
      </p:scale>
      <p:origin x="0" y="-1725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image" Target="../media/image59.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image" Target="../media/image78.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 Id="rId4" Type="http://schemas.openxmlformats.org/officeDocument/2006/relationships/image" Target="../media/image94.png"/></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image" Target="../media/image105.png"/><Relationship Id="rId4" Type="http://schemas.openxmlformats.org/officeDocument/2006/relationships/image" Target="../media/image108.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4-21T13:13:02.527"/>
    </inkml:context>
    <inkml:brush xml:id="br0">
      <inkml:brushProperty name="width" value="0.05292" units="cm"/>
      <inkml:brushProperty name="height" value="0.05292" units="cm"/>
      <inkml:brushProperty name="color" value="#FF0000"/>
    </inkml:brush>
  </inkml:definitions>
  <iact:action type="add" startTime="18689">
    <iact:property name="dataType"/>
    <iact:actionData xml:id="d0">
      <inkml:trace xmlns:inkml="http://www.w3.org/2003/InkML" xml:id="stk0" contextRef="#ctx0" brushRef="#br0">14386 16408 0</inkml:trace>
    </iact:actionData>
  </iact:action>
  <iact:action type="add" startTime="36641">
    <iact:property name="dataType"/>
    <iact:actionData xml:id="d1">
      <inkml:trace xmlns:inkml="http://www.w3.org/2003/InkML" xml:id="stk1" contextRef="#ctx0" brushRef="#br0">6602 3894 0,'0'35'145,"0"-1"-131,0 1 20,0 0-28,0 0 26,0-1 16,0 1 10,0 0 38</inkml:trace>
    </iact:actionData>
  </iact:action>
  <iact:action type="add" startTime="37880">
    <iact:property name="dataType"/>
    <iact:actionData xml:id="d2">
      <inkml:trace xmlns:inkml="http://www.w3.org/2003/InkML" xml:id="stk2" contextRef="#ctx0" brushRef="#br0">7158 4415 0,'0'35'73,"0"0"-42,0 0-14,0-1-1,0 1 18</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4-21T13:22:16.474"/>
    </inkml:context>
    <inkml:brush xml:id="br0">
      <inkml:brushProperty name="width" value="0.05292" units="cm"/>
      <inkml:brushProperty name="height" value="0.05292" units="cm"/>
      <inkml:brushProperty name="color" value="#FF0000"/>
    </inkml:brush>
  </inkml:definitions>
  <iact:action type="add" startTime="12752">
    <iact:property name="dataType"/>
    <iact:actionData xml:id="d0">
      <inkml:trace xmlns:inkml="http://www.w3.org/2003/InkML" xml:id="stk0" contextRef="#ctx0" brushRef="#br0">20883 5771 0,'-34'0'34,"-36"0"-20,1 0 2,-1 0 0,35 0-5,-69 0 6,35 0 0,-36 35-1,1 0 1,35-1-1,34-34 0,-104 35 2,69 0-2,1 0 0,34-1 1,0 36 0,1-1-1,-36 1 1,1 34 0,34 0-1,0 1 1,0-1 0,35-34-1,0 34 1,0-35 0,0-34-1,0 35 1,0-1 0,70-34-1,-35 35 1,34-1 0,1-34-1,34 34 1,0 36 0,-34-105-1,69 69 1,0-34 0,-35 0-1,0-1 1,0-34 0,1 35-1,-1-35 1,0 0 0,0-35-1,35 1 1,-35-1 0,-34 0-1,69-69 1,-35 34 0,-69 1-1,34-1 1,-34 1 0,0 34-1,0-69 1,-1 34 0,1 1-1,-35-36 1,35 1 0,-35 0-1,0-35 2,0 69-2,0 35 0,0-34 1,0 34 0,-35-34-1,35 34 1,-69-35 0,69 36-1,-70-1 1,70 0 0,-35-34-1,1 34 1,-1 0 0,-35 0 0,36 35 2,-36-35-4,1 1 1,-1 34 1,1-35-1,-35 0 1,-1 35 0,71 0 0,-36 0 0,35 0-2,1 0 2,-1 0-1,0 35 1,-34-35 0,34 35-1,0-1 1,0 1 0,1-35-1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5B56D-D1DB-44E6-BC7D-646070CC50F4}" type="datetimeFigureOut">
              <a:rPr lang="it-IT" smtClean="0"/>
              <a:t>28/04/2021</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D34FA6-9B9E-4CB9-B8DE-E1B90B87F250}" type="slidenum">
              <a:rPr lang="it-IT" smtClean="0"/>
              <a:t>‹N›</a:t>
            </a:fld>
            <a:endParaRPr lang="it-IT"/>
          </a:p>
        </p:txBody>
      </p:sp>
    </p:spTree>
    <p:extLst>
      <p:ext uri="{BB962C8B-B14F-4D97-AF65-F5344CB8AC3E}">
        <p14:creationId xmlns:p14="http://schemas.microsoft.com/office/powerpoint/2010/main" val="3749425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9FA0562D-B2EA-4B87-B783-B52592F89A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Comic Sans MS" panose="030F0702030302020204" pitchFamily="66" charset="0"/>
              </a:defRPr>
            </a:lvl1pPr>
            <a:lvl2pPr marL="742950" indent="-285750" defTabSz="990600" eaLnBrk="0" hangingPunct="0">
              <a:defRPr sz="2400">
                <a:solidFill>
                  <a:schemeClr val="tx1"/>
                </a:solidFill>
                <a:latin typeface="Comic Sans MS" panose="030F0702030302020204" pitchFamily="66" charset="0"/>
              </a:defRPr>
            </a:lvl2pPr>
            <a:lvl3pPr marL="1143000" indent="-228600" defTabSz="990600" eaLnBrk="0" hangingPunct="0">
              <a:defRPr sz="2400">
                <a:solidFill>
                  <a:schemeClr val="tx1"/>
                </a:solidFill>
                <a:latin typeface="Comic Sans MS" panose="030F0702030302020204" pitchFamily="66" charset="0"/>
              </a:defRPr>
            </a:lvl3pPr>
            <a:lvl4pPr marL="1600200" indent="-228600" defTabSz="990600" eaLnBrk="0" hangingPunct="0">
              <a:defRPr sz="2400">
                <a:solidFill>
                  <a:schemeClr val="tx1"/>
                </a:solidFill>
                <a:latin typeface="Comic Sans MS" panose="030F0702030302020204" pitchFamily="66" charset="0"/>
              </a:defRPr>
            </a:lvl4pPr>
            <a:lvl5pPr marL="2057400" indent="-228600" defTabSz="990600" eaLnBrk="0" hangingPunct="0">
              <a:defRPr sz="2400">
                <a:solidFill>
                  <a:schemeClr val="tx1"/>
                </a:solidFill>
                <a:latin typeface="Comic Sans MS" panose="030F0702030302020204" pitchFamily="66" charset="0"/>
              </a:defRPr>
            </a:lvl5pPr>
            <a:lvl6pPr marL="2514600" indent="-228600" defTabSz="990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defTabSz="990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defTabSz="990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defTabSz="990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4E53E79C-9711-4E49-AADA-C055380E42B4}" type="slidenum">
              <a:rPr lang="it-IT" altLang="it-IT" sz="1300">
                <a:latin typeface="Times New Roman" panose="02020603050405020304" pitchFamily="18" charset="0"/>
              </a:rPr>
              <a:pPr eaLnBrk="1" hangingPunct="1"/>
              <a:t>2</a:t>
            </a:fld>
            <a:endParaRPr lang="it-IT" altLang="it-IT" sz="1300">
              <a:latin typeface="Times New Roman" panose="02020603050405020304" pitchFamily="18" charset="0"/>
            </a:endParaRPr>
          </a:p>
        </p:txBody>
      </p:sp>
      <p:sp>
        <p:nvSpPr>
          <p:cNvPr id="119811" name="Rectangle 2">
            <a:extLst>
              <a:ext uri="{FF2B5EF4-FFF2-40B4-BE49-F238E27FC236}">
                <a16:creationId xmlns:a16="http://schemas.microsoft.com/office/drawing/2014/main" id="{408EB185-8356-4586-BFE4-95899831516D}"/>
              </a:ext>
            </a:extLst>
          </p:cNvPr>
          <p:cNvSpPr>
            <a:spLocks noGrp="1" noRot="1" noChangeAspect="1" noChangeArrowheads="1" noTextEdit="1"/>
          </p:cNvSpPr>
          <p:nvPr>
            <p:ph type="sldImg"/>
          </p:nvPr>
        </p:nvSpPr>
        <p:spPr>
          <a:xfrm>
            <a:off x="993775" y="768350"/>
            <a:ext cx="5113338" cy="3836988"/>
          </a:xfrm>
          <a:ln/>
        </p:spPr>
      </p:sp>
      <p:sp>
        <p:nvSpPr>
          <p:cNvPr id="119812" name="Rectangle 3">
            <a:extLst>
              <a:ext uri="{FF2B5EF4-FFF2-40B4-BE49-F238E27FC236}">
                <a16:creationId xmlns:a16="http://schemas.microsoft.com/office/drawing/2014/main" id="{28794FB3-BA5D-40A9-AC4C-BE1B7690DA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722DE73D-C41C-4F4C-83D1-A14534E2EA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Comic Sans MS" panose="030F0702030302020204" pitchFamily="66" charset="0"/>
              </a:defRPr>
            </a:lvl1pPr>
            <a:lvl2pPr marL="742950" indent="-285750" defTabSz="990600" eaLnBrk="0" hangingPunct="0">
              <a:defRPr sz="2400">
                <a:solidFill>
                  <a:schemeClr val="tx1"/>
                </a:solidFill>
                <a:latin typeface="Comic Sans MS" panose="030F0702030302020204" pitchFamily="66" charset="0"/>
              </a:defRPr>
            </a:lvl2pPr>
            <a:lvl3pPr marL="1143000" indent="-228600" defTabSz="990600" eaLnBrk="0" hangingPunct="0">
              <a:defRPr sz="2400">
                <a:solidFill>
                  <a:schemeClr val="tx1"/>
                </a:solidFill>
                <a:latin typeface="Comic Sans MS" panose="030F0702030302020204" pitchFamily="66" charset="0"/>
              </a:defRPr>
            </a:lvl3pPr>
            <a:lvl4pPr marL="1600200" indent="-228600" defTabSz="990600" eaLnBrk="0" hangingPunct="0">
              <a:defRPr sz="2400">
                <a:solidFill>
                  <a:schemeClr val="tx1"/>
                </a:solidFill>
                <a:latin typeface="Comic Sans MS" panose="030F0702030302020204" pitchFamily="66" charset="0"/>
              </a:defRPr>
            </a:lvl4pPr>
            <a:lvl5pPr marL="2057400" indent="-228600" defTabSz="990600" eaLnBrk="0" hangingPunct="0">
              <a:defRPr sz="2400">
                <a:solidFill>
                  <a:schemeClr val="tx1"/>
                </a:solidFill>
                <a:latin typeface="Comic Sans MS" panose="030F0702030302020204" pitchFamily="66" charset="0"/>
              </a:defRPr>
            </a:lvl5pPr>
            <a:lvl6pPr marL="2514600" indent="-228600" defTabSz="990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defTabSz="990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defTabSz="990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defTabSz="990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3DC538E8-1D42-4B54-B854-DA1908EAA3FA}" type="slidenum">
              <a:rPr lang="it-IT" altLang="it-IT" sz="1300">
                <a:latin typeface="Times New Roman" panose="02020603050405020304" pitchFamily="18" charset="0"/>
              </a:rPr>
              <a:pPr eaLnBrk="1" hangingPunct="1"/>
              <a:t>42</a:t>
            </a:fld>
            <a:endParaRPr lang="it-IT" altLang="it-IT" sz="1300">
              <a:latin typeface="Times New Roman" panose="02020603050405020304" pitchFamily="18" charset="0"/>
            </a:endParaRPr>
          </a:p>
        </p:txBody>
      </p:sp>
      <p:sp>
        <p:nvSpPr>
          <p:cNvPr id="129027" name="Rectangle 2">
            <a:extLst>
              <a:ext uri="{FF2B5EF4-FFF2-40B4-BE49-F238E27FC236}">
                <a16:creationId xmlns:a16="http://schemas.microsoft.com/office/drawing/2014/main" id="{ED87D965-F977-4B98-8998-917A2B620C36}"/>
              </a:ext>
            </a:extLst>
          </p:cNvPr>
          <p:cNvSpPr>
            <a:spLocks noGrp="1" noRot="1" noChangeAspect="1" noChangeArrowheads="1" noTextEdit="1"/>
          </p:cNvSpPr>
          <p:nvPr>
            <p:ph type="sldImg"/>
          </p:nvPr>
        </p:nvSpPr>
        <p:spPr>
          <a:xfrm>
            <a:off x="993775" y="768350"/>
            <a:ext cx="5113338" cy="3836988"/>
          </a:xfrm>
          <a:ln/>
        </p:spPr>
      </p:sp>
      <p:sp>
        <p:nvSpPr>
          <p:cNvPr id="129028" name="Rectangle 3">
            <a:extLst>
              <a:ext uri="{FF2B5EF4-FFF2-40B4-BE49-F238E27FC236}">
                <a16:creationId xmlns:a16="http://schemas.microsoft.com/office/drawing/2014/main" id="{1C687F8F-9701-445A-9732-0937CA50CC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Corpo ioideo specializzato. Il corpo ioideo serve per la ventilazione, per la protrusione della lingua e per la alimentazione per suzione. Caratteri correlati: occhi frontali, corpo ioideo alleggerito.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199631A2-155F-441F-8C1F-F94309A711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Comic Sans MS" panose="030F0702030302020204" pitchFamily="66" charset="0"/>
              </a:defRPr>
            </a:lvl1pPr>
            <a:lvl2pPr marL="742950" indent="-285750" defTabSz="990600" eaLnBrk="0" hangingPunct="0">
              <a:defRPr sz="2400">
                <a:solidFill>
                  <a:schemeClr val="tx1"/>
                </a:solidFill>
                <a:latin typeface="Comic Sans MS" panose="030F0702030302020204" pitchFamily="66" charset="0"/>
              </a:defRPr>
            </a:lvl2pPr>
            <a:lvl3pPr marL="1143000" indent="-228600" defTabSz="990600" eaLnBrk="0" hangingPunct="0">
              <a:defRPr sz="2400">
                <a:solidFill>
                  <a:schemeClr val="tx1"/>
                </a:solidFill>
                <a:latin typeface="Comic Sans MS" panose="030F0702030302020204" pitchFamily="66" charset="0"/>
              </a:defRPr>
            </a:lvl3pPr>
            <a:lvl4pPr marL="1600200" indent="-228600" defTabSz="990600" eaLnBrk="0" hangingPunct="0">
              <a:defRPr sz="2400">
                <a:solidFill>
                  <a:schemeClr val="tx1"/>
                </a:solidFill>
                <a:latin typeface="Comic Sans MS" panose="030F0702030302020204" pitchFamily="66" charset="0"/>
              </a:defRPr>
            </a:lvl4pPr>
            <a:lvl5pPr marL="2057400" indent="-228600" defTabSz="990600" eaLnBrk="0" hangingPunct="0">
              <a:defRPr sz="2400">
                <a:solidFill>
                  <a:schemeClr val="tx1"/>
                </a:solidFill>
                <a:latin typeface="Comic Sans MS" panose="030F0702030302020204" pitchFamily="66" charset="0"/>
              </a:defRPr>
            </a:lvl5pPr>
            <a:lvl6pPr marL="2514600" indent="-228600" defTabSz="990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defTabSz="990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defTabSz="990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defTabSz="990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3EBBBE66-DC90-419A-AD38-A59B83393E59}" type="slidenum">
              <a:rPr lang="it-IT" altLang="it-IT" sz="1300">
                <a:latin typeface="Times New Roman" panose="02020603050405020304" pitchFamily="18" charset="0"/>
              </a:rPr>
              <a:pPr eaLnBrk="1" hangingPunct="1"/>
              <a:t>43</a:t>
            </a:fld>
            <a:endParaRPr lang="it-IT" altLang="it-IT" sz="1300">
              <a:latin typeface="Times New Roman" panose="02020603050405020304" pitchFamily="18" charset="0"/>
            </a:endParaRPr>
          </a:p>
        </p:txBody>
      </p:sp>
      <p:sp>
        <p:nvSpPr>
          <p:cNvPr id="130051" name="Rectangle 2">
            <a:extLst>
              <a:ext uri="{FF2B5EF4-FFF2-40B4-BE49-F238E27FC236}">
                <a16:creationId xmlns:a16="http://schemas.microsoft.com/office/drawing/2014/main" id="{A01A2419-A890-4136-8D4D-F8E87321FF7F}"/>
              </a:ext>
            </a:extLst>
          </p:cNvPr>
          <p:cNvSpPr>
            <a:spLocks noGrp="1" noRot="1" noChangeAspect="1" noChangeArrowheads="1" noTextEdit="1"/>
          </p:cNvSpPr>
          <p:nvPr>
            <p:ph type="sldImg"/>
          </p:nvPr>
        </p:nvSpPr>
        <p:spPr>
          <a:xfrm>
            <a:off x="993775" y="768350"/>
            <a:ext cx="5113338" cy="3836988"/>
          </a:xfrm>
          <a:ln/>
        </p:spPr>
      </p:sp>
      <p:sp>
        <p:nvSpPr>
          <p:cNvPr id="130052" name="Rectangle 3">
            <a:extLst>
              <a:ext uri="{FF2B5EF4-FFF2-40B4-BE49-F238E27FC236}">
                <a16:creationId xmlns:a16="http://schemas.microsoft.com/office/drawing/2014/main" id="{04E090D2-65ED-4A5F-8794-0075272C56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Occhi frontali.</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53467F8B-8CA5-48DA-BAB8-67E01FAFE3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Comic Sans MS" panose="030F0702030302020204" pitchFamily="66" charset="0"/>
              </a:defRPr>
            </a:lvl1pPr>
            <a:lvl2pPr marL="742950" indent="-285750" defTabSz="990600" eaLnBrk="0" hangingPunct="0">
              <a:defRPr sz="2400">
                <a:solidFill>
                  <a:schemeClr val="tx1"/>
                </a:solidFill>
                <a:latin typeface="Comic Sans MS" panose="030F0702030302020204" pitchFamily="66" charset="0"/>
              </a:defRPr>
            </a:lvl2pPr>
            <a:lvl3pPr marL="1143000" indent="-228600" defTabSz="990600" eaLnBrk="0" hangingPunct="0">
              <a:defRPr sz="2400">
                <a:solidFill>
                  <a:schemeClr val="tx1"/>
                </a:solidFill>
                <a:latin typeface="Comic Sans MS" panose="030F0702030302020204" pitchFamily="66" charset="0"/>
              </a:defRPr>
            </a:lvl3pPr>
            <a:lvl4pPr marL="1600200" indent="-228600" defTabSz="990600" eaLnBrk="0" hangingPunct="0">
              <a:defRPr sz="2400">
                <a:solidFill>
                  <a:schemeClr val="tx1"/>
                </a:solidFill>
                <a:latin typeface="Comic Sans MS" panose="030F0702030302020204" pitchFamily="66" charset="0"/>
              </a:defRPr>
            </a:lvl4pPr>
            <a:lvl5pPr marL="2057400" indent="-228600" defTabSz="990600" eaLnBrk="0" hangingPunct="0">
              <a:defRPr sz="2400">
                <a:solidFill>
                  <a:schemeClr val="tx1"/>
                </a:solidFill>
                <a:latin typeface="Comic Sans MS" panose="030F0702030302020204" pitchFamily="66" charset="0"/>
              </a:defRPr>
            </a:lvl5pPr>
            <a:lvl6pPr marL="2514600" indent="-228600" defTabSz="990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defTabSz="990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defTabSz="990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defTabSz="990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6C8E0405-D6A3-4E46-B75D-EBBF18750A1C}" type="slidenum">
              <a:rPr lang="it-IT" altLang="it-IT" sz="1300">
                <a:latin typeface="Times New Roman" panose="02020603050405020304" pitchFamily="18" charset="0"/>
              </a:rPr>
              <a:pPr eaLnBrk="1" hangingPunct="1"/>
              <a:t>52</a:t>
            </a:fld>
            <a:endParaRPr lang="it-IT" altLang="it-IT" sz="1300">
              <a:latin typeface="Times New Roman" panose="02020603050405020304" pitchFamily="18" charset="0"/>
            </a:endParaRPr>
          </a:p>
        </p:txBody>
      </p:sp>
      <p:sp>
        <p:nvSpPr>
          <p:cNvPr id="131075" name="Rectangle 2">
            <a:extLst>
              <a:ext uri="{FF2B5EF4-FFF2-40B4-BE49-F238E27FC236}">
                <a16:creationId xmlns:a16="http://schemas.microsoft.com/office/drawing/2014/main" id="{2761E51F-742E-48F5-8681-E7782EC5B03E}"/>
              </a:ext>
            </a:extLst>
          </p:cNvPr>
          <p:cNvSpPr>
            <a:spLocks noGrp="1" noRot="1" noChangeAspect="1" noChangeArrowheads="1" noTextEdit="1"/>
          </p:cNvSpPr>
          <p:nvPr>
            <p:ph type="sldImg"/>
          </p:nvPr>
        </p:nvSpPr>
        <p:spPr>
          <a:xfrm>
            <a:off x="993775" y="768350"/>
            <a:ext cx="5113338" cy="3836988"/>
          </a:xfrm>
          <a:ln/>
        </p:spPr>
      </p:sp>
      <p:sp>
        <p:nvSpPr>
          <p:cNvPr id="131076" name="Rectangle 3">
            <a:extLst>
              <a:ext uri="{FF2B5EF4-FFF2-40B4-BE49-F238E27FC236}">
                <a16:creationId xmlns:a16="http://schemas.microsoft.com/office/drawing/2014/main" id="{0B411845-EF53-4053-88BD-BBBAAA56D0CA}"/>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86BD43CF-1176-4574-B6CF-925C430BB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Comic Sans MS" panose="030F0702030302020204" pitchFamily="66" charset="0"/>
              </a:defRPr>
            </a:lvl1pPr>
            <a:lvl2pPr marL="742950" indent="-285750" defTabSz="990600" eaLnBrk="0" hangingPunct="0">
              <a:defRPr sz="2400">
                <a:solidFill>
                  <a:schemeClr val="tx1"/>
                </a:solidFill>
                <a:latin typeface="Comic Sans MS" panose="030F0702030302020204" pitchFamily="66" charset="0"/>
              </a:defRPr>
            </a:lvl2pPr>
            <a:lvl3pPr marL="1143000" indent="-228600" defTabSz="990600" eaLnBrk="0" hangingPunct="0">
              <a:defRPr sz="2400">
                <a:solidFill>
                  <a:schemeClr val="tx1"/>
                </a:solidFill>
                <a:latin typeface="Comic Sans MS" panose="030F0702030302020204" pitchFamily="66" charset="0"/>
              </a:defRPr>
            </a:lvl3pPr>
            <a:lvl4pPr marL="1600200" indent="-228600" defTabSz="990600" eaLnBrk="0" hangingPunct="0">
              <a:defRPr sz="2400">
                <a:solidFill>
                  <a:schemeClr val="tx1"/>
                </a:solidFill>
                <a:latin typeface="Comic Sans MS" panose="030F0702030302020204" pitchFamily="66" charset="0"/>
              </a:defRPr>
            </a:lvl4pPr>
            <a:lvl5pPr marL="2057400" indent="-228600" defTabSz="990600" eaLnBrk="0" hangingPunct="0">
              <a:defRPr sz="2400">
                <a:solidFill>
                  <a:schemeClr val="tx1"/>
                </a:solidFill>
                <a:latin typeface="Comic Sans MS" panose="030F0702030302020204" pitchFamily="66" charset="0"/>
              </a:defRPr>
            </a:lvl5pPr>
            <a:lvl6pPr marL="2514600" indent="-228600" defTabSz="990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defTabSz="990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defTabSz="990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defTabSz="990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1623BD92-1B90-4A71-B832-3255110D82E8}" type="slidenum">
              <a:rPr lang="it-IT" altLang="it-IT" sz="1300">
                <a:latin typeface="Times New Roman" panose="02020603050405020304" pitchFamily="18" charset="0"/>
              </a:rPr>
              <a:pPr eaLnBrk="1" hangingPunct="1"/>
              <a:t>3</a:t>
            </a:fld>
            <a:endParaRPr lang="it-IT" altLang="it-IT" sz="1300">
              <a:latin typeface="Times New Roman" panose="02020603050405020304" pitchFamily="18" charset="0"/>
            </a:endParaRPr>
          </a:p>
        </p:txBody>
      </p:sp>
      <p:sp>
        <p:nvSpPr>
          <p:cNvPr id="121859" name="Rectangle 2">
            <a:extLst>
              <a:ext uri="{FF2B5EF4-FFF2-40B4-BE49-F238E27FC236}">
                <a16:creationId xmlns:a16="http://schemas.microsoft.com/office/drawing/2014/main" id="{9D1062D7-B5C1-4E1E-9607-ACCD41FA3FEF}"/>
              </a:ext>
            </a:extLst>
          </p:cNvPr>
          <p:cNvSpPr>
            <a:spLocks noGrp="1" noRot="1" noChangeAspect="1" noChangeArrowheads="1" noTextEdit="1"/>
          </p:cNvSpPr>
          <p:nvPr>
            <p:ph type="sldImg"/>
          </p:nvPr>
        </p:nvSpPr>
        <p:spPr>
          <a:xfrm>
            <a:off x="993775" y="768350"/>
            <a:ext cx="5113338" cy="3836988"/>
          </a:xfrm>
          <a:ln/>
        </p:spPr>
      </p:sp>
      <p:sp>
        <p:nvSpPr>
          <p:cNvPr id="121860" name="Rectangle 3">
            <a:extLst>
              <a:ext uri="{FF2B5EF4-FFF2-40B4-BE49-F238E27FC236}">
                <a16:creationId xmlns:a16="http://schemas.microsoft.com/office/drawing/2014/main" id="{2D58CBD8-51D5-408E-BC4B-EFA9890881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Si riescono bene a identificare dei gruppi di questi anfibi primitivi. Ma le relazioni tra i gruppi sono incerte. E sopratutto sono incerte le loro relazioni con gli anfibi attuali.</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D53FF543-78A3-414E-96AA-3D2C54EB2E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Comic Sans MS" panose="030F0702030302020204" pitchFamily="66" charset="0"/>
              </a:defRPr>
            </a:lvl1pPr>
            <a:lvl2pPr marL="742950" indent="-285750" defTabSz="990600" eaLnBrk="0" hangingPunct="0">
              <a:defRPr sz="2400">
                <a:solidFill>
                  <a:schemeClr val="tx1"/>
                </a:solidFill>
                <a:latin typeface="Comic Sans MS" panose="030F0702030302020204" pitchFamily="66" charset="0"/>
              </a:defRPr>
            </a:lvl2pPr>
            <a:lvl3pPr marL="1143000" indent="-228600" defTabSz="990600" eaLnBrk="0" hangingPunct="0">
              <a:defRPr sz="2400">
                <a:solidFill>
                  <a:schemeClr val="tx1"/>
                </a:solidFill>
                <a:latin typeface="Comic Sans MS" panose="030F0702030302020204" pitchFamily="66" charset="0"/>
              </a:defRPr>
            </a:lvl3pPr>
            <a:lvl4pPr marL="1600200" indent="-228600" defTabSz="990600" eaLnBrk="0" hangingPunct="0">
              <a:defRPr sz="2400">
                <a:solidFill>
                  <a:schemeClr val="tx1"/>
                </a:solidFill>
                <a:latin typeface="Comic Sans MS" panose="030F0702030302020204" pitchFamily="66" charset="0"/>
              </a:defRPr>
            </a:lvl4pPr>
            <a:lvl5pPr marL="2057400" indent="-228600" defTabSz="990600" eaLnBrk="0" hangingPunct="0">
              <a:defRPr sz="2400">
                <a:solidFill>
                  <a:schemeClr val="tx1"/>
                </a:solidFill>
                <a:latin typeface="Comic Sans MS" panose="030F0702030302020204" pitchFamily="66" charset="0"/>
              </a:defRPr>
            </a:lvl5pPr>
            <a:lvl6pPr marL="2514600" indent="-228600" defTabSz="990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defTabSz="990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defTabSz="990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defTabSz="990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947C179C-AB69-4622-9B1B-46EBD983F96A}" type="slidenum">
              <a:rPr lang="it-IT" altLang="it-IT" sz="1300">
                <a:latin typeface="Times New Roman" panose="02020603050405020304" pitchFamily="18" charset="0"/>
              </a:rPr>
              <a:pPr eaLnBrk="1" hangingPunct="1"/>
              <a:t>9</a:t>
            </a:fld>
            <a:endParaRPr lang="it-IT" altLang="it-IT" sz="1300">
              <a:latin typeface="Times New Roman" panose="02020603050405020304" pitchFamily="18" charset="0"/>
            </a:endParaRPr>
          </a:p>
        </p:txBody>
      </p:sp>
      <p:sp>
        <p:nvSpPr>
          <p:cNvPr id="122883" name="Rectangle 2">
            <a:extLst>
              <a:ext uri="{FF2B5EF4-FFF2-40B4-BE49-F238E27FC236}">
                <a16:creationId xmlns:a16="http://schemas.microsoft.com/office/drawing/2014/main" id="{02758492-A07A-49A4-ACE8-D56237C9DEB2}"/>
              </a:ext>
            </a:extLst>
          </p:cNvPr>
          <p:cNvSpPr>
            <a:spLocks noGrp="1" noRot="1" noChangeAspect="1" noChangeArrowheads="1" noTextEdit="1"/>
          </p:cNvSpPr>
          <p:nvPr>
            <p:ph type="sldImg"/>
          </p:nvPr>
        </p:nvSpPr>
        <p:spPr>
          <a:xfrm>
            <a:off x="993775" y="768350"/>
            <a:ext cx="5113338" cy="3836988"/>
          </a:xfrm>
          <a:ln/>
        </p:spPr>
      </p:sp>
      <p:sp>
        <p:nvSpPr>
          <p:cNvPr id="122884" name="Rectangle 3">
            <a:extLst>
              <a:ext uri="{FF2B5EF4-FFF2-40B4-BE49-F238E27FC236}">
                <a16:creationId xmlns:a16="http://schemas.microsoft.com/office/drawing/2014/main" id="{551ADD76-295D-47BC-919A-4EC1F4EEFF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Grande, 1.3 metri. Cranio con denti affilati e piccoli arti. Caratteri del cranio ancora più primitivi di ichtiostega.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D7FE1D14-3144-4F7B-83B9-1BECDF0F93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Comic Sans MS" panose="030F0702030302020204" pitchFamily="66" charset="0"/>
              </a:defRPr>
            </a:lvl1pPr>
            <a:lvl2pPr marL="742950" indent="-285750" defTabSz="990600" eaLnBrk="0" hangingPunct="0">
              <a:defRPr sz="2400">
                <a:solidFill>
                  <a:schemeClr val="tx1"/>
                </a:solidFill>
                <a:latin typeface="Comic Sans MS" panose="030F0702030302020204" pitchFamily="66" charset="0"/>
              </a:defRPr>
            </a:lvl2pPr>
            <a:lvl3pPr marL="1143000" indent="-228600" defTabSz="990600" eaLnBrk="0" hangingPunct="0">
              <a:defRPr sz="2400">
                <a:solidFill>
                  <a:schemeClr val="tx1"/>
                </a:solidFill>
                <a:latin typeface="Comic Sans MS" panose="030F0702030302020204" pitchFamily="66" charset="0"/>
              </a:defRPr>
            </a:lvl3pPr>
            <a:lvl4pPr marL="1600200" indent="-228600" defTabSz="990600" eaLnBrk="0" hangingPunct="0">
              <a:defRPr sz="2400">
                <a:solidFill>
                  <a:schemeClr val="tx1"/>
                </a:solidFill>
                <a:latin typeface="Comic Sans MS" panose="030F0702030302020204" pitchFamily="66" charset="0"/>
              </a:defRPr>
            </a:lvl4pPr>
            <a:lvl5pPr marL="2057400" indent="-228600" defTabSz="990600" eaLnBrk="0" hangingPunct="0">
              <a:defRPr sz="2400">
                <a:solidFill>
                  <a:schemeClr val="tx1"/>
                </a:solidFill>
                <a:latin typeface="Comic Sans MS" panose="030F0702030302020204" pitchFamily="66" charset="0"/>
              </a:defRPr>
            </a:lvl5pPr>
            <a:lvl6pPr marL="2514600" indent="-228600" defTabSz="990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defTabSz="990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defTabSz="990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defTabSz="990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3D38159D-C185-46F2-B5B0-2ACDB9E9A522}" type="slidenum">
              <a:rPr lang="it-IT" altLang="it-IT" sz="1300">
                <a:latin typeface="Times New Roman" panose="02020603050405020304" pitchFamily="18" charset="0"/>
              </a:rPr>
              <a:pPr eaLnBrk="1" hangingPunct="1"/>
              <a:t>12</a:t>
            </a:fld>
            <a:endParaRPr lang="it-IT" altLang="it-IT" sz="1300">
              <a:latin typeface="Times New Roman" panose="02020603050405020304" pitchFamily="18" charset="0"/>
            </a:endParaRPr>
          </a:p>
        </p:txBody>
      </p:sp>
      <p:sp>
        <p:nvSpPr>
          <p:cNvPr id="120835" name="Rectangle 2">
            <a:extLst>
              <a:ext uri="{FF2B5EF4-FFF2-40B4-BE49-F238E27FC236}">
                <a16:creationId xmlns:a16="http://schemas.microsoft.com/office/drawing/2014/main" id="{CF4EE8C5-C547-4166-89E4-9E5264F1AF3B}"/>
              </a:ext>
            </a:extLst>
          </p:cNvPr>
          <p:cNvSpPr>
            <a:spLocks noGrp="1" noRot="1" noChangeAspect="1" noChangeArrowheads="1" noTextEdit="1"/>
          </p:cNvSpPr>
          <p:nvPr>
            <p:ph type="sldImg"/>
          </p:nvPr>
        </p:nvSpPr>
        <p:spPr>
          <a:xfrm>
            <a:off x="993775" y="768350"/>
            <a:ext cx="5113338" cy="3836988"/>
          </a:xfrm>
          <a:ln/>
        </p:spPr>
      </p:sp>
      <p:sp>
        <p:nvSpPr>
          <p:cNvPr id="120836" name="Rectangle 3">
            <a:extLst>
              <a:ext uri="{FF2B5EF4-FFF2-40B4-BE49-F238E27FC236}">
                <a16:creationId xmlns:a16="http://schemas.microsoft.com/office/drawing/2014/main" id="{C7AFD49C-FD0E-43E9-9C50-4574398A2E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a:t>Questo schema filogenetico mette in relazione gli anfibi attuali con questi </a:t>
            </a:r>
            <a:r>
              <a:rPr lang="it-IT" altLang="it-IT" dirty="0" err="1"/>
              <a:t>anfbi</a:t>
            </a:r>
            <a:r>
              <a:rPr lang="it-IT" altLang="it-IT" dirty="0"/>
              <a:t> primitivi. Notare la polifilia basale, la monofilia degli anfibi attuali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D2DFFCBB-F8D8-4567-BF08-26892F09DE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Comic Sans MS" panose="030F0702030302020204" pitchFamily="66" charset="0"/>
              </a:defRPr>
            </a:lvl1pPr>
            <a:lvl2pPr marL="742950" indent="-285750" defTabSz="990600" eaLnBrk="0" hangingPunct="0">
              <a:defRPr sz="2400">
                <a:solidFill>
                  <a:schemeClr val="tx1"/>
                </a:solidFill>
                <a:latin typeface="Comic Sans MS" panose="030F0702030302020204" pitchFamily="66" charset="0"/>
              </a:defRPr>
            </a:lvl2pPr>
            <a:lvl3pPr marL="1143000" indent="-228600" defTabSz="990600" eaLnBrk="0" hangingPunct="0">
              <a:defRPr sz="2400">
                <a:solidFill>
                  <a:schemeClr val="tx1"/>
                </a:solidFill>
                <a:latin typeface="Comic Sans MS" panose="030F0702030302020204" pitchFamily="66" charset="0"/>
              </a:defRPr>
            </a:lvl3pPr>
            <a:lvl4pPr marL="1600200" indent="-228600" defTabSz="990600" eaLnBrk="0" hangingPunct="0">
              <a:defRPr sz="2400">
                <a:solidFill>
                  <a:schemeClr val="tx1"/>
                </a:solidFill>
                <a:latin typeface="Comic Sans MS" panose="030F0702030302020204" pitchFamily="66" charset="0"/>
              </a:defRPr>
            </a:lvl4pPr>
            <a:lvl5pPr marL="2057400" indent="-228600" defTabSz="990600" eaLnBrk="0" hangingPunct="0">
              <a:defRPr sz="2400">
                <a:solidFill>
                  <a:schemeClr val="tx1"/>
                </a:solidFill>
                <a:latin typeface="Comic Sans MS" panose="030F0702030302020204" pitchFamily="66" charset="0"/>
              </a:defRPr>
            </a:lvl5pPr>
            <a:lvl6pPr marL="2514600" indent="-228600" defTabSz="990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defTabSz="990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defTabSz="990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defTabSz="990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8791909A-AFFE-451A-9D3A-B4E7A99DF092}" type="slidenum">
              <a:rPr lang="it-IT" altLang="it-IT" sz="1300">
                <a:latin typeface="Times New Roman" panose="02020603050405020304" pitchFamily="18" charset="0"/>
              </a:rPr>
              <a:pPr eaLnBrk="1" hangingPunct="1"/>
              <a:t>15</a:t>
            </a:fld>
            <a:endParaRPr lang="it-IT" altLang="it-IT" sz="1300">
              <a:latin typeface="Times New Roman" panose="02020603050405020304" pitchFamily="18" charset="0"/>
            </a:endParaRPr>
          </a:p>
        </p:txBody>
      </p:sp>
      <p:sp>
        <p:nvSpPr>
          <p:cNvPr id="123907" name="Rectangle 2">
            <a:extLst>
              <a:ext uri="{FF2B5EF4-FFF2-40B4-BE49-F238E27FC236}">
                <a16:creationId xmlns:a16="http://schemas.microsoft.com/office/drawing/2014/main" id="{7698443B-C98A-4251-87EA-912D76E2E917}"/>
              </a:ext>
            </a:extLst>
          </p:cNvPr>
          <p:cNvSpPr>
            <a:spLocks noGrp="1" noRot="1" noChangeAspect="1" noChangeArrowheads="1" noTextEdit="1"/>
          </p:cNvSpPr>
          <p:nvPr>
            <p:ph type="sldImg"/>
          </p:nvPr>
        </p:nvSpPr>
        <p:spPr>
          <a:xfrm>
            <a:off x="993775" y="768350"/>
            <a:ext cx="5113338" cy="3836988"/>
          </a:xfrm>
          <a:ln/>
        </p:spPr>
      </p:sp>
      <p:sp>
        <p:nvSpPr>
          <p:cNvPr id="123908" name="Rectangle 3">
            <a:extLst>
              <a:ext uri="{FF2B5EF4-FFF2-40B4-BE49-F238E27FC236}">
                <a16:creationId xmlns:a16="http://schemas.microsoft.com/office/drawing/2014/main" id="{48F192DB-6C5C-4FF2-8523-9EBB0272D8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La diversità dei lissanfibi si esprime anche a livello del cranio.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D8BF79FC-FF1A-43F1-90E0-27EECBBF2E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Comic Sans MS" panose="030F0702030302020204" pitchFamily="66" charset="0"/>
              </a:defRPr>
            </a:lvl1pPr>
            <a:lvl2pPr marL="742950" indent="-285750" defTabSz="990600" eaLnBrk="0" hangingPunct="0">
              <a:defRPr sz="2400">
                <a:solidFill>
                  <a:schemeClr val="tx1"/>
                </a:solidFill>
                <a:latin typeface="Comic Sans MS" panose="030F0702030302020204" pitchFamily="66" charset="0"/>
              </a:defRPr>
            </a:lvl2pPr>
            <a:lvl3pPr marL="1143000" indent="-228600" defTabSz="990600" eaLnBrk="0" hangingPunct="0">
              <a:defRPr sz="2400">
                <a:solidFill>
                  <a:schemeClr val="tx1"/>
                </a:solidFill>
                <a:latin typeface="Comic Sans MS" panose="030F0702030302020204" pitchFamily="66" charset="0"/>
              </a:defRPr>
            </a:lvl3pPr>
            <a:lvl4pPr marL="1600200" indent="-228600" defTabSz="990600" eaLnBrk="0" hangingPunct="0">
              <a:defRPr sz="2400">
                <a:solidFill>
                  <a:schemeClr val="tx1"/>
                </a:solidFill>
                <a:latin typeface="Comic Sans MS" panose="030F0702030302020204" pitchFamily="66" charset="0"/>
              </a:defRPr>
            </a:lvl4pPr>
            <a:lvl5pPr marL="2057400" indent="-228600" defTabSz="990600" eaLnBrk="0" hangingPunct="0">
              <a:defRPr sz="2400">
                <a:solidFill>
                  <a:schemeClr val="tx1"/>
                </a:solidFill>
                <a:latin typeface="Comic Sans MS" panose="030F0702030302020204" pitchFamily="66" charset="0"/>
              </a:defRPr>
            </a:lvl5pPr>
            <a:lvl6pPr marL="2514600" indent="-228600" defTabSz="990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defTabSz="990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defTabSz="990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defTabSz="990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D4D00252-40CA-4B68-A187-330482E9DC58}" type="slidenum">
              <a:rPr lang="it-IT" altLang="it-IT" sz="1300">
                <a:latin typeface="Times New Roman" panose="02020603050405020304" pitchFamily="18" charset="0"/>
              </a:rPr>
              <a:pPr eaLnBrk="1" hangingPunct="1"/>
              <a:t>19</a:t>
            </a:fld>
            <a:endParaRPr lang="it-IT" altLang="it-IT" sz="1300">
              <a:latin typeface="Times New Roman" panose="02020603050405020304" pitchFamily="18" charset="0"/>
            </a:endParaRPr>
          </a:p>
        </p:txBody>
      </p:sp>
      <p:sp>
        <p:nvSpPr>
          <p:cNvPr id="124931" name="Rectangle 2">
            <a:extLst>
              <a:ext uri="{FF2B5EF4-FFF2-40B4-BE49-F238E27FC236}">
                <a16:creationId xmlns:a16="http://schemas.microsoft.com/office/drawing/2014/main" id="{9D85928E-B370-4666-BF20-274F68722EE2}"/>
              </a:ext>
            </a:extLst>
          </p:cNvPr>
          <p:cNvSpPr>
            <a:spLocks noGrp="1" noRot="1" noChangeAspect="1" noChangeArrowheads="1" noTextEdit="1"/>
          </p:cNvSpPr>
          <p:nvPr>
            <p:ph type="sldImg"/>
          </p:nvPr>
        </p:nvSpPr>
        <p:spPr>
          <a:xfrm>
            <a:off x="993775" y="768350"/>
            <a:ext cx="5113338" cy="3836988"/>
          </a:xfrm>
          <a:ln/>
        </p:spPr>
      </p:sp>
      <p:sp>
        <p:nvSpPr>
          <p:cNvPr id="124932" name="Rectangle 3">
            <a:extLst>
              <a:ext uri="{FF2B5EF4-FFF2-40B4-BE49-F238E27FC236}">
                <a16:creationId xmlns:a16="http://schemas.microsoft.com/office/drawing/2014/main" id="{2793EC9B-2269-4590-8F9F-B2E453C5C3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I bastoncelli verdi, il muscolo elevatore del bulbo, l’opercolo sono difficilmente visibili nei gimnofioni.</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A8CBB6B0-A0FC-471C-B68D-C9EDFE1354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Comic Sans MS" panose="030F0702030302020204" pitchFamily="66" charset="0"/>
              </a:defRPr>
            </a:lvl1pPr>
            <a:lvl2pPr marL="742950" indent="-285750" defTabSz="990600" eaLnBrk="0" hangingPunct="0">
              <a:defRPr sz="2400">
                <a:solidFill>
                  <a:schemeClr val="tx1"/>
                </a:solidFill>
                <a:latin typeface="Comic Sans MS" panose="030F0702030302020204" pitchFamily="66" charset="0"/>
              </a:defRPr>
            </a:lvl2pPr>
            <a:lvl3pPr marL="1143000" indent="-228600" defTabSz="990600" eaLnBrk="0" hangingPunct="0">
              <a:defRPr sz="2400">
                <a:solidFill>
                  <a:schemeClr val="tx1"/>
                </a:solidFill>
                <a:latin typeface="Comic Sans MS" panose="030F0702030302020204" pitchFamily="66" charset="0"/>
              </a:defRPr>
            </a:lvl3pPr>
            <a:lvl4pPr marL="1600200" indent="-228600" defTabSz="990600" eaLnBrk="0" hangingPunct="0">
              <a:defRPr sz="2400">
                <a:solidFill>
                  <a:schemeClr val="tx1"/>
                </a:solidFill>
                <a:latin typeface="Comic Sans MS" panose="030F0702030302020204" pitchFamily="66" charset="0"/>
              </a:defRPr>
            </a:lvl4pPr>
            <a:lvl5pPr marL="2057400" indent="-228600" defTabSz="990600" eaLnBrk="0" hangingPunct="0">
              <a:defRPr sz="2400">
                <a:solidFill>
                  <a:schemeClr val="tx1"/>
                </a:solidFill>
                <a:latin typeface="Comic Sans MS" panose="030F0702030302020204" pitchFamily="66" charset="0"/>
              </a:defRPr>
            </a:lvl5pPr>
            <a:lvl6pPr marL="2514600" indent="-228600" defTabSz="990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defTabSz="990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defTabSz="990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defTabSz="990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CDC6AB1C-7728-46B9-A616-4BDE6E56EE84}" type="slidenum">
              <a:rPr lang="it-IT" altLang="it-IT" sz="1300">
                <a:latin typeface="Times New Roman" panose="02020603050405020304" pitchFamily="18" charset="0"/>
              </a:rPr>
              <a:pPr eaLnBrk="1" hangingPunct="1"/>
              <a:t>20</a:t>
            </a:fld>
            <a:endParaRPr lang="it-IT" altLang="it-IT" sz="1300">
              <a:latin typeface="Times New Roman" panose="02020603050405020304" pitchFamily="18" charset="0"/>
            </a:endParaRPr>
          </a:p>
        </p:txBody>
      </p:sp>
      <p:sp>
        <p:nvSpPr>
          <p:cNvPr id="125955" name="Rectangle 2">
            <a:extLst>
              <a:ext uri="{FF2B5EF4-FFF2-40B4-BE49-F238E27FC236}">
                <a16:creationId xmlns:a16="http://schemas.microsoft.com/office/drawing/2014/main" id="{F0CE13F1-ECDC-416E-A42D-5E655A366401}"/>
              </a:ext>
            </a:extLst>
          </p:cNvPr>
          <p:cNvSpPr>
            <a:spLocks noGrp="1" noRot="1" noChangeAspect="1" noChangeArrowheads="1" noTextEdit="1"/>
          </p:cNvSpPr>
          <p:nvPr>
            <p:ph type="sldImg"/>
          </p:nvPr>
        </p:nvSpPr>
        <p:spPr>
          <a:xfrm>
            <a:off x="993775" y="768350"/>
            <a:ext cx="5113338" cy="3836988"/>
          </a:xfrm>
          <a:ln/>
        </p:spPr>
      </p:sp>
      <p:sp>
        <p:nvSpPr>
          <p:cNvPr id="125956" name="Rectangle 3">
            <a:extLst>
              <a:ext uri="{FF2B5EF4-FFF2-40B4-BE49-F238E27FC236}">
                <a16:creationId xmlns:a16="http://schemas.microsoft.com/office/drawing/2014/main" id="{BA61F10E-A4A2-4C76-B7AE-7FFAF7CD96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Le cecilie attuali non hanno l’opercolo. Anche perchè non hanno il cinto pettorale.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20FCB349-6DA3-4538-A287-6D521F9E88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Comic Sans MS" panose="030F0702030302020204" pitchFamily="66" charset="0"/>
              </a:defRPr>
            </a:lvl1pPr>
            <a:lvl2pPr marL="742950" indent="-285750" defTabSz="990600" eaLnBrk="0" hangingPunct="0">
              <a:defRPr sz="2400">
                <a:solidFill>
                  <a:schemeClr val="tx1"/>
                </a:solidFill>
                <a:latin typeface="Comic Sans MS" panose="030F0702030302020204" pitchFamily="66" charset="0"/>
              </a:defRPr>
            </a:lvl2pPr>
            <a:lvl3pPr marL="1143000" indent="-228600" defTabSz="990600" eaLnBrk="0" hangingPunct="0">
              <a:defRPr sz="2400">
                <a:solidFill>
                  <a:schemeClr val="tx1"/>
                </a:solidFill>
                <a:latin typeface="Comic Sans MS" panose="030F0702030302020204" pitchFamily="66" charset="0"/>
              </a:defRPr>
            </a:lvl3pPr>
            <a:lvl4pPr marL="1600200" indent="-228600" defTabSz="990600" eaLnBrk="0" hangingPunct="0">
              <a:defRPr sz="2400">
                <a:solidFill>
                  <a:schemeClr val="tx1"/>
                </a:solidFill>
                <a:latin typeface="Comic Sans MS" panose="030F0702030302020204" pitchFamily="66" charset="0"/>
              </a:defRPr>
            </a:lvl4pPr>
            <a:lvl5pPr marL="2057400" indent="-228600" defTabSz="990600" eaLnBrk="0" hangingPunct="0">
              <a:defRPr sz="2400">
                <a:solidFill>
                  <a:schemeClr val="tx1"/>
                </a:solidFill>
                <a:latin typeface="Comic Sans MS" panose="030F0702030302020204" pitchFamily="66" charset="0"/>
              </a:defRPr>
            </a:lvl5pPr>
            <a:lvl6pPr marL="2514600" indent="-228600" defTabSz="990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defTabSz="990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defTabSz="990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defTabSz="990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C295049C-B966-4994-BD97-88100734480C}" type="slidenum">
              <a:rPr lang="it-IT" altLang="it-IT" sz="1300">
                <a:latin typeface="Times New Roman" panose="02020603050405020304" pitchFamily="18" charset="0"/>
              </a:rPr>
              <a:pPr eaLnBrk="1" hangingPunct="1"/>
              <a:t>25</a:t>
            </a:fld>
            <a:endParaRPr lang="it-IT" altLang="it-IT" sz="1300">
              <a:latin typeface="Times New Roman" panose="02020603050405020304" pitchFamily="18" charset="0"/>
            </a:endParaRPr>
          </a:p>
        </p:txBody>
      </p:sp>
      <p:sp>
        <p:nvSpPr>
          <p:cNvPr id="126979" name="Rectangle 2">
            <a:extLst>
              <a:ext uri="{FF2B5EF4-FFF2-40B4-BE49-F238E27FC236}">
                <a16:creationId xmlns:a16="http://schemas.microsoft.com/office/drawing/2014/main" id="{7ACB2B07-B439-468A-9378-ACED69B08EE5}"/>
              </a:ext>
            </a:extLst>
          </p:cNvPr>
          <p:cNvSpPr>
            <a:spLocks noGrp="1" noRot="1" noChangeAspect="1" noChangeArrowheads="1" noTextEdit="1"/>
          </p:cNvSpPr>
          <p:nvPr>
            <p:ph type="sldImg"/>
          </p:nvPr>
        </p:nvSpPr>
        <p:spPr>
          <a:xfrm>
            <a:off x="993775" y="768350"/>
            <a:ext cx="5113338" cy="3836988"/>
          </a:xfrm>
          <a:ln/>
        </p:spPr>
      </p:sp>
      <p:sp>
        <p:nvSpPr>
          <p:cNvPr id="126980" name="Rectangle 3">
            <a:extLst>
              <a:ext uri="{FF2B5EF4-FFF2-40B4-BE49-F238E27FC236}">
                <a16:creationId xmlns:a16="http://schemas.microsoft.com/office/drawing/2014/main" id="{9004EC9F-CA5B-499F-A116-5150E5E890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Struttura smile a quella degli anfibi acestrali con deambulazione primitiva.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62D9CA66-8E8A-45CB-AF3B-FF4119A0E3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Comic Sans MS" panose="030F0702030302020204" pitchFamily="66" charset="0"/>
              </a:defRPr>
            </a:lvl1pPr>
            <a:lvl2pPr marL="742950" indent="-285750" defTabSz="990600" eaLnBrk="0" hangingPunct="0">
              <a:defRPr sz="2400">
                <a:solidFill>
                  <a:schemeClr val="tx1"/>
                </a:solidFill>
                <a:latin typeface="Comic Sans MS" panose="030F0702030302020204" pitchFamily="66" charset="0"/>
              </a:defRPr>
            </a:lvl2pPr>
            <a:lvl3pPr marL="1143000" indent="-228600" defTabSz="990600" eaLnBrk="0" hangingPunct="0">
              <a:defRPr sz="2400">
                <a:solidFill>
                  <a:schemeClr val="tx1"/>
                </a:solidFill>
                <a:latin typeface="Comic Sans MS" panose="030F0702030302020204" pitchFamily="66" charset="0"/>
              </a:defRPr>
            </a:lvl3pPr>
            <a:lvl4pPr marL="1600200" indent="-228600" defTabSz="990600" eaLnBrk="0" hangingPunct="0">
              <a:defRPr sz="2400">
                <a:solidFill>
                  <a:schemeClr val="tx1"/>
                </a:solidFill>
                <a:latin typeface="Comic Sans MS" panose="030F0702030302020204" pitchFamily="66" charset="0"/>
              </a:defRPr>
            </a:lvl4pPr>
            <a:lvl5pPr marL="2057400" indent="-228600" defTabSz="990600" eaLnBrk="0" hangingPunct="0">
              <a:defRPr sz="2400">
                <a:solidFill>
                  <a:schemeClr val="tx1"/>
                </a:solidFill>
                <a:latin typeface="Comic Sans MS" panose="030F0702030302020204" pitchFamily="66" charset="0"/>
              </a:defRPr>
            </a:lvl5pPr>
            <a:lvl6pPr marL="2514600" indent="-228600" defTabSz="990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defTabSz="990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defTabSz="990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defTabSz="990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fld id="{F420AEAA-536F-4095-9CC5-31EFA0A3B9E9}" type="slidenum">
              <a:rPr lang="it-IT" altLang="it-IT" sz="1300">
                <a:latin typeface="Times New Roman" panose="02020603050405020304" pitchFamily="18" charset="0"/>
              </a:rPr>
              <a:pPr eaLnBrk="1" hangingPunct="1"/>
              <a:t>28</a:t>
            </a:fld>
            <a:endParaRPr lang="it-IT" altLang="it-IT" sz="1300">
              <a:latin typeface="Times New Roman" panose="02020603050405020304" pitchFamily="18" charset="0"/>
            </a:endParaRPr>
          </a:p>
        </p:txBody>
      </p:sp>
      <p:sp>
        <p:nvSpPr>
          <p:cNvPr id="128003" name="Rectangle 2">
            <a:extLst>
              <a:ext uri="{FF2B5EF4-FFF2-40B4-BE49-F238E27FC236}">
                <a16:creationId xmlns:a16="http://schemas.microsoft.com/office/drawing/2014/main" id="{C99307C0-3C4C-49E0-9E17-F0B4D5484CA8}"/>
              </a:ext>
            </a:extLst>
          </p:cNvPr>
          <p:cNvSpPr>
            <a:spLocks noGrp="1" noRot="1" noChangeAspect="1" noChangeArrowheads="1" noTextEdit="1"/>
          </p:cNvSpPr>
          <p:nvPr>
            <p:ph type="sldImg"/>
          </p:nvPr>
        </p:nvSpPr>
        <p:spPr>
          <a:xfrm>
            <a:off x="993775" y="768350"/>
            <a:ext cx="5113338" cy="3836988"/>
          </a:xfrm>
          <a:ln/>
        </p:spPr>
      </p:sp>
      <p:sp>
        <p:nvSpPr>
          <p:cNvPr id="128004" name="Rectangle 3">
            <a:extLst>
              <a:ext uri="{FF2B5EF4-FFF2-40B4-BE49-F238E27FC236}">
                <a16:creationId xmlns:a16="http://schemas.microsoft.com/office/drawing/2014/main" id="{AAC1D97F-2BBA-4A94-A07F-501BF69607F3}"/>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CB7782F-ECB3-47B0-963C-E25978DEFBE1}" type="datetimeFigureOut">
              <a:rPr lang="it-IT" smtClean="0"/>
              <a:t>28/04/2021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484F762-B007-427E-8A1C-9A607E1E840B}" type="slidenum">
              <a:rPr lang="it-IT" smtClean="0"/>
              <a:t>‹N›</a:t>
            </a:fld>
            <a:endParaRPr lang="it-IT"/>
          </a:p>
        </p:txBody>
      </p:sp>
    </p:spTree>
    <p:extLst>
      <p:ext uri="{BB962C8B-B14F-4D97-AF65-F5344CB8AC3E}">
        <p14:creationId xmlns:p14="http://schemas.microsoft.com/office/powerpoint/2010/main" val="3869099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CB7782F-ECB3-47B0-963C-E25978DEFBE1}" type="datetimeFigureOut">
              <a:rPr lang="it-IT" smtClean="0"/>
              <a:t>28/04/2021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484F762-B007-427E-8A1C-9A607E1E840B}" type="slidenum">
              <a:rPr lang="it-IT" smtClean="0"/>
              <a:t>‹N›</a:t>
            </a:fld>
            <a:endParaRPr lang="it-IT"/>
          </a:p>
        </p:txBody>
      </p:sp>
    </p:spTree>
    <p:extLst>
      <p:ext uri="{BB962C8B-B14F-4D97-AF65-F5344CB8AC3E}">
        <p14:creationId xmlns:p14="http://schemas.microsoft.com/office/powerpoint/2010/main" val="3949522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CB7782F-ECB3-47B0-963C-E25978DEFBE1}" type="datetimeFigureOut">
              <a:rPr lang="it-IT" smtClean="0"/>
              <a:t>28/04/2021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484F762-B007-427E-8A1C-9A607E1E840B}" type="slidenum">
              <a:rPr lang="it-IT" smtClean="0"/>
              <a:t>‹N›</a:t>
            </a:fld>
            <a:endParaRPr lang="it-IT"/>
          </a:p>
        </p:txBody>
      </p:sp>
    </p:spTree>
    <p:extLst>
      <p:ext uri="{BB962C8B-B14F-4D97-AF65-F5344CB8AC3E}">
        <p14:creationId xmlns:p14="http://schemas.microsoft.com/office/powerpoint/2010/main" val="1765712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CB7782F-ECB3-47B0-963C-E25978DEFBE1}" type="datetimeFigureOut">
              <a:rPr lang="it-IT" smtClean="0"/>
              <a:t>28/04/2021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484F762-B007-427E-8A1C-9A607E1E840B}" type="slidenum">
              <a:rPr lang="it-IT" smtClean="0"/>
              <a:t>‹N›</a:t>
            </a:fld>
            <a:endParaRPr lang="it-IT"/>
          </a:p>
        </p:txBody>
      </p:sp>
    </p:spTree>
    <p:extLst>
      <p:ext uri="{BB962C8B-B14F-4D97-AF65-F5344CB8AC3E}">
        <p14:creationId xmlns:p14="http://schemas.microsoft.com/office/powerpoint/2010/main" val="749603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CB7782F-ECB3-47B0-963C-E25978DEFBE1}" type="datetimeFigureOut">
              <a:rPr lang="it-IT" smtClean="0"/>
              <a:t>28/04/2021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484F762-B007-427E-8A1C-9A607E1E840B}" type="slidenum">
              <a:rPr lang="it-IT" smtClean="0"/>
              <a:t>‹N›</a:t>
            </a:fld>
            <a:endParaRPr lang="it-IT"/>
          </a:p>
        </p:txBody>
      </p:sp>
    </p:spTree>
    <p:extLst>
      <p:ext uri="{BB962C8B-B14F-4D97-AF65-F5344CB8AC3E}">
        <p14:creationId xmlns:p14="http://schemas.microsoft.com/office/powerpoint/2010/main" val="1812409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CB7782F-ECB3-47B0-963C-E25978DEFBE1}" type="datetimeFigureOut">
              <a:rPr lang="it-IT" smtClean="0"/>
              <a:t>28/04/2021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484F762-B007-427E-8A1C-9A607E1E840B}" type="slidenum">
              <a:rPr lang="it-IT" smtClean="0"/>
              <a:t>‹N›</a:t>
            </a:fld>
            <a:endParaRPr lang="it-IT"/>
          </a:p>
        </p:txBody>
      </p:sp>
    </p:spTree>
    <p:extLst>
      <p:ext uri="{BB962C8B-B14F-4D97-AF65-F5344CB8AC3E}">
        <p14:creationId xmlns:p14="http://schemas.microsoft.com/office/powerpoint/2010/main" val="861112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CB7782F-ECB3-47B0-963C-E25978DEFBE1}" type="datetimeFigureOut">
              <a:rPr lang="it-IT" smtClean="0"/>
              <a:t>28/04/2021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484F762-B007-427E-8A1C-9A607E1E840B}" type="slidenum">
              <a:rPr lang="it-IT" smtClean="0"/>
              <a:t>‹N›</a:t>
            </a:fld>
            <a:endParaRPr lang="it-IT"/>
          </a:p>
        </p:txBody>
      </p:sp>
    </p:spTree>
    <p:extLst>
      <p:ext uri="{BB962C8B-B14F-4D97-AF65-F5344CB8AC3E}">
        <p14:creationId xmlns:p14="http://schemas.microsoft.com/office/powerpoint/2010/main" val="466680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CB7782F-ECB3-47B0-963C-E25978DEFBE1}" type="datetimeFigureOut">
              <a:rPr lang="it-IT" smtClean="0"/>
              <a:t>28/04/2021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484F762-B007-427E-8A1C-9A607E1E840B}" type="slidenum">
              <a:rPr lang="it-IT" smtClean="0"/>
              <a:t>‹N›</a:t>
            </a:fld>
            <a:endParaRPr lang="it-IT"/>
          </a:p>
        </p:txBody>
      </p:sp>
    </p:spTree>
    <p:extLst>
      <p:ext uri="{BB962C8B-B14F-4D97-AF65-F5344CB8AC3E}">
        <p14:creationId xmlns:p14="http://schemas.microsoft.com/office/powerpoint/2010/main" val="3067847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B7782F-ECB3-47B0-963C-E25978DEFBE1}" type="datetimeFigureOut">
              <a:rPr lang="it-IT" smtClean="0"/>
              <a:t>28/04/2021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D484F762-B007-427E-8A1C-9A607E1E840B}" type="slidenum">
              <a:rPr lang="it-IT" smtClean="0"/>
              <a:t>‹N›</a:t>
            </a:fld>
            <a:endParaRPr lang="it-IT"/>
          </a:p>
        </p:txBody>
      </p:sp>
    </p:spTree>
    <p:extLst>
      <p:ext uri="{BB962C8B-B14F-4D97-AF65-F5344CB8AC3E}">
        <p14:creationId xmlns:p14="http://schemas.microsoft.com/office/powerpoint/2010/main" val="375168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CB7782F-ECB3-47B0-963C-E25978DEFBE1}" type="datetimeFigureOut">
              <a:rPr lang="it-IT" smtClean="0"/>
              <a:t>28/04/2021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484F762-B007-427E-8A1C-9A607E1E840B}" type="slidenum">
              <a:rPr lang="it-IT" smtClean="0"/>
              <a:t>‹N›</a:t>
            </a:fld>
            <a:endParaRPr lang="it-IT"/>
          </a:p>
        </p:txBody>
      </p:sp>
    </p:spTree>
    <p:extLst>
      <p:ext uri="{BB962C8B-B14F-4D97-AF65-F5344CB8AC3E}">
        <p14:creationId xmlns:p14="http://schemas.microsoft.com/office/powerpoint/2010/main" val="1351634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CB7782F-ECB3-47B0-963C-E25978DEFBE1}" type="datetimeFigureOut">
              <a:rPr lang="it-IT" smtClean="0"/>
              <a:t>28/04/2021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484F762-B007-427E-8A1C-9A607E1E840B}" type="slidenum">
              <a:rPr lang="it-IT" smtClean="0"/>
              <a:t>‹N›</a:t>
            </a:fld>
            <a:endParaRPr lang="it-IT"/>
          </a:p>
        </p:txBody>
      </p:sp>
    </p:spTree>
    <p:extLst>
      <p:ext uri="{BB962C8B-B14F-4D97-AF65-F5344CB8AC3E}">
        <p14:creationId xmlns:p14="http://schemas.microsoft.com/office/powerpoint/2010/main" val="730052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B7782F-ECB3-47B0-963C-E25978DEFBE1}" type="datetimeFigureOut">
              <a:rPr lang="it-IT" smtClean="0"/>
              <a:t>28/04/2021</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4F762-B007-427E-8A1C-9A607E1E840B}" type="slidenum">
              <a:rPr lang="it-IT" smtClean="0"/>
              <a:t>‹N›</a:t>
            </a:fld>
            <a:endParaRPr lang="it-IT"/>
          </a:p>
        </p:txBody>
      </p:sp>
    </p:spTree>
    <p:extLst>
      <p:ext uri="{BB962C8B-B14F-4D97-AF65-F5344CB8AC3E}">
        <p14:creationId xmlns:p14="http://schemas.microsoft.com/office/powerpoint/2010/main" val="2481770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oleObject" Target="../embeddings/oleObject9.bin"/><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30.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jpeg"/><Relationship Id="rId2" Type="http://schemas.openxmlformats.org/officeDocument/2006/relationships/tags" Target="../tags/tag6.xml"/><Relationship Id="rId1" Type="http://schemas.openxmlformats.org/officeDocument/2006/relationships/vmlDrawing" Target="../drawings/vmlDrawing8.vml"/><Relationship Id="rId6" Type="http://schemas.openxmlformats.org/officeDocument/2006/relationships/image" Target="../media/image39.png"/><Relationship Id="rId5" Type="http://schemas.openxmlformats.org/officeDocument/2006/relationships/oleObject" Target="../embeddings/oleObject11.bin"/><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7.xml"/><Relationship Id="rId7" Type="http://schemas.openxmlformats.org/officeDocument/2006/relationships/oleObject" Target="../embeddings/oleObject13.bin"/><Relationship Id="rId2" Type="http://schemas.openxmlformats.org/officeDocument/2006/relationships/tags" Target="../tags/tag7.xml"/><Relationship Id="rId1" Type="http://schemas.openxmlformats.org/officeDocument/2006/relationships/vmlDrawing" Target="../drawings/vmlDrawing9.vml"/><Relationship Id="rId6" Type="http://schemas.openxmlformats.org/officeDocument/2006/relationships/image" Target="../media/image44.jpeg"/><Relationship Id="rId5" Type="http://schemas.openxmlformats.org/officeDocument/2006/relationships/image" Target="../media/image42.png"/><Relationship Id="rId4" Type="http://schemas.openxmlformats.org/officeDocument/2006/relationships/oleObject" Target="../embeddings/oleObject12.bin"/></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notesSlide" Target="../notesSlides/notesSlide9.xml"/><Relationship Id="rId7" Type="http://schemas.openxmlformats.org/officeDocument/2006/relationships/image" Target="../media/image55.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jpe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1.jpeg"/><Relationship Id="rId7"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62.jpeg"/><Relationship Id="rId5" Type="http://schemas.openxmlformats.org/officeDocument/2006/relationships/image" Target="../media/image59.png"/><Relationship Id="rId4" Type="http://schemas.openxmlformats.org/officeDocument/2006/relationships/oleObject" Target="../embeddings/oleObject15.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7.xml"/><Relationship Id="rId7" Type="http://schemas.openxmlformats.org/officeDocument/2006/relationships/image" Target="../media/image69.png"/><Relationship Id="rId2" Type="http://schemas.openxmlformats.org/officeDocument/2006/relationships/tags" Target="../tags/tag10.xml"/><Relationship Id="rId1" Type="http://schemas.openxmlformats.org/officeDocument/2006/relationships/vmlDrawing" Target="../drawings/vmlDrawing12.vml"/><Relationship Id="rId6" Type="http://schemas.openxmlformats.org/officeDocument/2006/relationships/oleObject" Target="../embeddings/oleObject18.bin"/><Relationship Id="rId5" Type="http://schemas.openxmlformats.org/officeDocument/2006/relationships/image" Target="../media/image68.png"/><Relationship Id="rId4" Type="http://schemas.openxmlformats.org/officeDocument/2006/relationships/oleObject" Target="../embeddings/oleObject17.bin"/></Relationships>
</file>

<file path=ppt/slides/_rels/slide33.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80.jpeg"/><Relationship Id="rId7"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20.bin"/><Relationship Id="rId5" Type="http://schemas.openxmlformats.org/officeDocument/2006/relationships/image" Target="../media/image78.png"/><Relationship Id="rId4" Type="http://schemas.openxmlformats.org/officeDocument/2006/relationships/oleObject" Target="../embeddings/oleObject19.bin"/></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24.bin"/><Relationship Id="rId13" Type="http://schemas.microsoft.com/office/2011/relationships/inkAction" Target="../ink/inkAction1.xml"/><Relationship Id="rId3" Type="http://schemas.openxmlformats.org/officeDocument/2006/relationships/notesSlide" Target="../notesSlides/notesSlide11.xml"/><Relationship Id="rId7" Type="http://schemas.openxmlformats.org/officeDocument/2006/relationships/image" Target="../media/image92.png"/><Relationship Id="rId12" Type="http://schemas.openxmlformats.org/officeDocument/2006/relationships/image" Target="../media/image94.png"/><Relationship Id="rId2" Type="http://schemas.openxmlformats.org/officeDocument/2006/relationships/slideLayout" Target="../slideLayouts/slideLayout7.xml"/><Relationship Id="rId16" Type="http://schemas.openxmlformats.org/officeDocument/2006/relationships/image" Target="../media/image143.png"/><Relationship Id="rId1" Type="http://schemas.openxmlformats.org/officeDocument/2006/relationships/vmlDrawing" Target="../drawings/vmlDrawing15.vml"/><Relationship Id="rId6" Type="http://schemas.openxmlformats.org/officeDocument/2006/relationships/oleObject" Target="../embeddings/oleObject23.bin"/><Relationship Id="rId11" Type="http://schemas.openxmlformats.org/officeDocument/2006/relationships/oleObject" Target="../embeddings/oleObject25.bin"/><Relationship Id="rId5" Type="http://schemas.openxmlformats.org/officeDocument/2006/relationships/image" Target="../media/image91.png"/><Relationship Id="rId10" Type="http://schemas.openxmlformats.org/officeDocument/2006/relationships/image" Target="../media/image95.jpeg"/><Relationship Id="rId4" Type="http://schemas.openxmlformats.org/officeDocument/2006/relationships/oleObject" Target="../embeddings/oleObject22.bin"/><Relationship Id="rId9"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microsoft.com/office/2011/relationships/inkAction" Target="../ink/inkAction2.xml"/><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145.png"/></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106.png"/><Relationship Id="rId5" Type="http://schemas.openxmlformats.org/officeDocument/2006/relationships/oleObject" Target="../embeddings/oleObject27.bin"/><Relationship Id="rId10" Type="http://schemas.openxmlformats.org/officeDocument/2006/relationships/image" Target="../media/image108.png"/><Relationship Id="rId4" Type="http://schemas.openxmlformats.org/officeDocument/2006/relationships/image" Target="../media/image105.png"/><Relationship Id="rId9" Type="http://schemas.openxmlformats.org/officeDocument/2006/relationships/oleObject" Target="../embeddings/oleObject29.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vmlDrawing" Target="../drawings/vmlDrawing3.vml"/><Relationship Id="rId5" Type="http://schemas.openxmlformats.org/officeDocument/2006/relationships/image" Target="../media/image12.png"/><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10.jpe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5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7.xml"/><Relationship Id="rId4" Type="http://schemas.openxmlformats.org/officeDocument/2006/relationships/image" Target="../media/image124.emf"/></Relationships>
</file>

<file path=ppt/slides/_rels/slide57.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slideLayout" Target="../slideLayouts/slideLayout1.xml"/><Relationship Id="rId4" Type="http://schemas.openxmlformats.org/officeDocument/2006/relationships/image" Target="../media/image128.jpeg"/></Relationships>
</file>

<file path=ppt/slides/_rels/slide5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4.png"/><Relationship Id="rId5" Type="http://schemas.openxmlformats.org/officeDocument/2006/relationships/oleObject" Target="../embeddings/oleObject5.bin"/><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6.png"/><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8.png"/><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1C04859F-3FFA-4674-8C68-7FEAEBECCBB7}"/>
              </a:ext>
            </a:extLst>
          </p:cNvPr>
          <p:cNvSpPr>
            <a:spLocks noChangeArrowheads="1"/>
          </p:cNvSpPr>
          <p:nvPr/>
        </p:nvSpPr>
        <p:spPr bwMode="auto">
          <a:xfrm>
            <a:off x="2023320" y="0"/>
            <a:ext cx="1680268" cy="828881"/>
          </a:xfrm>
          <a:prstGeom prst="rect">
            <a:avLst/>
          </a:prstGeom>
          <a:noFill/>
          <a:ln w="9525">
            <a:noFill/>
            <a:miter lim="800000"/>
            <a:headEnd/>
            <a:tailEnd/>
          </a:ln>
          <a:effectLst/>
        </p:spPr>
        <p:txBody>
          <a:bodyPr wrap="none">
            <a:spAutoFit/>
          </a:bodyPr>
          <a:lstStyle/>
          <a:p>
            <a:pPr algn="ctr">
              <a:lnSpc>
                <a:spcPct val="140000"/>
              </a:lnSpc>
              <a:defRPr/>
            </a:pPr>
            <a:r>
              <a:rPr lang="it-IT" sz="1800" b="1">
                <a:solidFill>
                  <a:srgbClr val="990000"/>
                </a:solidFill>
                <a:effectLst>
                  <a:outerShdw blurRad="38100" dist="38100" dir="2700000" algn="tl">
                    <a:srgbClr val="C0C0C0"/>
                  </a:outerShdw>
                </a:effectLst>
              </a:rPr>
              <a:t>La fauna del </a:t>
            </a:r>
          </a:p>
          <a:p>
            <a:pPr algn="ctr">
              <a:lnSpc>
                <a:spcPct val="140000"/>
              </a:lnSpc>
              <a:defRPr/>
            </a:pPr>
            <a:r>
              <a:rPr lang="it-IT" sz="1800" b="1">
                <a:solidFill>
                  <a:srgbClr val="990000"/>
                </a:solidFill>
                <a:effectLst>
                  <a:outerShdw blurRad="38100" dist="38100" dir="2700000" algn="tl">
                    <a:srgbClr val="C0C0C0"/>
                  </a:outerShdw>
                </a:effectLst>
              </a:rPr>
              <a:t>Carbonifero</a:t>
            </a:r>
          </a:p>
        </p:txBody>
      </p:sp>
      <p:sp>
        <p:nvSpPr>
          <p:cNvPr id="2052" name="Rectangle 3">
            <a:extLst>
              <a:ext uri="{FF2B5EF4-FFF2-40B4-BE49-F238E27FC236}">
                <a16:creationId xmlns:a16="http://schemas.microsoft.com/office/drawing/2014/main" id="{70E17DDD-CDDE-4797-A8C7-CA711E909BC8}"/>
              </a:ext>
            </a:extLst>
          </p:cNvPr>
          <p:cNvSpPr>
            <a:spLocks noChangeArrowheads="1"/>
          </p:cNvSpPr>
          <p:nvPr/>
        </p:nvSpPr>
        <p:spPr bwMode="auto">
          <a:xfrm>
            <a:off x="2000250" y="1887142"/>
            <a:ext cx="5143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latin typeface="Times New Roman" panose="02020603050405020304" pitchFamily="18" charset="0"/>
            </a:endParaRPr>
          </a:p>
          <a:p>
            <a:pPr lvl="2"/>
            <a:endParaRPr lang="it-IT" altLang="it-IT" sz="1800">
              <a:latin typeface="Times New Roman" panose="02020603050405020304" pitchFamily="18" charset="0"/>
            </a:endParaRPr>
          </a:p>
        </p:txBody>
      </p:sp>
      <p:sp>
        <p:nvSpPr>
          <p:cNvPr id="2053" name="Rectangle 4">
            <a:extLst>
              <a:ext uri="{FF2B5EF4-FFF2-40B4-BE49-F238E27FC236}">
                <a16:creationId xmlns:a16="http://schemas.microsoft.com/office/drawing/2014/main" id="{871B8F95-B3C0-4FA8-9B33-83229F65A043}"/>
              </a:ext>
            </a:extLst>
          </p:cNvPr>
          <p:cNvSpPr>
            <a:spLocks noChangeArrowheads="1"/>
          </p:cNvSpPr>
          <p:nvPr/>
        </p:nvSpPr>
        <p:spPr bwMode="auto">
          <a:xfrm>
            <a:off x="2000250" y="3737373"/>
            <a:ext cx="5143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buFontTx/>
              <a:buAutoNum type="arabicPeriod"/>
            </a:pPr>
            <a:endParaRPr lang="it-IT" altLang="it-IT" sz="1800">
              <a:latin typeface="Times New Roman" panose="02020603050405020304" pitchFamily="18" charset="0"/>
            </a:endParaRPr>
          </a:p>
          <a:p>
            <a:endParaRPr lang="it-IT" altLang="it-IT" sz="1800">
              <a:latin typeface="Times New Roman" panose="02020603050405020304" pitchFamily="18" charset="0"/>
            </a:endParaRPr>
          </a:p>
        </p:txBody>
      </p:sp>
      <p:sp>
        <p:nvSpPr>
          <p:cNvPr id="2054" name="Rectangle 5">
            <a:extLst>
              <a:ext uri="{FF2B5EF4-FFF2-40B4-BE49-F238E27FC236}">
                <a16:creationId xmlns:a16="http://schemas.microsoft.com/office/drawing/2014/main" id="{E5AADF5D-1AAC-4F97-B16E-08AA27072579}"/>
              </a:ext>
            </a:extLst>
          </p:cNvPr>
          <p:cNvSpPr>
            <a:spLocks noChangeArrowheads="1"/>
          </p:cNvSpPr>
          <p:nvPr/>
        </p:nvSpPr>
        <p:spPr bwMode="auto">
          <a:xfrm>
            <a:off x="2000250" y="4354117"/>
            <a:ext cx="5143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latin typeface="Times New Roman" panose="02020603050405020304" pitchFamily="18" charset="0"/>
            </a:endParaRPr>
          </a:p>
          <a:p>
            <a:endParaRPr lang="it-IT" altLang="it-IT" sz="1800">
              <a:latin typeface="Times New Roman" panose="02020603050405020304" pitchFamily="18" charset="0"/>
            </a:endParaRPr>
          </a:p>
        </p:txBody>
      </p:sp>
      <p:sp>
        <p:nvSpPr>
          <p:cNvPr id="2055" name="Rectangle 6">
            <a:extLst>
              <a:ext uri="{FF2B5EF4-FFF2-40B4-BE49-F238E27FC236}">
                <a16:creationId xmlns:a16="http://schemas.microsoft.com/office/drawing/2014/main" id="{09B7BD0C-205B-4779-BAF6-58ED7355F8DF}"/>
              </a:ext>
            </a:extLst>
          </p:cNvPr>
          <p:cNvSpPr>
            <a:spLocks noChangeArrowheads="1"/>
          </p:cNvSpPr>
          <p:nvPr/>
        </p:nvSpPr>
        <p:spPr bwMode="auto">
          <a:xfrm>
            <a:off x="590551" y="846318"/>
            <a:ext cx="2743200" cy="454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lnSpc>
                <a:spcPct val="130000"/>
              </a:lnSpc>
            </a:pPr>
            <a:r>
              <a:rPr lang="it-IT" altLang="it-IT" sz="1400" dirty="0">
                <a:cs typeface="Arial" panose="020B0604020202020204" pitchFamily="34" charset="0"/>
              </a:rPr>
              <a:t>Fra gli artropodi, proliferarono particolarmente ragni, centopiedi, millepiedi, scorpioni e insetti tra i quali comparvero le prime forme alate. La radiazione evolutiva nell'ambiente aereo, evidentemente favorita dalla mancanza di competizione, fu subito notevole, con la produzione delle più svariate forme volatrici; tra queste </a:t>
            </a:r>
            <a:r>
              <a:rPr lang="it-IT" altLang="it-IT" sz="1400" i="1" dirty="0" err="1">
                <a:cs typeface="Arial" panose="020B0604020202020204" pitchFamily="34" charset="0"/>
              </a:rPr>
              <a:t>Meganeura</a:t>
            </a:r>
            <a:r>
              <a:rPr lang="it-IT" altLang="it-IT" sz="1400" dirty="0">
                <a:cs typeface="Arial" panose="020B0604020202020204" pitchFamily="34" charset="0"/>
              </a:rPr>
              <a:t>, una libellula gigante con un'apertura alare di 70 cm.</a:t>
            </a:r>
          </a:p>
          <a:p>
            <a:pPr>
              <a:lnSpc>
                <a:spcPct val="130000"/>
              </a:lnSpc>
            </a:pPr>
            <a:endParaRPr lang="it-IT" altLang="it-IT" sz="1400" dirty="0"/>
          </a:p>
        </p:txBody>
      </p:sp>
      <p:grpSp>
        <p:nvGrpSpPr>
          <p:cNvPr id="2056" name="Group 7">
            <a:extLst>
              <a:ext uri="{FF2B5EF4-FFF2-40B4-BE49-F238E27FC236}">
                <a16:creationId xmlns:a16="http://schemas.microsoft.com/office/drawing/2014/main" id="{3415FCD6-876F-43CE-B893-54B63125ADD2}"/>
              </a:ext>
            </a:extLst>
          </p:cNvPr>
          <p:cNvGrpSpPr>
            <a:grpSpLocks/>
          </p:cNvGrpSpPr>
          <p:nvPr/>
        </p:nvGrpSpPr>
        <p:grpSpPr bwMode="auto">
          <a:xfrm>
            <a:off x="2100264" y="4977924"/>
            <a:ext cx="2487216" cy="1714500"/>
            <a:chOff x="288" y="2688"/>
            <a:chExt cx="2089" cy="1440"/>
          </a:xfrm>
        </p:grpSpPr>
        <p:graphicFrame>
          <p:nvGraphicFramePr>
            <p:cNvPr id="2050" name="Object 8">
              <a:extLst>
                <a:ext uri="{FF2B5EF4-FFF2-40B4-BE49-F238E27FC236}">
                  <a16:creationId xmlns:a16="http://schemas.microsoft.com/office/drawing/2014/main" id="{D4AF5C37-F1D5-44B4-A972-27A75B0EAEF4}"/>
                </a:ext>
              </a:extLst>
            </p:cNvPr>
            <p:cNvGraphicFramePr>
              <a:graphicFrameLocks noChangeAspect="1"/>
            </p:cNvGraphicFramePr>
            <p:nvPr/>
          </p:nvGraphicFramePr>
          <p:xfrm>
            <a:off x="288" y="2688"/>
            <a:ext cx="1064" cy="1440"/>
          </p:xfrm>
          <a:graphic>
            <a:graphicData uri="http://schemas.openxmlformats.org/presentationml/2006/ole">
              <mc:AlternateContent xmlns:mc="http://schemas.openxmlformats.org/markup-compatibility/2006">
                <mc:Choice xmlns:v="urn:schemas-microsoft-com:vml" Requires="v">
                  <p:oleObj spid="_x0000_s1029" name="Image" r:id="rId3" imgW="1688889" imgH="2285714" progId="Photoshop.Image.8">
                    <p:embed/>
                  </p:oleObj>
                </mc:Choice>
                <mc:Fallback>
                  <p:oleObj name="Image" r:id="rId3" imgW="1688889" imgH="2285714" progId="Photoshop.Image.8">
                    <p:embed/>
                    <p:pic>
                      <p:nvPicPr>
                        <p:cNvPr id="2050" name="Object 8">
                          <a:extLst>
                            <a:ext uri="{FF2B5EF4-FFF2-40B4-BE49-F238E27FC236}">
                              <a16:creationId xmlns:a16="http://schemas.microsoft.com/office/drawing/2014/main" id="{D4AF5C37-F1D5-44B4-A972-27A75B0EA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2688"/>
                          <a:ext cx="1064" cy="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3" name="Text Box 9">
              <a:extLst>
                <a:ext uri="{FF2B5EF4-FFF2-40B4-BE49-F238E27FC236}">
                  <a16:creationId xmlns:a16="http://schemas.microsoft.com/office/drawing/2014/main" id="{6A800A35-C9FC-4D9F-B6CF-9174345EE9A1}"/>
                </a:ext>
              </a:extLst>
            </p:cNvPr>
            <p:cNvSpPr txBox="1">
              <a:spLocks noChangeArrowheads="1"/>
            </p:cNvSpPr>
            <p:nvPr/>
          </p:nvSpPr>
          <p:spPr bwMode="auto">
            <a:xfrm>
              <a:off x="1296" y="3696"/>
              <a:ext cx="1081"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900" i="1"/>
                <a:t>Arthropleura</a:t>
              </a:r>
              <a:r>
                <a:rPr lang="it-IT" altLang="it-IT" sz="900"/>
                <a:t> </a:t>
              </a:r>
            </a:p>
            <a:p>
              <a:pPr eaLnBrk="1" hangingPunct="1"/>
              <a:r>
                <a:rPr lang="it-IT" altLang="it-IT" sz="900"/>
                <a:t>un miriapode gigante</a:t>
              </a:r>
            </a:p>
            <a:p>
              <a:pPr eaLnBrk="1" hangingPunct="1"/>
              <a:endParaRPr lang="it-IT" altLang="it-IT" sz="900"/>
            </a:p>
          </p:txBody>
        </p:sp>
      </p:grpSp>
      <p:pic>
        <p:nvPicPr>
          <p:cNvPr id="2057" name="Picture 10" descr="4875">
            <a:extLst>
              <a:ext uri="{FF2B5EF4-FFF2-40B4-BE49-F238E27FC236}">
                <a16:creationId xmlns:a16="http://schemas.microsoft.com/office/drawing/2014/main" id="{75D48892-BF49-412C-8121-7458FE3DF6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6351" y="4229100"/>
            <a:ext cx="1735931"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Text Box 11">
            <a:extLst>
              <a:ext uri="{FF2B5EF4-FFF2-40B4-BE49-F238E27FC236}">
                <a16:creationId xmlns:a16="http://schemas.microsoft.com/office/drawing/2014/main" id="{A3BC0576-F311-41D0-A25C-8F417BE5ABD8}"/>
              </a:ext>
            </a:extLst>
          </p:cNvPr>
          <p:cNvSpPr txBox="1">
            <a:spLocks noChangeArrowheads="1"/>
          </p:cNvSpPr>
          <p:nvPr/>
        </p:nvSpPr>
        <p:spPr bwMode="auto">
          <a:xfrm>
            <a:off x="5292329" y="6342460"/>
            <a:ext cx="97013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a:t>blattoidei</a:t>
            </a:r>
          </a:p>
        </p:txBody>
      </p:sp>
      <p:grpSp>
        <p:nvGrpSpPr>
          <p:cNvPr id="2059" name="Group 12">
            <a:extLst>
              <a:ext uri="{FF2B5EF4-FFF2-40B4-BE49-F238E27FC236}">
                <a16:creationId xmlns:a16="http://schemas.microsoft.com/office/drawing/2014/main" id="{3600CF6B-448F-4235-BB13-FA90AF50829A}"/>
              </a:ext>
            </a:extLst>
          </p:cNvPr>
          <p:cNvGrpSpPr>
            <a:grpSpLocks/>
          </p:cNvGrpSpPr>
          <p:nvPr/>
        </p:nvGrpSpPr>
        <p:grpSpPr bwMode="auto">
          <a:xfrm>
            <a:off x="5143500" y="1"/>
            <a:ext cx="2000250" cy="3937397"/>
            <a:chOff x="2640" y="0"/>
            <a:chExt cx="1680" cy="3307"/>
          </a:xfrm>
        </p:grpSpPr>
        <p:pic>
          <p:nvPicPr>
            <p:cNvPr id="2060" name="Picture 13" descr="aa_coal-03l">
              <a:extLst>
                <a:ext uri="{FF2B5EF4-FFF2-40B4-BE49-F238E27FC236}">
                  <a16:creationId xmlns:a16="http://schemas.microsoft.com/office/drawing/2014/main" id="{9CC71A40-7560-4AC7-9D35-F67ADCFDB3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 y="0"/>
              <a:ext cx="1680"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Text Box 14">
              <a:extLst>
                <a:ext uri="{FF2B5EF4-FFF2-40B4-BE49-F238E27FC236}">
                  <a16:creationId xmlns:a16="http://schemas.microsoft.com/office/drawing/2014/main" id="{F5317972-ECDF-43E2-9252-BF54EE21F1BE}"/>
                </a:ext>
              </a:extLst>
            </p:cNvPr>
            <p:cNvSpPr txBox="1">
              <a:spLocks noChangeArrowheads="1"/>
            </p:cNvSpPr>
            <p:nvPr/>
          </p:nvSpPr>
          <p:spPr bwMode="auto">
            <a:xfrm>
              <a:off x="2640" y="2016"/>
              <a:ext cx="90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b="1" i="1">
                  <a:cs typeface="Arial" panose="020B0604020202020204" pitchFamily="34" charset="0"/>
                </a:rPr>
                <a:t>Meganeura</a:t>
              </a:r>
            </a:p>
          </p:txBody>
        </p:sp>
        <p:pic>
          <p:nvPicPr>
            <p:cNvPr id="2062" name="Picture 15" descr="enter1">
              <a:extLst>
                <a:ext uri="{FF2B5EF4-FFF2-40B4-BE49-F238E27FC236}">
                  <a16:creationId xmlns:a16="http://schemas.microsoft.com/office/drawing/2014/main" id="{D16D758B-2E93-4B8C-A966-783094A045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0" y="2256"/>
              <a:ext cx="1296" cy="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advTm="114679"/>
    </mc:Choice>
    <mc:Fallback xmlns="">
      <p:transition spd="slow" advTm="11467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a:extLst>
              <a:ext uri="{FF2B5EF4-FFF2-40B4-BE49-F238E27FC236}">
                <a16:creationId xmlns:a16="http://schemas.microsoft.com/office/drawing/2014/main" id="{4C1BB5BF-7BCD-4CFF-BB3E-D6B1757B4D37}"/>
              </a:ext>
            </a:extLst>
          </p:cNvPr>
          <p:cNvSpPr txBox="1">
            <a:spLocks noChangeArrowheads="1"/>
          </p:cNvSpPr>
          <p:nvPr/>
        </p:nvSpPr>
        <p:spPr bwMode="auto">
          <a:xfrm>
            <a:off x="2705100" y="772716"/>
            <a:ext cx="15408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Gerrothorax</a:t>
            </a:r>
          </a:p>
        </p:txBody>
      </p:sp>
      <p:pic>
        <p:nvPicPr>
          <p:cNvPr id="36867" name="Picture 5">
            <a:extLst>
              <a:ext uri="{FF2B5EF4-FFF2-40B4-BE49-F238E27FC236}">
                <a16:creationId xmlns:a16="http://schemas.microsoft.com/office/drawing/2014/main" id="{F844AFCB-352E-4164-B181-BF359C5AD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169194"/>
            <a:ext cx="1728788"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7">
            <a:extLst>
              <a:ext uri="{FF2B5EF4-FFF2-40B4-BE49-F238E27FC236}">
                <a16:creationId xmlns:a16="http://schemas.microsoft.com/office/drawing/2014/main" id="{62FB267E-40A8-46EC-932E-6A20A9F135DD}"/>
              </a:ext>
            </a:extLst>
          </p:cNvPr>
          <p:cNvSpPr>
            <a:spLocks noChangeArrowheads="1"/>
          </p:cNvSpPr>
          <p:nvPr/>
        </p:nvSpPr>
        <p:spPr bwMode="auto">
          <a:xfrm>
            <a:off x="3633788" y="195263"/>
            <a:ext cx="16946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Temnospondili</a:t>
            </a:r>
          </a:p>
        </p:txBody>
      </p:sp>
      <p:pic>
        <p:nvPicPr>
          <p:cNvPr id="36869" name="Picture 8">
            <a:extLst>
              <a:ext uri="{FF2B5EF4-FFF2-40B4-BE49-F238E27FC236}">
                <a16:creationId xmlns:a16="http://schemas.microsoft.com/office/drawing/2014/main" id="{1A1AD604-B59E-463F-B843-C3FA82B03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0247" y="1164431"/>
            <a:ext cx="3009900" cy="256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a:extLst>
              <a:ext uri="{FF2B5EF4-FFF2-40B4-BE49-F238E27FC236}">
                <a16:creationId xmlns:a16="http://schemas.microsoft.com/office/drawing/2014/main" id="{ACB97EC5-B353-4BAF-B0A4-952CDBDF6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962" y="4689873"/>
            <a:ext cx="2671763" cy="216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42981"/>
    </mc:Choice>
    <mc:Fallback xmlns="">
      <p:transition spd="slow" advTm="4298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6805E38F-9423-429F-98E8-FC37235934B3}"/>
              </a:ext>
            </a:extLst>
          </p:cNvPr>
          <p:cNvSpPr>
            <a:spLocks noChangeArrowheads="1"/>
          </p:cNvSpPr>
          <p:nvPr/>
        </p:nvSpPr>
        <p:spPr bwMode="auto">
          <a:xfrm>
            <a:off x="2770585" y="517922"/>
            <a:ext cx="4373165" cy="382990"/>
          </a:xfrm>
          <a:prstGeom prst="rect">
            <a:avLst/>
          </a:prstGeom>
          <a:noFill/>
          <a:ln w="9525">
            <a:noFill/>
            <a:miter lim="800000"/>
            <a:headEnd/>
            <a:tailEnd/>
          </a:ln>
          <a:effectLst/>
        </p:spPr>
        <p:txBody>
          <a:bodyPr>
            <a:spAutoFit/>
          </a:bodyPr>
          <a:lstStyle/>
          <a:p>
            <a:pPr algn="ctr">
              <a:lnSpc>
                <a:spcPct val="140000"/>
              </a:lnSpc>
              <a:defRPr/>
            </a:pPr>
            <a:r>
              <a:rPr lang="it-IT" sz="1500">
                <a:solidFill>
                  <a:srgbClr val="000066"/>
                </a:solidFill>
                <a:effectLst>
                  <a:outerShdw blurRad="38100" dist="38100" dir="2700000" algn="tl">
                    <a:srgbClr val="C0C0C0"/>
                  </a:outerShdw>
                </a:effectLst>
              </a:rPr>
              <a:t>Colosteidae</a:t>
            </a:r>
          </a:p>
        </p:txBody>
      </p:sp>
      <p:sp>
        <p:nvSpPr>
          <p:cNvPr id="37891" name="Text Box 3">
            <a:extLst>
              <a:ext uri="{FF2B5EF4-FFF2-40B4-BE49-F238E27FC236}">
                <a16:creationId xmlns:a16="http://schemas.microsoft.com/office/drawing/2014/main" id="{98F362BA-2EF3-4119-B0A5-5925D25F60B0}"/>
              </a:ext>
            </a:extLst>
          </p:cNvPr>
          <p:cNvSpPr txBox="1">
            <a:spLocks noChangeArrowheads="1"/>
          </p:cNvSpPr>
          <p:nvPr/>
        </p:nvSpPr>
        <p:spPr bwMode="auto">
          <a:xfrm>
            <a:off x="2314576" y="1178719"/>
            <a:ext cx="413125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900"/>
              <a:t>Secondariamente acquatici, simili a salamandre. Dentizione labirintodonte</a:t>
            </a:r>
          </a:p>
        </p:txBody>
      </p:sp>
      <p:pic>
        <p:nvPicPr>
          <p:cNvPr id="37892" name="Picture 4" descr="Colosteidae3">
            <a:extLst>
              <a:ext uri="{FF2B5EF4-FFF2-40B4-BE49-F238E27FC236}">
                <a16:creationId xmlns:a16="http://schemas.microsoft.com/office/drawing/2014/main" id="{0E410BDC-0E30-4D1C-B659-13F170ACB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674" y="1639103"/>
            <a:ext cx="3734803" cy="208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Rectangle 5">
            <a:extLst>
              <a:ext uri="{FF2B5EF4-FFF2-40B4-BE49-F238E27FC236}">
                <a16:creationId xmlns:a16="http://schemas.microsoft.com/office/drawing/2014/main" id="{B9FEB531-CC5C-4BEE-9AEC-AE4ADDBF0B46}"/>
              </a:ext>
            </a:extLst>
          </p:cNvPr>
          <p:cNvSpPr>
            <a:spLocks noChangeArrowheads="1"/>
          </p:cNvSpPr>
          <p:nvPr/>
        </p:nvSpPr>
        <p:spPr bwMode="auto">
          <a:xfrm>
            <a:off x="2271713" y="130969"/>
            <a:ext cx="4373166" cy="382990"/>
          </a:xfrm>
          <a:prstGeom prst="rect">
            <a:avLst/>
          </a:prstGeom>
          <a:noFill/>
          <a:ln w="9525">
            <a:noFill/>
            <a:miter lim="800000"/>
            <a:headEnd/>
            <a:tailEnd/>
          </a:ln>
          <a:effectLst/>
        </p:spPr>
        <p:txBody>
          <a:bodyPr>
            <a:spAutoFit/>
          </a:bodyPr>
          <a:lstStyle/>
          <a:p>
            <a:pPr algn="ctr">
              <a:lnSpc>
                <a:spcPct val="140000"/>
              </a:lnSpc>
              <a:defRPr/>
            </a:pPr>
            <a:r>
              <a:rPr lang="it-IT" sz="1500" b="1">
                <a:solidFill>
                  <a:srgbClr val="990000"/>
                </a:solidFill>
                <a:effectLst>
                  <a:outerShdw blurRad="38100" dist="38100" dir="2700000" algn="tl">
                    <a:srgbClr val="C0C0C0"/>
                  </a:outerShdw>
                </a:effectLst>
              </a:rPr>
              <a:t>I tetrapodi del Carbonifero e del Permiano</a:t>
            </a:r>
          </a:p>
        </p:txBody>
      </p:sp>
      <p:sp>
        <p:nvSpPr>
          <p:cNvPr id="37894" name="Rectangle 6">
            <a:extLst>
              <a:ext uri="{FF2B5EF4-FFF2-40B4-BE49-F238E27FC236}">
                <a16:creationId xmlns:a16="http://schemas.microsoft.com/office/drawing/2014/main" id="{C68C505B-E8BD-4DB6-A927-17EE804B7A1A}"/>
              </a:ext>
            </a:extLst>
          </p:cNvPr>
          <p:cNvSpPr>
            <a:spLocks noChangeArrowheads="1"/>
          </p:cNvSpPr>
          <p:nvPr/>
        </p:nvSpPr>
        <p:spPr bwMode="auto">
          <a:xfrm>
            <a:off x="2438400" y="579835"/>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solidFill>
                  <a:srgbClr val="000066"/>
                </a:solidFill>
              </a:rPr>
              <a:t>“Labirintodonti”</a:t>
            </a:r>
          </a:p>
        </p:txBody>
      </p:sp>
      <p:pic>
        <p:nvPicPr>
          <p:cNvPr id="37895" name="Picture 8">
            <a:extLst>
              <a:ext uri="{FF2B5EF4-FFF2-40B4-BE49-F238E27FC236}">
                <a16:creationId xmlns:a16="http://schemas.microsoft.com/office/drawing/2014/main" id="{4417379F-51CB-4CD8-9FEB-B009681FD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5583" y="1772056"/>
            <a:ext cx="3456333" cy="247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9">
            <a:extLst>
              <a:ext uri="{FF2B5EF4-FFF2-40B4-BE49-F238E27FC236}">
                <a16:creationId xmlns:a16="http://schemas.microsoft.com/office/drawing/2014/main" id="{83217755-8BE0-4DA1-9103-C1FB00AA03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6085"/>
          <a:stretch>
            <a:fillRect/>
          </a:stretch>
        </p:blipFill>
        <p:spPr bwMode="auto">
          <a:xfrm>
            <a:off x="2228850" y="4591051"/>
            <a:ext cx="4536529" cy="226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80224"/>
    </mc:Choice>
    <mc:Fallback xmlns="">
      <p:transition spd="slow" advTm="8022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0318">
            <a:extLst>
              <a:ext uri="{FF2B5EF4-FFF2-40B4-BE49-F238E27FC236}">
                <a16:creationId xmlns:a16="http://schemas.microsoft.com/office/drawing/2014/main" id="{CF18DC21-B359-4DC6-8F6D-18D0C2F6A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663" y="439341"/>
            <a:ext cx="4495800"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3">
            <a:extLst>
              <a:ext uri="{FF2B5EF4-FFF2-40B4-BE49-F238E27FC236}">
                <a16:creationId xmlns:a16="http://schemas.microsoft.com/office/drawing/2014/main" id="{F2427FA0-70E1-4586-9E15-083DD723D456}"/>
              </a:ext>
            </a:extLst>
          </p:cNvPr>
          <p:cNvSpPr>
            <a:spLocks noChangeArrowheads="1"/>
          </p:cNvSpPr>
          <p:nvPr/>
        </p:nvSpPr>
        <p:spPr bwMode="auto">
          <a:xfrm>
            <a:off x="2000250" y="0"/>
            <a:ext cx="4373166" cy="382990"/>
          </a:xfrm>
          <a:prstGeom prst="rect">
            <a:avLst/>
          </a:prstGeom>
          <a:noFill/>
          <a:ln w="9525">
            <a:noFill/>
            <a:miter lim="800000"/>
            <a:headEnd/>
            <a:tailEnd/>
          </a:ln>
          <a:effectLst/>
        </p:spPr>
        <p:txBody>
          <a:bodyPr>
            <a:spAutoFit/>
          </a:bodyPr>
          <a:lstStyle/>
          <a:p>
            <a:pPr algn="ctr">
              <a:lnSpc>
                <a:spcPct val="140000"/>
              </a:lnSpc>
              <a:defRPr/>
            </a:pPr>
            <a:r>
              <a:rPr lang="it-IT" sz="1500" b="1">
                <a:solidFill>
                  <a:srgbClr val="990000"/>
                </a:solidFill>
                <a:effectLst>
                  <a:outerShdw blurRad="38100" dist="38100" dir="2700000" algn="tl">
                    <a:srgbClr val="C0C0C0"/>
                  </a:outerShdw>
                </a:effectLst>
              </a:rPr>
              <a:t>I tetrapodi del Carbonifero e del Permiano</a:t>
            </a:r>
          </a:p>
        </p:txBody>
      </p:sp>
      <p:sp>
        <p:nvSpPr>
          <p:cNvPr id="33796" name="Rectangle 4">
            <a:extLst>
              <a:ext uri="{FF2B5EF4-FFF2-40B4-BE49-F238E27FC236}">
                <a16:creationId xmlns:a16="http://schemas.microsoft.com/office/drawing/2014/main" id="{32C729F6-E090-4B63-AE02-BBA64C2686BE}"/>
              </a:ext>
            </a:extLst>
          </p:cNvPr>
          <p:cNvSpPr>
            <a:spLocks noChangeArrowheads="1"/>
          </p:cNvSpPr>
          <p:nvPr/>
        </p:nvSpPr>
        <p:spPr bwMode="auto">
          <a:xfrm>
            <a:off x="2000250" y="5444729"/>
            <a:ext cx="49399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spcBef>
                <a:spcPct val="30000"/>
              </a:spcBef>
            </a:pPr>
            <a:r>
              <a:rPr lang="it-IT" altLang="it-IT" sz="1200"/>
              <a:t>Questo schema filogenetico mette in relazione gli anfibi attuali (Lissamphibia) con questi “anfibi” primitivi. Notare l’ampia polifilia basale, e a monofilia degli anfibi attuali. </a:t>
            </a:r>
          </a:p>
        </p:txBody>
      </p:sp>
    </p:spTree>
  </p:cSld>
  <p:clrMapOvr>
    <a:masterClrMapping/>
  </p:clrMapOvr>
  <mc:AlternateContent xmlns:mc="http://schemas.openxmlformats.org/markup-compatibility/2006" xmlns:p14="http://schemas.microsoft.com/office/powerpoint/2010/main">
    <mc:Choice Requires="p14">
      <p:transition spd="slow" p14:dur="2000" advTm="66155"/>
    </mc:Choice>
    <mc:Fallback xmlns="">
      <p:transition spd="slow" advTm="6615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2">
            <a:extLst>
              <a:ext uri="{FF2B5EF4-FFF2-40B4-BE49-F238E27FC236}">
                <a16:creationId xmlns:a16="http://schemas.microsoft.com/office/drawing/2014/main" id="{2006C3DD-171C-4972-9198-C9213C7E4ABE}"/>
              </a:ext>
            </a:extLst>
          </p:cNvPr>
          <p:cNvSpPr txBox="1">
            <a:spLocks noChangeArrowheads="1"/>
          </p:cNvSpPr>
          <p:nvPr/>
        </p:nvSpPr>
        <p:spPr bwMode="auto">
          <a:xfrm>
            <a:off x="2000250" y="1"/>
            <a:ext cx="1537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Lissamphibia</a:t>
            </a:r>
          </a:p>
          <a:p>
            <a:pPr eaLnBrk="1" hangingPunct="1"/>
            <a:endParaRPr lang="it-IT" altLang="it-IT" sz="1800"/>
          </a:p>
        </p:txBody>
      </p:sp>
      <p:sp>
        <p:nvSpPr>
          <p:cNvPr id="8197" name="Text Box 3">
            <a:extLst>
              <a:ext uri="{FF2B5EF4-FFF2-40B4-BE49-F238E27FC236}">
                <a16:creationId xmlns:a16="http://schemas.microsoft.com/office/drawing/2014/main" id="{98CA0585-5BD7-4644-8BB8-D05E0874C10C}"/>
              </a:ext>
            </a:extLst>
          </p:cNvPr>
          <p:cNvSpPr txBox="1">
            <a:spLocks noChangeArrowheads="1"/>
          </p:cNvSpPr>
          <p:nvPr/>
        </p:nvSpPr>
        <p:spPr bwMode="auto">
          <a:xfrm>
            <a:off x="715617" y="457200"/>
            <a:ext cx="6612835"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b="1" dirty="0">
                <a:solidFill>
                  <a:srgbClr val="000000"/>
                </a:solidFill>
                <a:cs typeface="Arial" panose="020B0604020202020204" pitchFamily="34" charset="0"/>
              </a:rPr>
              <a:t>5797 specie </a:t>
            </a:r>
            <a:r>
              <a:rPr lang="it-IT" altLang="it-IT" sz="1350" dirty="0">
                <a:solidFill>
                  <a:srgbClr val="000000"/>
                </a:solidFill>
                <a:cs typeface="Arial" panose="020B0604020202020204" pitchFamily="34" charset="0"/>
              </a:rPr>
              <a:t>(23 maggio, 2005) , di cui 5083 sono </a:t>
            </a:r>
            <a:r>
              <a:rPr lang="it-IT" altLang="it-IT" sz="1500" dirty="0">
                <a:solidFill>
                  <a:srgbClr val="990000"/>
                </a:solidFill>
                <a:cs typeface="Arial" panose="020B0604020202020204" pitchFamily="34" charset="0"/>
              </a:rPr>
              <a:t>Anura</a:t>
            </a:r>
            <a:r>
              <a:rPr lang="it-IT" altLang="it-IT" sz="1350" dirty="0">
                <a:solidFill>
                  <a:srgbClr val="000000"/>
                </a:solidFill>
                <a:cs typeface="Arial" panose="020B0604020202020204" pitchFamily="34" charset="0"/>
              </a:rPr>
              <a:t>, 544 sono </a:t>
            </a:r>
            <a:r>
              <a:rPr lang="it-IT" altLang="it-IT" sz="1500" dirty="0">
                <a:solidFill>
                  <a:srgbClr val="990000"/>
                </a:solidFill>
                <a:cs typeface="Arial" panose="020B0604020202020204" pitchFamily="34" charset="0"/>
              </a:rPr>
              <a:t>Caudata</a:t>
            </a:r>
            <a:r>
              <a:rPr lang="it-IT" altLang="it-IT" sz="1350" dirty="0">
                <a:solidFill>
                  <a:srgbClr val="000000"/>
                </a:solidFill>
                <a:cs typeface="Arial" panose="020B0604020202020204" pitchFamily="34" charset="0"/>
              </a:rPr>
              <a:t> e 170 </a:t>
            </a:r>
            <a:r>
              <a:rPr lang="it-IT" altLang="it-IT" sz="1500" dirty="0" err="1">
                <a:solidFill>
                  <a:srgbClr val="990000"/>
                </a:solidFill>
                <a:cs typeface="Arial" panose="020B0604020202020204" pitchFamily="34" charset="0"/>
              </a:rPr>
              <a:t>Gymnophiona</a:t>
            </a:r>
            <a:r>
              <a:rPr lang="it-IT" altLang="it-IT" sz="1350" dirty="0">
                <a:solidFill>
                  <a:srgbClr val="000000"/>
                </a:solidFill>
                <a:cs typeface="Arial" panose="020B0604020202020204" pitchFamily="34" charset="0"/>
              </a:rPr>
              <a:t> (</a:t>
            </a:r>
            <a:r>
              <a:rPr lang="it-IT" altLang="it-IT" sz="1350" dirty="0" err="1">
                <a:solidFill>
                  <a:srgbClr val="000000"/>
                </a:solidFill>
                <a:cs typeface="Arial" panose="020B0604020202020204" pitchFamily="34" charset="0"/>
              </a:rPr>
              <a:t>caecilie</a:t>
            </a:r>
            <a:r>
              <a:rPr lang="it-IT" altLang="it-IT" sz="1350" dirty="0">
                <a:solidFill>
                  <a:srgbClr val="000000"/>
                </a:solidFill>
                <a:cs typeface="Arial" panose="020B0604020202020204" pitchFamily="34" charset="0"/>
              </a:rPr>
              <a:t>). </a:t>
            </a:r>
          </a:p>
          <a:p>
            <a:pPr eaLnBrk="1" hangingPunct="1"/>
            <a:endParaRPr lang="it-IT" altLang="it-IT" sz="1350" dirty="0">
              <a:solidFill>
                <a:srgbClr val="000000"/>
              </a:solidFill>
              <a:cs typeface="Arial" panose="020B0604020202020204" pitchFamily="34" charset="0"/>
            </a:endParaRPr>
          </a:p>
          <a:p>
            <a:pPr eaLnBrk="1" hangingPunct="1"/>
            <a:r>
              <a:rPr lang="it-IT" altLang="it-IT" sz="1350" dirty="0">
                <a:solidFill>
                  <a:srgbClr val="000000"/>
                </a:solidFill>
                <a:cs typeface="Arial" panose="020B0604020202020204" pitchFamily="34" charset="0"/>
              </a:rPr>
              <a:t>Il numero di specie è aumentato rapidamente (35%  dal 1985)</a:t>
            </a:r>
          </a:p>
        </p:txBody>
      </p:sp>
      <p:graphicFrame>
        <p:nvGraphicFramePr>
          <p:cNvPr id="8194" name="Object 7">
            <a:extLst>
              <a:ext uri="{FF2B5EF4-FFF2-40B4-BE49-F238E27FC236}">
                <a16:creationId xmlns:a16="http://schemas.microsoft.com/office/drawing/2014/main" id="{E0862872-8C19-4F9A-BCB2-42F1683A1B4E}"/>
              </a:ext>
            </a:extLst>
          </p:cNvPr>
          <p:cNvGraphicFramePr>
            <a:graphicFrameLocks noChangeAspect="1"/>
          </p:cNvGraphicFramePr>
          <p:nvPr/>
        </p:nvGraphicFramePr>
        <p:xfrm>
          <a:off x="5057775" y="3969544"/>
          <a:ext cx="1962150" cy="2447925"/>
        </p:xfrm>
        <a:graphic>
          <a:graphicData uri="http://schemas.openxmlformats.org/presentationml/2006/ole">
            <mc:AlternateContent xmlns:mc="http://schemas.openxmlformats.org/markup-compatibility/2006">
              <mc:Choice xmlns:v="urn:schemas-microsoft-com:vml" Requires="v">
                <p:oleObj spid="_x0000_s8196" name="Image" r:id="rId3" imgW="2615873" imgH="3263492" progId="Photoshop.Image.8">
                  <p:embed/>
                </p:oleObj>
              </mc:Choice>
              <mc:Fallback>
                <p:oleObj name="Image" r:id="rId3" imgW="2615873" imgH="3263492" progId="Photoshop.Image.8">
                  <p:embed/>
                  <p:pic>
                    <p:nvPicPr>
                      <p:cNvPr id="8194" name="Object 7">
                        <a:extLst>
                          <a:ext uri="{FF2B5EF4-FFF2-40B4-BE49-F238E27FC236}">
                            <a16:creationId xmlns:a16="http://schemas.microsoft.com/office/drawing/2014/main" id="{E0862872-8C19-4F9A-BCB2-42F1683A1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7775" y="3969544"/>
                        <a:ext cx="19621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8" name="Text Box 8">
            <a:extLst>
              <a:ext uri="{FF2B5EF4-FFF2-40B4-BE49-F238E27FC236}">
                <a16:creationId xmlns:a16="http://schemas.microsoft.com/office/drawing/2014/main" id="{76A52445-C8FB-4D82-974F-536DB665E816}"/>
              </a:ext>
            </a:extLst>
          </p:cNvPr>
          <p:cNvSpPr txBox="1">
            <a:spLocks noChangeArrowheads="1"/>
          </p:cNvSpPr>
          <p:nvPr/>
        </p:nvSpPr>
        <p:spPr bwMode="auto">
          <a:xfrm>
            <a:off x="4086225" y="3969544"/>
            <a:ext cx="110639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i="1"/>
              <a:t>Ichthyophs</a:t>
            </a:r>
          </a:p>
        </p:txBody>
      </p:sp>
      <p:sp>
        <p:nvSpPr>
          <p:cNvPr id="8199" name="Rectangle 9">
            <a:extLst>
              <a:ext uri="{FF2B5EF4-FFF2-40B4-BE49-F238E27FC236}">
                <a16:creationId xmlns:a16="http://schemas.microsoft.com/office/drawing/2014/main" id="{4227F561-8F8E-47AF-B2FE-DF961462DF53}"/>
              </a:ext>
            </a:extLst>
          </p:cNvPr>
          <p:cNvSpPr>
            <a:spLocks noChangeArrowheads="1"/>
          </p:cNvSpPr>
          <p:nvPr/>
        </p:nvSpPr>
        <p:spPr bwMode="auto">
          <a:xfrm>
            <a:off x="1283494" y="2286000"/>
            <a:ext cx="5143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pic>
        <p:nvPicPr>
          <p:cNvPr id="8200" name="Picture 11" descr="alt=32c-Salamandrina-terdigitata">
            <a:extLst>
              <a:ext uri="{FF2B5EF4-FFF2-40B4-BE49-F238E27FC236}">
                <a16:creationId xmlns:a16="http://schemas.microsoft.com/office/drawing/2014/main" id="{93EF5E47-812A-4625-85D7-BFE664EED3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1714500"/>
            <a:ext cx="3076575" cy="221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5" name="Object 5">
            <a:extLst>
              <a:ext uri="{FF2B5EF4-FFF2-40B4-BE49-F238E27FC236}">
                <a16:creationId xmlns:a16="http://schemas.microsoft.com/office/drawing/2014/main" id="{AFA6E62F-EB7B-427C-B9F6-57E0F3353F1F}"/>
              </a:ext>
            </a:extLst>
          </p:cNvPr>
          <p:cNvGraphicFramePr>
            <a:graphicFrameLocks noChangeAspect="1"/>
          </p:cNvGraphicFramePr>
          <p:nvPr/>
        </p:nvGraphicFramePr>
        <p:xfrm>
          <a:off x="2000250" y="2834879"/>
          <a:ext cx="1863329" cy="2305050"/>
        </p:xfrm>
        <a:graphic>
          <a:graphicData uri="http://schemas.openxmlformats.org/presentationml/2006/ole">
            <mc:AlternateContent xmlns:mc="http://schemas.openxmlformats.org/markup-compatibility/2006">
              <mc:Choice xmlns:v="urn:schemas-microsoft-com:vml" Requires="v">
                <p:oleObj spid="_x0000_s8197" name="Image" r:id="rId6" imgW="2679365" imgH="3314286" progId="Photoshop.Image.8">
                  <p:embed/>
                </p:oleObj>
              </mc:Choice>
              <mc:Fallback>
                <p:oleObj name="Image" r:id="rId6" imgW="2679365" imgH="3314286" progId="Photoshop.Image.8">
                  <p:embed/>
                  <p:pic>
                    <p:nvPicPr>
                      <p:cNvPr id="8195" name="Object 5">
                        <a:extLst>
                          <a:ext uri="{FF2B5EF4-FFF2-40B4-BE49-F238E27FC236}">
                            <a16:creationId xmlns:a16="http://schemas.microsoft.com/office/drawing/2014/main" id="{AFA6E62F-EB7B-427C-B9F6-57E0F3353F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0250" y="2834879"/>
                        <a:ext cx="1863329"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1" name="Text Box 6">
            <a:extLst>
              <a:ext uri="{FF2B5EF4-FFF2-40B4-BE49-F238E27FC236}">
                <a16:creationId xmlns:a16="http://schemas.microsoft.com/office/drawing/2014/main" id="{E9F40468-371C-4D85-BC66-B85FC3969016}"/>
              </a:ext>
            </a:extLst>
          </p:cNvPr>
          <p:cNvSpPr txBox="1">
            <a:spLocks noChangeArrowheads="1"/>
          </p:cNvSpPr>
          <p:nvPr/>
        </p:nvSpPr>
        <p:spPr bwMode="auto">
          <a:xfrm>
            <a:off x="2000250" y="5157787"/>
            <a:ext cx="122341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i="1"/>
              <a:t>Dendrobates</a:t>
            </a:r>
          </a:p>
        </p:txBody>
      </p:sp>
      <p:sp>
        <p:nvSpPr>
          <p:cNvPr id="8202" name="Text Box 13">
            <a:extLst>
              <a:ext uri="{FF2B5EF4-FFF2-40B4-BE49-F238E27FC236}">
                <a16:creationId xmlns:a16="http://schemas.microsoft.com/office/drawing/2014/main" id="{270B5E89-CE37-40DD-A08B-2541D424A0B0}"/>
              </a:ext>
            </a:extLst>
          </p:cNvPr>
          <p:cNvSpPr txBox="1">
            <a:spLocks noChangeArrowheads="1"/>
          </p:cNvSpPr>
          <p:nvPr/>
        </p:nvSpPr>
        <p:spPr bwMode="auto">
          <a:xfrm>
            <a:off x="2736056" y="1863329"/>
            <a:ext cx="130676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i="1">
                <a:solidFill>
                  <a:srgbClr val="000000"/>
                </a:solidFill>
                <a:cs typeface="Arial" panose="020B0604020202020204" pitchFamily="34" charset="0"/>
              </a:rPr>
              <a:t>Salamandrina </a:t>
            </a:r>
          </a:p>
          <a:p>
            <a:pPr eaLnBrk="1" hangingPunct="1"/>
            <a:endParaRPr lang="it-IT" altLang="it-IT" sz="1350" i="1"/>
          </a:p>
        </p:txBody>
      </p:sp>
      <p:pic>
        <p:nvPicPr>
          <p:cNvPr id="8203" name="Picture 15" descr="tadpole">
            <a:extLst>
              <a:ext uri="{FF2B5EF4-FFF2-40B4-BE49-F238E27FC236}">
                <a16:creationId xmlns:a16="http://schemas.microsoft.com/office/drawing/2014/main" id="{D4F6E1B6-5D66-4DB1-9F61-8A068DF0C7EA}"/>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56833" y="92184"/>
            <a:ext cx="1102519"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Rectangle 17">
            <a:extLst>
              <a:ext uri="{FF2B5EF4-FFF2-40B4-BE49-F238E27FC236}">
                <a16:creationId xmlns:a16="http://schemas.microsoft.com/office/drawing/2014/main" id="{E3FE6C61-F3C0-44DB-8698-D65432C4FE69}"/>
              </a:ext>
            </a:extLst>
          </p:cNvPr>
          <p:cNvSpPr>
            <a:spLocks noChangeArrowheads="1"/>
          </p:cNvSpPr>
          <p:nvPr/>
        </p:nvSpPr>
        <p:spPr bwMode="auto">
          <a:xfrm>
            <a:off x="2000250" y="6399610"/>
            <a:ext cx="19623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200">
                <a:solidFill>
                  <a:srgbClr val="A50021"/>
                </a:solidFill>
              </a:rPr>
              <a:t>http://amphibiaweb.org/</a:t>
            </a:r>
          </a:p>
        </p:txBody>
      </p:sp>
      <p:sp>
        <p:nvSpPr>
          <p:cNvPr id="8205" name="Rectangle 18">
            <a:extLst>
              <a:ext uri="{FF2B5EF4-FFF2-40B4-BE49-F238E27FC236}">
                <a16:creationId xmlns:a16="http://schemas.microsoft.com/office/drawing/2014/main" id="{886D214D-D64A-4582-AC50-14AE6C0EBC0C}"/>
              </a:ext>
            </a:extLst>
          </p:cNvPr>
          <p:cNvSpPr>
            <a:spLocks noChangeArrowheads="1"/>
          </p:cNvSpPr>
          <p:nvPr/>
        </p:nvSpPr>
        <p:spPr bwMode="auto">
          <a:xfrm>
            <a:off x="2000250" y="6605588"/>
            <a:ext cx="44101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200">
                <a:solidFill>
                  <a:srgbClr val="A50021"/>
                </a:solidFill>
              </a:rPr>
              <a:t>http://research.amnh.org/herpetology/amphibia/index.php</a:t>
            </a:r>
          </a:p>
        </p:txBody>
      </p:sp>
      <p:sp>
        <p:nvSpPr>
          <p:cNvPr id="3" name="CasellaDiTesto 2">
            <a:extLst>
              <a:ext uri="{FF2B5EF4-FFF2-40B4-BE49-F238E27FC236}">
                <a16:creationId xmlns:a16="http://schemas.microsoft.com/office/drawing/2014/main" id="{A71BE8D9-FA10-4CAC-A537-EBFFB323C412}"/>
              </a:ext>
            </a:extLst>
          </p:cNvPr>
          <p:cNvSpPr txBox="1"/>
          <p:nvPr/>
        </p:nvSpPr>
        <p:spPr>
          <a:xfrm>
            <a:off x="278296" y="2655332"/>
            <a:ext cx="1181734" cy="1200329"/>
          </a:xfrm>
          <a:prstGeom prst="rect">
            <a:avLst/>
          </a:prstGeom>
          <a:noFill/>
        </p:spPr>
        <p:txBody>
          <a:bodyPr wrap="none" rtlCol="0">
            <a:spAutoFit/>
          </a:bodyPr>
          <a:lstStyle/>
          <a:p>
            <a:r>
              <a:rPr lang="it-IT" sz="1800" dirty="0"/>
              <a:t>Diversità</a:t>
            </a:r>
          </a:p>
          <a:p>
            <a:r>
              <a:rPr lang="it-IT" sz="1800" dirty="0"/>
              <a:t>Plasticità</a:t>
            </a:r>
          </a:p>
          <a:p>
            <a:r>
              <a:rPr lang="it-IT" sz="1800" dirty="0"/>
              <a:t>Origine</a:t>
            </a:r>
          </a:p>
          <a:p>
            <a:r>
              <a:rPr lang="it-IT" sz="1800" dirty="0"/>
              <a:t>Monofilia</a:t>
            </a:r>
          </a:p>
        </p:txBody>
      </p:sp>
    </p:spTree>
  </p:cSld>
  <p:clrMapOvr>
    <a:masterClrMapping/>
  </p:clrMapOvr>
  <mc:AlternateContent xmlns:mc="http://schemas.openxmlformats.org/markup-compatibility/2006" xmlns:p14="http://schemas.microsoft.com/office/powerpoint/2010/main">
    <mc:Choice Requires="p14">
      <p:transition spd="slow" p14:dur="2000" advTm="322280"/>
    </mc:Choice>
    <mc:Fallback xmlns="">
      <p:transition spd="slow" advTm="32228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FC74D182-C3F0-46A4-B8DA-EE691B149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516" y="42862"/>
            <a:ext cx="4723209"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a:extLst>
              <a:ext uri="{FF2B5EF4-FFF2-40B4-BE49-F238E27FC236}">
                <a16:creationId xmlns:a16="http://schemas.microsoft.com/office/drawing/2014/main" id="{67A64E7D-6D42-4368-B8E5-BAB9EF550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4804" y="767954"/>
            <a:ext cx="4723209" cy="94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6">
            <a:extLst>
              <a:ext uri="{FF2B5EF4-FFF2-40B4-BE49-F238E27FC236}">
                <a16:creationId xmlns:a16="http://schemas.microsoft.com/office/drawing/2014/main" id="{667731CF-E3BF-4F78-8B4C-16307FFCF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850" y="1729978"/>
            <a:ext cx="4743450" cy="498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CasellaDiTesto 5">
            <a:extLst>
              <a:ext uri="{FF2B5EF4-FFF2-40B4-BE49-F238E27FC236}">
                <a16:creationId xmlns:a16="http://schemas.microsoft.com/office/drawing/2014/main" id="{1EF10A93-F663-49F0-B175-2942FF220D3D}"/>
              </a:ext>
            </a:extLst>
          </p:cNvPr>
          <p:cNvSpPr txBox="1">
            <a:spLocks noChangeArrowheads="1"/>
          </p:cNvSpPr>
          <p:nvPr/>
        </p:nvSpPr>
        <p:spPr bwMode="auto">
          <a:xfrm>
            <a:off x="3043237" y="200025"/>
            <a:ext cx="5709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solidFill>
                  <a:schemeClr val="bg1"/>
                </a:solidFill>
              </a:rPr>
              <a:t>192</a:t>
            </a:r>
          </a:p>
        </p:txBody>
      </p:sp>
      <p:sp>
        <p:nvSpPr>
          <p:cNvPr id="38918" name="CasellaDiTesto 6">
            <a:extLst>
              <a:ext uri="{FF2B5EF4-FFF2-40B4-BE49-F238E27FC236}">
                <a16:creationId xmlns:a16="http://schemas.microsoft.com/office/drawing/2014/main" id="{DDC69FF8-D9B0-432A-BD2C-25DC0BFDC1BD}"/>
              </a:ext>
            </a:extLst>
          </p:cNvPr>
          <p:cNvSpPr txBox="1">
            <a:spLocks noChangeArrowheads="1"/>
          </p:cNvSpPr>
          <p:nvPr/>
        </p:nvSpPr>
        <p:spPr bwMode="auto">
          <a:xfrm>
            <a:off x="2914651" y="742950"/>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solidFill>
                  <a:schemeClr val="bg1"/>
                </a:solidFill>
              </a:rPr>
              <a:t>648</a:t>
            </a:r>
          </a:p>
        </p:txBody>
      </p:sp>
      <p:sp>
        <p:nvSpPr>
          <p:cNvPr id="38919" name="CasellaDiTesto 7">
            <a:extLst>
              <a:ext uri="{FF2B5EF4-FFF2-40B4-BE49-F238E27FC236}">
                <a16:creationId xmlns:a16="http://schemas.microsoft.com/office/drawing/2014/main" id="{A8566A44-A19A-44DF-9004-58D42BBB6DBC}"/>
              </a:ext>
            </a:extLst>
          </p:cNvPr>
          <p:cNvSpPr txBox="1">
            <a:spLocks noChangeArrowheads="1"/>
          </p:cNvSpPr>
          <p:nvPr/>
        </p:nvSpPr>
        <p:spPr bwMode="auto">
          <a:xfrm>
            <a:off x="2857501" y="2586038"/>
            <a:ext cx="7489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solidFill>
                  <a:schemeClr val="bg1"/>
                </a:solidFill>
              </a:rPr>
              <a:t>6277</a:t>
            </a:r>
          </a:p>
        </p:txBody>
      </p:sp>
    </p:spTree>
  </p:cSld>
  <p:clrMapOvr>
    <a:masterClrMapping/>
  </p:clrMapOvr>
  <mc:AlternateContent xmlns:mc="http://schemas.openxmlformats.org/markup-compatibility/2006" xmlns:p14="http://schemas.microsoft.com/office/powerpoint/2010/main">
    <mc:Choice Requires="p14">
      <p:transition spd="slow" p14:dur="2000" advTm="57523"/>
    </mc:Choice>
    <mc:Fallback xmlns="">
      <p:transition spd="slow" advTm="5752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a:extLst>
              <a:ext uri="{FF2B5EF4-FFF2-40B4-BE49-F238E27FC236}">
                <a16:creationId xmlns:a16="http://schemas.microsoft.com/office/drawing/2014/main" id="{645F47E8-6A69-4956-BAF5-A9B676BEF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057" y="902077"/>
            <a:ext cx="6070989" cy="560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5">
            <a:extLst>
              <a:ext uri="{FF2B5EF4-FFF2-40B4-BE49-F238E27FC236}">
                <a16:creationId xmlns:a16="http://schemas.microsoft.com/office/drawing/2014/main" id="{EAF19840-4E14-46D3-937B-4DB7C0E28ABE}"/>
              </a:ext>
            </a:extLst>
          </p:cNvPr>
          <p:cNvSpPr>
            <a:spLocks noChangeArrowheads="1"/>
          </p:cNvSpPr>
          <p:nvPr/>
        </p:nvSpPr>
        <p:spPr bwMode="auto">
          <a:xfrm>
            <a:off x="2384823" y="185738"/>
            <a:ext cx="45881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spcBef>
                <a:spcPct val="30000"/>
              </a:spcBef>
            </a:pPr>
            <a:r>
              <a:rPr lang="it-IT" altLang="it-IT" sz="1200"/>
              <a:t>La diversità dei lissanfibi si esprime anche a livello del cranio.</a:t>
            </a:r>
          </a:p>
        </p:txBody>
      </p:sp>
    </p:spTree>
  </p:cSld>
  <p:clrMapOvr>
    <a:masterClrMapping/>
  </p:clrMapOvr>
  <mc:AlternateContent xmlns:mc="http://schemas.openxmlformats.org/markup-compatibility/2006" xmlns:p14="http://schemas.microsoft.com/office/powerpoint/2010/main">
    <mc:Choice Requires="p14">
      <p:transition spd="slow" p14:dur="2000" advTm="188865"/>
    </mc:Choice>
    <mc:Fallback xmlns="">
      <p:transition spd="slow" advTm="18886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fig_taxon_1">
            <a:extLst>
              <a:ext uri="{FF2B5EF4-FFF2-40B4-BE49-F238E27FC236}">
                <a16:creationId xmlns:a16="http://schemas.microsoft.com/office/drawing/2014/main" id="{612F6D5F-463C-4A44-BF97-9217EE2F7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390" y="2280285"/>
            <a:ext cx="6162879" cy="320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CasellaDiTesto 2">
            <a:extLst>
              <a:ext uri="{FF2B5EF4-FFF2-40B4-BE49-F238E27FC236}">
                <a16:creationId xmlns:a16="http://schemas.microsoft.com/office/drawing/2014/main" id="{565AB614-9937-4CD7-8D21-11686B893081}"/>
              </a:ext>
            </a:extLst>
          </p:cNvPr>
          <p:cNvSpPr txBox="1">
            <a:spLocks noChangeArrowheads="1"/>
          </p:cNvSpPr>
          <p:nvPr/>
        </p:nvSpPr>
        <p:spPr bwMode="auto">
          <a:xfrm>
            <a:off x="2733416" y="1003997"/>
            <a:ext cx="2904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dirty="0"/>
              <a:t>La monofilia dei </a:t>
            </a:r>
            <a:r>
              <a:rPr lang="it-IT" altLang="it-IT" sz="1800" dirty="0" err="1"/>
              <a:t>lissanfibi</a:t>
            </a:r>
            <a:endParaRPr lang="it-IT" altLang="it-IT" sz="1800" dirty="0"/>
          </a:p>
        </p:txBody>
      </p:sp>
    </p:spTree>
  </p:cSld>
  <p:clrMapOvr>
    <a:masterClrMapping/>
  </p:clrMapOvr>
  <mc:AlternateContent xmlns:mc="http://schemas.openxmlformats.org/markup-compatibility/2006" xmlns:p14="http://schemas.microsoft.com/office/powerpoint/2010/main">
    <mc:Choice Requires="p14">
      <p:transition spd="slow" p14:dur="2000" advTm="33006"/>
    </mc:Choice>
    <mc:Fallback xmlns="">
      <p:transition spd="slow" advTm="3300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96A50FD8-9D3B-4CB1-BA26-FB163FDE6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444"/>
          <a:stretch>
            <a:fillRect/>
          </a:stretch>
        </p:blipFill>
        <p:spPr bwMode="auto">
          <a:xfrm>
            <a:off x="2000250" y="0"/>
            <a:ext cx="5143500" cy="364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o 10">
            <a:extLst>
              <a:ext uri="{FF2B5EF4-FFF2-40B4-BE49-F238E27FC236}">
                <a16:creationId xmlns:a16="http://schemas.microsoft.com/office/drawing/2014/main" id="{D3EE6878-5CCA-4C4B-ABEA-9B9496A4135D}"/>
              </a:ext>
            </a:extLst>
          </p:cNvPr>
          <p:cNvGrpSpPr>
            <a:grpSpLocks/>
          </p:cNvGrpSpPr>
          <p:nvPr/>
        </p:nvGrpSpPr>
        <p:grpSpPr bwMode="auto">
          <a:xfrm>
            <a:off x="3600451" y="922735"/>
            <a:ext cx="3162698" cy="2577703"/>
            <a:chOff x="2133600" y="1230084"/>
            <a:chExt cx="4216356" cy="3437166"/>
          </a:xfrm>
        </p:grpSpPr>
        <p:sp>
          <p:nvSpPr>
            <p:cNvPr id="4" name="Figura a mano libera 3">
              <a:extLst>
                <a:ext uri="{FF2B5EF4-FFF2-40B4-BE49-F238E27FC236}">
                  <a16:creationId xmlns:a16="http://schemas.microsoft.com/office/drawing/2014/main" id="{C1203002-D4E2-4F74-B161-13E9EDB7CB69}"/>
                </a:ext>
              </a:extLst>
            </p:cNvPr>
            <p:cNvSpPr/>
            <p:nvPr/>
          </p:nvSpPr>
          <p:spPr>
            <a:xfrm>
              <a:off x="2133600" y="1733355"/>
              <a:ext cx="1188876" cy="2933895"/>
            </a:xfrm>
            <a:custGeom>
              <a:avLst/>
              <a:gdLst>
                <a:gd name="connsiteX0" fmla="*/ 0 w 1189032"/>
                <a:gd name="connsiteY0" fmla="*/ 0 h 2933700"/>
                <a:gd name="connsiteX1" fmla="*/ 19050 w 1189032"/>
                <a:gd name="connsiteY1" fmla="*/ 76200 h 2933700"/>
                <a:gd name="connsiteX2" fmla="*/ 114300 w 1189032"/>
                <a:gd name="connsiteY2" fmla="*/ 171450 h 2933700"/>
                <a:gd name="connsiteX3" fmla="*/ 171450 w 1189032"/>
                <a:gd name="connsiteY3" fmla="*/ 190500 h 2933700"/>
                <a:gd name="connsiteX4" fmla="*/ 266700 w 1189032"/>
                <a:gd name="connsiteY4" fmla="*/ 266700 h 2933700"/>
                <a:gd name="connsiteX5" fmla="*/ 381000 w 1189032"/>
                <a:gd name="connsiteY5" fmla="*/ 342900 h 2933700"/>
                <a:gd name="connsiteX6" fmla="*/ 476250 w 1189032"/>
                <a:gd name="connsiteY6" fmla="*/ 438150 h 2933700"/>
                <a:gd name="connsiteX7" fmla="*/ 514350 w 1189032"/>
                <a:gd name="connsiteY7" fmla="*/ 495300 h 2933700"/>
                <a:gd name="connsiteX8" fmla="*/ 628650 w 1189032"/>
                <a:gd name="connsiteY8" fmla="*/ 571500 h 2933700"/>
                <a:gd name="connsiteX9" fmla="*/ 723900 w 1189032"/>
                <a:gd name="connsiteY9" fmla="*/ 685800 h 2933700"/>
                <a:gd name="connsiteX10" fmla="*/ 838200 w 1189032"/>
                <a:gd name="connsiteY10" fmla="*/ 781050 h 2933700"/>
                <a:gd name="connsiteX11" fmla="*/ 857250 w 1189032"/>
                <a:gd name="connsiteY11" fmla="*/ 838200 h 2933700"/>
                <a:gd name="connsiteX12" fmla="*/ 895350 w 1189032"/>
                <a:gd name="connsiteY12" fmla="*/ 895350 h 2933700"/>
                <a:gd name="connsiteX13" fmla="*/ 838200 w 1189032"/>
                <a:gd name="connsiteY13" fmla="*/ 1047750 h 2933700"/>
                <a:gd name="connsiteX14" fmla="*/ 781050 w 1189032"/>
                <a:gd name="connsiteY14" fmla="*/ 1085850 h 2933700"/>
                <a:gd name="connsiteX15" fmla="*/ 609600 w 1189032"/>
                <a:gd name="connsiteY15" fmla="*/ 1238250 h 2933700"/>
                <a:gd name="connsiteX16" fmla="*/ 571500 w 1189032"/>
                <a:gd name="connsiteY16" fmla="*/ 1295400 h 2933700"/>
                <a:gd name="connsiteX17" fmla="*/ 514350 w 1189032"/>
                <a:gd name="connsiteY17" fmla="*/ 1333500 h 2933700"/>
                <a:gd name="connsiteX18" fmla="*/ 495300 w 1189032"/>
                <a:gd name="connsiteY18" fmla="*/ 1390650 h 2933700"/>
                <a:gd name="connsiteX19" fmla="*/ 400050 w 1189032"/>
                <a:gd name="connsiteY19" fmla="*/ 1504950 h 2933700"/>
                <a:gd name="connsiteX20" fmla="*/ 361950 w 1189032"/>
                <a:gd name="connsiteY20" fmla="*/ 1562100 h 2933700"/>
                <a:gd name="connsiteX21" fmla="*/ 419100 w 1189032"/>
                <a:gd name="connsiteY21" fmla="*/ 1619250 h 2933700"/>
                <a:gd name="connsiteX22" fmla="*/ 438150 w 1189032"/>
                <a:gd name="connsiteY22" fmla="*/ 1676400 h 2933700"/>
                <a:gd name="connsiteX23" fmla="*/ 628650 w 1189032"/>
                <a:gd name="connsiteY23" fmla="*/ 1790700 h 2933700"/>
                <a:gd name="connsiteX24" fmla="*/ 742950 w 1189032"/>
                <a:gd name="connsiteY24" fmla="*/ 1885950 h 2933700"/>
                <a:gd name="connsiteX25" fmla="*/ 800100 w 1189032"/>
                <a:gd name="connsiteY25" fmla="*/ 1905000 h 2933700"/>
                <a:gd name="connsiteX26" fmla="*/ 933450 w 1189032"/>
                <a:gd name="connsiteY26" fmla="*/ 2076450 h 2933700"/>
                <a:gd name="connsiteX27" fmla="*/ 1028700 w 1189032"/>
                <a:gd name="connsiteY27" fmla="*/ 2171700 h 2933700"/>
                <a:gd name="connsiteX28" fmla="*/ 1143000 w 1189032"/>
                <a:gd name="connsiteY28" fmla="*/ 2362200 h 2933700"/>
                <a:gd name="connsiteX29" fmla="*/ 1162050 w 1189032"/>
                <a:gd name="connsiteY29" fmla="*/ 2419350 h 2933700"/>
                <a:gd name="connsiteX30" fmla="*/ 1066800 w 1189032"/>
                <a:gd name="connsiteY30" fmla="*/ 2533650 h 2933700"/>
                <a:gd name="connsiteX31" fmla="*/ 952500 w 1189032"/>
                <a:gd name="connsiteY31" fmla="*/ 2647950 h 2933700"/>
                <a:gd name="connsiteX32" fmla="*/ 876300 w 1189032"/>
                <a:gd name="connsiteY32" fmla="*/ 2762250 h 2933700"/>
                <a:gd name="connsiteX33" fmla="*/ 800100 w 1189032"/>
                <a:gd name="connsiteY33" fmla="*/ 2876550 h 2933700"/>
                <a:gd name="connsiteX34" fmla="*/ 742950 w 1189032"/>
                <a:gd name="connsiteY34" fmla="*/ 2895600 h 2933700"/>
                <a:gd name="connsiteX35" fmla="*/ 685800 w 1189032"/>
                <a:gd name="connsiteY35" fmla="*/ 2933700 h 293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9032" h="2933700">
                  <a:moveTo>
                    <a:pt x="0" y="0"/>
                  </a:moveTo>
                  <a:cubicBezTo>
                    <a:pt x="6350" y="25400"/>
                    <a:pt x="8737" y="52135"/>
                    <a:pt x="19050" y="76200"/>
                  </a:cubicBezTo>
                  <a:cubicBezTo>
                    <a:pt x="39832" y="124691"/>
                    <a:pt x="68118" y="148359"/>
                    <a:pt x="114300" y="171450"/>
                  </a:cubicBezTo>
                  <a:cubicBezTo>
                    <a:pt x="132261" y="180430"/>
                    <a:pt x="152400" y="184150"/>
                    <a:pt x="171450" y="190500"/>
                  </a:cubicBezTo>
                  <a:cubicBezTo>
                    <a:pt x="241848" y="296097"/>
                    <a:pt x="169272" y="212573"/>
                    <a:pt x="266700" y="266700"/>
                  </a:cubicBezTo>
                  <a:cubicBezTo>
                    <a:pt x="306728" y="288938"/>
                    <a:pt x="381000" y="342900"/>
                    <a:pt x="381000" y="342900"/>
                  </a:cubicBezTo>
                  <a:cubicBezTo>
                    <a:pt x="482600" y="495300"/>
                    <a:pt x="349250" y="311150"/>
                    <a:pt x="476250" y="438150"/>
                  </a:cubicBezTo>
                  <a:cubicBezTo>
                    <a:pt x="492439" y="454339"/>
                    <a:pt x="497120" y="480223"/>
                    <a:pt x="514350" y="495300"/>
                  </a:cubicBezTo>
                  <a:cubicBezTo>
                    <a:pt x="548811" y="525453"/>
                    <a:pt x="628650" y="571500"/>
                    <a:pt x="628650" y="571500"/>
                  </a:cubicBezTo>
                  <a:cubicBezTo>
                    <a:pt x="666112" y="627694"/>
                    <a:pt x="668895" y="639963"/>
                    <a:pt x="723900" y="685800"/>
                  </a:cubicBezTo>
                  <a:cubicBezTo>
                    <a:pt x="883032" y="818410"/>
                    <a:pt x="671235" y="614085"/>
                    <a:pt x="838200" y="781050"/>
                  </a:cubicBezTo>
                  <a:cubicBezTo>
                    <a:pt x="844550" y="800100"/>
                    <a:pt x="848270" y="820239"/>
                    <a:pt x="857250" y="838200"/>
                  </a:cubicBezTo>
                  <a:cubicBezTo>
                    <a:pt x="867489" y="858678"/>
                    <a:pt x="892510" y="872632"/>
                    <a:pt x="895350" y="895350"/>
                  </a:cubicBezTo>
                  <a:cubicBezTo>
                    <a:pt x="901408" y="943812"/>
                    <a:pt x="873332" y="1012618"/>
                    <a:pt x="838200" y="1047750"/>
                  </a:cubicBezTo>
                  <a:cubicBezTo>
                    <a:pt x="822011" y="1063939"/>
                    <a:pt x="798162" y="1070639"/>
                    <a:pt x="781050" y="1085850"/>
                  </a:cubicBezTo>
                  <a:cubicBezTo>
                    <a:pt x="585316" y="1259836"/>
                    <a:pt x="739306" y="1151779"/>
                    <a:pt x="609600" y="1238250"/>
                  </a:cubicBezTo>
                  <a:cubicBezTo>
                    <a:pt x="596900" y="1257300"/>
                    <a:pt x="587689" y="1279211"/>
                    <a:pt x="571500" y="1295400"/>
                  </a:cubicBezTo>
                  <a:cubicBezTo>
                    <a:pt x="555311" y="1311589"/>
                    <a:pt x="528653" y="1315622"/>
                    <a:pt x="514350" y="1333500"/>
                  </a:cubicBezTo>
                  <a:cubicBezTo>
                    <a:pt x="501806" y="1349180"/>
                    <a:pt x="504280" y="1372689"/>
                    <a:pt x="495300" y="1390650"/>
                  </a:cubicBezTo>
                  <a:cubicBezTo>
                    <a:pt x="459827" y="1461596"/>
                    <a:pt x="452714" y="1441753"/>
                    <a:pt x="400050" y="1504950"/>
                  </a:cubicBezTo>
                  <a:cubicBezTo>
                    <a:pt x="385393" y="1522539"/>
                    <a:pt x="374650" y="1543050"/>
                    <a:pt x="361950" y="1562100"/>
                  </a:cubicBezTo>
                  <a:cubicBezTo>
                    <a:pt x="381000" y="1581150"/>
                    <a:pt x="404156" y="1596834"/>
                    <a:pt x="419100" y="1619250"/>
                  </a:cubicBezTo>
                  <a:cubicBezTo>
                    <a:pt x="430239" y="1635958"/>
                    <a:pt x="423951" y="1662201"/>
                    <a:pt x="438150" y="1676400"/>
                  </a:cubicBezTo>
                  <a:cubicBezTo>
                    <a:pt x="500286" y="1738536"/>
                    <a:pt x="558499" y="1750613"/>
                    <a:pt x="628650" y="1790700"/>
                  </a:cubicBezTo>
                  <a:cubicBezTo>
                    <a:pt x="846793" y="1915353"/>
                    <a:pt x="506548" y="1728349"/>
                    <a:pt x="742950" y="1885950"/>
                  </a:cubicBezTo>
                  <a:cubicBezTo>
                    <a:pt x="759658" y="1897089"/>
                    <a:pt x="781050" y="1898650"/>
                    <a:pt x="800100" y="1905000"/>
                  </a:cubicBezTo>
                  <a:cubicBezTo>
                    <a:pt x="852152" y="2061155"/>
                    <a:pt x="762118" y="1819452"/>
                    <a:pt x="933450" y="2076450"/>
                  </a:cubicBezTo>
                  <a:cubicBezTo>
                    <a:pt x="984250" y="2152650"/>
                    <a:pt x="952500" y="2120900"/>
                    <a:pt x="1028700" y="2171700"/>
                  </a:cubicBezTo>
                  <a:cubicBezTo>
                    <a:pt x="1082871" y="2252956"/>
                    <a:pt x="1107853" y="2280191"/>
                    <a:pt x="1143000" y="2362200"/>
                  </a:cubicBezTo>
                  <a:cubicBezTo>
                    <a:pt x="1150910" y="2380657"/>
                    <a:pt x="1155700" y="2400300"/>
                    <a:pt x="1162050" y="2419350"/>
                  </a:cubicBezTo>
                  <a:cubicBezTo>
                    <a:pt x="1067455" y="2561243"/>
                    <a:pt x="1189032" y="2386971"/>
                    <a:pt x="1066800" y="2533650"/>
                  </a:cubicBezTo>
                  <a:cubicBezTo>
                    <a:pt x="973947" y="2645073"/>
                    <a:pt x="1098522" y="2538434"/>
                    <a:pt x="952500" y="2647950"/>
                  </a:cubicBezTo>
                  <a:cubicBezTo>
                    <a:pt x="916067" y="2757248"/>
                    <a:pt x="959541" y="2655226"/>
                    <a:pt x="876300" y="2762250"/>
                  </a:cubicBezTo>
                  <a:cubicBezTo>
                    <a:pt x="848187" y="2798395"/>
                    <a:pt x="843541" y="2862070"/>
                    <a:pt x="800100" y="2876550"/>
                  </a:cubicBezTo>
                  <a:cubicBezTo>
                    <a:pt x="781050" y="2882900"/>
                    <a:pt x="760911" y="2886620"/>
                    <a:pt x="742950" y="2895600"/>
                  </a:cubicBezTo>
                  <a:cubicBezTo>
                    <a:pt x="722472" y="2905839"/>
                    <a:pt x="685800" y="2933700"/>
                    <a:pt x="685800" y="293370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sz="1800"/>
            </a:p>
          </p:txBody>
        </p:sp>
        <p:sp>
          <p:nvSpPr>
            <p:cNvPr id="5" name="Figura a mano libera 4">
              <a:extLst>
                <a:ext uri="{FF2B5EF4-FFF2-40B4-BE49-F238E27FC236}">
                  <a16:creationId xmlns:a16="http://schemas.microsoft.com/office/drawing/2014/main" id="{48435073-4779-4D4D-BABA-C79F8647D431}"/>
                </a:ext>
              </a:extLst>
            </p:cNvPr>
            <p:cNvSpPr/>
            <p:nvPr/>
          </p:nvSpPr>
          <p:spPr>
            <a:xfrm>
              <a:off x="3314539" y="1790508"/>
              <a:ext cx="2328546" cy="2286152"/>
            </a:xfrm>
            <a:custGeom>
              <a:avLst/>
              <a:gdLst>
                <a:gd name="connsiteX0" fmla="*/ 0 w 2328590"/>
                <a:gd name="connsiteY0" fmla="*/ 2286000 h 2286000"/>
                <a:gd name="connsiteX1" fmla="*/ 133350 w 2328590"/>
                <a:gd name="connsiteY1" fmla="*/ 2171700 h 2286000"/>
                <a:gd name="connsiteX2" fmla="*/ 361950 w 2328590"/>
                <a:gd name="connsiteY2" fmla="*/ 1924050 h 2286000"/>
                <a:gd name="connsiteX3" fmla="*/ 495300 w 2328590"/>
                <a:gd name="connsiteY3" fmla="*/ 1828800 h 2286000"/>
                <a:gd name="connsiteX4" fmla="*/ 571500 w 2328590"/>
                <a:gd name="connsiteY4" fmla="*/ 1752600 h 2286000"/>
                <a:gd name="connsiteX5" fmla="*/ 647700 w 2328590"/>
                <a:gd name="connsiteY5" fmla="*/ 1714500 h 2286000"/>
                <a:gd name="connsiteX6" fmla="*/ 800100 w 2328590"/>
                <a:gd name="connsiteY6" fmla="*/ 1638300 h 2286000"/>
                <a:gd name="connsiteX7" fmla="*/ 857250 w 2328590"/>
                <a:gd name="connsiteY7" fmla="*/ 1600200 h 2286000"/>
                <a:gd name="connsiteX8" fmla="*/ 895350 w 2328590"/>
                <a:gd name="connsiteY8" fmla="*/ 1543050 h 2286000"/>
                <a:gd name="connsiteX9" fmla="*/ 952500 w 2328590"/>
                <a:gd name="connsiteY9" fmla="*/ 1485900 h 2286000"/>
                <a:gd name="connsiteX10" fmla="*/ 971550 w 2328590"/>
                <a:gd name="connsiteY10" fmla="*/ 1428750 h 2286000"/>
                <a:gd name="connsiteX11" fmla="*/ 1066800 w 2328590"/>
                <a:gd name="connsiteY11" fmla="*/ 1295400 h 2286000"/>
                <a:gd name="connsiteX12" fmla="*/ 1181100 w 2328590"/>
                <a:gd name="connsiteY12" fmla="*/ 1162050 h 2286000"/>
                <a:gd name="connsiteX13" fmla="*/ 1257300 w 2328590"/>
                <a:gd name="connsiteY13" fmla="*/ 1104900 h 2286000"/>
                <a:gd name="connsiteX14" fmla="*/ 1295400 w 2328590"/>
                <a:gd name="connsiteY14" fmla="*/ 1047750 h 2286000"/>
                <a:gd name="connsiteX15" fmla="*/ 1352550 w 2328590"/>
                <a:gd name="connsiteY15" fmla="*/ 990600 h 2286000"/>
                <a:gd name="connsiteX16" fmla="*/ 1390650 w 2328590"/>
                <a:gd name="connsiteY16" fmla="*/ 933450 h 2286000"/>
                <a:gd name="connsiteX17" fmla="*/ 1466850 w 2328590"/>
                <a:gd name="connsiteY17" fmla="*/ 895350 h 2286000"/>
                <a:gd name="connsiteX18" fmla="*/ 1562100 w 2328590"/>
                <a:gd name="connsiteY18" fmla="*/ 800100 h 2286000"/>
                <a:gd name="connsiteX19" fmla="*/ 1619250 w 2328590"/>
                <a:gd name="connsiteY19" fmla="*/ 742950 h 2286000"/>
                <a:gd name="connsiteX20" fmla="*/ 1657350 w 2328590"/>
                <a:gd name="connsiteY20" fmla="*/ 685800 h 2286000"/>
                <a:gd name="connsiteX21" fmla="*/ 1733550 w 2328590"/>
                <a:gd name="connsiteY21" fmla="*/ 647700 h 2286000"/>
                <a:gd name="connsiteX22" fmla="*/ 1790700 w 2328590"/>
                <a:gd name="connsiteY22" fmla="*/ 571500 h 2286000"/>
                <a:gd name="connsiteX23" fmla="*/ 1847850 w 2328590"/>
                <a:gd name="connsiteY23" fmla="*/ 514350 h 2286000"/>
                <a:gd name="connsiteX24" fmla="*/ 1924050 w 2328590"/>
                <a:gd name="connsiteY24" fmla="*/ 419100 h 2286000"/>
                <a:gd name="connsiteX25" fmla="*/ 1981200 w 2328590"/>
                <a:gd name="connsiteY25" fmla="*/ 266700 h 2286000"/>
                <a:gd name="connsiteX26" fmla="*/ 2038350 w 2328590"/>
                <a:gd name="connsiteY26" fmla="*/ 228600 h 2286000"/>
                <a:gd name="connsiteX27" fmla="*/ 2095500 w 2328590"/>
                <a:gd name="connsiteY27" fmla="*/ 171450 h 2286000"/>
                <a:gd name="connsiteX28" fmla="*/ 2266950 w 2328590"/>
                <a:gd name="connsiteY28" fmla="*/ 76200 h 2286000"/>
                <a:gd name="connsiteX29" fmla="*/ 2324100 w 2328590"/>
                <a:gd name="connsiteY29"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28590" h="2286000">
                  <a:moveTo>
                    <a:pt x="0" y="2286000"/>
                  </a:moveTo>
                  <a:cubicBezTo>
                    <a:pt x="44450" y="2247900"/>
                    <a:pt x="91953" y="2213097"/>
                    <a:pt x="133350" y="2171700"/>
                  </a:cubicBezTo>
                  <a:cubicBezTo>
                    <a:pt x="242714" y="2062336"/>
                    <a:pt x="201498" y="2031018"/>
                    <a:pt x="361950" y="1924050"/>
                  </a:cubicBezTo>
                  <a:cubicBezTo>
                    <a:pt x="404624" y="1895601"/>
                    <a:pt x="457494" y="1861881"/>
                    <a:pt x="495300" y="1828800"/>
                  </a:cubicBezTo>
                  <a:cubicBezTo>
                    <a:pt x="522333" y="1805146"/>
                    <a:pt x="542763" y="1774153"/>
                    <a:pt x="571500" y="1752600"/>
                  </a:cubicBezTo>
                  <a:cubicBezTo>
                    <a:pt x="594218" y="1735561"/>
                    <a:pt x="623618" y="1729551"/>
                    <a:pt x="647700" y="1714500"/>
                  </a:cubicBezTo>
                  <a:cubicBezTo>
                    <a:pt x="777227" y="1633546"/>
                    <a:pt x="666395" y="1671726"/>
                    <a:pt x="800100" y="1638300"/>
                  </a:cubicBezTo>
                  <a:cubicBezTo>
                    <a:pt x="819150" y="1625600"/>
                    <a:pt x="841061" y="1616389"/>
                    <a:pt x="857250" y="1600200"/>
                  </a:cubicBezTo>
                  <a:cubicBezTo>
                    <a:pt x="873439" y="1584011"/>
                    <a:pt x="880693" y="1560639"/>
                    <a:pt x="895350" y="1543050"/>
                  </a:cubicBezTo>
                  <a:cubicBezTo>
                    <a:pt x="912597" y="1522354"/>
                    <a:pt x="933450" y="1504950"/>
                    <a:pt x="952500" y="1485900"/>
                  </a:cubicBezTo>
                  <a:cubicBezTo>
                    <a:pt x="958850" y="1466850"/>
                    <a:pt x="962570" y="1446711"/>
                    <a:pt x="971550" y="1428750"/>
                  </a:cubicBezTo>
                  <a:cubicBezTo>
                    <a:pt x="986515" y="1398820"/>
                    <a:pt x="1052418" y="1315534"/>
                    <a:pt x="1066800" y="1295400"/>
                  </a:cubicBezTo>
                  <a:cubicBezTo>
                    <a:pt x="1121857" y="1218320"/>
                    <a:pt x="1093368" y="1238816"/>
                    <a:pt x="1181100" y="1162050"/>
                  </a:cubicBezTo>
                  <a:cubicBezTo>
                    <a:pt x="1204994" y="1141142"/>
                    <a:pt x="1234849" y="1127351"/>
                    <a:pt x="1257300" y="1104900"/>
                  </a:cubicBezTo>
                  <a:cubicBezTo>
                    <a:pt x="1273489" y="1088711"/>
                    <a:pt x="1280743" y="1065339"/>
                    <a:pt x="1295400" y="1047750"/>
                  </a:cubicBezTo>
                  <a:cubicBezTo>
                    <a:pt x="1312647" y="1027054"/>
                    <a:pt x="1335303" y="1011296"/>
                    <a:pt x="1352550" y="990600"/>
                  </a:cubicBezTo>
                  <a:cubicBezTo>
                    <a:pt x="1367207" y="973011"/>
                    <a:pt x="1373061" y="948107"/>
                    <a:pt x="1390650" y="933450"/>
                  </a:cubicBezTo>
                  <a:cubicBezTo>
                    <a:pt x="1412466" y="915270"/>
                    <a:pt x="1441450" y="908050"/>
                    <a:pt x="1466850" y="895350"/>
                  </a:cubicBezTo>
                  <a:cubicBezTo>
                    <a:pt x="1536700" y="790575"/>
                    <a:pt x="1466850" y="879475"/>
                    <a:pt x="1562100" y="800100"/>
                  </a:cubicBezTo>
                  <a:cubicBezTo>
                    <a:pt x="1582796" y="782853"/>
                    <a:pt x="1602003" y="763646"/>
                    <a:pt x="1619250" y="742950"/>
                  </a:cubicBezTo>
                  <a:cubicBezTo>
                    <a:pt x="1633907" y="725361"/>
                    <a:pt x="1639761" y="700457"/>
                    <a:pt x="1657350" y="685800"/>
                  </a:cubicBezTo>
                  <a:cubicBezTo>
                    <a:pt x="1679166" y="667620"/>
                    <a:pt x="1708150" y="660400"/>
                    <a:pt x="1733550" y="647700"/>
                  </a:cubicBezTo>
                  <a:cubicBezTo>
                    <a:pt x="1752600" y="622300"/>
                    <a:pt x="1770037" y="595606"/>
                    <a:pt x="1790700" y="571500"/>
                  </a:cubicBezTo>
                  <a:cubicBezTo>
                    <a:pt x="1808233" y="551045"/>
                    <a:pt x="1832906" y="536766"/>
                    <a:pt x="1847850" y="514350"/>
                  </a:cubicBezTo>
                  <a:cubicBezTo>
                    <a:pt x="1921462" y="403932"/>
                    <a:pt x="1796236" y="504309"/>
                    <a:pt x="1924050" y="419100"/>
                  </a:cubicBezTo>
                  <a:cubicBezTo>
                    <a:pt x="1936867" y="367832"/>
                    <a:pt x="1945622" y="309393"/>
                    <a:pt x="1981200" y="266700"/>
                  </a:cubicBezTo>
                  <a:cubicBezTo>
                    <a:pt x="1995857" y="249111"/>
                    <a:pt x="2020761" y="243257"/>
                    <a:pt x="2038350" y="228600"/>
                  </a:cubicBezTo>
                  <a:cubicBezTo>
                    <a:pt x="2059046" y="211353"/>
                    <a:pt x="2074234" y="187990"/>
                    <a:pt x="2095500" y="171450"/>
                  </a:cubicBezTo>
                  <a:cubicBezTo>
                    <a:pt x="2193756" y="95029"/>
                    <a:pt x="2180722" y="104943"/>
                    <a:pt x="2266950" y="76200"/>
                  </a:cubicBezTo>
                  <a:cubicBezTo>
                    <a:pt x="2328590" y="14560"/>
                    <a:pt x="2324100" y="45991"/>
                    <a:pt x="2324100"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sz="1800"/>
            </a:p>
          </p:txBody>
        </p:sp>
        <p:sp>
          <p:nvSpPr>
            <p:cNvPr id="7" name="Figura a mano libera 6">
              <a:extLst>
                <a:ext uri="{FF2B5EF4-FFF2-40B4-BE49-F238E27FC236}">
                  <a16:creationId xmlns:a16="http://schemas.microsoft.com/office/drawing/2014/main" id="{1A23829F-6203-4217-83C9-82F9631CB7E1}"/>
                </a:ext>
              </a:extLst>
            </p:cNvPr>
            <p:cNvSpPr/>
            <p:nvPr/>
          </p:nvSpPr>
          <p:spPr>
            <a:xfrm>
              <a:off x="3035177" y="1730179"/>
              <a:ext cx="488883" cy="479457"/>
            </a:xfrm>
            <a:custGeom>
              <a:avLst/>
              <a:gdLst>
                <a:gd name="connsiteX0" fmla="*/ 32156 w 489356"/>
                <a:gd name="connsiteY0" fmla="*/ 22894 h 480094"/>
                <a:gd name="connsiteX1" fmla="*/ 127406 w 489356"/>
                <a:gd name="connsiteY1" fmla="*/ 99094 h 480094"/>
                <a:gd name="connsiteX2" fmla="*/ 241706 w 489356"/>
                <a:gd name="connsiteY2" fmla="*/ 213394 h 480094"/>
                <a:gd name="connsiteX3" fmla="*/ 413156 w 489356"/>
                <a:gd name="connsiteY3" fmla="*/ 346744 h 480094"/>
                <a:gd name="connsiteX4" fmla="*/ 432206 w 489356"/>
                <a:gd name="connsiteY4" fmla="*/ 403894 h 480094"/>
                <a:gd name="connsiteX5" fmla="*/ 489356 w 489356"/>
                <a:gd name="connsiteY5" fmla="*/ 480094 h 48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356" h="480094">
                  <a:moveTo>
                    <a:pt x="32156" y="22894"/>
                  </a:moveTo>
                  <a:cubicBezTo>
                    <a:pt x="136734" y="179761"/>
                    <a:pt x="0" y="0"/>
                    <a:pt x="127406" y="99094"/>
                  </a:cubicBezTo>
                  <a:cubicBezTo>
                    <a:pt x="169938" y="132174"/>
                    <a:pt x="196874" y="183506"/>
                    <a:pt x="241706" y="213394"/>
                  </a:cubicBezTo>
                  <a:cubicBezTo>
                    <a:pt x="378422" y="304538"/>
                    <a:pt x="323627" y="257215"/>
                    <a:pt x="413156" y="346744"/>
                  </a:cubicBezTo>
                  <a:cubicBezTo>
                    <a:pt x="419506" y="365794"/>
                    <a:pt x="423226" y="385933"/>
                    <a:pt x="432206" y="403894"/>
                  </a:cubicBezTo>
                  <a:cubicBezTo>
                    <a:pt x="453747" y="446975"/>
                    <a:pt x="462566" y="453304"/>
                    <a:pt x="489356" y="480094"/>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sz="1800"/>
            </a:p>
          </p:txBody>
        </p:sp>
        <p:sp>
          <p:nvSpPr>
            <p:cNvPr id="8" name="Figura a mano libera 7">
              <a:extLst>
                <a:ext uri="{FF2B5EF4-FFF2-40B4-BE49-F238E27FC236}">
                  <a16:creationId xmlns:a16="http://schemas.microsoft.com/office/drawing/2014/main" id="{4AD74E26-D3EB-4D30-A8BD-D28B706B3A14}"/>
                </a:ext>
              </a:extLst>
            </p:cNvPr>
            <p:cNvSpPr/>
            <p:nvPr/>
          </p:nvSpPr>
          <p:spPr>
            <a:xfrm>
              <a:off x="3105018" y="1701602"/>
              <a:ext cx="958719" cy="946213"/>
            </a:xfrm>
            <a:custGeom>
              <a:avLst/>
              <a:gdLst>
                <a:gd name="connsiteX0" fmla="*/ 0 w 958524"/>
                <a:gd name="connsiteY0" fmla="*/ 945889 h 945889"/>
                <a:gd name="connsiteX1" fmla="*/ 95250 w 958524"/>
                <a:gd name="connsiteY1" fmla="*/ 812539 h 945889"/>
                <a:gd name="connsiteX2" fmla="*/ 304800 w 958524"/>
                <a:gd name="connsiteY2" fmla="*/ 564889 h 945889"/>
                <a:gd name="connsiteX3" fmla="*/ 361950 w 958524"/>
                <a:gd name="connsiteY3" fmla="*/ 469639 h 945889"/>
                <a:gd name="connsiteX4" fmla="*/ 476250 w 958524"/>
                <a:gd name="connsiteY4" fmla="*/ 393439 h 945889"/>
                <a:gd name="connsiteX5" fmla="*/ 533400 w 958524"/>
                <a:gd name="connsiteY5" fmla="*/ 355339 h 945889"/>
                <a:gd name="connsiteX6" fmla="*/ 647700 w 958524"/>
                <a:gd name="connsiteY6" fmla="*/ 260089 h 945889"/>
                <a:gd name="connsiteX7" fmla="*/ 742950 w 958524"/>
                <a:gd name="connsiteY7" fmla="*/ 183889 h 945889"/>
                <a:gd name="connsiteX8" fmla="*/ 857250 w 958524"/>
                <a:gd name="connsiteY8" fmla="*/ 107689 h 945889"/>
                <a:gd name="connsiteX9" fmla="*/ 895350 w 958524"/>
                <a:gd name="connsiteY9" fmla="*/ 50539 h 945889"/>
                <a:gd name="connsiteX10" fmla="*/ 952500 w 958524"/>
                <a:gd name="connsiteY10" fmla="*/ 12439 h 94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8524" h="945889">
                  <a:moveTo>
                    <a:pt x="0" y="945889"/>
                  </a:moveTo>
                  <a:cubicBezTo>
                    <a:pt x="28449" y="903215"/>
                    <a:pt x="62169" y="850345"/>
                    <a:pt x="95250" y="812539"/>
                  </a:cubicBezTo>
                  <a:cubicBezTo>
                    <a:pt x="201316" y="691321"/>
                    <a:pt x="192388" y="752242"/>
                    <a:pt x="304800" y="564889"/>
                  </a:cubicBezTo>
                  <a:cubicBezTo>
                    <a:pt x="323850" y="533139"/>
                    <a:pt x="335768" y="495821"/>
                    <a:pt x="361950" y="469639"/>
                  </a:cubicBezTo>
                  <a:cubicBezTo>
                    <a:pt x="394329" y="437260"/>
                    <a:pt x="438150" y="418839"/>
                    <a:pt x="476250" y="393439"/>
                  </a:cubicBezTo>
                  <a:cubicBezTo>
                    <a:pt x="495300" y="380739"/>
                    <a:pt x="517211" y="371528"/>
                    <a:pt x="533400" y="355339"/>
                  </a:cubicBezTo>
                  <a:cubicBezTo>
                    <a:pt x="606739" y="282000"/>
                    <a:pt x="568134" y="313133"/>
                    <a:pt x="647700" y="260089"/>
                  </a:cubicBezTo>
                  <a:cubicBezTo>
                    <a:pt x="718098" y="154492"/>
                    <a:pt x="645522" y="238016"/>
                    <a:pt x="742950" y="183889"/>
                  </a:cubicBezTo>
                  <a:cubicBezTo>
                    <a:pt x="782978" y="161651"/>
                    <a:pt x="857250" y="107689"/>
                    <a:pt x="857250" y="107689"/>
                  </a:cubicBezTo>
                  <a:cubicBezTo>
                    <a:pt x="869950" y="88639"/>
                    <a:pt x="877472" y="64842"/>
                    <a:pt x="895350" y="50539"/>
                  </a:cubicBezTo>
                  <a:cubicBezTo>
                    <a:pt x="958524" y="0"/>
                    <a:pt x="952500" y="60892"/>
                    <a:pt x="952500" y="12439"/>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sz="1800"/>
            </a:p>
          </p:txBody>
        </p:sp>
        <p:sp>
          <p:nvSpPr>
            <p:cNvPr id="41992" name="CasellaDiTesto 8">
              <a:extLst>
                <a:ext uri="{FF2B5EF4-FFF2-40B4-BE49-F238E27FC236}">
                  <a16:creationId xmlns:a16="http://schemas.microsoft.com/office/drawing/2014/main" id="{88BA82FF-F60B-44DC-BE0D-6C8AEAB6A678}"/>
                </a:ext>
              </a:extLst>
            </p:cNvPr>
            <p:cNvSpPr txBox="1">
              <a:spLocks noChangeArrowheads="1"/>
            </p:cNvSpPr>
            <p:nvPr/>
          </p:nvSpPr>
          <p:spPr bwMode="auto">
            <a:xfrm>
              <a:off x="2243362" y="1230084"/>
              <a:ext cx="1541238" cy="4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lissanfibi</a:t>
              </a:r>
            </a:p>
          </p:txBody>
        </p:sp>
        <p:sp>
          <p:nvSpPr>
            <p:cNvPr id="41993" name="CasellaDiTesto 9">
              <a:extLst>
                <a:ext uri="{FF2B5EF4-FFF2-40B4-BE49-F238E27FC236}">
                  <a16:creationId xmlns:a16="http://schemas.microsoft.com/office/drawing/2014/main" id="{A2F43820-23E4-434D-8753-C23D52D335ED}"/>
                </a:ext>
              </a:extLst>
            </p:cNvPr>
            <p:cNvSpPr txBox="1">
              <a:spLocks noChangeArrowheads="1"/>
            </p:cNvSpPr>
            <p:nvPr/>
          </p:nvSpPr>
          <p:spPr bwMode="auto">
            <a:xfrm>
              <a:off x="5067300" y="1238250"/>
              <a:ext cx="1282656" cy="4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amnioti</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5556"/>
    </mc:Choice>
    <mc:Fallback xmlns="">
      <p:transition spd="slow" advTm="19555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xit" presetSubtype="10" fill="hold" nodeType="clickEffect">
                                  <p:stCondLst>
                                    <p:cond delay="0"/>
                                  </p:stCondLst>
                                  <p:childTnLst>
                                    <p:animEffect transition="out" filter="checkerboard(across)">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5">
            <a:extLst>
              <a:ext uri="{FF2B5EF4-FFF2-40B4-BE49-F238E27FC236}">
                <a16:creationId xmlns:a16="http://schemas.microsoft.com/office/drawing/2014/main" id="{15B5630A-C31E-4156-9AD0-7002F2AFB6BB}"/>
              </a:ext>
            </a:extLst>
          </p:cNvPr>
          <p:cNvGrpSpPr>
            <a:grpSpLocks/>
          </p:cNvGrpSpPr>
          <p:nvPr/>
        </p:nvGrpSpPr>
        <p:grpSpPr bwMode="auto">
          <a:xfrm>
            <a:off x="2000250" y="0"/>
            <a:ext cx="5143500" cy="3644504"/>
            <a:chOff x="0" y="0"/>
            <a:chExt cx="6858000" cy="4859937"/>
          </a:xfrm>
        </p:grpSpPr>
        <p:pic>
          <p:nvPicPr>
            <p:cNvPr id="43017" name="Picture 4">
              <a:extLst>
                <a:ext uri="{FF2B5EF4-FFF2-40B4-BE49-F238E27FC236}">
                  <a16:creationId xmlns:a16="http://schemas.microsoft.com/office/drawing/2014/main" id="{732F1AD3-0D8F-4101-B40F-610A31690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444"/>
            <a:stretch>
              <a:fillRect/>
            </a:stretch>
          </p:blipFill>
          <p:spPr bwMode="auto">
            <a:xfrm>
              <a:off x="0" y="0"/>
              <a:ext cx="6858000" cy="485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ttore 1 9">
              <a:extLst>
                <a:ext uri="{FF2B5EF4-FFF2-40B4-BE49-F238E27FC236}">
                  <a16:creationId xmlns:a16="http://schemas.microsoft.com/office/drawing/2014/main" id="{325E91A4-47EB-492E-BE5C-F398C0067CA8}"/>
                </a:ext>
              </a:extLst>
            </p:cNvPr>
            <p:cNvCxnSpPr/>
            <p:nvPr/>
          </p:nvCxnSpPr>
          <p:spPr>
            <a:xfrm rot="5400000" flipH="1" flipV="1">
              <a:off x="1409662" y="1733790"/>
              <a:ext cx="609675" cy="419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1 14">
              <a:extLst>
                <a:ext uri="{FF2B5EF4-FFF2-40B4-BE49-F238E27FC236}">
                  <a16:creationId xmlns:a16="http://schemas.microsoft.com/office/drawing/2014/main" id="{5EB4E99A-DCCA-4F83-A22F-9E9104975447}"/>
                </a:ext>
              </a:extLst>
            </p:cNvPr>
            <p:cNvCxnSpPr/>
            <p:nvPr/>
          </p:nvCxnSpPr>
          <p:spPr>
            <a:xfrm>
              <a:off x="2124075" y="1733764"/>
              <a:ext cx="919163" cy="9049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Figura a mano libera 17">
            <a:extLst>
              <a:ext uri="{FF2B5EF4-FFF2-40B4-BE49-F238E27FC236}">
                <a16:creationId xmlns:a16="http://schemas.microsoft.com/office/drawing/2014/main" id="{DB885D92-FA4E-4FB0-A4BE-1AFEAD72938B}"/>
              </a:ext>
            </a:extLst>
          </p:cNvPr>
          <p:cNvSpPr/>
          <p:nvPr/>
        </p:nvSpPr>
        <p:spPr>
          <a:xfrm>
            <a:off x="4065985" y="1297782"/>
            <a:ext cx="2231231" cy="2227660"/>
          </a:xfrm>
          <a:custGeom>
            <a:avLst/>
            <a:gdLst>
              <a:gd name="connsiteX0" fmla="*/ 90491 w 2975141"/>
              <a:gd name="connsiteY0" fmla="*/ 2870135 h 2970015"/>
              <a:gd name="connsiteX1" fmla="*/ 192091 w 2975141"/>
              <a:gd name="connsiteY1" fmla="*/ 2739506 h 2970015"/>
              <a:gd name="connsiteX2" fmla="*/ 293691 w 2975141"/>
              <a:gd name="connsiteY2" fmla="*/ 2637906 h 2970015"/>
              <a:gd name="connsiteX3" fmla="*/ 380777 w 2975141"/>
              <a:gd name="connsiteY3" fmla="*/ 2565335 h 2970015"/>
              <a:gd name="connsiteX4" fmla="*/ 482377 w 2975141"/>
              <a:gd name="connsiteY4" fmla="*/ 2478249 h 2970015"/>
              <a:gd name="connsiteX5" fmla="*/ 525920 w 2975141"/>
              <a:gd name="connsiteY5" fmla="*/ 2434706 h 2970015"/>
              <a:gd name="connsiteX6" fmla="*/ 569462 w 2975141"/>
              <a:gd name="connsiteY6" fmla="*/ 2405677 h 2970015"/>
              <a:gd name="connsiteX7" fmla="*/ 598491 w 2975141"/>
              <a:gd name="connsiteY7" fmla="*/ 2362135 h 2970015"/>
              <a:gd name="connsiteX8" fmla="*/ 642034 w 2975141"/>
              <a:gd name="connsiteY8" fmla="*/ 2333106 h 2970015"/>
              <a:gd name="connsiteX9" fmla="*/ 714605 w 2975141"/>
              <a:gd name="connsiteY9" fmla="*/ 2202477 h 2970015"/>
              <a:gd name="connsiteX10" fmla="*/ 758148 w 2975141"/>
              <a:gd name="connsiteY10" fmla="*/ 2173449 h 2970015"/>
              <a:gd name="connsiteX11" fmla="*/ 816205 w 2975141"/>
              <a:gd name="connsiteY11" fmla="*/ 2144420 h 2970015"/>
              <a:gd name="connsiteX12" fmla="*/ 903291 w 2975141"/>
              <a:gd name="connsiteY12" fmla="*/ 2057335 h 2970015"/>
              <a:gd name="connsiteX13" fmla="*/ 946834 w 2975141"/>
              <a:gd name="connsiteY13" fmla="*/ 2028306 h 2970015"/>
              <a:gd name="connsiteX14" fmla="*/ 1019405 w 2975141"/>
              <a:gd name="connsiteY14" fmla="*/ 1941220 h 2970015"/>
              <a:gd name="connsiteX15" fmla="*/ 1062948 w 2975141"/>
              <a:gd name="connsiteY15" fmla="*/ 1897677 h 2970015"/>
              <a:gd name="connsiteX16" fmla="*/ 1091977 w 2975141"/>
              <a:gd name="connsiteY16" fmla="*/ 1854135 h 2970015"/>
              <a:gd name="connsiteX17" fmla="*/ 1222605 w 2975141"/>
              <a:gd name="connsiteY17" fmla="*/ 1738020 h 2970015"/>
              <a:gd name="connsiteX18" fmla="*/ 1237120 w 2975141"/>
              <a:gd name="connsiteY18" fmla="*/ 1694477 h 2970015"/>
              <a:gd name="connsiteX19" fmla="*/ 1324205 w 2975141"/>
              <a:gd name="connsiteY19" fmla="*/ 1650935 h 2970015"/>
              <a:gd name="connsiteX20" fmla="*/ 1411291 w 2975141"/>
              <a:gd name="connsiteY20" fmla="*/ 1534820 h 2970015"/>
              <a:gd name="connsiteX21" fmla="*/ 1512891 w 2975141"/>
              <a:gd name="connsiteY21" fmla="*/ 1462249 h 2970015"/>
              <a:gd name="connsiteX22" fmla="*/ 1585462 w 2975141"/>
              <a:gd name="connsiteY22" fmla="*/ 1375163 h 2970015"/>
              <a:gd name="connsiteX23" fmla="*/ 1629005 w 2975141"/>
              <a:gd name="connsiteY23" fmla="*/ 1346135 h 2970015"/>
              <a:gd name="connsiteX24" fmla="*/ 1658034 w 2975141"/>
              <a:gd name="connsiteY24" fmla="*/ 1302592 h 2970015"/>
              <a:gd name="connsiteX25" fmla="*/ 1701577 w 2975141"/>
              <a:gd name="connsiteY25" fmla="*/ 1259049 h 2970015"/>
              <a:gd name="connsiteX26" fmla="*/ 1759634 w 2975141"/>
              <a:gd name="connsiteY26" fmla="*/ 1186477 h 2970015"/>
              <a:gd name="connsiteX27" fmla="*/ 1832205 w 2975141"/>
              <a:gd name="connsiteY27" fmla="*/ 1113906 h 2970015"/>
              <a:gd name="connsiteX28" fmla="*/ 1875748 w 2975141"/>
              <a:gd name="connsiteY28" fmla="*/ 1070363 h 2970015"/>
              <a:gd name="connsiteX29" fmla="*/ 1962834 w 2975141"/>
              <a:gd name="connsiteY29" fmla="*/ 1026820 h 2970015"/>
              <a:gd name="connsiteX30" fmla="*/ 2078948 w 2975141"/>
              <a:gd name="connsiteY30" fmla="*/ 881677 h 2970015"/>
              <a:gd name="connsiteX31" fmla="*/ 2122491 w 2975141"/>
              <a:gd name="connsiteY31" fmla="*/ 852649 h 2970015"/>
              <a:gd name="connsiteX32" fmla="*/ 2180548 w 2975141"/>
              <a:gd name="connsiteY32" fmla="*/ 780077 h 2970015"/>
              <a:gd name="connsiteX33" fmla="*/ 2238605 w 2975141"/>
              <a:gd name="connsiteY33" fmla="*/ 722020 h 2970015"/>
              <a:gd name="connsiteX34" fmla="*/ 2340205 w 2975141"/>
              <a:gd name="connsiteY34" fmla="*/ 649449 h 2970015"/>
              <a:gd name="connsiteX35" fmla="*/ 2369234 w 2975141"/>
              <a:gd name="connsiteY35" fmla="*/ 605906 h 2970015"/>
              <a:gd name="connsiteX36" fmla="*/ 2456320 w 2975141"/>
              <a:gd name="connsiteY36" fmla="*/ 533335 h 2970015"/>
              <a:gd name="connsiteX37" fmla="*/ 2485348 w 2975141"/>
              <a:gd name="connsiteY37" fmla="*/ 489792 h 2970015"/>
              <a:gd name="connsiteX38" fmla="*/ 2572434 w 2975141"/>
              <a:gd name="connsiteY38" fmla="*/ 431735 h 2970015"/>
              <a:gd name="connsiteX39" fmla="*/ 2630491 w 2975141"/>
              <a:gd name="connsiteY39" fmla="*/ 344649 h 2970015"/>
              <a:gd name="connsiteX40" fmla="*/ 2659520 w 2975141"/>
              <a:gd name="connsiteY40" fmla="*/ 301106 h 2970015"/>
              <a:gd name="connsiteX41" fmla="*/ 2746605 w 2975141"/>
              <a:gd name="connsiteY41" fmla="*/ 228535 h 2970015"/>
              <a:gd name="connsiteX42" fmla="*/ 2819177 w 2975141"/>
              <a:gd name="connsiteY42" fmla="*/ 155963 h 2970015"/>
              <a:gd name="connsiteX43" fmla="*/ 2891748 w 2975141"/>
              <a:gd name="connsiteY43" fmla="*/ 83392 h 2970015"/>
              <a:gd name="connsiteX44" fmla="*/ 2964320 w 2975141"/>
              <a:gd name="connsiteY44" fmla="*/ 10820 h 297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975141" h="2970015">
                <a:moveTo>
                  <a:pt x="90491" y="2870135"/>
                </a:moveTo>
                <a:cubicBezTo>
                  <a:pt x="298950" y="2661673"/>
                  <a:pt x="0" y="2970015"/>
                  <a:pt x="192091" y="2739506"/>
                </a:cubicBezTo>
                <a:cubicBezTo>
                  <a:pt x="222753" y="2702712"/>
                  <a:pt x="259824" y="2671773"/>
                  <a:pt x="293691" y="2637906"/>
                </a:cubicBezTo>
                <a:cubicBezTo>
                  <a:pt x="349569" y="2582028"/>
                  <a:pt x="320155" y="2605749"/>
                  <a:pt x="380777" y="2565335"/>
                </a:cubicBezTo>
                <a:cubicBezTo>
                  <a:pt x="436278" y="2482082"/>
                  <a:pt x="377342" y="2557025"/>
                  <a:pt x="482377" y="2478249"/>
                </a:cubicBezTo>
                <a:cubicBezTo>
                  <a:pt x="498798" y="2465933"/>
                  <a:pt x="510151" y="2447847"/>
                  <a:pt x="525920" y="2434706"/>
                </a:cubicBezTo>
                <a:cubicBezTo>
                  <a:pt x="539321" y="2423539"/>
                  <a:pt x="554948" y="2415353"/>
                  <a:pt x="569462" y="2405677"/>
                </a:cubicBezTo>
                <a:cubicBezTo>
                  <a:pt x="579138" y="2391163"/>
                  <a:pt x="586156" y="2374470"/>
                  <a:pt x="598491" y="2362135"/>
                </a:cubicBezTo>
                <a:cubicBezTo>
                  <a:pt x="610826" y="2349800"/>
                  <a:pt x="631137" y="2346728"/>
                  <a:pt x="642034" y="2333106"/>
                </a:cubicBezTo>
                <a:cubicBezTo>
                  <a:pt x="702531" y="2257483"/>
                  <a:pt x="568361" y="2299971"/>
                  <a:pt x="714605" y="2202477"/>
                </a:cubicBezTo>
                <a:cubicBezTo>
                  <a:pt x="729119" y="2192801"/>
                  <a:pt x="743002" y="2182104"/>
                  <a:pt x="758148" y="2173449"/>
                </a:cubicBezTo>
                <a:cubicBezTo>
                  <a:pt x="776934" y="2162714"/>
                  <a:pt x="799310" y="2157936"/>
                  <a:pt x="816205" y="2144420"/>
                </a:cubicBezTo>
                <a:cubicBezTo>
                  <a:pt x="848262" y="2118775"/>
                  <a:pt x="869133" y="2080107"/>
                  <a:pt x="903291" y="2057335"/>
                </a:cubicBezTo>
                <a:cubicBezTo>
                  <a:pt x="917805" y="2047659"/>
                  <a:pt x="933433" y="2039473"/>
                  <a:pt x="946834" y="2028306"/>
                </a:cubicBezTo>
                <a:cubicBezTo>
                  <a:pt x="1016225" y="1970480"/>
                  <a:pt x="967507" y="2003498"/>
                  <a:pt x="1019405" y="1941220"/>
                </a:cubicBezTo>
                <a:cubicBezTo>
                  <a:pt x="1032546" y="1925451"/>
                  <a:pt x="1049807" y="1913446"/>
                  <a:pt x="1062948" y="1897677"/>
                </a:cubicBezTo>
                <a:cubicBezTo>
                  <a:pt x="1074115" y="1884276"/>
                  <a:pt x="1080388" y="1867173"/>
                  <a:pt x="1091977" y="1854135"/>
                </a:cubicBezTo>
                <a:cubicBezTo>
                  <a:pt x="1164285" y="1772789"/>
                  <a:pt x="1156425" y="1782141"/>
                  <a:pt x="1222605" y="1738020"/>
                </a:cubicBezTo>
                <a:cubicBezTo>
                  <a:pt x="1227443" y="1723506"/>
                  <a:pt x="1227562" y="1706424"/>
                  <a:pt x="1237120" y="1694477"/>
                </a:cubicBezTo>
                <a:cubicBezTo>
                  <a:pt x="1257583" y="1668898"/>
                  <a:pt x="1295521" y="1660496"/>
                  <a:pt x="1324205" y="1650935"/>
                </a:cubicBezTo>
                <a:cubicBezTo>
                  <a:pt x="1353234" y="1612230"/>
                  <a:pt x="1371035" y="1561657"/>
                  <a:pt x="1411291" y="1534820"/>
                </a:cubicBezTo>
                <a:cubicBezTo>
                  <a:pt x="1445755" y="1511844"/>
                  <a:pt x="1481381" y="1489257"/>
                  <a:pt x="1512891" y="1462249"/>
                </a:cubicBezTo>
                <a:cubicBezTo>
                  <a:pt x="1679349" y="1319571"/>
                  <a:pt x="1451074" y="1509551"/>
                  <a:pt x="1585462" y="1375163"/>
                </a:cubicBezTo>
                <a:cubicBezTo>
                  <a:pt x="1597797" y="1362828"/>
                  <a:pt x="1614491" y="1355811"/>
                  <a:pt x="1629005" y="1346135"/>
                </a:cubicBezTo>
                <a:cubicBezTo>
                  <a:pt x="1638681" y="1331621"/>
                  <a:pt x="1646867" y="1315993"/>
                  <a:pt x="1658034" y="1302592"/>
                </a:cubicBezTo>
                <a:cubicBezTo>
                  <a:pt x="1671175" y="1286823"/>
                  <a:pt x="1690191" y="1276128"/>
                  <a:pt x="1701577" y="1259049"/>
                </a:cubicBezTo>
                <a:cubicBezTo>
                  <a:pt x="1757663" y="1174920"/>
                  <a:pt x="1662251" y="1251400"/>
                  <a:pt x="1759634" y="1186477"/>
                </a:cubicBezTo>
                <a:cubicBezTo>
                  <a:pt x="1812852" y="1106650"/>
                  <a:pt x="1759634" y="1174382"/>
                  <a:pt x="1832205" y="1113906"/>
                </a:cubicBezTo>
                <a:cubicBezTo>
                  <a:pt x="1847974" y="1100765"/>
                  <a:pt x="1859979" y="1083504"/>
                  <a:pt x="1875748" y="1070363"/>
                </a:cubicBezTo>
                <a:cubicBezTo>
                  <a:pt x="1913262" y="1039102"/>
                  <a:pt x="1919196" y="1041367"/>
                  <a:pt x="1962834" y="1026820"/>
                </a:cubicBezTo>
                <a:cubicBezTo>
                  <a:pt x="1997224" y="975234"/>
                  <a:pt x="2030718" y="921868"/>
                  <a:pt x="2078948" y="881677"/>
                </a:cubicBezTo>
                <a:cubicBezTo>
                  <a:pt x="2092349" y="870510"/>
                  <a:pt x="2110156" y="864984"/>
                  <a:pt x="2122491" y="852649"/>
                </a:cubicBezTo>
                <a:cubicBezTo>
                  <a:pt x="2144396" y="830744"/>
                  <a:pt x="2159967" y="803231"/>
                  <a:pt x="2180548" y="780077"/>
                </a:cubicBezTo>
                <a:cubicBezTo>
                  <a:pt x="2198730" y="759622"/>
                  <a:pt x="2218008" y="740042"/>
                  <a:pt x="2238605" y="722020"/>
                </a:cubicBezTo>
                <a:cubicBezTo>
                  <a:pt x="2267414" y="696812"/>
                  <a:pt x="2307688" y="671126"/>
                  <a:pt x="2340205" y="649449"/>
                </a:cubicBezTo>
                <a:cubicBezTo>
                  <a:pt x="2349881" y="634935"/>
                  <a:pt x="2356899" y="618241"/>
                  <a:pt x="2369234" y="605906"/>
                </a:cubicBezTo>
                <a:cubicBezTo>
                  <a:pt x="2483398" y="491742"/>
                  <a:pt x="2337440" y="675990"/>
                  <a:pt x="2456320" y="533335"/>
                </a:cubicBezTo>
                <a:cubicBezTo>
                  <a:pt x="2467487" y="519934"/>
                  <a:pt x="2472220" y="501279"/>
                  <a:pt x="2485348" y="489792"/>
                </a:cubicBezTo>
                <a:cubicBezTo>
                  <a:pt x="2511604" y="466818"/>
                  <a:pt x="2572434" y="431735"/>
                  <a:pt x="2572434" y="431735"/>
                </a:cubicBezTo>
                <a:lnTo>
                  <a:pt x="2630491" y="344649"/>
                </a:lnTo>
                <a:cubicBezTo>
                  <a:pt x="2640167" y="330135"/>
                  <a:pt x="2645006" y="310782"/>
                  <a:pt x="2659520" y="301106"/>
                </a:cubicBezTo>
                <a:cubicBezTo>
                  <a:pt x="2702331" y="272564"/>
                  <a:pt x="2711683" y="270440"/>
                  <a:pt x="2746605" y="228535"/>
                </a:cubicBezTo>
                <a:cubicBezTo>
                  <a:pt x="2807083" y="155962"/>
                  <a:pt x="2739347" y="209184"/>
                  <a:pt x="2819177" y="155963"/>
                </a:cubicBezTo>
                <a:cubicBezTo>
                  <a:pt x="2896583" y="39852"/>
                  <a:pt x="2794989" y="180150"/>
                  <a:pt x="2891748" y="83392"/>
                </a:cubicBezTo>
                <a:cubicBezTo>
                  <a:pt x="2975141" y="0"/>
                  <a:pt x="2898736" y="43613"/>
                  <a:pt x="2964320" y="1082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sz="1800"/>
          </a:p>
        </p:txBody>
      </p:sp>
      <p:sp>
        <p:nvSpPr>
          <p:cNvPr id="19" name="Figura a mano libera 18">
            <a:extLst>
              <a:ext uri="{FF2B5EF4-FFF2-40B4-BE49-F238E27FC236}">
                <a16:creationId xmlns:a16="http://schemas.microsoft.com/office/drawing/2014/main" id="{D98690E4-330D-4FEF-928C-8F2FFEBD6C35}"/>
              </a:ext>
            </a:extLst>
          </p:cNvPr>
          <p:cNvSpPr/>
          <p:nvPr/>
        </p:nvSpPr>
        <p:spPr>
          <a:xfrm>
            <a:off x="3108722" y="1219200"/>
            <a:ext cx="1384697" cy="1839516"/>
          </a:xfrm>
          <a:custGeom>
            <a:avLst/>
            <a:gdLst>
              <a:gd name="connsiteX0" fmla="*/ 1845546 w 1845546"/>
              <a:gd name="connsiteY0" fmla="*/ 2452914 h 2452914"/>
              <a:gd name="connsiteX1" fmla="*/ 1802004 w 1845546"/>
              <a:gd name="connsiteY1" fmla="*/ 2423886 h 2452914"/>
              <a:gd name="connsiteX2" fmla="*/ 1787489 w 1845546"/>
              <a:gd name="connsiteY2" fmla="*/ 2380343 h 2452914"/>
              <a:gd name="connsiteX3" fmla="*/ 1714918 w 1845546"/>
              <a:gd name="connsiteY3" fmla="*/ 2307771 h 2452914"/>
              <a:gd name="connsiteX4" fmla="*/ 1642346 w 1845546"/>
              <a:gd name="connsiteY4" fmla="*/ 2220686 h 2452914"/>
              <a:gd name="connsiteX5" fmla="*/ 1569775 w 1845546"/>
              <a:gd name="connsiteY5" fmla="*/ 2148114 h 2452914"/>
              <a:gd name="connsiteX6" fmla="*/ 1511718 w 1845546"/>
              <a:gd name="connsiteY6" fmla="*/ 2090057 h 2452914"/>
              <a:gd name="connsiteX7" fmla="*/ 1439146 w 1845546"/>
              <a:gd name="connsiteY7" fmla="*/ 2032000 h 2452914"/>
              <a:gd name="connsiteX8" fmla="*/ 1410118 w 1845546"/>
              <a:gd name="connsiteY8" fmla="*/ 1988457 h 2452914"/>
              <a:gd name="connsiteX9" fmla="*/ 1323032 w 1845546"/>
              <a:gd name="connsiteY9" fmla="*/ 1944914 h 2452914"/>
              <a:gd name="connsiteX10" fmla="*/ 1279489 w 1845546"/>
              <a:gd name="connsiteY10" fmla="*/ 1915886 h 2452914"/>
              <a:gd name="connsiteX11" fmla="*/ 1148861 w 1845546"/>
              <a:gd name="connsiteY11" fmla="*/ 1799771 h 2452914"/>
              <a:gd name="connsiteX12" fmla="*/ 1119832 w 1845546"/>
              <a:gd name="connsiteY12" fmla="*/ 1756229 h 2452914"/>
              <a:gd name="connsiteX13" fmla="*/ 1032746 w 1845546"/>
              <a:gd name="connsiteY13" fmla="*/ 1698171 h 2452914"/>
              <a:gd name="connsiteX14" fmla="*/ 916632 w 1845546"/>
              <a:gd name="connsiteY14" fmla="*/ 1567543 h 2452914"/>
              <a:gd name="connsiteX15" fmla="*/ 873089 w 1845546"/>
              <a:gd name="connsiteY15" fmla="*/ 1524000 h 2452914"/>
              <a:gd name="connsiteX16" fmla="*/ 844061 w 1845546"/>
              <a:gd name="connsiteY16" fmla="*/ 1480457 h 2452914"/>
              <a:gd name="connsiteX17" fmla="*/ 800518 w 1845546"/>
              <a:gd name="connsiteY17" fmla="*/ 1451429 h 2452914"/>
              <a:gd name="connsiteX18" fmla="*/ 756975 w 1845546"/>
              <a:gd name="connsiteY18" fmla="*/ 1407886 h 2452914"/>
              <a:gd name="connsiteX19" fmla="*/ 669889 w 1845546"/>
              <a:gd name="connsiteY19" fmla="*/ 1349829 h 2452914"/>
              <a:gd name="connsiteX20" fmla="*/ 626346 w 1845546"/>
              <a:gd name="connsiteY20" fmla="*/ 1291771 h 2452914"/>
              <a:gd name="connsiteX21" fmla="*/ 539261 w 1845546"/>
              <a:gd name="connsiteY21" fmla="*/ 1219200 h 2452914"/>
              <a:gd name="connsiteX22" fmla="*/ 437661 w 1845546"/>
              <a:gd name="connsiteY22" fmla="*/ 1088571 h 2452914"/>
              <a:gd name="connsiteX23" fmla="*/ 394118 w 1845546"/>
              <a:gd name="connsiteY23" fmla="*/ 1059543 h 2452914"/>
              <a:gd name="connsiteX24" fmla="*/ 365089 w 1845546"/>
              <a:gd name="connsiteY24" fmla="*/ 1016000 h 2452914"/>
              <a:gd name="connsiteX25" fmla="*/ 321546 w 1845546"/>
              <a:gd name="connsiteY25" fmla="*/ 986971 h 2452914"/>
              <a:gd name="connsiteX26" fmla="*/ 292518 w 1845546"/>
              <a:gd name="connsiteY26" fmla="*/ 928914 h 2452914"/>
              <a:gd name="connsiteX27" fmla="*/ 205432 w 1845546"/>
              <a:gd name="connsiteY27" fmla="*/ 870857 h 2452914"/>
              <a:gd name="connsiteX28" fmla="*/ 176404 w 1845546"/>
              <a:gd name="connsiteY28" fmla="*/ 827314 h 2452914"/>
              <a:gd name="connsiteX29" fmla="*/ 132861 w 1845546"/>
              <a:gd name="connsiteY29" fmla="*/ 812800 h 2452914"/>
              <a:gd name="connsiteX30" fmla="*/ 74804 w 1845546"/>
              <a:gd name="connsiteY30" fmla="*/ 754743 h 2452914"/>
              <a:gd name="connsiteX31" fmla="*/ 31261 w 1845546"/>
              <a:gd name="connsiteY31" fmla="*/ 725714 h 2452914"/>
              <a:gd name="connsiteX32" fmla="*/ 45775 w 1845546"/>
              <a:gd name="connsiteY32" fmla="*/ 609600 h 2452914"/>
              <a:gd name="connsiteX33" fmla="*/ 103832 w 1845546"/>
              <a:gd name="connsiteY33" fmla="*/ 522514 h 2452914"/>
              <a:gd name="connsiteX34" fmla="*/ 132861 w 1845546"/>
              <a:gd name="connsiteY34" fmla="*/ 478971 h 2452914"/>
              <a:gd name="connsiteX35" fmla="*/ 205432 w 1845546"/>
              <a:gd name="connsiteY35" fmla="*/ 348343 h 2452914"/>
              <a:gd name="connsiteX36" fmla="*/ 234461 w 1845546"/>
              <a:gd name="connsiteY36" fmla="*/ 304800 h 2452914"/>
              <a:gd name="connsiteX37" fmla="*/ 278004 w 1845546"/>
              <a:gd name="connsiteY37" fmla="*/ 275771 h 2452914"/>
              <a:gd name="connsiteX38" fmla="*/ 292518 w 1845546"/>
              <a:gd name="connsiteY38" fmla="*/ 232229 h 2452914"/>
              <a:gd name="connsiteX39" fmla="*/ 394118 w 1845546"/>
              <a:gd name="connsiteY39" fmla="*/ 101600 h 2452914"/>
              <a:gd name="connsiteX40" fmla="*/ 408632 w 1845546"/>
              <a:gd name="connsiteY40" fmla="*/ 58057 h 2452914"/>
              <a:gd name="connsiteX41" fmla="*/ 452175 w 1845546"/>
              <a:gd name="connsiteY41" fmla="*/ 0 h 245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45546" h="2452914">
                <a:moveTo>
                  <a:pt x="1845546" y="2452914"/>
                </a:moveTo>
                <a:cubicBezTo>
                  <a:pt x="1831032" y="2443238"/>
                  <a:pt x="1812901" y="2437507"/>
                  <a:pt x="1802004" y="2423886"/>
                </a:cubicBezTo>
                <a:cubicBezTo>
                  <a:pt x="1792446" y="2411939"/>
                  <a:pt x="1794331" y="2394027"/>
                  <a:pt x="1787489" y="2380343"/>
                </a:cubicBezTo>
                <a:cubicBezTo>
                  <a:pt x="1763298" y="2331961"/>
                  <a:pt x="1758462" y="2336801"/>
                  <a:pt x="1714918" y="2307771"/>
                </a:cubicBezTo>
                <a:cubicBezTo>
                  <a:pt x="1642837" y="2199653"/>
                  <a:pt x="1735485" y="2332454"/>
                  <a:pt x="1642346" y="2220686"/>
                </a:cubicBezTo>
                <a:cubicBezTo>
                  <a:pt x="1581869" y="2148113"/>
                  <a:pt x="1649605" y="2201335"/>
                  <a:pt x="1569775" y="2148114"/>
                </a:cubicBezTo>
                <a:cubicBezTo>
                  <a:pt x="1538108" y="2053112"/>
                  <a:pt x="1582090" y="2146354"/>
                  <a:pt x="1511718" y="2090057"/>
                </a:cubicBezTo>
                <a:cubicBezTo>
                  <a:pt x="1417930" y="2015027"/>
                  <a:pt x="1548592" y="2068481"/>
                  <a:pt x="1439146" y="2032000"/>
                </a:cubicBezTo>
                <a:cubicBezTo>
                  <a:pt x="1429470" y="2017486"/>
                  <a:pt x="1422453" y="2000792"/>
                  <a:pt x="1410118" y="1988457"/>
                </a:cubicBezTo>
                <a:cubicBezTo>
                  <a:pt x="1368526" y="1946865"/>
                  <a:pt x="1370247" y="1968522"/>
                  <a:pt x="1323032" y="1944914"/>
                </a:cubicBezTo>
                <a:cubicBezTo>
                  <a:pt x="1307430" y="1937113"/>
                  <a:pt x="1292527" y="1927475"/>
                  <a:pt x="1279489" y="1915886"/>
                </a:cubicBezTo>
                <a:cubicBezTo>
                  <a:pt x="1130354" y="1783321"/>
                  <a:pt x="1247687" y="1865656"/>
                  <a:pt x="1148861" y="1799771"/>
                </a:cubicBezTo>
                <a:cubicBezTo>
                  <a:pt x="1139185" y="1785257"/>
                  <a:pt x="1132960" y="1767716"/>
                  <a:pt x="1119832" y="1756229"/>
                </a:cubicBezTo>
                <a:cubicBezTo>
                  <a:pt x="1093576" y="1733255"/>
                  <a:pt x="1032746" y="1698171"/>
                  <a:pt x="1032746" y="1698171"/>
                </a:cubicBezTo>
                <a:cubicBezTo>
                  <a:pt x="980946" y="1620471"/>
                  <a:pt x="1016053" y="1666964"/>
                  <a:pt x="916632" y="1567543"/>
                </a:cubicBezTo>
                <a:cubicBezTo>
                  <a:pt x="902118" y="1553029"/>
                  <a:pt x="884475" y="1541079"/>
                  <a:pt x="873089" y="1524000"/>
                </a:cubicBezTo>
                <a:cubicBezTo>
                  <a:pt x="863413" y="1509486"/>
                  <a:pt x="856396" y="1492792"/>
                  <a:pt x="844061" y="1480457"/>
                </a:cubicBezTo>
                <a:cubicBezTo>
                  <a:pt x="831726" y="1468122"/>
                  <a:pt x="813919" y="1462596"/>
                  <a:pt x="800518" y="1451429"/>
                </a:cubicBezTo>
                <a:cubicBezTo>
                  <a:pt x="784749" y="1438288"/>
                  <a:pt x="773178" y="1420488"/>
                  <a:pt x="756975" y="1407886"/>
                </a:cubicBezTo>
                <a:cubicBezTo>
                  <a:pt x="729436" y="1386467"/>
                  <a:pt x="669889" y="1349829"/>
                  <a:pt x="669889" y="1349829"/>
                </a:cubicBezTo>
                <a:cubicBezTo>
                  <a:pt x="655375" y="1330476"/>
                  <a:pt x="643451" y="1308877"/>
                  <a:pt x="626346" y="1291771"/>
                </a:cubicBezTo>
                <a:cubicBezTo>
                  <a:pt x="542484" y="1207908"/>
                  <a:pt x="622487" y="1326205"/>
                  <a:pt x="539261" y="1219200"/>
                </a:cubicBezTo>
                <a:cubicBezTo>
                  <a:pt x="479639" y="1142543"/>
                  <a:pt x="500095" y="1140599"/>
                  <a:pt x="437661" y="1088571"/>
                </a:cubicBezTo>
                <a:cubicBezTo>
                  <a:pt x="424260" y="1077404"/>
                  <a:pt x="408632" y="1069219"/>
                  <a:pt x="394118" y="1059543"/>
                </a:cubicBezTo>
                <a:cubicBezTo>
                  <a:pt x="384442" y="1045029"/>
                  <a:pt x="377424" y="1028335"/>
                  <a:pt x="365089" y="1016000"/>
                </a:cubicBezTo>
                <a:cubicBezTo>
                  <a:pt x="352754" y="1003665"/>
                  <a:pt x="332713" y="1000372"/>
                  <a:pt x="321546" y="986971"/>
                </a:cubicBezTo>
                <a:cubicBezTo>
                  <a:pt x="307695" y="970349"/>
                  <a:pt x="307817" y="944213"/>
                  <a:pt x="292518" y="928914"/>
                </a:cubicBezTo>
                <a:cubicBezTo>
                  <a:pt x="267848" y="904244"/>
                  <a:pt x="205432" y="870857"/>
                  <a:pt x="205432" y="870857"/>
                </a:cubicBezTo>
                <a:cubicBezTo>
                  <a:pt x="195756" y="856343"/>
                  <a:pt x="190025" y="838211"/>
                  <a:pt x="176404" y="827314"/>
                </a:cubicBezTo>
                <a:cubicBezTo>
                  <a:pt x="164457" y="817757"/>
                  <a:pt x="143679" y="823618"/>
                  <a:pt x="132861" y="812800"/>
                </a:cubicBezTo>
                <a:cubicBezTo>
                  <a:pt x="55450" y="735391"/>
                  <a:pt x="190916" y="793447"/>
                  <a:pt x="74804" y="754743"/>
                </a:cubicBezTo>
                <a:cubicBezTo>
                  <a:pt x="60290" y="745067"/>
                  <a:pt x="42158" y="739336"/>
                  <a:pt x="31261" y="725714"/>
                </a:cubicBezTo>
                <a:cubicBezTo>
                  <a:pt x="0" y="686638"/>
                  <a:pt x="25550" y="646679"/>
                  <a:pt x="45775" y="609600"/>
                </a:cubicBezTo>
                <a:cubicBezTo>
                  <a:pt x="62481" y="578972"/>
                  <a:pt x="84480" y="551543"/>
                  <a:pt x="103832" y="522514"/>
                </a:cubicBezTo>
                <a:lnTo>
                  <a:pt x="132861" y="478971"/>
                </a:lnTo>
                <a:cubicBezTo>
                  <a:pt x="158407" y="402332"/>
                  <a:pt x="138889" y="448157"/>
                  <a:pt x="205432" y="348343"/>
                </a:cubicBezTo>
                <a:cubicBezTo>
                  <a:pt x="215108" y="333829"/>
                  <a:pt x="219947" y="314476"/>
                  <a:pt x="234461" y="304800"/>
                </a:cubicBezTo>
                <a:lnTo>
                  <a:pt x="278004" y="275771"/>
                </a:lnTo>
                <a:cubicBezTo>
                  <a:pt x="282842" y="261257"/>
                  <a:pt x="285088" y="245603"/>
                  <a:pt x="292518" y="232229"/>
                </a:cubicBezTo>
                <a:cubicBezTo>
                  <a:pt x="335920" y="154105"/>
                  <a:pt x="341226" y="154492"/>
                  <a:pt x="394118" y="101600"/>
                </a:cubicBezTo>
                <a:cubicBezTo>
                  <a:pt x="398956" y="87086"/>
                  <a:pt x="401790" y="71741"/>
                  <a:pt x="408632" y="58057"/>
                </a:cubicBezTo>
                <a:cubicBezTo>
                  <a:pt x="425044" y="25234"/>
                  <a:pt x="431764" y="20411"/>
                  <a:pt x="452175"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sz="1800"/>
          </a:p>
        </p:txBody>
      </p:sp>
      <p:sp>
        <p:nvSpPr>
          <p:cNvPr id="20" name="Figura a mano libera 19">
            <a:extLst>
              <a:ext uri="{FF2B5EF4-FFF2-40B4-BE49-F238E27FC236}">
                <a16:creationId xmlns:a16="http://schemas.microsoft.com/office/drawing/2014/main" id="{717E6304-A94C-4AC0-9B0C-4699E83F136E}"/>
              </a:ext>
            </a:extLst>
          </p:cNvPr>
          <p:cNvSpPr/>
          <p:nvPr/>
        </p:nvSpPr>
        <p:spPr>
          <a:xfrm>
            <a:off x="3873104" y="1295400"/>
            <a:ext cx="1120378" cy="1121569"/>
          </a:xfrm>
          <a:custGeom>
            <a:avLst/>
            <a:gdLst>
              <a:gd name="connsiteX0" fmla="*/ 0 w 1494972"/>
              <a:gd name="connsiteY0" fmla="*/ 1494971 h 1494971"/>
              <a:gd name="connsiteX1" fmla="*/ 116114 w 1494972"/>
              <a:gd name="connsiteY1" fmla="*/ 1349829 h 1494971"/>
              <a:gd name="connsiteX2" fmla="*/ 174172 w 1494972"/>
              <a:gd name="connsiteY2" fmla="*/ 1277257 h 1494971"/>
              <a:gd name="connsiteX3" fmla="*/ 275772 w 1494972"/>
              <a:gd name="connsiteY3" fmla="*/ 1175657 h 1494971"/>
              <a:gd name="connsiteX4" fmla="*/ 319314 w 1494972"/>
              <a:gd name="connsiteY4" fmla="*/ 1132114 h 1494971"/>
              <a:gd name="connsiteX5" fmla="*/ 464457 w 1494972"/>
              <a:gd name="connsiteY5" fmla="*/ 986971 h 1494971"/>
              <a:gd name="connsiteX6" fmla="*/ 551543 w 1494972"/>
              <a:gd name="connsiteY6" fmla="*/ 899886 h 1494971"/>
              <a:gd name="connsiteX7" fmla="*/ 580572 w 1494972"/>
              <a:gd name="connsiteY7" fmla="*/ 856343 h 1494971"/>
              <a:gd name="connsiteX8" fmla="*/ 624114 w 1494972"/>
              <a:gd name="connsiteY8" fmla="*/ 812800 h 1494971"/>
              <a:gd name="connsiteX9" fmla="*/ 653143 w 1494972"/>
              <a:gd name="connsiteY9" fmla="*/ 769257 h 1494971"/>
              <a:gd name="connsiteX10" fmla="*/ 696686 w 1494972"/>
              <a:gd name="connsiteY10" fmla="*/ 725714 h 1494971"/>
              <a:gd name="connsiteX11" fmla="*/ 798286 w 1494972"/>
              <a:gd name="connsiteY11" fmla="*/ 638629 h 1494971"/>
              <a:gd name="connsiteX12" fmla="*/ 827314 w 1494972"/>
              <a:gd name="connsiteY12" fmla="*/ 595086 h 1494971"/>
              <a:gd name="connsiteX13" fmla="*/ 870857 w 1494972"/>
              <a:gd name="connsiteY13" fmla="*/ 551543 h 1494971"/>
              <a:gd name="connsiteX14" fmla="*/ 986972 w 1494972"/>
              <a:gd name="connsiteY14" fmla="*/ 420914 h 1494971"/>
              <a:gd name="connsiteX15" fmla="*/ 1030514 w 1494972"/>
              <a:gd name="connsiteY15" fmla="*/ 406400 h 1494971"/>
              <a:gd name="connsiteX16" fmla="*/ 1132114 w 1494972"/>
              <a:gd name="connsiteY16" fmla="*/ 348343 h 1494971"/>
              <a:gd name="connsiteX17" fmla="*/ 1175657 w 1494972"/>
              <a:gd name="connsiteY17" fmla="*/ 319314 h 1494971"/>
              <a:gd name="connsiteX18" fmla="*/ 1204686 w 1494972"/>
              <a:gd name="connsiteY18" fmla="*/ 275771 h 1494971"/>
              <a:gd name="connsiteX19" fmla="*/ 1219200 w 1494972"/>
              <a:gd name="connsiteY19" fmla="*/ 232229 h 1494971"/>
              <a:gd name="connsiteX20" fmla="*/ 1262743 w 1494972"/>
              <a:gd name="connsiteY20" fmla="*/ 203200 h 1494971"/>
              <a:gd name="connsiteX21" fmla="*/ 1306286 w 1494972"/>
              <a:gd name="connsiteY21" fmla="*/ 145143 h 1494971"/>
              <a:gd name="connsiteX22" fmla="*/ 1393372 w 1494972"/>
              <a:gd name="connsiteY22" fmla="*/ 87086 h 1494971"/>
              <a:gd name="connsiteX23" fmla="*/ 1436914 w 1494972"/>
              <a:gd name="connsiteY23" fmla="*/ 58057 h 1494971"/>
              <a:gd name="connsiteX24" fmla="*/ 1494972 w 1494972"/>
              <a:gd name="connsiteY24" fmla="*/ 0 h 149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94972" h="1494971">
                <a:moveTo>
                  <a:pt x="0" y="1494971"/>
                </a:moveTo>
                <a:cubicBezTo>
                  <a:pt x="53384" y="1388204"/>
                  <a:pt x="2353" y="1474965"/>
                  <a:pt x="116114" y="1349829"/>
                </a:cubicBezTo>
                <a:cubicBezTo>
                  <a:pt x="136953" y="1326906"/>
                  <a:pt x="153239" y="1300093"/>
                  <a:pt x="174172" y="1277257"/>
                </a:cubicBezTo>
                <a:cubicBezTo>
                  <a:pt x="206536" y="1241951"/>
                  <a:pt x="241905" y="1209524"/>
                  <a:pt x="275772" y="1175657"/>
                </a:cubicBezTo>
                <a:cubicBezTo>
                  <a:pt x="290286" y="1161143"/>
                  <a:pt x="306712" y="1148316"/>
                  <a:pt x="319314" y="1132114"/>
                </a:cubicBezTo>
                <a:cubicBezTo>
                  <a:pt x="430307" y="989409"/>
                  <a:pt x="368582" y="1018931"/>
                  <a:pt x="464457" y="986971"/>
                </a:cubicBezTo>
                <a:cubicBezTo>
                  <a:pt x="493486" y="957943"/>
                  <a:pt x="528771" y="934044"/>
                  <a:pt x="551543" y="899886"/>
                </a:cubicBezTo>
                <a:cubicBezTo>
                  <a:pt x="561219" y="885372"/>
                  <a:pt x="569405" y="869744"/>
                  <a:pt x="580572" y="856343"/>
                </a:cubicBezTo>
                <a:cubicBezTo>
                  <a:pt x="593712" y="840574"/>
                  <a:pt x="610974" y="828569"/>
                  <a:pt x="624114" y="812800"/>
                </a:cubicBezTo>
                <a:cubicBezTo>
                  <a:pt x="635281" y="799399"/>
                  <a:pt x="641976" y="782658"/>
                  <a:pt x="653143" y="769257"/>
                </a:cubicBezTo>
                <a:cubicBezTo>
                  <a:pt x="666284" y="753488"/>
                  <a:pt x="681101" y="739072"/>
                  <a:pt x="696686" y="725714"/>
                </a:cubicBezTo>
                <a:cubicBezTo>
                  <a:pt x="752739" y="677668"/>
                  <a:pt x="753271" y="692647"/>
                  <a:pt x="798286" y="638629"/>
                </a:cubicBezTo>
                <a:cubicBezTo>
                  <a:pt x="809453" y="625228"/>
                  <a:pt x="816147" y="608487"/>
                  <a:pt x="827314" y="595086"/>
                </a:cubicBezTo>
                <a:cubicBezTo>
                  <a:pt x="840455" y="579317"/>
                  <a:pt x="857716" y="567312"/>
                  <a:pt x="870857" y="551543"/>
                </a:cubicBezTo>
                <a:cubicBezTo>
                  <a:pt x="908092" y="506862"/>
                  <a:pt x="921832" y="442627"/>
                  <a:pt x="986972" y="420914"/>
                </a:cubicBezTo>
                <a:lnTo>
                  <a:pt x="1030514" y="406400"/>
                </a:lnTo>
                <a:cubicBezTo>
                  <a:pt x="1136600" y="335675"/>
                  <a:pt x="1003209" y="422003"/>
                  <a:pt x="1132114" y="348343"/>
                </a:cubicBezTo>
                <a:cubicBezTo>
                  <a:pt x="1147260" y="339688"/>
                  <a:pt x="1161143" y="328990"/>
                  <a:pt x="1175657" y="319314"/>
                </a:cubicBezTo>
                <a:cubicBezTo>
                  <a:pt x="1185333" y="304800"/>
                  <a:pt x="1196885" y="291373"/>
                  <a:pt x="1204686" y="275771"/>
                </a:cubicBezTo>
                <a:cubicBezTo>
                  <a:pt x="1211528" y="262087"/>
                  <a:pt x="1209643" y="244176"/>
                  <a:pt x="1219200" y="232229"/>
                </a:cubicBezTo>
                <a:cubicBezTo>
                  <a:pt x="1230097" y="218607"/>
                  <a:pt x="1250408" y="215535"/>
                  <a:pt x="1262743" y="203200"/>
                </a:cubicBezTo>
                <a:cubicBezTo>
                  <a:pt x="1279848" y="186095"/>
                  <a:pt x="1288206" y="161214"/>
                  <a:pt x="1306286" y="145143"/>
                </a:cubicBezTo>
                <a:cubicBezTo>
                  <a:pt x="1332362" y="121965"/>
                  <a:pt x="1364343" y="106439"/>
                  <a:pt x="1393372" y="87086"/>
                </a:cubicBezTo>
                <a:lnTo>
                  <a:pt x="1436914" y="58057"/>
                </a:lnTo>
                <a:cubicBezTo>
                  <a:pt x="1471944" y="5513"/>
                  <a:pt x="1450340" y="22315"/>
                  <a:pt x="1494972"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sz="1800"/>
          </a:p>
        </p:txBody>
      </p:sp>
      <p:sp>
        <p:nvSpPr>
          <p:cNvPr id="21" name="Figura a mano libera 20">
            <a:extLst>
              <a:ext uri="{FF2B5EF4-FFF2-40B4-BE49-F238E27FC236}">
                <a16:creationId xmlns:a16="http://schemas.microsoft.com/office/drawing/2014/main" id="{64AEF4CE-4B9F-48E0-B208-FA5AB9CBF6AF}"/>
              </a:ext>
            </a:extLst>
          </p:cNvPr>
          <p:cNvSpPr/>
          <p:nvPr/>
        </p:nvSpPr>
        <p:spPr>
          <a:xfrm>
            <a:off x="4307681" y="1327548"/>
            <a:ext cx="338138" cy="348853"/>
          </a:xfrm>
          <a:custGeom>
            <a:avLst/>
            <a:gdLst>
              <a:gd name="connsiteX0" fmla="*/ 449942 w 449942"/>
              <a:gd name="connsiteY0" fmla="*/ 464457 h 464457"/>
              <a:gd name="connsiteX1" fmla="*/ 377371 w 449942"/>
              <a:gd name="connsiteY1" fmla="*/ 377371 h 464457"/>
              <a:gd name="connsiteX2" fmla="*/ 290285 w 449942"/>
              <a:gd name="connsiteY2" fmla="*/ 319314 h 464457"/>
              <a:gd name="connsiteX3" fmla="*/ 188685 w 449942"/>
              <a:gd name="connsiteY3" fmla="*/ 203200 h 464457"/>
              <a:gd name="connsiteX4" fmla="*/ 87085 w 449942"/>
              <a:gd name="connsiteY4" fmla="*/ 72571 h 464457"/>
              <a:gd name="connsiteX5" fmla="*/ 58057 w 449942"/>
              <a:gd name="connsiteY5" fmla="*/ 29028 h 464457"/>
              <a:gd name="connsiteX6" fmla="*/ 14514 w 449942"/>
              <a:gd name="connsiteY6" fmla="*/ 14514 h 464457"/>
              <a:gd name="connsiteX7" fmla="*/ 0 w 449942"/>
              <a:gd name="connsiteY7" fmla="*/ 0 h 46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942" h="464457">
                <a:moveTo>
                  <a:pt x="449942" y="464457"/>
                </a:moveTo>
                <a:cubicBezTo>
                  <a:pt x="424139" y="425751"/>
                  <a:pt x="416056" y="407459"/>
                  <a:pt x="377371" y="377371"/>
                </a:cubicBezTo>
                <a:cubicBezTo>
                  <a:pt x="349832" y="355952"/>
                  <a:pt x="290285" y="319314"/>
                  <a:pt x="290285" y="319314"/>
                </a:cubicBezTo>
                <a:cubicBezTo>
                  <a:pt x="222552" y="217714"/>
                  <a:pt x="261257" y="251580"/>
                  <a:pt x="188685" y="203200"/>
                </a:cubicBezTo>
                <a:cubicBezTo>
                  <a:pt x="149026" y="84222"/>
                  <a:pt x="217626" y="268386"/>
                  <a:pt x="87085" y="72571"/>
                </a:cubicBezTo>
                <a:cubicBezTo>
                  <a:pt x="77409" y="58057"/>
                  <a:pt x="71678" y="39925"/>
                  <a:pt x="58057" y="29028"/>
                </a:cubicBezTo>
                <a:cubicBezTo>
                  <a:pt x="46110" y="19471"/>
                  <a:pt x="28198" y="21356"/>
                  <a:pt x="14514" y="14514"/>
                </a:cubicBezTo>
                <a:cubicBezTo>
                  <a:pt x="8394" y="11454"/>
                  <a:pt x="4838" y="4838"/>
                  <a:pt x="0"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sz="1800"/>
          </a:p>
        </p:txBody>
      </p:sp>
      <p:sp>
        <p:nvSpPr>
          <p:cNvPr id="22" name="CasellaDiTesto 21">
            <a:extLst>
              <a:ext uri="{FF2B5EF4-FFF2-40B4-BE49-F238E27FC236}">
                <a16:creationId xmlns:a16="http://schemas.microsoft.com/office/drawing/2014/main" id="{56C7BD60-D956-48C9-AE4D-EBAC25710823}"/>
              </a:ext>
            </a:extLst>
          </p:cNvPr>
          <p:cNvSpPr txBox="1">
            <a:spLocks noChangeArrowheads="1"/>
          </p:cNvSpPr>
          <p:nvPr/>
        </p:nvSpPr>
        <p:spPr bwMode="auto">
          <a:xfrm>
            <a:off x="3487341" y="889397"/>
            <a:ext cx="11560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lissanfibi</a:t>
            </a:r>
          </a:p>
        </p:txBody>
      </p:sp>
      <p:sp>
        <p:nvSpPr>
          <p:cNvPr id="23" name="CasellaDiTesto 22">
            <a:extLst>
              <a:ext uri="{FF2B5EF4-FFF2-40B4-BE49-F238E27FC236}">
                <a16:creationId xmlns:a16="http://schemas.microsoft.com/office/drawing/2014/main" id="{0E021472-E76B-40B4-BF41-2D0661DB9B2C}"/>
              </a:ext>
            </a:extLst>
          </p:cNvPr>
          <p:cNvSpPr txBox="1">
            <a:spLocks noChangeArrowheads="1"/>
          </p:cNvSpPr>
          <p:nvPr/>
        </p:nvSpPr>
        <p:spPr bwMode="auto">
          <a:xfrm>
            <a:off x="5800726" y="928688"/>
            <a:ext cx="9621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amnioti</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9010"/>
    </mc:Choice>
    <mc:Fallback xmlns="">
      <p:transition spd="slow" advTm="14901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xit" presetSubtype="16" fill="hold" nodeType="clickEffect">
                                  <p:stCondLst>
                                    <p:cond delay="0"/>
                                  </p:stCondLst>
                                  <p:childTnLst>
                                    <p:animEffect transition="out" filter="box(in)">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a:extLst>
              <a:ext uri="{FF2B5EF4-FFF2-40B4-BE49-F238E27FC236}">
                <a16:creationId xmlns:a16="http://schemas.microsoft.com/office/drawing/2014/main" id="{D6DE846A-1963-4599-89E6-8E7E6378A7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52" y="920353"/>
            <a:ext cx="6528042" cy="4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4" name="Rectangle 6">
            <a:extLst>
              <a:ext uri="{FF2B5EF4-FFF2-40B4-BE49-F238E27FC236}">
                <a16:creationId xmlns:a16="http://schemas.microsoft.com/office/drawing/2014/main" id="{E1E1E28E-8717-4EF9-9449-AD330BC50351}"/>
              </a:ext>
            </a:extLst>
          </p:cNvPr>
          <p:cNvSpPr>
            <a:spLocks noChangeArrowheads="1"/>
          </p:cNvSpPr>
          <p:nvPr/>
        </p:nvSpPr>
        <p:spPr bwMode="auto">
          <a:xfrm>
            <a:off x="1983892" y="5833857"/>
            <a:ext cx="478036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spcBef>
                <a:spcPct val="30000"/>
              </a:spcBef>
            </a:pPr>
            <a:r>
              <a:rPr lang="it-IT" altLang="it-IT" sz="1350" dirty="0"/>
              <a:t>I bastoncelli verdi, il muscolo elevatore del bulbo e l’opercolo sono difficilmente visibili nei </a:t>
            </a:r>
            <a:r>
              <a:rPr lang="it-IT" altLang="it-IT" sz="1350" dirty="0" err="1"/>
              <a:t>gimnofioni</a:t>
            </a:r>
            <a:r>
              <a:rPr lang="it-IT" altLang="it-IT" sz="1350" dirty="0"/>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51533"/>
    </mc:Choice>
    <mc:Fallback xmlns="">
      <p:transition spd="slow" advTm="35153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054"/>
                                        </p:tgtEl>
                                        <p:attrNameLst>
                                          <p:attrName>style.visibility</p:attrName>
                                        </p:attrNameLst>
                                      </p:cBhvr>
                                      <p:to>
                                        <p:strVal val="visible"/>
                                      </p:to>
                                    </p:set>
                                    <p:animEffect transition="in" filter="dissolve">
                                      <p:cBhvr>
                                        <p:cTn id="7" dur="500"/>
                                        <p:tgtEl>
                                          <p:spTgt spid="130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omunità anfibi carbonifero">
            <a:extLst>
              <a:ext uri="{FF2B5EF4-FFF2-40B4-BE49-F238E27FC236}">
                <a16:creationId xmlns:a16="http://schemas.microsoft.com/office/drawing/2014/main" id="{95291EF0-E704-41E8-8789-5BD0FAAAA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2114550"/>
            <a:ext cx="501848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3">
            <a:extLst>
              <a:ext uri="{FF2B5EF4-FFF2-40B4-BE49-F238E27FC236}">
                <a16:creationId xmlns:a16="http://schemas.microsoft.com/office/drawing/2014/main" id="{2D9FE187-5AA3-4382-8151-EEFF5F4ED28B}"/>
              </a:ext>
            </a:extLst>
          </p:cNvPr>
          <p:cNvSpPr txBox="1">
            <a:spLocks noChangeArrowheads="1"/>
          </p:cNvSpPr>
          <p:nvPr/>
        </p:nvSpPr>
        <p:spPr bwMode="auto">
          <a:xfrm>
            <a:off x="2359203" y="219075"/>
            <a:ext cx="4280339" cy="553998"/>
          </a:xfrm>
          <a:prstGeom prst="rect">
            <a:avLst/>
          </a:prstGeom>
          <a:noFill/>
          <a:ln w="9525">
            <a:noFill/>
            <a:miter lim="800000"/>
            <a:headEnd/>
            <a:tailEnd/>
          </a:ln>
          <a:effectLst/>
        </p:spPr>
        <p:txBody>
          <a:bodyPr wrap="none">
            <a:spAutoFit/>
          </a:bodyPr>
          <a:lstStyle/>
          <a:p>
            <a:pPr algn="ctr">
              <a:defRPr/>
            </a:pPr>
            <a:endParaRPr lang="it-IT" sz="1500">
              <a:solidFill>
                <a:srgbClr val="000066"/>
              </a:solidFill>
              <a:effectLst>
                <a:outerShdw blurRad="38100" dist="38100" dir="2700000" algn="tl">
                  <a:srgbClr val="C0C0C0"/>
                </a:outerShdw>
              </a:effectLst>
            </a:endParaRPr>
          </a:p>
          <a:p>
            <a:pPr algn="ctr">
              <a:defRPr/>
            </a:pPr>
            <a:r>
              <a:rPr lang="it-IT" sz="1500">
                <a:solidFill>
                  <a:srgbClr val="000066"/>
                </a:solidFill>
                <a:effectLst>
                  <a:outerShdw blurRad="38100" dist="38100" dir="2700000" algn="tl">
                    <a:srgbClr val="C0C0C0"/>
                  </a:outerShdw>
                </a:effectLst>
              </a:rPr>
              <a:t>La comunità degli anfibi di Nyrany (Rep. Ceca)</a:t>
            </a:r>
          </a:p>
        </p:txBody>
      </p:sp>
      <p:sp>
        <p:nvSpPr>
          <p:cNvPr id="94212" name="Rectangle 4">
            <a:extLst>
              <a:ext uri="{FF2B5EF4-FFF2-40B4-BE49-F238E27FC236}">
                <a16:creationId xmlns:a16="http://schemas.microsoft.com/office/drawing/2014/main" id="{B723E673-F9F8-4FFF-BF62-29A518598947}"/>
              </a:ext>
            </a:extLst>
          </p:cNvPr>
          <p:cNvSpPr>
            <a:spLocks noChangeArrowheads="1"/>
          </p:cNvSpPr>
          <p:nvPr/>
        </p:nvSpPr>
        <p:spPr bwMode="auto">
          <a:xfrm>
            <a:off x="2000250" y="1"/>
            <a:ext cx="4373166" cy="441083"/>
          </a:xfrm>
          <a:prstGeom prst="rect">
            <a:avLst/>
          </a:prstGeom>
          <a:noFill/>
          <a:ln w="9525">
            <a:noFill/>
            <a:miter lim="800000"/>
            <a:headEnd/>
            <a:tailEnd/>
          </a:ln>
          <a:effectLst/>
        </p:spPr>
        <p:txBody>
          <a:bodyPr>
            <a:spAutoFit/>
          </a:bodyPr>
          <a:lstStyle/>
          <a:p>
            <a:pPr algn="ctr">
              <a:lnSpc>
                <a:spcPct val="140000"/>
              </a:lnSpc>
              <a:defRPr/>
            </a:pPr>
            <a:r>
              <a:rPr lang="it-IT" sz="1800" b="1">
                <a:solidFill>
                  <a:srgbClr val="990000"/>
                </a:solidFill>
                <a:effectLst>
                  <a:outerShdw blurRad="38100" dist="38100" dir="2700000" algn="tl">
                    <a:srgbClr val="C0C0C0"/>
                  </a:outerShdw>
                </a:effectLst>
              </a:rPr>
              <a:t>I tetrapodi del Carbonifero</a:t>
            </a:r>
          </a:p>
        </p:txBody>
      </p:sp>
      <p:sp>
        <p:nvSpPr>
          <p:cNvPr id="32773" name="Rectangle 5">
            <a:extLst>
              <a:ext uri="{FF2B5EF4-FFF2-40B4-BE49-F238E27FC236}">
                <a16:creationId xmlns:a16="http://schemas.microsoft.com/office/drawing/2014/main" id="{4641C5A8-D51F-49E6-A52B-CD8074F06664}"/>
              </a:ext>
            </a:extLst>
          </p:cNvPr>
          <p:cNvSpPr>
            <a:spLocks noChangeArrowheads="1"/>
          </p:cNvSpPr>
          <p:nvPr/>
        </p:nvSpPr>
        <p:spPr bwMode="auto">
          <a:xfrm>
            <a:off x="2133600" y="2247900"/>
            <a:ext cx="5143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grpSp>
        <p:nvGrpSpPr>
          <p:cNvPr id="32774" name="Group 6">
            <a:extLst>
              <a:ext uri="{FF2B5EF4-FFF2-40B4-BE49-F238E27FC236}">
                <a16:creationId xmlns:a16="http://schemas.microsoft.com/office/drawing/2014/main" id="{22C5D9D0-A093-4507-A82C-55030754256D}"/>
              </a:ext>
            </a:extLst>
          </p:cNvPr>
          <p:cNvGrpSpPr>
            <a:grpSpLocks/>
          </p:cNvGrpSpPr>
          <p:nvPr/>
        </p:nvGrpSpPr>
        <p:grpSpPr bwMode="auto">
          <a:xfrm>
            <a:off x="5631656" y="1241823"/>
            <a:ext cx="1346597" cy="1387078"/>
            <a:chOff x="2244" y="1525"/>
            <a:chExt cx="1131" cy="1165"/>
          </a:xfrm>
        </p:grpSpPr>
        <p:pic>
          <p:nvPicPr>
            <p:cNvPr id="32788" name="Picture 7" descr="V pozadí Solenodonsaurus, vpředu Gaphyrostegusové - kresba Zdeněk Burian">
              <a:extLst>
                <a:ext uri="{FF2B5EF4-FFF2-40B4-BE49-F238E27FC236}">
                  <a16:creationId xmlns:a16="http://schemas.microsoft.com/office/drawing/2014/main" id="{FEB6397B-F148-444A-B168-80964C03E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4" y="1525"/>
              <a:ext cx="1080" cy="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9" name="Text Box 8">
              <a:extLst>
                <a:ext uri="{FF2B5EF4-FFF2-40B4-BE49-F238E27FC236}">
                  <a16:creationId xmlns:a16="http://schemas.microsoft.com/office/drawing/2014/main" id="{D343B3ED-DFA4-4700-9127-143AB4669703}"/>
                </a:ext>
              </a:extLst>
            </p:cNvPr>
            <p:cNvSpPr txBox="1">
              <a:spLocks noChangeArrowheads="1"/>
            </p:cNvSpPr>
            <p:nvPr/>
          </p:nvSpPr>
          <p:spPr bwMode="auto">
            <a:xfrm>
              <a:off x="2470" y="1532"/>
              <a:ext cx="905" cy="1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900" i="1"/>
                <a:t>Solenodonsaurus</a:t>
              </a:r>
            </a:p>
          </p:txBody>
        </p:sp>
      </p:grpSp>
      <p:grpSp>
        <p:nvGrpSpPr>
          <p:cNvPr id="32775" name="Group 9">
            <a:extLst>
              <a:ext uri="{FF2B5EF4-FFF2-40B4-BE49-F238E27FC236}">
                <a16:creationId xmlns:a16="http://schemas.microsoft.com/office/drawing/2014/main" id="{E9EB39D3-566D-4CDD-851D-B0BE508013D2}"/>
              </a:ext>
            </a:extLst>
          </p:cNvPr>
          <p:cNvGrpSpPr>
            <a:grpSpLocks/>
          </p:cNvGrpSpPr>
          <p:nvPr/>
        </p:nvGrpSpPr>
        <p:grpSpPr bwMode="auto">
          <a:xfrm>
            <a:off x="2169319" y="4995863"/>
            <a:ext cx="1802607" cy="563166"/>
            <a:chOff x="361" y="4827"/>
            <a:chExt cx="1514" cy="473"/>
          </a:xfrm>
        </p:grpSpPr>
        <p:pic>
          <p:nvPicPr>
            <p:cNvPr id="32786" name="Picture 10" descr="Scincosaurus">
              <a:extLst>
                <a:ext uri="{FF2B5EF4-FFF2-40B4-BE49-F238E27FC236}">
                  <a16:creationId xmlns:a16="http://schemas.microsoft.com/office/drawing/2014/main" id="{AB1BD218-E142-45F1-9750-3C0FAA115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 y="4827"/>
              <a:ext cx="1462" cy="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7" name="Text Box 11">
              <a:extLst>
                <a:ext uri="{FF2B5EF4-FFF2-40B4-BE49-F238E27FC236}">
                  <a16:creationId xmlns:a16="http://schemas.microsoft.com/office/drawing/2014/main" id="{58490D40-8AB4-4701-8052-368D0F445AAF}"/>
                </a:ext>
              </a:extLst>
            </p:cNvPr>
            <p:cNvSpPr txBox="1">
              <a:spLocks noChangeArrowheads="1"/>
            </p:cNvSpPr>
            <p:nvPr/>
          </p:nvSpPr>
          <p:spPr bwMode="auto">
            <a:xfrm>
              <a:off x="1133" y="4917"/>
              <a:ext cx="74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900" i="1"/>
                <a:t>Scincosaurus</a:t>
              </a:r>
            </a:p>
          </p:txBody>
        </p:sp>
      </p:grpSp>
      <p:grpSp>
        <p:nvGrpSpPr>
          <p:cNvPr id="32776" name="Group 12">
            <a:extLst>
              <a:ext uri="{FF2B5EF4-FFF2-40B4-BE49-F238E27FC236}">
                <a16:creationId xmlns:a16="http://schemas.microsoft.com/office/drawing/2014/main" id="{283F0FA5-C621-401D-A829-0DDE4B45BC99}"/>
              </a:ext>
            </a:extLst>
          </p:cNvPr>
          <p:cNvGrpSpPr>
            <a:grpSpLocks/>
          </p:cNvGrpSpPr>
          <p:nvPr/>
        </p:nvGrpSpPr>
        <p:grpSpPr bwMode="auto">
          <a:xfrm>
            <a:off x="3864769" y="5080402"/>
            <a:ext cx="1257300" cy="473869"/>
            <a:chOff x="1566" y="4492"/>
            <a:chExt cx="1056" cy="398"/>
          </a:xfrm>
        </p:grpSpPr>
        <p:pic>
          <p:nvPicPr>
            <p:cNvPr id="32784" name="Picture 13" descr="image007">
              <a:extLst>
                <a:ext uri="{FF2B5EF4-FFF2-40B4-BE49-F238E27FC236}">
                  <a16:creationId xmlns:a16="http://schemas.microsoft.com/office/drawing/2014/main" id="{2726C5E9-F3F9-47E8-B62F-5DCA6C67C3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6" y="4492"/>
              <a:ext cx="105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Text Box 14">
              <a:extLst>
                <a:ext uri="{FF2B5EF4-FFF2-40B4-BE49-F238E27FC236}">
                  <a16:creationId xmlns:a16="http://schemas.microsoft.com/office/drawing/2014/main" id="{BF069B27-3B49-40FC-8DA6-6B56AFF0E0FA}"/>
                </a:ext>
              </a:extLst>
            </p:cNvPr>
            <p:cNvSpPr txBox="1">
              <a:spLocks noChangeArrowheads="1"/>
            </p:cNvSpPr>
            <p:nvPr/>
          </p:nvSpPr>
          <p:spPr bwMode="auto">
            <a:xfrm>
              <a:off x="1592" y="4696"/>
              <a:ext cx="7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900" i="1"/>
                <a:t>Microbrachis</a:t>
              </a:r>
            </a:p>
          </p:txBody>
        </p:sp>
      </p:grpSp>
      <p:grpSp>
        <p:nvGrpSpPr>
          <p:cNvPr id="32777" name="Group 15">
            <a:extLst>
              <a:ext uri="{FF2B5EF4-FFF2-40B4-BE49-F238E27FC236}">
                <a16:creationId xmlns:a16="http://schemas.microsoft.com/office/drawing/2014/main" id="{E50EC9B1-3DD1-4BED-A54C-89A4FFCB00FE}"/>
              </a:ext>
            </a:extLst>
          </p:cNvPr>
          <p:cNvGrpSpPr>
            <a:grpSpLocks/>
          </p:cNvGrpSpPr>
          <p:nvPr/>
        </p:nvGrpSpPr>
        <p:grpSpPr bwMode="auto">
          <a:xfrm>
            <a:off x="2280048" y="1177528"/>
            <a:ext cx="1950243" cy="909638"/>
            <a:chOff x="1414" y="2703"/>
            <a:chExt cx="1638" cy="764"/>
          </a:xfrm>
        </p:grpSpPr>
        <p:pic>
          <p:nvPicPr>
            <p:cNvPr id="32782" name="Picture 16" descr="Diplovertebron">
              <a:extLst>
                <a:ext uri="{FF2B5EF4-FFF2-40B4-BE49-F238E27FC236}">
                  <a16:creationId xmlns:a16="http://schemas.microsoft.com/office/drawing/2014/main" id="{68087E36-7357-429A-BCE5-D7C62EEB59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4" y="2703"/>
              <a:ext cx="1570"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Text Box 17">
              <a:extLst>
                <a:ext uri="{FF2B5EF4-FFF2-40B4-BE49-F238E27FC236}">
                  <a16:creationId xmlns:a16="http://schemas.microsoft.com/office/drawing/2014/main" id="{CEC3CB3B-62F3-44F4-BA08-395F59C20DEA}"/>
                </a:ext>
              </a:extLst>
            </p:cNvPr>
            <p:cNvSpPr txBox="1">
              <a:spLocks noChangeArrowheads="1"/>
            </p:cNvSpPr>
            <p:nvPr/>
          </p:nvSpPr>
          <p:spPr bwMode="auto">
            <a:xfrm>
              <a:off x="2218" y="3100"/>
              <a:ext cx="83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900" i="1"/>
                <a:t>Diplovertebron</a:t>
              </a:r>
            </a:p>
          </p:txBody>
        </p:sp>
      </p:grpSp>
      <p:grpSp>
        <p:nvGrpSpPr>
          <p:cNvPr id="32778" name="Group 18">
            <a:extLst>
              <a:ext uri="{FF2B5EF4-FFF2-40B4-BE49-F238E27FC236}">
                <a16:creationId xmlns:a16="http://schemas.microsoft.com/office/drawing/2014/main" id="{AD20AC23-41D3-42A7-954C-B33625AAE626}"/>
              </a:ext>
            </a:extLst>
          </p:cNvPr>
          <p:cNvGrpSpPr>
            <a:grpSpLocks/>
          </p:cNvGrpSpPr>
          <p:nvPr/>
        </p:nvGrpSpPr>
        <p:grpSpPr bwMode="auto">
          <a:xfrm>
            <a:off x="5751910" y="4898235"/>
            <a:ext cx="1260872" cy="747713"/>
            <a:chOff x="3151" y="4339"/>
            <a:chExt cx="1059" cy="628"/>
          </a:xfrm>
        </p:grpSpPr>
        <p:pic>
          <p:nvPicPr>
            <p:cNvPr id="32780" name="Picture 19" descr="Gephyrostegus">
              <a:extLst>
                <a:ext uri="{FF2B5EF4-FFF2-40B4-BE49-F238E27FC236}">
                  <a16:creationId xmlns:a16="http://schemas.microsoft.com/office/drawing/2014/main" id="{DA2748C1-06DB-406C-832C-49E492632B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1" y="4339"/>
              <a:ext cx="1024"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Text Box 20">
              <a:extLst>
                <a:ext uri="{FF2B5EF4-FFF2-40B4-BE49-F238E27FC236}">
                  <a16:creationId xmlns:a16="http://schemas.microsoft.com/office/drawing/2014/main" id="{7F601971-7F18-4296-9D32-168771A85769}"/>
                </a:ext>
              </a:extLst>
            </p:cNvPr>
            <p:cNvSpPr txBox="1">
              <a:spLocks noChangeArrowheads="1"/>
            </p:cNvSpPr>
            <p:nvPr/>
          </p:nvSpPr>
          <p:spPr bwMode="auto">
            <a:xfrm>
              <a:off x="3387" y="4773"/>
              <a:ext cx="8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900" i="1"/>
                <a:t>Gephyrostegus</a:t>
              </a:r>
            </a:p>
          </p:txBody>
        </p:sp>
      </p:grpSp>
      <p:sp>
        <p:nvSpPr>
          <p:cNvPr id="32779" name="Rectangle 21">
            <a:extLst>
              <a:ext uri="{FF2B5EF4-FFF2-40B4-BE49-F238E27FC236}">
                <a16:creationId xmlns:a16="http://schemas.microsoft.com/office/drawing/2014/main" id="{0345D7C5-0F25-4ED4-8C98-A4C602B4F0D8}"/>
              </a:ext>
            </a:extLst>
          </p:cNvPr>
          <p:cNvSpPr>
            <a:spLocks noChangeArrowheads="1"/>
          </p:cNvSpPr>
          <p:nvPr/>
        </p:nvSpPr>
        <p:spPr bwMode="auto">
          <a:xfrm>
            <a:off x="1007165" y="5744766"/>
            <a:ext cx="77790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spcBef>
                <a:spcPct val="30000"/>
              </a:spcBef>
            </a:pPr>
            <a:r>
              <a:rPr lang="it-IT" altLang="it-IT" sz="1000" dirty="0"/>
              <a:t>In seguito alla comparsa dei primi tetrapodi nel carbonifero si originarono una ricca serie di tetrapodi anamni che complessivamente possono essere chiamati “anfibi”. Erano strettamente legati all’acqua, con adattamenti alla vita acquatica e, soprattutto, larve acquatiche. Questi antichi anfibi, tuttavia, erano molto diversi dagli anfibi attuali. Innanzitutto per le dimensioni, spesso più simili a quelle di un coccodrillo. Inoltre presentavano spesso pelle fornita di scaglie ossee. </a:t>
            </a:r>
          </a:p>
        </p:txBody>
      </p:sp>
    </p:spTree>
  </p:cSld>
  <p:clrMapOvr>
    <a:masterClrMapping/>
  </p:clrMapOvr>
  <mc:AlternateContent xmlns:mc="http://schemas.openxmlformats.org/markup-compatibility/2006" xmlns:p14="http://schemas.microsoft.com/office/powerpoint/2010/main">
    <mc:Choice Requires="p14">
      <p:transition spd="slow" p14:dur="2000" advTm="130501"/>
    </mc:Choice>
    <mc:Fallback xmlns="">
      <p:transition spd="slow" advTm="13050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4">
            <a:extLst>
              <a:ext uri="{FF2B5EF4-FFF2-40B4-BE49-F238E27FC236}">
                <a16:creationId xmlns:a16="http://schemas.microsoft.com/office/drawing/2014/main" id="{A1F13285-EFD6-4C6F-9169-335A855AD594}"/>
              </a:ext>
            </a:extLst>
          </p:cNvPr>
          <p:cNvSpPr txBox="1">
            <a:spLocks noChangeArrowheads="1"/>
          </p:cNvSpPr>
          <p:nvPr/>
        </p:nvSpPr>
        <p:spPr bwMode="auto">
          <a:xfrm>
            <a:off x="2627710" y="296466"/>
            <a:ext cx="38507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Alcune sinapomorfie dei Lissanfibi</a:t>
            </a:r>
          </a:p>
        </p:txBody>
      </p:sp>
      <p:sp>
        <p:nvSpPr>
          <p:cNvPr id="9220" name="Text Box 5">
            <a:extLst>
              <a:ext uri="{FF2B5EF4-FFF2-40B4-BE49-F238E27FC236}">
                <a16:creationId xmlns:a16="http://schemas.microsoft.com/office/drawing/2014/main" id="{00E5C9B5-3112-4DE7-819F-3E92DC2C5BC5}"/>
              </a:ext>
            </a:extLst>
          </p:cNvPr>
          <p:cNvSpPr txBox="1">
            <a:spLocks noChangeArrowheads="1"/>
          </p:cNvSpPr>
          <p:nvPr/>
        </p:nvSpPr>
        <p:spPr bwMode="auto">
          <a:xfrm>
            <a:off x="2450307" y="107156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sp>
        <p:nvSpPr>
          <p:cNvPr id="9221" name="Text Box 6">
            <a:extLst>
              <a:ext uri="{FF2B5EF4-FFF2-40B4-BE49-F238E27FC236}">
                <a16:creationId xmlns:a16="http://schemas.microsoft.com/office/drawing/2014/main" id="{EA523DC5-F079-45FF-B767-F413900CDA58}"/>
              </a:ext>
            </a:extLst>
          </p:cNvPr>
          <p:cNvSpPr txBox="1">
            <a:spLocks noChangeArrowheads="1"/>
          </p:cNvSpPr>
          <p:nvPr/>
        </p:nvSpPr>
        <p:spPr bwMode="auto">
          <a:xfrm>
            <a:off x="543339" y="1022747"/>
            <a:ext cx="6600411" cy="256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buFontTx/>
              <a:buAutoNum type="arabicPeriod"/>
            </a:pPr>
            <a:r>
              <a:rPr lang="it-IT" altLang="it-IT" sz="2000" dirty="0"/>
              <a:t>Tegumento con ghiandole mucose e granulose</a:t>
            </a:r>
          </a:p>
          <a:p>
            <a:pPr eaLnBrk="1" hangingPunct="1">
              <a:buFontTx/>
              <a:buAutoNum type="arabicPeriod"/>
            </a:pPr>
            <a:endParaRPr lang="it-IT" altLang="it-IT" sz="2000" dirty="0"/>
          </a:p>
          <a:p>
            <a:pPr eaLnBrk="1" hangingPunct="1">
              <a:buFontTx/>
              <a:buAutoNum type="arabicPeriod"/>
            </a:pPr>
            <a:r>
              <a:rPr lang="it-IT" altLang="it-IT" sz="2000" dirty="0"/>
              <a:t>Denti pedicellati</a:t>
            </a:r>
          </a:p>
          <a:p>
            <a:pPr eaLnBrk="1" hangingPunct="1">
              <a:buFontTx/>
              <a:buAutoNum type="arabicPeriod"/>
            </a:pPr>
            <a:endParaRPr lang="it-IT" altLang="it-IT" sz="2000" dirty="0"/>
          </a:p>
          <a:p>
            <a:pPr eaLnBrk="1" hangingPunct="1">
              <a:buFontTx/>
              <a:buAutoNum type="arabicPeriod"/>
            </a:pPr>
            <a:r>
              <a:rPr lang="it-IT" altLang="it-IT" sz="2000" dirty="0"/>
              <a:t>Orecchio fornito di columella e opercolo </a:t>
            </a:r>
            <a:r>
              <a:rPr lang="it-IT" altLang="it-IT" sz="1000" dirty="0"/>
              <a:t>(</a:t>
            </a:r>
            <a:r>
              <a:rPr lang="it-IT" altLang="it-IT" sz="1100" dirty="0"/>
              <a:t>Le cecilie attuali non hanno l’opercolo. Anche </a:t>
            </a:r>
            <a:r>
              <a:rPr lang="it-IT" altLang="it-IT" sz="1100" dirty="0" err="1"/>
              <a:t>perchè</a:t>
            </a:r>
            <a:r>
              <a:rPr lang="it-IT" altLang="it-IT" sz="1100" dirty="0"/>
              <a:t> non hanno il cinto pettorale</a:t>
            </a:r>
            <a:r>
              <a:rPr lang="it-IT" altLang="it-IT" sz="1000" dirty="0"/>
              <a:t>)</a:t>
            </a:r>
          </a:p>
          <a:p>
            <a:pPr eaLnBrk="1" hangingPunct="1">
              <a:buFontTx/>
              <a:buAutoNum type="arabicPeriod"/>
            </a:pPr>
            <a:endParaRPr lang="it-IT" altLang="it-IT" sz="1000" dirty="0"/>
          </a:p>
          <a:p>
            <a:pPr eaLnBrk="1" hangingPunct="1">
              <a:buFontTx/>
              <a:buAutoNum type="arabicPeriod"/>
            </a:pPr>
            <a:r>
              <a:rPr lang="it-IT" altLang="it-IT" sz="2000" dirty="0"/>
              <a:t>Papilla </a:t>
            </a:r>
            <a:r>
              <a:rPr lang="it-IT" altLang="it-IT" sz="2000" dirty="0" err="1"/>
              <a:t>amphibiorum</a:t>
            </a:r>
            <a:endParaRPr lang="it-IT" altLang="it-IT" sz="2000" dirty="0"/>
          </a:p>
          <a:p>
            <a:pPr eaLnBrk="1" hangingPunct="1">
              <a:buFontTx/>
              <a:buAutoNum type="arabicPeriod"/>
            </a:pPr>
            <a:endParaRPr lang="it-IT" altLang="it-IT" sz="2000" dirty="0"/>
          </a:p>
        </p:txBody>
      </p:sp>
      <p:graphicFrame>
        <p:nvGraphicFramePr>
          <p:cNvPr id="9218" name="Object 9">
            <a:extLst>
              <a:ext uri="{FF2B5EF4-FFF2-40B4-BE49-F238E27FC236}">
                <a16:creationId xmlns:a16="http://schemas.microsoft.com/office/drawing/2014/main" id="{B27BFBA1-D27F-4541-B1B2-3B69AB7BB5C1}"/>
              </a:ext>
            </a:extLst>
          </p:cNvPr>
          <p:cNvGraphicFramePr>
            <a:graphicFrameLocks noChangeAspect="1"/>
          </p:cNvGraphicFramePr>
          <p:nvPr/>
        </p:nvGraphicFramePr>
        <p:xfrm>
          <a:off x="4017532" y="4949277"/>
          <a:ext cx="3240881" cy="1752600"/>
        </p:xfrm>
        <a:graphic>
          <a:graphicData uri="http://schemas.openxmlformats.org/presentationml/2006/ole">
            <mc:AlternateContent xmlns:mc="http://schemas.openxmlformats.org/markup-compatibility/2006">
              <mc:Choice xmlns:v="urn:schemas-microsoft-com:vml" Requires="v">
                <p:oleObj spid="_x0000_s9219" name="Image" r:id="rId5" imgW="3706062" imgH="4888588" progId="Photoshop.Image.7">
                  <p:embed/>
                </p:oleObj>
              </mc:Choice>
              <mc:Fallback>
                <p:oleObj name="Image" r:id="rId5" imgW="3706062" imgH="4888588" progId="Photoshop.Image.7">
                  <p:embed/>
                  <p:pic>
                    <p:nvPicPr>
                      <p:cNvPr id="9218" name="Object 9">
                        <a:extLst>
                          <a:ext uri="{FF2B5EF4-FFF2-40B4-BE49-F238E27FC236}">
                            <a16:creationId xmlns:a16="http://schemas.microsoft.com/office/drawing/2014/main" id="{B27BFBA1-D27F-4541-B1B2-3B69AB7BB5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58998"/>
                      <a:stretch>
                        <a:fillRect/>
                      </a:stretch>
                    </p:blipFill>
                    <p:spPr bwMode="auto">
                      <a:xfrm>
                        <a:off x="4017532" y="4949277"/>
                        <a:ext cx="3240881"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222" name="Picture 13" descr="frogs40">
            <a:extLst>
              <a:ext uri="{FF2B5EF4-FFF2-40B4-BE49-F238E27FC236}">
                <a16:creationId xmlns:a16="http://schemas.microsoft.com/office/drawing/2014/main" id="{A3132332-2743-4724-9C5D-16C7B6609E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4216" r="8208"/>
          <a:stretch>
            <a:fillRect/>
          </a:stretch>
        </p:blipFill>
        <p:spPr bwMode="auto">
          <a:xfrm>
            <a:off x="4449728" y="3059755"/>
            <a:ext cx="2886075" cy="1787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 Box 14">
            <a:extLst>
              <a:ext uri="{FF2B5EF4-FFF2-40B4-BE49-F238E27FC236}">
                <a16:creationId xmlns:a16="http://schemas.microsoft.com/office/drawing/2014/main" id="{76F90695-BD5C-4EF6-97B2-20A3B3E2CCAD}"/>
              </a:ext>
            </a:extLst>
          </p:cNvPr>
          <p:cNvSpPr txBox="1">
            <a:spLocks noChangeArrowheads="1"/>
          </p:cNvSpPr>
          <p:nvPr/>
        </p:nvSpPr>
        <p:spPr bwMode="auto">
          <a:xfrm>
            <a:off x="4017532" y="3059755"/>
            <a:ext cx="3465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1.</a:t>
            </a:r>
          </a:p>
        </p:txBody>
      </p:sp>
      <p:sp>
        <p:nvSpPr>
          <p:cNvPr id="9224" name="Text Box 15">
            <a:extLst>
              <a:ext uri="{FF2B5EF4-FFF2-40B4-BE49-F238E27FC236}">
                <a16:creationId xmlns:a16="http://schemas.microsoft.com/office/drawing/2014/main" id="{4EBB2E64-B9AF-4E85-94A1-4CEBBB464394}"/>
              </a:ext>
            </a:extLst>
          </p:cNvPr>
          <p:cNvSpPr txBox="1">
            <a:spLocks noChangeArrowheads="1"/>
          </p:cNvSpPr>
          <p:nvPr/>
        </p:nvSpPr>
        <p:spPr bwMode="auto">
          <a:xfrm>
            <a:off x="4125878" y="4842121"/>
            <a:ext cx="383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2.</a:t>
            </a:r>
          </a:p>
        </p:txBody>
      </p:sp>
      <p:pic>
        <p:nvPicPr>
          <p:cNvPr id="26640" name="Picture 16">
            <a:extLst>
              <a:ext uri="{FF2B5EF4-FFF2-40B4-BE49-F238E27FC236}">
                <a16:creationId xmlns:a16="http://schemas.microsoft.com/office/drawing/2014/main" id="{A7365939-62F5-4755-8B38-4C37582BDA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9729" y="4951659"/>
            <a:ext cx="306466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99775"/>
    </mc:Choice>
    <mc:Fallback xmlns="">
      <p:transition spd="slow" advTm="19977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640"/>
                                        </p:tgtEl>
                                        <p:attrNameLst>
                                          <p:attrName>style.visibility</p:attrName>
                                        </p:attrNameLst>
                                      </p:cBhvr>
                                      <p:to>
                                        <p:strVal val="visible"/>
                                      </p:to>
                                    </p:set>
                                    <p:animEffect transition="in" filter="fade">
                                      <p:cBhvr>
                                        <p:cTn id="7" dur="2000"/>
                                        <p:tgtEl>
                                          <p:spTgt spid="26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a:extLst>
              <a:ext uri="{FF2B5EF4-FFF2-40B4-BE49-F238E27FC236}">
                <a16:creationId xmlns:a16="http://schemas.microsoft.com/office/drawing/2014/main" id="{87A35B31-0FEC-4575-AFC3-6284A79ED5FA}"/>
              </a:ext>
            </a:extLst>
          </p:cNvPr>
          <p:cNvSpPr txBox="1">
            <a:spLocks noChangeArrowheads="1"/>
          </p:cNvSpPr>
          <p:nvPr/>
        </p:nvSpPr>
        <p:spPr bwMode="auto">
          <a:xfrm>
            <a:off x="2250281" y="242888"/>
            <a:ext cx="38343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3.</a:t>
            </a:r>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p:txBody>
      </p:sp>
      <p:sp>
        <p:nvSpPr>
          <p:cNvPr id="71686" name="Rectangle 6">
            <a:extLst>
              <a:ext uri="{FF2B5EF4-FFF2-40B4-BE49-F238E27FC236}">
                <a16:creationId xmlns:a16="http://schemas.microsoft.com/office/drawing/2014/main" id="{F428AEA6-3D25-471B-82CB-F8F6D9D4F951}"/>
              </a:ext>
            </a:extLst>
          </p:cNvPr>
          <p:cNvSpPr>
            <a:spLocks noChangeArrowheads="1"/>
          </p:cNvSpPr>
          <p:nvPr/>
        </p:nvSpPr>
        <p:spPr bwMode="auto">
          <a:xfrm>
            <a:off x="2465785" y="6344841"/>
            <a:ext cx="5143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sp>
        <p:nvSpPr>
          <p:cNvPr id="10246" name="Text Box 7">
            <a:extLst>
              <a:ext uri="{FF2B5EF4-FFF2-40B4-BE49-F238E27FC236}">
                <a16:creationId xmlns:a16="http://schemas.microsoft.com/office/drawing/2014/main" id="{2C2DC0FF-60AB-4DFE-8A24-1DE531F6BC93}"/>
              </a:ext>
            </a:extLst>
          </p:cNvPr>
          <p:cNvSpPr txBox="1">
            <a:spLocks noChangeArrowheads="1"/>
          </p:cNvSpPr>
          <p:nvPr/>
        </p:nvSpPr>
        <p:spPr bwMode="auto">
          <a:xfrm>
            <a:off x="2681288" y="296466"/>
            <a:ext cx="337624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500" b="1">
                <a:latin typeface="Arial" panose="020B0604020202020204" pitchFamily="34" charset="0"/>
              </a:rPr>
              <a:t>Orecchio con columella e opercolo</a:t>
            </a:r>
          </a:p>
        </p:txBody>
      </p:sp>
      <p:grpSp>
        <p:nvGrpSpPr>
          <p:cNvPr id="10247" name="Group 8">
            <a:extLst>
              <a:ext uri="{FF2B5EF4-FFF2-40B4-BE49-F238E27FC236}">
                <a16:creationId xmlns:a16="http://schemas.microsoft.com/office/drawing/2014/main" id="{7E66ACB0-D4C5-436C-8E1F-CBAAF0D41C80}"/>
              </a:ext>
            </a:extLst>
          </p:cNvPr>
          <p:cNvGrpSpPr>
            <a:grpSpLocks/>
          </p:cNvGrpSpPr>
          <p:nvPr/>
        </p:nvGrpSpPr>
        <p:grpSpPr bwMode="auto">
          <a:xfrm>
            <a:off x="1348978" y="620316"/>
            <a:ext cx="5163741" cy="2914650"/>
            <a:chOff x="-17" y="1122"/>
            <a:chExt cx="4337" cy="2448"/>
          </a:xfrm>
        </p:grpSpPr>
        <p:graphicFrame>
          <p:nvGraphicFramePr>
            <p:cNvPr id="10243" name="Object 9">
              <a:extLst>
                <a:ext uri="{FF2B5EF4-FFF2-40B4-BE49-F238E27FC236}">
                  <a16:creationId xmlns:a16="http://schemas.microsoft.com/office/drawing/2014/main" id="{0D402E84-870B-4926-AE7C-3D074AE542CB}"/>
                </a:ext>
              </a:extLst>
            </p:cNvPr>
            <p:cNvGraphicFramePr>
              <a:graphicFrameLocks noChangeAspect="1"/>
            </p:cNvGraphicFramePr>
            <p:nvPr/>
          </p:nvGraphicFramePr>
          <p:xfrm>
            <a:off x="-17" y="1134"/>
            <a:ext cx="4312" cy="2436"/>
          </p:xfrm>
          <a:graphic>
            <a:graphicData uri="http://schemas.openxmlformats.org/presentationml/2006/ole">
              <mc:AlternateContent xmlns:mc="http://schemas.openxmlformats.org/markup-compatibility/2006">
                <mc:Choice xmlns:v="urn:schemas-microsoft-com:vml" Requires="v">
                  <p:oleObj spid="_x0000_s10244" name="Image" r:id="rId4" imgW="6845652" imgH="3867349" progId="Photoshop.Image.7">
                    <p:embed/>
                  </p:oleObj>
                </mc:Choice>
                <mc:Fallback>
                  <p:oleObj name="Image" r:id="rId4" imgW="6845652" imgH="3867349" progId="Photoshop.Image.7">
                    <p:embed/>
                    <p:pic>
                      <p:nvPicPr>
                        <p:cNvPr id="10243" name="Object 9">
                          <a:extLst>
                            <a:ext uri="{FF2B5EF4-FFF2-40B4-BE49-F238E27FC236}">
                              <a16:creationId xmlns:a16="http://schemas.microsoft.com/office/drawing/2014/main" id="{0D402E84-870B-4926-AE7C-3D074AE542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 y="1134"/>
                          <a:ext cx="4312" cy="2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55" name="Rectangle 10">
              <a:extLst>
                <a:ext uri="{FF2B5EF4-FFF2-40B4-BE49-F238E27FC236}">
                  <a16:creationId xmlns:a16="http://schemas.microsoft.com/office/drawing/2014/main" id="{AD0E9237-F1E0-4C8B-B442-B4BE3B8B065F}"/>
                </a:ext>
              </a:extLst>
            </p:cNvPr>
            <p:cNvSpPr>
              <a:spLocks noChangeArrowheads="1"/>
            </p:cNvSpPr>
            <p:nvPr/>
          </p:nvSpPr>
          <p:spPr bwMode="auto">
            <a:xfrm>
              <a:off x="2820" y="1122"/>
              <a:ext cx="1500" cy="22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grpSp>
      <p:grpSp>
        <p:nvGrpSpPr>
          <p:cNvPr id="10248" name="Group 11">
            <a:extLst>
              <a:ext uri="{FF2B5EF4-FFF2-40B4-BE49-F238E27FC236}">
                <a16:creationId xmlns:a16="http://schemas.microsoft.com/office/drawing/2014/main" id="{7994E5A7-6E0C-4798-AB89-8356C7341AD7}"/>
              </a:ext>
            </a:extLst>
          </p:cNvPr>
          <p:cNvGrpSpPr>
            <a:grpSpLocks/>
          </p:cNvGrpSpPr>
          <p:nvPr/>
        </p:nvGrpSpPr>
        <p:grpSpPr bwMode="auto">
          <a:xfrm>
            <a:off x="4719637" y="926306"/>
            <a:ext cx="2424113" cy="1810941"/>
            <a:chOff x="-228" y="4100"/>
            <a:chExt cx="2522" cy="1660"/>
          </a:xfrm>
        </p:grpSpPr>
        <p:pic>
          <p:nvPicPr>
            <p:cNvPr id="10253" name="Picture 12" descr="Bullfrog">
              <a:extLst>
                <a:ext uri="{FF2B5EF4-FFF2-40B4-BE49-F238E27FC236}">
                  <a16:creationId xmlns:a16="http://schemas.microsoft.com/office/drawing/2014/main" id="{A827F724-EB7A-4293-947B-7D0107EED0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00"/>
              <a:ext cx="2256" cy="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Rectangle 13">
              <a:extLst>
                <a:ext uri="{FF2B5EF4-FFF2-40B4-BE49-F238E27FC236}">
                  <a16:creationId xmlns:a16="http://schemas.microsoft.com/office/drawing/2014/main" id="{F28CDE3E-CF3E-470A-8E3C-FF22A48C5E48}"/>
                </a:ext>
              </a:extLst>
            </p:cNvPr>
            <p:cNvSpPr>
              <a:spLocks noChangeArrowheads="1"/>
            </p:cNvSpPr>
            <p:nvPr/>
          </p:nvSpPr>
          <p:spPr bwMode="auto">
            <a:xfrm>
              <a:off x="-228" y="5641"/>
              <a:ext cx="2522" cy="1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grpSp>
      <p:graphicFrame>
        <p:nvGraphicFramePr>
          <p:cNvPr id="71696" name="Object 16">
            <a:extLst>
              <a:ext uri="{FF2B5EF4-FFF2-40B4-BE49-F238E27FC236}">
                <a16:creationId xmlns:a16="http://schemas.microsoft.com/office/drawing/2014/main" id="{0941735F-A72F-4F9B-ADAA-5BDE52A4940C}"/>
              </a:ext>
            </a:extLst>
          </p:cNvPr>
          <p:cNvGraphicFramePr>
            <a:graphicFrameLocks noChangeAspect="1"/>
          </p:cNvGraphicFramePr>
          <p:nvPr/>
        </p:nvGraphicFramePr>
        <p:xfrm>
          <a:off x="2000250" y="3861197"/>
          <a:ext cx="5361385" cy="2813447"/>
        </p:xfrm>
        <a:graphic>
          <a:graphicData uri="http://schemas.openxmlformats.org/presentationml/2006/ole">
            <mc:AlternateContent xmlns:mc="http://schemas.openxmlformats.org/markup-compatibility/2006">
              <mc:Choice xmlns:v="urn:schemas-microsoft-com:vml" Requires="v">
                <p:oleObj spid="_x0000_s10245" name="Image" r:id="rId7" imgW="4090078" imgH="2145615" progId="Photoshop.Image.7">
                  <p:embed/>
                </p:oleObj>
              </mc:Choice>
              <mc:Fallback>
                <p:oleObj name="Image" r:id="rId7" imgW="4090078" imgH="2145615" progId="Photoshop.Image.7">
                  <p:embed/>
                  <p:pic>
                    <p:nvPicPr>
                      <p:cNvPr id="71696" name="Object 16">
                        <a:extLst>
                          <a:ext uri="{FF2B5EF4-FFF2-40B4-BE49-F238E27FC236}">
                            <a16:creationId xmlns:a16="http://schemas.microsoft.com/office/drawing/2014/main" id="{0941735F-A72F-4F9B-ADAA-5BDE52A494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0250" y="3861197"/>
                        <a:ext cx="5361385" cy="2813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97" name="Text Box 17">
            <a:extLst>
              <a:ext uri="{FF2B5EF4-FFF2-40B4-BE49-F238E27FC236}">
                <a16:creationId xmlns:a16="http://schemas.microsoft.com/office/drawing/2014/main" id="{F21CBB2E-A039-4955-AE3B-25608C17DA07}"/>
              </a:ext>
            </a:extLst>
          </p:cNvPr>
          <p:cNvSpPr txBox="1">
            <a:spLocks noChangeArrowheads="1"/>
          </p:cNvSpPr>
          <p:nvPr/>
        </p:nvSpPr>
        <p:spPr bwMode="auto">
          <a:xfrm>
            <a:off x="5449491" y="3904060"/>
            <a:ext cx="1228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latin typeface="Arial" panose="020B0604020202020204" pitchFamily="34" charset="0"/>
              </a:rPr>
              <a:t>columella</a:t>
            </a:r>
          </a:p>
        </p:txBody>
      </p:sp>
      <p:sp>
        <p:nvSpPr>
          <p:cNvPr id="71698" name="Line 18">
            <a:extLst>
              <a:ext uri="{FF2B5EF4-FFF2-40B4-BE49-F238E27FC236}">
                <a16:creationId xmlns:a16="http://schemas.microsoft.com/office/drawing/2014/main" id="{27A984A7-2B00-4341-910B-30E9651E49C7}"/>
              </a:ext>
            </a:extLst>
          </p:cNvPr>
          <p:cNvSpPr>
            <a:spLocks noChangeShapeType="1"/>
          </p:cNvSpPr>
          <p:nvPr/>
        </p:nvSpPr>
        <p:spPr bwMode="auto">
          <a:xfrm flipH="1">
            <a:off x="5562600" y="4502944"/>
            <a:ext cx="255985" cy="6548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sz="1800"/>
          </a:p>
        </p:txBody>
      </p:sp>
      <p:sp>
        <p:nvSpPr>
          <p:cNvPr id="71699" name="Text Box 19">
            <a:extLst>
              <a:ext uri="{FF2B5EF4-FFF2-40B4-BE49-F238E27FC236}">
                <a16:creationId xmlns:a16="http://schemas.microsoft.com/office/drawing/2014/main" id="{2EAB6F11-4AAF-40B8-8047-EB8580AB4AD1}"/>
              </a:ext>
            </a:extLst>
          </p:cNvPr>
          <p:cNvSpPr txBox="1">
            <a:spLocks noChangeArrowheads="1"/>
          </p:cNvSpPr>
          <p:nvPr/>
        </p:nvSpPr>
        <p:spPr bwMode="auto">
          <a:xfrm>
            <a:off x="5057775" y="6294835"/>
            <a:ext cx="1643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latin typeface="Arial" panose="020B0604020202020204" pitchFamily="34" charset="0"/>
              </a:rPr>
              <a:t>opercolo</a:t>
            </a:r>
          </a:p>
        </p:txBody>
      </p:sp>
      <p:sp>
        <p:nvSpPr>
          <p:cNvPr id="71700" name="Line 20">
            <a:extLst>
              <a:ext uri="{FF2B5EF4-FFF2-40B4-BE49-F238E27FC236}">
                <a16:creationId xmlns:a16="http://schemas.microsoft.com/office/drawing/2014/main" id="{806B865C-B880-42DD-A534-C4F3A1F5C3BF}"/>
              </a:ext>
            </a:extLst>
          </p:cNvPr>
          <p:cNvSpPr>
            <a:spLocks noChangeShapeType="1"/>
          </p:cNvSpPr>
          <p:nvPr/>
        </p:nvSpPr>
        <p:spPr bwMode="auto">
          <a:xfrm flipH="1" flipV="1">
            <a:off x="5258991" y="5549504"/>
            <a:ext cx="179784" cy="84058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sz="1800"/>
          </a:p>
        </p:txBody>
      </p:sp>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57599"/>
    </mc:Choice>
    <mc:Fallback xmlns="">
      <p:transition spd="slow" advTm="15759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71686"/>
                                        </p:tgtEl>
                                        <p:attrNameLst>
                                          <p:attrName>style.visibility</p:attrName>
                                        </p:attrNameLst>
                                      </p:cBhvr>
                                      <p:to>
                                        <p:strVal val="visible"/>
                                      </p:to>
                                    </p:set>
                                    <p:animEffect transition="in" filter="dissolve">
                                      <p:cBhvr>
                                        <p:cTn id="7" dur="500"/>
                                        <p:tgtEl>
                                          <p:spTgt spid="71686"/>
                                        </p:tgtEl>
                                      </p:cBhvr>
                                    </p:animEffect>
                                  </p:childTnLst>
                                </p:cTn>
                              </p:par>
                              <p:par>
                                <p:cTn id="8" presetID="9" presetClass="entr" presetSubtype="0" fill="hold" nodeType="withEffect">
                                  <p:stCondLst>
                                    <p:cond delay="0"/>
                                  </p:stCondLst>
                                  <p:childTnLst>
                                    <p:set>
                                      <p:cBhvr>
                                        <p:cTn id="9" dur="1" fill="hold">
                                          <p:stCondLst>
                                            <p:cond delay="0"/>
                                          </p:stCondLst>
                                        </p:cTn>
                                        <p:tgtEl>
                                          <p:spTgt spid="71696"/>
                                        </p:tgtEl>
                                        <p:attrNameLst>
                                          <p:attrName>style.visibility</p:attrName>
                                        </p:attrNameLst>
                                      </p:cBhvr>
                                      <p:to>
                                        <p:strVal val="visible"/>
                                      </p:to>
                                    </p:set>
                                    <p:animEffect transition="in" filter="dissolve">
                                      <p:cBhvr>
                                        <p:cTn id="10" dur="500"/>
                                        <p:tgtEl>
                                          <p:spTgt spid="7169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1697"/>
                                        </p:tgtEl>
                                        <p:attrNameLst>
                                          <p:attrName>style.visibility</p:attrName>
                                        </p:attrNameLst>
                                      </p:cBhvr>
                                      <p:to>
                                        <p:strVal val="visible"/>
                                      </p:to>
                                    </p:set>
                                    <p:animEffect transition="in" filter="dissolve">
                                      <p:cBhvr>
                                        <p:cTn id="13" dur="500"/>
                                        <p:tgtEl>
                                          <p:spTgt spid="71697"/>
                                        </p:tgtEl>
                                      </p:cBhvr>
                                    </p:animEffect>
                                  </p:childTnLst>
                                </p:cTn>
                              </p:par>
                              <p:par>
                                <p:cTn id="14" presetID="9" presetClass="entr" presetSubtype="0" fill="hold" nodeType="withEffect">
                                  <p:stCondLst>
                                    <p:cond delay="0"/>
                                  </p:stCondLst>
                                  <p:childTnLst>
                                    <p:set>
                                      <p:cBhvr>
                                        <p:cTn id="15" dur="1" fill="hold">
                                          <p:stCondLst>
                                            <p:cond delay="0"/>
                                          </p:stCondLst>
                                        </p:cTn>
                                        <p:tgtEl>
                                          <p:spTgt spid="71698"/>
                                        </p:tgtEl>
                                        <p:attrNameLst>
                                          <p:attrName>style.visibility</p:attrName>
                                        </p:attrNameLst>
                                      </p:cBhvr>
                                      <p:to>
                                        <p:strVal val="visible"/>
                                      </p:to>
                                    </p:set>
                                    <p:animEffect transition="in" filter="dissolve">
                                      <p:cBhvr>
                                        <p:cTn id="16" dur="500"/>
                                        <p:tgtEl>
                                          <p:spTgt spid="7169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1699"/>
                                        </p:tgtEl>
                                        <p:attrNameLst>
                                          <p:attrName>style.visibility</p:attrName>
                                        </p:attrNameLst>
                                      </p:cBhvr>
                                      <p:to>
                                        <p:strVal val="visible"/>
                                      </p:to>
                                    </p:set>
                                    <p:animEffect transition="in" filter="dissolve">
                                      <p:cBhvr>
                                        <p:cTn id="19" dur="500"/>
                                        <p:tgtEl>
                                          <p:spTgt spid="71699"/>
                                        </p:tgtEl>
                                      </p:cBhvr>
                                    </p:animEffect>
                                  </p:childTnLst>
                                </p:cTn>
                              </p:par>
                              <p:par>
                                <p:cTn id="20" presetID="9" presetClass="entr" presetSubtype="0" fill="hold" nodeType="withEffect">
                                  <p:stCondLst>
                                    <p:cond delay="0"/>
                                  </p:stCondLst>
                                  <p:childTnLst>
                                    <p:set>
                                      <p:cBhvr>
                                        <p:cTn id="21" dur="1" fill="hold">
                                          <p:stCondLst>
                                            <p:cond delay="0"/>
                                          </p:stCondLst>
                                        </p:cTn>
                                        <p:tgtEl>
                                          <p:spTgt spid="71700"/>
                                        </p:tgtEl>
                                        <p:attrNameLst>
                                          <p:attrName>style.visibility</p:attrName>
                                        </p:attrNameLst>
                                      </p:cBhvr>
                                      <p:to>
                                        <p:strVal val="visible"/>
                                      </p:to>
                                    </p:set>
                                    <p:animEffect transition="in" filter="dissolve">
                                      <p:cBhvr>
                                        <p:cTn id="22" dur="500"/>
                                        <p:tgtEl>
                                          <p:spTgt spid="71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6" grpId="0" animBg="1"/>
      <p:bldP spid="71697" grpId="0"/>
      <p:bldP spid="7169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Pathways for Sound Transmission to the Inner Ear in Amphibians">
            <a:extLst>
              <a:ext uri="{FF2B5EF4-FFF2-40B4-BE49-F238E27FC236}">
                <a16:creationId xmlns:a16="http://schemas.microsoft.com/office/drawing/2014/main" id="{75E61593-6CC1-4A6A-8E56-10CE9052A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566" y="1089316"/>
            <a:ext cx="5446644" cy="4557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009963"/>
      </p:ext>
    </p:extLst>
  </p:cSld>
  <p:clrMapOvr>
    <a:masterClrMapping/>
  </p:clrMapOvr>
  <mc:AlternateContent xmlns:mc="http://schemas.openxmlformats.org/markup-compatibility/2006" xmlns:p14="http://schemas.microsoft.com/office/powerpoint/2010/main">
    <mc:Choice Requires="p14">
      <p:transition spd="slow" p14:dur="2000" advTm="93708"/>
    </mc:Choice>
    <mc:Fallback xmlns="">
      <p:transition spd="slow" advTm="9370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5">
            <a:extLst>
              <a:ext uri="{FF2B5EF4-FFF2-40B4-BE49-F238E27FC236}">
                <a16:creationId xmlns:a16="http://schemas.microsoft.com/office/drawing/2014/main" id="{1FC0A850-EA17-427A-B6BD-CD8505238BB3}"/>
              </a:ext>
            </a:extLst>
          </p:cNvPr>
          <p:cNvSpPr txBox="1">
            <a:spLocks noChangeArrowheads="1"/>
          </p:cNvSpPr>
          <p:nvPr/>
        </p:nvSpPr>
        <p:spPr bwMode="auto">
          <a:xfrm>
            <a:off x="2519362" y="188119"/>
            <a:ext cx="22749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latin typeface="Arial" panose="020B0604020202020204" pitchFamily="34" charset="0"/>
              </a:rPr>
              <a:t>Papilla amphibiorum</a:t>
            </a:r>
          </a:p>
        </p:txBody>
      </p:sp>
      <p:sp>
        <p:nvSpPr>
          <p:cNvPr id="11268" name="Text Box 6">
            <a:extLst>
              <a:ext uri="{FF2B5EF4-FFF2-40B4-BE49-F238E27FC236}">
                <a16:creationId xmlns:a16="http://schemas.microsoft.com/office/drawing/2014/main" id="{2EE0A943-69DD-4435-A2F3-EE4D11421250}"/>
              </a:ext>
            </a:extLst>
          </p:cNvPr>
          <p:cNvSpPr txBox="1">
            <a:spLocks noChangeArrowheads="1"/>
          </p:cNvSpPr>
          <p:nvPr/>
        </p:nvSpPr>
        <p:spPr bwMode="auto">
          <a:xfrm>
            <a:off x="2000250" y="4899422"/>
            <a:ext cx="465653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500">
                <a:latin typeface="Arial" panose="020B0604020202020204" pitchFamily="34" charset="0"/>
              </a:rPr>
              <a:t>Le onde sonore raggiungono l’orecchio interno attraverso la columella (alta frequenza) e l’opercolo (bassa frequenza).</a:t>
            </a:r>
          </a:p>
        </p:txBody>
      </p:sp>
      <p:graphicFrame>
        <p:nvGraphicFramePr>
          <p:cNvPr id="11266" name="Object 7">
            <a:extLst>
              <a:ext uri="{FF2B5EF4-FFF2-40B4-BE49-F238E27FC236}">
                <a16:creationId xmlns:a16="http://schemas.microsoft.com/office/drawing/2014/main" id="{31D7D346-B398-4D05-84D1-CB12C533B193}"/>
              </a:ext>
            </a:extLst>
          </p:cNvPr>
          <p:cNvGraphicFramePr>
            <a:graphicFrameLocks noChangeAspect="1"/>
          </p:cNvGraphicFramePr>
          <p:nvPr/>
        </p:nvGraphicFramePr>
        <p:xfrm>
          <a:off x="2000250" y="1001316"/>
          <a:ext cx="5143500" cy="3769519"/>
        </p:xfrm>
        <a:graphic>
          <a:graphicData uri="http://schemas.openxmlformats.org/presentationml/2006/ole">
            <mc:AlternateContent xmlns:mc="http://schemas.openxmlformats.org/markup-compatibility/2006">
              <mc:Choice xmlns:v="urn:schemas-microsoft-com:vml" Requires="v">
                <p:oleObj spid="_x0000_s11267" name="Image" r:id="rId3" imgW="4882492" imgH="3578056" progId="Photoshop.Image.8">
                  <p:embed/>
                </p:oleObj>
              </mc:Choice>
              <mc:Fallback>
                <p:oleObj name="Image" r:id="rId3" imgW="4882492" imgH="3578056" progId="Photoshop.Image.8">
                  <p:embed/>
                  <p:pic>
                    <p:nvPicPr>
                      <p:cNvPr id="11266" name="Object 7">
                        <a:extLst>
                          <a:ext uri="{FF2B5EF4-FFF2-40B4-BE49-F238E27FC236}">
                            <a16:creationId xmlns:a16="http://schemas.microsoft.com/office/drawing/2014/main" id="{31D7D346-B398-4D05-84D1-CB12C533B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0" y="1001316"/>
                        <a:ext cx="5143500" cy="376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9" name="Text Box 8">
            <a:extLst>
              <a:ext uri="{FF2B5EF4-FFF2-40B4-BE49-F238E27FC236}">
                <a16:creationId xmlns:a16="http://schemas.microsoft.com/office/drawing/2014/main" id="{BF5D183C-9027-4776-897A-149AFFEC905C}"/>
              </a:ext>
            </a:extLst>
          </p:cNvPr>
          <p:cNvSpPr txBox="1">
            <a:spLocks noChangeArrowheads="1"/>
          </p:cNvSpPr>
          <p:nvPr/>
        </p:nvSpPr>
        <p:spPr bwMode="auto">
          <a:xfrm>
            <a:off x="2250281" y="242888"/>
            <a:ext cx="38343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4.</a:t>
            </a:r>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a:p>
            <a:pPr eaLnBrk="1" hangingPunct="1"/>
            <a:endParaRPr lang="it-IT" altLang="it-IT" sz="1800"/>
          </a:p>
        </p:txBody>
      </p:sp>
      <p:sp>
        <p:nvSpPr>
          <p:cNvPr id="11270" name="Rectangle 9">
            <a:extLst>
              <a:ext uri="{FF2B5EF4-FFF2-40B4-BE49-F238E27FC236}">
                <a16:creationId xmlns:a16="http://schemas.microsoft.com/office/drawing/2014/main" id="{B510B4CA-F41B-475A-AA40-72A61113E9A4}"/>
              </a:ext>
            </a:extLst>
          </p:cNvPr>
          <p:cNvSpPr>
            <a:spLocks noChangeArrowheads="1"/>
          </p:cNvSpPr>
          <p:nvPr/>
        </p:nvSpPr>
        <p:spPr bwMode="auto">
          <a:xfrm>
            <a:off x="2250281" y="499557"/>
            <a:ext cx="4600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200"/>
              <a:t>Area sensoriale della parete del sacculo dell’orecchio interno sensibile a frequenze sonore sotto i 1000 Hz (la papilla basilaris è sensibile a frequenze oltre i 1000 Hz) </a:t>
            </a:r>
          </a:p>
        </p:txBody>
      </p:sp>
    </p:spTree>
  </p:cSld>
  <p:clrMapOvr>
    <a:masterClrMapping/>
  </p:clrMapOvr>
  <mc:AlternateContent xmlns:mc="http://schemas.openxmlformats.org/markup-compatibility/2006" xmlns:p14="http://schemas.microsoft.com/office/powerpoint/2010/main">
    <mc:Choice Requires="p14">
      <p:transition spd="slow" p14:dur="2000" advTm="59779"/>
    </mc:Choice>
    <mc:Fallback xmlns="">
      <p:transition spd="slow" advTm="5977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Hearing in Plethodontid Salamanders: A Review">
            <a:extLst>
              <a:ext uri="{FF2B5EF4-FFF2-40B4-BE49-F238E27FC236}">
                <a16:creationId xmlns:a16="http://schemas.microsoft.com/office/drawing/2014/main" id="{3763FA9C-B8C7-4255-94E5-A45B1B3C3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073" y="850003"/>
            <a:ext cx="7511853" cy="354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675901"/>
      </p:ext>
    </p:extLst>
  </p:cSld>
  <p:clrMapOvr>
    <a:masterClrMapping/>
  </p:clrMapOvr>
  <mc:AlternateContent xmlns:mc="http://schemas.openxmlformats.org/markup-compatibility/2006" xmlns:p14="http://schemas.microsoft.com/office/powerpoint/2010/main">
    <mc:Choice Requires="p14">
      <p:transition spd="slow" p14:dur="2000" advTm="91371"/>
    </mc:Choice>
    <mc:Fallback xmlns="">
      <p:transition spd="slow" advTm="9137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 ">
            <a:extLst>
              <a:ext uri="{FF2B5EF4-FFF2-40B4-BE49-F238E27FC236}">
                <a16:creationId xmlns:a16="http://schemas.microsoft.com/office/drawing/2014/main" id="{0E2C4019-9C19-4383-9EF0-A5A8486EC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409" y="1692267"/>
            <a:ext cx="5811182" cy="350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6">
            <a:extLst>
              <a:ext uri="{FF2B5EF4-FFF2-40B4-BE49-F238E27FC236}">
                <a16:creationId xmlns:a16="http://schemas.microsoft.com/office/drawing/2014/main" id="{10EA2F33-7308-48A5-9619-E0CB0C152A5C}"/>
              </a:ext>
            </a:extLst>
          </p:cNvPr>
          <p:cNvSpPr>
            <a:spLocks noChangeArrowheads="1"/>
          </p:cNvSpPr>
          <p:nvPr/>
        </p:nvSpPr>
        <p:spPr bwMode="auto">
          <a:xfrm>
            <a:off x="1539426" y="5803969"/>
            <a:ext cx="56912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2000" dirty="0"/>
              <a:t>Skeleton of </a:t>
            </a:r>
            <a:r>
              <a:rPr lang="it-IT" altLang="it-IT" sz="2000" i="1" dirty="0" err="1"/>
              <a:t>Aneides</a:t>
            </a:r>
            <a:r>
              <a:rPr lang="it-IT" altLang="it-IT" sz="2000" i="1" dirty="0"/>
              <a:t> </a:t>
            </a:r>
            <a:r>
              <a:rPr lang="it-IT" altLang="it-IT" sz="2000" i="1" dirty="0" err="1"/>
              <a:t>flavipunctatus</a:t>
            </a:r>
            <a:r>
              <a:rPr lang="it-IT" altLang="it-IT" sz="2000" dirty="0"/>
              <a:t> (</a:t>
            </a:r>
            <a:r>
              <a:rPr lang="it-IT" altLang="it-IT" sz="2000" dirty="0" err="1"/>
              <a:t>juvenile</a:t>
            </a:r>
            <a:r>
              <a:rPr lang="it-IT" altLang="it-IT" sz="2000" dirty="0"/>
              <a:t> specimen) (red = bone; blue = </a:t>
            </a:r>
            <a:r>
              <a:rPr lang="it-IT" altLang="it-IT" sz="2000" dirty="0" err="1"/>
              <a:t>cartilage</a:t>
            </a:r>
            <a:r>
              <a:rPr lang="it-IT" altLang="it-IT" sz="2000" dirty="0"/>
              <a:t>). </a:t>
            </a:r>
          </a:p>
        </p:txBody>
      </p:sp>
      <p:sp>
        <p:nvSpPr>
          <p:cNvPr id="45060" name="Rectangle 7">
            <a:extLst>
              <a:ext uri="{FF2B5EF4-FFF2-40B4-BE49-F238E27FC236}">
                <a16:creationId xmlns:a16="http://schemas.microsoft.com/office/drawing/2014/main" id="{93325D24-45F4-43AD-AC35-31E7E84FB50C}"/>
              </a:ext>
            </a:extLst>
          </p:cNvPr>
          <p:cNvSpPr>
            <a:spLocks noChangeArrowheads="1"/>
          </p:cNvSpPr>
          <p:nvPr/>
        </p:nvSpPr>
        <p:spPr bwMode="auto">
          <a:xfrm>
            <a:off x="2857500" y="45244"/>
            <a:ext cx="330411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2700">
                <a:solidFill>
                  <a:srgbClr val="990000"/>
                </a:solidFill>
                <a:cs typeface="Arial" panose="020B0604020202020204" pitchFamily="34" charset="0"/>
              </a:rPr>
              <a:t>Caudata  -  Urodela</a:t>
            </a:r>
          </a:p>
        </p:txBody>
      </p:sp>
      <p:sp>
        <p:nvSpPr>
          <p:cNvPr id="45061" name="Rectangle 8">
            <a:extLst>
              <a:ext uri="{FF2B5EF4-FFF2-40B4-BE49-F238E27FC236}">
                <a16:creationId xmlns:a16="http://schemas.microsoft.com/office/drawing/2014/main" id="{572C8A16-8CBE-4127-ABDA-FE01AAAE75C4}"/>
              </a:ext>
            </a:extLst>
          </p:cNvPr>
          <p:cNvSpPr>
            <a:spLocks noChangeArrowheads="1"/>
          </p:cNvSpPr>
          <p:nvPr/>
        </p:nvSpPr>
        <p:spPr bwMode="auto">
          <a:xfrm>
            <a:off x="1042806" y="1161753"/>
            <a:ext cx="77963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spcBef>
                <a:spcPct val="30000"/>
              </a:spcBef>
            </a:pPr>
            <a:r>
              <a:rPr lang="it-IT" altLang="it-IT" sz="1600" dirty="0"/>
              <a:t>Struttura simile a quella degli anfibi ancestrali con deambulazione primitiva.</a:t>
            </a:r>
          </a:p>
        </p:txBody>
      </p:sp>
    </p:spTree>
  </p:cSld>
  <p:clrMapOvr>
    <a:masterClrMapping/>
  </p:clrMapOvr>
  <mc:AlternateContent xmlns:mc="http://schemas.openxmlformats.org/markup-compatibility/2006" xmlns:p14="http://schemas.microsoft.com/office/powerpoint/2010/main">
    <mc:Choice Requires="p14">
      <p:transition spd="slow" p14:dur="2000" advTm="158366"/>
    </mc:Choice>
    <mc:Fallback xmlns="">
      <p:transition spd="slow" advTm="15836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5325F272-83BA-4F2A-A8F9-A3E5DAE9A88A}"/>
              </a:ext>
            </a:extLst>
          </p:cNvPr>
          <p:cNvSpPr>
            <a:spLocks noChangeArrowheads="1"/>
          </p:cNvSpPr>
          <p:nvPr/>
        </p:nvSpPr>
        <p:spPr bwMode="auto">
          <a:xfrm>
            <a:off x="2857500" y="45244"/>
            <a:ext cx="330411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2700">
                <a:solidFill>
                  <a:srgbClr val="990000"/>
                </a:solidFill>
                <a:cs typeface="Arial" panose="020B0604020202020204" pitchFamily="34" charset="0"/>
              </a:rPr>
              <a:t>Caudata  -  Urodela</a:t>
            </a:r>
          </a:p>
        </p:txBody>
      </p:sp>
      <p:sp>
        <p:nvSpPr>
          <p:cNvPr id="46083" name="Text Box 3">
            <a:extLst>
              <a:ext uri="{FF2B5EF4-FFF2-40B4-BE49-F238E27FC236}">
                <a16:creationId xmlns:a16="http://schemas.microsoft.com/office/drawing/2014/main" id="{74552E66-12B4-46EA-A845-0B2F1F985D7C}"/>
              </a:ext>
            </a:extLst>
          </p:cNvPr>
          <p:cNvSpPr txBox="1">
            <a:spLocks noChangeArrowheads="1"/>
          </p:cNvSpPr>
          <p:nvPr/>
        </p:nvSpPr>
        <p:spPr bwMode="auto">
          <a:xfrm>
            <a:off x="893358" y="1025753"/>
            <a:ext cx="2569934" cy="365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lnSpc>
                <a:spcPct val="130000"/>
              </a:lnSpc>
              <a:buFontTx/>
              <a:buAutoNum type="arabicPeriod"/>
            </a:pPr>
            <a:r>
              <a:rPr lang="it-IT" altLang="it-IT" sz="1800" dirty="0" err="1">
                <a:latin typeface="Arial" panose="020B0604020202020204" pitchFamily="34" charset="0"/>
                <a:cs typeface="Times New Roman" panose="02020603050405020304" pitchFamily="18" charset="0"/>
              </a:rPr>
              <a:t>Ambystomatidae</a:t>
            </a:r>
            <a:r>
              <a:rPr lang="it-IT" altLang="it-IT" sz="1800" dirty="0">
                <a:latin typeface="Arial" panose="020B0604020202020204" pitchFamily="34" charset="0"/>
                <a:cs typeface="Times New Roman" panose="02020603050405020304" pitchFamily="18" charset="0"/>
              </a:rPr>
              <a:t>   </a:t>
            </a:r>
          </a:p>
          <a:p>
            <a:pPr eaLnBrk="1" hangingPunct="1">
              <a:lnSpc>
                <a:spcPct val="130000"/>
              </a:lnSpc>
              <a:buFontTx/>
              <a:buAutoNum type="arabicPeriod"/>
            </a:pPr>
            <a:r>
              <a:rPr lang="it-IT" altLang="it-IT" sz="1800" dirty="0" err="1">
                <a:latin typeface="Arial" panose="020B0604020202020204" pitchFamily="34" charset="0"/>
                <a:cs typeface="Times New Roman" panose="02020603050405020304" pitchFamily="18" charset="0"/>
              </a:rPr>
              <a:t>Amphiumidae</a:t>
            </a:r>
            <a:r>
              <a:rPr lang="it-IT" altLang="it-IT" sz="1800" dirty="0">
                <a:latin typeface="Arial" panose="020B0604020202020204" pitchFamily="34" charset="0"/>
                <a:cs typeface="Times New Roman" panose="02020603050405020304" pitchFamily="18" charset="0"/>
              </a:rPr>
              <a:t>      </a:t>
            </a:r>
          </a:p>
          <a:p>
            <a:pPr eaLnBrk="1" hangingPunct="1">
              <a:lnSpc>
                <a:spcPct val="130000"/>
              </a:lnSpc>
              <a:buFontTx/>
              <a:buAutoNum type="arabicPeriod"/>
            </a:pPr>
            <a:r>
              <a:rPr lang="it-IT" altLang="it-IT" sz="1800" dirty="0" err="1">
                <a:latin typeface="Arial" panose="020B0604020202020204" pitchFamily="34" charset="0"/>
                <a:cs typeface="Times New Roman" panose="02020603050405020304" pitchFamily="18" charset="0"/>
              </a:rPr>
              <a:t>Cryptobranchidae</a:t>
            </a:r>
            <a:r>
              <a:rPr lang="it-IT" altLang="it-IT" sz="1800" dirty="0">
                <a:latin typeface="Arial" panose="020B0604020202020204" pitchFamily="34" charset="0"/>
                <a:cs typeface="Times New Roman" panose="02020603050405020304" pitchFamily="18" charset="0"/>
              </a:rPr>
              <a:t> </a:t>
            </a:r>
          </a:p>
          <a:p>
            <a:pPr eaLnBrk="1" hangingPunct="1">
              <a:lnSpc>
                <a:spcPct val="130000"/>
              </a:lnSpc>
              <a:buFontTx/>
              <a:buAutoNum type="arabicPeriod"/>
            </a:pPr>
            <a:r>
              <a:rPr lang="it-IT" altLang="it-IT" sz="1800" dirty="0" err="1">
                <a:latin typeface="Arial" panose="020B0604020202020204" pitchFamily="34" charset="0"/>
                <a:cs typeface="Times New Roman" panose="02020603050405020304" pitchFamily="18" charset="0"/>
              </a:rPr>
              <a:t>Dicamptodontidae</a:t>
            </a:r>
            <a:r>
              <a:rPr lang="it-IT" altLang="it-IT" sz="1800" dirty="0">
                <a:latin typeface="Arial" panose="020B0604020202020204" pitchFamily="34" charset="0"/>
                <a:cs typeface="Times New Roman" panose="02020603050405020304" pitchFamily="18" charset="0"/>
              </a:rPr>
              <a:t> </a:t>
            </a:r>
          </a:p>
          <a:p>
            <a:pPr eaLnBrk="1" hangingPunct="1">
              <a:lnSpc>
                <a:spcPct val="130000"/>
              </a:lnSpc>
              <a:buFontTx/>
              <a:buAutoNum type="arabicPeriod"/>
            </a:pPr>
            <a:r>
              <a:rPr lang="it-IT" altLang="it-IT" sz="1800" dirty="0" err="1">
                <a:latin typeface="Arial" panose="020B0604020202020204" pitchFamily="34" charset="0"/>
                <a:cs typeface="Times New Roman" panose="02020603050405020304" pitchFamily="18" charset="0"/>
              </a:rPr>
              <a:t>Hynobiidae</a:t>
            </a:r>
            <a:r>
              <a:rPr lang="it-IT" altLang="it-IT" sz="1800" dirty="0">
                <a:latin typeface="Arial" panose="020B0604020202020204" pitchFamily="34" charset="0"/>
                <a:cs typeface="Times New Roman" panose="02020603050405020304" pitchFamily="18" charset="0"/>
              </a:rPr>
              <a:t>       </a:t>
            </a:r>
          </a:p>
          <a:p>
            <a:pPr eaLnBrk="1" hangingPunct="1">
              <a:lnSpc>
                <a:spcPct val="130000"/>
              </a:lnSpc>
              <a:buFontTx/>
              <a:buAutoNum type="arabicPeriod"/>
            </a:pPr>
            <a:r>
              <a:rPr lang="it-IT" altLang="it-IT" sz="1800" dirty="0" err="1">
                <a:latin typeface="Arial" panose="020B0604020202020204" pitchFamily="34" charset="0"/>
                <a:cs typeface="Times New Roman" panose="02020603050405020304" pitchFamily="18" charset="0"/>
              </a:rPr>
              <a:t>Plethodontidae</a:t>
            </a:r>
            <a:r>
              <a:rPr lang="it-IT" altLang="it-IT" sz="1800" dirty="0">
                <a:latin typeface="Arial" panose="020B0604020202020204" pitchFamily="34" charset="0"/>
                <a:cs typeface="Times New Roman" panose="02020603050405020304" pitchFamily="18" charset="0"/>
              </a:rPr>
              <a:t>   </a:t>
            </a:r>
          </a:p>
          <a:p>
            <a:pPr eaLnBrk="1" hangingPunct="1">
              <a:lnSpc>
                <a:spcPct val="130000"/>
              </a:lnSpc>
              <a:buFontTx/>
              <a:buAutoNum type="arabicPeriod"/>
            </a:pPr>
            <a:r>
              <a:rPr lang="it-IT" altLang="it-IT" sz="1800" dirty="0" err="1">
                <a:latin typeface="Arial" panose="020B0604020202020204" pitchFamily="34" charset="0"/>
                <a:cs typeface="Times New Roman" panose="02020603050405020304" pitchFamily="18" charset="0"/>
              </a:rPr>
              <a:t>Proteidae</a:t>
            </a:r>
            <a:r>
              <a:rPr lang="it-IT" altLang="it-IT" sz="1800" dirty="0">
                <a:latin typeface="Arial" panose="020B0604020202020204" pitchFamily="34" charset="0"/>
                <a:cs typeface="Times New Roman" panose="02020603050405020304" pitchFamily="18" charset="0"/>
              </a:rPr>
              <a:t>        </a:t>
            </a:r>
          </a:p>
          <a:p>
            <a:pPr eaLnBrk="1" hangingPunct="1">
              <a:lnSpc>
                <a:spcPct val="130000"/>
              </a:lnSpc>
              <a:buFontTx/>
              <a:buAutoNum type="arabicPeriod"/>
            </a:pPr>
            <a:r>
              <a:rPr lang="it-IT" altLang="it-IT" sz="1800" dirty="0" err="1">
                <a:latin typeface="Arial" panose="020B0604020202020204" pitchFamily="34" charset="0"/>
                <a:cs typeface="Times New Roman" panose="02020603050405020304" pitchFamily="18" charset="0"/>
              </a:rPr>
              <a:t>Rhyacotritonidae</a:t>
            </a:r>
            <a:r>
              <a:rPr lang="it-IT" altLang="it-IT" sz="1800" dirty="0">
                <a:latin typeface="Arial" panose="020B0604020202020204" pitchFamily="34" charset="0"/>
                <a:cs typeface="Times New Roman" panose="02020603050405020304" pitchFamily="18" charset="0"/>
              </a:rPr>
              <a:t> </a:t>
            </a:r>
          </a:p>
          <a:p>
            <a:pPr eaLnBrk="1" hangingPunct="1">
              <a:lnSpc>
                <a:spcPct val="130000"/>
              </a:lnSpc>
              <a:buFontTx/>
              <a:buAutoNum type="arabicPeriod"/>
            </a:pPr>
            <a:r>
              <a:rPr lang="it-IT" altLang="it-IT" sz="1800" dirty="0" err="1">
                <a:latin typeface="Arial" panose="020B0604020202020204" pitchFamily="34" charset="0"/>
                <a:cs typeface="Times New Roman" panose="02020603050405020304" pitchFamily="18" charset="0"/>
              </a:rPr>
              <a:t>Salamandridae</a:t>
            </a:r>
            <a:r>
              <a:rPr lang="it-IT" altLang="it-IT" sz="1800" dirty="0">
                <a:latin typeface="Arial" panose="020B0604020202020204" pitchFamily="34" charset="0"/>
                <a:cs typeface="Times New Roman" panose="02020603050405020304" pitchFamily="18" charset="0"/>
              </a:rPr>
              <a:t>    </a:t>
            </a:r>
          </a:p>
          <a:p>
            <a:pPr eaLnBrk="1" hangingPunct="1">
              <a:lnSpc>
                <a:spcPct val="130000"/>
              </a:lnSpc>
              <a:buFontTx/>
              <a:buAutoNum type="arabicPeriod"/>
            </a:pPr>
            <a:r>
              <a:rPr lang="it-IT" altLang="it-IT" sz="1800" dirty="0" err="1">
                <a:latin typeface="Arial" panose="020B0604020202020204" pitchFamily="34" charset="0"/>
                <a:cs typeface="Times New Roman" panose="02020603050405020304" pitchFamily="18" charset="0"/>
              </a:rPr>
              <a:t>Sirenidae</a:t>
            </a:r>
            <a:r>
              <a:rPr lang="it-IT" altLang="it-IT" sz="1800" dirty="0">
                <a:latin typeface="Arial" panose="020B0604020202020204" pitchFamily="34" charset="0"/>
                <a:cs typeface="Times New Roman" panose="02020603050405020304" pitchFamily="18" charset="0"/>
              </a:rPr>
              <a:t> </a:t>
            </a:r>
          </a:p>
        </p:txBody>
      </p:sp>
      <p:sp>
        <p:nvSpPr>
          <p:cNvPr id="46084" name="Text Box 4">
            <a:extLst>
              <a:ext uri="{FF2B5EF4-FFF2-40B4-BE49-F238E27FC236}">
                <a16:creationId xmlns:a16="http://schemas.microsoft.com/office/drawing/2014/main" id="{1873B435-6304-454C-A008-84B4DAED5A90}"/>
              </a:ext>
            </a:extLst>
          </p:cNvPr>
          <p:cNvSpPr txBox="1">
            <a:spLocks noChangeArrowheads="1"/>
          </p:cNvSpPr>
          <p:nvPr/>
        </p:nvSpPr>
        <p:spPr bwMode="auto">
          <a:xfrm>
            <a:off x="2312194" y="517922"/>
            <a:ext cx="37147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2100"/>
              <a:t>10 famiglie 544 specie</a:t>
            </a:r>
          </a:p>
        </p:txBody>
      </p:sp>
      <p:sp>
        <p:nvSpPr>
          <p:cNvPr id="46085" name="Text Box 6">
            <a:extLst>
              <a:ext uri="{FF2B5EF4-FFF2-40B4-BE49-F238E27FC236}">
                <a16:creationId xmlns:a16="http://schemas.microsoft.com/office/drawing/2014/main" id="{F1C5463F-FC05-41BF-9543-D4E5BEE19D7E}"/>
              </a:ext>
            </a:extLst>
          </p:cNvPr>
          <p:cNvSpPr txBox="1">
            <a:spLocks noChangeArrowheads="1"/>
          </p:cNvSpPr>
          <p:nvPr/>
        </p:nvSpPr>
        <p:spPr bwMode="auto">
          <a:xfrm>
            <a:off x="5879433" y="963957"/>
            <a:ext cx="48732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i="1" dirty="0" err="1"/>
              <a:t>Karaurus</a:t>
            </a:r>
            <a:r>
              <a:rPr lang="it-IT" altLang="it-IT" sz="1800" i="1" dirty="0"/>
              <a:t> </a:t>
            </a:r>
            <a:r>
              <a:rPr lang="it-IT" altLang="it-IT" sz="1800" dirty="0"/>
              <a:t>(Giurassico)</a:t>
            </a:r>
          </a:p>
        </p:txBody>
      </p:sp>
      <p:pic>
        <p:nvPicPr>
          <p:cNvPr id="46086" name="Picture 7">
            <a:extLst>
              <a:ext uri="{FF2B5EF4-FFF2-40B4-BE49-F238E27FC236}">
                <a16:creationId xmlns:a16="http://schemas.microsoft.com/office/drawing/2014/main" id="{395FAFE2-77EE-44D9-9714-C8EC9F6F8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1610" y="1300904"/>
            <a:ext cx="1800225"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8">
            <a:extLst>
              <a:ext uri="{FF2B5EF4-FFF2-40B4-BE49-F238E27FC236}">
                <a16:creationId xmlns:a16="http://schemas.microsoft.com/office/drawing/2014/main" id="{B0FF2D65-8111-4508-B67D-6BAF9200C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638" t="40498" r="14844" b="39532"/>
          <a:stretch>
            <a:fillRect/>
          </a:stretch>
        </p:blipFill>
        <p:spPr bwMode="auto">
          <a:xfrm>
            <a:off x="3463292" y="4471987"/>
            <a:ext cx="3804047" cy="234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Text Box 9">
            <a:extLst>
              <a:ext uri="{FF2B5EF4-FFF2-40B4-BE49-F238E27FC236}">
                <a16:creationId xmlns:a16="http://schemas.microsoft.com/office/drawing/2014/main" id="{244A5E83-0F28-4102-A461-31C50D47FAFA}"/>
              </a:ext>
            </a:extLst>
          </p:cNvPr>
          <p:cNvSpPr txBox="1">
            <a:spLocks noChangeArrowheads="1"/>
          </p:cNvSpPr>
          <p:nvPr/>
        </p:nvSpPr>
        <p:spPr bwMode="auto">
          <a:xfrm>
            <a:off x="3665698" y="4160043"/>
            <a:ext cx="36744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distribuzione degli anfibi urodeli</a:t>
            </a:r>
          </a:p>
        </p:txBody>
      </p:sp>
    </p:spTree>
  </p:cSld>
  <p:clrMapOvr>
    <a:masterClrMapping/>
  </p:clrMapOvr>
  <mc:AlternateContent xmlns:mc="http://schemas.openxmlformats.org/markup-compatibility/2006" xmlns:p14="http://schemas.microsoft.com/office/powerpoint/2010/main">
    <mc:Choice Requires="p14">
      <p:transition spd="slow" p14:dur="2000" advTm="80711"/>
    </mc:Choice>
    <mc:Fallback xmlns="">
      <p:transition spd="slow" advTm="8071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98176DBE-E7DE-4706-BF3B-E835BEB05BAE}"/>
              </a:ext>
            </a:extLst>
          </p:cNvPr>
          <p:cNvSpPr txBox="1">
            <a:spLocks noChangeArrowheads="1"/>
          </p:cNvSpPr>
          <p:nvPr/>
        </p:nvSpPr>
        <p:spPr bwMode="auto">
          <a:xfrm>
            <a:off x="3275410" y="404813"/>
            <a:ext cx="2560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Diversità degli urodeli</a:t>
            </a:r>
          </a:p>
        </p:txBody>
      </p:sp>
      <p:pic>
        <p:nvPicPr>
          <p:cNvPr id="47107" name="Picture 5" descr="la diversità degli urodeli">
            <a:extLst>
              <a:ext uri="{FF2B5EF4-FFF2-40B4-BE49-F238E27FC236}">
                <a16:creationId xmlns:a16="http://schemas.microsoft.com/office/drawing/2014/main" id="{2B304AF1-1CC5-4F88-A9A8-61FA197FFB1B}"/>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l="12254" b="6082"/>
          <a:stretch>
            <a:fillRect/>
          </a:stretch>
        </p:blipFill>
        <p:spPr bwMode="auto">
          <a:xfrm>
            <a:off x="2305050" y="1107282"/>
            <a:ext cx="4838700" cy="518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Line 6">
            <a:extLst>
              <a:ext uri="{FF2B5EF4-FFF2-40B4-BE49-F238E27FC236}">
                <a16:creationId xmlns:a16="http://schemas.microsoft.com/office/drawing/2014/main" id="{78265CD3-DFD8-4038-89B8-C9EE9A37E353}"/>
              </a:ext>
            </a:extLst>
          </p:cNvPr>
          <p:cNvSpPr>
            <a:spLocks noChangeShapeType="1"/>
          </p:cNvSpPr>
          <p:nvPr/>
        </p:nvSpPr>
        <p:spPr bwMode="auto">
          <a:xfrm flipV="1">
            <a:off x="5005388" y="2294335"/>
            <a:ext cx="323850" cy="21669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z="1800"/>
          </a:p>
        </p:txBody>
      </p:sp>
      <p:sp>
        <p:nvSpPr>
          <p:cNvPr id="47109" name="Line 7">
            <a:extLst>
              <a:ext uri="{FF2B5EF4-FFF2-40B4-BE49-F238E27FC236}">
                <a16:creationId xmlns:a16="http://schemas.microsoft.com/office/drawing/2014/main" id="{0C3AB4D0-D003-429C-AB14-2885BE2676DD}"/>
              </a:ext>
            </a:extLst>
          </p:cNvPr>
          <p:cNvSpPr>
            <a:spLocks noChangeShapeType="1"/>
          </p:cNvSpPr>
          <p:nvPr/>
        </p:nvSpPr>
        <p:spPr bwMode="auto">
          <a:xfrm flipH="1">
            <a:off x="2792016" y="1107281"/>
            <a:ext cx="215503" cy="21550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z="1800"/>
          </a:p>
        </p:txBody>
      </p:sp>
      <p:sp>
        <p:nvSpPr>
          <p:cNvPr id="47110" name="Line 8">
            <a:extLst>
              <a:ext uri="{FF2B5EF4-FFF2-40B4-BE49-F238E27FC236}">
                <a16:creationId xmlns:a16="http://schemas.microsoft.com/office/drawing/2014/main" id="{C95E1BF2-4CBE-4EA7-990A-AEF97B46B7FE}"/>
              </a:ext>
            </a:extLst>
          </p:cNvPr>
          <p:cNvSpPr>
            <a:spLocks noChangeShapeType="1"/>
          </p:cNvSpPr>
          <p:nvPr/>
        </p:nvSpPr>
        <p:spPr bwMode="auto">
          <a:xfrm>
            <a:off x="4249341" y="4238625"/>
            <a:ext cx="108347" cy="21550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sz="1800"/>
          </a:p>
        </p:txBody>
      </p:sp>
      <p:sp>
        <p:nvSpPr>
          <p:cNvPr id="47111" name="Text Box 9">
            <a:extLst>
              <a:ext uri="{FF2B5EF4-FFF2-40B4-BE49-F238E27FC236}">
                <a16:creationId xmlns:a16="http://schemas.microsoft.com/office/drawing/2014/main" id="{66FE5CAB-0DFD-4DDB-BBD1-8DD75F373C5D}"/>
              </a:ext>
            </a:extLst>
          </p:cNvPr>
          <p:cNvSpPr txBox="1">
            <a:spLocks noChangeArrowheads="1"/>
          </p:cNvSpPr>
          <p:nvPr/>
        </p:nvSpPr>
        <p:spPr bwMode="auto">
          <a:xfrm>
            <a:off x="3128963" y="992982"/>
            <a:ext cx="10198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500" i="1"/>
              <a:t>Necturus</a:t>
            </a:r>
          </a:p>
        </p:txBody>
      </p:sp>
      <p:sp>
        <p:nvSpPr>
          <p:cNvPr id="47112" name="Text Box 10">
            <a:extLst>
              <a:ext uri="{FF2B5EF4-FFF2-40B4-BE49-F238E27FC236}">
                <a16:creationId xmlns:a16="http://schemas.microsoft.com/office/drawing/2014/main" id="{818C460C-A9D0-4F07-A718-57A2F3DCD4DC}"/>
              </a:ext>
            </a:extLst>
          </p:cNvPr>
          <p:cNvSpPr txBox="1">
            <a:spLocks noChangeArrowheads="1"/>
          </p:cNvSpPr>
          <p:nvPr/>
        </p:nvSpPr>
        <p:spPr bwMode="auto">
          <a:xfrm>
            <a:off x="5663804" y="1243013"/>
            <a:ext cx="67197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500" i="1"/>
              <a:t>Siren</a:t>
            </a:r>
          </a:p>
        </p:txBody>
      </p:sp>
      <p:sp>
        <p:nvSpPr>
          <p:cNvPr id="47113" name="Text Box 11">
            <a:extLst>
              <a:ext uri="{FF2B5EF4-FFF2-40B4-BE49-F238E27FC236}">
                <a16:creationId xmlns:a16="http://schemas.microsoft.com/office/drawing/2014/main" id="{D5FA33EA-2FE6-44C9-B39B-ADE8288F50DF}"/>
              </a:ext>
            </a:extLst>
          </p:cNvPr>
          <p:cNvSpPr txBox="1">
            <a:spLocks noChangeArrowheads="1"/>
          </p:cNvSpPr>
          <p:nvPr/>
        </p:nvSpPr>
        <p:spPr bwMode="auto">
          <a:xfrm>
            <a:off x="5478066" y="3058716"/>
            <a:ext cx="108876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500" i="1"/>
              <a:t>Amphiuma</a:t>
            </a:r>
          </a:p>
        </p:txBody>
      </p:sp>
      <p:sp>
        <p:nvSpPr>
          <p:cNvPr id="47114" name="Text Box 12">
            <a:extLst>
              <a:ext uri="{FF2B5EF4-FFF2-40B4-BE49-F238E27FC236}">
                <a16:creationId xmlns:a16="http://schemas.microsoft.com/office/drawing/2014/main" id="{1616095C-FA72-4CE4-8A4D-C0AB9EFF99F8}"/>
              </a:ext>
            </a:extLst>
          </p:cNvPr>
          <p:cNvSpPr txBox="1">
            <a:spLocks noChangeArrowheads="1"/>
          </p:cNvSpPr>
          <p:nvPr/>
        </p:nvSpPr>
        <p:spPr bwMode="auto">
          <a:xfrm>
            <a:off x="5870973" y="4279107"/>
            <a:ext cx="86754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500" i="1"/>
              <a:t>Proteus</a:t>
            </a:r>
          </a:p>
        </p:txBody>
      </p:sp>
    </p:spTree>
  </p:cSld>
  <p:clrMapOvr>
    <a:masterClrMapping/>
  </p:clrMapOvr>
  <mc:AlternateContent xmlns:mc="http://schemas.openxmlformats.org/markup-compatibility/2006" xmlns:p14="http://schemas.microsoft.com/office/powerpoint/2010/main">
    <mc:Choice Requires="p14">
      <p:transition spd="slow" p14:dur="2000" advTm="164909"/>
    </mc:Choice>
    <mc:Fallback xmlns="">
      <p:transition spd="slow" advTm="16490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E5D8C40B-9FCC-462C-973C-7C3663170CCC}"/>
              </a:ext>
            </a:extLst>
          </p:cNvPr>
          <p:cNvSpPr>
            <a:spLocks noChangeArrowheads="1"/>
          </p:cNvSpPr>
          <p:nvPr/>
        </p:nvSpPr>
        <p:spPr bwMode="auto">
          <a:xfrm>
            <a:off x="4572000" y="2882504"/>
            <a:ext cx="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pic>
        <p:nvPicPr>
          <p:cNvPr id="135171" name="Picture 3" descr=" ">
            <a:extLst>
              <a:ext uri="{FF2B5EF4-FFF2-40B4-BE49-F238E27FC236}">
                <a16:creationId xmlns:a16="http://schemas.microsoft.com/office/drawing/2014/main" id="{20788946-8539-4724-B9CA-411497769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8912" y="6365082"/>
            <a:ext cx="300038" cy="2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4" descr="triturus_alpestri">
            <a:extLst>
              <a:ext uri="{FF2B5EF4-FFF2-40B4-BE49-F238E27FC236}">
                <a16:creationId xmlns:a16="http://schemas.microsoft.com/office/drawing/2014/main" id="{D7D7BBA8-1A2E-4BBD-8A40-74629B66BA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1" y="2511028"/>
            <a:ext cx="2680097" cy="166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5" descr="alpenwatersalamander">
            <a:extLst>
              <a:ext uri="{FF2B5EF4-FFF2-40B4-BE49-F238E27FC236}">
                <a16:creationId xmlns:a16="http://schemas.microsoft.com/office/drawing/2014/main" id="{9F08F9A2-0F1A-4C40-B731-5367FC07D7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6300" y="2511029"/>
            <a:ext cx="2457450" cy="168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6" descr="salamandridae">
            <a:extLst>
              <a:ext uri="{FF2B5EF4-FFF2-40B4-BE49-F238E27FC236}">
                <a16:creationId xmlns:a16="http://schemas.microsoft.com/office/drawing/2014/main" id="{D64D7D23-CD6E-45E4-A1BA-A88C9E6E46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0250" y="4832748"/>
            <a:ext cx="2628900"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descr="apo01">
            <a:extLst>
              <a:ext uri="{FF2B5EF4-FFF2-40B4-BE49-F238E27FC236}">
                <a16:creationId xmlns:a16="http://schemas.microsoft.com/office/drawing/2014/main" id="{C1D8055C-60F4-494C-AC39-ACD427F227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1935" y="675085"/>
            <a:ext cx="2471738" cy="15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a:extLst>
              <a:ext uri="{FF2B5EF4-FFF2-40B4-BE49-F238E27FC236}">
                <a16:creationId xmlns:a16="http://schemas.microsoft.com/office/drawing/2014/main" id="{C96DB73E-BBEE-4C71-A962-C547631FD103}"/>
              </a:ext>
            </a:extLst>
          </p:cNvPr>
          <p:cNvGrpSpPr>
            <a:grpSpLocks/>
          </p:cNvGrpSpPr>
          <p:nvPr/>
        </p:nvGrpSpPr>
        <p:grpSpPr bwMode="auto">
          <a:xfrm>
            <a:off x="5850731" y="4469606"/>
            <a:ext cx="9525" cy="373856"/>
            <a:chOff x="-4" y="-4"/>
            <a:chExt cx="8" cy="314"/>
          </a:xfrm>
        </p:grpSpPr>
        <p:grpSp>
          <p:nvGrpSpPr>
            <p:cNvPr id="48142" name="Group 9">
              <a:extLst>
                <a:ext uri="{FF2B5EF4-FFF2-40B4-BE49-F238E27FC236}">
                  <a16:creationId xmlns:a16="http://schemas.microsoft.com/office/drawing/2014/main" id="{357C3764-0ECB-4560-ACFB-30CAB5925249}"/>
                </a:ext>
              </a:extLst>
            </p:cNvPr>
            <p:cNvGrpSpPr>
              <a:grpSpLocks/>
            </p:cNvGrpSpPr>
            <p:nvPr/>
          </p:nvGrpSpPr>
          <p:grpSpPr bwMode="auto">
            <a:xfrm>
              <a:off x="0" y="0"/>
              <a:ext cx="0" cy="310"/>
              <a:chOff x="0" y="0"/>
              <a:chExt cx="0" cy="310"/>
            </a:xfrm>
          </p:grpSpPr>
          <p:sp>
            <p:nvSpPr>
              <p:cNvPr id="48144" name="Rectangle 10">
                <a:extLst>
                  <a:ext uri="{FF2B5EF4-FFF2-40B4-BE49-F238E27FC236}">
                    <a16:creationId xmlns:a16="http://schemas.microsoft.com/office/drawing/2014/main" id="{D6C67ED9-DD55-4BF0-9726-7E83C65D8139}"/>
                  </a:ext>
                </a:extLst>
              </p:cNvPr>
              <p:cNvSpPr>
                <a:spLocks noChangeArrowheads="1"/>
              </p:cNvSpPr>
              <p:nvPr/>
            </p:nvSpPr>
            <p:spPr bwMode="auto">
              <a:xfrm>
                <a:off x="0" y="0"/>
                <a:ext cx="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sp>
            <p:nvSpPr>
              <p:cNvPr id="48145" name="Rectangle 11">
                <a:extLst>
                  <a:ext uri="{FF2B5EF4-FFF2-40B4-BE49-F238E27FC236}">
                    <a16:creationId xmlns:a16="http://schemas.microsoft.com/office/drawing/2014/main" id="{D4A0247B-3161-417F-A1F2-57B9E1DF3533}"/>
                  </a:ext>
                </a:extLst>
              </p:cNvPr>
              <p:cNvSpPr>
                <a:spLocks noChangeArrowheads="1"/>
              </p:cNvSpPr>
              <p:nvPr/>
            </p:nvSpPr>
            <p:spPr bwMode="auto">
              <a:xfrm>
                <a:off x="0" y="0"/>
                <a:ext cx="0" cy="0"/>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grpSp>
        <p:sp>
          <p:nvSpPr>
            <p:cNvPr id="48143" name="Rectangle 12">
              <a:extLst>
                <a:ext uri="{FF2B5EF4-FFF2-40B4-BE49-F238E27FC236}">
                  <a16:creationId xmlns:a16="http://schemas.microsoft.com/office/drawing/2014/main" id="{CBB7D446-E7AE-4D40-864F-F705482AEEEE}"/>
                </a:ext>
              </a:extLst>
            </p:cNvPr>
            <p:cNvSpPr>
              <a:spLocks noChangeArrowheads="1"/>
            </p:cNvSpPr>
            <p:nvPr/>
          </p:nvSpPr>
          <p:spPr bwMode="auto">
            <a:xfrm>
              <a:off x="-4" y="-4"/>
              <a:ext cx="8" cy="8"/>
            </a:xfrm>
            <a:prstGeom prst="rect">
              <a:avLst/>
            </a:prstGeom>
            <a:noFill/>
            <a:ln w="1270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grpSp>
      <p:sp>
        <p:nvSpPr>
          <p:cNvPr id="48137" name="Text Box 13">
            <a:extLst>
              <a:ext uri="{FF2B5EF4-FFF2-40B4-BE49-F238E27FC236}">
                <a16:creationId xmlns:a16="http://schemas.microsoft.com/office/drawing/2014/main" id="{7F0121CE-D986-4B67-896B-0ED14A672D3B}"/>
              </a:ext>
            </a:extLst>
          </p:cNvPr>
          <p:cNvSpPr txBox="1">
            <a:spLocks noChangeArrowheads="1"/>
          </p:cNvSpPr>
          <p:nvPr/>
        </p:nvSpPr>
        <p:spPr bwMode="auto">
          <a:xfrm>
            <a:off x="3429000" y="0"/>
            <a:ext cx="1659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b="1">
                <a:latin typeface="Arial" panose="020B0604020202020204" pitchFamily="34" charset="0"/>
              </a:rPr>
              <a:t>Lissamphibia</a:t>
            </a:r>
            <a:endParaRPr lang="en-GB" altLang="it-IT" sz="1800" b="1">
              <a:latin typeface="Arial" panose="020B0604020202020204" pitchFamily="34" charset="0"/>
            </a:endParaRPr>
          </a:p>
        </p:txBody>
      </p:sp>
      <p:sp>
        <p:nvSpPr>
          <p:cNvPr id="48138" name="Text Box 14">
            <a:extLst>
              <a:ext uri="{FF2B5EF4-FFF2-40B4-BE49-F238E27FC236}">
                <a16:creationId xmlns:a16="http://schemas.microsoft.com/office/drawing/2014/main" id="{9EDCF810-2BD4-404F-A74A-4D7B2497A3E3}"/>
              </a:ext>
            </a:extLst>
          </p:cNvPr>
          <p:cNvSpPr txBox="1">
            <a:spLocks noChangeArrowheads="1"/>
          </p:cNvSpPr>
          <p:nvPr/>
        </p:nvSpPr>
        <p:spPr bwMode="auto">
          <a:xfrm>
            <a:off x="5200651" y="0"/>
            <a:ext cx="979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b="1">
                <a:latin typeface="Arial" panose="020B0604020202020204" pitchFamily="34" charset="0"/>
              </a:rPr>
              <a:t>Urodeli</a:t>
            </a:r>
            <a:endParaRPr lang="en-GB" altLang="it-IT" sz="1800" b="1">
              <a:latin typeface="Arial" panose="020B0604020202020204" pitchFamily="34" charset="0"/>
            </a:endParaRPr>
          </a:p>
        </p:txBody>
      </p:sp>
      <p:sp>
        <p:nvSpPr>
          <p:cNvPr id="48139" name="Text Box 15">
            <a:extLst>
              <a:ext uri="{FF2B5EF4-FFF2-40B4-BE49-F238E27FC236}">
                <a16:creationId xmlns:a16="http://schemas.microsoft.com/office/drawing/2014/main" id="{468205E4-F959-4F6D-9D69-2E27AF658FD1}"/>
              </a:ext>
            </a:extLst>
          </p:cNvPr>
          <p:cNvSpPr txBox="1">
            <a:spLocks noChangeArrowheads="1"/>
          </p:cNvSpPr>
          <p:nvPr/>
        </p:nvSpPr>
        <p:spPr bwMode="auto">
          <a:xfrm>
            <a:off x="2250282" y="296466"/>
            <a:ext cx="1826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b="1">
                <a:latin typeface="Arial" panose="020B0604020202020204" pitchFamily="34" charset="0"/>
              </a:rPr>
              <a:t>Salamandridae</a:t>
            </a:r>
            <a:endParaRPr lang="en-GB" altLang="it-IT" sz="1800" b="1">
              <a:latin typeface="Arial" panose="020B0604020202020204" pitchFamily="34" charset="0"/>
            </a:endParaRPr>
          </a:p>
        </p:txBody>
      </p:sp>
      <p:pic>
        <p:nvPicPr>
          <p:cNvPr id="48140" name="Picture 16" descr="Agentur Sutter / G.I. Bernard">
            <a:extLst>
              <a:ext uri="{FF2B5EF4-FFF2-40B4-BE49-F238E27FC236}">
                <a16:creationId xmlns:a16="http://schemas.microsoft.com/office/drawing/2014/main" id="{95D36EC4-4F82-4D37-A345-E29DDDDBD2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675085"/>
            <a:ext cx="2571750" cy="164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5" name="Picture 17">
            <a:extLst>
              <a:ext uri="{FF2B5EF4-FFF2-40B4-BE49-F238E27FC236}">
                <a16:creationId xmlns:a16="http://schemas.microsoft.com/office/drawing/2014/main" id="{2A5C9582-AE36-4B31-A9AE-D66D11E226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6498" y="4185048"/>
            <a:ext cx="2787253" cy="187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64666"/>
    </mc:Choice>
    <mc:Fallback xmlns="">
      <p:transition spd="slow" advTm="16466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5171"/>
                                        </p:tgtEl>
                                        <p:attrNameLst>
                                          <p:attrName>style.visibility</p:attrName>
                                        </p:attrNameLst>
                                      </p:cBhvr>
                                      <p:to>
                                        <p:strVal val="visible"/>
                                      </p:to>
                                    </p:set>
                                    <p:animEffect transition="in" filter="dissolve">
                                      <p:cBhvr>
                                        <p:cTn id="7" dur="500"/>
                                        <p:tgtEl>
                                          <p:spTgt spid="135171"/>
                                        </p:tgtEl>
                                      </p:cBhvr>
                                    </p:animEffect>
                                  </p:childTnLst>
                                </p:cTn>
                              </p:par>
                              <p:par>
                                <p:cTn id="8" presetID="9" presetClass="entr" presetSubtype="0" fill="hold" nodeType="withEffect">
                                  <p:stCondLst>
                                    <p:cond delay="0"/>
                                  </p:stCondLst>
                                  <p:childTnLst>
                                    <p:set>
                                      <p:cBhvr>
                                        <p:cTn id="9" dur="1" fill="hold">
                                          <p:stCondLst>
                                            <p:cond delay="0"/>
                                          </p:stCondLst>
                                        </p:cTn>
                                        <p:tgtEl>
                                          <p:spTgt spid="135172"/>
                                        </p:tgtEl>
                                        <p:attrNameLst>
                                          <p:attrName>style.visibility</p:attrName>
                                        </p:attrNameLst>
                                      </p:cBhvr>
                                      <p:to>
                                        <p:strVal val="visible"/>
                                      </p:to>
                                    </p:set>
                                    <p:animEffect transition="in" filter="dissolve">
                                      <p:cBhvr>
                                        <p:cTn id="10" dur="500"/>
                                        <p:tgtEl>
                                          <p:spTgt spid="135172"/>
                                        </p:tgtEl>
                                      </p:cBhvr>
                                    </p:animEffect>
                                  </p:childTnLst>
                                </p:cTn>
                              </p:par>
                              <p:par>
                                <p:cTn id="11" presetID="9" presetClass="entr" presetSubtype="0" fill="hold" nodeType="withEffect">
                                  <p:stCondLst>
                                    <p:cond delay="0"/>
                                  </p:stCondLst>
                                  <p:childTnLst>
                                    <p:set>
                                      <p:cBhvr>
                                        <p:cTn id="12" dur="1" fill="hold">
                                          <p:stCondLst>
                                            <p:cond delay="0"/>
                                          </p:stCondLst>
                                        </p:cTn>
                                        <p:tgtEl>
                                          <p:spTgt spid="135173"/>
                                        </p:tgtEl>
                                        <p:attrNameLst>
                                          <p:attrName>style.visibility</p:attrName>
                                        </p:attrNameLst>
                                      </p:cBhvr>
                                      <p:to>
                                        <p:strVal val="visible"/>
                                      </p:to>
                                    </p:set>
                                    <p:animEffect transition="in" filter="dissolve">
                                      <p:cBhvr>
                                        <p:cTn id="13" dur="500"/>
                                        <p:tgtEl>
                                          <p:spTgt spid="135173"/>
                                        </p:tgtEl>
                                      </p:cBhvr>
                                    </p:animEffect>
                                  </p:childTnLst>
                                </p:cTn>
                              </p:par>
                              <p:par>
                                <p:cTn id="14" presetID="9" presetClass="entr" presetSubtype="0" fill="hold" nodeType="withEffect">
                                  <p:stCondLst>
                                    <p:cond delay="0"/>
                                  </p:stCondLst>
                                  <p:childTnLst>
                                    <p:set>
                                      <p:cBhvr>
                                        <p:cTn id="15" dur="1" fill="hold">
                                          <p:stCondLst>
                                            <p:cond delay="0"/>
                                          </p:stCondLst>
                                        </p:cTn>
                                        <p:tgtEl>
                                          <p:spTgt spid="135174"/>
                                        </p:tgtEl>
                                        <p:attrNameLst>
                                          <p:attrName>style.visibility</p:attrName>
                                        </p:attrNameLst>
                                      </p:cBhvr>
                                      <p:to>
                                        <p:strVal val="visible"/>
                                      </p:to>
                                    </p:set>
                                    <p:animEffect transition="in" filter="dissolve">
                                      <p:cBhvr>
                                        <p:cTn id="16" dur="500"/>
                                        <p:tgtEl>
                                          <p:spTgt spid="135174"/>
                                        </p:tgtEl>
                                      </p:cBhvr>
                                    </p:animEffect>
                                  </p:childTnLst>
                                </p:cTn>
                              </p:par>
                              <p:par>
                                <p:cTn id="17" presetID="9"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par>
                                <p:cTn id="20" presetID="9" presetClass="entr" presetSubtype="0" fill="hold" nodeType="withEffect">
                                  <p:stCondLst>
                                    <p:cond delay="0"/>
                                  </p:stCondLst>
                                  <p:childTnLst>
                                    <p:set>
                                      <p:cBhvr>
                                        <p:cTn id="21" dur="1" fill="hold">
                                          <p:stCondLst>
                                            <p:cond delay="0"/>
                                          </p:stCondLst>
                                        </p:cTn>
                                        <p:tgtEl>
                                          <p:spTgt spid="135185"/>
                                        </p:tgtEl>
                                        <p:attrNameLst>
                                          <p:attrName>style.visibility</p:attrName>
                                        </p:attrNameLst>
                                      </p:cBhvr>
                                      <p:to>
                                        <p:strVal val="visible"/>
                                      </p:to>
                                    </p:set>
                                    <p:animEffect transition="in" filter="dissolve">
                                      <p:cBhvr>
                                        <p:cTn id="22" dur="500"/>
                                        <p:tgtEl>
                                          <p:spTgt spid="135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a:extLst>
              <a:ext uri="{FF2B5EF4-FFF2-40B4-BE49-F238E27FC236}">
                <a16:creationId xmlns:a16="http://schemas.microsoft.com/office/drawing/2014/main" id="{45DADE6C-2AE1-4909-9037-A1F288459CC5}"/>
              </a:ext>
            </a:extLst>
          </p:cNvPr>
          <p:cNvSpPr>
            <a:spLocks noChangeArrowheads="1"/>
          </p:cNvSpPr>
          <p:nvPr/>
        </p:nvSpPr>
        <p:spPr bwMode="auto">
          <a:xfrm>
            <a:off x="2228850" y="230981"/>
            <a:ext cx="17363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solidFill>
                  <a:srgbClr val="990000"/>
                </a:solidFill>
                <a:latin typeface="Arial" panose="020B0604020202020204" pitchFamily="34" charset="0"/>
                <a:cs typeface="Times New Roman" panose="02020603050405020304" pitchFamily="18" charset="0"/>
              </a:rPr>
              <a:t>Salamandridae</a:t>
            </a:r>
          </a:p>
        </p:txBody>
      </p:sp>
      <p:pic>
        <p:nvPicPr>
          <p:cNvPr id="12293" name="Picture 3" descr="italicus1">
            <a:extLst>
              <a:ext uri="{FF2B5EF4-FFF2-40B4-BE49-F238E27FC236}">
                <a16:creationId xmlns:a16="http://schemas.microsoft.com/office/drawing/2014/main" id="{0395ED4B-2676-4D70-8019-FF832987F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28601"/>
            <a:ext cx="2672954" cy="162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4">
            <a:extLst>
              <a:ext uri="{FF2B5EF4-FFF2-40B4-BE49-F238E27FC236}">
                <a16:creationId xmlns:a16="http://schemas.microsoft.com/office/drawing/2014/main" id="{3BB8BE04-4F74-48FB-8BBE-7AD2CA0673EA}"/>
              </a:ext>
            </a:extLst>
          </p:cNvPr>
          <p:cNvSpPr txBox="1">
            <a:spLocks noChangeArrowheads="1"/>
          </p:cNvSpPr>
          <p:nvPr/>
        </p:nvSpPr>
        <p:spPr bwMode="auto">
          <a:xfrm>
            <a:off x="4629151" y="2114550"/>
            <a:ext cx="1617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200" i="1"/>
              <a:t>Lissotriton italicus </a:t>
            </a:r>
            <a:r>
              <a:rPr lang="it-IT" altLang="it-IT" sz="1200"/>
              <a:t> </a:t>
            </a:r>
          </a:p>
          <a:p>
            <a:pPr eaLnBrk="1" hangingPunct="1"/>
            <a:endParaRPr lang="it-IT" altLang="it-IT" sz="1200"/>
          </a:p>
        </p:txBody>
      </p:sp>
      <p:graphicFrame>
        <p:nvGraphicFramePr>
          <p:cNvPr id="12290" name="Object 5">
            <a:extLst>
              <a:ext uri="{FF2B5EF4-FFF2-40B4-BE49-F238E27FC236}">
                <a16:creationId xmlns:a16="http://schemas.microsoft.com/office/drawing/2014/main" id="{06C2224E-DD44-40FA-81D4-6AFDA1F78907}"/>
              </a:ext>
            </a:extLst>
          </p:cNvPr>
          <p:cNvGraphicFramePr>
            <a:graphicFrameLocks noChangeAspect="1"/>
          </p:cNvGraphicFramePr>
          <p:nvPr/>
        </p:nvGraphicFramePr>
        <p:xfrm>
          <a:off x="2114551" y="628651"/>
          <a:ext cx="2203847" cy="2669381"/>
        </p:xfrm>
        <a:graphic>
          <a:graphicData uri="http://schemas.openxmlformats.org/presentationml/2006/ole">
            <mc:AlternateContent xmlns:mc="http://schemas.openxmlformats.org/markup-compatibility/2006">
              <mc:Choice xmlns:v="urn:schemas-microsoft-com:vml" Requires="v">
                <p:oleObj spid="_x0000_s12292" name="Image" r:id="rId4" imgW="2938029" imgH="3559770" progId="Photoshop.Image.8">
                  <p:embed/>
                </p:oleObj>
              </mc:Choice>
              <mc:Fallback>
                <p:oleObj name="Image" r:id="rId4" imgW="2938029" imgH="3559770" progId="Photoshop.Image.8">
                  <p:embed/>
                  <p:pic>
                    <p:nvPicPr>
                      <p:cNvPr id="12290" name="Object 5">
                        <a:extLst>
                          <a:ext uri="{FF2B5EF4-FFF2-40B4-BE49-F238E27FC236}">
                            <a16:creationId xmlns:a16="http://schemas.microsoft.com/office/drawing/2014/main" id="{06C2224E-DD44-40FA-81D4-6AFDA1F78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4551" y="628651"/>
                        <a:ext cx="2203847" cy="266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295" name="Picture 6" descr="T. carnifex (© Paolo Mazzei)">
            <a:extLst>
              <a:ext uri="{FF2B5EF4-FFF2-40B4-BE49-F238E27FC236}">
                <a16:creationId xmlns:a16="http://schemas.microsoft.com/office/drawing/2014/main" id="{288534F3-1AC4-43FA-A52C-B9007C0FD8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4550" y="3600450"/>
            <a:ext cx="267533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7">
            <a:extLst>
              <a:ext uri="{FF2B5EF4-FFF2-40B4-BE49-F238E27FC236}">
                <a16:creationId xmlns:a16="http://schemas.microsoft.com/office/drawing/2014/main" id="{2FE2E12E-6EC2-4AD1-A474-72C40B518A9C}"/>
              </a:ext>
            </a:extLst>
          </p:cNvPr>
          <p:cNvSpPr txBox="1">
            <a:spLocks noChangeArrowheads="1"/>
          </p:cNvSpPr>
          <p:nvPr/>
        </p:nvSpPr>
        <p:spPr bwMode="auto">
          <a:xfrm>
            <a:off x="5086350" y="3714750"/>
            <a:ext cx="15359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200" i="1"/>
              <a:t>Triturus carnifex </a:t>
            </a:r>
            <a:r>
              <a:rPr lang="it-IT" altLang="it-IT" sz="1200"/>
              <a:t> </a:t>
            </a:r>
          </a:p>
          <a:p>
            <a:pPr eaLnBrk="1" hangingPunct="1"/>
            <a:endParaRPr lang="it-IT" altLang="it-IT" sz="1200"/>
          </a:p>
        </p:txBody>
      </p:sp>
      <p:graphicFrame>
        <p:nvGraphicFramePr>
          <p:cNvPr id="12291" name="Object 8">
            <a:extLst>
              <a:ext uri="{FF2B5EF4-FFF2-40B4-BE49-F238E27FC236}">
                <a16:creationId xmlns:a16="http://schemas.microsoft.com/office/drawing/2014/main" id="{848ADA63-2569-4365-9798-7A0BAEDCB216}"/>
              </a:ext>
            </a:extLst>
          </p:cNvPr>
          <p:cNvGraphicFramePr>
            <a:graphicFrameLocks noChangeAspect="1"/>
          </p:cNvGraphicFramePr>
          <p:nvPr/>
        </p:nvGraphicFramePr>
        <p:xfrm>
          <a:off x="4844653" y="4057650"/>
          <a:ext cx="2299097" cy="2674144"/>
        </p:xfrm>
        <a:graphic>
          <a:graphicData uri="http://schemas.openxmlformats.org/presentationml/2006/ole">
            <mc:AlternateContent xmlns:mc="http://schemas.openxmlformats.org/markup-compatibility/2006">
              <mc:Choice xmlns:v="urn:schemas-microsoft-com:vml" Requires="v">
                <p:oleObj spid="_x0000_s12293" name="Image" r:id="rId7" imgW="3065515" imgH="3565865" progId="Photoshop.Image.8">
                  <p:embed/>
                </p:oleObj>
              </mc:Choice>
              <mc:Fallback>
                <p:oleObj name="Image" r:id="rId7" imgW="3065515" imgH="3565865" progId="Photoshop.Image.8">
                  <p:embed/>
                  <p:pic>
                    <p:nvPicPr>
                      <p:cNvPr id="12291" name="Object 8">
                        <a:extLst>
                          <a:ext uri="{FF2B5EF4-FFF2-40B4-BE49-F238E27FC236}">
                            <a16:creationId xmlns:a16="http://schemas.microsoft.com/office/drawing/2014/main" id="{848ADA63-2569-4365-9798-7A0BAEDCB2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4653" y="4057650"/>
                        <a:ext cx="2299097" cy="267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44632"/>
    </mc:Choice>
    <mc:Fallback xmlns="">
      <p:transition spd="slow" advTm="4463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111CC1A-C2CA-40E2-A076-833748F52699}"/>
              </a:ext>
            </a:extLst>
          </p:cNvPr>
          <p:cNvSpPr>
            <a:spLocks noChangeArrowheads="1"/>
          </p:cNvSpPr>
          <p:nvPr/>
        </p:nvSpPr>
        <p:spPr bwMode="auto">
          <a:xfrm>
            <a:off x="2486025" y="-57150"/>
            <a:ext cx="4373166" cy="382990"/>
          </a:xfrm>
          <a:prstGeom prst="rect">
            <a:avLst/>
          </a:prstGeom>
          <a:noFill/>
          <a:ln w="9525">
            <a:noFill/>
            <a:miter lim="800000"/>
            <a:headEnd/>
            <a:tailEnd/>
          </a:ln>
          <a:effectLst/>
        </p:spPr>
        <p:txBody>
          <a:bodyPr>
            <a:spAutoFit/>
          </a:bodyPr>
          <a:lstStyle/>
          <a:p>
            <a:pPr algn="ctr">
              <a:lnSpc>
                <a:spcPct val="140000"/>
              </a:lnSpc>
              <a:defRPr/>
            </a:pPr>
            <a:r>
              <a:rPr lang="it-IT" sz="1500" b="1" dirty="0">
                <a:solidFill>
                  <a:srgbClr val="990000"/>
                </a:solidFill>
                <a:effectLst>
                  <a:outerShdw blurRad="38100" dist="38100" dir="2700000" algn="tl">
                    <a:srgbClr val="C0C0C0"/>
                  </a:outerShdw>
                </a:effectLst>
              </a:rPr>
              <a:t>I tetrapodi del Carbonifero e del Permiano</a:t>
            </a:r>
          </a:p>
        </p:txBody>
      </p:sp>
      <p:sp>
        <p:nvSpPr>
          <p:cNvPr id="96259" name="Text Box 3">
            <a:extLst>
              <a:ext uri="{FF2B5EF4-FFF2-40B4-BE49-F238E27FC236}">
                <a16:creationId xmlns:a16="http://schemas.microsoft.com/office/drawing/2014/main" id="{817F51BD-922F-4BCA-A1B5-37D8BFE87E6E}"/>
              </a:ext>
            </a:extLst>
          </p:cNvPr>
          <p:cNvSpPr txBox="1">
            <a:spLocks noChangeArrowheads="1"/>
          </p:cNvSpPr>
          <p:nvPr/>
        </p:nvSpPr>
        <p:spPr bwMode="auto">
          <a:xfrm>
            <a:off x="662609" y="276225"/>
            <a:ext cx="7858539" cy="63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spcBef>
                <a:spcPct val="30000"/>
              </a:spcBef>
            </a:pPr>
            <a:r>
              <a:rPr lang="it-IT" altLang="it-IT" sz="1600" dirty="0"/>
              <a:t>Si riescono ad identificare dei gruppi di questi anfibi primitivi. Ma le relazioni tra i gruppi sono incerte. E soprattutto sono incerte le loro relazioni con gli anfibi attuali.</a:t>
            </a:r>
          </a:p>
          <a:p>
            <a:pPr algn="ctr" eaLnBrk="1" hangingPunct="1"/>
            <a:endParaRPr lang="it-IT" altLang="it-IT" sz="1600" dirty="0">
              <a:solidFill>
                <a:srgbClr val="000066"/>
              </a:solidFill>
            </a:endParaRPr>
          </a:p>
          <a:p>
            <a:pPr algn="ctr" eaLnBrk="1" hangingPunct="1"/>
            <a:r>
              <a:rPr lang="it-IT" altLang="it-IT" sz="1600" dirty="0">
                <a:solidFill>
                  <a:srgbClr val="000066"/>
                </a:solidFill>
              </a:rPr>
              <a:t>Una visione (molto) tradizionale</a:t>
            </a:r>
          </a:p>
          <a:p>
            <a:pPr algn="ctr" eaLnBrk="1" hangingPunct="1"/>
            <a:endParaRPr lang="it-IT" altLang="it-IT" sz="1600" dirty="0">
              <a:solidFill>
                <a:srgbClr val="000066"/>
              </a:solidFill>
            </a:endParaRPr>
          </a:p>
          <a:p>
            <a:pPr eaLnBrk="1" hangingPunct="1"/>
            <a:r>
              <a:rPr lang="it-IT" altLang="it-IT" b="1" dirty="0" err="1"/>
              <a:t>Temnospondili</a:t>
            </a:r>
            <a:endParaRPr lang="it-IT" altLang="it-IT" dirty="0">
              <a:solidFill>
                <a:srgbClr val="000066"/>
              </a:solidFill>
            </a:endParaRPr>
          </a:p>
          <a:p>
            <a:pPr eaLnBrk="1" hangingPunct="1"/>
            <a:r>
              <a:rPr lang="it-IT" altLang="it-IT" sz="1600" dirty="0"/>
              <a:t>Grandi dimensioni. Denti labirintici. Vertebra composita, acquatici.</a:t>
            </a:r>
          </a:p>
          <a:p>
            <a:pPr eaLnBrk="1" hangingPunct="1"/>
            <a:endParaRPr lang="it-IT" altLang="it-IT" sz="1600" dirty="0"/>
          </a:p>
          <a:p>
            <a:pPr eaLnBrk="1" hangingPunct="1"/>
            <a:endParaRPr lang="it-IT" altLang="it-IT" dirty="0">
              <a:solidFill>
                <a:srgbClr val="000066"/>
              </a:solidFill>
            </a:endParaRPr>
          </a:p>
          <a:p>
            <a:pPr eaLnBrk="1" hangingPunct="1"/>
            <a:r>
              <a:rPr lang="it-IT" altLang="it-IT" dirty="0">
                <a:solidFill>
                  <a:srgbClr val="000066"/>
                </a:solidFill>
              </a:rPr>
              <a:t>“</a:t>
            </a:r>
            <a:r>
              <a:rPr lang="it-IT" altLang="it-IT" dirty="0" err="1">
                <a:solidFill>
                  <a:srgbClr val="000066"/>
                </a:solidFill>
              </a:rPr>
              <a:t>Lepospondili</a:t>
            </a:r>
            <a:r>
              <a:rPr lang="it-IT" altLang="it-IT" dirty="0">
                <a:solidFill>
                  <a:srgbClr val="000066"/>
                </a:solidFill>
              </a:rPr>
              <a:t>”</a:t>
            </a:r>
          </a:p>
          <a:p>
            <a:pPr eaLnBrk="1" hangingPunct="1"/>
            <a:endParaRPr lang="it-IT" altLang="it-IT" sz="1600" dirty="0">
              <a:cs typeface="Times New Roman" panose="02020603050405020304" pitchFamily="18" charset="0"/>
            </a:endParaRPr>
          </a:p>
          <a:p>
            <a:pPr eaLnBrk="1" hangingPunct="1"/>
            <a:r>
              <a:rPr lang="it-IT" altLang="it-IT" sz="1600" dirty="0"/>
              <a:t>Piccole dimensioni. Struttura semplice dei denti. Vertebre a rocchetto.</a:t>
            </a:r>
            <a:r>
              <a:rPr lang="it-IT" altLang="it-IT" sz="1600" dirty="0">
                <a:cs typeface="Times New Roman" panose="02020603050405020304" pitchFamily="18" charset="0"/>
              </a:rPr>
              <a:t> Sebbene alcuni fossero totalmente acquatici (con ritenzione di branchie da adulti), alcuni sono divenuti totalmente terrestri.</a:t>
            </a:r>
          </a:p>
          <a:p>
            <a:pPr eaLnBrk="1" hangingPunct="1"/>
            <a:r>
              <a:rPr lang="it-IT" altLang="it-IT" sz="1600" dirty="0">
                <a:cs typeface="Times New Roman" panose="02020603050405020304" pitchFamily="18" charset="0"/>
              </a:rPr>
              <a:t>Distinti per un unico osso nella serie temporale denominato "tabulare“; scheletro </a:t>
            </a:r>
            <a:r>
              <a:rPr lang="it-IT" altLang="it-IT" sz="1600" dirty="0" err="1">
                <a:cs typeface="Times New Roman" panose="02020603050405020304" pitchFamily="18" charset="0"/>
              </a:rPr>
              <a:t>postcranico</a:t>
            </a:r>
            <a:r>
              <a:rPr lang="it-IT" altLang="it-IT" sz="1600" dirty="0">
                <a:cs typeface="Times New Roman" panose="02020603050405020304" pitchFamily="18" charset="0"/>
              </a:rPr>
              <a:t> non specializzato.</a:t>
            </a:r>
            <a:r>
              <a:rPr lang="it-IT" altLang="it-IT" sz="1600" dirty="0"/>
              <a:t> </a:t>
            </a:r>
          </a:p>
          <a:p>
            <a:pPr eaLnBrk="1" hangingPunct="1"/>
            <a:endParaRPr lang="it-IT" altLang="it-IT" sz="1600" dirty="0"/>
          </a:p>
          <a:p>
            <a:pPr eaLnBrk="1" hangingPunct="1"/>
            <a:r>
              <a:rPr lang="it-IT" altLang="it-IT" sz="1600" b="1" dirty="0" err="1">
                <a:cs typeface="Times New Roman" panose="02020603050405020304" pitchFamily="18" charset="0"/>
              </a:rPr>
              <a:t>Microsauria</a:t>
            </a:r>
            <a:r>
              <a:rPr lang="it-IT" altLang="it-IT" sz="1600" b="1" dirty="0"/>
              <a:t> </a:t>
            </a:r>
          </a:p>
          <a:p>
            <a:pPr eaLnBrk="1" hangingPunct="1"/>
            <a:r>
              <a:rPr lang="it-IT" altLang="it-IT" sz="1600" b="1" dirty="0" err="1">
                <a:cs typeface="Times New Roman" panose="02020603050405020304" pitchFamily="18" charset="0"/>
              </a:rPr>
              <a:t>Aistopoda</a:t>
            </a:r>
            <a:r>
              <a:rPr lang="it-IT" altLang="it-IT" sz="1600" b="1" dirty="0"/>
              <a:t> </a:t>
            </a:r>
          </a:p>
          <a:p>
            <a:pPr eaLnBrk="1" hangingPunct="1"/>
            <a:r>
              <a:rPr lang="it-IT" altLang="it-IT" sz="1600" b="1" dirty="0" err="1">
                <a:cs typeface="Times New Roman" panose="02020603050405020304" pitchFamily="18" charset="0"/>
              </a:rPr>
              <a:t>Adelogyrinidae</a:t>
            </a:r>
            <a:r>
              <a:rPr lang="it-IT" altLang="it-IT" sz="1600" b="1" dirty="0"/>
              <a:t> </a:t>
            </a:r>
          </a:p>
          <a:p>
            <a:pPr eaLnBrk="1" hangingPunct="1"/>
            <a:r>
              <a:rPr lang="it-IT" altLang="it-IT" sz="1600" b="1" dirty="0" err="1">
                <a:cs typeface="Times New Roman" panose="02020603050405020304" pitchFamily="18" charset="0"/>
              </a:rPr>
              <a:t>Lysorophia</a:t>
            </a:r>
            <a:r>
              <a:rPr lang="it-IT" altLang="it-IT" sz="1600" b="1" dirty="0"/>
              <a:t> </a:t>
            </a:r>
          </a:p>
          <a:p>
            <a:pPr eaLnBrk="1" hangingPunct="1"/>
            <a:r>
              <a:rPr lang="it-IT" altLang="it-IT" sz="1600" b="1" dirty="0" err="1">
                <a:cs typeface="Times New Roman" panose="02020603050405020304" pitchFamily="18" charset="0"/>
              </a:rPr>
              <a:t>Nectridia</a:t>
            </a:r>
            <a:r>
              <a:rPr lang="it-IT" altLang="it-IT" sz="1600" b="1" dirty="0"/>
              <a:t> </a:t>
            </a:r>
          </a:p>
          <a:p>
            <a:pPr eaLnBrk="1" hangingPunct="1"/>
            <a:endParaRPr lang="it-IT" altLang="it-IT" sz="1200" dirty="0">
              <a:solidFill>
                <a:srgbClr val="000066"/>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72212"/>
    </mc:Choice>
    <mc:Fallback xmlns="">
      <p:transition spd="slow" advTm="27221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6259">
                                            <p:txEl>
                                              <p:pRg st="4" end="4"/>
                                            </p:txEl>
                                          </p:spTgt>
                                        </p:tgtEl>
                                        <p:attrNameLst>
                                          <p:attrName>style.visibility</p:attrName>
                                        </p:attrNameLst>
                                      </p:cBhvr>
                                      <p:to>
                                        <p:strVal val="visible"/>
                                      </p:to>
                                    </p:set>
                                    <p:animEffect transition="in" filter="dissolve">
                                      <p:cBhvr>
                                        <p:cTn id="7" dur="500"/>
                                        <p:tgtEl>
                                          <p:spTgt spid="96259">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6259">
                                            <p:txEl>
                                              <p:pRg st="5" end="5"/>
                                            </p:txEl>
                                          </p:spTgt>
                                        </p:tgtEl>
                                        <p:attrNameLst>
                                          <p:attrName>style.visibility</p:attrName>
                                        </p:attrNameLst>
                                      </p:cBhvr>
                                      <p:to>
                                        <p:strVal val="visible"/>
                                      </p:to>
                                    </p:set>
                                    <p:animEffect transition="in" filter="dissolve">
                                      <p:cBhvr>
                                        <p:cTn id="10" dur="500"/>
                                        <p:tgtEl>
                                          <p:spTgt spid="96259">
                                            <p:txEl>
                                              <p:pRg st="5" end="5"/>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96259">
                                            <p:txEl>
                                              <p:pRg st="8" end="8"/>
                                            </p:txEl>
                                          </p:spTgt>
                                        </p:tgtEl>
                                        <p:attrNameLst>
                                          <p:attrName>style.visibility</p:attrName>
                                        </p:attrNameLst>
                                      </p:cBhvr>
                                      <p:to>
                                        <p:strVal val="visible"/>
                                      </p:to>
                                    </p:set>
                                    <p:animEffect transition="in" filter="dissolve">
                                      <p:cBhvr>
                                        <p:cTn id="13" dur="500"/>
                                        <p:tgtEl>
                                          <p:spTgt spid="96259">
                                            <p:txEl>
                                              <p:pRg st="8" end="8"/>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96259">
                                            <p:txEl>
                                              <p:pRg st="10" end="10"/>
                                            </p:txEl>
                                          </p:spTgt>
                                        </p:tgtEl>
                                        <p:attrNameLst>
                                          <p:attrName>style.visibility</p:attrName>
                                        </p:attrNameLst>
                                      </p:cBhvr>
                                      <p:to>
                                        <p:strVal val="visible"/>
                                      </p:to>
                                    </p:set>
                                    <p:animEffect transition="in" filter="dissolve">
                                      <p:cBhvr>
                                        <p:cTn id="16" dur="500"/>
                                        <p:tgtEl>
                                          <p:spTgt spid="96259">
                                            <p:txEl>
                                              <p:pRg st="10" end="1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96259">
                                            <p:txEl>
                                              <p:pRg st="11" end="11"/>
                                            </p:txEl>
                                          </p:spTgt>
                                        </p:tgtEl>
                                        <p:attrNameLst>
                                          <p:attrName>style.visibility</p:attrName>
                                        </p:attrNameLst>
                                      </p:cBhvr>
                                      <p:to>
                                        <p:strVal val="visible"/>
                                      </p:to>
                                    </p:set>
                                    <p:animEffect transition="in" filter="dissolve">
                                      <p:cBhvr>
                                        <p:cTn id="19" dur="500"/>
                                        <p:tgtEl>
                                          <p:spTgt spid="96259">
                                            <p:txEl>
                                              <p:pRg st="11" end="1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96259">
                                            <p:txEl>
                                              <p:pRg st="13" end="13"/>
                                            </p:txEl>
                                          </p:spTgt>
                                        </p:tgtEl>
                                        <p:attrNameLst>
                                          <p:attrName>style.visibility</p:attrName>
                                        </p:attrNameLst>
                                      </p:cBhvr>
                                      <p:to>
                                        <p:strVal val="visible"/>
                                      </p:to>
                                    </p:set>
                                    <p:animEffect transition="in" filter="dissolve">
                                      <p:cBhvr>
                                        <p:cTn id="24" dur="500"/>
                                        <p:tgtEl>
                                          <p:spTgt spid="96259">
                                            <p:txEl>
                                              <p:pRg st="13" end="13"/>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96259">
                                            <p:txEl>
                                              <p:pRg st="14" end="14"/>
                                            </p:txEl>
                                          </p:spTgt>
                                        </p:tgtEl>
                                        <p:attrNameLst>
                                          <p:attrName>style.visibility</p:attrName>
                                        </p:attrNameLst>
                                      </p:cBhvr>
                                      <p:to>
                                        <p:strVal val="visible"/>
                                      </p:to>
                                    </p:set>
                                    <p:animEffect transition="in" filter="dissolve">
                                      <p:cBhvr>
                                        <p:cTn id="27" dur="500"/>
                                        <p:tgtEl>
                                          <p:spTgt spid="96259">
                                            <p:txEl>
                                              <p:pRg st="14" end="14"/>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96259">
                                            <p:txEl>
                                              <p:pRg st="15" end="15"/>
                                            </p:txEl>
                                          </p:spTgt>
                                        </p:tgtEl>
                                        <p:attrNameLst>
                                          <p:attrName>style.visibility</p:attrName>
                                        </p:attrNameLst>
                                      </p:cBhvr>
                                      <p:to>
                                        <p:strVal val="visible"/>
                                      </p:to>
                                    </p:set>
                                    <p:animEffect transition="in" filter="dissolve">
                                      <p:cBhvr>
                                        <p:cTn id="30" dur="500"/>
                                        <p:tgtEl>
                                          <p:spTgt spid="96259">
                                            <p:txEl>
                                              <p:pRg st="15" end="15"/>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96259">
                                            <p:txEl>
                                              <p:pRg st="16" end="16"/>
                                            </p:txEl>
                                          </p:spTgt>
                                        </p:tgtEl>
                                        <p:attrNameLst>
                                          <p:attrName>style.visibility</p:attrName>
                                        </p:attrNameLst>
                                      </p:cBhvr>
                                      <p:to>
                                        <p:strVal val="visible"/>
                                      </p:to>
                                    </p:set>
                                    <p:animEffect transition="in" filter="dissolve">
                                      <p:cBhvr>
                                        <p:cTn id="33" dur="500"/>
                                        <p:tgtEl>
                                          <p:spTgt spid="96259">
                                            <p:txEl>
                                              <p:pRg st="16" end="16"/>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96259">
                                            <p:txEl>
                                              <p:pRg st="17" end="17"/>
                                            </p:txEl>
                                          </p:spTgt>
                                        </p:tgtEl>
                                        <p:attrNameLst>
                                          <p:attrName>style.visibility</p:attrName>
                                        </p:attrNameLst>
                                      </p:cBhvr>
                                      <p:to>
                                        <p:strVal val="visible"/>
                                      </p:to>
                                    </p:set>
                                    <p:animEffect transition="in" filter="dissolve">
                                      <p:cBhvr>
                                        <p:cTn id="36" dur="500"/>
                                        <p:tgtEl>
                                          <p:spTgt spid="96259">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pedomorfosi">
            <a:extLst>
              <a:ext uri="{FF2B5EF4-FFF2-40B4-BE49-F238E27FC236}">
                <a16:creationId xmlns:a16="http://schemas.microsoft.com/office/drawing/2014/main" id="{21A6BD8F-8DEF-4D01-854E-7D83C5DA6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404812"/>
            <a:ext cx="5143500"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6">
            <a:extLst>
              <a:ext uri="{FF2B5EF4-FFF2-40B4-BE49-F238E27FC236}">
                <a16:creationId xmlns:a16="http://schemas.microsoft.com/office/drawing/2014/main" id="{B401BA2F-DC5D-4546-A5A8-2D6B307C1748}"/>
              </a:ext>
            </a:extLst>
          </p:cNvPr>
          <p:cNvSpPr>
            <a:spLocks noChangeArrowheads="1"/>
          </p:cNvSpPr>
          <p:nvPr/>
        </p:nvSpPr>
        <p:spPr bwMode="auto">
          <a:xfrm>
            <a:off x="3654029" y="134541"/>
            <a:ext cx="18341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La pedomorfosi</a:t>
            </a:r>
          </a:p>
        </p:txBody>
      </p:sp>
      <p:sp>
        <p:nvSpPr>
          <p:cNvPr id="49156" name="Rettangolo 3">
            <a:extLst>
              <a:ext uri="{FF2B5EF4-FFF2-40B4-BE49-F238E27FC236}">
                <a16:creationId xmlns:a16="http://schemas.microsoft.com/office/drawing/2014/main" id="{CFBFA781-D483-43CF-A38E-598EFDF5FAF1}"/>
              </a:ext>
            </a:extLst>
          </p:cNvPr>
          <p:cNvSpPr>
            <a:spLocks noChangeArrowheads="1"/>
          </p:cNvSpPr>
          <p:nvPr/>
        </p:nvSpPr>
        <p:spPr bwMode="auto">
          <a:xfrm>
            <a:off x="2370535" y="4464844"/>
            <a:ext cx="45612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dirty="0"/>
              <a:t>ETEROCRONIA: cambiamento evolutivo nella scansione temporale degli eventi dello sviluppo embrionale o post embrionale.</a:t>
            </a:r>
          </a:p>
        </p:txBody>
      </p:sp>
    </p:spTree>
  </p:cSld>
  <p:clrMapOvr>
    <a:masterClrMapping/>
  </p:clrMapOvr>
  <mc:AlternateContent xmlns:mc="http://schemas.openxmlformats.org/markup-compatibility/2006" xmlns:p14="http://schemas.microsoft.com/office/powerpoint/2010/main">
    <mc:Choice Requires="p14">
      <p:transition spd="slow" p14:dur="2000" advTm="186267"/>
    </mc:Choice>
    <mc:Fallback xmlns="">
      <p:transition spd="slow" advTm="18626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a:extLst>
              <a:ext uri="{FF2B5EF4-FFF2-40B4-BE49-F238E27FC236}">
                <a16:creationId xmlns:a16="http://schemas.microsoft.com/office/drawing/2014/main" id="{D200AB5F-6936-4004-8FCD-8EBA653BF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394" y="1214437"/>
            <a:ext cx="4374356" cy="402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5">
            <a:extLst>
              <a:ext uri="{FF2B5EF4-FFF2-40B4-BE49-F238E27FC236}">
                <a16:creationId xmlns:a16="http://schemas.microsoft.com/office/drawing/2014/main" id="{753287C7-1414-4A35-8D41-B0B821F426EE}"/>
              </a:ext>
            </a:extLst>
          </p:cNvPr>
          <p:cNvSpPr txBox="1">
            <a:spLocks noChangeArrowheads="1"/>
          </p:cNvSpPr>
          <p:nvPr/>
        </p:nvSpPr>
        <p:spPr bwMode="auto">
          <a:xfrm>
            <a:off x="2412207" y="134542"/>
            <a:ext cx="45079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Il tritone alpestre </a:t>
            </a:r>
            <a:r>
              <a:rPr lang="it-IT" altLang="it-IT" sz="1800" i="1"/>
              <a:t>Mesotriton alpestris </a:t>
            </a:r>
          </a:p>
          <a:p>
            <a:pPr eaLnBrk="1" hangingPunct="1"/>
            <a:r>
              <a:rPr lang="it-IT" altLang="it-IT" sz="1800"/>
              <a:t>un pedomorfico facoltativo</a:t>
            </a:r>
          </a:p>
        </p:txBody>
      </p:sp>
      <p:pic>
        <p:nvPicPr>
          <p:cNvPr id="50180" name="Picture 7">
            <a:extLst>
              <a:ext uri="{FF2B5EF4-FFF2-40B4-BE49-F238E27FC236}">
                <a16:creationId xmlns:a16="http://schemas.microsoft.com/office/drawing/2014/main" id="{3B55924C-C710-448B-954D-15D8B27B7F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0" y="782242"/>
            <a:ext cx="2571750" cy="169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8">
            <a:extLst>
              <a:ext uri="{FF2B5EF4-FFF2-40B4-BE49-F238E27FC236}">
                <a16:creationId xmlns:a16="http://schemas.microsoft.com/office/drawing/2014/main" id="{DC5A804B-3FD3-4B87-A271-B553960198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175647"/>
            <a:ext cx="2591991"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9">
            <a:extLst>
              <a:ext uri="{FF2B5EF4-FFF2-40B4-BE49-F238E27FC236}">
                <a16:creationId xmlns:a16="http://schemas.microsoft.com/office/drawing/2014/main" id="{8B583EBB-ABBA-4AE6-A8E6-E1A436631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5160169"/>
            <a:ext cx="2571750" cy="169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5905"/>
    </mc:Choice>
    <mc:Fallback xmlns="">
      <p:transition spd="slow" advTm="10590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209"/>
                                        </p:tgtEl>
                                        <p:attrNameLst>
                                          <p:attrName>style.visibility</p:attrName>
                                        </p:attrNameLst>
                                      </p:cBhvr>
                                      <p:to>
                                        <p:strVal val="visible"/>
                                      </p:to>
                                    </p:set>
                                    <p:animEffect transition="in" filter="dissolve">
                                      <p:cBhvr>
                                        <p:cTn id="7" dur="500"/>
                                        <p:tgtEl>
                                          <p:spTgt spid="51209"/>
                                        </p:tgtEl>
                                      </p:cBhvr>
                                    </p:animEffect>
                                  </p:childTnLst>
                                </p:cTn>
                              </p:par>
                              <p:par>
                                <p:cTn id="8" presetID="9" presetClass="entr" presetSubtype="0" fill="hold" nodeType="withEffect">
                                  <p:stCondLst>
                                    <p:cond delay="0"/>
                                  </p:stCondLst>
                                  <p:childTnLst>
                                    <p:set>
                                      <p:cBhvr>
                                        <p:cTn id="9" dur="1" fill="hold">
                                          <p:stCondLst>
                                            <p:cond delay="0"/>
                                          </p:stCondLst>
                                        </p:cTn>
                                        <p:tgtEl>
                                          <p:spTgt spid="51208"/>
                                        </p:tgtEl>
                                        <p:attrNameLst>
                                          <p:attrName>style.visibility</p:attrName>
                                        </p:attrNameLst>
                                      </p:cBhvr>
                                      <p:to>
                                        <p:strVal val="visible"/>
                                      </p:to>
                                    </p:set>
                                    <p:animEffect transition="in" filter="dissolve">
                                      <p:cBhvr>
                                        <p:cTn id="10" dur="500"/>
                                        <p:tgtEl>
                                          <p:spTgt spid="51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a:extLst>
              <a:ext uri="{FF2B5EF4-FFF2-40B4-BE49-F238E27FC236}">
                <a16:creationId xmlns:a16="http://schemas.microsoft.com/office/drawing/2014/main" id="{D8E29694-58C6-46CB-8592-0AC1308DEDD4}"/>
              </a:ext>
            </a:extLst>
          </p:cNvPr>
          <p:cNvSpPr>
            <a:spLocks noChangeArrowheads="1"/>
          </p:cNvSpPr>
          <p:nvPr/>
        </p:nvSpPr>
        <p:spPr bwMode="auto">
          <a:xfrm>
            <a:off x="2163366" y="73819"/>
            <a:ext cx="17363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solidFill>
                  <a:srgbClr val="990000"/>
                </a:solidFill>
                <a:latin typeface="Arial" panose="020B0604020202020204" pitchFamily="34" charset="0"/>
                <a:cs typeface="Times New Roman" panose="02020603050405020304" pitchFamily="18" charset="0"/>
              </a:rPr>
              <a:t>Salamandridae</a:t>
            </a:r>
          </a:p>
        </p:txBody>
      </p:sp>
      <p:graphicFrame>
        <p:nvGraphicFramePr>
          <p:cNvPr id="13314" name="Object 3">
            <a:extLst>
              <a:ext uri="{FF2B5EF4-FFF2-40B4-BE49-F238E27FC236}">
                <a16:creationId xmlns:a16="http://schemas.microsoft.com/office/drawing/2014/main" id="{65F5E0AA-3B5A-4316-832D-AB5773FA18D4}"/>
              </a:ext>
            </a:extLst>
          </p:cNvPr>
          <p:cNvGraphicFramePr>
            <a:graphicFrameLocks noChangeAspect="1"/>
          </p:cNvGraphicFramePr>
          <p:nvPr/>
        </p:nvGraphicFramePr>
        <p:xfrm>
          <a:off x="3200400" y="685800"/>
          <a:ext cx="3810000" cy="2533650"/>
        </p:xfrm>
        <a:graphic>
          <a:graphicData uri="http://schemas.openxmlformats.org/presentationml/2006/ole">
            <mc:AlternateContent xmlns:mc="http://schemas.openxmlformats.org/markup-compatibility/2006">
              <mc:Choice xmlns:v="urn:schemas-microsoft-com:vml" Requires="v">
                <p:oleObj spid="_x0000_s13316" name="Image" r:id="rId4" imgW="5079365" imgH="3377778" progId="Photoshop.Image.8">
                  <p:embed/>
                </p:oleObj>
              </mc:Choice>
              <mc:Fallback>
                <p:oleObj name="Image" r:id="rId4" imgW="5079365" imgH="3377778" progId="Photoshop.Image.8">
                  <p:embed/>
                  <p:pic>
                    <p:nvPicPr>
                      <p:cNvPr id="13314" name="Object 3">
                        <a:extLst>
                          <a:ext uri="{FF2B5EF4-FFF2-40B4-BE49-F238E27FC236}">
                            <a16:creationId xmlns:a16="http://schemas.microsoft.com/office/drawing/2014/main" id="{65F5E0AA-3B5A-4316-832D-AB5773FA18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685800"/>
                        <a:ext cx="3810000"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15" name="Object 4">
            <a:extLst>
              <a:ext uri="{FF2B5EF4-FFF2-40B4-BE49-F238E27FC236}">
                <a16:creationId xmlns:a16="http://schemas.microsoft.com/office/drawing/2014/main" id="{2335D36E-702F-46F5-B9C8-D1E0CA86A5F1}"/>
              </a:ext>
            </a:extLst>
          </p:cNvPr>
          <p:cNvGraphicFramePr>
            <a:graphicFrameLocks noChangeAspect="1"/>
          </p:cNvGraphicFramePr>
          <p:nvPr/>
        </p:nvGraphicFramePr>
        <p:xfrm>
          <a:off x="4238626" y="3320653"/>
          <a:ext cx="2631281" cy="3537347"/>
        </p:xfrm>
        <a:graphic>
          <a:graphicData uri="http://schemas.openxmlformats.org/presentationml/2006/ole">
            <mc:AlternateContent xmlns:mc="http://schemas.openxmlformats.org/markup-compatibility/2006">
              <mc:Choice xmlns:v="urn:schemas-microsoft-com:vml" Requires="v">
                <p:oleObj spid="_x0000_s13317" name="Image" r:id="rId6" imgW="2919743" imgH="5546901" progId="Photoshop.Image.8">
                  <p:embed/>
                </p:oleObj>
              </mc:Choice>
              <mc:Fallback>
                <p:oleObj name="Image" r:id="rId6" imgW="2919743" imgH="5546901" progId="Photoshop.Image.8">
                  <p:embed/>
                  <p:pic>
                    <p:nvPicPr>
                      <p:cNvPr id="13315" name="Object 4">
                        <a:extLst>
                          <a:ext uri="{FF2B5EF4-FFF2-40B4-BE49-F238E27FC236}">
                            <a16:creationId xmlns:a16="http://schemas.microsoft.com/office/drawing/2014/main" id="{2335D36E-702F-46F5-B9C8-D1E0CA86A5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9250"/>
                      <a:stretch>
                        <a:fillRect/>
                      </a:stretch>
                    </p:blipFill>
                    <p:spPr bwMode="auto">
                      <a:xfrm>
                        <a:off x="4238626" y="3320653"/>
                        <a:ext cx="2631281" cy="353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7" name="Text Box 5">
            <a:extLst>
              <a:ext uri="{FF2B5EF4-FFF2-40B4-BE49-F238E27FC236}">
                <a16:creationId xmlns:a16="http://schemas.microsoft.com/office/drawing/2014/main" id="{589108A2-72AD-43E6-B2B3-99047CE04583}"/>
              </a:ext>
            </a:extLst>
          </p:cNvPr>
          <p:cNvSpPr txBox="1">
            <a:spLocks noChangeArrowheads="1"/>
          </p:cNvSpPr>
          <p:nvPr/>
        </p:nvSpPr>
        <p:spPr bwMode="auto">
          <a:xfrm>
            <a:off x="3530204" y="383381"/>
            <a:ext cx="36872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i="1"/>
              <a:t>Salamandrina terdigitata </a:t>
            </a:r>
            <a:r>
              <a:rPr lang="it-IT" altLang="it-IT" sz="1350"/>
              <a:t>(Lacépède, 1788)</a:t>
            </a:r>
            <a:r>
              <a:rPr lang="it-IT" altLang="it-IT" sz="1800"/>
              <a:t> </a:t>
            </a:r>
          </a:p>
        </p:txBody>
      </p:sp>
      <p:pic>
        <p:nvPicPr>
          <p:cNvPr id="36870" name="Picture 6">
            <a:extLst>
              <a:ext uri="{FF2B5EF4-FFF2-40B4-BE49-F238E27FC236}">
                <a16:creationId xmlns:a16="http://schemas.microsoft.com/office/drawing/2014/main" id="{09AB6C4C-5E73-4C4F-9877-1CA8FBBAD7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9363" y="3590925"/>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7">
            <a:extLst>
              <a:ext uri="{FF2B5EF4-FFF2-40B4-BE49-F238E27FC236}">
                <a16:creationId xmlns:a16="http://schemas.microsoft.com/office/drawing/2014/main" id="{876C759C-CFB3-4D19-93D6-9D5066F01C3C}"/>
              </a:ext>
            </a:extLst>
          </p:cNvPr>
          <p:cNvSpPr txBox="1">
            <a:spLocks noChangeArrowheads="1"/>
          </p:cNvSpPr>
          <p:nvPr/>
        </p:nvSpPr>
        <p:spPr bwMode="auto">
          <a:xfrm>
            <a:off x="2322910" y="5242323"/>
            <a:ext cx="19585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ctr" eaLnBrk="1" hangingPunct="1"/>
            <a:r>
              <a:rPr lang="it-IT" altLang="it-IT" sz="1800"/>
              <a:t>Unione Zoologica Italiana</a:t>
            </a:r>
          </a:p>
        </p:txBody>
      </p:sp>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90800"/>
    </mc:Choice>
    <mc:Fallback xmlns="">
      <p:transition spd="slow" advTm="908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870"/>
                                        </p:tgtEl>
                                        <p:attrNameLst>
                                          <p:attrName>style.visibility</p:attrName>
                                        </p:attrNameLst>
                                      </p:cBhvr>
                                      <p:to>
                                        <p:strVal val="visible"/>
                                      </p:to>
                                    </p:set>
                                    <p:animEffect transition="in" filter="dissolve">
                                      <p:cBhvr>
                                        <p:cTn id="7" dur="500"/>
                                        <p:tgtEl>
                                          <p:spTgt spid="3687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6871"/>
                                        </p:tgtEl>
                                        <p:attrNameLst>
                                          <p:attrName>style.visibility</p:attrName>
                                        </p:attrNameLst>
                                      </p:cBhvr>
                                      <p:to>
                                        <p:strVal val="visible"/>
                                      </p:to>
                                    </p:set>
                                    <p:animEffect transition="in" filter="dissolve">
                                      <p:cBhvr>
                                        <p:cTn id="10"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5" name="Picture 7">
            <a:extLst>
              <a:ext uri="{FF2B5EF4-FFF2-40B4-BE49-F238E27FC236}">
                <a16:creationId xmlns:a16="http://schemas.microsoft.com/office/drawing/2014/main" id="{2AF95991-5223-45BF-9748-FDFDEC8CE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8" y="2844403"/>
            <a:ext cx="4731544" cy="401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8">
            <a:extLst>
              <a:ext uri="{FF2B5EF4-FFF2-40B4-BE49-F238E27FC236}">
                <a16:creationId xmlns:a16="http://schemas.microsoft.com/office/drawing/2014/main" id="{8C3285A2-5973-4DD8-AD53-6786E06E9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328" y="296466"/>
            <a:ext cx="3080147" cy="229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Line 9">
            <a:extLst>
              <a:ext uri="{FF2B5EF4-FFF2-40B4-BE49-F238E27FC236}">
                <a16:creationId xmlns:a16="http://schemas.microsoft.com/office/drawing/2014/main" id="{C4386B60-4904-4E68-85BA-0E6521B3ECB7}"/>
              </a:ext>
            </a:extLst>
          </p:cNvPr>
          <p:cNvSpPr>
            <a:spLocks noChangeShapeType="1"/>
          </p:cNvSpPr>
          <p:nvPr/>
        </p:nvSpPr>
        <p:spPr bwMode="auto">
          <a:xfrm flipV="1">
            <a:off x="4710113" y="864394"/>
            <a:ext cx="810816" cy="1133475"/>
          </a:xfrm>
          <a:prstGeom prst="line">
            <a:avLst/>
          </a:prstGeom>
          <a:noFill/>
          <a:ln w="76200">
            <a:solidFill>
              <a:srgbClr val="FFFF00"/>
            </a:solidFill>
            <a:prstDash val="dash"/>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48148" name="Text Box 20">
            <a:extLst>
              <a:ext uri="{FF2B5EF4-FFF2-40B4-BE49-F238E27FC236}">
                <a16:creationId xmlns:a16="http://schemas.microsoft.com/office/drawing/2014/main" id="{204B8B91-1AA3-435F-ADEC-E6C0429C8D6B}"/>
              </a:ext>
            </a:extLst>
          </p:cNvPr>
          <p:cNvSpPr txBox="1">
            <a:spLocks noChangeArrowheads="1"/>
          </p:cNvSpPr>
          <p:nvPr/>
        </p:nvSpPr>
        <p:spPr bwMode="auto">
          <a:xfrm>
            <a:off x="5781675" y="4346973"/>
            <a:ext cx="1460656" cy="2169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b="1" i="1"/>
              <a:t>S. perspicillata</a:t>
            </a:r>
          </a:p>
          <a:p>
            <a:pPr eaLnBrk="1" hangingPunct="1"/>
            <a:endParaRPr lang="it-IT" altLang="it-IT" sz="1350" b="1" i="1"/>
          </a:p>
          <a:p>
            <a:pPr eaLnBrk="1" hangingPunct="1"/>
            <a:endParaRPr lang="it-IT" altLang="it-IT" sz="1350" b="1" i="1"/>
          </a:p>
          <a:p>
            <a:pPr eaLnBrk="1" hangingPunct="1"/>
            <a:endParaRPr lang="it-IT" altLang="it-IT" sz="1350" b="1" i="1"/>
          </a:p>
          <a:p>
            <a:pPr eaLnBrk="1" hangingPunct="1"/>
            <a:endParaRPr lang="it-IT" altLang="it-IT" sz="1350" b="1" i="1"/>
          </a:p>
          <a:p>
            <a:pPr eaLnBrk="1" hangingPunct="1"/>
            <a:endParaRPr lang="it-IT" altLang="it-IT" sz="1350" b="1" i="1"/>
          </a:p>
          <a:p>
            <a:pPr eaLnBrk="1" hangingPunct="1"/>
            <a:endParaRPr lang="it-IT" altLang="it-IT" sz="1350" b="1" i="1"/>
          </a:p>
          <a:p>
            <a:pPr eaLnBrk="1" hangingPunct="1"/>
            <a:endParaRPr lang="it-IT" altLang="it-IT" sz="1350" b="1" i="1"/>
          </a:p>
          <a:p>
            <a:pPr eaLnBrk="1" hangingPunct="1"/>
            <a:endParaRPr lang="it-IT" altLang="it-IT" sz="1350" b="1" i="1"/>
          </a:p>
          <a:p>
            <a:pPr eaLnBrk="1" hangingPunct="1"/>
            <a:r>
              <a:rPr lang="it-IT" altLang="it-IT" sz="1350" b="1" i="1"/>
              <a:t>S. terdigitata</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79146"/>
    </mc:Choice>
    <mc:Fallback xmlns="">
      <p:transition spd="slow" advTm="17914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137"/>
                                        </p:tgtEl>
                                        <p:attrNameLst>
                                          <p:attrName>style.visibility</p:attrName>
                                        </p:attrNameLst>
                                      </p:cBhvr>
                                      <p:to>
                                        <p:strVal val="visible"/>
                                      </p:to>
                                    </p:set>
                                    <p:animEffect transition="in" filter="dissolve">
                                      <p:cBhvr>
                                        <p:cTn id="7" dur="500"/>
                                        <p:tgtEl>
                                          <p:spTgt spid="481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8135"/>
                                        </p:tgtEl>
                                        <p:attrNameLst>
                                          <p:attrName>style.visibility</p:attrName>
                                        </p:attrNameLst>
                                      </p:cBhvr>
                                      <p:to>
                                        <p:strVal val="visible"/>
                                      </p:to>
                                    </p:set>
                                    <p:animEffect transition="in" filter="dissolve">
                                      <p:cBhvr>
                                        <p:cTn id="12" dur="500"/>
                                        <p:tgtEl>
                                          <p:spTgt spid="481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8148"/>
                                        </p:tgtEl>
                                        <p:attrNameLst>
                                          <p:attrName>style.visibility</p:attrName>
                                        </p:attrNameLst>
                                      </p:cBhvr>
                                      <p:to>
                                        <p:strVal val="visible"/>
                                      </p:to>
                                    </p:set>
                                    <p:animEffect transition="in" filter="dissolve">
                                      <p:cBhvr>
                                        <p:cTn id="17" dur="500"/>
                                        <p:tgtEl>
                                          <p:spTgt spid="48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a:extLst>
              <a:ext uri="{FF2B5EF4-FFF2-40B4-BE49-F238E27FC236}">
                <a16:creationId xmlns:a16="http://schemas.microsoft.com/office/drawing/2014/main" id="{62048D86-31FC-4586-8991-4596B2C4A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269" y="190500"/>
            <a:ext cx="4237435" cy="662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4">
            <a:extLst>
              <a:ext uri="{FF2B5EF4-FFF2-40B4-BE49-F238E27FC236}">
                <a16:creationId xmlns:a16="http://schemas.microsoft.com/office/drawing/2014/main" id="{A4DFDB30-E2DE-4BE9-8F63-906EA9DC716E}"/>
              </a:ext>
            </a:extLst>
          </p:cNvPr>
          <p:cNvSpPr txBox="1">
            <a:spLocks noChangeArrowheads="1"/>
          </p:cNvSpPr>
          <p:nvPr/>
        </p:nvSpPr>
        <p:spPr bwMode="auto">
          <a:xfrm>
            <a:off x="3336131" y="0"/>
            <a:ext cx="24994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Ipotesi biogeografica</a:t>
            </a:r>
          </a:p>
        </p:txBody>
      </p:sp>
    </p:spTree>
  </p:cSld>
  <p:clrMapOvr>
    <a:masterClrMapping/>
  </p:clrMapOvr>
  <mc:AlternateContent xmlns:mc="http://schemas.openxmlformats.org/markup-compatibility/2006" xmlns:p14="http://schemas.microsoft.com/office/powerpoint/2010/main">
    <mc:Choice Requires="p14">
      <p:transition spd="slow" p14:dur="2000" advTm="131770"/>
    </mc:Choice>
    <mc:Fallback xmlns="">
      <p:transition spd="slow" advTm="13177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S. perspicillata (© Paolo Mazzei)">
            <a:extLst>
              <a:ext uri="{FF2B5EF4-FFF2-40B4-BE49-F238E27FC236}">
                <a16:creationId xmlns:a16="http://schemas.microsoft.com/office/drawing/2014/main" id="{3E937727-0DBB-4245-AD08-183B0B57A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296" t="15164" b="18309"/>
          <a:stretch>
            <a:fillRect/>
          </a:stretch>
        </p:blipFill>
        <p:spPr bwMode="auto">
          <a:xfrm>
            <a:off x="4301728" y="1760935"/>
            <a:ext cx="2842022" cy="133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5" descr="S. perspicillata (© Paolo Mazzei)">
            <a:extLst>
              <a:ext uri="{FF2B5EF4-FFF2-40B4-BE49-F238E27FC236}">
                <a16:creationId xmlns:a16="http://schemas.microsoft.com/office/drawing/2014/main" id="{7931F0D1-6454-4C0A-AF8D-B32529D11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37347"/>
            <a:ext cx="25717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6" descr="S. terdigitata (© Jeroen Speybroeck)">
            <a:extLst>
              <a:ext uri="{FF2B5EF4-FFF2-40B4-BE49-F238E27FC236}">
                <a16:creationId xmlns:a16="http://schemas.microsoft.com/office/drawing/2014/main" id="{452DFFA8-4124-42F0-838E-A146532A4F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1" y="1562100"/>
            <a:ext cx="2356247" cy="189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7" descr="S. terdigitata (© Jeroen Speybroeck)">
            <a:extLst>
              <a:ext uri="{FF2B5EF4-FFF2-40B4-BE49-F238E27FC236}">
                <a16:creationId xmlns:a16="http://schemas.microsoft.com/office/drawing/2014/main" id="{FC2A973A-B0B4-4254-91DC-30878C2FBC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1" y="3537348"/>
            <a:ext cx="2518172" cy="1668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 Box 9">
            <a:extLst>
              <a:ext uri="{FF2B5EF4-FFF2-40B4-BE49-F238E27FC236}">
                <a16:creationId xmlns:a16="http://schemas.microsoft.com/office/drawing/2014/main" id="{914EF300-B29E-40F6-9D7E-7103FD64CDE3}"/>
              </a:ext>
            </a:extLst>
          </p:cNvPr>
          <p:cNvSpPr txBox="1">
            <a:spLocks noChangeArrowheads="1"/>
          </p:cNvSpPr>
          <p:nvPr/>
        </p:nvSpPr>
        <p:spPr bwMode="auto">
          <a:xfrm>
            <a:off x="4889897" y="771526"/>
            <a:ext cx="143821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i="1"/>
              <a:t>S. perspicillata </a:t>
            </a:r>
          </a:p>
          <a:p>
            <a:pPr eaLnBrk="1" hangingPunct="1"/>
            <a:r>
              <a:rPr lang="it-IT" altLang="it-IT" sz="1350"/>
              <a:t>(Savi, 1821) </a:t>
            </a:r>
          </a:p>
        </p:txBody>
      </p:sp>
      <p:sp>
        <p:nvSpPr>
          <p:cNvPr id="53255" name="Line 10">
            <a:extLst>
              <a:ext uri="{FF2B5EF4-FFF2-40B4-BE49-F238E27FC236}">
                <a16:creationId xmlns:a16="http://schemas.microsoft.com/office/drawing/2014/main" id="{BD04C9AB-904C-49F6-B23D-9FB32E7064D1}"/>
              </a:ext>
            </a:extLst>
          </p:cNvPr>
          <p:cNvSpPr>
            <a:spLocks noChangeShapeType="1"/>
          </p:cNvSpPr>
          <p:nvPr/>
        </p:nvSpPr>
        <p:spPr bwMode="auto">
          <a:xfrm>
            <a:off x="6462713" y="2349104"/>
            <a:ext cx="161925" cy="21550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sz="1800"/>
          </a:p>
        </p:txBody>
      </p:sp>
      <p:sp>
        <p:nvSpPr>
          <p:cNvPr id="53256" name="Line 11">
            <a:extLst>
              <a:ext uri="{FF2B5EF4-FFF2-40B4-BE49-F238E27FC236}">
                <a16:creationId xmlns:a16="http://schemas.microsoft.com/office/drawing/2014/main" id="{6D6BF483-992B-414B-A04F-5FB649D28576}"/>
              </a:ext>
            </a:extLst>
          </p:cNvPr>
          <p:cNvSpPr>
            <a:spLocks noChangeShapeType="1"/>
          </p:cNvSpPr>
          <p:nvPr/>
        </p:nvSpPr>
        <p:spPr bwMode="auto">
          <a:xfrm flipH="1">
            <a:off x="2789635" y="1916906"/>
            <a:ext cx="161925" cy="21550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sz="1800"/>
          </a:p>
        </p:txBody>
      </p:sp>
      <p:sp>
        <p:nvSpPr>
          <p:cNvPr id="53257" name="Text Box 12">
            <a:extLst>
              <a:ext uri="{FF2B5EF4-FFF2-40B4-BE49-F238E27FC236}">
                <a16:creationId xmlns:a16="http://schemas.microsoft.com/office/drawing/2014/main" id="{E6E7DA79-B3A6-4C01-8550-F4BD9B226B8F}"/>
              </a:ext>
            </a:extLst>
          </p:cNvPr>
          <p:cNvSpPr txBox="1">
            <a:spLocks noChangeArrowheads="1"/>
          </p:cNvSpPr>
          <p:nvPr/>
        </p:nvSpPr>
        <p:spPr bwMode="auto">
          <a:xfrm>
            <a:off x="2234804" y="740569"/>
            <a:ext cx="224612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i="1"/>
              <a:t>Salamandrina terdigitata </a:t>
            </a:r>
          </a:p>
          <a:p>
            <a:pPr eaLnBrk="1" hangingPunct="1"/>
            <a:r>
              <a:rPr lang="it-IT" altLang="it-IT" sz="1350"/>
              <a:t>(Lacépède, 1788)</a:t>
            </a:r>
            <a:r>
              <a:rPr lang="it-IT" altLang="it-IT" sz="1800"/>
              <a:t> </a:t>
            </a:r>
          </a:p>
        </p:txBody>
      </p:sp>
    </p:spTree>
  </p:cSld>
  <p:clrMapOvr>
    <a:masterClrMapping/>
  </p:clrMapOvr>
  <mc:AlternateContent xmlns:mc="http://schemas.openxmlformats.org/markup-compatibility/2006" xmlns:p14="http://schemas.microsoft.com/office/powerpoint/2010/main">
    <mc:Choice Requires="p14">
      <p:transition spd="slow" p14:dur="2000" advTm="67825"/>
    </mc:Choice>
    <mc:Fallback xmlns="">
      <p:transition spd="slow" advTm="6782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a:extLst>
              <a:ext uri="{FF2B5EF4-FFF2-40B4-BE49-F238E27FC236}">
                <a16:creationId xmlns:a16="http://schemas.microsoft.com/office/drawing/2014/main" id="{3D375524-C618-4CC5-996C-68AF1C33A47B}"/>
              </a:ext>
            </a:extLst>
          </p:cNvPr>
          <p:cNvSpPr>
            <a:spLocks noChangeArrowheads="1"/>
          </p:cNvSpPr>
          <p:nvPr/>
        </p:nvSpPr>
        <p:spPr bwMode="auto">
          <a:xfrm>
            <a:off x="2202656" y="0"/>
            <a:ext cx="133402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2100">
                <a:solidFill>
                  <a:srgbClr val="A50021"/>
                </a:solidFill>
                <a:latin typeface="Arial" panose="020B0604020202020204" pitchFamily="34" charset="0"/>
                <a:cs typeface="Times New Roman" panose="02020603050405020304" pitchFamily="18" charset="0"/>
              </a:rPr>
              <a:t>Proteidae</a:t>
            </a:r>
          </a:p>
        </p:txBody>
      </p:sp>
      <p:pic>
        <p:nvPicPr>
          <p:cNvPr id="14341" name="Picture 3" descr="proteus-anguinus-500">
            <a:extLst>
              <a:ext uri="{FF2B5EF4-FFF2-40B4-BE49-F238E27FC236}">
                <a16:creationId xmlns:a16="http://schemas.microsoft.com/office/drawing/2014/main" id="{7116D640-28F1-46E9-A512-F2ED2AE40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2341960"/>
            <a:ext cx="2397919" cy="218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4">
            <a:extLst>
              <a:ext uri="{FF2B5EF4-FFF2-40B4-BE49-F238E27FC236}">
                <a16:creationId xmlns:a16="http://schemas.microsoft.com/office/drawing/2014/main" id="{BD7CB1E4-D462-4F18-8E46-341485068A46}"/>
              </a:ext>
            </a:extLst>
          </p:cNvPr>
          <p:cNvSpPr txBox="1">
            <a:spLocks noChangeArrowheads="1"/>
          </p:cNvSpPr>
          <p:nvPr/>
        </p:nvSpPr>
        <p:spPr bwMode="auto">
          <a:xfrm>
            <a:off x="5200650" y="0"/>
            <a:ext cx="167385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500" i="1"/>
              <a:t>Proteus anguinus</a:t>
            </a:r>
          </a:p>
        </p:txBody>
      </p:sp>
      <p:graphicFrame>
        <p:nvGraphicFramePr>
          <p:cNvPr id="14338" name="Object 5">
            <a:extLst>
              <a:ext uri="{FF2B5EF4-FFF2-40B4-BE49-F238E27FC236}">
                <a16:creationId xmlns:a16="http://schemas.microsoft.com/office/drawing/2014/main" id="{2009EFF7-06BC-451C-B976-904FC8C22E98}"/>
              </a:ext>
            </a:extLst>
          </p:cNvPr>
          <p:cNvGraphicFramePr>
            <a:graphicFrameLocks noChangeAspect="1"/>
          </p:cNvGraphicFramePr>
          <p:nvPr/>
        </p:nvGraphicFramePr>
        <p:xfrm>
          <a:off x="2000250" y="361951"/>
          <a:ext cx="3275410" cy="1993106"/>
        </p:xfrm>
        <a:graphic>
          <a:graphicData uri="http://schemas.openxmlformats.org/presentationml/2006/ole">
            <mc:AlternateContent xmlns:mc="http://schemas.openxmlformats.org/markup-compatibility/2006">
              <mc:Choice xmlns:v="urn:schemas-microsoft-com:vml" Requires="v">
                <p:oleObj spid="_x0000_s14340" name="Image" r:id="rId4" imgW="6450794" imgH="3923810" progId="Photoshop.Image.8">
                  <p:embed/>
                </p:oleObj>
              </mc:Choice>
              <mc:Fallback>
                <p:oleObj name="Image" r:id="rId4" imgW="6450794" imgH="3923810" progId="Photoshop.Image.8">
                  <p:embed/>
                  <p:pic>
                    <p:nvPicPr>
                      <p:cNvPr id="14338" name="Object 5">
                        <a:extLst>
                          <a:ext uri="{FF2B5EF4-FFF2-40B4-BE49-F238E27FC236}">
                            <a16:creationId xmlns:a16="http://schemas.microsoft.com/office/drawing/2014/main" id="{2009EFF7-06BC-451C-B976-904FC8C22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0" y="361951"/>
                        <a:ext cx="3275410" cy="1993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39" name="Object 6">
            <a:extLst>
              <a:ext uri="{FF2B5EF4-FFF2-40B4-BE49-F238E27FC236}">
                <a16:creationId xmlns:a16="http://schemas.microsoft.com/office/drawing/2014/main" id="{C250A9E1-28A1-4843-8C27-5BDF2A3143CF}"/>
              </a:ext>
            </a:extLst>
          </p:cNvPr>
          <p:cNvGraphicFramePr>
            <a:graphicFrameLocks noChangeAspect="1"/>
          </p:cNvGraphicFramePr>
          <p:nvPr/>
        </p:nvGraphicFramePr>
        <p:xfrm>
          <a:off x="4423173" y="2539604"/>
          <a:ext cx="2720578" cy="1212056"/>
        </p:xfrm>
        <a:graphic>
          <a:graphicData uri="http://schemas.openxmlformats.org/presentationml/2006/ole">
            <mc:AlternateContent xmlns:mc="http://schemas.openxmlformats.org/markup-compatibility/2006">
              <mc:Choice xmlns:v="urn:schemas-microsoft-com:vml" Requires="v">
                <p:oleObj spid="_x0000_s14341" name="Image" r:id="rId6" imgW="3593651" imgH="1600000" progId="Photoshop.Image.8">
                  <p:embed/>
                </p:oleObj>
              </mc:Choice>
              <mc:Fallback>
                <p:oleObj name="Image" r:id="rId6" imgW="3593651" imgH="1600000" progId="Photoshop.Image.8">
                  <p:embed/>
                  <p:pic>
                    <p:nvPicPr>
                      <p:cNvPr id="14339" name="Object 6">
                        <a:extLst>
                          <a:ext uri="{FF2B5EF4-FFF2-40B4-BE49-F238E27FC236}">
                            <a16:creationId xmlns:a16="http://schemas.microsoft.com/office/drawing/2014/main" id="{C250A9E1-28A1-4843-8C27-5BDF2A3143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3173" y="2539604"/>
                        <a:ext cx="2720578" cy="121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343" name="Picture 8" descr="proteus-map1">
            <a:extLst>
              <a:ext uri="{FF2B5EF4-FFF2-40B4-BE49-F238E27FC236}">
                <a16:creationId xmlns:a16="http://schemas.microsoft.com/office/drawing/2014/main" id="{BE920468-2A43-4F96-A332-E0951CE9B3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0250" y="4551760"/>
            <a:ext cx="3019425" cy="230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50534"/>
    </mc:Choice>
    <mc:Fallback xmlns="">
      <p:transition spd="slow" advTm="150534"/>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a:extLst>
              <a:ext uri="{FF2B5EF4-FFF2-40B4-BE49-F238E27FC236}">
                <a16:creationId xmlns:a16="http://schemas.microsoft.com/office/drawing/2014/main" id="{73893AA8-4C03-42FE-A032-2EF3941045FD}"/>
              </a:ext>
            </a:extLst>
          </p:cNvPr>
          <p:cNvSpPr>
            <a:spLocks noChangeAspect="1" noChangeArrowheads="1"/>
          </p:cNvSpPr>
          <p:nvPr/>
        </p:nvSpPr>
        <p:spPr bwMode="auto">
          <a:xfrm>
            <a:off x="2137173" y="-1343025"/>
            <a:ext cx="4264819"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pic>
        <p:nvPicPr>
          <p:cNvPr id="54275" name="Picture 4">
            <a:extLst>
              <a:ext uri="{FF2B5EF4-FFF2-40B4-BE49-F238E27FC236}">
                <a16:creationId xmlns:a16="http://schemas.microsoft.com/office/drawing/2014/main" id="{6AC3B403-1836-4C33-A2DE-EE8BEBEF8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193" y="957987"/>
            <a:ext cx="5147613" cy="338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ttangolo 3">
            <a:extLst>
              <a:ext uri="{FF2B5EF4-FFF2-40B4-BE49-F238E27FC236}">
                <a16:creationId xmlns:a16="http://schemas.microsoft.com/office/drawing/2014/main" id="{8D81BE1F-0160-4339-8EA4-7BB267C88E5C}"/>
              </a:ext>
            </a:extLst>
          </p:cNvPr>
          <p:cNvSpPr>
            <a:spLocks noChangeArrowheads="1"/>
          </p:cNvSpPr>
          <p:nvPr/>
        </p:nvSpPr>
        <p:spPr bwMode="auto">
          <a:xfrm>
            <a:off x="2316957" y="0"/>
            <a:ext cx="38850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Proteus anguinus parkelj</a:t>
            </a:r>
          </a:p>
        </p:txBody>
      </p:sp>
      <p:pic>
        <p:nvPicPr>
          <p:cNvPr id="5" name="Picture 4">
            <a:extLst>
              <a:ext uri="{FF2B5EF4-FFF2-40B4-BE49-F238E27FC236}">
                <a16:creationId xmlns:a16="http://schemas.microsoft.com/office/drawing/2014/main" id="{A6153740-2F2B-49FD-A0E2-0B5103934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031" y="4207669"/>
            <a:ext cx="5057775" cy="2650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71953"/>
    </mc:Choice>
    <mc:Fallback xmlns="">
      <p:transition spd="slow" advTm="7195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FE8401BF-9FCD-4A9E-80EF-8714B714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633" t="42340" r="19905" b="10248"/>
          <a:stretch>
            <a:fillRect/>
          </a:stretch>
        </p:blipFill>
        <p:spPr bwMode="auto">
          <a:xfrm>
            <a:off x="54165" y="636103"/>
            <a:ext cx="9035669" cy="381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4">
            <a:extLst>
              <a:ext uri="{FF2B5EF4-FFF2-40B4-BE49-F238E27FC236}">
                <a16:creationId xmlns:a16="http://schemas.microsoft.com/office/drawing/2014/main" id="{E6491190-76DC-45ED-9C59-F5C0A5FF4975}"/>
              </a:ext>
            </a:extLst>
          </p:cNvPr>
          <p:cNvSpPr txBox="1">
            <a:spLocks noChangeArrowheads="1"/>
          </p:cNvSpPr>
          <p:nvPr/>
        </p:nvSpPr>
        <p:spPr bwMode="auto">
          <a:xfrm>
            <a:off x="2508700" y="5108713"/>
            <a:ext cx="32896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dirty="0"/>
              <a:t>Quale è la forma ancestrale?</a:t>
            </a:r>
          </a:p>
        </p:txBody>
      </p:sp>
    </p:spTree>
    <p:extLst>
      <p:ext uri="{BB962C8B-B14F-4D97-AF65-F5344CB8AC3E}">
        <p14:creationId xmlns:p14="http://schemas.microsoft.com/office/powerpoint/2010/main" val="3376286598"/>
      </p:ext>
    </p:extLst>
  </p:cSld>
  <p:clrMapOvr>
    <a:masterClrMapping/>
  </p:clrMapOvr>
  <mc:AlternateContent xmlns:mc="http://schemas.openxmlformats.org/markup-compatibility/2006" xmlns:p14="http://schemas.microsoft.com/office/powerpoint/2010/main">
    <mc:Choice Requires="p14">
      <p:transition spd="slow" p14:dur="2000" advTm="103949"/>
    </mc:Choice>
    <mc:Fallback xmlns="">
      <p:transition spd="slow" advTm="103949"/>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85CF00B-AC83-4BBF-9F25-E2CFEA0C7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956" y="348876"/>
            <a:ext cx="5693620" cy="65091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4120F1AA-75DF-4ED5-867E-2848140BC79A}"/>
              </a:ext>
            </a:extLst>
          </p:cNvPr>
          <p:cNvSpPr/>
          <p:nvPr/>
        </p:nvSpPr>
        <p:spPr>
          <a:xfrm>
            <a:off x="2135956" y="3429000"/>
            <a:ext cx="5484044" cy="3316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4" name="Rettangolo 3">
            <a:extLst>
              <a:ext uri="{FF2B5EF4-FFF2-40B4-BE49-F238E27FC236}">
                <a16:creationId xmlns:a16="http://schemas.microsoft.com/office/drawing/2014/main" id="{9ADC2118-38C4-466A-BF84-6766916969B1}"/>
              </a:ext>
            </a:extLst>
          </p:cNvPr>
          <p:cNvSpPr/>
          <p:nvPr/>
        </p:nvSpPr>
        <p:spPr>
          <a:xfrm>
            <a:off x="5249466" y="3918348"/>
            <a:ext cx="1475184" cy="431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65645"/>
    </mc:Choice>
    <mc:Fallback xmlns="">
      <p:transition spd="slow" advTm="26564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0" nodeType="clickEffect">
                                  <p:stCondLst>
                                    <p:cond delay="0"/>
                                  </p:stCondLst>
                                  <p:childTnLst>
                                    <p:animEffect transition="out" filter="box(i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 presetClass="exit" presetSubtype="16" fill="hold" grpId="0" nodeType="withEffect">
                                  <p:stCondLst>
                                    <p:cond delay="0"/>
                                  </p:stCondLst>
                                  <p:childTnLst>
                                    <p:animEffect transition="out" filter="box(in)">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a:extLst>
              <a:ext uri="{FF2B5EF4-FFF2-40B4-BE49-F238E27FC236}">
                <a16:creationId xmlns:a16="http://schemas.microsoft.com/office/drawing/2014/main" id="{9715F46E-9B92-4079-8032-9993240389A6}"/>
              </a:ext>
            </a:extLst>
          </p:cNvPr>
          <p:cNvSpPr txBox="1">
            <a:spLocks noChangeArrowheads="1"/>
          </p:cNvSpPr>
          <p:nvPr/>
        </p:nvSpPr>
        <p:spPr bwMode="auto">
          <a:xfrm>
            <a:off x="2191941" y="4712494"/>
            <a:ext cx="495180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latin typeface="Arial" panose="020B0604020202020204" pitchFamily="34" charset="0"/>
              </a:rPr>
              <a:t>Notocorda sviluppata</a:t>
            </a:r>
          </a:p>
          <a:p>
            <a:pPr eaLnBrk="1" hangingPunct="1"/>
            <a:endParaRPr lang="it-IT" altLang="it-IT" sz="1800">
              <a:latin typeface="Arial" panose="020B0604020202020204" pitchFamily="34" charset="0"/>
            </a:endParaRPr>
          </a:p>
          <a:p>
            <a:pPr eaLnBrk="1" hangingPunct="1"/>
            <a:r>
              <a:rPr lang="it-IT" altLang="it-IT" sz="1800" b="1" u="sng">
                <a:latin typeface="Arial" panose="020B0604020202020204" pitchFamily="34" charset="0"/>
              </a:rPr>
              <a:t>Vertebra rachitoma:</a:t>
            </a:r>
          </a:p>
          <a:p>
            <a:pPr eaLnBrk="1" hangingPunct="1"/>
            <a:r>
              <a:rPr lang="it-IT" altLang="it-IT" sz="1800">
                <a:latin typeface="Arial" panose="020B0604020202020204" pitchFamily="34" charset="0"/>
              </a:rPr>
              <a:t>due pleurocentri</a:t>
            </a:r>
          </a:p>
          <a:p>
            <a:pPr eaLnBrk="1" hangingPunct="1"/>
            <a:r>
              <a:rPr lang="it-IT" altLang="it-IT" sz="1800">
                <a:latin typeface="Arial" panose="020B0604020202020204" pitchFamily="34" charset="0"/>
              </a:rPr>
              <a:t>un intercentro</a:t>
            </a:r>
          </a:p>
          <a:p>
            <a:pPr eaLnBrk="1" hangingPunct="1"/>
            <a:r>
              <a:rPr lang="it-IT" altLang="it-IT" sz="1800">
                <a:latin typeface="Arial" panose="020B0604020202020204" pitchFamily="34" charset="0"/>
              </a:rPr>
              <a:t>arco neurale</a:t>
            </a:r>
          </a:p>
          <a:p>
            <a:pPr eaLnBrk="1" hangingPunct="1"/>
            <a:r>
              <a:rPr lang="it-IT" altLang="it-IT" sz="1800">
                <a:latin typeface="Arial" panose="020B0604020202020204" pitchFamily="34" charset="0"/>
              </a:rPr>
              <a:t>arco emale </a:t>
            </a:r>
            <a:endParaRPr lang="en-GB" altLang="it-IT" sz="1800">
              <a:latin typeface="Arial" panose="020B0604020202020204" pitchFamily="34" charset="0"/>
            </a:endParaRPr>
          </a:p>
        </p:txBody>
      </p:sp>
      <p:grpSp>
        <p:nvGrpSpPr>
          <p:cNvPr id="2" name="Group 5">
            <a:extLst>
              <a:ext uri="{FF2B5EF4-FFF2-40B4-BE49-F238E27FC236}">
                <a16:creationId xmlns:a16="http://schemas.microsoft.com/office/drawing/2014/main" id="{FEAE9BC7-22BD-4B8E-980A-818F0F8061FE}"/>
              </a:ext>
            </a:extLst>
          </p:cNvPr>
          <p:cNvGrpSpPr>
            <a:grpSpLocks/>
          </p:cNvGrpSpPr>
          <p:nvPr/>
        </p:nvGrpSpPr>
        <p:grpSpPr bwMode="auto">
          <a:xfrm>
            <a:off x="3257550" y="107157"/>
            <a:ext cx="3238501" cy="4589860"/>
            <a:chOff x="1104" y="804"/>
            <a:chExt cx="2720" cy="3855"/>
          </a:xfrm>
        </p:grpSpPr>
        <p:sp>
          <p:nvSpPr>
            <p:cNvPr id="3077" name="Rectangle 6">
              <a:extLst>
                <a:ext uri="{FF2B5EF4-FFF2-40B4-BE49-F238E27FC236}">
                  <a16:creationId xmlns:a16="http://schemas.microsoft.com/office/drawing/2014/main" id="{26F42D3E-D006-4233-88EB-CD3831B7FDFD}"/>
                </a:ext>
              </a:extLst>
            </p:cNvPr>
            <p:cNvSpPr>
              <a:spLocks noChangeArrowheads="1"/>
            </p:cNvSpPr>
            <p:nvPr/>
          </p:nvSpPr>
          <p:spPr bwMode="auto">
            <a:xfrm>
              <a:off x="1104" y="804"/>
              <a:ext cx="2628" cy="3852"/>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graphicFrame>
          <p:nvGraphicFramePr>
            <p:cNvPr id="3074" name="Object 7">
              <a:extLst>
                <a:ext uri="{FF2B5EF4-FFF2-40B4-BE49-F238E27FC236}">
                  <a16:creationId xmlns:a16="http://schemas.microsoft.com/office/drawing/2014/main" id="{953F3498-2313-4BC5-8B6F-F784C3CA6695}"/>
                </a:ext>
              </a:extLst>
            </p:cNvPr>
            <p:cNvGraphicFramePr>
              <a:graphicFrameLocks noChangeAspect="1"/>
            </p:cNvGraphicFramePr>
            <p:nvPr/>
          </p:nvGraphicFramePr>
          <p:xfrm>
            <a:off x="1173" y="820"/>
            <a:ext cx="2383" cy="3839"/>
          </p:xfrm>
          <a:graphic>
            <a:graphicData uri="http://schemas.openxmlformats.org/presentationml/2006/ole">
              <mc:AlternateContent xmlns:mc="http://schemas.openxmlformats.org/markup-compatibility/2006">
                <mc:Choice xmlns:v="urn:schemas-microsoft-com:vml" Requires="v">
                  <p:oleObj spid="_x0000_s2053" name="Image" r:id="rId3" imgW="1115287" imgH="1816150" progId="Photoshop.Image.7">
                    <p:embed/>
                  </p:oleObj>
                </mc:Choice>
                <mc:Fallback>
                  <p:oleObj name="Image" r:id="rId3" imgW="1115287" imgH="1816150" progId="Photoshop.Image.7">
                    <p:embed/>
                    <p:pic>
                      <p:nvPicPr>
                        <p:cNvPr id="3074" name="Object 7">
                          <a:extLst>
                            <a:ext uri="{FF2B5EF4-FFF2-40B4-BE49-F238E27FC236}">
                              <a16:creationId xmlns:a16="http://schemas.microsoft.com/office/drawing/2014/main" id="{953F3498-2313-4BC5-8B6F-F784C3CA66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018"/>
                        <a:stretch>
                          <a:fillRect/>
                        </a:stretch>
                      </p:blipFill>
                      <p:spPr bwMode="auto">
                        <a:xfrm>
                          <a:off x="1173" y="820"/>
                          <a:ext cx="2383" cy="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8" name="Rectangle 8">
              <a:extLst>
                <a:ext uri="{FF2B5EF4-FFF2-40B4-BE49-F238E27FC236}">
                  <a16:creationId xmlns:a16="http://schemas.microsoft.com/office/drawing/2014/main" id="{00169543-E199-4AC7-BE78-24220DE8C28D}"/>
                </a:ext>
              </a:extLst>
            </p:cNvPr>
            <p:cNvSpPr>
              <a:spLocks noChangeArrowheads="1"/>
            </p:cNvSpPr>
            <p:nvPr/>
          </p:nvSpPr>
          <p:spPr bwMode="auto">
            <a:xfrm>
              <a:off x="1298" y="1141"/>
              <a:ext cx="123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latin typeface="Arial" panose="020B0604020202020204" pitchFamily="34" charset="0"/>
                </a:rPr>
                <a:t>arco neurale</a:t>
              </a:r>
            </a:p>
          </p:txBody>
        </p:sp>
        <p:sp>
          <p:nvSpPr>
            <p:cNvPr id="3079" name="Rectangle 9">
              <a:extLst>
                <a:ext uri="{FF2B5EF4-FFF2-40B4-BE49-F238E27FC236}">
                  <a16:creationId xmlns:a16="http://schemas.microsoft.com/office/drawing/2014/main" id="{7FC046C0-1160-49FE-BE2A-5264B0635BA2}"/>
                </a:ext>
              </a:extLst>
            </p:cNvPr>
            <p:cNvSpPr>
              <a:spLocks noChangeArrowheads="1"/>
            </p:cNvSpPr>
            <p:nvPr/>
          </p:nvSpPr>
          <p:spPr bwMode="auto">
            <a:xfrm>
              <a:off x="2656" y="2305"/>
              <a:ext cx="1168"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latin typeface="Arial" panose="020B0604020202020204" pitchFamily="34" charset="0"/>
                </a:rPr>
                <a:t>pleurocentri</a:t>
              </a:r>
            </a:p>
          </p:txBody>
        </p:sp>
        <p:sp>
          <p:nvSpPr>
            <p:cNvPr id="3080" name="Rectangle 10">
              <a:extLst>
                <a:ext uri="{FF2B5EF4-FFF2-40B4-BE49-F238E27FC236}">
                  <a16:creationId xmlns:a16="http://schemas.microsoft.com/office/drawing/2014/main" id="{C8B70474-1A46-486D-A808-56B91E8797D2}"/>
                </a:ext>
              </a:extLst>
            </p:cNvPr>
            <p:cNvSpPr>
              <a:spLocks noChangeArrowheads="1"/>
            </p:cNvSpPr>
            <p:nvPr/>
          </p:nvSpPr>
          <p:spPr bwMode="auto">
            <a:xfrm>
              <a:off x="2733" y="4117"/>
              <a:ext cx="107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r>
                <a:rPr lang="it-IT" altLang="it-IT" sz="1800">
                  <a:latin typeface="Arial" panose="020B0604020202020204" pitchFamily="34" charset="0"/>
                </a:rPr>
                <a:t>intercentro</a:t>
              </a:r>
            </a:p>
          </p:txBody>
        </p:sp>
        <p:sp>
          <p:nvSpPr>
            <p:cNvPr id="3081" name="Line 11">
              <a:extLst>
                <a:ext uri="{FF2B5EF4-FFF2-40B4-BE49-F238E27FC236}">
                  <a16:creationId xmlns:a16="http://schemas.microsoft.com/office/drawing/2014/main" id="{AB44FC33-E69C-4A5D-9374-32BC4415A4D5}"/>
                </a:ext>
              </a:extLst>
            </p:cNvPr>
            <p:cNvSpPr>
              <a:spLocks noChangeShapeType="1"/>
            </p:cNvSpPr>
            <p:nvPr/>
          </p:nvSpPr>
          <p:spPr bwMode="auto">
            <a:xfrm>
              <a:off x="2688" y="3888"/>
              <a:ext cx="372" cy="2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sz="1800"/>
            </a:p>
          </p:txBody>
        </p:sp>
        <p:sp>
          <p:nvSpPr>
            <p:cNvPr id="3082" name="Line 12">
              <a:extLst>
                <a:ext uri="{FF2B5EF4-FFF2-40B4-BE49-F238E27FC236}">
                  <a16:creationId xmlns:a16="http://schemas.microsoft.com/office/drawing/2014/main" id="{AB1F4070-C62E-40C1-BC50-4DB4701E1FE7}"/>
                </a:ext>
              </a:extLst>
            </p:cNvPr>
            <p:cNvSpPr>
              <a:spLocks noChangeShapeType="1"/>
            </p:cNvSpPr>
            <p:nvPr/>
          </p:nvSpPr>
          <p:spPr bwMode="auto">
            <a:xfrm flipH="1">
              <a:off x="2016" y="2592"/>
              <a:ext cx="984" cy="528"/>
            </a:xfrm>
            <a:prstGeom prst="line">
              <a:avLst/>
            </a:prstGeom>
            <a:noFill/>
            <a:ln w="28575">
              <a:solidFill>
                <a:srgbClr val="292929"/>
              </a:solidFill>
              <a:round/>
              <a:headEnd/>
              <a:tailEnd/>
            </a:ln>
            <a:extLst>
              <a:ext uri="{909E8E84-426E-40DD-AFC4-6F175D3DCCD1}">
                <a14:hiddenFill xmlns:a14="http://schemas.microsoft.com/office/drawing/2010/main">
                  <a:noFill/>
                </a14:hiddenFill>
              </a:ext>
            </a:extLst>
          </p:spPr>
          <p:txBody>
            <a:bodyPr/>
            <a:lstStyle/>
            <a:p>
              <a:endParaRPr lang="it-IT" sz="1800"/>
            </a:p>
          </p:txBody>
        </p:sp>
      </p:grpSp>
    </p:spTree>
  </p:cSld>
  <p:clrMapOvr>
    <a:masterClrMapping/>
  </p:clrMapOvr>
  <mc:AlternateContent xmlns:mc="http://schemas.openxmlformats.org/markup-compatibility/2006" xmlns:p14="http://schemas.microsoft.com/office/powerpoint/2010/main">
    <mc:Choice Requires="p14">
      <p:transition spd="slow" p14:dur="2000" advTm="115508"/>
    </mc:Choice>
    <mc:Fallback xmlns="">
      <p:transition spd="slow" advTm="115508"/>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4">
            <a:extLst>
              <a:ext uri="{FF2B5EF4-FFF2-40B4-BE49-F238E27FC236}">
                <a16:creationId xmlns:a16="http://schemas.microsoft.com/office/drawing/2014/main" id="{BC629399-ACDB-491F-9A83-0F336F6C6250}"/>
              </a:ext>
            </a:extLst>
          </p:cNvPr>
          <p:cNvGraphicFramePr>
            <a:graphicFrameLocks noChangeAspect="1"/>
          </p:cNvGraphicFramePr>
          <p:nvPr/>
        </p:nvGraphicFramePr>
        <p:xfrm>
          <a:off x="2303860" y="1214438"/>
          <a:ext cx="4462463" cy="4257675"/>
        </p:xfrm>
        <a:graphic>
          <a:graphicData uri="http://schemas.openxmlformats.org/presentationml/2006/ole">
            <mc:AlternateContent xmlns:mc="http://schemas.openxmlformats.org/markup-compatibility/2006">
              <mc:Choice xmlns:v="urn:schemas-microsoft-com:vml" Requires="v">
                <p:oleObj spid="_x0000_s15363" name="Immagine bitmap" r:id="rId3" imgW="9733333" imgH="9285714" progId="Paint.Picture">
                  <p:embed/>
                </p:oleObj>
              </mc:Choice>
              <mc:Fallback>
                <p:oleObj name="Immagine bitmap" r:id="rId3" imgW="9733333" imgH="9285714" progId="Paint.Picture">
                  <p:embed/>
                  <p:pic>
                    <p:nvPicPr>
                      <p:cNvPr id="15362" name="Object 4">
                        <a:extLst>
                          <a:ext uri="{FF2B5EF4-FFF2-40B4-BE49-F238E27FC236}">
                            <a16:creationId xmlns:a16="http://schemas.microsoft.com/office/drawing/2014/main" id="{BC629399-ACDB-491F-9A83-0F336F6C6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860" y="1214438"/>
                        <a:ext cx="4462463"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3" name="Text Box 5">
            <a:extLst>
              <a:ext uri="{FF2B5EF4-FFF2-40B4-BE49-F238E27FC236}">
                <a16:creationId xmlns:a16="http://schemas.microsoft.com/office/drawing/2014/main" id="{113A2A86-CFD2-44B9-81F2-A29C5E3AB34B}"/>
              </a:ext>
            </a:extLst>
          </p:cNvPr>
          <p:cNvSpPr txBox="1">
            <a:spLocks noChangeArrowheads="1"/>
          </p:cNvSpPr>
          <p:nvPr/>
        </p:nvSpPr>
        <p:spPr bwMode="auto">
          <a:xfrm>
            <a:off x="2897981" y="134541"/>
            <a:ext cx="366478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2100" b="1"/>
              <a:t>Alimentazione degli urodeli</a:t>
            </a:r>
          </a:p>
        </p:txBody>
      </p:sp>
      <p:sp>
        <p:nvSpPr>
          <p:cNvPr id="15364" name="Text Box 6">
            <a:extLst>
              <a:ext uri="{FF2B5EF4-FFF2-40B4-BE49-F238E27FC236}">
                <a16:creationId xmlns:a16="http://schemas.microsoft.com/office/drawing/2014/main" id="{EABF8CD2-0FEE-432A-BA9D-20FCAB2187EE}"/>
              </a:ext>
            </a:extLst>
          </p:cNvPr>
          <p:cNvSpPr txBox="1">
            <a:spLocks noChangeArrowheads="1"/>
          </p:cNvSpPr>
          <p:nvPr/>
        </p:nvSpPr>
        <p:spPr bwMode="auto">
          <a:xfrm>
            <a:off x="2000250" y="620316"/>
            <a:ext cx="35873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Alimentazione in acqua</a:t>
            </a:r>
          </a:p>
        </p:txBody>
      </p:sp>
    </p:spTree>
  </p:cSld>
  <p:clrMapOvr>
    <a:masterClrMapping/>
  </p:clrMapOvr>
  <mc:AlternateContent xmlns:mc="http://schemas.openxmlformats.org/markup-compatibility/2006" xmlns:p14="http://schemas.microsoft.com/office/powerpoint/2010/main">
    <mc:Choice Requires="p14">
      <p:transition spd="slow" p14:dur="2000" advTm="111657"/>
    </mc:Choice>
    <mc:Fallback xmlns="">
      <p:transition spd="slow" advTm="111657"/>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a:extLst>
              <a:ext uri="{FF2B5EF4-FFF2-40B4-BE49-F238E27FC236}">
                <a16:creationId xmlns:a16="http://schemas.microsoft.com/office/drawing/2014/main" id="{34FA4239-E054-4528-A7C7-040F709EA03A}"/>
              </a:ext>
            </a:extLst>
          </p:cNvPr>
          <p:cNvSpPr txBox="1">
            <a:spLocks noChangeArrowheads="1"/>
          </p:cNvSpPr>
          <p:nvPr/>
        </p:nvSpPr>
        <p:spPr bwMode="auto">
          <a:xfrm>
            <a:off x="3330179" y="205978"/>
            <a:ext cx="294664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2100" b="1"/>
              <a:t>Alimentazione urodeli</a:t>
            </a:r>
          </a:p>
        </p:txBody>
      </p:sp>
      <p:sp>
        <p:nvSpPr>
          <p:cNvPr id="57347" name="Text Box 7">
            <a:extLst>
              <a:ext uri="{FF2B5EF4-FFF2-40B4-BE49-F238E27FC236}">
                <a16:creationId xmlns:a16="http://schemas.microsoft.com/office/drawing/2014/main" id="{D1BF540F-F7E1-4053-A5EA-AC555C4BA88D}"/>
              </a:ext>
            </a:extLst>
          </p:cNvPr>
          <p:cNvSpPr txBox="1">
            <a:spLocks noChangeArrowheads="1"/>
          </p:cNvSpPr>
          <p:nvPr/>
        </p:nvSpPr>
        <p:spPr bwMode="auto">
          <a:xfrm>
            <a:off x="2000251" y="728663"/>
            <a:ext cx="1889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Alimentazione in acqua</a:t>
            </a:r>
          </a:p>
        </p:txBody>
      </p:sp>
      <p:grpSp>
        <p:nvGrpSpPr>
          <p:cNvPr id="57348" name="Group 15">
            <a:extLst>
              <a:ext uri="{FF2B5EF4-FFF2-40B4-BE49-F238E27FC236}">
                <a16:creationId xmlns:a16="http://schemas.microsoft.com/office/drawing/2014/main" id="{5E3B7703-807A-4AF8-84FE-3AF4FA338C2B}"/>
              </a:ext>
            </a:extLst>
          </p:cNvPr>
          <p:cNvGrpSpPr>
            <a:grpSpLocks/>
          </p:cNvGrpSpPr>
          <p:nvPr/>
        </p:nvGrpSpPr>
        <p:grpSpPr bwMode="auto">
          <a:xfrm>
            <a:off x="2789635" y="1214438"/>
            <a:ext cx="3673078" cy="5185172"/>
            <a:chOff x="1811" y="975"/>
            <a:chExt cx="2509" cy="3798"/>
          </a:xfrm>
        </p:grpSpPr>
        <p:pic>
          <p:nvPicPr>
            <p:cNvPr id="57349" name="Picture 9">
              <a:extLst>
                <a:ext uri="{FF2B5EF4-FFF2-40B4-BE49-F238E27FC236}">
                  <a16:creationId xmlns:a16="http://schemas.microsoft.com/office/drawing/2014/main" id="{B0593586-9BDC-40D1-AC2C-21E467341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 y="975"/>
              <a:ext cx="2509" cy="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Oval 10">
              <a:extLst>
                <a:ext uri="{FF2B5EF4-FFF2-40B4-BE49-F238E27FC236}">
                  <a16:creationId xmlns:a16="http://schemas.microsoft.com/office/drawing/2014/main" id="{AAE75786-C2B9-4184-B856-8464EC47E58B}"/>
                </a:ext>
              </a:extLst>
            </p:cNvPr>
            <p:cNvSpPr>
              <a:spLocks noChangeArrowheads="1"/>
            </p:cNvSpPr>
            <p:nvPr/>
          </p:nvSpPr>
          <p:spPr bwMode="auto">
            <a:xfrm>
              <a:off x="1888" y="1066"/>
              <a:ext cx="90" cy="9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sp>
          <p:nvSpPr>
            <p:cNvPr id="57351" name="Oval 11">
              <a:extLst>
                <a:ext uri="{FF2B5EF4-FFF2-40B4-BE49-F238E27FC236}">
                  <a16:creationId xmlns:a16="http://schemas.microsoft.com/office/drawing/2014/main" id="{0F8A21F5-5248-4671-8E23-F025F8ABB8D6}"/>
                </a:ext>
              </a:extLst>
            </p:cNvPr>
            <p:cNvSpPr>
              <a:spLocks noChangeArrowheads="1"/>
            </p:cNvSpPr>
            <p:nvPr/>
          </p:nvSpPr>
          <p:spPr bwMode="auto">
            <a:xfrm>
              <a:off x="3203" y="1066"/>
              <a:ext cx="90" cy="9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sp>
          <p:nvSpPr>
            <p:cNvPr id="57352" name="Oval 12">
              <a:extLst>
                <a:ext uri="{FF2B5EF4-FFF2-40B4-BE49-F238E27FC236}">
                  <a16:creationId xmlns:a16="http://schemas.microsoft.com/office/drawing/2014/main" id="{07940EE2-4FE0-4816-8DDC-74D8A88405DC}"/>
                </a:ext>
              </a:extLst>
            </p:cNvPr>
            <p:cNvSpPr>
              <a:spLocks noChangeArrowheads="1"/>
            </p:cNvSpPr>
            <p:nvPr/>
          </p:nvSpPr>
          <p:spPr bwMode="auto">
            <a:xfrm>
              <a:off x="2205" y="2200"/>
              <a:ext cx="90" cy="90"/>
            </a:xfrm>
            <a:prstGeom prst="ellipse">
              <a:avLst/>
            </a:prstGeom>
            <a:solidFill>
              <a:srgbClr val="CCFFCC"/>
            </a:solidFill>
            <a:ln w="9525" cap="rnd">
              <a:solidFill>
                <a:schemeClr val="tx1"/>
              </a:solidFill>
              <a:prstDash val="sysDot"/>
              <a:round/>
              <a:headEnd/>
              <a:tailEnd/>
            </a:ln>
          </p:spPr>
          <p:txBody>
            <a:bodyPr wrap="none" anchor="ct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sp>
          <p:nvSpPr>
            <p:cNvPr id="57353" name="Oval 13">
              <a:extLst>
                <a:ext uri="{FF2B5EF4-FFF2-40B4-BE49-F238E27FC236}">
                  <a16:creationId xmlns:a16="http://schemas.microsoft.com/office/drawing/2014/main" id="{5D605ADE-A09F-4C51-8188-5A872A320C9B}"/>
                </a:ext>
              </a:extLst>
            </p:cNvPr>
            <p:cNvSpPr>
              <a:spLocks noChangeArrowheads="1"/>
            </p:cNvSpPr>
            <p:nvPr/>
          </p:nvSpPr>
          <p:spPr bwMode="auto">
            <a:xfrm>
              <a:off x="3521" y="2290"/>
              <a:ext cx="90" cy="90"/>
            </a:xfrm>
            <a:prstGeom prst="ellipse">
              <a:avLst/>
            </a:prstGeom>
            <a:solidFill>
              <a:srgbClr val="CCFFCC"/>
            </a:solidFill>
            <a:ln w="9525" cap="rnd">
              <a:solidFill>
                <a:schemeClr val="tx1"/>
              </a:solidFill>
              <a:prstDash val="sysDot"/>
              <a:round/>
              <a:headEnd/>
              <a:tailEnd/>
            </a:ln>
          </p:spPr>
          <p:txBody>
            <a:bodyPr wrap="none" anchor="ct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sp>
          <p:nvSpPr>
            <p:cNvPr id="57354" name="Oval 14">
              <a:extLst>
                <a:ext uri="{FF2B5EF4-FFF2-40B4-BE49-F238E27FC236}">
                  <a16:creationId xmlns:a16="http://schemas.microsoft.com/office/drawing/2014/main" id="{DFF9F125-6004-479B-89FE-F434E3C5C1B6}"/>
                </a:ext>
              </a:extLst>
            </p:cNvPr>
            <p:cNvSpPr>
              <a:spLocks noChangeArrowheads="1"/>
            </p:cNvSpPr>
            <p:nvPr/>
          </p:nvSpPr>
          <p:spPr bwMode="auto">
            <a:xfrm>
              <a:off x="2296" y="3379"/>
              <a:ext cx="90" cy="90"/>
            </a:xfrm>
            <a:prstGeom prst="ellipse">
              <a:avLst/>
            </a:prstGeom>
            <a:solidFill>
              <a:srgbClr val="CCFFCC"/>
            </a:solidFill>
            <a:ln w="9525" cap="rnd">
              <a:solidFill>
                <a:schemeClr val="tx1"/>
              </a:solidFill>
              <a:prstDash val="sysDot"/>
              <a:round/>
              <a:headEnd/>
              <a:tailEnd/>
            </a:ln>
          </p:spPr>
          <p:txBody>
            <a:bodyPr wrap="none" anchor="ct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grpSp>
    </p:spTree>
  </p:cSld>
  <p:clrMapOvr>
    <a:masterClrMapping/>
  </p:clrMapOvr>
  <mc:AlternateContent xmlns:mc="http://schemas.openxmlformats.org/markup-compatibility/2006" xmlns:p14="http://schemas.microsoft.com/office/powerpoint/2010/main">
    <mc:Choice Requires="p14">
      <p:transition spd="slow" p14:dur="2000" advTm="34038"/>
    </mc:Choice>
    <mc:Fallback xmlns="">
      <p:transition spd="slow" advTm="34038"/>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a:extLst>
              <a:ext uri="{FF2B5EF4-FFF2-40B4-BE49-F238E27FC236}">
                <a16:creationId xmlns:a16="http://schemas.microsoft.com/office/drawing/2014/main" id="{4206BF8B-CBFA-42EB-ADF0-5C49952E7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503"/>
          <a:stretch>
            <a:fillRect/>
          </a:stretch>
        </p:blipFill>
        <p:spPr bwMode="auto">
          <a:xfrm>
            <a:off x="2574132" y="620317"/>
            <a:ext cx="4164806" cy="194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5">
            <a:extLst>
              <a:ext uri="{FF2B5EF4-FFF2-40B4-BE49-F238E27FC236}">
                <a16:creationId xmlns:a16="http://schemas.microsoft.com/office/drawing/2014/main" id="{18F3840A-E6E1-417D-9D92-6E1B478C3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8666"/>
          <a:stretch>
            <a:fillRect/>
          </a:stretch>
        </p:blipFill>
        <p:spPr bwMode="auto">
          <a:xfrm>
            <a:off x="5706666" y="3267076"/>
            <a:ext cx="1437084" cy="190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6">
            <a:extLst>
              <a:ext uri="{FF2B5EF4-FFF2-40B4-BE49-F238E27FC236}">
                <a16:creationId xmlns:a16="http://schemas.microsoft.com/office/drawing/2014/main" id="{39CB9E54-688F-47A5-971D-BE76C4DD9841}"/>
              </a:ext>
            </a:extLst>
          </p:cNvPr>
          <p:cNvSpPr txBox="1">
            <a:spLocks noChangeArrowheads="1"/>
          </p:cNvSpPr>
          <p:nvPr/>
        </p:nvSpPr>
        <p:spPr bwMode="auto">
          <a:xfrm>
            <a:off x="3368278" y="100013"/>
            <a:ext cx="28793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Alimentazione sulla terra</a:t>
            </a:r>
          </a:p>
        </p:txBody>
      </p:sp>
      <p:pic>
        <p:nvPicPr>
          <p:cNvPr id="58373" name="Picture 7">
            <a:extLst>
              <a:ext uri="{FF2B5EF4-FFF2-40B4-BE49-F238E27FC236}">
                <a16:creationId xmlns:a16="http://schemas.microsoft.com/office/drawing/2014/main" id="{24E1266D-4B82-44F9-8E7A-111612ADBB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231" t="6978" r="47191"/>
          <a:stretch>
            <a:fillRect/>
          </a:stretch>
        </p:blipFill>
        <p:spPr bwMode="auto">
          <a:xfrm>
            <a:off x="2412207" y="3158729"/>
            <a:ext cx="3327797" cy="288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8">
            <a:extLst>
              <a:ext uri="{FF2B5EF4-FFF2-40B4-BE49-F238E27FC236}">
                <a16:creationId xmlns:a16="http://schemas.microsoft.com/office/drawing/2014/main" id="{52F035D4-8641-42C7-95F7-6E0E67512374}"/>
              </a:ext>
            </a:extLst>
          </p:cNvPr>
          <p:cNvSpPr>
            <a:spLocks noChangeArrowheads="1"/>
          </p:cNvSpPr>
          <p:nvPr/>
        </p:nvSpPr>
        <p:spPr bwMode="auto">
          <a:xfrm>
            <a:off x="2820591" y="6188869"/>
            <a:ext cx="351234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900" b="1"/>
              <a:t>Corpo ioideo specializzato. Oltre a fornire supporto alla lingua il corpo ioideo serve anche per la ventilazione e per la alimentazione per suzione (in acqua). </a:t>
            </a:r>
          </a:p>
        </p:txBody>
      </p:sp>
    </p:spTree>
  </p:cSld>
  <p:clrMapOvr>
    <a:masterClrMapping/>
  </p:clrMapOvr>
  <mc:AlternateContent xmlns:mc="http://schemas.openxmlformats.org/markup-compatibility/2006" xmlns:p14="http://schemas.microsoft.com/office/powerpoint/2010/main">
    <mc:Choice Requires="p14">
      <p:transition spd="slow" p14:dur="2000" advTm="132124"/>
    </mc:Choice>
    <mc:Fallback xmlns="">
      <p:transition spd="slow" advTm="132124"/>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2">
            <a:extLst>
              <a:ext uri="{FF2B5EF4-FFF2-40B4-BE49-F238E27FC236}">
                <a16:creationId xmlns:a16="http://schemas.microsoft.com/office/drawing/2014/main" id="{E0F72915-CC9F-48E5-A976-AE057DAB81FC}"/>
              </a:ext>
            </a:extLst>
          </p:cNvPr>
          <p:cNvSpPr>
            <a:spLocks noChangeArrowheads="1"/>
          </p:cNvSpPr>
          <p:nvPr/>
        </p:nvSpPr>
        <p:spPr bwMode="auto">
          <a:xfrm>
            <a:off x="2000250" y="0"/>
            <a:ext cx="300990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a:solidFill>
                  <a:srgbClr val="A50021"/>
                </a:solidFill>
                <a:latin typeface="Arial" panose="020B0604020202020204" pitchFamily="34" charset="0"/>
                <a:cs typeface="Times New Roman" panose="02020603050405020304" pitchFamily="18" charset="0"/>
              </a:rPr>
              <a:t>Plethodontidae - </a:t>
            </a:r>
            <a:r>
              <a:rPr lang="it-IT" altLang="it-IT" sz="1350" b="1"/>
              <a:t>435 species in 27 genera </a:t>
            </a:r>
            <a:r>
              <a:rPr lang="it-IT" altLang="it-IT" sz="1350">
                <a:solidFill>
                  <a:srgbClr val="A50021"/>
                </a:solidFill>
                <a:latin typeface="Arial" panose="020B0604020202020204" pitchFamily="34" charset="0"/>
                <a:cs typeface="Times New Roman" panose="02020603050405020304" pitchFamily="18" charset="0"/>
              </a:rPr>
              <a:t>geotritoni</a:t>
            </a:r>
          </a:p>
          <a:p>
            <a:pPr eaLnBrk="1" hangingPunct="1"/>
            <a:r>
              <a:rPr lang="it-IT" altLang="it-IT" sz="1350">
                <a:solidFill>
                  <a:srgbClr val="A50021"/>
                </a:solidFill>
                <a:latin typeface="Arial" panose="020B0604020202020204" pitchFamily="34" charset="0"/>
                <a:cs typeface="Times New Roman" panose="02020603050405020304" pitchFamily="18" charset="0"/>
              </a:rPr>
              <a:t>Una famiglia senza polmoni</a:t>
            </a:r>
          </a:p>
        </p:txBody>
      </p:sp>
      <p:sp>
        <p:nvSpPr>
          <p:cNvPr id="16391" name="Rectangle 3">
            <a:extLst>
              <a:ext uri="{FF2B5EF4-FFF2-40B4-BE49-F238E27FC236}">
                <a16:creationId xmlns:a16="http://schemas.microsoft.com/office/drawing/2014/main" id="{78A5F7C0-F6CF-4794-8DE3-DF3D9CCF3056}"/>
              </a:ext>
            </a:extLst>
          </p:cNvPr>
          <p:cNvSpPr>
            <a:spLocks noChangeArrowheads="1"/>
          </p:cNvSpPr>
          <p:nvPr/>
        </p:nvSpPr>
        <p:spPr bwMode="auto">
          <a:xfrm>
            <a:off x="1291828" y="2240756"/>
            <a:ext cx="51435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grpSp>
        <p:nvGrpSpPr>
          <p:cNvPr id="16392" name="Group 4">
            <a:extLst>
              <a:ext uri="{FF2B5EF4-FFF2-40B4-BE49-F238E27FC236}">
                <a16:creationId xmlns:a16="http://schemas.microsoft.com/office/drawing/2014/main" id="{1F7DDFF4-F2BE-4592-8320-CDEF7D1A0111}"/>
              </a:ext>
            </a:extLst>
          </p:cNvPr>
          <p:cNvGrpSpPr>
            <a:grpSpLocks/>
          </p:cNvGrpSpPr>
          <p:nvPr/>
        </p:nvGrpSpPr>
        <p:grpSpPr bwMode="auto">
          <a:xfrm>
            <a:off x="4967287" y="0"/>
            <a:ext cx="2176463" cy="4087416"/>
            <a:chOff x="2492" y="672"/>
            <a:chExt cx="1828" cy="3433"/>
          </a:xfrm>
        </p:grpSpPr>
        <p:graphicFrame>
          <p:nvGraphicFramePr>
            <p:cNvPr id="16389" name="Object 5">
              <a:extLst>
                <a:ext uri="{FF2B5EF4-FFF2-40B4-BE49-F238E27FC236}">
                  <a16:creationId xmlns:a16="http://schemas.microsoft.com/office/drawing/2014/main" id="{33B70873-DA75-4373-9B29-E4E40EC298DD}"/>
                </a:ext>
              </a:extLst>
            </p:cNvPr>
            <p:cNvGraphicFramePr>
              <a:graphicFrameLocks noChangeAspect="1"/>
            </p:cNvGraphicFramePr>
            <p:nvPr/>
          </p:nvGraphicFramePr>
          <p:xfrm>
            <a:off x="2492" y="672"/>
            <a:ext cx="1828" cy="3433"/>
          </p:xfrm>
          <a:graphic>
            <a:graphicData uri="http://schemas.openxmlformats.org/presentationml/2006/ole">
              <mc:AlternateContent xmlns:mc="http://schemas.openxmlformats.org/markup-compatibility/2006">
                <mc:Choice xmlns:v="urn:schemas-microsoft-com:vml" Requires="v">
                  <p:oleObj spid="_x0000_s16390" name="Image" r:id="rId4" imgW="2901456" imgH="5449374" progId="Photoshop.Image.8">
                    <p:embed/>
                  </p:oleObj>
                </mc:Choice>
                <mc:Fallback>
                  <p:oleObj name="Image" r:id="rId4" imgW="2901456" imgH="5449374" progId="Photoshop.Image.8">
                    <p:embed/>
                    <p:pic>
                      <p:nvPicPr>
                        <p:cNvPr id="16389" name="Object 5">
                          <a:extLst>
                            <a:ext uri="{FF2B5EF4-FFF2-40B4-BE49-F238E27FC236}">
                              <a16:creationId xmlns:a16="http://schemas.microsoft.com/office/drawing/2014/main" id="{33B70873-DA75-4373-9B29-E4E40EC298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2" y="672"/>
                          <a:ext cx="1828" cy="3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8" name="Text Box 6">
              <a:extLst>
                <a:ext uri="{FF2B5EF4-FFF2-40B4-BE49-F238E27FC236}">
                  <a16:creationId xmlns:a16="http://schemas.microsoft.com/office/drawing/2014/main" id="{EA2C03B9-EBFD-4043-BEAF-D74E8ABE4F3C}"/>
                </a:ext>
              </a:extLst>
            </p:cNvPr>
            <p:cNvSpPr txBox="1">
              <a:spLocks noChangeArrowheads="1"/>
            </p:cNvSpPr>
            <p:nvPr/>
          </p:nvSpPr>
          <p:spPr bwMode="auto">
            <a:xfrm>
              <a:off x="2928" y="3312"/>
              <a:ext cx="91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050" i="1"/>
                <a:t>Speleomantes </a:t>
              </a:r>
            </a:p>
            <a:p>
              <a:pPr eaLnBrk="1" hangingPunct="1"/>
              <a:r>
                <a:rPr lang="it-IT" altLang="it-IT" sz="1050" i="1"/>
                <a:t>strinatii</a:t>
              </a:r>
            </a:p>
          </p:txBody>
        </p:sp>
      </p:grpSp>
      <p:grpSp>
        <p:nvGrpSpPr>
          <p:cNvPr id="16393" name="Group 7">
            <a:extLst>
              <a:ext uri="{FF2B5EF4-FFF2-40B4-BE49-F238E27FC236}">
                <a16:creationId xmlns:a16="http://schemas.microsoft.com/office/drawing/2014/main" id="{FCDD85DD-A5BA-4BD0-A216-9E66531B46A6}"/>
              </a:ext>
            </a:extLst>
          </p:cNvPr>
          <p:cNvGrpSpPr>
            <a:grpSpLocks/>
          </p:cNvGrpSpPr>
          <p:nvPr/>
        </p:nvGrpSpPr>
        <p:grpSpPr bwMode="auto">
          <a:xfrm>
            <a:off x="2000251" y="670322"/>
            <a:ext cx="2250281" cy="4594622"/>
            <a:chOff x="192" y="864"/>
            <a:chExt cx="1890" cy="3859"/>
          </a:xfrm>
        </p:grpSpPr>
        <p:grpSp>
          <p:nvGrpSpPr>
            <p:cNvPr id="16396" name="Group 8">
              <a:extLst>
                <a:ext uri="{FF2B5EF4-FFF2-40B4-BE49-F238E27FC236}">
                  <a16:creationId xmlns:a16="http://schemas.microsoft.com/office/drawing/2014/main" id="{44249C75-583C-4498-A1FC-FEA5195E5461}"/>
                </a:ext>
              </a:extLst>
            </p:cNvPr>
            <p:cNvGrpSpPr>
              <a:grpSpLocks/>
            </p:cNvGrpSpPr>
            <p:nvPr/>
          </p:nvGrpSpPr>
          <p:grpSpPr bwMode="auto">
            <a:xfrm>
              <a:off x="192" y="864"/>
              <a:ext cx="1890" cy="3859"/>
              <a:chOff x="192" y="864"/>
              <a:chExt cx="1890" cy="3859"/>
            </a:xfrm>
          </p:grpSpPr>
          <p:graphicFrame>
            <p:nvGraphicFramePr>
              <p:cNvPr id="16387" name="Object 9">
                <a:extLst>
                  <a:ext uri="{FF2B5EF4-FFF2-40B4-BE49-F238E27FC236}">
                    <a16:creationId xmlns:a16="http://schemas.microsoft.com/office/drawing/2014/main" id="{6AE33D73-0B36-4228-9243-1A7ED41CC477}"/>
                  </a:ext>
                </a:extLst>
              </p:cNvPr>
              <p:cNvGraphicFramePr>
                <a:graphicFrameLocks noChangeAspect="1"/>
              </p:cNvGraphicFramePr>
              <p:nvPr/>
            </p:nvGraphicFramePr>
            <p:xfrm>
              <a:off x="192" y="864"/>
              <a:ext cx="1890" cy="1530"/>
            </p:xfrm>
            <a:graphic>
              <a:graphicData uri="http://schemas.openxmlformats.org/presentationml/2006/ole">
                <mc:AlternateContent xmlns:mc="http://schemas.openxmlformats.org/markup-compatibility/2006">
                  <mc:Choice xmlns:v="urn:schemas-microsoft-com:vml" Requires="v">
                    <p:oleObj spid="_x0000_s16391" name="Image" r:id="rId6" imgW="7390476" imgH="5980952" progId="Photoshop.Image.8">
                      <p:embed/>
                    </p:oleObj>
                  </mc:Choice>
                  <mc:Fallback>
                    <p:oleObj name="Image" r:id="rId6" imgW="7390476" imgH="5980952" progId="Photoshop.Image.8">
                      <p:embed/>
                      <p:pic>
                        <p:nvPicPr>
                          <p:cNvPr id="16387" name="Object 9">
                            <a:extLst>
                              <a:ext uri="{FF2B5EF4-FFF2-40B4-BE49-F238E27FC236}">
                                <a16:creationId xmlns:a16="http://schemas.microsoft.com/office/drawing/2014/main" id="{6AE33D73-0B36-4228-9243-1A7ED41CC4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 y="864"/>
                            <a:ext cx="1890" cy="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88" name="Object 10">
                <a:extLst>
                  <a:ext uri="{FF2B5EF4-FFF2-40B4-BE49-F238E27FC236}">
                    <a16:creationId xmlns:a16="http://schemas.microsoft.com/office/drawing/2014/main" id="{BC9558C3-79DD-426D-A14C-42DE089CD6E9}"/>
                  </a:ext>
                </a:extLst>
              </p:cNvPr>
              <p:cNvGraphicFramePr>
                <a:graphicFrameLocks noChangeAspect="1"/>
              </p:cNvGraphicFramePr>
              <p:nvPr/>
            </p:nvGraphicFramePr>
            <p:xfrm>
              <a:off x="192" y="2400"/>
              <a:ext cx="1889" cy="2323"/>
            </p:xfrm>
            <a:graphic>
              <a:graphicData uri="http://schemas.openxmlformats.org/presentationml/2006/ole">
                <mc:AlternateContent xmlns:mc="http://schemas.openxmlformats.org/markup-compatibility/2006">
                  <mc:Choice xmlns:v="urn:schemas-microsoft-com:vml" Requires="v">
                    <p:oleObj spid="_x0000_s16392" name="Image" r:id="rId8" imgW="2998984" imgH="3687775" progId="Photoshop.Image.8">
                      <p:embed/>
                    </p:oleObj>
                  </mc:Choice>
                  <mc:Fallback>
                    <p:oleObj name="Image" r:id="rId8" imgW="2998984" imgH="3687775" progId="Photoshop.Image.8">
                      <p:embed/>
                      <p:pic>
                        <p:nvPicPr>
                          <p:cNvPr id="16388" name="Object 10">
                            <a:extLst>
                              <a:ext uri="{FF2B5EF4-FFF2-40B4-BE49-F238E27FC236}">
                                <a16:creationId xmlns:a16="http://schemas.microsoft.com/office/drawing/2014/main" id="{BC9558C3-79DD-426D-A14C-42DE089CD6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 y="2400"/>
                            <a:ext cx="1889" cy="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397" name="Text Box 11">
              <a:extLst>
                <a:ext uri="{FF2B5EF4-FFF2-40B4-BE49-F238E27FC236}">
                  <a16:creationId xmlns:a16="http://schemas.microsoft.com/office/drawing/2014/main" id="{A982C31C-6F30-43A5-8538-03B586C4EEEF}"/>
                </a:ext>
              </a:extLst>
            </p:cNvPr>
            <p:cNvSpPr txBox="1">
              <a:spLocks noChangeArrowheads="1"/>
            </p:cNvSpPr>
            <p:nvPr/>
          </p:nvSpPr>
          <p:spPr bwMode="auto">
            <a:xfrm>
              <a:off x="192" y="4224"/>
              <a:ext cx="99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050" i="1"/>
                <a:t>Speleomantes i</a:t>
              </a:r>
            </a:p>
            <a:p>
              <a:pPr eaLnBrk="1" hangingPunct="1"/>
              <a:r>
                <a:rPr lang="it-IT" altLang="it-IT" sz="1050" i="1"/>
                <a:t>talicus</a:t>
              </a:r>
            </a:p>
          </p:txBody>
        </p:sp>
      </p:grpSp>
      <p:pic>
        <p:nvPicPr>
          <p:cNvPr id="16394" name="Picture 12" descr="S. imperialis (© Jan Van Der Voort)">
            <a:extLst>
              <a:ext uri="{FF2B5EF4-FFF2-40B4-BE49-F238E27FC236}">
                <a16:creationId xmlns:a16="http://schemas.microsoft.com/office/drawing/2014/main" id="{981B667E-23BE-4A74-BC28-4BE86C5812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0250" y="5048250"/>
            <a:ext cx="273248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6" name="Object 13">
            <a:extLst>
              <a:ext uri="{FF2B5EF4-FFF2-40B4-BE49-F238E27FC236}">
                <a16:creationId xmlns:a16="http://schemas.microsoft.com/office/drawing/2014/main" id="{EBBA589F-1591-4B70-9A2A-E6BCB3BE40C2}"/>
              </a:ext>
            </a:extLst>
          </p:cNvPr>
          <p:cNvGraphicFramePr>
            <a:graphicFrameLocks noChangeAspect="1"/>
          </p:cNvGraphicFramePr>
          <p:nvPr/>
        </p:nvGraphicFramePr>
        <p:xfrm>
          <a:off x="4686300" y="4129087"/>
          <a:ext cx="2189560" cy="2728913"/>
        </p:xfrm>
        <a:graphic>
          <a:graphicData uri="http://schemas.openxmlformats.org/presentationml/2006/ole">
            <mc:AlternateContent xmlns:mc="http://schemas.openxmlformats.org/markup-compatibility/2006">
              <mc:Choice xmlns:v="urn:schemas-microsoft-com:vml" Requires="v">
                <p:oleObj spid="_x0000_s16393" name="Image" r:id="rId11" imgW="2919743" imgH="3639011" progId="Photoshop.Image.8">
                  <p:embed/>
                </p:oleObj>
              </mc:Choice>
              <mc:Fallback>
                <p:oleObj name="Image" r:id="rId11" imgW="2919743" imgH="3639011" progId="Photoshop.Image.8">
                  <p:embed/>
                  <p:pic>
                    <p:nvPicPr>
                      <p:cNvPr id="16386" name="Object 13">
                        <a:extLst>
                          <a:ext uri="{FF2B5EF4-FFF2-40B4-BE49-F238E27FC236}">
                            <a16:creationId xmlns:a16="http://schemas.microsoft.com/office/drawing/2014/main" id="{EBBA589F-1591-4B70-9A2A-E6BCB3BE40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86300" y="4129087"/>
                        <a:ext cx="2189560" cy="272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5" name="Text Box 14">
            <a:extLst>
              <a:ext uri="{FF2B5EF4-FFF2-40B4-BE49-F238E27FC236}">
                <a16:creationId xmlns:a16="http://schemas.microsoft.com/office/drawing/2014/main" id="{DF3A4793-EEF7-4D82-B53D-2E9990D105D8}"/>
              </a:ext>
            </a:extLst>
          </p:cNvPr>
          <p:cNvSpPr txBox="1">
            <a:spLocks noChangeArrowheads="1"/>
          </p:cNvSpPr>
          <p:nvPr/>
        </p:nvSpPr>
        <p:spPr bwMode="auto">
          <a:xfrm>
            <a:off x="5257800" y="5886450"/>
            <a:ext cx="109196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050" i="1"/>
              <a:t>Speleomantes </a:t>
            </a:r>
          </a:p>
          <a:p>
            <a:pPr eaLnBrk="1" hangingPunct="1"/>
            <a:r>
              <a:rPr lang="it-IT" altLang="it-IT" sz="1050" i="1"/>
              <a:t>imperialis</a:t>
            </a:r>
          </a:p>
          <a:p>
            <a:pPr eaLnBrk="1" hangingPunct="1"/>
            <a:endParaRPr lang="it-IT" altLang="it-IT" sz="1800"/>
          </a:p>
        </p:txBody>
      </p:sp>
      <mc:AlternateContent xmlns:mc="http://schemas.openxmlformats.org/markup-compatibility/2006" xmlns:p14="http://schemas.microsoft.com/office/powerpoint/2010/main" xmlns:iact="http://schemas.microsoft.com/office/powerpoint/2014/inkAction">
        <mc:Choice Requires="p14 iact">
          <p:contentPart p14:bwMode="auto" r:id="rId13">
            <p14:nvContentPartPr>
              <p14:cNvPr id="2" name="Input penna 1">
                <a:extLst>
                  <a:ext uri="{FF2B5EF4-FFF2-40B4-BE49-F238E27FC236}">
                    <a16:creationId xmlns:a16="http://schemas.microsoft.com/office/drawing/2014/main" id="{E9F8C5DB-9804-4891-93CC-E9D95EF25D01}"/>
                  </a:ext>
                </a:extLst>
              </p14:cNvPr>
              <p14:cNvContentPartPr/>
              <p14:nvPr>
                <p:extLst>
                  <p:ext uri="{42D2F446-02D8-4167-A562-619A0277C38B}">
                    <p15:isNarration xmlns:p15="http://schemas.microsoft.com/office/powerpoint/2012/main" val="1"/>
                  </p:ext>
                </p:extLst>
              </p14:nvPr>
            </p14:nvContentPartPr>
            <p14:xfrm>
              <a:off x="2376720" y="1401840"/>
              <a:ext cx="2802600" cy="4505400"/>
            </p14:xfrm>
          </p:contentPart>
        </mc:Choice>
        <mc:Fallback xmlns="">
          <p:pic>
            <p:nvPicPr>
              <p:cNvPr id="2" name="Input penna 1">
                <a:extLst>
                  <a:ext uri="{FF2B5EF4-FFF2-40B4-BE49-F238E27FC236}">
                    <a16:creationId xmlns:a16="http://schemas.microsoft.com/office/drawing/2014/main" id="{E9F8C5DB-9804-4891-93CC-E9D95EF25D01}"/>
                  </a:ext>
                </a:extLst>
              </p:cNvPr>
              <p:cNvPicPr>
                <a:picLocks noGrp="1" noRot="1" noChangeAspect="1" noMove="1" noResize="1" noEditPoints="1" noAdjustHandles="1" noChangeArrowheads="1" noChangeShapeType="1"/>
              </p:cNvPicPr>
              <p:nvPr/>
            </p:nvPicPr>
            <p:blipFill>
              <a:blip r:embed="rId16"/>
              <a:stretch>
                <a:fillRect/>
              </a:stretch>
            </p:blipFill>
            <p:spPr>
              <a:xfrm>
                <a:off x="2367360" y="1392480"/>
                <a:ext cx="2821320" cy="452412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54305"/>
    </mc:Choice>
    <mc:Fallback xmlns="">
      <p:transition spd="slow" advTm="54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md type="call" cmd="playFrom(0.0)">
                                      <p:cBhvr>
                                        <p:cTn id="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4">
            <a:extLst>
              <a:ext uri="{FF2B5EF4-FFF2-40B4-BE49-F238E27FC236}">
                <a16:creationId xmlns:a16="http://schemas.microsoft.com/office/drawing/2014/main" id="{C308B265-82C4-4F1C-BE04-AA687735C496}"/>
              </a:ext>
            </a:extLst>
          </p:cNvPr>
          <p:cNvSpPr txBox="1">
            <a:spLocks noChangeArrowheads="1"/>
          </p:cNvSpPr>
          <p:nvPr/>
        </p:nvSpPr>
        <p:spPr bwMode="auto">
          <a:xfrm>
            <a:off x="3077839" y="286061"/>
            <a:ext cx="29883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dirty="0"/>
              <a:t>Distribuzione </a:t>
            </a:r>
            <a:r>
              <a:rPr lang="it-IT" altLang="it-IT" sz="1800" dirty="0" err="1"/>
              <a:t>pletodontidi</a:t>
            </a:r>
            <a:endParaRPr lang="it-IT" altLang="it-IT" sz="1800" dirty="0"/>
          </a:p>
        </p:txBody>
      </p:sp>
      <p:pic>
        <p:nvPicPr>
          <p:cNvPr id="59395" name="Picture 6" descr="amphiumidae-plethodontidae">
            <a:extLst>
              <a:ext uri="{FF2B5EF4-FFF2-40B4-BE49-F238E27FC236}">
                <a16:creationId xmlns:a16="http://schemas.microsoft.com/office/drawing/2014/main" id="{7CE14BD0-8326-41FB-A206-3A08153D6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680" y="1340198"/>
            <a:ext cx="7554639" cy="397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3">
            <p14:nvContentPartPr>
              <p14:cNvPr id="6" name="Input penna 5">
                <a:extLst>
                  <a:ext uri="{FF2B5EF4-FFF2-40B4-BE49-F238E27FC236}">
                    <a16:creationId xmlns:a16="http://schemas.microsoft.com/office/drawing/2014/main" id="{2917E65F-0C9F-4207-90E9-1E140C17C7F2}"/>
                  </a:ext>
                </a:extLst>
              </p14:cNvPr>
              <p14:cNvContentPartPr/>
              <p14:nvPr>
                <p:extLst>
                  <p:ext uri="{42D2F446-02D8-4167-A562-619A0277C38B}">
                    <p15:isNarration xmlns:p15="http://schemas.microsoft.com/office/powerpoint/2012/main" val="1"/>
                  </p:ext>
                </p:extLst>
              </p14:nvPr>
            </p14:nvContentPartPr>
            <p14:xfrm>
              <a:off x="7017480" y="2014920"/>
              <a:ext cx="863640" cy="738720"/>
            </p14:xfrm>
          </p:contentPart>
        </mc:Choice>
        <mc:Fallback xmlns="">
          <p:pic>
            <p:nvPicPr>
              <p:cNvPr id="6" name="Input penna 5">
                <a:extLst>
                  <a:ext uri="{FF2B5EF4-FFF2-40B4-BE49-F238E27FC236}">
                    <a16:creationId xmlns:a16="http://schemas.microsoft.com/office/drawing/2014/main" id="{2917E65F-0C9F-4207-90E9-1E140C17C7F2}"/>
                  </a:ext>
                </a:extLst>
              </p:cNvPr>
              <p:cNvPicPr>
                <a:picLocks noGrp="1" noRot="1" noChangeAspect="1" noMove="1" noResize="1" noEditPoints="1" noAdjustHandles="1" noChangeArrowheads="1" noChangeShapeType="1"/>
              </p:cNvPicPr>
              <p:nvPr/>
            </p:nvPicPr>
            <p:blipFill>
              <a:blip r:embed="rId6"/>
              <a:stretch>
                <a:fillRect/>
              </a:stretch>
            </p:blipFill>
            <p:spPr>
              <a:xfrm>
                <a:off x="7008120" y="2005560"/>
                <a:ext cx="882360" cy="75744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34490"/>
    </mc:Choice>
    <mc:Fallback xmlns="">
      <p:transition spd="slow" advTm="34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md type="call" cmd="playFrom(0.0)">
                                      <p:cBhvr>
                                        <p:cTn id="7"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a:extLst>
              <a:ext uri="{FF2B5EF4-FFF2-40B4-BE49-F238E27FC236}">
                <a16:creationId xmlns:a16="http://schemas.microsoft.com/office/drawing/2014/main" id="{171409A2-5F1C-46CD-8132-92960629655F}"/>
              </a:ext>
            </a:extLst>
          </p:cNvPr>
          <p:cNvPicPr>
            <a:picLocks noChangeAspect="1" noChangeArrowheads="1"/>
          </p:cNvPicPr>
          <p:nvPr/>
        </p:nvPicPr>
        <p:blipFill>
          <a:blip r:embed="rId3">
            <a:lum bright="-30000" contrast="40000"/>
            <a:extLst>
              <a:ext uri="{28A0092B-C50C-407E-A947-70E740481C1C}">
                <a14:useLocalDpi xmlns:a14="http://schemas.microsoft.com/office/drawing/2010/main" val="0"/>
              </a:ext>
            </a:extLst>
          </a:blip>
          <a:srcRect/>
          <a:stretch>
            <a:fillRect/>
          </a:stretch>
        </p:blipFill>
        <p:spPr bwMode="auto">
          <a:xfrm>
            <a:off x="1000219" y="1781175"/>
            <a:ext cx="7276915" cy="320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ttore 2 5">
            <a:extLst>
              <a:ext uri="{FF2B5EF4-FFF2-40B4-BE49-F238E27FC236}">
                <a16:creationId xmlns:a16="http://schemas.microsoft.com/office/drawing/2014/main" id="{47072586-ADC3-4DC6-95E9-B4F3E224348B}"/>
              </a:ext>
            </a:extLst>
          </p:cNvPr>
          <p:cNvCxnSpPr/>
          <p:nvPr/>
        </p:nvCxnSpPr>
        <p:spPr>
          <a:xfrm>
            <a:off x="4477164" y="1781175"/>
            <a:ext cx="133350" cy="7048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778A1F5F-61F8-4EB0-82D8-1C2F997BA6BC}"/>
              </a:ext>
            </a:extLst>
          </p:cNvPr>
          <p:cNvCxnSpPr/>
          <p:nvPr/>
        </p:nvCxnSpPr>
        <p:spPr>
          <a:xfrm>
            <a:off x="6670193" y="1781175"/>
            <a:ext cx="133350" cy="7048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0689"/>
    </mc:Choice>
    <mc:Fallback xmlns="">
      <p:transition spd="slow" advTm="19068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500B4081-6372-4A13-90D9-4CC14905FA6F}"/>
              </a:ext>
            </a:extLst>
          </p:cNvPr>
          <p:cNvSpPr>
            <a:spLocks noChangeArrowheads="1"/>
          </p:cNvSpPr>
          <p:nvPr/>
        </p:nvSpPr>
        <p:spPr bwMode="auto">
          <a:xfrm>
            <a:off x="1864261" y="6329363"/>
            <a:ext cx="341590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i="1"/>
              <a:t>Cryptobranchus alleganiensis </a:t>
            </a:r>
            <a:endParaRPr lang="it-IT" altLang="it-IT" sz="4500" i="1"/>
          </a:p>
        </p:txBody>
      </p:sp>
      <p:pic>
        <p:nvPicPr>
          <p:cNvPr id="62467" name="Picture 3" descr="A">
            <a:extLst>
              <a:ext uri="{FF2B5EF4-FFF2-40B4-BE49-F238E27FC236}">
                <a16:creationId xmlns:a16="http://schemas.microsoft.com/office/drawing/2014/main" id="{B510C6D3-C14C-4EC3-86BA-6D148FE40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9449" y="908447"/>
            <a:ext cx="2012156"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medium">
            <a:extLst>
              <a:ext uri="{FF2B5EF4-FFF2-40B4-BE49-F238E27FC236}">
                <a16:creationId xmlns:a16="http://schemas.microsoft.com/office/drawing/2014/main" id="{342559E0-7FD6-43CC-9391-C35B0FB4E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160" y="5041107"/>
            <a:ext cx="3314700" cy="125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descr="medium">
            <a:extLst>
              <a:ext uri="{FF2B5EF4-FFF2-40B4-BE49-F238E27FC236}">
                <a16:creationId xmlns:a16="http://schemas.microsoft.com/office/drawing/2014/main" id="{BCDC6C19-0FD3-4DDB-902E-A68C252A0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875" y="1351496"/>
            <a:ext cx="2967038" cy="181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Rectangle 6">
            <a:extLst>
              <a:ext uri="{FF2B5EF4-FFF2-40B4-BE49-F238E27FC236}">
                <a16:creationId xmlns:a16="http://schemas.microsoft.com/office/drawing/2014/main" id="{D461995F-1AA3-49C7-9D86-EA349952F733}"/>
              </a:ext>
            </a:extLst>
          </p:cNvPr>
          <p:cNvSpPr>
            <a:spLocks noChangeArrowheads="1"/>
          </p:cNvSpPr>
          <p:nvPr/>
        </p:nvSpPr>
        <p:spPr bwMode="auto">
          <a:xfrm>
            <a:off x="1063331" y="3289833"/>
            <a:ext cx="3415904"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i="1"/>
              <a:t>Andrias japonicus </a:t>
            </a:r>
            <a:endParaRPr lang="it-IT" altLang="it-IT" sz="4500" i="1"/>
          </a:p>
        </p:txBody>
      </p:sp>
      <p:pic>
        <p:nvPicPr>
          <p:cNvPr id="62471" name="Picture 9" descr="1">
            <a:extLst>
              <a:ext uri="{FF2B5EF4-FFF2-40B4-BE49-F238E27FC236}">
                <a16:creationId xmlns:a16="http://schemas.microsoft.com/office/drawing/2014/main" id="{55532088-1B0D-4B0D-9C9F-50F3FA1D82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9449" y="2431852"/>
            <a:ext cx="2168128" cy="216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B42D44F-DA69-4310-8721-E606A0BE9888}"/>
              </a:ext>
            </a:extLst>
          </p:cNvPr>
          <p:cNvSpPr>
            <a:spLocks noChangeArrowheads="1"/>
          </p:cNvSpPr>
          <p:nvPr/>
        </p:nvSpPr>
        <p:spPr bwMode="auto">
          <a:xfrm>
            <a:off x="3291916" y="96649"/>
            <a:ext cx="2618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dirty="0" err="1">
                <a:solidFill>
                  <a:srgbClr val="990000"/>
                </a:solidFill>
                <a:latin typeface="Arial" panose="020B0604020202020204" pitchFamily="34" charset="0"/>
                <a:cs typeface="Times New Roman" panose="02020603050405020304" pitchFamily="18" charset="0"/>
              </a:rPr>
              <a:t>Cryptobranchidae</a:t>
            </a:r>
            <a:endParaRPr lang="it-IT" altLang="it-IT" dirty="0">
              <a:solidFill>
                <a:srgbClr val="990000"/>
              </a:solidFill>
              <a:latin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19014"/>
    </mc:Choice>
    <mc:Fallback xmlns="">
      <p:transition spd="slow" advTm="119014"/>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08051A68-F78A-4536-9D50-61940263C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306" y="703964"/>
            <a:ext cx="4999590" cy="3192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a:extLst>
              <a:ext uri="{FF2B5EF4-FFF2-40B4-BE49-F238E27FC236}">
                <a16:creationId xmlns:a16="http://schemas.microsoft.com/office/drawing/2014/main" id="{84B196DA-E01E-4556-AA8E-4AA9E4657BC4}"/>
              </a:ext>
            </a:extLst>
          </p:cNvPr>
          <p:cNvSpPr>
            <a:spLocks noChangeArrowheads="1"/>
          </p:cNvSpPr>
          <p:nvPr/>
        </p:nvSpPr>
        <p:spPr bwMode="auto">
          <a:xfrm>
            <a:off x="2427685" y="2115741"/>
            <a:ext cx="5143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pic>
        <p:nvPicPr>
          <p:cNvPr id="61444" name="Picture 4" descr="Cryptobranchus japonicus, Andrias Scheuchzeri, Homo diluvii testis">
            <a:extLst>
              <a:ext uri="{FF2B5EF4-FFF2-40B4-BE49-F238E27FC236}">
                <a16:creationId xmlns:a16="http://schemas.microsoft.com/office/drawing/2014/main" id="{CFA19F43-CE32-462D-9B4A-B8C32DD82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723" y="3941751"/>
            <a:ext cx="4249548" cy="26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5">
            <a:extLst>
              <a:ext uri="{FF2B5EF4-FFF2-40B4-BE49-F238E27FC236}">
                <a16:creationId xmlns:a16="http://schemas.microsoft.com/office/drawing/2014/main" id="{A65652AD-15C2-40B1-A9A5-94907E130CC0}"/>
              </a:ext>
            </a:extLst>
          </p:cNvPr>
          <p:cNvSpPr>
            <a:spLocks noChangeArrowheads="1"/>
          </p:cNvSpPr>
          <p:nvPr/>
        </p:nvSpPr>
        <p:spPr bwMode="auto">
          <a:xfrm>
            <a:off x="2864644" y="3359944"/>
            <a:ext cx="5143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sp>
        <p:nvSpPr>
          <p:cNvPr id="61446" name="Rectangle 6">
            <a:extLst>
              <a:ext uri="{FF2B5EF4-FFF2-40B4-BE49-F238E27FC236}">
                <a16:creationId xmlns:a16="http://schemas.microsoft.com/office/drawing/2014/main" id="{5D2E91E8-16E6-4459-89C9-BB25D83A326D}"/>
              </a:ext>
            </a:extLst>
          </p:cNvPr>
          <p:cNvSpPr>
            <a:spLocks noChangeArrowheads="1"/>
          </p:cNvSpPr>
          <p:nvPr/>
        </p:nvSpPr>
        <p:spPr bwMode="auto">
          <a:xfrm>
            <a:off x="2514600" y="6633591"/>
            <a:ext cx="3415904"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i="1" dirty="0" err="1"/>
              <a:t>Andrias</a:t>
            </a:r>
            <a:r>
              <a:rPr lang="it-IT" altLang="it-IT" sz="1350" i="1" dirty="0"/>
              <a:t> </a:t>
            </a:r>
            <a:r>
              <a:rPr lang="it-IT" altLang="it-IT" sz="1350" i="1" dirty="0" err="1"/>
              <a:t>japonicus</a:t>
            </a:r>
            <a:r>
              <a:rPr lang="it-IT" altLang="it-IT" sz="1350" i="1" dirty="0"/>
              <a:t> </a:t>
            </a:r>
            <a:endParaRPr lang="it-IT" altLang="it-IT" sz="4500" i="1" dirty="0"/>
          </a:p>
        </p:txBody>
      </p:sp>
      <p:sp>
        <p:nvSpPr>
          <p:cNvPr id="61447" name="Rectangle 7">
            <a:extLst>
              <a:ext uri="{FF2B5EF4-FFF2-40B4-BE49-F238E27FC236}">
                <a16:creationId xmlns:a16="http://schemas.microsoft.com/office/drawing/2014/main" id="{5010658D-5DF5-41ED-9F8D-C51DAF6C3D21}"/>
              </a:ext>
            </a:extLst>
          </p:cNvPr>
          <p:cNvSpPr>
            <a:spLocks noChangeArrowheads="1"/>
          </p:cNvSpPr>
          <p:nvPr/>
        </p:nvSpPr>
        <p:spPr bwMode="auto">
          <a:xfrm>
            <a:off x="3291916" y="96649"/>
            <a:ext cx="2618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dirty="0" err="1">
                <a:solidFill>
                  <a:srgbClr val="990000"/>
                </a:solidFill>
                <a:latin typeface="Arial" panose="020B0604020202020204" pitchFamily="34" charset="0"/>
                <a:cs typeface="Times New Roman" panose="02020603050405020304" pitchFamily="18" charset="0"/>
              </a:rPr>
              <a:t>Cryptobranchidae</a:t>
            </a:r>
            <a:endParaRPr lang="it-IT" altLang="it-IT" dirty="0">
              <a:solidFill>
                <a:srgbClr val="990000"/>
              </a:solidFill>
              <a:latin typeface="Arial" panose="020B0604020202020204" pitchFamily="34" charset="0"/>
              <a:cs typeface="Times New Roman" panose="02020603050405020304" pitchFamily="18" charset="0"/>
            </a:endParaRPr>
          </a:p>
        </p:txBody>
      </p:sp>
      <p:sp>
        <p:nvSpPr>
          <p:cNvPr id="61448" name="Rectangle 8">
            <a:extLst>
              <a:ext uri="{FF2B5EF4-FFF2-40B4-BE49-F238E27FC236}">
                <a16:creationId xmlns:a16="http://schemas.microsoft.com/office/drawing/2014/main" id="{EBB34BB1-1C8D-4B16-8DBF-C91AB8CAFE63}"/>
              </a:ext>
            </a:extLst>
          </p:cNvPr>
          <p:cNvSpPr>
            <a:spLocks noChangeArrowheads="1"/>
          </p:cNvSpPr>
          <p:nvPr/>
        </p:nvSpPr>
        <p:spPr bwMode="auto">
          <a:xfrm>
            <a:off x="5246204" y="558314"/>
            <a:ext cx="3415904"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i="1" dirty="0"/>
              <a:t>Homo diluvio </a:t>
            </a:r>
            <a:r>
              <a:rPr lang="it-IT" altLang="it-IT" sz="1350" i="1" dirty="0" err="1"/>
              <a:t>testis</a:t>
            </a:r>
            <a:r>
              <a:rPr lang="it-IT" altLang="it-IT" sz="1350" i="1" dirty="0"/>
              <a:t> </a:t>
            </a:r>
            <a:endParaRPr lang="it-IT" altLang="it-IT" sz="4500" i="1" dirty="0"/>
          </a:p>
        </p:txBody>
      </p:sp>
    </p:spTree>
  </p:cSld>
  <p:clrMapOvr>
    <a:masterClrMapping/>
  </p:clrMapOvr>
  <mc:AlternateContent xmlns:mc="http://schemas.openxmlformats.org/markup-compatibility/2006" xmlns:p14="http://schemas.microsoft.com/office/powerpoint/2010/main">
    <mc:Choice Requires="p14">
      <p:transition spd="slow" p14:dur="2000" advTm="107182"/>
    </mc:Choice>
    <mc:Fallback xmlns="">
      <p:transition spd="slow" advTm="107182"/>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descr="giant-salamander">
            <a:extLst>
              <a:ext uri="{FF2B5EF4-FFF2-40B4-BE49-F238E27FC236}">
                <a16:creationId xmlns:a16="http://schemas.microsoft.com/office/drawing/2014/main" id="{01E3D266-23E7-4C92-8F07-E951E4754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562" y="767954"/>
            <a:ext cx="4168379" cy="533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2302"/>
    </mc:Choice>
    <mc:Fallback xmlns="">
      <p:transition spd="slow" advTm="12302"/>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a:extLst>
              <a:ext uri="{FF2B5EF4-FFF2-40B4-BE49-F238E27FC236}">
                <a16:creationId xmlns:a16="http://schemas.microsoft.com/office/drawing/2014/main" id="{053E5384-41DC-4537-9C67-EECF41A4AD08}"/>
              </a:ext>
            </a:extLst>
          </p:cNvPr>
          <p:cNvGraphicFramePr>
            <a:graphicFrameLocks noChangeAspect="1"/>
          </p:cNvGraphicFramePr>
          <p:nvPr/>
        </p:nvGraphicFramePr>
        <p:xfrm>
          <a:off x="4229101" y="3771900"/>
          <a:ext cx="2783681" cy="1408510"/>
        </p:xfrm>
        <a:graphic>
          <a:graphicData uri="http://schemas.openxmlformats.org/presentationml/2006/ole">
            <mc:AlternateContent xmlns:mc="http://schemas.openxmlformats.org/markup-compatibility/2006">
              <mc:Choice xmlns:v="urn:schemas-microsoft-com:vml" Requires="v">
                <p:oleObj spid="_x0000_s17414" name="Image" r:id="rId3" imgW="3712157" imgH="1877413" progId="Photoshop.Image.8">
                  <p:embed/>
                </p:oleObj>
              </mc:Choice>
              <mc:Fallback>
                <p:oleObj name="Image" r:id="rId3" imgW="3712157" imgH="1877413" progId="Photoshop.Image.8">
                  <p:embed/>
                  <p:pic>
                    <p:nvPicPr>
                      <p:cNvPr id="17410" name="Object 2">
                        <a:extLst>
                          <a:ext uri="{FF2B5EF4-FFF2-40B4-BE49-F238E27FC236}">
                            <a16:creationId xmlns:a16="http://schemas.microsoft.com/office/drawing/2014/main" id="{053E5384-41DC-4537-9C67-EECF41A4A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101" y="3771900"/>
                        <a:ext cx="2783681" cy="1408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4" name="Text Box 3">
            <a:extLst>
              <a:ext uri="{FF2B5EF4-FFF2-40B4-BE49-F238E27FC236}">
                <a16:creationId xmlns:a16="http://schemas.microsoft.com/office/drawing/2014/main" id="{FF3D5B19-6A2D-4F1B-99CA-C234652BEAAE}"/>
              </a:ext>
            </a:extLst>
          </p:cNvPr>
          <p:cNvSpPr txBox="1">
            <a:spLocks noChangeArrowheads="1"/>
          </p:cNvSpPr>
          <p:nvPr/>
        </p:nvSpPr>
        <p:spPr bwMode="auto">
          <a:xfrm>
            <a:off x="2343150" y="228600"/>
            <a:ext cx="4800600" cy="3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ctr" eaLnBrk="1" hangingPunct="1">
              <a:lnSpc>
                <a:spcPct val="130000"/>
              </a:lnSpc>
            </a:pPr>
            <a:r>
              <a:rPr lang="it-IT" altLang="it-IT" sz="1350" b="1">
                <a:solidFill>
                  <a:srgbClr val="A50021"/>
                </a:solidFill>
              </a:rPr>
              <a:t>LA RIPRODUZIONE DEGLI URODELI</a:t>
            </a:r>
            <a:endParaRPr lang="it-IT" altLang="it-IT" sz="1050" b="1">
              <a:solidFill>
                <a:srgbClr val="A50021"/>
              </a:solidFill>
            </a:endParaRPr>
          </a:p>
        </p:txBody>
      </p:sp>
      <p:graphicFrame>
        <p:nvGraphicFramePr>
          <p:cNvPr id="17411" name="Object 5">
            <a:extLst>
              <a:ext uri="{FF2B5EF4-FFF2-40B4-BE49-F238E27FC236}">
                <a16:creationId xmlns:a16="http://schemas.microsoft.com/office/drawing/2014/main" id="{690B6420-4530-49E5-856A-ACE7A068FA21}"/>
              </a:ext>
            </a:extLst>
          </p:cNvPr>
          <p:cNvGraphicFramePr>
            <a:graphicFrameLocks noChangeAspect="1"/>
          </p:cNvGraphicFramePr>
          <p:nvPr/>
        </p:nvGraphicFramePr>
        <p:xfrm>
          <a:off x="4012407" y="1657350"/>
          <a:ext cx="3131344" cy="1494235"/>
        </p:xfrm>
        <a:graphic>
          <a:graphicData uri="http://schemas.openxmlformats.org/presentationml/2006/ole">
            <mc:AlternateContent xmlns:mc="http://schemas.openxmlformats.org/markup-compatibility/2006">
              <mc:Choice xmlns:v="urn:schemas-microsoft-com:vml" Requires="v">
                <p:oleObj spid="_x0000_s17415" name="Image" r:id="rId5" imgW="4175415" imgH="1992890" progId="Photoshop.Image.8">
                  <p:embed/>
                </p:oleObj>
              </mc:Choice>
              <mc:Fallback>
                <p:oleObj name="Image" r:id="rId5" imgW="4175415" imgH="1992890" progId="Photoshop.Image.8">
                  <p:embed/>
                  <p:pic>
                    <p:nvPicPr>
                      <p:cNvPr id="17411" name="Object 5">
                        <a:extLst>
                          <a:ext uri="{FF2B5EF4-FFF2-40B4-BE49-F238E27FC236}">
                            <a16:creationId xmlns:a16="http://schemas.microsoft.com/office/drawing/2014/main" id="{690B6420-4530-49E5-856A-ACE7A068FA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407" y="1657350"/>
                        <a:ext cx="3131344" cy="1494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12" name="Object 6">
            <a:extLst>
              <a:ext uri="{FF2B5EF4-FFF2-40B4-BE49-F238E27FC236}">
                <a16:creationId xmlns:a16="http://schemas.microsoft.com/office/drawing/2014/main" id="{F48FD726-EB4E-4A61-9A7F-5B7AD5AD5E41}"/>
              </a:ext>
            </a:extLst>
          </p:cNvPr>
          <p:cNvGraphicFramePr>
            <a:graphicFrameLocks noChangeAspect="1"/>
          </p:cNvGraphicFramePr>
          <p:nvPr/>
        </p:nvGraphicFramePr>
        <p:xfrm>
          <a:off x="1806179" y="2608659"/>
          <a:ext cx="2880122" cy="1640681"/>
        </p:xfrm>
        <a:graphic>
          <a:graphicData uri="http://schemas.openxmlformats.org/presentationml/2006/ole">
            <mc:AlternateContent xmlns:mc="http://schemas.openxmlformats.org/markup-compatibility/2006">
              <mc:Choice xmlns:v="urn:schemas-microsoft-com:vml" Requires="v">
                <p:oleObj spid="_x0000_s17416" name="Image" r:id="rId7" imgW="3840163" imgH="2187913" progId="Photoshop.Image.8">
                  <p:embed/>
                </p:oleObj>
              </mc:Choice>
              <mc:Fallback>
                <p:oleObj name="Image" r:id="rId7" imgW="3840163" imgH="2187913" progId="Photoshop.Image.8">
                  <p:embed/>
                  <p:pic>
                    <p:nvPicPr>
                      <p:cNvPr id="17412" name="Object 6">
                        <a:extLst>
                          <a:ext uri="{FF2B5EF4-FFF2-40B4-BE49-F238E27FC236}">
                            <a16:creationId xmlns:a16="http://schemas.microsoft.com/office/drawing/2014/main" id="{F48FD726-EB4E-4A61-9A7F-5B7AD5AD5E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6179" y="2608659"/>
                        <a:ext cx="2880122" cy="1640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415" name="Group 7">
            <a:extLst>
              <a:ext uri="{FF2B5EF4-FFF2-40B4-BE49-F238E27FC236}">
                <a16:creationId xmlns:a16="http://schemas.microsoft.com/office/drawing/2014/main" id="{1F3BA07C-4A2C-4380-94BB-9301067E15FE}"/>
              </a:ext>
            </a:extLst>
          </p:cNvPr>
          <p:cNvGrpSpPr>
            <a:grpSpLocks/>
          </p:cNvGrpSpPr>
          <p:nvPr/>
        </p:nvGrpSpPr>
        <p:grpSpPr bwMode="auto">
          <a:xfrm>
            <a:off x="2857500" y="800100"/>
            <a:ext cx="4132660" cy="932260"/>
            <a:chOff x="0" y="912"/>
            <a:chExt cx="3471" cy="783"/>
          </a:xfrm>
        </p:grpSpPr>
        <p:graphicFrame>
          <p:nvGraphicFramePr>
            <p:cNvPr id="17413" name="Object 8">
              <a:extLst>
                <a:ext uri="{FF2B5EF4-FFF2-40B4-BE49-F238E27FC236}">
                  <a16:creationId xmlns:a16="http://schemas.microsoft.com/office/drawing/2014/main" id="{0CC28984-50B5-4809-A160-1E66CBE7726F}"/>
                </a:ext>
              </a:extLst>
            </p:cNvPr>
            <p:cNvGraphicFramePr>
              <a:graphicFrameLocks noChangeAspect="1"/>
            </p:cNvGraphicFramePr>
            <p:nvPr/>
          </p:nvGraphicFramePr>
          <p:xfrm>
            <a:off x="0" y="912"/>
            <a:ext cx="2373" cy="783"/>
          </p:xfrm>
          <a:graphic>
            <a:graphicData uri="http://schemas.openxmlformats.org/presentationml/2006/ole">
              <mc:AlternateContent xmlns:mc="http://schemas.openxmlformats.org/markup-compatibility/2006">
                <mc:Choice xmlns:v="urn:schemas-microsoft-com:vml" Requires="v">
                  <p:oleObj spid="_x0000_s17417" name="Image" r:id="rId9" imgW="3766379" imgH="1243481" progId="Photoshop.Image.8">
                    <p:embed/>
                  </p:oleObj>
                </mc:Choice>
                <mc:Fallback>
                  <p:oleObj name="Image" r:id="rId9" imgW="3766379" imgH="1243481" progId="Photoshop.Image.8">
                    <p:embed/>
                    <p:pic>
                      <p:nvPicPr>
                        <p:cNvPr id="17413" name="Object 8">
                          <a:extLst>
                            <a:ext uri="{FF2B5EF4-FFF2-40B4-BE49-F238E27FC236}">
                              <a16:creationId xmlns:a16="http://schemas.microsoft.com/office/drawing/2014/main" id="{0CC28984-50B5-4809-A160-1E66CBE772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912"/>
                          <a:ext cx="2373" cy="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21" name="Rectangle 9">
              <a:extLst>
                <a:ext uri="{FF2B5EF4-FFF2-40B4-BE49-F238E27FC236}">
                  <a16:creationId xmlns:a16="http://schemas.microsoft.com/office/drawing/2014/main" id="{7DEE9614-B5C5-4A74-8588-0F994A71ABE4}"/>
                </a:ext>
              </a:extLst>
            </p:cNvPr>
            <p:cNvSpPr>
              <a:spLocks noChangeArrowheads="1"/>
            </p:cNvSpPr>
            <p:nvPr/>
          </p:nvSpPr>
          <p:spPr bwMode="auto">
            <a:xfrm>
              <a:off x="2256" y="1056"/>
              <a:ext cx="121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200" i="1"/>
                <a:t>Taricha granulosa</a:t>
              </a:r>
            </a:p>
          </p:txBody>
        </p:sp>
      </p:grpSp>
      <p:sp>
        <p:nvSpPr>
          <p:cNvPr id="17416" name="Rectangle 10">
            <a:extLst>
              <a:ext uri="{FF2B5EF4-FFF2-40B4-BE49-F238E27FC236}">
                <a16:creationId xmlns:a16="http://schemas.microsoft.com/office/drawing/2014/main" id="{F204D59F-DBC6-4325-B78C-B05CE96DBC3A}"/>
              </a:ext>
            </a:extLst>
          </p:cNvPr>
          <p:cNvSpPr>
            <a:spLocks noChangeArrowheads="1"/>
          </p:cNvSpPr>
          <p:nvPr/>
        </p:nvSpPr>
        <p:spPr bwMode="auto">
          <a:xfrm>
            <a:off x="4400550" y="2628901"/>
            <a:ext cx="14366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200" i="1"/>
              <a:t>Plethodon jordani</a:t>
            </a:r>
          </a:p>
        </p:txBody>
      </p:sp>
      <p:sp>
        <p:nvSpPr>
          <p:cNvPr id="17417" name="Rectangle 11">
            <a:extLst>
              <a:ext uri="{FF2B5EF4-FFF2-40B4-BE49-F238E27FC236}">
                <a16:creationId xmlns:a16="http://schemas.microsoft.com/office/drawing/2014/main" id="{8B09D10C-1613-4110-9A39-C0963E413C8B}"/>
              </a:ext>
            </a:extLst>
          </p:cNvPr>
          <p:cNvSpPr>
            <a:spLocks noChangeArrowheads="1"/>
          </p:cNvSpPr>
          <p:nvPr/>
        </p:nvSpPr>
        <p:spPr bwMode="auto">
          <a:xfrm>
            <a:off x="2228850" y="2457451"/>
            <a:ext cx="14927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200" i="1"/>
              <a:t>Eurycea bislineata</a:t>
            </a:r>
          </a:p>
        </p:txBody>
      </p:sp>
      <p:sp>
        <p:nvSpPr>
          <p:cNvPr id="17418" name="Rectangle 12">
            <a:extLst>
              <a:ext uri="{FF2B5EF4-FFF2-40B4-BE49-F238E27FC236}">
                <a16:creationId xmlns:a16="http://schemas.microsoft.com/office/drawing/2014/main" id="{D023132F-873F-4114-8EEF-7F99C1942929}"/>
              </a:ext>
            </a:extLst>
          </p:cNvPr>
          <p:cNvSpPr>
            <a:spLocks noChangeArrowheads="1"/>
          </p:cNvSpPr>
          <p:nvPr/>
        </p:nvSpPr>
        <p:spPr bwMode="auto">
          <a:xfrm>
            <a:off x="5543550" y="3543301"/>
            <a:ext cx="1383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200" i="1"/>
              <a:t>Triturus vulgaris</a:t>
            </a:r>
          </a:p>
        </p:txBody>
      </p:sp>
      <p:sp>
        <p:nvSpPr>
          <p:cNvPr id="17419" name="Text Box 14">
            <a:extLst>
              <a:ext uri="{FF2B5EF4-FFF2-40B4-BE49-F238E27FC236}">
                <a16:creationId xmlns:a16="http://schemas.microsoft.com/office/drawing/2014/main" id="{14A8AC02-C017-46AB-8AE4-AE96EA9F8752}"/>
              </a:ext>
            </a:extLst>
          </p:cNvPr>
          <p:cNvSpPr txBox="1">
            <a:spLocks noChangeArrowheads="1"/>
          </p:cNvSpPr>
          <p:nvPr/>
        </p:nvSpPr>
        <p:spPr bwMode="auto">
          <a:xfrm>
            <a:off x="4458891" y="2832498"/>
            <a:ext cx="86754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500" b="1"/>
              <a:t>a terra</a:t>
            </a:r>
          </a:p>
        </p:txBody>
      </p:sp>
    </p:spTree>
  </p:cSld>
  <p:clrMapOvr>
    <a:masterClrMapping/>
  </p:clrMapOvr>
  <mc:AlternateContent xmlns:mc="http://schemas.openxmlformats.org/markup-compatibility/2006" xmlns:p14="http://schemas.microsoft.com/office/powerpoint/2010/main">
    <mc:Choice Requires="p14">
      <p:transition spd="slow" p14:dur="2000" advTm="89782"/>
    </mc:Choice>
    <mc:Fallback xmlns="">
      <p:transition spd="slow" advTm="8978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a:extLst>
              <a:ext uri="{FF2B5EF4-FFF2-40B4-BE49-F238E27FC236}">
                <a16:creationId xmlns:a16="http://schemas.microsoft.com/office/drawing/2014/main" id="{03C151E2-5887-45D3-BC89-8C8C4C18805F}"/>
              </a:ext>
            </a:extLst>
          </p:cNvPr>
          <p:cNvGraphicFramePr>
            <a:graphicFrameLocks noChangeAspect="1"/>
          </p:cNvGraphicFramePr>
          <p:nvPr/>
        </p:nvGraphicFramePr>
        <p:xfrm>
          <a:off x="-884635" y="-101204"/>
          <a:ext cx="8326041" cy="4736307"/>
        </p:xfrm>
        <a:graphic>
          <a:graphicData uri="http://schemas.openxmlformats.org/presentationml/2006/ole">
            <mc:AlternateContent xmlns:mc="http://schemas.openxmlformats.org/markup-compatibility/2006">
              <mc:Choice xmlns:v="urn:schemas-microsoft-com:vml" Requires="v">
                <p:oleObj spid="_x0000_s3077" name="Image" r:id="rId4" imgW="7114046" imgH="4046228" progId="Photoshop.Image.7">
                  <p:embed/>
                </p:oleObj>
              </mc:Choice>
              <mc:Fallback>
                <p:oleObj name="Image" r:id="rId4" imgW="7114046" imgH="4046228" progId="Photoshop.Image.7">
                  <p:embed/>
                  <p:pic>
                    <p:nvPicPr>
                      <p:cNvPr id="4098" name="Object 2">
                        <a:extLst>
                          <a:ext uri="{FF2B5EF4-FFF2-40B4-BE49-F238E27FC236}">
                            <a16:creationId xmlns:a16="http://schemas.microsoft.com/office/drawing/2014/main" id="{03C151E2-5887-45D3-BC89-8C8C4C1880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635" y="-101204"/>
                        <a:ext cx="8326041" cy="473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9" name="Text Box 3">
            <a:extLst>
              <a:ext uri="{FF2B5EF4-FFF2-40B4-BE49-F238E27FC236}">
                <a16:creationId xmlns:a16="http://schemas.microsoft.com/office/drawing/2014/main" id="{EFCE8FDF-87A9-4887-BD36-C5496F56C295}"/>
              </a:ext>
            </a:extLst>
          </p:cNvPr>
          <p:cNvSpPr txBox="1">
            <a:spLocks noChangeArrowheads="1"/>
          </p:cNvSpPr>
          <p:nvPr/>
        </p:nvSpPr>
        <p:spPr bwMode="auto">
          <a:xfrm>
            <a:off x="2521744" y="4574381"/>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350">
              <a:latin typeface="Arial" panose="020B0604020202020204" pitchFamily="34" charset="0"/>
            </a:endParaRPr>
          </a:p>
        </p:txBody>
      </p:sp>
      <p:sp>
        <p:nvSpPr>
          <p:cNvPr id="134148" name="Text Box 4">
            <a:extLst>
              <a:ext uri="{FF2B5EF4-FFF2-40B4-BE49-F238E27FC236}">
                <a16:creationId xmlns:a16="http://schemas.microsoft.com/office/drawing/2014/main" id="{7B551E6E-E0C9-4D1A-8F0A-D0C7C6CE2D04}"/>
              </a:ext>
            </a:extLst>
          </p:cNvPr>
          <p:cNvSpPr txBox="1">
            <a:spLocks noChangeArrowheads="1"/>
          </p:cNvSpPr>
          <p:nvPr/>
        </p:nvSpPr>
        <p:spPr bwMode="auto">
          <a:xfrm>
            <a:off x="1421503" y="4882176"/>
            <a:ext cx="679484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b="1" dirty="0" err="1">
                <a:latin typeface="Arial" panose="020B0604020202020204" pitchFamily="34" charset="0"/>
              </a:rPr>
              <a:t>Temnospondili</a:t>
            </a:r>
            <a:r>
              <a:rPr lang="it-IT" altLang="it-IT" sz="1350" b="1" dirty="0">
                <a:latin typeface="Arial" panose="020B0604020202020204" pitchFamily="34" charset="0"/>
              </a:rPr>
              <a:t> </a:t>
            </a:r>
            <a:r>
              <a:rPr lang="it-IT" altLang="it-IT" sz="1350" dirty="0">
                <a:latin typeface="Arial" panose="020B0604020202020204" pitchFamily="34" charset="0"/>
                <a:sym typeface="Wingdings" panose="05000000000000000000" pitchFamily="2" charset="2"/>
              </a:rPr>
              <a:t></a:t>
            </a:r>
            <a:r>
              <a:rPr lang="it-IT" altLang="it-IT" sz="1350" dirty="0">
                <a:latin typeface="Arial" panose="020B0604020202020204" pitchFamily="34" charset="0"/>
              </a:rPr>
              <a:t>Lo sviluppo dell’</a:t>
            </a:r>
            <a:r>
              <a:rPr lang="it-IT" altLang="it-IT" sz="1350" b="1" dirty="0" err="1">
                <a:latin typeface="Arial" panose="020B0604020202020204" pitchFamily="34" charset="0"/>
              </a:rPr>
              <a:t>intercentro</a:t>
            </a:r>
            <a:r>
              <a:rPr lang="it-IT" altLang="it-IT" sz="1350" dirty="0">
                <a:latin typeface="Arial" panose="020B0604020202020204" pitchFamily="34" charset="0"/>
              </a:rPr>
              <a:t> si verifica come adattamento nella locomozione in ambienti acquatici probabilmente </a:t>
            </a:r>
            <a:r>
              <a:rPr lang="it-IT" altLang="it-IT" sz="1350" dirty="0" err="1">
                <a:latin typeface="Arial" panose="020B0604020202020204" pitchFamily="34" charset="0"/>
              </a:rPr>
              <a:t>perchè</a:t>
            </a:r>
            <a:r>
              <a:rPr lang="it-IT" altLang="it-IT" sz="1350" dirty="0">
                <a:latin typeface="Arial" panose="020B0604020202020204" pitchFamily="34" charset="0"/>
              </a:rPr>
              <a:t> tale osso è implicato nell’attacco dei muscoli metamerici del tronco coinvolti nel movimento ondulatorio.</a:t>
            </a:r>
          </a:p>
        </p:txBody>
      </p:sp>
      <p:sp>
        <p:nvSpPr>
          <p:cNvPr id="134149" name="Text Box 5">
            <a:extLst>
              <a:ext uri="{FF2B5EF4-FFF2-40B4-BE49-F238E27FC236}">
                <a16:creationId xmlns:a16="http://schemas.microsoft.com/office/drawing/2014/main" id="{FEB9FF09-46EC-4F35-8C95-E9643AD12060}"/>
              </a:ext>
            </a:extLst>
          </p:cNvPr>
          <p:cNvSpPr txBox="1">
            <a:spLocks noChangeArrowheads="1"/>
          </p:cNvSpPr>
          <p:nvPr/>
        </p:nvSpPr>
        <p:spPr bwMode="auto">
          <a:xfrm>
            <a:off x="1421503" y="5966636"/>
            <a:ext cx="6898481"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b="1" dirty="0" err="1">
                <a:latin typeface="Arial" panose="020B0604020202020204" pitchFamily="34" charset="0"/>
              </a:rPr>
              <a:t>Antracosauri</a:t>
            </a:r>
            <a:r>
              <a:rPr lang="it-IT" altLang="it-IT" sz="1350" dirty="0">
                <a:latin typeface="Arial" panose="020B0604020202020204" pitchFamily="34" charset="0"/>
              </a:rPr>
              <a:t> </a:t>
            </a:r>
            <a:r>
              <a:rPr lang="it-IT" altLang="it-IT" sz="1350" dirty="0">
                <a:latin typeface="Arial" panose="020B0604020202020204" pitchFamily="34" charset="0"/>
                <a:sym typeface="Wingdings" panose="05000000000000000000" pitchFamily="2" charset="2"/>
              </a:rPr>
              <a:t> </a:t>
            </a:r>
            <a:r>
              <a:rPr lang="it-IT" altLang="it-IT" sz="1350" dirty="0">
                <a:latin typeface="Arial" panose="020B0604020202020204" pitchFamily="34" charset="0"/>
              </a:rPr>
              <a:t>Lo sviluppo del </a:t>
            </a:r>
            <a:r>
              <a:rPr lang="it-IT" altLang="it-IT" sz="1350" b="1" dirty="0">
                <a:latin typeface="Arial" panose="020B0604020202020204" pitchFamily="34" charset="0"/>
              </a:rPr>
              <a:t>pleurocentro</a:t>
            </a:r>
            <a:r>
              <a:rPr lang="it-IT" altLang="it-IT" sz="1350" dirty="0">
                <a:latin typeface="Arial" panose="020B0604020202020204" pitchFamily="34" charset="0"/>
              </a:rPr>
              <a:t> si verifica nelle forme adattate ad ambienti terrestri probabilmente </a:t>
            </a:r>
            <a:r>
              <a:rPr lang="it-IT" altLang="it-IT" sz="1350" dirty="0" err="1">
                <a:latin typeface="Arial" panose="020B0604020202020204" pitchFamily="34" charset="0"/>
              </a:rPr>
              <a:t>perchè</a:t>
            </a:r>
            <a:r>
              <a:rPr lang="it-IT" altLang="it-IT" sz="1350" dirty="0">
                <a:latin typeface="Arial" panose="020B0604020202020204" pitchFamily="34" charset="0"/>
              </a:rPr>
              <a:t> tale osso è in contatto con gli archi  neurali che attraverso le </a:t>
            </a:r>
            <a:r>
              <a:rPr lang="it-IT" altLang="it-IT" sz="1350" dirty="0" err="1">
                <a:latin typeface="Arial" panose="020B0604020202020204" pitchFamily="34" charset="0"/>
              </a:rPr>
              <a:t>zigapofisi</a:t>
            </a:r>
            <a:r>
              <a:rPr lang="it-IT" altLang="it-IT" sz="1350" dirty="0">
                <a:latin typeface="Arial" panose="020B0604020202020204" pitchFamily="34" charset="0"/>
              </a:rPr>
              <a:t> realizzano un sostegno utile alla locomozione terrestre.</a:t>
            </a:r>
          </a:p>
        </p:txBody>
      </p:sp>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85636"/>
    </mc:Choice>
    <mc:Fallback xmlns="">
      <p:transition spd="slow" advTm="18563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4148"/>
                                        </p:tgtEl>
                                        <p:attrNameLst>
                                          <p:attrName>style.visibility</p:attrName>
                                        </p:attrNameLst>
                                      </p:cBhvr>
                                      <p:to>
                                        <p:strVal val="visible"/>
                                      </p:to>
                                    </p:set>
                                    <p:animEffect transition="in" filter="dissolve">
                                      <p:cBhvr>
                                        <p:cTn id="7" dur="500"/>
                                        <p:tgtEl>
                                          <p:spTgt spid="134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4149"/>
                                        </p:tgtEl>
                                        <p:attrNameLst>
                                          <p:attrName>style.visibility</p:attrName>
                                        </p:attrNameLst>
                                      </p:cBhvr>
                                      <p:to>
                                        <p:strVal val="visible"/>
                                      </p:to>
                                    </p:set>
                                    <p:animEffect transition="in" filter="dissolve">
                                      <p:cBhvr>
                                        <p:cTn id="12" dur="500"/>
                                        <p:tgtEl>
                                          <p:spTgt spid="134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8" grpId="0"/>
      <p:bldP spid="13414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descr="mating">
            <a:extLst>
              <a:ext uri="{FF2B5EF4-FFF2-40B4-BE49-F238E27FC236}">
                <a16:creationId xmlns:a16="http://schemas.microsoft.com/office/drawing/2014/main" id="{F89A679B-2572-4697-A99A-E8770A997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5094" y="291704"/>
            <a:ext cx="3949304" cy="535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7" descr="L. vulgaris (© Paolo Mazzei)">
            <a:extLst>
              <a:ext uri="{FF2B5EF4-FFF2-40B4-BE49-F238E27FC236}">
                <a16:creationId xmlns:a16="http://schemas.microsoft.com/office/drawing/2014/main" id="{BE90E261-BEC3-4173-A836-0C8BC7B51C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5297" y="1953817"/>
            <a:ext cx="4118372" cy="272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Text Box 8">
            <a:extLst>
              <a:ext uri="{FF2B5EF4-FFF2-40B4-BE49-F238E27FC236}">
                <a16:creationId xmlns:a16="http://schemas.microsoft.com/office/drawing/2014/main" id="{9A31C34F-C5AF-4BC6-875F-5E815AD402D3}"/>
              </a:ext>
            </a:extLst>
          </p:cNvPr>
          <p:cNvSpPr txBox="1">
            <a:spLocks noChangeArrowheads="1"/>
          </p:cNvSpPr>
          <p:nvPr/>
        </p:nvSpPr>
        <p:spPr bwMode="auto">
          <a:xfrm>
            <a:off x="5467351" y="2170510"/>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“fan”</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8783"/>
    </mc:Choice>
    <mc:Fallback xmlns="">
      <p:transition spd="slow" advTm="14878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6023"/>
                                        </p:tgtEl>
                                        <p:attrNameLst>
                                          <p:attrName>style.visibility</p:attrName>
                                        </p:attrNameLst>
                                      </p:cBhvr>
                                      <p:to>
                                        <p:strVal val="visible"/>
                                      </p:to>
                                    </p:set>
                                    <p:animEffect transition="in" filter="dissolve">
                                      <p:cBhvr>
                                        <p:cTn id="7" dur="500"/>
                                        <p:tgtEl>
                                          <p:spTgt spid="860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6024"/>
                                        </p:tgtEl>
                                        <p:attrNameLst>
                                          <p:attrName>style.visibility</p:attrName>
                                        </p:attrNameLst>
                                      </p:cBhvr>
                                      <p:to>
                                        <p:strVal val="visible"/>
                                      </p:to>
                                    </p:set>
                                    <p:animEffect transition="in" filter="dissolve">
                                      <p:cBhvr>
                                        <p:cTn id="12" dur="500"/>
                                        <p:tgtEl>
                                          <p:spTgt spid="86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12">
            <a:extLst>
              <a:ext uri="{FF2B5EF4-FFF2-40B4-BE49-F238E27FC236}">
                <a16:creationId xmlns:a16="http://schemas.microsoft.com/office/drawing/2014/main" id="{D6CD7A22-A9B5-44BF-B925-BF56A577F879}"/>
              </a:ext>
            </a:extLst>
          </p:cNvPr>
          <p:cNvGraphicFramePr>
            <a:graphicFrameLocks noChangeAspect="1"/>
          </p:cNvGraphicFramePr>
          <p:nvPr/>
        </p:nvGraphicFramePr>
        <p:xfrm>
          <a:off x="2087166" y="1701404"/>
          <a:ext cx="4948238" cy="2790825"/>
        </p:xfrm>
        <a:graphic>
          <a:graphicData uri="http://schemas.openxmlformats.org/presentationml/2006/ole">
            <mc:AlternateContent xmlns:mc="http://schemas.openxmlformats.org/markup-compatibility/2006">
              <mc:Choice xmlns:v="urn:schemas-microsoft-com:vml" Requires="v">
                <p:oleObj spid="_x0000_s18435" name="Image" r:id="rId3" imgW="6973248" imgH="3931595" progId="Photoshop.Image.7">
                  <p:embed/>
                </p:oleObj>
              </mc:Choice>
              <mc:Fallback>
                <p:oleObj name="Image" r:id="rId3" imgW="6973248" imgH="3931595" progId="Photoshop.Image.7">
                  <p:embed/>
                  <p:pic>
                    <p:nvPicPr>
                      <p:cNvPr id="18434" name="Object 12">
                        <a:extLst>
                          <a:ext uri="{FF2B5EF4-FFF2-40B4-BE49-F238E27FC236}">
                            <a16:creationId xmlns:a16="http://schemas.microsoft.com/office/drawing/2014/main" id="{D6CD7A22-A9B5-44BF-B925-BF56A577F8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166" y="1701404"/>
                        <a:ext cx="4948238"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5" name="Text Box 15">
            <a:extLst>
              <a:ext uri="{FF2B5EF4-FFF2-40B4-BE49-F238E27FC236}">
                <a16:creationId xmlns:a16="http://schemas.microsoft.com/office/drawing/2014/main" id="{0F8FAD55-262F-4D59-A886-99DF9DA877C6}"/>
              </a:ext>
            </a:extLst>
          </p:cNvPr>
          <p:cNvSpPr txBox="1">
            <a:spLocks noChangeArrowheads="1"/>
          </p:cNvSpPr>
          <p:nvPr/>
        </p:nvSpPr>
        <p:spPr bwMode="auto">
          <a:xfrm>
            <a:off x="2256235" y="67866"/>
            <a:ext cx="4800600" cy="3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ctr" eaLnBrk="1" hangingPunct="1">
              <a:lnSpc>
                <a:spcPct val="130000"/>
              </a:lnSpc>
            </a:pPr>
            <a:r>
              <a:rPr lang="it-IT" altLang="it-IT" sz="1350" b="1">
                <a:solidFill>
                  <a:srgbClr val="A50021"/>
                </a:solidFill>
              </a:rPr>
              <a:t>LA RIPRODUZIONE DEGLI URODELI</a:t>
            </a:r>
            <a:endParaRPr lang="it-IT" altLang="it-IT" sz="1050" b="1">
              <a:solidFill>
                <a:srgbClr val="A50021"/>
              </a:solidFill>
            </a:endParaRPr>
          </a:p>
        </p:txBody>
      </p:sp>
      <p:sp>
        <p:nvSpPr>
          <p:cNvPr id="18436" name="Rectangle 16">
            <a:extLst>
              <a:ext uri="{FF2B5EF4-FFF2-40B4-BE49-F238E27FC236}">
                <a16:creationId xmlns:a16="http://schemas.microsoft.com/office/drawing/2014/main" id="{C4207BC4-EE20-4A6A-9540-3C7211A3383F}"/>
              </a:ext>
            </a:extLst>
          </p:cNvPr>
          <p:cNvSpPr>
            <a:spLocks noChangeArrowheads="1"/>
          </p:cNvSpPr>
          <p:nvPr/>
        </p:nvSpPr>
        <p:spPr bwMode="auto">
          <a:xfrm>
            <a:off x="2466975" y="1365647"/>
            <a:ext cx="19688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La spermatofora</a:t>
            </a:r>
          </a:p>
        </p:txBody>
      </p:sp>
    </p:spTree>
  </p:cSld>
  <p:clrMapOvr>
    <a:masterClrMapping/>
  </p:clrMapOvr>
  <mc:AlternateContent xmlns:mc="http://schemas.openxmlformats.org/markup-compatibility/2006" xmlns:p14="http://schemas.microsoft.com/office/powerpoint/2010/main">
    <mc:Choice Requires="p14">
      <p:transition spd="slow" p14:dur="2000" advTm="43754"/>
    </mc:Choice>
    <mc:Fallback xmlns="">
      <p:transition spd="slow" advTm="43754"/>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5">
            <a:extLst>
              <a:ext uri="{FF2B5EF4-FFF2-40B4-BE49-F238E27FC236}">
                <a16:creationId xmlns:a16="http://schemas.microsoft.com/office/drawing/2014/main" id="{48B8D031-E540-4AB0-9DBB-2096A8379B56}"/>
              </a:ext>
            </a:extLst>
          </p:cNvPr>
          <p:cNvSpPr txBox="1">
            <a:spLocks noChangeArrowheads="1"/>
          </p:cNvSpPr>
          <p:nvPr/>
        </p:nvSpPr>
        <p:spPr bwMode="auto">
          <a:xfrm>
            <a:off x="2000250" y="635794"/>
            <a:ext cx="431125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b="1">
                <a:latin typeface="Arial" panose="020B0604020202020204" pitchFamily="34" charset="0"/>
              </a:rPr>
              <a:t>Fecondazione interna (esterna in poche famiglie), spesso indiretta: spermatofora</a:t>
            </a:r>
          </a:p>
        </p:txBody>
      </p:sp>
      <p:pic>
        <p:nvPicPr>
          <p:cNvPr id="65539" name="Picture 11" descr="larve anfibi">
            <a:extLst>
              <a:ext uri="{FF2B5EF4-FFF2-40B4-BE49-F238E27FC236}">
                <a16:creationId xmlns:a16="http://schemas.microsoft.com/office/drawing/2014/main" id="{751DA145-C777-4D5E-95FA-24E5B4FCF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5164" b="17924"/>
          <a:stretch>
            <a:fillRect/>
          </a:stretch>
        </p:blipFill>
        <p:spPr bwMode="auto">
          <a:xfrm>
            <a:off x="5574507" y="4023123"/>
            <a:ext cx="1569244" cy="264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12">
            <a:extLst>
              <a:ext uri="{FF2B5EF4-FFF2-40B4-BE49-F238E27FC236}">
                <a16:creationId xmlns:a16="http://schemas.microsoft.com/office/drawing/2014/main" id="{53FF988F-0044-4154-98A5-3B5EC1C24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0281" b="8922"/>
          <a:stretch>
            <a:fillRect/>
          </a:stretch>
        </p:blipFill>
        <p:spPr bwMode="auto">
          <a:xfrm>
            <a:off x="2000251" y="1431132"/>
            <a:ext cx="3165872" cy="112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13">
            <a:extLst>
              <a:ext uri="{FF2B5EF4-FFF2-40B4-BE49-F238E27FC236}">
                <a16:creationId xmlns:a16="http://schemas.microsoft.com/office/drawing/2014/main" id="{C7ABECA5-FD77-4D18-B3B4-77857A7D2A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2544" y="1431131"/>
            <a:ext cx="1558529"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14">
            <a:extLst>
              <a:ext uri="{FF2B5EF4-FFF2-40B4-BE49-F238E27FC236}">
                <a16:creationId xmlns:a16="http://schemas.microsoft.com/office/drawing/2014/main" id="{79BD0D0E-8AEB-4008-AEC3-9C242ECAD0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3914775"/>
            <a:ext cx="3300413"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15">
            <a:extLst>
              <a:ext uri="{FF2B5EF4-FFF2-40B4-BE49-F238E27FC236}">
                <a16:creationId xmlns:a16="http://schemas.microsoft.com/office/drawing/2014/main" id="{43FA6AD3-C7DD-4B7A-9623-8C06639C0A86}"/>
              </a:ext>
            </a:extLst>
          </p:cNvPr>
          <p:cNvSpPr txBox="1">
            <a:spLocks noChangeArrowheads="1"/>
          </p:cNvSpPr>
          <p:nvPr/>
        </p:nvSpPr>
        <p:spPr bwMode="auto">
          <a:xfrm>
            <a:off x="2343150" y="228600"/>
            <a:ext cx="4800600" cy="3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ctr" eaLnBrk="1" hangingPunct="1">
              <a:lnSpc>
                <a:spcPct val="130000"/>
              </a:lnSpc>
            </a:pPr>
            <a:r>
              <a:rPr lang="it-IT" altLang="it-IT" sz="1350" b="1">
                <a:solidFill>
                  <a:srgbClr val="A50021"/>
                </a:solidFill>
              </a:rPr>
              <a:t>LA RIPRODUZIONE DEGLI URODELI</a:t>
            </a:r>
            <a:endParaRPr lang="it-IT" altLang="it-IT" sz="1050" b="1">
              <a:solidFill>
                <a:srgbClr val="A50021"/>
              </a:solidFill>
            </a:endParaRPr>
          </a:p>
        </p:txBody>
      </p:sp>
      <p:sp>
        <p:nvSpPr>
          <p:cNvPr id="65544" name="Text Box 9">
            <a:extLst>
              <a:ext uri="{FF2B5EF4-FFF2-40B4-BE49-F238E27FC236}">
                <a16:creationId xmlns:a16="http://schemas.microsoft.com/office/drawing/2014/main" id="{F9444CBC-BCED-47BC-8C30-7BF6188A7E6D}"/>
              </a:ext>
            </a:extLst>
          </p:cNvPr>
          <p:cNvSpPr txBox="1">
            <a:spLocks noChangeArrowheads="1"/>
          </p:cNvSpPr>
          <p:nvPr/>
        </p:nvSpPr>
        <p:spPr bwMode="auto">
          <a:xfrm>
            <a:off x="5489973" y="6237685"/>
            <a:ext cx="2753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200"/>
              <a:t>La larva giovane </a:t>
            </a:r>
          </a:p>
          <a:p>
            <a:pPr eaLnBrk="1" hangingPunct="1"/>
            <a:r>
              <a:rPr lang="it-IT" altLang="it-IT" sz="1200"/>
              <a:t>con organi di Rusconi </a:t>
            </a:r>
          </a:p>
        </p:txBody>
      </p:sp>
    </p:spTree>
  </p:cSld>
  <p:clrMapOvr>
    <a:masterClrMapping/>
  </p:clrMapOvr>
  <mc:AlternateContent xmlns:mc="http://schemas.openxmlformats.org/markup-compatibility/2006" xmlns:p14="http://schemas.microsoft.com/office/powerpoint/2010/main">
    <mc:Choice Requires="p14">
      <p:transition spd="slow" p14:dur="2000" advTm="95238"/>
    </mc:Choice>
    <mc:Fallback xmlns="">
      <p:transition spd="slow" advTm="95238"/>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7">
            <a:extLst>
              <a:ext uri="{FF2B5EF4-FFF2-40B4-BE49-F238E27FC236}">
                <a16:creationId xmlns:a16="http://schemas.microsoft.com/office/drawing/2014/main" id="{9AD83651-6909-475E-A003-33B670DBFA25}"/>
              </a:ext>
            </a:extLst>
          </p:cNvPr>
          <p:cNvSpPr txBox="1">
            <a:spLocks noChangeArrowheads="1"/>
          </p:cNvSpPr>
          <p:nvPr/>
        </p:nvSpPr>
        <p:spPr bwMode="auto">
          <a:xfrm>
            <a:off x="2000250" y="702469"/>
            <a:ext cx="47019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Uova con sviluppo diretto in </a:t>
            </a:r>
            <a:r>
              <a:rPr lang="it-IT" altLang="it-IT" sz="1800" i="1"/>
              <a:t>Speleomantes</a:t>
            </a:r>
          </a:p>
        </p:txBody>
      </p:sp>
      <p:pic>
        <p:nvPicPr>
          <p:cNvPr id="68611" name="Picture 9" descr="Risultati immagini per speleomantes eggs">
            <a:extLst>
              <a:ext uri="{FF2B5EF4-FFF2-40B4-BE49-F238E27FC236}">
                <a16:creationId xmlns:a16="http://schemas.microsoft.com/office/drawing/2014/main" id="{2F927EF0-BADF-4214-9EBD-650BE75A6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719"/>
          <a:stretch>
            <a:fillRect/>
          </a:stretch>
        </p:blipFill>
        <p:spPr bwMode="auto">
          <a:xfrm>
            <a:off x="2181225" y="1493044"/>
            <a:ext cx="1615679" cy="230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11" descr="Risultati immagini per speleomantes eggs">
            <a:extLst>
              <a:ext uri="{FF2B5EF4-FFF2-40B4-BE49-F238E27FC236}">
                <a16:creationId xmlns:a16="http://schemas.microsoft.com/office/drawing/2014/main" id="{6D6745BB-9D4A-44F6-9F01-875808286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646"/>
          <a:stretch>
            <a:fillRect/>
          </a:stretch>
        </p:blipFill>
        <p:spPr bwMode="auto">
          <a:xfrm>
            <a:off x="4597004" y="1526382"/>
            <a:ext cx="1714500" cy="235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4825"/>
    </mc:Choice>
    <mc:Fallback xmlns="">
      <p:transition spd="slow" advTm="34825"/>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4">
            <a:extLst>
              <a:ext uri="{FF2B5EF4-FFF2-40B4-BE49-F238E27FC236}">
                <a16:creationId xmlns:a16="http://schemas.microsoft.com/office/drawing/2014/main" id="{1EAA08D1-9622-441F-B9DF-98016ED19E8A}"/>
              </a:ext>
            </a:extLst>
          </p:cNvPr>
          <p:cNvSpPr txBox="1">
            <a:spLocks noChangeArrowheads="1"/>
          </p:cNvSpPr>
          <p:nvPr/>
        </p:nvSpPr>
        <p:spPr bwMode="auto">
          <a:xfrm>
            <a:off x="3113485" y="134541"/>
            <a:ext cx="3233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La riproduzione degli urodeli</a:t>
            </a:r>
          </a:p>
        </p:txBody>
      </p:sp>
      <p:sp>
        <p:nvSpPr>
          <p:cNvPr id="66563" name="Text Box 8">
            <a:extLst>
              <a:ext uri="{FF2B5EF4-FFF2-40B4-BE49-F238E27FC236}">
                <a16:creationId xmlns:a16="http://schemas.microsoft.com/office/drawing/2014/main" id="{323F931A-607F-43CA-9F7E-BA6343F5A5CC}"/>
              </a:ext>
            </a:extLst>
          </p:cNvPr>
          <p:cNvSpPr txBox="1">
            <a:spLocks noChangeArrowheads="1"/>
          </p:cNvSpPr>
          <p:nvPr/>
        </p:nvSpPr>
        <p:spPr bwMode="auto">
          <a:xfrm>
            <a:off x="2120504" y="3551635"/>
            <a:ext cx="4466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Ovoviviparità e Viviparità in </a:t>
            </a:r>
            <a:r>
              <a:rPr lang="it-IT" altLang="it-IT" sz="1800" i="1"/>
              <a:t>Salamandra</a:t>
            </a:r>
          </a:p>
        </p:txBody>
      </p:sp>
      <p:pic>
        <p:nvPicPr>
          <p:cNvPr id="66564" name="Picture 10" descr="S. salamandra (© Horia Bogdan)">
            <a:extLst>
              <a:ext uri="{FF2B5EF4-FFF2-40B4-BE49-F238E27FC236}">
                <a16:creationId xmlns:a16="http://schemas.microsoft.com/office/drawing/2014/main" id="{F9960AA4-F74E-4329-AC49-5137A49F7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082" y="2461023"/>
            <a:ext cx="1635919" cy="108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12" descr="S. salamandra (© Chris Steeman)">
            <a:extLst>
              <a:ext uri="{FF2B5EF4-FFF2-40B4-BE49-F238E27FC236}">
                <a16:creationId xmlns:a16="http://schemas.microsoft.com/office/drawing/2014/main" id="{850B429B-8CDE-491E-A0CE-9E56CA5A6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716" y="473869"/>
            <a:ext cx="2700338" cy="178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14">
            <a:extLst>
              <a:ext uri="{FF2B5EF4-FFF2-40B4-BE49-F238E27FC236}">
                <a16:creationId xmlns:a16="http://schemas.microsoft.com/office/drawing/2014/main" id="{3AD7670E-60A5-4D26-A1A7-0EF3DB5D9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2409825"/>
            <a:ext cx="1688306" cy="112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22575"/>
    </mc:Choice>
    <mc:Fallback xmlns="">
      <p:transition spd="slow" advTm="122575"/>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Unfortunately we are unable to provide accessible alternative text for this. If you require assistance to access this image, please contact help@nature.com or the author">
            <a:extLst>
              <a:ext uri="{FF2B5EF4-FFF2-40B4-BE49-F238E27FC236}">
                <a16:creationId xmlns:a16="http://schemas.microsoft.com/office/drawing/2014/main" id="{955FFAC0-C25B-4C54-92F9-68E966A3F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078707"/>
            <a:ext cx="5143500" cy="286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77816"/>
    </mc:Choice>
    <mc:Fallback xmlns="">
      <p:transition spd="slow" advTm="77816"/>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9BE3B45-D6A6-4D6E-94AC-6906C530B74B}"/>
              </a:ext>
            </a:extLst>
          </p:cNvPr>
          <p:cNvPicPr>
            <a:picLocks noChangeAspect="1"/>
          </p:cNvPicPr>
          <p:nvPr/>
        </p:nvPicPr>
        <p:blipFill>
          <a:blip r:embed="rId2"/>
          <a:stretch>
            <a:fillRect/>
          </a:stretch>
        </p:blipFill>
        <p:spPr>
          <a:xfrm>
            <a:off x="264077" y="-72387"/>
            <a:ext cx="4440445" cy="7002773"/>
          </a:xfrm>
          <a:prstGeom prst="rect">
            <a:avLst/>
          </a:prstGeom>
        </p:spPr>
      </p:pic>
      <p:pic>
        <p:nvPicPr>
          <p:cNvPr id="4" name="Immagine 3">
            <a:extLst>
              <a:ext uri="{FF2B5EF4-FFF2-40B4-BE49-F238E27FC236}">
                <a16:creationId xmlns:a16="http://schemas.microsoft.com/office/drawing/2014/main" id="{EE891E1F-8902-41B7-8CF2-E64F0BE1F07B}"/>
              </a:ext>
            </a:extLst>
          </p:cNvPr>
          <p:cNvPicPr>
            <a:picLocks noChangeAspect="1"/>
          </p:cNvPicPr>
          <p:nvPr/>
        </p:nvPicPr>
        <p:blipFill>
          <a:blip r:embed="rId3"/>
          <a:stretch>
            <a:fillRect/>
          </a:stretch>
        </p:blipFill>
        <p:spPr>
          <a:xfrm>
            <a:off x="4461544" y="1913549"/>
            <a:ext cx="4418380" cy="723633"/>
          </a:xfrm>
          <a:prstGeom prst="rect">
            <a:avLst/>
          </a:prstGeom>
        </p:spPr>
      </p:pic>
      <p:pic>
        <p:nvPicPr>
          <p:cNvPr id="5" name="Immagine 4">
            <a:extLst>
              <a:ext uri="{FF2B5EF4-FFF2-40B4-BE49-F238E27FC236}">
                <a16:creationId xmlns:a16="http://schemas.microsoft.com/office/drawing/2014/main" id="{034D1544-E8A9-42B0-A08D-75AC0D6F848B}"/>
              </a:ext>
            </a:extLst>
          </p:cNvPr>
          <p:cNvPicPr>
            <a:picLocks noChangeAspect="1"/>
          </p:cNvPicPr>
          <p:nvPr/>
        </p:nvPicPr>
        <p:blipFill>
          <a:blip r:embed="rId4"/>
          <a:stretch>
            <a:fillRect/>
          </a:stretch>
        </p:blipFill>
        <p:spPr>
          <a:xfrm>
            <a:off x="4408294" y="320768"/>
            <a:ext cx="4714608" cy="932691"/>
          </a:xfrm>
          <a:prstGeom prst="rect">
            <a:avLst/>
          </a:prstGeom>
        </p:spPr>
      </p:pic>
    </p:spTree>
    <p:extLst>
      <p:ext uri="{BB962C8B-B14F-4D97-AF65-F5344CB8AC3E}">
        <p14:creationId xmlns:p14="http://schemas.microsoft.com/office/powerpoint/2010/main" val="3846358723"/>
      </p:ext>
    </p:extLst>
  </p:cSld>
  <p:clrMapOvr>
    <a:masterClrMapping/>
  </p:clrMapOvr>
  <mc:AlternateContent xmlns:mc="http://schemas.openxmlformats.org/markup-compatibility/2006" xmlns:p14="http://schemas.microsoft.com/office/powerpoint/2010/main">
    <mc:Choice Requires="p14">
      <p:transition spd="slow" p14:dur="2000" advTm="245968"/>
    </mc:Choice>
    <mc:Fallback xmlns="">
      <p:transition spd="slow" advTm="245968"/>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31EAC17-C8DA-4385-89C8-922455932DFE}"/>
              </a:ext>
            </a:extLst>
          </p:cNvPr>
          <p:cNvPicPr>
            <a:picLocks noChangeAspect="1"/>
          </p:cNvPicPr>
          <p:nvPr/>
        </p:nvPicPr>
        <p:blipFill>
          <a:blip r:embed="rId2"/>
          <a:stretch>
            <a:fillRect/>
          </a:stretch>
        </p:blipFill>
        <p:spPr>
          <a:xfrm>
            <a:off x="492619" y="1146346"/>
            <a:ext cx="8191673" cy="4830384"/>
          </a:xfrm>
          <a:prstGeom prst="rect">
            <a:avLst/>
          </a:prstGeom>
        </p:spPr>
      </p:pic>
    </p:spTree>
    <p:extLst>
      <p:ext uri="{BB962C8B-B14F-4D97-AF65-F5344CB8AC3E}">
        <p14:creationId xmlns:p14="http://schemas.microsoft.com/office/powerpoint/2010/main" val="2710214129"/>
      </p:ext>
    </p:extLst>
  </p:cSld>
  <p:clrMapOvr>
    <a:masterClrMapping/>
  </p:clrMapOvr>
  <mc:AlternateContent xmlns:mc="http://schemas.openxmlformats.org/markup-compatibility/2006" xmlns:p14="http://schemas.microsoft.com/office/powerpoint/2010/main">
    <mc:Choice Requires="p14">
      <p:transition spd="slow" p14:dur="2000" advTm="63809"/>
    </mc:Choice>
    <mc:Fallback xmlns="">
      <p:transition spd="slow" advTm="63809"/>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7EC806E-AE9E-476D-913A-78AC45A7009E}"/>
              </a:ext>
            </a:extLst>
          </p:cNvPr>
          <p:cNvPicPr>
            <a:picLocks noChangeAspect="1"/>
          </p:cNvPicPr>
          <p:nvPr/>
        </p:nvPicPr>
        <p:blipFill rotWithShape="1">
          <a:blip r:embed="rId2"/>
          <a:srcRect l="4755" t="49040"/>
          <a:stretch/>
        </p:blipFill>
        <p:spPr>
          <a:xfrm rot="10800000">
            <a:off x="5196955" y="1032279"/>
            <a:ext cx="3577713" cy="2079501"/>
          </a:xfrm>
          <a:prstGeom prst="rect">
            <a:avLst/>
          </a:prstGeom>
        </p:spPr>
      </p:pic>
      <p:pic>
        <p:nvPicPr>
          <p:cNvPr id="5" name="Immagine 4">
            <a:extLst>
              <a:ext uri="{FF2B5EF4-FFF2-40B4-BE49-F238E27FC236}">
                <a16:creationId xmlns:a16="http://schemas.microsoft.com/office/drawing/2014/main" id="{FAAB544C-154B-4DD9-88F6-B995D0450448}"/>
              </a:ext>
            </a:extLst>
          </p:cNvPr>
          <p:cNvPicPr>
            <a:picLocks noChangeAspect="1"/>
          </p:cNvPicPr>
          <p:nvPr/>
        </p:nvPicPr>
        <p:blipFill rotWithShape="1">
          <a:blip r:embed="rId3"/>
          <a:srcRect l="4489"/>
          <a:stretch/>
        </p:blipFill>
        <p:spPr>
          <a:xfrm rot="10800000">
            <a:off x="1345326" y="3746217"/>
            <a:ext cx="6587269" cy="2773852"/>
          </a:xfrm>
          <a:prstGeom prst="rect">
            <a:avLst/>
          </a:prstGeom>
        </p:spPr>
      </p:pic>
      <p:pic>
        <p:nvPicPr>
          <p:cNvPr id="1026" name="Picture 2" descr="Salamandra nera">
            <a:extLst>
              <a:ext uri="{FF2B5EF4-FFF2-40B4-BE49-F238E27FC236}">
                <a16:creationId xmlns:a16="http://schemas.microsoft.com/office/drawing/2014/main" id="{E570E492-25D3-47DE-8703-D003D0116B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044" y="832925"/>
            <a:ext cx="3429000" cy="2278856"/>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948702F0-6B4E-4EED-A8F4-2F3537C66E31}"/>
              </a:ext>
            </a:extLst>
          </p:cNvPr>
          <p:cNvSpPr txBox="1"/>
          <p:nvPr/>
        </p:nvSpPr>
        <p:spPr>
          <a:xfrm>
            <a:off x="3150777" y="271791"/>
            <a:ext cx="2842445" cy="507831"/>
          </a:xfrm>
          <a:prstGeom prst="rect">
            <a:avLst/>
          </a:prstGeom>
          <a:noFill/>
        </p:spPr>
        <p:txBody>
          <a:bodyPr wrap="none" rtlCol="0">
            <a:spAutoFit/>
          </a:bodyPr>
          <a:lstStyle/>
          <a:p>
            <a:r>
              <a:rPr lang="it-IT" sz="2700" i="1" dirty="0"/>
              <a:t>Salamandra atra</a:t>
            </a:r>
          </a:p>
        </p:txBody>
      </p:sp>
    </p:spTree>
    <p:extLst>
      <p:ext uri="{BB962C8B-B14F-4D97-AF65-F5344CB8AC3E}">
        <p14:creationId xmlns:p14="http://schemas.microsoft.com/office/powerpoint/2010/main" val="1948614614"/>
      </p:ext>
    </p:extLst>
  </p:cSld>
  <p:clrMapOvr>
    <a:masterClrMapping/>
  </p:clrMapOvr>
  <mc:AlternateContent xmlns:mc="http://schemas.openxmlformats.org/markup-compatibility/2006" xmlns:p14="http://schemas.microsoft.com/office/powerpoint/2010/main">
    <mc:Choice Requires="p14">
      <p:transition spd="slow" p14:dur="2000" advTm="123288"/>
    </mc:Choice>
    <mc:Fallback xmlns="">
      <p:transition spd="slow" advTm="123288"/>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4">
            <a:extLst>
              <a:ext uri="{FF2B5EF4-FFF2-40B4-BE49-F238E27FC236}">
                <a16:creationId xmlns:a16="http://schemas.microsoft.com/office/drawing/2014/main" id="{3BDDBF29-59C4-4714-95AC-FE6F3B4C2D45}"/>
              </a:ext>
            </a:extLst>
          </p:cNvPr>
          <p:cNvSpPr txBox="1">
            <a:spLocks noChangeArrowheads="1"/>
          </p:cNvSpPr>
          <p:nvPr/>
        </p:nvSpPr>
        <p:spPr bwMode="auto">
          <a:xfrm>
            <a:off x="3762376" y="0"/>
            <a:ext cx="20553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t>Filogenesi urodeli</a:t>
            </a:r>
          </a:p>
        </p:txBody>
      </p:sp>
      <p:sp>
        <p:nvSpPr>
          <p:cNvPr id="76805" name="Rectangle 5">
            <a:extLst>
              <a:ext uri="{FF2B5EF4-FFF2-40B4-BE49-F238E27FC236}">
                <a16:creationId xmlns:a16="http://schemas.microsoft.com/office/drawing/2014/main" id="{A11E3F4A-C8C5-47D2-B82A-2EC9BE37C2B5}"/>
              </a:ext>
            </a:extLst>
          </p:cNvPr>
          <p:cNvSpPr>
            <a:spLocks noChangeArrowheads="1"/>
          </p:cNvSpPr>
          <p:nvPr/>
        </p:nvSpPr>
        <p:spPr bwMode="auto">
          <a:xfrm>
            <a:off x="2465785" y="533973"/>
            <a:ext cx="529232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a:t>Famiglie con fecondazione interna </a:t>
            </a:r>
          </a:p>
        </p:txBody>
      </p:sp>
      <p:pic>
        <p:nvPicPr>
          <p:cNvPr id="69636" name="Picture 7" descr="taxon links">
            <a:extLst>
              <a:ext uri="{FF2B5EF4-FFF2-40B4-BE49-F238E27FC236}">
                <a16:creationId xmlns:a16="http://schemas.microsoft.com/office/drawing/2014/main" id="{EEE49C3A-FF16-4E52-A2B1-D87987FF6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1376363"/>
            <a:ext cx="4482704" cy="424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8">
            <a:extLst>
              <a:ext uri="{FF2B5EF4-FFF2-40B4-BE49-F238E27FC236}">
                <a16:creationId xmlns:a16="http://schemas.microsoft.com/office/drawing/2014/main" id="{5A191AB0-5353-40BB-90B6-FF1B2EF49B2F}"/>
              </a:ext>
            </a:extLst>
          </p:cNvPr>
          <p:cNvSpPr>
            <a:spLocks noChangeArrowheads="1"/>
          </p:cNvSpPr>
          <p:nvPr/>
        </p:nvSpPr>
        <p:spPr bwMode="auto">
          <a:xfrm>
            <a:off x="2000250" y="5746566"/>
            <a:ext cx="51435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050"/>
              <a:t>Phylogenetic relationships of salamanders based on combined molecular and morphological data (Wiens et al., 2005). </a:t>
            </a:r>
          </a:p>
        </p:txBody>
      </p:sp>
      <p:sp>
        <p:nvSpPr>
          <p:cNvPr id="76809" name="Oval 9">
            <a:extLst>
              <a:ext uri="{FF2B5EF4-FFF2-40B4-BE49-F238E27FC236}">
                <a16:creationId xmlns:a16="http://schemas.microsoft.com/office/drawing/2014/main" id="{4031524B-1B85-4E46-BAD5-992EBA6717D8}"/>
              </a:ext>
            </a:extLst>
          </p:cNvPr>
          <p:cNvSpPr>
            <a:spLocks noChangeArrowheads="1"/>
          </p:cNvSpPr>
          <p:nvPr/>
        </p:nvSpPr>
        <p:spPr bwMode="auto">
          <a:xfrm>
            <a:off x="2681288" y="2564607"/>
            <a:ext cx="378619" cy="270272"/>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sp>
        <p:nvSpPr>
          <p:cNvPr id="76810" name="Oval 10">
            <a:extLst>
              <a:ext uri="{FF2B5EF4-FFF2-40B4-BE49-F238E27FC236}">
                <a16:creationId xmlns:a16="http://schemas.microsoft.com/office/drawing/2014/main" id="{CA39F457-DB74-4BFD-A753-45734F342150}"/>
              </a:ext>
            </a:extLst>
          </p:cNvPr>
          <p:cNvSpPr>
            <a:spLocks noChangeArrowheads="1"/>
          </p:cNvSpPr>
          <p:nvPr/>
        </p:nvSpPr>
        <p:spPr bwMode="auto">
          <a:xfrm>
            <a:off x="2000250" y="507207"/>
            <a:ext cx="378619" cy="270272"/>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sp>
        <p:nvSpPr>
          <p:cNvPr id="76811" name="Oval 11">
            <a:extLst>
              <a:ext uri="{FF2B5EF4-FFF2-40B4-BE49-F238E27FC236}">
                <a16:creationId xmlns:a16="http://schemas.microsoft.com/office/drawing/2014/main" id="{9AB85EBD-D406-4AB7-A521-8F77BCEF52A5}"/>
              </a:ext>
            </a:extLst>
          </p:cNvPr>
          <p:cNvSpPr>
            <a:spLocks noChangeArrowheads="1"/>
          </p:cNvSpPr>
          <p:nvPr/>
        </p:nvSpPr>
        <p:spPr bwMode="auto">
          <a:xfrm>
            <a:off x="3977879" y="3401616"/>
            <a:ext cx="216694" cy="161925"/>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sp>
        <p:nvSpPr>
          <p:cNvPr id="76812" name="Oval 12">
            <a:extLst>
              <a:ext uri="{FF2B5EF4-FFF2-40B4-BE49-F238E27FC236}">
                <a16:creationId xmlns:a16="http://schemas.microsoft.com/office/drawing/2014/main" id="{76BD4FA9-B56E-4DD7-AB9F-22F7609E6C40}"/>
              </a:ext>
            </a:extLst>
          </p:cNvPr>
          <p:cNvSpPr>
            <a:spLocks noChangeArrowheads="1"/>
          </p:cNvSpPr>
          <p:nvPr/>
        </p:nvSpPr>
        <p:spPr bwMode="auto">
          <a:xfrm>
            <a:off x="3969544" y="3681413"/>
            <a:ext cx="216694" cy="161925"/>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sp>
        <p:nvSpPr>
          <p:cNvPr id="76813" name="Oval 13">
            <a:extLst>
              <a:ext uri="{FF2B5EF4-FFF2-40B4-BE49-F238E27FC236}">
                <a16:creationId xmlns:a16="http://schemas.microsoft.com/office/drawing/2014/main" id="{98EA22CE-EDA8-43ED-A7AE-9CE369FAF5B7}"/>
              </a:ext>
            </a:extLst>
          </p:cNvPr>
          <p:cNvSpPr>
            <a:spLocks noChangeArrowheads="1"/>
          </p:cNvSpPr>
          <p:nvPr/>
        </p:nvSpPr>
        <p:spPr bwMode="auto">
          <a:xfrm>
            <a:off x="2052638" y="1231106"/>
            <a:ext cx="216694" cy="161925"/>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endParaRPr lang="it-IT" altLang="it-IT" sz="1800"/>
          </a:p>
        </p:txBody>
      </p:sp>
      <p:sp>
        <p:nvSpPr>
          <p:cNvPr id="76814" name="Text Box 14">
            <a:extLst>
              <a:ext uri="{FF2B5EF4-FFF2-40B4-BE49-F238E27FC236}">
                <a16:creationId xmlns:a16="http://schemas.microsoft.com/office/drawing/2014/main" id="{F9930508-FFC2-466B-879A-9459DCADC93C}"/>
              </a:ext>
            </a:extLst>
          </p:cNvPr>
          <p:cNvSpPr txBox="1">
            <a:spLocks noChangeArrowheads="1"/>
          </p:cNvSpPr>
          <p:nvPr/>
        </p:nvSpPr>
        <p:spPr bwMode="auto">
          <a:xfrm>
            <a:off x="2451497" y="1140619"/>
            <a:ext cx="44672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350"/>
              <a:t>Famiglie costituite interamente da specie perennibranchiate</a:t>
            </a:r>
          </a:p>
        </p:txBody>
      </p:sp>
      <p:sp>
        <p:nvSpPr>
          <p:cNvPr id="12" name="Rettangolo 11">
            <a:extLst>
              <a:ext uri="{FF2B5EF4-FFF2-40B4-BE49-F238E27FC236}">
                <a16:creationId xmlns:a16="http://schemas.microsoft.com/office/drawing/2014/main" id="{5FE6851B-3C48-4B30-AD0E-FFA884C1E273}"/>
              </a:ext>
            </a:extLst>
          </p:cNvPr>
          <p:cNvSpPr/>
          <p:nvPr/>
        </p:nvSpPr>
        <p:spPr>
          <a:xfrm>
            <a:off x="4341019" y="1644253"/>
            <a:ext cx="1272779" cy="2714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13" name="Rettangolo 12">
            <a:extLst>
              <a:ext uri="{FF2B5EF4-FFF2-40B4-BE49-F238E27FC236}">
                <a16:creationId xmlns:a16="http://schemas.microsoft.com/office/drawing/2014/main" id="{A5BAA8DD-54D6-4ACA-8F5A-9BBAB4C7BB3E}"/>
              </a:ext>
            </a:extLst>
          </p:cNvPr>
          <p:cNvSpPr/>
          <p:nvPr/>
        </p:nvSpPr>
        <p:spPr>
          <a:xfrm>
            <a:off x="4389835" y="3075385"/>
            <a:ext cx="1273969" cy="2714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14" name="Rettangolo 13">
            <a:extLst>
              <a:ext uri="{FF2B5EF4-FFF2-40B4-BE49-F238E27FC236}">
                <a16:creationId xmlns:a16="http://schemas.microsoft.com/office/drawing/2014/main" id="{EDB52A31-615E-4FCF-ABD5-5F536D8F6E4B}"/>
              </a:ext>
            </a:extLst>
          </p:cNvPr>
          <p:cNvSpPr/>
          <p:nvPr/>
        </p:nvSpPr>
        <p:spPr>
          <a:xfrm>
            <a:off x="4373166" y="3374231"/>
            <a:ext cx="1273969" cy="2726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15" name="Rettangolo 14">
            <a:extLst>
              <a:ext uri="{FF2B5EF4-FFF2-40B4-BE49-F238E27FC236}">
                <a16:creationId xmlns:a16="http://schemas.microsoft.com/office/drawing/2014/main" id="{6E84624E-B2AF-4F3F-A12C-775473C997BE}"/>
              </a:ext>
            </a:extLst>
          </p:cNvPr>
          <p:cNvSpPr/>
          <p:nvPr/>
        </p:nvSpPr>
        <p:spPr>
          <a:xfrm>
            <a:off x="4373166" y="4185048"/>
            <a:ext cx="1388269" cy="2726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35196"/>
    </mc:Choice>
    <mc:Fallback xmlns="">
      <p:transition spd="slow" advTm="13519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810"/>
                                        </p:tgtEl>
                                        <p:attrNameLst>
                                          <p:attrName>style.visibility</p:attrName>
                                        </p:attrNameLst>
                                      </p:cBhvr>
                                      <p:to>
                                        <p:strVal val="visible"/>
                                      </p:to>
                                    </p:set>
                                    <p:animEffect transition="in" filter="dissolve">
                                      <p:cBhvr>
                                        <p:cTn id="7" dur="500"/>
                                        <p:tgtEl>
                                          <p:spTgt spid="768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6805"/>
                                        </p:tgtEl>
                                        <p:attrNameLst>
                                          <p:attrName>style.visibility</p:attrName>
                                        </p:attrNameLst>
                                      </p:cBhvr>
                                      <p:to>
                                        <p:strVal val="visible"/>
                                      </p:to>
                                    </p:set>
                                    <p:animEffect transition="in" filter="dissolve">
                                      <p:cBhvr>
                                        <p:cTn id="10" dur="500"/>
                                        <p:tgtEl>
                                          <p:spTgt spid="7680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6809"/>
                                        </p:tgtEl>
                                        <p:attrNameLst>
                                          <p:attrName>style.visibility</p:attrName>
                                        </p:attrNameLst>
                                      </p:cBhvr>
                                      <p:to>
                                        <p:strVal val="visible"/>
                                      </p:to>
                                    </p:set>
                                    <p:animEffect transition="in" filter="dissolve">
                                      <p:cBhvr>
                                        <p:cTn id="13" dur="500"/>
                                        <p:tgtEl>
                                          <p:spTgt spid="7680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6813"/>
                                        </p:tgtEl>
                                        <p:attrNameLst>
                                          <p:attrName>style.visibility</p:attrName>
                                        </p:attrNameLst>
                                      </p:cBhvr>
                                      <p:to>
                                        <p:strVal val="visible"/>
                                      </p:to>
                                    </p:set>
                                    <p:animEffect transition="in" filter="dissolve">
                                      <p:cBhvr>
                                        <p:cTn id="18" dur="500"/>
                                        <p:tgtEl>
                                          <p:spTgt spid="7681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6814"/>
                                        </p:tgtEl>
                                        <p:attrNameLst>
                                          <p:attrName>style.visibility</p:attrName>
                                        </p:attrNameLst>
                                      </p:cBhvr>
                                      <p:to>
                                        <p:strVal val="visible"/>
                                      </p:to>
                                    </p:set>
                                    <p:animEffect transition="in" filter="dissolve">
                                      <p:cBhvr>
                                        <p:cTn id="21" dur="500"/>
                                        <p:tgtEl>
                                          <p:spTgt spid="7681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6811"/>
                                        </p:tgtEl>
                                        <p:attrNameLst>
                                          <p:attrName>style.visibility</p:attrName>
                                        </p:attrNameLst>
                                      </p:cBhvr>
                                      <p:to>
                                        <p:strVal val="visible"/>
                                      </p:to>
                                    </p:set>
                                    <p:animEffect transition="in" filter="dissolve">
                                      <p:cBhvr>
                                        <p:cTn id="24" dur="500"/>
                                        <p:tgtEl>
                                          <p:spTgt spid="7681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76812"/>
                                        </p:tgtEl>
                                        <p:attrNameLst>
                                          <p:attrName>style.visibility</p:attrName>
                                        </p:attrNameLst>
                                      </p:cBhvr>
                                      <p:to>
                                        <p:strVal val="visible"/>
                                      </p:to>
                                    </p:set>
                                    <p:animEffect transition="in" filter="dissolve">
                                      <p:cBhvr>
                                        <p:cTn id="27" dur="500"/>
                                        <p:tgtEl>
                                          <p:spTgt spid="76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p:bldP spid="76809" grpId="0" animBg="1"/>
      <p:bldP spid="76810" grpId="0" animBg="1"/>
      <p:bldP spid="76811" grpId="0" animBg="1"/>
      <p:bldP spid="76812" grpId="0" animBg="1"/>
      <p:bldP spid="76813" grpId="0" animBg="1"/>
      <p:bldP spid="768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2">
            <a:extLst>
              <a:ext uri="{FF2B5EF4-FFF2-40B4-BE49-F238E27FC236}">
                <a16:creationId xmlns:a16="http://schemas.microsoft.com/office/drawing/2014/main" id="{7DF0E3B7-D979-4F7C-BDC2-959ECBFE0FD4}"/>
              </a:ext>
            </a:extLst>
          </p:cNvPr>
          <p:cNvSpPr>
            <a:spLocks noChangeArrowheads="1"/>
          </p:cNvSpPr>
          <p:nvPr/>
        </p:nvSpPr>
        <p:spPr bwMode="auto">
          <a:xfrm>
            <a:off x="1433772" y="1353628"/>
            <a:ext cx="12608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ctr" eaLnBrk="1" hangingPunct="1"/>
            <a:r>
              <a:rPr lang="it-IT" altLang="it-IT" sz="1200" b="1" i="1" dirty="0" err="1">
                <a:solidFill>
                  <a:srgbClr val="000066"/>
                </a:solidFill>
              </a:rPr>
              <a:t>Diplocaulus</a:t>
            </a:r>
            <a:r>
              <a:rPr lang="it-IT" altLang="it-IT" sz="525" b="1" dirty="0">
                <a:latin typeface="Times New Roman" panose="02020603050405020304" pitchFamily="18" charset="0"/>
              </a:rPr>
              <a:t> </a:t>
            </a:r>
            <a:endParaRPr lang="it-IT" altLang="it-IT" sz="2100" b="1" dirty="0">
              <a:latin typeface="Times New Roman" panose="02020603050405020304" pitchFamily="18" charset="0"/>
            </a:endParaRPr>
          </a:p>
        </p:txBody>
      </p:sp>
      <p:sp>
        <p:nvSpPr>
          <p:cNvPr id="98307" name="Rectangle 3">
            <a:extLst>
              <a:ext uri="{FF2B5EF4-FFF2-40B4-BE49-F238E27FC236}">
                <a16:creationId xmlns:a16="http://schemas.microsoft.com/office/drawing/2014/main" id="{2C64CE46-1F67-4C02-A2A3-79B99AFC7228}"/>
              </a:ext>
            </a:extLst>
          </p:cNvPr>
          <p:cNvSpPr>
            <a:spLocks noChangeArrowheads="1"/>
          </p:cNvSpPr>
          <p:nvPr/>
        </p:nvSpPr>
        <p:spPr bwMode="auto">
          <a:xfrm>
            <a:off x="2296717" y="429817"/>
            <a:ext cx="4373165" cy="441083"/>
          </a:xfrm>
          <a:prstGeom prst="rect">
            <a:avLst/>
          </a:prstGeom>
          <a:noFill/>
          <a:ln w="9525">
            <a:noFill/>
            <a:miter lim="800000"/>
            <a:headEnd/>
            <a:tailEnd/>
          </a:ln>
          <a:effectLst/>
        </p:spPr>
        <p:txBody>
          <a:bodyPr>
            <a:spAutoFit/>
          </a:bodyPr>
          <a:lstStyle/>
          <a:p>
            <a:pPr algn="ctr">
              <a:lnSpc>
                <a:spcPct val="140000"/>
              </a:lnSpc>
              <a:defRPr/>
            </a:pPr>
            <a:r>
              <a:rPr lang="it-IT" sz="1800" dirty="0" err="1">
                <a:solidFill>
                  <a:srgbClr val="000066"/>
                </a:solidFill>
                <a:effectLst>
                  <a:outerShdw blurRad="38100" dist="38100" dir="2700000" algn="tl">
                    <a:srgbClr val="C0C0C0"/>
                  </a:outerShdw>
                </a:effectLst>
              </a:rPr>
              <a:t>Nectridea</a:t>
            </a:r>
            <a:endParaRPr lang="it-IT" sz="1800" dirty="0">
              <a:solidFill>
                <a:srgbClr val="000066"/>
              </a:solidFill>
              <a:effectLst>
                <a:outerShdw blurRad="38100" dist="38100" dir="2700000" algn="tl">
                  <a:srgbClr val="C0C0C0"/>
                </a:outerShdw>
              </a:effectLst>
            </a:endParaRPr>
          </a:p>
        </p:txBody>
      </p:sp>
      <p:graphicFrame>
        <p:nvGraphicFramePr>
          <p:cNvPr id="5122" name="Object 4">
            <a:extLst>
              <a:ext uri="{FF2B5EF4-FFF2-40B4-BE49-F238E27FC236}">
                <a16:creationId xmlns:a16="http://schemas.microsoft.com/office/drawing/2014/main" id="{706F5B5C-48B1-48B6-924C-9CEBAD12B870}"/>
              </a:ext>
            </a:extLst>
          </p:cNvPr>
          <p:cNvGraphicFramePr>
            <a:graphicFrameLocks noChangeAspect="1"/>
          </p:cNvGraphicFramePr>
          <p:nvPr/>
        </p:nvGraphicFramePr>
        <p:xfrm>
          <a:off x="6228168" y="905113"/>
          <a:ext cx="2399523" cy="2656760"/>
        </p:xfrm>
        <a:graphic>
          <a:graphicData uri="http://schemas.openxmlformats.org/presentationml/2006/ole">
            <mc:AlternateContent xmlns:mc="http://schemas.openxmlformats.org/markup-compatibility/2006">
              <mc:Choice xmlns:v="urn:schemas-microsoft-com:vml" Requires="v">
                <p:oleObj spid="_x0000_s4107" name="Image" r:id="rId3" imgW="3428571" imgH="3796825" progId="Photoshop.Image.8">
                  <p:embed/>
                </p:oleObj>
              </mc:Choice>
              <mc:Fallback>
                <p:oleObj name="Image" r:id="rId3" imgW="3428571" imgH="3796825" progId="Photoshop.Image.8">
                  <p:embed/>
                  <p:pic>
                    <p:nvPicPr>
                      <p:cNvPr id="5122" name="Object 4">
                        <a:extLst>
                          <a:ext uri="{FF2B5EF4-FFF2-40B4-BE49-F238E27FC236}">
                            <a16:creationId xmlns:a16="http://schemas.microsoft.com/office/drawing/2014/main" id="{706F5B5C-48B1-48B6-924C-9CEBAD12B8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68" y="905113"/>
                        <a:ext cx="2399523" cy="2656760"/>
                      </a:xfrm>
                      <a:prstGeom prst="rect">
                        <a:avLst/>
                      </a:prstGeom>
                      <a:noFill/>
                      <a:ln>
                        <a:noFill/>
                      </a:ln>
                      <a:effectLst/>
                    </p:spPr>
                  </p:pic>
                </p:oleObj>
              </mc:Fallback>
            </mc:AlternateContent>
          </a:graphicData>
        </a:graphic>
      </p:graphicFrame>
      <p:graphicFrame>
        <p:nvGraphicFramePr>
          <p:cNvPr id="5123" name="Object 5">
            <a:extLst>
              <a:ext uri="{FF2B5EF4-FFF2-40B4-BE49-F238E27FC236}">
                <a16:creationId xmlns:a16="http://schemas.microsoft.com/office/drawing/2014/main" id="{EED407FA-3C88-41F9-82FA-98396A6C6860}"/>
              </a:ext>
            </a:extLst>
          </p:cNvPr>
          <p:cNvGraphicFramePr>
            <a:graphicFrameLocks noChangeAspect="1"/>
          </p:cNvGraphicFramePr>
          <p:nvPr/>
        </p:nvGraphicFramePr>
        <p:xfrm>
          <a:off x="6003044" y="4391719"/>
          <a:ext cx="2849769" cy="1689272"/>
        </p:xfrm>
        <a:graphic>
          <a:graphicData uri="http://schemas.openxmlformats.org/presentationml/2006/ole">
            <mc:AlternateContent xmlns:mc="http://schemas.openxmlformats.org/markup-compatibility/2006">
              <mc:Choice xmlns:v="urn:schemas-microsoft-com:vml" Requires="v">
                <p:oleObj spid="_x0000_s4108" name="Image" r:id="rId5" imgW="4647619" imgH="2755556" progId="Photoshop.Image.8">
                  <p:embed/>
                </p:oleObj>
              </mc:Choice>
              <mc:Fallback>
                <p:oleObj name="Image" r:id="rId5" imgW="4647619" imgH="2755556" progId="Photoshop.Image.8">
                  <p:embed/>
                  <p:pic>
                    <p:nvPicPr>
                      <p:cNvPr id="5123" name="Object 5">
                        <a:extLst>
                          <a:ext uri="{FF2B5EF4-FFF2-40B4-BE49-F238E27FC236}">
                            <a16:creationId xmlns:a16="http://schemas.microsoft.com/office/drawing/2014/main" id="{EED407FA-3C88-41F9-82FA-98396A6C68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3044" y="4391719"/>
                        <a:ext cx="2849769" cy="1689272"/>
                      </a:xfrm>
                      <a:prstGeom prst="rect">
                        <a:avLst/>
                      </a:prstGeom>
                      <a:noFill/>
                      <a:ln>
                        <a:noFill/>
                      </a:ln>
                      <a:effectLst/>
                    </p:spPr>
                  </p:pic>
                </p:oleObj>
              </mc:Fallback>
            </mc:AlternateContent>
          </a:graphicData>
        </a:graphic>
      </p:graphicFrame>
      <p:graphicFrame>
        <p:nvGraphicFramePr>
          <p:cNvPr id="5125" name="Object 8">
            <a:extLst>
              <a:ext uri="{FF2B5EF4-FFF2-40B4-BE49-F238E27FC236}">
                <a16:creationId xmlns:a16="http://schemas.microsoft.com/office/drawing/2014/main" id="{F418E7B7-AB24-449D-8AB4-4D15483ED205}"/>
              </a:ext>
            </a:extLst>
          </p:cNvPr>
          <p:cNvGraphicFramePr>
            <a:graphicFrameLocks noChangeAspect="1"/>
          </p:cNvGraphicFramePr>
          <p:nvPr/>
        </p:nvGraphicFramePr>
        <p:xfrm>
          <a:off x="397139" y="2079142"/>
          <a:ext cx="4904715" cy="4778859"/>
        </p:xfrm>
        <a:graphic>
          <a:graphicData uri="http://schemas.openxmlformats.org/presentationml/2006/ole">
            <mc:AlternateContent xmlns:mc="http://schemas.openxmlformats.org/markup-compatibility/2006">
              <mc:Choice xmlns:v="urn:schemas-microsoft-com:vml" Requires="v">
                <p:oleObj spid="_x0000_s4109" name="Image" r:id="rId7" imgW="4206308" imgH="4099337" progId="Photoshop.Image.8">
                  <p:embed/>
                </p:oleObj>
              </mc:Choice>
              <mc:Fallback>
                <p:oleObj name="Image" r:id="rId7" imgW="4206308" imgH="4099337" progId="Photoshop.Image.8">
                  <p:embed/>
                  <p:pic>
                    <p:nvPicPr>
                      <p:cNvPr id="5125" name="Object 8">
                        <a:extLst>
                          <a:ext uri="{FF2B5EF4-FFF2-40B4-BE49-F238E27FC236}">
                            <a16:creationId xmlns:a16="http://schemas.microsoft.com/office/drawing/2014/main" id="{F418E7B7-AB24-449D-8AB4-4D15483ED2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139" y="2079142"/>
                        <a:ext cx="4904715" cy="4778859"/>
                      </a:xfrm>
                      <a:prstGeom prst="rect">
                        <a:avLst/>
                      </a:prstGeom>
                      <a:noFill/>
                      <a:ln>
                        <a:noFill/>
                      </a:ln>
                      <a:effectLst/>
                    </p:spPr>
                  </p:pic>
                </p:oleObj>
              </mc:Fallback>
            </mc:AlternateContent>
          </a:graphicData>
        </a:graphic>
      </p:graphicFrame>
      <p:sp>
        <p:nvSpPr>
          <p:cNvPr id="98313" name="Rectangle 9">
            <a:extLst>
              <a:ext uri="{FF2B5EF4-FFF2-40B4-BE49-F238E27FC236}">
                <a16:creationId xmlns:a16="http://schemas.microsoft.com/office/drawing/2014/main" id="{60F73EDF-16FC-4C48-9980-9F2E8370C4EF}"/>
              </a:ext>
            </a:extLst>
          </p:cNvPr>
          <p:cNvSpPr>
            <a:spLocks noChangeArrowheads="1"/>
          </p:cNvSpPr>
          <p:nvPr/>
        </p:nvSpPr>
        <p:spPr bwMode="auto">
          <a:xfrm>
            <a:off x="2000250" y="0"/>
            <a:ext cx="4373166" cy="382990"/>
          </a:xfrm>
          <a:prstGeom prst="rect">
            <a:avLst/>
          </a:prstGeom>
          <a:noFill/>
          <a:ln w="9525">
            <a:noFill/>
            <a:miter lim="800000"/>
            <a:headEnd/>
            <a:tailEnd/>
          </a:ln>
          <a:effectLst/>
        </p:spPr>
        <p:txBody>
          <a:bodyPr>
            <a:spAutoFit/>
          </a:bodyPr>
          <a:lstStyle/>
          <a:p>
            <a:pPr algn="ctr">
              <a:lnSpc>
                <a:spcPct val="140000"/>
              </a:lnSpc>
              <a:defRPr/>
            </a:pPr>
            <a:r>
              <a:rPr lang="it-IT" sz="1500" b="1">
                <a:solidFill>
                  <a:srgbClr val="990000"/>
                </a:solidFill>
                <a:effectLst>
                  <a:outerShdw blurRad="38100" dist="38100" dir="2700000" algn="tl">
                    <a:srgbClr val="C0C0C0"/>
                  </a:outerShdw>
                </a:effectLst>
              </a:rPr>
              <a:t>I tetrapodi del Carbonifero e del Permiano</a:t>
            </a:r>
          </a:p>
        </p:txBody>
      </p:sp>
      <p:sp>
        <p:nvSpPr>
          <p:cNvPr id="5130" name="Rectangle 10">
            <a:extLst>
              <a:ext uri="{FF2B5EF4-FFF2-40B4-BE49-F238E27FC236}">
                <a16:creationId xmlns:a16="http://schemas.microsoft.com/office/drawing/2014/main" id="{45B23CA4-CC17-4C70-AD85-D9A3FA6DEE14}"/>
              </a:ext>
            </a:extLst>
          </p:cNvPr>
          <p:cNvSpPr>
            <a:spLocks noChangeArrowheads="1"/>
          </p:cNvSpPr>
          <p:nvPr/>
        </p:nvSpPr>
        <p:spPr bwMode="auto">
          <a:xfrm>
            <a:off x="2274094" y="535781"/>
            <a:ext cx="1670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solidFill>
                  <a:srgbClr val="000066"/>
                </a:solidFill>
              </a:rPr>
              <a:t>“Lepospondili”</a:t>
            </a:r>
          </a:p>
        </p:txBody>
      </p:sp>
    </p:spTree>
  </p:cSld>
  <p:clrMapOvr>
    <a:masterClrMapping/>
  </p:clrMapOvr>
  <mc:AlternateContent xmlns:mc="http://schemas.openxmlformats.org/markup-compatibility/2006" xmlns:p14="http://schemas.microsoft.com/office/powerpoint/2010/main">
    <mc:Choice Requires="p14">
      <p:transition spd="slow" p14:dur="2000" advTm="99375"/>
    </mc:Choice>
    <mc:Fallback xmlns="">
      <p:transition spd="slow" advTm="9937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8284236-8E63-4151-9D4A-F8C91605176A}"/>
              </a:ext>
            </a:extLst>
          </p:cNvPr>
          <p:cNvSpPr>
            <a:spLocks noChangeArrowheads="1"/>
          </p:cNvSpPr>
          <p:nvPr/>
        </p:nvSpPr>
        <p:spPr bwMode="auto">
          <a:xfrm>
            <a:off x="2757488" y="475060"/>
            <a:ext cx="4373166" cy="382990"/>
          </a:xfrm>
          <a:prstGeom prst="rect">
            <a:avLst/>
          </a:prstGeom>
          <a:noFill/>
          <a:ln w="9525">
            <a:noFill/>
            <a:miter lim="800000"/>
            <a:headEnd/>
            <a:tailEnd/>
          </a:ln>
          <a:effectLst/>
        </p:spPr>
        <p:txBody>
          <a:bodyPr>
            <a:spAutoFit/>
          </a:bodyPr>
          <a:lstStyle/>
          <a:p>
            <a:pPr algn="ctr">
              <a:lnSpc>
                <a:spcPct val="140000"/>
              </a:lnSpc>
              <a:defRPr/>
            </a:pPr>
            <a:r>
              <a:rPr lang="it-IT" sz="1500">
                <a:solidFill>
                  <a:srgbClr val="000066"/>
                </a:solidFill>
                <a:effectLst>
                  <a:outerShdw blurRad="38100" dist="38100" dir="2700000" algn="tl">
                    <a:srgbClr val="C0C0C0"/>
                  </a:outerShdw>
                </a:effectLst>
              </a:rPr>
              <a:t>Aistopoda</a:t>
            </a:r>
          </a:p>
        </p:txBody>
      </p:sp>
      <p:sp>
        <p:nvSpPr>
          <p:cNvPr id="99331" name="Rectangle 3">
            <a:extLst>
              <a:ext uri="{FF2B5EF4-FFF2-40B4-BE49-F238E27FC236}">
                <a16:creationId xmlns:a16="http://schemas.microsoft.com/office/drawing/2014/main" id="{8F766AC8-7B6D-47FA-8014-6034F8D712C2}"/>
              </a:ext>
            </a:extLst>
          </p:cNvPr>
          <p:cNvSpPr>
            <a:spLocks noChangeArrowheads="1"/>
          </p:cNvSpPr>
          <p:nvPr/>
        </p:nvSpPr>
        <p:spPr bwMode="auto">
          <a:xfrm>
            <a:off x="2000250" y="0"/>
            <a:ext cx="4373166" cy="382990"/>
          </a:xfrm>
          <a:prstGeom prst="rect">
            <a:avLst/>
          </a:prstGeom>
          <a:noFill/>
          <a:ln w="9525">
            <a:noFill/>
            <a:miter lim="800000"/>
            <a:headEnd/>
            <a:tailEnd/>
          </a:ln>
          <a:effectLst/>
        </p:spPr>
        <p:txBody>
          <a:bodyPr>
            <a:spAutoFit/>
          </a:bodyPr>
          <a:lstStyle/>
          <a:p>
            <a:pPr algn="ctr">
              <a:lnSpc>
                <a:spcPct val="140000"/>
              </a:lnSpc>
              <a:defRPr/>
            </a:pPr>
            <a:r>
              <a:rPr lang="it-IT" sz="1500" b="1">
                <a:solidFill>
                  <a:srgbClr val="990000"/>
                </a:solidFill>
                <a:effectLst>
                  <a:outerShdw blurRad="38100" dist="38100" dir="2700000" algn="tl">
                    <a:srgbClr val="C0C0C0"/>
                  </a:outerShdw>
                </a:effectLst>
              </a:rPr>
              <a:t>I tetrapodi del Carbonifero e del Permiano</a:t>
            </a:r>
          </a:p>
        </p:txBody>
      </p:sp>
      <p:pic>
        <p:nvPicPr>
          <p:cNvPr id="6149" name="Picture 4" descr="Ophiderpeton granulosum">
            <a:extLst>
              <a:ext uri="{FF2B5EF4-FFF2-40B4-BE49-F238E27FC236}">
                <a16:creationId xmlns:a16="http://schemas.microsoft.com/office/drawing/2014/main" id="{3DF16EF4-9927-4A38-9C32-32C19D260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450" y="4816210"/>
            <a:ext cx="3673673" cy="159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6" name="Object 5">
            <a:extLst>
              <a:ext uri="{FF2B5EF4-FFF2-40B4-BE49-F238E27FC236}">
                <a16:creationId xmlns:a16="http://schemas.microsoft.com/office/drawing/2014/main" id="{06967670-66A6-4E8E-9C00-D1885A6AC422}"/>
              </a:ext>
            </a:extLst>
          </p:cNvPr>
          <p:cNvGraphicFramePr>
            <a:graphicFrameLocks noChangeAspect="1"/>
          </p:cNvGraphicFramePr>
          <p:nvPr/>
        </p:nvGraphicFramePr>
        <p:xfrm>
          <a:off x="2369344" y="1157287"/>
          <a:ext cx="5696985" cy="2884626"/>
        </p:xfrm>
        <a:graphic>
          <a:graphicData uri="http://schemas.openxmlformats.org/presentationml/2006/ole">
            <mc:AlternateContent xmlns:mc="http://schemas.openxmlformats.org/markup-compatibility/2006">
              <mc:Choice xmlns:v="urn:schemas-microsoft-com:vml" Requires="v">
                <p:oleObj spid="_x0000_s5125" name="Image" r:id="rId4" imgW="4206308" imgH="2130794" progId="Photoshop.Image.8">
                  <p:embed/>
                </p:oleObj>
              </mc:Choice>
              <mc:Fallback>
                <p:oleObj name="Image" r:id="rId4" imgW="4206308" imgH="2130794" progId="Photoshop.Image.8">
                  <p:embed/>
                  <p:pic>
                    <p:nvPicPr>
                      <p:cNvPr id="6146" name="Object 5">
                        <a:extLst>
                          <a:ext uri="{FF2B5EF4-FFF2-40B4-BE49-F238E27FC236}">
                            <a16:creationId xmlns:a16="http://schemas.microsoft.com/office/drawing/2014/main" id="{06967670-66A6-4E8E-9C00-D1885A6AC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9344" y="1157287"/>
                        <a:ext cx="5696985" cy="2884626"/>
                      </a:xfrm>
                      <a:prstGeom prst="rect">
                        <a:avLst/>
                      </a:prstGeom>
                      <a:noFill/>
                      <a:ln>
                        <a:noFill/>
                      </a:ln>
                      <a:effectLst/>
                    </p:spPr>
                  </p:pic>
                </p:oleObj>
              </mc:Fallback>
            </mc:AlternateContent>
          </a:graphicData>
        </a:graphic>
      </p:graphicFrame>
      <p:sp>
        <p:nvSpPr>
          <p:cNvPr id="6150" name="Text Box 6">
            <a:extLst>
              <a:ext uri="{FF2B5EF4-FFF2-40B4-BE49-F238E27FC236}">
                <a16:creationId xmlns:a16="http://schemas.microsoft.com/office/drawing/2014/main" id="{589FDE35-5603-4236-94CF-9E80FA205AAE}"/>
              </a:ext>
            </a:extLst>
          </p:cNvPr>
          <p:cNvSpPr txBox="1">
            <a:spLocks noChangeArrowheads="1"/>
          </p:cNvSpPr>
          <p:nvPr/>
        </p:nvSpPr>
        <p:spPr bwMode="auto">
          <a:xfrm>
            <a:off x="5822938" y="4869857"/>
            <a:ext cx="210346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fontAlgn="t" hangingPunct="1"/>
            <a:r>
              <a:rPr lang="it-IT" altLang="it-IT" sz="900" i="1" dirty="0" err="1">
                <a:solidFill>
                  <a:srgbClr val="000066"/>
                </a:solidFill>
                <a:cs typeface="Arial" panose="020B0604020202020204" pitchFamily="34" charset="0"/>
              </a:rPr>
              <a:t>Ophiderpeton</a:t>
            </a:r>
            <a:r>
              <a:rPr lang="it-IT" altLang="it-IT" sz="900" i="1" dirty="0">
                <a:solidFill>
                  <a:srgbClr val="000066"/>
                </a:solidFill>
                <a:cs typeface="Arial" panose="020B0604020202020204" pitchFamily="34" charset="0"/>
              </a:rPr>
              <a:t> </a:t>
            </a:r>
            <a:r>
              <a:rPr lang="it-IT" altLang="it-IT" sz="900" i="1" dirty="0" err="1">
                <a:solidFill>
                  <a:srgbClr val="000066"/>
                </a:solidFill>
                <a:cs typeface="Arial" panose="020B0604020202020204" pitchFamily="34" charset="0"/>
              </a:rPr>
              <a:t>granulosum</a:t>
            </a:r>
            <a:r>
              <a:rPr lang="it-IT" altLang="it-IT" sz="900" dirty="0">
                <a:solidFill>
                  <a:srgbClr val="000066"/>
                </a:solidFill>
                <a:cs typeface="Arial" panose="020B0604020202020204" pitchFamily="34" charset="0"/>
              </a:rPr>
              <a:t> </a:t>
            </a:r>
            <a:r>
              <a:rPr lang="it-IT" altLang="it-IT" sz="900" dirty="0" err="1">
                <a:solidFill>
                  <a:srgbClr val="000066"/>
                </a:solidFill>
                <a:cs typeface="Arial" panose="020B0604020202020204" pitchFamily="34" charset="0"/>
              </a:rPr>
              <a:t>Fric</a:t>
            </a:r>
            <a:r>
              <a:rPr lang="it-IT" altLang="it-IT" sz="900" dirty="0">
                <a:solidFill>
                  <a:srgbClr val="000066"/>
                </a:solidFill>
                <a:cs typeface="Arial" panose="020B0604020202020204" pitchFamily="34" charset="0"/>
              </a:rPr>
              <a:t> 1880</a:t>
            </a:r>
          </a:p>
          <a:p>
            <a:pPr eaLnBrk="1" hangingPunct="1"/>
            <a:endParaRPr lang="it-IT" altLang="it-IT" sz="900" dirty="0">
              <a:solidFill>
                <a:srgbClr val="000066"/>
              </a:solidFill>
            </a:endParaRPr>
          </a:p>
          <a:p>
            <a:pPr eaLnBrk="1" hangingPunct="1"/>
            <a:r>
              <a:rPr lang="it-IT" altLang="it-IT" sz="900" dirty="0">
                <a:solidFill>
                  <a:srgbClr val="000066"/>
                </a:solidFill>
              </a:rPr>
              <a:t>Lunghezza, 1.5 m</a:t>
            </a:r>
          </a:p>
        </p:txBody>
      </p:sp>
      <p:sp>
        <p:nvSpPr>
          <p:cNvPr id="6151" name="Rectangle 7">
            <a:extLst>
              <a:ext uri="{FF2B5EF4-FFF2-40B4-BE49-F238E27FC236}">
                <a16:creationId xmlns:a16="http://schemas.microsoft.com/office/drawing/2014/main" id="{D4AF9BC5-6235-4648-ACB0-D6A30D59B9FC}"/>
              </a:ext>
            </a:extLst>
          </p:cNvPr>
          <p:cNvSpPr>
            <a:spLocks noChangeArrowheads="1"/>
          </p:cNvSpPr>
          <p:nvPr/>
        </p:nvSpPr>
        <p:spPr bwMode="auto">
          <a:xfrm>
            <a:off x="2394347" y="525066"/>
            <a:ext cx="1670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solidFill>
                  <a:srgbClr val="000066"/>
                </a:solidFill>
              </a:rPr>
              <a:t>“Lepospondili”</a:t>
            </a:r>
          </a:p>
        </p:txBody>
      </p:sp>
    </p:spTree>
  </p:cSld>
  <p:clrMapOvr>
    <a:masterClrMapping/>
  </p:clrMapOvr>
  <mc:AlternateContent xmlns:mc="http://schemas.openxmlformats.org/markup-compatibility/2006" xmlns:p14="http://schemas.microsoft.com/office/powerpoint/2010/main">
    <mc:Choice Requires="p14">
      <p:transition spd="slow" p14:dur="2000" advTm="104374"/>
    </mc:Choice>
    <mc:Fallback xmlns="">
      <p:transition spd="slow" advTm="10437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8439CF87-0372-43BF-BE48-FC70193892C2}"/>
              </a:ext>
            </a:extLst>
          </p:cNvPr>
          <p:cNvSpPr>
            <a:spLocks noChangeArrowheads="1"/>
          </p:cNvSpPr>
          <p:nvPr/>
        </p:nvSpPr>
        <p:spPr bwMode="auto">
          <a:xfrm>
            <a:off x="2770585" y="517922"/>
            <a:ext cx="4373165" cy="382990"/>
          </a:xfrm>
          <a:prstGeom prst="rect">
            <a:avLst/>
          </a:prstGeom>
          <a:noFill/>
          <a:ln w="9525">
            <a:noFill/>
            <a:miter lim="800000"/>
            <a:headEnd/>
            <a:tailEnd/>
          </a:ln>
          <a:effectLst/>
        </p:spPr>
        <p:txBody>
          <a:bodyPr>
            <a:spAutoFit/>
          </a:bodyPr>
          <a:lstStyle/>
          <a:p>
            <a:pPr algn="ctr">
              <a:lnSpc>
                <a:spcPct val="140000"/>
              </a:lnSpc>
              <a:defRPr/>
            </a:pPr>
            <a:r>
              <a:rPr lang="it-IT" sz="1500">
                <a:solidFill>
                  <a:srgbClr val="000066"/>
                </a:solidFill>
                <a:effectLst>
                  <a:outerShdw blurRad="38100" dist="38100" dir="2700000" algn="tl">
                    <a:srgbClr val="C0C0C0"/>
                  </a:outerShdw>
                </a:effectLst>
              </a:rPr>
              <a:t>Microsauria</a:t>
            </a:r>
          </a:p>
        </p:txBody>
      </p:sp>
      <p:pic>
        <p:nvPicPr>
          <p:cNvPr id="7172" name="Picture 3" descr="Microbrachis">
            <a:extLst>
              <a:ext uri="{FF2B5EF4-FFF2-40B4-BE49-F238E27FC236}">
                <a16:creationId xmlns:a16="http://schemas.microsoft.com/office/drawing/2014/main" id="{838F46D2-7CF0-4320-9A1A-3445CAF2B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653" y="4962733"/>
            <a:ext cx="2143125" cy="90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70" name="Object 4">
            <a:extLst>
              <a:ext uri="{FF2B5EF4-FFF2-40B4-BE49-F238E27FC236}">
                <a16:creationId xmlns:a16="http://schemas.microsoft.com/office/drawing/2014/main" id="{EA4BB4C3-9D4C-47C9-B594-E5FAD9CC3FB8}"/>
              </a:ext>
            </a:extLst>
          </p:cNvPr>
          <p:cNvGraphicFramePr>
            <a:graphicFrameLocks noChangeAspect="1"/>
          </p:cNvGraphicFramePr>
          <p:nvPr/>
        </p:nvGraphicFramePr>
        <p:xfrm>
          <a:off x="1404730" y="1139428"/>
          <a:ext cx="3938795" cy="4473799"/>
        </p:xfrm>
        <a:graphic>
          <a:graphicData uri="http://schemas.openxmlformats.org/presentationml/2006/ole">
            <mc:AlternateContent xmlns:mc="http://schemas.openxmlformats.org/markup-compatibility/2006">
              <mc:Choice xmlns:v="urn:schemas-microsoft-com:vml" Requires="v">
                <p:oleObj spid="_x0000_s6149" name="Image" r:id="rId4" imgW="3647241" imgH="4142514" progId="Photoshop.Image.8">
                  <p:embed/>
                </p:oleObj>
              </mc:Choice>
              <mc:Fallback>
                <p:oleObj name="Image" r:id="rId4" imgW="3647241" imgH="4142514" progId="Photoshop.Image.8">
                  <p:embed/>
                  <p:pic>
                    <p:nvPicPr>
                      <p:cNvPr id="7170" name="Object 4">
                        <a:extLst>
                          <a:ext uri="{FF2B5EF4-FFF2-40B4-BE49-F238E27FC236}">
                            <a16:creationId xmlns:a16="http://schemas.microsoft.com/office/drawing/2014/main" id="{EA4BB4C3-9D4C-47C9-B594-E5FAD9CC3F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4730" y="1139428"/>
                        <a:ext cx="3938795" cy="4473799"/>
                      </a:xfrm>
                      <a:prstGeom prst="rect">
                        <a:avLst/>
                      </a:prstGeom>
                      <a:noFill/>
                      <a:ln>
                        <a:noFill/>
                      </a:ln>
                      <a:effectLst/>
                    </p:spPr>
                  </p:pic>
                </p:oleObj>
              </mc:Fallback>
            </mc:AlternateContent>
          </a:graphicData>
        </a:graphic>
      </p:graphicFrame>
      <p:sp>
        <p:nvSpPr>
          <p:cNvPr id="7173" name="Text Box 5">
            <a:extLst>
              <a:ext uri="{FF2B5EF4-FFF2-40B4-BE49-F238E27FC236}">
                <a16:creationId xmlns:a16="http://schemas.microsoft.com/office/drawing/2014/main" id="{0B71B990-3220-4996-A0F1-A42E44B14737}"/>
              </a:ext>
            </a:extLst>
          </p:cNvPr>
          <p:cNvSpPr txBox="1">
            <a:spLocks noChangeArrowheads="1"/>
          </p:cNvSpPr>
          <p:nvPr/>
        </p:nvSpPr>
        <p:spPr bwMode="auto">
          <a:xfrm>
            <a:off x="6430100" y="5914042"/>
            <a:ext cx="18838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fontAlgn="t" hangingPunct="1"/>
            <a:r>
              <a:rPr lang="it-IT" altLang="it-IT" sz="900" i="1">
                <a:solidFill>
                  <a:srgbClr val="000066"/>
                </a:solidFill>
                <a:cs typeface="Arial" panose="020B0604020202020204" pitchFamily="34" charset="0"/>
              </a:rPr>
              <a:t>Microbrachis pelikani</a:t>
            </a:r>
            <a:r>
              <a:rPr lang="it-IT" altLang="it-IT" sz="900">
                <a:solidFill>
                  <a:srgbClr val="000066"/>
                </a:solidFill>
                <a:cs typeface="Arial" panose="020B0604020202020204" pitchFamily="34" charset="0"/>
              </a:rPr>
              <a:t> Fric 1876</a:t>
            </a:r>
            <a:endParaRPr lang="it-IT" altLang="it-IT" sz="900">
              <a:solidFill>
                <a:srgbClr val="000066"/>
              </a:solidFill>
            </a:endParaRPr>
          </a:p>
        </p:txBody>
      </p:sp>
      <p:sp>
        <p:nvSpPr>
          <p:cNvPr id="100358" name="Rectangle 6">
            <a:extLst>
              <a:ext uri="{FF2B5EF4-FFF2-40B4-BE49-F238E27FC236}">
                <a16:creationId xmlns:a16="http://schemas.microsoft.com/office/drawing/2014/main" id="{A9DD5DDB-0FD8-49A3-BAB5-F0AEAB847C87}"/>
              </a:ext>
            </a:extLst>
          </p:cNvPr>
          <p:cNvSpPr>
            <a:spLocks noChangeArrowheads="1"/>
          </p:cNvSpPr>
          <p:nvPr/>
        </p:nvSpPr>
        <p:spPr bwMode="auto">
          <a:xfrm>
            <a:off x="2000250" y="0"/>
            <a:ext cx="4373166" cy="382990"/>
          </a:xfrm>
          <a:prstGeom prst="rect">
            <a:avLst/>
          </a:prstGeom>
          <a:noFill/>
          <a:ln w="9525">
            <a:noFill/>
            <a:miter lim="800000"/>
            <a:headEnd/>
            <a:tailEnd/>
          </a:ln>
          <a:effectLst/>
        </p:spPr>
        <p:txBody>
          <a:bodyPr>
            <a:spAutoFit/>
          </a:bodyPr>
          <a:lstStyle/>
          <a:p>
            <a:pPr algn="ctr">
              <a:lnSpc>
                <a:spcPct val="140000"/>
              </a:lnSpc>
              <a:defRPr/>
            </a:pPr>
            <a:r>
              <a:rPr lang="it-IT" sz="1500" b="1">
                <a:solidFill>
                  <a:srgbClr val="990000"/>
                </a:solidFill>
                <a:effectLst>
                  <a:outerShdw blurRad="38100" dist="38100" dir="2700000" algn="tl">
                    <a:srgbClr val="C0C0C0"/>
                  </a:outerShdw>
                </a:effectLst>
              </a:rPr>
              <a:t>I tetrapodi del Carbonifero e del Permiano</a:t>
            </a:r>
          </a:p>
        </p:txBody>
      </p:sp>
      <p:sp>
        <p:nvSpPr>
          <p:cNvPr id="7175" name="Rectangle 7">
            <a:extLst>
              <a:ext uri="{FF2B5EF4-FFF2-40B4-BE49-F238E27FC236}">
                <a16:creationId xmlns:a16="http://schemas.microsoft.com/office/drawing/2014/main" id="{29B6B232-5F9A-47D1-B21F-5FD1276BDB4A}"/>
              </a:ext>
            </a:extLst>
          </p:cNvPr>
          <p:cNvSpPr>
            <a:spLocks noChangeArrowheads="1"/>
          </p:cNvSpPr>
          <p:nvPr/>
        </p:nvSpPr>
        <p:spPr bwMode="auto">
          <a:xfrm>
            <a:off x="2307431" y="557213"/>
            <a:ext cx="1670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800">
                <a:solidFill>
                  <a:srgbClr val="000066"/>
                </a:solidFill>
              </a:rPr>
              <a:t>“Lepospondili”</a:t>
            </a:r>
          </a:p>
        </p:txBody>
      </p:sp>
    </p:spTree>
  </p:cSld>
  <p:clrMapOvr>
    <a:masterClrMapping/>
  </p:clrMapOvr>
  <mc:AlternateContent xmlns:mc="http://schemas.openxmlformats.org/markup-compatibility/2006" xmlns:p14="http://schemas.microsoft.com/office/powerpoint/2010/main">
    <mc:Choice Requires="p14">
      <p:transition spd="slow" p14:dur="2000" advTm="40200"/>
    </mc:Choice>
    <mc:Fallback xmlns="">
      <p:transition spd="slow" advTm="402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a:extLst>
              <a:ext uri="{FF2B5EF4-FFF2-40B4-BE49-F238E27FC236}">
                <a16:creationId xmlns:a16="http://schemas.microsoft.com/office/drawing/2014/main" id="{D81A9B9B-8D8D-44F1-B675-27B2CD586AFC}"/>
              </a:ext>
            </a:extLst>
          </p:cNvPr>
          <p:cNvSpPr txBox="1">
            <a:spLocks noChangeArrowheads="1"/>
          </p:cNvSpPr>
          <p:nvPr/>
        </p:nvSpPr>
        <p:spPr bwMode="auto">
          <a:xfrm>
            <a:off x="3721894" y="254794"/>
            <a:ext cx="13740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500"/>
              <a:t>Crassigyrinus</a:t>
            </a:r>
          </a:p>
        </p:txBody>
      </p:sp>
      <p:sp>
        <p:nvSpPr>
          <p:cNvPr id="35843" name="Text Box 3">
            <a:extLst>
              <a:ext uri="{FF2B5EF4-FFF2-40B4-BE49-F238E27FC236}">
                <a16:creationId xmlns:a16="http://schemas.microsoft.com/office/drawing/2014/main" id="{70AE8F83-B470-4999-BC43-74B4DB16D7B6}"/>
              </a:ext>
            </a:extLst>
          </p:cNvPr>
          <p:cNvSpPr txBox="1">
            <a:spLocks noChangeArrowheads="1"/>
          </p:cNvSpPr>
          <p:nvPr/>
        </p:nvSpPr>
        <p:spPr bwMode="auto">
          <a:xfrm>
            <a:off x="2641997" y="938213"/>
            <a:ext cx="3432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1200"/>
              <a:t>Primitivamente o secondariamente acquatico?</a:t>
            </a:r>
          </a:p>
        </p:txBody>
      </p:sp>
      <p:pic>
        <p:nvPicPr>
          <p:cNvPr id="35844" name="Picture 5" descr="crassskeleton">
            <a:extLst>
              <a:ext uri="{FF2B5EF4-FFF2-40B4-BE49-F238E27FC236}">
                <a16:creationId xmlns:a16="http://schemas.microsoft.com/office/drawing/2014/main" id="{4F54FB72-56CE-4187-BBAB-DF53A3B0A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200" y="2116828"/>
            <a:ext cx="6466693" cy="389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6">
            <a:extLst>
              <a:ext uri="{FF2B5EF4-FFF2-40B4-BE49-F238E27FC236}">
                <a16:creationId xmlns:a16="http://schemas.microsoft.com/office/drawing/2014/main" id="{FCAEB6B4-E36C-4E26-B078-F2F13A5D52C1}"/>
              </a:ext>
            </a:extLst>
          </p:cNvPr>
          <p:cNvSpPr>
            <a:spLocks noChangeArrowheads="1"/>
          </p:cNvSpPr>
          <p:nvPr/>
        </p:nvSpPr>
        <p:spPr bwMode="auto">
          <a:xfrm>
            <a:off x="2268141" y="1322785"/>
            <a:ext cx="44065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anose="030F0702030302020204" pitchFamily="66" charset="0"/>
              </a:defRPr>
            </a:lvl1pPr>
            <a:lvl2pPr marL="742950" indent="-285750" eaLnBrk="0" hangingPunct="0">
              <a:defRPr sz="2400">
                <a:solidFill>
                  <a:schemeClr val="tx1"/>
                </a:solidFill>
                <a:latin typeface="Comic Sans MS" panose="030F0702030302020204" pitchFamily="66" charset="0"/>
              </a:defRPr>
            </a:lvl2pPr>
            <a:lvl3pPr marL="1143000" indent="-228600" eaLnBrk="0" hangingPunct="0">
              <a:defRPr sz="2400">
                <a:solidFill>
                  <a:schemeClr val="tx1"/>
                </a:solidFill>
                <a:latin typeface="Comic Sans MS" panose="030F0702030302020204" pitchFamily="66" charset="0"/>
              </a:defRPr>
            </a:lvl3pPr>
            <a:lvl4pPr marL="1600200" indent="-228600" eaLnBrk="0" hangingPunct="0">
              <a:defRPr sz="2400">
                <a:solidFill>
                  <a:schemeClr val="tx1"/>
                </a:solidFill>
                <a:latin typeface="Comic Sans MS" panose="030F0702030302020204" pitchFamily="66" charset="0"/>
              </a:defRPr>
            </a:lvl4pPr>
            <a:lvl5pPr marL="2057400" indent="-228600" eaLnBrk="0" hangingPunct="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spcBef>
                <a:spcPct val="30000"/>
              </a:spcBef>
            </a:pPr>
            <a:r>
              <a:rPr lang="it-IT" altLang="it-IT" sz="900"/>
              <a:t>Grande, 1.3 metri. Cranio con denti affilati e piccoli arti. Caratteri del cranio molto primitivi. </a:t>
            </a:r>
          </a:p>
        </p:txBody>
      </p:sp>
    </p:spTree>
  </p:cSld>
  <p:clrMapOvr>
    <a:masterClrMapping/>
  </p:clrMapOvr>
  <mc:AlternateContent xmlns:mc="http://schemas.openxmlformats.org/markup-compatibility/2006" xmlns:p14="http://schemas.microsoft.com/office/powerpoint/2010/main">
    <mc:Choice Requires="p14">
      <p:transition spd="slow" p14:dur="2000" advTm="66891"/>
    </mc:Choice>
    <mc:Fallback xmlns="">
      <p:transition spd="slow" advTm="66891"/>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7.7|158"/>
</p:tagLst>
</file>

<file path=ppt/tags/tag10.xml><?xml version="1.0" encoding="utf-8"?>
<p:tagLst xmlns:a="http://schemas.openxmlformats.org/drawingml/2006/main" xmlns:r="http://schemas.openxmlformats.org/officeDocument/2006/relationships" xmlns:p="http://schemas.openxmlformats.org/presentationml/2006/main">
  <p:tag name="TIMING" val="|47.4"/>
</p:tagLst>
</file>

<file path=ppt/tags/tag11.xml><?xml version="1.0" encoding="utf-8"?>
<p:tagLst xmlns:a="http://schemas.openxmlformats.org/drawingml/2006/main" xmlns:r="http://schemas.openxmlformats.org/officeDocument/2006/relationships" xmlns:p="http://schemas.openxmlformats.org/presentationml/2006/main">
  <p:tag name="TIMING" val="|14.6|7.3|23.5"/>
</p:tagLst>
</file>

<file path=ppt/tags/tag12.xml><?xml version="1.0" encoding="utf-8"?>
<p:tagLst xmlns:a="http://schemas.openxmlformats.org/drawingml/2006/main" xmlns:r="http://schemas.openxmlformats.org/officeDocument/2006/relationships" xmlns:p="http://schemas.openxmlformats.org/presentationml/2006/main">
  <p:tag name="TIMING" val="|0.9|62.4"/>
</p:tagLst>
</file>

<file path=ppt/tags/tag13.xml><?xml version="1.0" encoding="utf-8"?>
<p:tagLst xmlns:a="http://schemas.openxmlformats.org/drawingml/2006/main" xmlns:r="http://schemas.openxmlformats.org/officeDocument/2006/relationships" xmlns:p="http://schemas.openxmlformats.org/presentationml/2006/main">
  <p:tag name="TIMING" val="|15.6"/>
</p:tagLst>
</file>

<file path=ppt/tags/tag14.xml><?xml version="1.0" encoding="utf-8"?>
<p:tagLst xmlns:a="http://schemas.openxmlformats.org/drawingml/2006/main" xmlns:r="http://schemas.openxmlformats.org/officeDocument/2006/relationships" xmlns:p="http://schemas.openxmlformats.org/presentationml/2006/main">
  <p:tag name="TIMING" val="|79.6|67.3"/>
</p:tagLst>
</file>

<file path=ppt/tags/tag15.xml><?xml version="1.0" encoding="utf-8"?>
<p:tagLst xmlns:a="http://schemas.openxmlformats.org/drawingml/2006/main" xmlns:r="http://schemas.openxmlformats.org/officeDocument/2006/relationships" xmlns:p="http://schemas.openxmlformats.org/presentationml/2006/main">
  <p:tag name="TIMING" val="|36.7|38"/>
</p:tagLst>
</file>

<file path=ppt/tags/tag2.xml><?xml version="1.0" encoding="utf-8"?>
<p:tagLst xmlns:a="http://schemas.openxmlformats.org/drawingml/2006/main" xmlns:r="http://schemas.openxmlformats.org/officeDocument/2006/relationships" xmlns:p="http://schemas.openxmlformats.org/presentationml/2006/main">
  <p:tag name="TIMING" val="|38.3|56"/>
</p:tagLst>
</file>

<file path=ppt/tags/tag3.xml><?xml version="1.0" encoding="utf-8"?>
<p:tagLst xmlns:a="http://schemas.openxmlformats.org/drawingml/2006/main" xmlns:r="http://schemas.openxmlformats.org/officeDocument/2006/relationships" xmlns:p="http://schemas.openxmlformats.org/presentationml/2006/main">
  <p:tag name="TIMING" val="|146.4|8.8"/>
</p:tagLst>
</file>

<file path=ppt/tags/tag4.xml><?xml version="1.0" encoding="utf-8"?>
<p:tagLst xmlns:a="http://schemas.openxmlformats.org/drawingml/2006/main" xmlns:r="http://schemas.openxmlformats.org/officeDocument/2006/relationships" xmlns:p="http://schemas.openxmlformats.org/presentationml/2006/main">
  <p:tag name="TIMING" val="|64.5|17.2"/>
</p:tagLst>
</file>

<file path=ppt/tags/tag5.xml><?xml version="1.0" encoding="utf-8"?>
<p:tagLst xmlns:a="http://schemas.openxmlformats.org/drawingml/2006/main" xmlns:r="http://schemas.openxmlformats.org/officeDocument/2006/relationships" xmlns:p="http://schemas.openxmlformats.org/presentationml/2006/main">
  <p:tag name="TIMING" val="|279.3"/>
</p:tagLst>
</file>

<file path=ppt/tags/tag6.xml><?xml version="1.0" encoding="utf-8"?>
<p:tagLst xmlns:a="http://schemas.openxmlformats.org/drawingml/2006/main" xmlns:r="http://schemas.openxmlformats.org/officeDocument/2006/relationships" xmlns:p="http://schemas.openxmlformats.org/presentationml/2006/main">
  <p:tag name="TIMING" val="|139.2"/>
</p:tagLst>
</file>

<file path=ppt/tags/tag7.xml><?xml version="1.0" encoding="utf-8"?>
<p:tagLst xmlns:a="http://schemas.openxmlformats.org/drawingml/2006/main" xmlns:r="http://schemas.openxmlformats.org/officeDocument/2006/relationships" xmlns:p="http://schemas.openxmlformats.org/presentationml/2006/main">
  <p:tag name="TIMING" val="|78.4"/>
</p:tagLst>
</file>

<file path=ppt/tags/tag8.xml><?xml version="1.0" encoding="utf-8"?>
<p:tagLst xmlns:a="http://schemas.openxmlformats.org/drawingml/2006/main" xmlns:r="http://schemas.openxmlformats.org/officeDocument/2006/relationships" xmlns:p="http://schemas.openxmlformats.org/presentationml/2006/main">
  <p:tag name="TIMING" val="|100.3"/>
</p:tagLst>
</file>

<file path=ppt/tags/tag9.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TotalTime>
  <Words>1201</Words>
  <Application>Microsoft Office PowerPoint</Application>
  <PresentationFormat>Presentazione su schermo (4:3)</PresentationFormat>
  <Paragraphs>256</Paragraphs>
  <Slides>59</Slides>
  <Notes>12</Notes>
  <HiddenSlides>0</HiddenSlides>
  <MMClips>0</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2</vt:i4>
      </vt:variant>
      <vt:variant>
        <vt:lpstr>Titoli diapositive</vt:lpstr>
      </vt:variant>
      <vt:variant>
        <vt:i4>59</vt:i4>
      </vt:variant>
    </vt:vector>
  </HeadingPairs>
  <TitlesOfParts>
    <vt:vector size="67" baseType="lpstr">
      <vt:lpstr>Arial</vt:lpstr>
      <vt:lpstr>Calibri</vt:lpstr>
      <vt:lpstr>Calibri Light</vt:lpstr>
      <vt:lpstr>Comic Sans MS</vt:lpstr>
      <vt:lpstr>Times New Roman</vt:lpstr>
      <vt:lpstr>Tema di Office</vt:lpstr>
      <vt:lpstr>Image</vt:lpstr>
      <vt:lpstr>Immagine bitmap</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Riccardo Castiglia</dc:creator>
  <cp:lastModifiedBy>riccardo castiglia</cp:lastModifiedBy>
  <cp:revision>4</cp:revision>
  <dcterms:created xsi:type="dcterms:W3CDTF">2020-04-17T16:01:17Z</dcterms:created>
  <dcterms:modified xsi:type="dcterms:W3CDTF">2021-04-28T07:48:16Z</dcterms:modified>
</cp:coreProperties>
</file>