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8" r:id="rId10"/>
    <p:sldId id="279" r:id="rId11"/>
    <p:sldId id="275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1328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4884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8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jpeg"/><Relationship Id="rId5" Type="http://schemas.openxmlformats.org/officeDocument/2006/relationships/image" Target="../media/image8.g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+mj-lt"/>
              </a:rPr>
              <a:t>LEZIONE 11</a:t>
            </a:r>
            <a:br>
              <a:rPr lang="en-US">
                <a:solidFill>
                  <a:schemeClr val="tx1"/>
                </a:solidFill>
                <a:latin typeface="+mj-lt"/>
              </a:rPr>
            </a:br>
            <a:r>
              <a:rPr lang="en-US">
                <a:solidFill>
                  <a:schemeClr val="tx1"/>
                </a:solidFill>
                <a:latin typeface="+mj-lt"/>
              </a:rPr>
              <a:t>BIOTECH</a:t>
            </a:r>
          </a:p>
        </p:txBody>
      </p:sp>
    </p:spTree>
    <p:extLst>
      <p:ext uri="{BB962C8B-B14F-4D97-AF65-F5344CB8AC3E}">
        <p14:creationId xmlns:p14="http://schemas.microsoft.com/office/powerpoint/2010/main" val="30634273"/>
      </p:ext>
    </p:extLst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450" y="533160"/>
            <a:ext cx="11239500" cy="1905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69045979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237027"/>
            <a:ext cx="2860657" cy="450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4700" y="228600"/>
            <a:ext cx="4927600" cy="4549493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342900" y="4893111"/>
            <a:ext cx="11785600" cy="1764586"/>
          </a:xfrm>
          <a:prstGeom prst="rect">
            <a:avLst/>
          </a:prstGeom>
          <a:ln w="12700">
            <a:solidFill>
              <a:srgbClr val="4F81B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>
                <a:solidFill>
                  <a:srgbClr val="3366FF"/>
                </a:solidFill>
                <a:latin typeface="Franklin Gothic Book"/>
                <a:ea typeface="Franklin Gothic Book"/>
                <a:cs typeface="Franklin Gothic Book"/>
              </a:rPr>
              <a:t>negli incroci che coinvolgono solamente due geni alla volta, potrebbe essere difficile determinare l’ordine dei geni se i due geni sono molto vicino tra loro.</a:t>
            </a:r>
          </a:p>
        </p:txBody>
      </p:sp>
      <p:sp>
        <p:nvSpPr>
          <p:cNvPr id="323" name="Shape 323"/>
          <p:cNvSpPr/>
          <p:nvPr/>
        </p:nvSpPr>
        <p:spPr>
          <a:xfrm>
            <a:off x="342900" y="6912173"/>
            <a:ext cx="11785600" cy="1210588"/>
          </a:xfrm>
          <a:prstGeom prst="rect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600" b="1">
                <a:solidFill>
                  <a:srgbClr val="FFAA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  <a:sym typeface="Trebuchet MS"/>
              </a:rPr>
              <a:t>le distanze effettive nella mappa non sono sempre additive, neppure in maniera approssimativa.</a:t>
            </a:r>
          </a:p>
        </p:txBody>
      </p:sp>
      <p:sp>
        <p:nvSpPr>
          <p:cNvPr id="324" name="Shape 324"/>
          <p:cNvSpPr/>
          <p:nvPr/>
        </p:nvSpPr>
        <p:spPr>
          <a:xfrm>
            <a:off x="2159000" y="8456672"/>
            <a:ext cx="789198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1">
                <a:solidFill>
                  <a:srgbClr val="89FA2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Limiti dell’incrocio a due punti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1" animBg="1" advAuto="0"/>
      <p:bldP spid="323" grpId="2" animBg="1" advAuto="0"/>
      <p:bldP spid="324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2937" y="2933700"/>
            <a:ext cx="10871201" cy="6490536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>
            <a:off x="449810" y="336393"/>
            <a:ext cx="11259590" cy="2133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ricombinazione avviene durante</a:t>
            </a:r>
          </a:p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meiosi quando il crossing-over separa</a:t>
            </a:r>
          </a:p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geni associati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3473" y="1231900"/>
            <a:ext cx="7359227" cy="728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4100" y="1600200"/>
            <a:ext cx="5435600" cy="655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10bi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469900"/>
            <a:ext cx="2286000" cy="393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11bbi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0" y="5435600"/>
            <a:ext cx="2286000" cy="365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27bi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71100" y="5676900"/>
            <a:ext cx="2540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11bio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98900" y="5321300"/>
            <a:ext cx="2247900" cy="38862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hape 304"/>
          <p:cNvSpPr/>
          <p:nvPr/>
        </p:nvSpPr>
        <p:spPr>
          <a:xfrm>
            <a:off x="3124200" y="2501900"/>
            <a:ext cx="8978900" cy="254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05" name="Shape 305"/>
          <p:cNvSpPr/>
          <p:nvPr/>
        </p:nvSpPr>
        <p:spPr>
          <a:xfrm flipH="1">
            <a:off x="4952999" y="2540000"/>
            <a:ext cx="1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8153400" y="2540000"/>
            <a:ext cx="0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12039600" y="2540000"/>
            <a:ext cx="0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7445500" y="914400"/>
            <a:ext cx="5617417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MORGAN’S FLY ROOM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hpThumb_generated_thumbnailjp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749300"/>
            <a:ext cx="12192000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hpThumb_generated_thumbnailjp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8384" y="5029200"/>
            <a:ext cx="8908316" cy="462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5900" y="4457700"/>
            <a:ext cx="7505700" cy="20193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/>
          <p:nvPr/>
        </p:nvSpPr>
        <p:spPr>
          <a:xfrm>
            <a:off x="508000" y="-28991"/>
            <a:ext cx="11850238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>
              <a:defRPr sz="4800" b="1" i="1">
                <a:solidFill>
                  <a:srgbClr val="EDE12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Le frequenze di ricombinazione fra coppie di geni sono</a:t>
            </a:r>
          </a:p>
          <a:p>
            <a:pPr algn="r">
              <a:defRPr sz="4800" b="1" i="1">
                <a:solidFill>
                  <a:srgbClr val="EDE12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in funzione delle loro distanze</a:t>
            </a:r>
          </a:p>
        </p:txBody>
      </p:sp>
      <p:pic>
        <p:nvPicPr>
          <p:cNvPr id="315" name="5.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323" y="6032225"/>
            <a:ext cx="4724401" cy="358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400" y="2692400"/>
            <a:ext cx="4370103" cy="309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5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8900" y="0"/>
            <a:ext cx="13182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" y="114300"/>
            <a:ext cx="11303000" cy="2616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75383982"/>
      </p:ext>
    </p:extLst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81</Words>
  <Application>Microsoft Macintosh PowerPoint</Application>
  <PresentationFormat>Personalizzato</PresentationFormat>
  <Paragraphs>10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White</vt:lpstr>
      <vt:lpstr>LEZIONE 11 BIOTECH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6- Cenci</dc:title>
  <cp:lastModifiedBy>Giovanni Cenci</cp:lastModifiedBy>
  <cp:revision>8</cp:revision>
  <dcterms:modified xsi:type="dcterms:W3CDTF">2021-03-22T16:04:03Z</dcterms:modified>
</cp:coreProperties>
</file>