
<file path=[Content_Types].xml><?xml version="1.0" encoding="utf-8"?>
<Types xmlns="http://schemas.openxmlformats.org/package/2006/content-types">
  <Default Extension="xml" ContentType="application/xml"/>
  <Default Extension="tif" ContentType="image/tif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91" r:id="rId2"/>
    <p:sldId id="290" r:id="rId3"/>
    <p:sldId id="293" r:id="rId4"/>
    <p:sldId id="294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1pPr>
    <a:lvl2pPr marL="0" marR="0" indent="3429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2pPr>
    <a:lvl3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3pPr>
    <a:lvl4pPr marL="0" marR="0" indent="10287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4pPr>
    <a:lvl5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5pPr>
    <a:lvl6pPr marL="0" marR="0" indent="17145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6pPr>
    <a:lvl7pPr marL="0" marR="0" indent="2057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7pPr>
    <a:lvl8pPr marL="0" marR="0" indent="24003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8pPr>
    <a:lvl9pPr marL="0" marR="0" indent="2743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rgbClr val="A9A9A9"/>
              </a:solidFill>
              <a:prstDash val="solid"/>
              <a:miter lim="400000"/>
            </a:ln>
          </a:top>
          <a:bottom>
            <a:ln w="25400" cap="flat">
              <a:solidFill>
                <a:srgbClr val="A9A9A9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9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rgbClr val="A9A9A9"/>
              </a:solidFill>
              <a:prstDash val="solid"/>
              <a:miter lim="400000"/>
            </a:ln>
          </a:top>
          <a:bottom>
            <a:ln w="25400" cap="flat">
              <a:solidFill>
                <a:srgbClr val="A9A9A9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9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679AEA">
                  <a:alpha val="25000"/>
                </a:srgbClr>
              </a:gs>
              <a:gs pos="100000">
                <a:srgbClr val="2E73D3">
                  <a:alpha val="25000"/>
                </a:srgbClr>
              </a:gs>
            </a:gsLst>
            <a:lin ang="5400000"/>
          </a:gra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rgbClr val="A9A9A9"/>
              </a:solidFill>
              <a:prstDash val="solid"/>
              <a:miter lim="400000"/>
            </a:ln>
          </a:top>
          <a:bottom>
            <a:ln w="25400" cap="flat">
              <a:solidFill>
                <a:srgbClr val="A9A9A9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9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679AEA">
                  <a:alpha val="25000"/>
                </a:srgbClr>
              </a:gs>
              <a:gs pos="100000">
                <a:srgbClr val="2E73D3">
                  <a:alpha val="25000"/>
                </a:srgbClr>
              </a:gs>
            </a:gsLst>
            <a:lin ang="5400000"/>
          </a:gra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rgbClr val="A9A9A9"/>
              </a:solidFill>
              <a:prstDash val="solid"/>
              <a:miter lim="400000"/>
            </a:ln>
          </a:top>
          <a:bottom>
            <a:ln w="25400" cap="flat">
              <a:solidFill>
                <a:srgbClr val="A9A9A9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9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679AEA">
                  <a:alpha val="25000"/>
                </a:srgbClr>
              </a:gs>
              <a:gs pos="100000">
                <a:srgbClr val="2E73D3">
                  <a:alpha val="25000"/>
                </a:srgbClr>
              </a:gs>
            </a:gsLst>
            <a:lin ang="5400000"/>
          </a:gra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328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38922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Franklin Gothic Book"/>
        <a:ea typeface="Franklin Gothic Book"/>
        <a:cs typeface="Franklin Gothic Book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 -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542290" anchor="t"/>
          <a:lstStyle>
            <a:lvl1pPr marL="802738" indent="-459838">
              <a:defRPr sz="3200"/>
            </a:lvl1pPr>
            <a:lvl2pPr marL="1327671" indent="-459838">
              <a:defRPr sz="3200"/>
            </a:lvl2pPr>
            <a:lvl3pPr marL="1835671" indent="-459838">
              <a:defRPr sz="3200"/>
            </a:lvl3pPr>
            <a:lvl4pPr marL="2360605" indent="-459838">
              <a:defRPr sz="3200"/>
            </a:lvl4pPr>
            <a:lvl5pPr marL="2885538" indent="-459838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 -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sz="half" idx="1"/>
          </p:nvPr>
        </p:nvSpPr>
        <p:spPr>
          <a:xfrm>
            <a:off x="7772400" y="2527300"/>
            <a:ext cx="4152900" cy="6108700"/>
          </a:xfrm>
          <a:prstGeom prst="rect">
            <a:avLst/>
          </a:prstGeom>
        </p:spPr>
        <p:txBody>
          <a:bodyPr/>
          <a:lstStyle>
            <a:lvl1pPr marL="802738" indent="-459838">
              <a:defRPr sz="3200"/>
            </a:lvl1pPr>
            <a:lvl2pPr marL="1327671" indent="-459838">
              <a:defRPr sz="3200"/>
            </a:lvl2pPr>
            <a:lvl3pPr marL="1835671" indent="-459838">
              <a:defRPr sz="3200"/>
            </a:lvl3pPr>
            <a:lvl4pPr marL="2360605" indent="-459838">
              <a:defRPr sz="3200"/>
            </a:lvl4pPr>
            <a:lvl5pPr marL="2885538" indent="-459838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079500" y="876300"/>
            <a:ext cx="10845800" cy="8001000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079500" y="2971800"/>
            <a:ext cx="10845800" cy="38100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American Typewriter"/>
              </a:defRPr>
            </a:lvl1pPr>
          </a:lstStyle>
          <a:p>
            <a:r>
              <a:t>Titolo Testo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sz="half" idx="13"/>
          </p:nvPr>
        </p:nvSpPr>
        <p:spPr>
          <a:xfrm>
            <a:off x="2451100" y="952500"/>
            <a:ext cx="8102600" cy="609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1079500" y="7480300"/>
            <a:ext cx="10845800" cy="14605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American Typewriter"/>
              </a:defRPr>
            </a:lvl1pPr>
          </a:lstStyle>
          <a:p>
            <a:r>
              <a:t>Titolo Testo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6 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pic" sz="quarter" idx="13"/>
          </p:nvPr>
        </p:nvSpPr>
        <p:spPr>
          <a:xfrm>
            <a:off x="4978400" y="10414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pic" sz="quarter" idx="14"/>
          </p:nvPr>
        </p:nvSpPr>
        <p:spPr>
          <a:xfrm>
            <a:off x="1333500" y="10414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sz="quarter" idx="15"/>
          </p:nvPr>
        </p:nvSpPr>
        <p:spPr>
          <a:xfrm>
            <a:off x="8623300" y="10414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sz="quarter" idx="16"/>
          </p:nvPr>
        </p:nvSpPr>
        <p:spPr>
          <a:xfrm>
            <a:off x="4978400" y="39751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sz="quarter" idx="17"/>
          </p:nvPr>
        </p:nvSpPr>
        <p:spPr>
          <a:xfrm>
            <a:off x="1333500" y="39751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sz="quarter" idx="18"/>
          </p:nvPr>
        </p:nvSpPr>
        <p:spPr>
          <a:xfrm>
            <a:off x="8623300" y="39751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1079500" y="7480300"/>
            <a:ext cx="10845800" cy="14605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American Typewriter"/>
              </a:defRPr>
            </a:lvl1pPr>
          </a:lstStyle>
          <a:p>
            <a:r>
              <a:t>Titolo Testo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pic" sz="half" idx="13"/>
          </p:nvPr>
        </p:nvSpPr>
        <p:spPr>
          <a:xfrm>
            <a:off x="6400800" y="2590800"/>
            <a:ext cx="6096000" cy="4572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495300" y="1663700"/>
            <a:ext cx="5651500" cy="33020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xfrm>
            <a:off x="495300" y="4991100"/>
            <a:ext cx="5651500" cy="3073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000">
                <a:solidFill>
                  <a:srgbClr val="909696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5000">
                <a:solidFill>
                  <a:srgbClr val="909696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5000">
                <a:solidFill>
                  <a:srgbClr val="909696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5000">
                <a:solidFill>
                  <a:srgbClr val="909696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5000">
                <a:solidFill>
                  <a:srgbClr val="90969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sz="half" idx="13"/>
          </p:nvPr>
        </p:nvSpPr>
        <p:spPr>
          <a:xfrm>
            <a:off x="6400800" y="3302000"/>
            <a:ext cx="6096000" cy="4572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sz="half" idx="1"/>
          </p:nvPr>
        </p:nvSpPr>
        <p:spPr>
          <a:xfrm>
            <a:off x="1079500" y="2527300"/>
            <a:ext cx="5232400" cy="6108700"/>
          </a:xfrm>
          <a:prstGeom prst="rect">
            <a:avLst/>
          </a:prstGeom>
        </p:spPr>
        <p:txBody>
          <a:bodyPr/>
          <a:lstStyle>
            <a:lvl1pPr marL="802738" indent="-459838">
              <a:defRPr sz="3200"/>
            </a:lvl1pPr>
            <a:lvl2pPr marL="1327671" indent="-459838">
              <a:defRPr sz="3200"/>
            </a:lvl2pPr>
            <a:lvl3pPr marL="1835671" indent="-459838">
              <a:defRPr sz="3200"/>
            </a:lvl3pPr>
            <a:lvl4pPr marL="2360605" indent="-459838">
              <a:defRPr sz="3200"/>
            </a:lvl4pPr>
            <a:lvl5pPr marL="2885538" indent="-459838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5" name="Shape 1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 -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sz="half" idx="1"/>
          </p:nvPr>
        </p:nvSpPr>
        <p:spPr>
          <a:xfrm>
            <a:off x="1079500" y="2527300"/>
            <a:ext cx="5232400" cy="6108700"/>
          </a:xfrm>
          <a:prstGeom prst="rect">
            <a:avLst/>
          </a:prstGeom>
        </p:spPr>
        <p:txBody>
          <a:bodyPr/>
          <a:lstStyle>
            <a:lvl1pPr marL="802738" indent="-459838">
              <a:defRPr sz="3200"/>
            </a:lvl1pPr>
            <a:lvl2pPr marL="1327671" indent="-459838">
              <a:defRPr sz="3200"/>
            </a:lvl2pPr>
            <a:lvl3pPr marL="1835671" indent="-459838">
              <a:defRPr sz="3200"/>
            </a:lvl3pPr>
            <a:lvl4pPr marL="2360605" indent="-459838">
              <a:defRPr sz="3200"/>
            </a:lvl4pPr>
            <a:lvl5pPr marL="2885538" indent="-459838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04151" y="9080500"/>
            <a:ext cx="373708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Franklin Gothic Book"/>
          <a:ea typeface="Franklin Gothic Book"/>
          <a:cs typeface="Franklin Gothic Book"/>
          <a:sym typeface="Franklin Gothic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9pPr>
    </p:titleStyle>
    <p:bodyStyle>
      <a:lvl1pPr marL="9043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Book"/>
          <a:ea typeface="Franklin Gothic Book"/>
          <a:cs typeface="Franklin Gothic Book"/>
          <a:sym typeface="American Typewriter"/>
        </a:defRPr>
      </a:lvl1pPr>
      <a:lvl2pPr marL="1429323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Book"/>
          <a:ea typeface="Franklin Gothic Book"/>
          <a:cs typeface="Franklin Gothic Book"/>
          <a:sym typeface="American Typewriter"/>
        </a:defRPr>
      </a:lvl2pPr>
      <a:lvl3pPr marL="1937323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Book"/>
          <a:ea typeface="Franklin Gothic Book"/>
          <a:cs typeface="Franklin Gothic Book"/>
          <a:sym typeface="American Typewriter"/>
        </a:defRPr>
      </a:lvl3pPr>
      <a:lvl4pPr marL="2462257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Book"/>
          <a:ea typeface="Franklin Gothic Book"/>
          <a:cs typeface="Franklin Gothic Book"/>
          <a:sym typeface="American Typewriter"/>
        </a:defRPr>
      </a:lvl4pPr>
      <a:lvl5pPr marL="29871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Book"/>
          <a:ea typeface="Franklin Gothic Book"/>
          <a:cs typeface="Franklin Gothic Book"/>
          <a:sym typeface="American Typewriter"/>
        </a:defRPr>
      </a:lvl5pPr>
      <a:lvl6pPr marL="33427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merican Typewriter"/>
        </a:defRPr>
      </a:lvl6pPr>
      <a:lvl7pPr marL="36983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merican Typewriter"/>
        </a:defRPr>
      </a:lvl7pPr>
      <a:lvl8pPr marL="40539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merican Typewriter"/>
        </a:defRPr>
      </a:lvl8pPr>
      <a:lvl9pPr marL="44095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merican Typewriter"/>
        </a:defRPr>
      </a:lvl9pPr>
    </p:bodyStyle>
    <p:other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1154"/>
            <a:ext cx="7708900" cy="15875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55" y="1688210"/>
            <a:ext cx="71628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311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723" y="0"/>
            <a:ext cx="110998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545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7493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560622"/>
            <a:ext cx="5994400" cy="829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53475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6607"/>
            <a:ext cx="6565900" cy="9652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2572683"/>
            <a:ext cx="60071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08696"/>
      </p:ext>
    </p:extLst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tif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tif"/></Relationships>
</file>

<file path=ppt/theme/theme1.xml><?xml version="1.0" encoding="utf-8"?>
<a:theme xmlns:a="http://schemas.openxmlformats.org/drawingml/2006/main" name="White">
  <a:themeElements>
    <a:clrScheme name="White">
      <a:dk1>
        <a:srgbClr val="FDBDAA"/>
      </a:dk1>
      <a:lt1>
        <a:srgbClr val="53D5FD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Franklin Gothic Medium"/>
        <a:ea typeface="Franklin Gothic Medium"/>
        <a:cs typeface="Franklin Gothic Medium"/>
      </a:majorFont>
      <a:minorFont>
        <a:latin typeface="American Typewriter"/>
        <a:ea typeface="American Typewriter"/>
        <a:cs typeface="American Typewrite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77800" dist="406400" dir="5400000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177800" dist="406400" dir="5400000" rotWithShape="0">
            <a:srgbClr val="000000">
              <a:alpha val="68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merican Typewri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53D5FD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Franklin Gothic Medium"/>
        <a:ea typeface="Franklin Gothic Medium"/>
        <a:cs typeface="Franklin Gothic Medium"/>
      </a:majorFont>
      <a:minorFont>
        <a:latin typeface="American Typewriter"/>
        <a:ea typeface="American Typewriter"/>
        <a:cs typeface="American Typewrite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77800" dist="406400" dir="5400000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177800" dist="406400" dir="5400000" rotWithShape="0">
            <a:srgbClr val="000000">
              <a:alpha val="68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merican Typewri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53D5FD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0</Words>
  <Application>Microsoft Macintosh PowerPoint</Application>
  <PresentationFormat>Personalizzato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White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Giovanni Cenci</cp:lastModifiedBy>
  <cp:revision>18</cp:revision>
  <dcterms:modified xsi:type="dcterms:W3CDTF">2021-03-17T09:23:22Z</dcterms:modified>
</cp:coreProperties>
</file>