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gif" ContentType="image/gif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8" r:id="rId10"/>
    <p:sldId id="279" r:id="rId11"/>
    <p:sldId id="275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328" y="-1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5" Type="http://schemas.openxmlformats.org/officeDocument/2006/relationships/image" Target="../media/image8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+mj-lt"/>
              </a:rPr>
              <a:t>LEZIONE 11</a:t>
            </a:r>
            <a:br>
              <a:rPr lang="en-US">
                <a:solidFill>
                  <a:schemeClr val="tx1"/>
                </a:solidFill>
                <a:latin typeface="+mj-lt"/>
              </a:rPr>
            </a:br>
            <a:r>
              <a:rPr lang="en-US">
                <a:solidFill>
                  <a:schemeClr val="tx1"/>
                </a:solidFill>
                <a:latin typeface="+mj-lt"/>
              </a:rPr>
              <a:t>BIOTECH</a:t>
            </a:r>
          </a:p>
        </p:txBody>
      </p:sp>
    </p:spTree>
    <p:extLst>
      <p:ext uri="{BB962C8B-B14F-4D97-AF65-F5344CB8AC3E}">
        <p14:creationId xmlns:p14="http://schemas.microsoft.com/office/powerpoint/2010/main" val="3063427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450" y="53316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9045979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93111"/>
            <a:ext cx="11785600" cy="1764586"/>
          </a:xfrm>
          <a:prstGeom prst="rect">
            <a:avLst/>
          </a:prstGeom>
          <a:ln w="127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342900" y="6912173"/>
            <a:ext cx="11785600" cy="1210588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456672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 dell’incrocio a due punti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185023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" y="114300"/>
            <a:ext cx="11303000" cy="2616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5383982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81</Words>
  <Application>Microsoft Macintosh PowerPoint</Application>
  <PresentationFormat>Personalizzato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White</vt:lpstr>
      <vt:lpstr>LEZIONE 11 BIOTECH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Giovanni Cenci</cp:lastModifiedBy>
  <cp:revision>8</cp:revision>
  <dcterms:modified xsi:type="dcterms:W3CDTF">2021-03-22T16:30:40Z</dcterms:modified>
</cp:coreProperties>
</file>