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93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80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53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80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40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63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76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10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6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08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58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346D-18CB-46DA-B1BF-F66A393509D2}" type="datetimeFigureOut">
              <a:rPr lang="it-IT" smtClean="0"/>
              <a:t>07/05/2017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7A74-37DF-4807-B24C-1BB7E0F207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32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" y="-411181"/>
            <a:ext cx="12848657" cy="8438623"/>
          </a:xfrm>
        </p:spPr>
      </p:pic>
      <p:pic>
        <p:nvPicPr>
          <p:cNvPr id="8" name="Immagine 7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9" name="Immagine 8" descr="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0" name="Immagine 9" descr="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1" name="Immagine 10" descr="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3" name="Immagine 12" descr="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4" name="Immagine 13" descr="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5" name="Immagine 14" descr="7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6" name="Immagine 15" descr="8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7" name="Immagine 16" descr="9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8" name="Immagine 17" descr="10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9" name="Immagine 18" descr="11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0" name="Immagine 19" descr="12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1" name="Immagine 20" descr="13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2" name="Immagine 21" descr="14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3" name="Immagine 22" descr="15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4" name="Immagine 23" descr="16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5" name="Immagine 24" descr="17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6" name="Immagine 25" descr="18.jp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7" name="Immagine 26" descr="19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8" name="Immagine 27" descr="20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9" name="Immagine 28" descr="21.jpg"/>
          <p:cNvPicPr>
            <a:picLocks noChangeAspect="1"/>
          </p:cNvPicPr>
          <p:nvPr/>
        </p:nvPicPr>
        <p:blipFill>
          <a:blip r:embed="rId23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30" name="Immagine 29" descr="22.jpg"/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31" name="Immagine 30" descr="23.jpg"/>
          <p:cNvPicPr>
            <a:picLocks noChangeAspect="1"/>
          </p:cNvPicPr>
          <p:nvPr/>
        </p:nvPicPr>
        <p:blipFill>
          <a:blip r:embed="rId25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32" name="Immagine 31" descr="24.jpg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6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" y="-411181"/>
            <a:ext cx="12848657" cy="8438623"/>
          </a:xfrm>
        </p:spPr>
      </p:pic>
      <p:pic>
        <p:nvPicPr>
          <p:cNvPr id="8" name="Immagine 7" descr="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9" name="Immagine 8" descr="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0" name="Immagine 9" descr="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1" name="Immagine 10" descr="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3" name="Immagine 12" descr="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4" name="Immagine 13" descr="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5" name="Immagine 14" descr="7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6" name="Immagine 15" descr="8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7" name="Immagine 16" descr="9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8" name="Immagine 17" descr="10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19" name="Immagine 18" descr="11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0" name="Immagine 19" descr="12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1" name="Immagine 20" descr="13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2" name="Immagine 21" descr="14.jp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3" name="Immagine 22" descr="15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4" name="Immagine 23" descr="16.jpg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5" name="Immagine 24" descr="17.jpg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6" name="Immagine 25" descr="18.jpg"/>
          <p:cNvPicPr>
            <a:picLocks noChangeAspect="1"/>
          </p:cNvPicPr>
          <p:nvPr/>
        </p:nvPicPr>
        <p:blipFill>
          <a:blip r:embed="rId20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7" name="Immagine 26" descr="19.jpg"/>
          <p:cNvPicPr>
            <a:picLocks noChangeAspect="1"/>
          </p:cNvPicPr>
          <p:nvPr/>
        </p:nvPicPr>
        <p:blipFill>
          <a:blip r:embed="rId21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8" name="Immagine 27" descr="20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29" name="Immagine 28" descr="21.jpg"/>
          <p:cNvPicPr>
            <a:picLocks noChangeAspect="1"/>
          </p:cNvPicPr>
          <p:nvPr/>
        </p:nvPicPr>
        <p:blipFill>
          <a:blip r:embed="rId23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30" name="Immagine 29" descr="22.jpg"/>
          <p:cNvPicPr>
            <a:picLocks noChangeAspect="1"/>
          </p:cNvPicPr>
          <p:nvPr/>
        </p:nvPicPr>
        <p:blipFill>
          <a:blip r:embed="rId24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31" name="Immagine 30" descr="23.jpg"/>
          <p:cNvPicPr>
            <a:picLocks noChangeAspect="1"/>
          </p:cNvPicPr>
          <p:nvPr/>
        </p:nvPicPr>
        <p:blipFill>
          <a:blip r:embed="rId25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  <p:pic>
        <p:nvPicPr>
          <p:cNvPr id="32" name="Immagine 31" descr="24.jpg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0" y="-411183"/>
            <a:ext cx="12848656" cy="84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Emanuele Habib</dc:creator>
  <cp:lastModifiedBy>Emanuele Habib</cp:lastModifiedBy>
  <cp:revision>2</cp:revision>
  <dcterms:created xsi:type="dcterms:W3CDTF">2017-05-07T18:59:33Z</dcterms:created>
  <dcterms:modified xsi:type="dcterms:W3CDTF">2017-05-07T19:14:11Z</dcterms:modified>
</cp:coreProperties>
</file>