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71" r:id="rId3"/>
    <p:sldId id="275" r:id="rId4"/>
    <p:sldId id="276" r:id="rId5"/>
    <p:sldId id="277" r:id="rId6"/>
    <p:sldId id="278" r:id="rId7"/>
    <p:sldId id="263" r:id="rId8"/>
    <p:sldId id="267" r:id="rId9"/>
  </p:sldIdLst>
  <p:sldSz cx="12188825" cy="6858000"/>
  <p:notesSz cx="6797675" cy="9926638"/>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84" y="-234"/>
      </p:cViewPr>
      <p:guideLst>
        <p:guide orient="horz" pos="2160"/>
        <p:guide pos="3839"/>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rtl="0"/>
            <a:endParaRPr/>
          </a:p>
        </p:txBody>
      </p:sp>
      <p:sp>
        <p:nvSpPr>
          <p:cNvPr id="3" name="Segnaposto data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pPr rtl="0"/>
            <a:r>
              <a:rPr lang="en-US"/>
              <a:t>14/09/2017</a:t>
            </a:r>
            <a:endParaRPr/>
          </a:p>
        </p:txBody>
      </p:sp>
      <p:sp>
        <p:nvSpPr>
          <p:cNvPr id="4" name="Segnaposto piè di pagina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pPr rtl="0"/>
            <a:endParaRPr/>
          </a:p>
        </p:txBody>
      </p:sp>
      <p:sp>
        <p:nvSpPr>
          <p:cNvPr id="5" name="Segnaposto numero diapositiva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pPr rtl="0"/>
            <a:fld id="{A446DCAE-1661-43FF-8A44-43DAFDC1FD90}" type="slidenum">
              <a:rPr/>
              <a:pPr rtl="0"/>
              <a:t>‹N›</a:t>
            </a:fld>
            <a:endParaRPr/>
          </a:p>
        </p:txBody>
      </p:sp>
    </p:spTree>
    <p:extLst>
      <p:ext uri="{BB962C8B-B14F-4D97-AF65-F5344CB8AC3E}">
        <p14:creationId xmlns=""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rtl="0"/>
            <a:endParaRPr/>
          </a:p>
        </p:txBody>
      </p:sp>
      <p:sp>
        <p:nvSpPr>
          <p:cNvPr id="3" name="Segnaposto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pPr rtl="0"/>
            <a:r>
              <a:rPr lang="en-US"/>
              <a:t>14/09/2017</a:t>
            </a:r>
            <a:endParaRPr/>
          </a:p>
        </p:txBody>
      </p:sp>
      <p:sp>
        <p:nvSpPr>
          <p:cNvPr id="4" name="Segnaposto immagine diapositiva 3"/>
          <p:cNvSpPr>
            <a:spLocks noGrp="1" noRot="1" noChangeAspect="1"/>
          </p:cNvSpPr>
          <p:nvPr>
            <p:ph type="sldImg" idx="2"/>
          </p:nvPr>
        </p:nvSpPr>
        <p:spPr>
          <a:xfrm>
            <a:off x="92075" y="744538"/>
            <a:ext cx="6613525" cy="3722687"/>
          </a:xfrm>
          <a:prstGeom prst="rect">
            <a:avLst/>
          </a:prstGeom>
          <a:noFill/>
          <a:ln w="12700">
            <a:solidFill>
              <a:prstClr val="black"/>
            </a:solidFill>
          </a:ln>
        </p:spPr>
        <p:txBody>
          <a:bodyPr vert="horz" lIns="91440" tIns="45720" rIns="91440" bIns="45720" rtlCol="0" anchor="ctr"/>
          <a:lstStyle/>
          <a:p>
            <a:pPr rtl="0"/>
            <a:endParaRPr/>
          </a:p>
        </p:txBody>
      </p:sp>
      <p:sp>
        <p:nvSpPr>
          <p:cNvPr id="5" name="Segnaposto note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6" name="Segnaposto piè di pagina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pPr rtl="0"/>
            <a:endParaRPr/>
          </a:p>
        </p:txBody>
      </p:sp>
      <p:sp>
        <p:nvSpPr>
          <p:cNvPr id="7" name="Segnaposto numero diapos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pPr rtl="0"/>
            <a:fld id="{69C971FF-EF28-4195-A575-329446EFAA55}" type="slidenum">
              <a:rPr/>
              <a:pPr rtl="0"/>
              <a:t>‹N›</a:t>
            </a:fld>
            <a:endParaRPr/>
          </a:p>
        </p:txBody>
      </p:sp>
    </p:spTree>
    <p:extLst>
      <p:ext uri="{BB962C8B-B14F-4D97-AF65-F5344CB8AC3E}">
        <p14:creationId xmlns=""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6" name="Figura a mano libera 6"/>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a:solidFill>
                <a:schemeClr val="lt1"/>
              </a:solidFill>
            </a:endParaRPr>
          </a:p>
        </p:txBody>
      </p:sp>
      <p:sp>
        <p:nvSpPr>
          <p:cNvPr id="2" name="Titolo 1"/>
          <p:cNvSpPr>
            <a:spLocks noGrp="1"/>
          </p:cNvSpPr>
          <p:nvPr>
            <p:ph type="ctrTitle"/>
          </p:nvPr>
        </p:nvSpPr>
        <p:spPr>
          <a:xfrm>
            <a:off x="1217613" y="1828799"/>
            <a:ext cx="9753600" cy="3048001"/>
          </a:xfrm>
        </p:spPr>
        <p:txBody>
          <a:bodyPr rtlCol="0">
            <a:normAutofit/>
          </a:bodyPr>
          <a:lstStyle>
            <a:lvl1pPr>
              <a:defRPr sz="4400"/>
            </a:lvl1pPr>
          </a:lstStyle>
          <a:p>
            <a:pPr rtl="0"/>
            <a:r>
              <a:t>Fare clic per modificare lo stile del titolo dello schema</a:t>
            </a:r>
          </a:p>
        </p:txBody>
      </p:sp>
      <p:sp>
        <p:nvSpPr>
          <p:cNvPr id="3" name="Sottotitolo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t>Fare clic per modificare lo stile del sottotitolo dello schema</a:t>
            </a:r>
          </a:p>
        </p:txBody>
      </p:sp>
    </p:spTree>
    <p:extLst>
      <p:ext uri="{BB962C8B-B14F-4D97-AF65-F5344CB8AC3E}">
        <p14:creationId xmlns="" xmlns:p14="http://schemas.microsoft.com/office/powerpoint/2010/main" val="92524586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t>Fare clic per modificare lo stile del titolo dello schema</a:t>
            </a:r>
          </a:p>
        </p:txBody>
      </p:sp>
      <p:sp>
        <p:nvSpPr>
          <p:cNvPr id="3" name="Segnaposto testo verticale 2"/>
          <p:cNvSpPr>
            <a:spLocks noGrp="1"/>
          </p:cNvSpPr>
          <p:nvPr>
            <p:ph type="body" orient="vert" idx="1"/>
          </p:nvPr>
        </p:nvSpPr>
        <p:spPr/>
        <p:txBody>
          <a:bodyPr vert="eaVert" rtlCol="0"/>
          <a:lstStyle>
            <a:lvl5pPr>
              <a:defRPr/>
            </a:lvl5pPr>
            <a:lvl6pPr>
              <a:defRPr/>
            </a:lvl6pPr>
            <a:lvl7pPr>
              <a:defRPr baseline="0"/>
            </a:lvl7pPr>
            <a:lvl8pPr>
              <a:defRPr baseline="0"/>
            </a:lvl8pPr>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5" name="Segnaposto piè di pagina 4"/>
          <p:cNvSpPr>
            <a:spLocks noGrp="1"/>
          </p:cNvSpPr>
          <p:nvPr>
            <p:ph type="ftr" sz="quarter" idx="11"/>
          </p:nvPr>
        </p:nvSpPr>
        <p:spPr/>
        <p:txBody>
          <a:bodyPr rtlCol="0"/>
          <a:lstStyle/>
          <a:p>
            <a:pPr rtl="0"/>
            <a:endParaRPr/>
          </a:p>
        </p:txBody>
      </p:sp>
      <p:sp>
        <p:nvSpPr>
          <p:cNvPr id="4" name="Segnaposto data 3"/>
          <p:cNvSpPr>
            <a:spLocks noGrp="1"/>
          </p:cNvSpPr>
          <p:nvPr>
            <p:ph type="dt" sz="half" idx="10"/>
          </p:nvPr>
        </p:nvSpPr>
        <p:spPr/>
        <p:txBody>
          <a:bodyPr rtlCol="0"/>
          <a:lstStyle/>
          <a:p>
            <a:pPr rtl="0"/>
            <a:endParaRPr/>
          </a:p>
        </p:txBody>
      </p:sp>
      <p:sp>
        <p:nvSpPr>
          <p:cNvPr id="6" name="Segnaposto numero diapositiva 5"/>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294485481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6898" y="685800"/>
            <a:ext cx="2134315" cy="5486400"/>
          </a:xfrm>
        </p:spPr>
        <p:txBody>
          <a:bodyPr vert="eaVert" rtlCol="0"/>
          <a:lstStyle/>
          <a:p>
            <a:pPr rtl="0"/>
            <a:r>
              <a:t>Fare clic per modificare lo stile del titolo dello schema</a:t>
            </a:r>
          </a:p>
        </p:txBody>
      </p:sp>
      <p:sp>
        <p:nvSpPr>
          <p:cNvPr id="3" name="Segnaposto testo verticale 2"/>
          <p:cNvSpPr>
            <a:spLocks noGrp="1"/>
          </p:cNvSpPr>
          <p:nvPr>
            <p:ph type="body" orient="vert" idx="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5" name="Segnaposto piè di pagina 4"/>
          <p:cNvSpPr>
            <a:spLocks noGrp="1"/>
          </p:cNvSpPr>
          <p:nvPr>
            <p:ph type="ftr" sz="quarter" idx="11"/>
          </p:nvPr>
        </p:nvSpPr>
        <p:spPr/>
        <p:txBody>
          <a:bodyPr rtlCol="0"/>
          <a:lstStyle/>
          <a:p>
            <a:pPr rtl="0"/>
            <a:endParaRPr/>
          </a:p>
        </p:txBody>
      </p:sp>
      <p:sp>
        <p:nvSpPr>
          <p:cNvPr id="4" name="Segnaposto data 3"/>
          <p:cNvSpPr>
            <a:spLocks noGrp="1"/>
          </p:cNvSpPr>
          <p:nvPr>
            <p:ph type="dt" sz="half" idx="10"/>
          </p:nvPr>
        </p:nvSpPr>
        <p:spPr/>
        <p:txBody>
          <a:bodyPr rtlCol="0"/>
          <a:lstStyle/>
          <a:p>
            <a:pPr rtl="0"/>
            <a:endParaRPr/>
          </a:p>
        </p:txBody>
      </p:sp>
      <p:sp>
        <p:nvSpPr>
          <p:cNvPr id="6" name="Segnaposto numero diapositiva 5"/>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282942434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t>Fare clic per modificare lo stile del titolo</a:t>
            </a:r>
          </a:p>
        </p:txBody>
      </p:sp>
      <p:sp>
        <p:nvSpPr>
          <p:cNvPr id="3" name="Segnaposto contenuto 2"/>
          <p:cNvSpPr>
            <a:spLocks noGrp="1"/>
          </p:cNvSpPr>
          <p:nvPr>
            <p:ph idx="1"/>
          </p:nvPr>
        </p:nvSpPr>
        <p:spPr/>
        <p:txBody>
          <a:bodyPr rtlCol="0"/>
          <a:lstStyle>
            <a:lvl5pPr>
              <a:defRPr/>
            </a:lvl5pPr>
            <a:lvl6pPr>
              <a:defRPr/>
            </a:lvl6pPr>
            <a:lvl7pPr>
              <a:defRPr baseline="0"/>
            </a:lvl7pPr>
            <a:lvl8pPr>
              <a:defRPr baseline="0"/>
            </a:lvl8pPr>
            <a:lvl9pPr>
              <a:defRPr baseline="0"/>
            </a:lvl9pPr>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5" name="Segnaposto piè di pagina 4"/>
          <p:cNvSpPr>
            <a:spLocks noGrp="1"/>
          </p:cNvSpPr>
          <p:nvPr>
            <p:ph type="ftr" sz="quarter" idx="11"/>
          </p:nvPr>
        </p:nvSpPr>
        <p:spPr/>
        <p:txBody>
          <a:bodyPr rtlCol="0"/>
          <a:lstStyle/>
          <a:p>
            <a:pPr rtl="0"/>
            <a:endParaRPr/>
          </a:p>
        </p:txBody>
      </p:sp>
      <p:sp>
        <p:nvSpPr>
          <p:cNvPr id="4" name="Segnaposto data 3"/>
          <p:cNvSpPr>
            <a:spLocks noGrp="1"/>
          </p:cNvSpPr>
          <p:nvPr>
            <p:ph type="dt" sz="half" idx="10"/>
          </p:nvPr>
        </p:nvSpPr>
        <p:spPr/>
        <p:txBody>
          <a:bodyPr rtlCol="0"/>
          <a:lstStyle/>
          <a:p>
            <a:pPr rtl="0"/>
            <a:endParaRPr/>
          </a:p>
        </p:txBody>
      </p:sp>
      <p:sp>
        <p:nvSpPr>
          <p:cNvPr id="6" name="Segnaposto numero diapositiva 5"/>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79464224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1217614" y="3429000"/>
            <a:ext cx="9753600" cy="2362199"/>
          </a:xfrm>
        </p:spPr>
        <p:txBody>
          <a:bodyPr rtlCol="0" anchor="b">
            <a:normAutofit/>
          </a:bodyPr>
          <a:lstStyle>
            <a:lvl1pPr algn="l">
              <a:defRPr sz="4400" b="0" cap="all"/>
            </a:lvl1pPr>
          </a:lstStyle>
          <a:p>
            <a:pPr rtl="0"/>
            <a:r>
              <a:t>Fare clic per modificare lo stile del titolo dello schema</a:t>
            </a:r>
          </a:p>
        </p:txBody>
      </p:sp>
      <p:sp>
        <p:nvSpPr>
          <p:cNvPr id="3" name="Segnaposto testo 2"/>
          <p:cNvSpPr>
            <a:spLocks noGrp="1"/>
          </p:cNvSpPr>
          <p:nvPr>
            <p:ph type="body" idx="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t>Fare clic per modificare gli stili del testo dello schema</a:t>
            </a:r>
          </a:p>
        </p:txBody>
      </p:sp>
      <p:sp>
        <p:nvSpPr>
          <p:cNvPr id="5" name="Segnaposto piè di pagina 4"/>
          <p:cNvSpPr>
            <a:spLocks noGrp="1"/>
          </p:cNvSpPr>
          <p:nvPr>
            <p:ph type="ftr" sz="quarter" idx="11"/>
          </p:nvPr>
        </p:nvSpPr>
        <p:spPr/>
        <p:txBody>
          <a:bodyPr rtlCol="0"/>
          <a:lstStyle/>
          <a:p>
            <a:pPr rtl="0"/>
            <a:endParaRPr/>
          </a:p>
        </p:txBody>
      </p:sp>
      <p:sp>
        <p:nvSpPr>
          <p:cNvPr id="4" name="Segnaposto data 3"/>
          <p:cNvSpPr>
            <a:spLocks noGrp="1"/>
          </p:cNvSpPr>
          <p:nvPr>
            <p:ph type="dt" sz="half" idx="10"/>
          </p:nvPr>
        </p:nvSpPr>
        <p:spPr/>
        <p:txBody>
          <a:bodyPr rtlCol="0"/>
          <a:lstStyle/>
          <a:p>
            <a:pPr rtl="0"/>
            <a:endParaRPr/>
          </a:p>
        </p:txBody>
      </p:sp>
      <p:sp>
        <p:nvSpPr>
          <p:cNvPr id="6" name="Segnaposto numero diapositiva 5"/>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94569230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t>Fare clic per modificare lo stile del titolo dello schema</a:t>
            </a:r>
          </a:p>
        </p:txBody>
      </p:sp>
      <p:sp>
        <p:nvSpPr>
          <p:cNvPr id="3" name="Segnaposto contenuto 2"/>
          <p:cNvSpPr>
            <a:spLocks noGrp="1"/>
          </p:cNvSpPr>
          <p:nvPr>
            <p:ph sz="half" idx="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4" name="Segnaposto contenuto 3"/>
          <p:cNvSpPr>
            <a:spLocks noGrp="1"/>
          </p:cNvSpPr>
          <p:nvPr>
            <p:ph sz="half" idx="2"/>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6" name="Segnaposto piè di pagina 5"/>
          <p:cNvSpPr>
            <a:spLocks noGrp="1"/>
          </p:cNvSpPr>
          <p:nvPr>
            <p:ph type="ftr" sz="quarter" idx="11"/>
          </p:nvPr>
        </p:nvSpPr>
        <p:spPr/>
        <p:txBody>
          <a:bodyPr rtlCol="0"/>
          <a:lstStyle/>
          <a:p>
            <a:pPr rtl="0"/>
            <a:endParaRPr/>
          </a:p>
        </p:txBody>
      </p:sp>
      <p:sp>
        <p:nvSpPr>
          <p:cNvPr id="5" name="Segnaposto data 4"/>
          <p:cNvSpPr>
            <a:spLocks noGrp="1"/>
          </p:cNvSpPr>
          <p:nvPr>
            <p:ph type="dt" sz="half" idx="10"/>
          </p:nvPr>
        </p:nvSpPr>
        <p:spPr/>
        <p:txBody>
          <a:bodyPr rtlCol="0"/>
          <a:lstStyle/>
          <a:p>
            <a:pPr rtl="0"/>
            <a:endParaRPr/>
          </a:p>
        </p:txBody>
      </p:sp>
      <p:sp>
        <p:nvSpPr>
          <p:cNvPr id="7" name="Segnaposto numero diapositiva 6"/>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79778425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lvl1pPr>
              <a:defRPr/>
            </a:lvl1pPr>
          </a:lstStyle>
          <a:p>
            <a:pPr rtl="0"/>
            <a:r>
              <a:t>Fare clic per modificare lo stile del titolo dello schema</a:t>
            </a:r>
          </a:p>
        </p:txBody>
      </p:sp>
      <p:sp>
        <p:nvSpPr>
          <p:cNvPr id="3" name="Segnaposto testo 2"/>
          <p:cNvSpPr>
            <a:spLocks noGrp="1"/>
          </p:cNvSpPr>
          <p:nvPr>
            <p:ph type="body" idx="1"/>
          </p:nvPr>
        </p:nvSpPr>
        <p:spPr>
          <a:xfrm>
            <a:off x="1217614" y="1828799"/>
            <a:ext cx="4709160" cy="838201"/>
          </a:xfrm>
        </p:spPr>
        <p:txBody>
          <a:bodyPr rtlCol="0" anchor="ctr">
            <a:normAutofit/>
          </a:bodyPr>
          <a:lstStyle>
            <a:lvl1pPr marL="0" indent="0">
              <a:spcBef>
                <a:spcPts val="0"/>
              </a:spcBef>
              <a:buNone/>
              <a:defRPr sz="22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dirty="0"/>
              <a:t>Fare </a:t>
            </a:r>
            <a:r>
              <a:rPr dirty="0" err="1"/>
              <a:t>clic</a:t>
            </a:r>
            <a:r>
              <a:rPr dirty="0"/>
              <a:t> per </a:t>
            </a:r>
            <a:r>
              <a:rPr dirty="0" err="1"/>
              <a:t>modificare</a:t>
            </a:r>
            <a:r>
              <a:rPr dirty="0"/>
              <a:t> </a:t>
            </a:r>
            <a:r>
              <a:rPr dirty="0" err="1"/>
              <a:t>gli</a:t>
            </a:r>
            <a:r>
              <a:rPr dirty="0"/>
              <a:t> </a:t>
            </a:r>
            <a:r>
              <a:rPr dirty="0" err="1"/>
              <a:t>stili</a:t>
            </a:r>
            <a:r>
              <a:rPr dirty="0"/>
              <a:t> del </a:t>
            </a:r>
            <a:r>
              <a:rPr dirty="0" err="1"/>
              <a:t>testo</a:t>
            </a:r>
            <a:r>
              <a:rPr dirty="0"/>
              <a:t> </a:t>
            </a:r>
            <a:r>
              <a:rPr dirty="0" err="1"/>
              <a:t>dello</a:t>
            </a:r>
            <a:r>
              <a:rPr dirty="0"/>
              <a:t> schema</a:t>
            </a:r>
          </a:p>
        </p:txBody>
      </p:sp>
      <p:sp>
        <p:nvSpPr>
          <p:cNvPr id="4" name="Segnaposto contenuto 3"/>
          <p:cNvSpPr>
            <a:spLocks noGrp="1"/>
          </p:cNvSpPr>
          <p:nvPr>
            <p:ph sz="half" idx="2"/>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5" name="Segnaposto testo 4"/>
          <p:cNvSpPr>
            <a:spLocks noGrp="1"/>
          </p:cNvSpPr>
          <p:nvPr>
            <p:ph type="body" sz="quarter" idx="3"/>
          </p:nvPr>
        </p:nvSpPr>
        <p:spPr>
          <a:xfrm>
            <a:off x="6262054" y="1828799"/>
            <a:ext cx="4709160" cy="838201"/>
          </a:xfrm>
        </p:spPr>
        <p:txBody>
          <a:bodyPr rtlCol="0" anchor="ctr">
            <a:normAutofit/>
          </a:bodyPr>
          <a:lstStyle>
            <a:lvl1pPr marL="0" indent="0">
              <a:spcBef>
                <a:spcPts val="0"/>
              </a:spcBef>
              <a:buNone/>
              <a:defRPr sz="22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dirty="0"/>
              <a:t>Fare </a:t>
            </a:r>
            <a:r>
              <a:rPr dirty="0" err="1"/>
              <a:t>clic</a:t>
            </a:r>
            <a:r>
              <a:rPr dirty="0"/>
              <a:t> per </a:t>
            </a:r>
            <a:r>
              <a:rPr dirty="0" err="1"/>
              <a:t>modificare</a:t>
            </a:r>
            <a:r>
              <a:rPr dirty="0"/>
              <a:t> </a:t>
            </a:r>
            <a:r>
              <a:rPr dirty="0" err="1"/>
              <a:t>gli</a:t>
            </a:r>
            <a:r>
              <a:rPr dirty="0"/>
              <a:t> </a:t>
            </a:r>
            <a:r>
              <a:rPr dirty="0" err="1"/>
              <a:t>stili</a:t>
            </a:r>
            <a:r>
              <a:rPr dirty="0"/>
              <a:t> del </a:t>
            </a:r>
            <a:r>
              <a:rPr dirty="0" err="1"/>
              <a:t>testo</a:t>
            </a:r>
            <a:r>
              <a:rPr dirty="0"/>
              <a:t> </a:t>
            </a:r>
            <a:r>
              <a:rPr dirty="0" err="1"/>
              <a:t>dello</a:t>
            </a:r>
            <a:r>
              <a:rPr dirty="0"/>
              <a:t> schema</a:t>
            </a:r>
          </a:p>
        </p:txBody>
      </p:sp>
      <p:sp>
        <p:nvSpPr>
          <p:cNvPr id="6" name="Segnaposto contenuto 5"/>
          <p:cNvSpPr>
            <a:spLocks noGrp="1"/>
          </p:cNvSpPr>
          <p:nvPr>
            <p:ph sz="quarter" idx="4"/>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8" name="Segnaposto piè di pagina 7"/>
          <p:cNvSpPr>
            <a:spLocks noGrp="1"/>
          </p:cNvSpPr>
          <p:nvPr>
            <p:ph type="ftr" sz="quarter" idx="11"/>
          </p:nvPr>
        </p:nvSpPr>
        <p:spPr/>
        <p:txBody>
          <a:bodyPr rtlCol="0"/>
          <a:lstStyle/>
          <a:p>
            <a:pPr rtl="0"/>
            <a:endParaRPr/>
          </a:p>
        </p:txBody>
      </p:sp>
      <p:sp>
        <p:nvSpPr>
          <p:cNvPr id="7" name="Segnaposto data 6"/>
          <p:cNvSpPr>
            <a:spLocks noGrp="1"/>
          </p:cNvSpPr>
          <p:nvPr>
            <p:ph type="dt" sz="half" idx="10"/>
          </p:nvPr>
        </p:nvSpPr>
        <p:spPr/>
        <p:txBody>
          <a:bodyPr rtlCol="0"/>
          <a:lstStyle/>
          <a:p>
            <a:pPr rtl="0"/>
            <a:endParaRPr/>
          </a:p>
        </p:txBody>
      </p:sp>
      <p:sp>
        <p:nvSpPr>
          <p:cNvPr id="9" name="Segnaposto numero diapositiva 8"/>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86244737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t>Fare clic per modificare lo stile del titolo dello schema</a:t>
            </a:r>
          </a:p>
        </p:txBody>
      </p:sp>
      <p:sp>
        <p:nvSpPr>
          <p:cNvPr id="4" name="Segnaposto piè di pagina 3"/>
          <p:cNvSpPr>
            <a:spLocks noGrp="1"/>
          </p:cNvSpPr>
          <p:nvPr>
            <p:ph type="ftr" sz="quarter" idx="11"/>
          </p:nvPr>
        </p:nvSpPr>
        <p:spPr/>
        <p:txBody>
          <a:bodyPr rtlCol="0"/>
          <a:lstStyle/>
          <a:p>
            <a:pPr rtl="0"/>
            <a:endParaRPr/>
          </a:p>
        </p:txBody>
      </p:sp>
      <p:sp>
        <p:nvSpPr>
          <p:cNvPr id="3" name="Segnaposto data 2"/>
          <p:cNvSpPr>
            <a:spLocks noGrp="1"/>
          </p:cNvSpPr>
          <p:nvPr>
            <p:ph type="dt" sz="half" idx="10"/>
          </p:nvPr>
        </p:nvSpPr>
        <p:spPr/>
        <p:txBody>
          <a:bodyPr rtlCol="0"/>
          <a:lstStyle/>
          <a:p>
            <a:pPr rtl="0"/>
            <a:endParaRPr/>
          </a:p>
        </p:txBody>
      </p:sp>
      <p:sp>
        <p:nvSpPr>
          <p:cNvPr id="5" name="Segnaposto numero diapositiva 4"/>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133622381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rtlCol="0"/>
          <a:lstStyle/>
          <a:p>
            <a:pPr rtl="0"/>
            <a:endParaRPr/>
          </a:p>
        </p:txBody>
      </p:sp>
      <p:sp>
        <p:nvSpPr>
          <p:cNvPr id="2" name="Segnaposto data 1"/>
          <p:cNvSpPr>
            <a:spLocks noGrp="1"/>
          </p:cNvSpPr>
          <p:nvPr>
            <p:ph type="dt" sz="half" idx="10"/>
          </p:nvPr>
        </p:nvSpPr>
        <p:spPr/>
        <p:txBody>
          <a:bodyPr rtlCol="0"/>
          <a:lstStyle/>
          <a:p>
            <a:pPr rtl="0"/>
            <a:endParaRPr/>
          </a:p>
        </p:txBody>
      </p:sp>
      <p:sp>
        <p:nvSpPr>
          <p:cNvPr id="4" name="Segnaposto numero diapositiva 3"/>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255341173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bg>
      <p:bgPr>
        <a:solidFill>
          <a:schemeClr val="bg1"/>
        </a:solidFill>
        <a:effectLst/>
      </p:bgPr>
    </p:bg>
    <p:spTree>
      <p:nvGrpSpPr>
        <p:cNvPr id="1" name=""/>
        <p:cNvGrpSpPr/>
        <p:nvPr/>
      </p:nvGrpSpPr>
      <p:grpSpPr>
        <a:xfrm>
          <a:off x="0" y="0"/>
          <a:ext cx="0" cy="0"/>
          <a:chOff x="0" y="0"/>
          <a:chExt cx="0" cy="0"/>
        </a:xfrm>
      </p:grpSpPr>
      <p:sp>
        <p:nvSpPr>
          <p:cNvPr id="8" name="Rettangolo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a:p>
        </p:txBody>
      </p:sp>
      <p:sp>
        <p:nvSpPr>
          <p:cNvPr id="2" name="Titolo 1"/>
          <p:cNvSpPr>
            <a:spLocks noGrp="1"/>
          </p:cNvSpPr>
          <p:nvPr>
            <p:ph type="title"/>
          </p:nvPr>
        </p:nvSpPr>
        <p:spPr>
          <a:xfrm>
            <a:off x="684213" y="685800"/>
            <a:ext cx="3886200" cy="4038600"/>
          </a:xfrm>
        </p:spPr>
        <p:txBody>
          <a:bodyPr rtlCol="0" anchor="b">
            <a:noAutofit/>
          </a:bodyPr>
          <a:lstStyle>
            <a:lvl1pPr algn="l">
              <a:defRPr sz="3600" b="0"/>
            </a:lvl1pPr>
          </a:lstStyle>
          <a:p>
            <a:pPr rtl="0"/>
            <a:r>
              <a:rPr dirty="0"/>
              <a:t>Fare </a:t>
            </a:r>
            <a:r>
              <a:rPr dirty="0" err="1"/>
              <a:t>clic</a:t>
            </a:r>
            <a:r>
              <a:rPr dirty="0"/>
              <a:t> per </a:t>
            </a:r>
            <a:r>
              <a:rPr dirty="0" err="1"/>
              <a:t>modificare</a:t>
            </a:r>
            <a:r>
              <a:rPr dirty="0"/>
              <a:t> lo stile del </a:t>
            </a:r>
            <a:r>
              <a:rPr dirty="0" err="1"/>
              <a:t>titolo</a:t>
            </a:r>
            <a:endParaRPr dirty="0"/>
          </a:p>
        </p:txBody>
      </p:sp>
      <p:sp>
        <p:nvSpPr>
          <p:cNvPr id="3" name="Segnaposto contenuto 2"/>
          <p:cNvSpPr>
            <a:spLocks noGrp="1"/>
          </p:cNvSpPr>
          <p:nvPr>
            <p:ph idx="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4" name="Segnaposto testo 3"/>
          <p:cNvSpPr>
            <a:spLocks noGrp="1"/>
          </p:cNvSpPr>
          <p:nvPr>
            <p:ph type="body" sz="half" idx="2"/>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t>Fare clic per modificare gli stili del testo dello schema</a:t>
            </a:r>
          </a:p>
        </p:txBody>
      </p:sp>
      <p:sp>
        <p:nvSpPr>
          <p:cNvPr id="6" name="Segnaposto piè di pagina 5"/>
          <p:cNvSpPr>
            <a:spLocks noGrp="1"/>
          </p:cNvSpPr>
          <p:nvPr>
            <p:ph type="ftr" sz="quarter" idx="11"/>
          </p:nvPr>
        </p:nvSpPr>
        <p:spPr/>
        <p:txBody>
          <a:bodyPr rtlCol="0"/>
          <a:lstStyle/>
          <a:p>
            <a:pPr rtl="0"/>
            <a:endParaRPr/>
          </a:p>
        </p:txBody>
      </p:sp>
      <p:sp>
        <p:nvSpPr>
          <p:cNvPr id="5" name="Segnaposto data 4"/>
          <p:cNvSpPr>
            <a:spLocks noGrp="1"/>
          </p:cNvSpPr>
          <p:nvPr>
            <p:ph type="dt" sz="half" idx="10"/>
          </p:nvPr>
        </p:nvSpPr>
        <p:spPr/>
        <p:txBody>
          <a:bodyPr rtlCol="0"/>
          <a:lstStyle/>
          <a:p>
            <a:pPr rtl="0"/>
            <a:endParaRPr/>
          </a:p>
        </p:txBody>
      </p:sp>
      <p:sp>
        <p:nvSpPr>
          <p:cNvPr id="7" name="Segnaposto numero diapositiva 6"/>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265848304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bg>
      <p:bgPr>
        <a:solidFill>
          <a:schemeClr val="bg1"/>
        </a:solidFill>
        <a:effectLst/>
      </p:bgPr>
    </p:bg>
    <p:spTree>
      <p:nvGrpSpPr>
        <p:cNvPr id="1" name=""/>
        <p:cNvGrpSpPr/>
        <p:nvPr/>
      </p:nvGrpSpPr>
      <p:grpSpPr>
        <a:xfrm>
          <a:off x="0" y="0"/>
          <a:ext cx="0" cy="0"/>
          <a:chOff x="0" y="0"/>
          <a:chExt cx="0" cy="0"/>
        </a:xfrm>
      </p:grpSpPr>
      <p:sp>
        <p:nvSpPr>
          <p:cNvPr id="8" name="Rettangolo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a:p>
        </p:txBody>
      </p:sp>
      <p:sp>
        <p:nvSpPr>
          <p:cNvPr id="2" name="Titolo 1"/>
          <p:cNvSpPr>
            <a:spLocks noGrp="1"/>
          </p:cNvSpPr>
          <p:nvPr>
            <p:ph type="title"/>
          </p:nvPr>
        </p:nvSpPr>
        <p:spPr>
          <a:xfrm>
            <a:off x="684213" y="685800"/>
            <a:ext cx="3886200" cy="4038600"/>
          </a:xfrm>
        </p:spPr>
        <p:txBody>
          <a:bodyPr rtlCol="0" anchor="b">
            <a:noAutofit/>
          </a:bodyPr>
          <a:lstStyle>
            <a:lvl1pPr algn="l">
              <a:defRPr sz="3600" b="0"/>
            </a:lvl1pPr>
          </a:lstStyle>
          <a:p>
            <a:pPr rtl="0"/>
            <a:r>
              <a:rPr dirty="0"/>
              <a:t>Fare </a:t>
            </a:r>
            <a:r>
              <a:rPr dirty="0" err="1"/>
              <a:t>clic</a:t>
            </a:r>
            <a:r>
              <a:rPr dirty="0"/>
              <a:t> per </a:t>
            </a:r>
            <a:r>
              <a:rPr dirty="0" err="1"/>
              <a:t>modificare</a:t>
            </a:r>
            <a:r>
              <a:rPr dirty="0"/>
              <a:t> lo stile del </a:t>
            </a:r>
            <a:r>
              <a:rPr dirty="0" err="1"/>
              <a:t>titolo</a:t>
            </a:r>
            <a:r>
              <a:rPr dirty="0"/>
              <a:t> </a:t>
            </a:r>
            <a:r>
              <a:rPr dirty="0" err="1"/>
              <a:t>dello</a:t>
            </a:r>
            <a:r>
              <a:rPr dirty="0"/>
              <a:t> schema</a:t>
            </a:r>
          </a:p>
        </p:txBody>
      </p:sp>
      <p:sp>
        <p:nvSpPr>
          <p:cNvPr id="3" name="Segnaposto immagine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t>Fare clic sull'icona per inserire un'immagine</a:t>
            </a:r>
          </a:p>
        </p:txBody>
      </p:sp>
      <p:sp>
        <p:nvSpPr>
          <p:cNvPr id="4" name="Segnaposto testo 3"/>
          <p:cNvSpPr>
            <a:spLocks noGrp="1"/>
          </p:cNvSpPr>
          <p:nvPr>
            <p:ph type="body" sz="half" idx="2"/>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t>Fare clic per modificare gli stili del testo dello schema</a:t>
            </a:r>
          </a:p>
        </p:txBody>
      </p:sp>
      <p:sp>
        <p:nvSpPr>
          <p:cNvPr id="6" name="Segnaposto piè di pagina 5"/>
          <p:cNvSpPr>
            <a:spLocks noGrp="1"/>
          </p:cNvSpPr>
          <p:nvPr>
            <p:ph type="ftr" sz="quarter" idx="11"/>
          </p:nvPr>
        </p:nvSpPr>
        <p:spPr/>
        <p:txBody>
          <a:bodyPr rtlCol="0"/>
          <a:lstStyle/>
          <a:p>
            <a:pPr rtl="0"/>
            <a:endParaRPr/>
          </a:p>
        </p:txBody>
      </p:sp>
      <p:sp>
        <p:nvSpPr>
          <p:cNvPr id="5" name="Segnaposto data 4"/>
          <p:cNvSpPr>
            <a:spLocks noGrp="1"/>
          </p:cNvSpPr>
          <p:nvPr>
            <p:ph type="dt" sz="half" idx="10"/>
          </p:nvPr>
        </p:nvSpPr>
        <p:spPr/>
        <p:txBody>
          <a:bodyPr rtlCol="0"/>
          <a:lstStyle/>
          <a:p>
            <a:pPr rtl="0"/>
            <a:endParaRPr/>
          </a:p>
        </p:txBody>
      </p:sp>
      <p:sp>
        <p:nvSpPr>
          <p:cNvPr id="7" name="Segnaposto numero diapositiva 6"/>
          <p:cNvSpPr>
            <a:spLocks noGrp="1"/>
          </p:cNvSpPr>
          <p:nvPr>
            <p:ph type="sldNum" sz="quarter" idx="12"/>
          </p:nvPr>
        </p:nvSpPr>
        <p:spPr/>
        <p:txBody>
          <a:bodyPr rtlCol="0"/>
          <a:lstStyle/>
          <a:p>
            <a:pPr rtl="0"/>
            <a:fld id="{F36C87F6-986D-49E6-AF40-1B3A1EE8064D}" type="slidenum">
              <a:rPr/>
              <a:pPr rtl="0"/>
              <a:t>‹N›</a:t>
            </a:fld>
            <a:endParaRPr/>
          </a:p>
        </p:txBody>
      </p:sp>
    </p:spTree>
    <p:extLst>
      <p:ext uri="{BB962C8B-B14F-4D97-AF65-F5344CB8AC3E}">
        <p14:creationId xmlns="" xmlns:p14="http://schemas.microsoft.com/office/powerpoint/2010/main" val="319243826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t>Fare clic per modificare lo stile del titolo</a:t>
            </a:r>
          </a:p>
        </p:txBody>
      </p:sp>
      <p:sp>
        <p:nvSpPr>
          <p:cNvPr id="3" name="Segnaposto testo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t>Fare clic per modificare gli stili del testo dello schema</a:t>
            </a:r>
          </a:p>
          <a:p>
            <a:pPr lvl="1" rtl="0"/>
            <a:r>
              <a:t>Secondo livello</a:t>
            </a:r>
          </a:p>
          <a:p>
            <a:pPr lvl="2" rtl="0"/>
            <a:r>
              <a:t>Terzo livello</a:t>
            </a:r>
          </a:p>
          <a:p>
            <a:pPr lvl="3" rtl="0"/>
            <a:r>
              <a:t>Quarto livello</a:t>
            </a:r>
          </a:p>
          <a:p>
            <a:pPr lvl="4" rtl="0"/>
            <a:r>
              <a:t>Quinto livello</a:t>
            </a:r>
          </a:p>
        </p:txBody>
      </p:sp>
      <p:sp>
        <p:nvSpPr>
          <p:cNvPr id="5" name="Segnaposto piè di pagina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endParaRPr lang="en-US"/>
          </a:p>
        </p:txBody>
      </p:sp>
      <p:sp>
        <p:nvSpPr>
          <p:cNvPr id="4" name="Segnaposto data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endParaRPr lang="en-US"/>
          </a:p>
        </p:txBody>
      </p:sp>
      <p:sp>
        <p:nvSpPr>
          <p:cNvPr id="6" name="Segnaposto numero diapositiva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en-US" smtClean="0"/>
              <a:pPr rtl="0"/>
              <a:t>‹N›</a:t>
            </a:fld>
            <a:endParaRPr lang="en-US"/>
          </a:p>
        </p:txBody>
      </p:sp>
    </p:spTree>
    <p:extLst>
      <p:ext uri="{BB962C8B-B14F-4D97-AF65-F5344CB8AC3E}">
        <p14:creationId xmlns=""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hf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858273" y="261667"/>
            <a:ext cx="9753600" cy="1567134"/>
          </a:xfrm>
        </p:spPr>
        <p:txBody>
          <a:bodyPr rtlCol="0"/>
          <a:lstStyle/>
          <a:p>
            <a:r>
              <a:rPr lang="it" b="1" dirty="0" smtClean="0"/>
              <a:t>GLOSSARIO ECONOMICO</a:t>
            </a:r>
            <a:endParaRPr lang="it-IT" dirty="0"/>
          </a:p>
        </p:txBody>
      </p:sp>
      <p:sp>
        <p:nvSpPr>
          <p:cNvPr id="3" name="Sottotitolo 2"/>
          <p:cNvSpPr>
            <a:spLocks noGrp="1"/>
          </p:cNvSpPr>
          <p:nvPr>
            <p:ph type="subTitle" idx="1"/>
          </p:nvPr>
        </p:nvSpPr>
        <p:spPr>
          <a:xfrm>
            <a:off x="1217614" y="5029200"/>
            <a:ext cx="7848600" cy="1373037"/>
          </a:xfrm>
        </p:spPr>
        <p:txBody>
          <a:bodyPr vert="horz" lIns="91440" tIns="45720" rIns="91440" bIns="45720" rtlCol="0" anchor="t">
            <a:normAutofit/>
          </a:bodyPr>
          <a:lstStyle/>
          <a:p>
            <a:pPr algn="r"/>
            <a:r>
              <a:rPr lang="it" dirty="0"/>
              <a:t>A.A. </a:t>
            </a:r>
            <a:r>
              <a:rPr lang="it" dirty="0" smtClean="0"/>
              <a:t>2020-2021</a:t>
            </a:r>
          </a:p>
          <a:p>
            <a:pPr algn="r"/>
            <a:endParaRPr lang="it" dirty="0"/>
          </a:p>
          <a:p>
            <a:r>
              <a:rPr lang="it" dirty="0"/>
              <a:t>Prof. Luciano </a:t>
            </a:r>
            <a:r>
              <a:rPr lang="it" dirty="0" err="1"/>
              <a:t>Vasapollo</a:t>
            </a:r>
          </a:p>
          <a:p>
            <a:endParaRPr lang="it" dirty="0"/>
          </a:p>
          <a:p>
            <a:endParaRPr lang="it" dirty="0"/>
          </a:p>
          <a:p>
            <a:endParaRPr lang="it" dirty="0"/>
          </a:p>
        </p:txBody>
      </p:sp>
    </p:spTree>
    <p:extLst>
      <p:ext uri="{BB962C8B-B14F-4D97-AF65-F5344CB8AC3E}">
        <p14:creationId xmlns="" xmlns:p14="http://schemas.microsoft.com/office/powerpoint/2010/main" val="402501354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r>
              <a:rPr lang="it"/>
              <a:t>GLOSSARio economico</a:t>
            </a:r>
          </a:p>
        </p:txBody>
      </p:sp>
      <p:sp>
        <p:nvSpPr>
          <p:cNvPr id="3" name="Segnaposto contenuto 2"/>
          <p:cNvSpPr>
            <a:spLocks noGrp="1"/>
          </p:cNvSpPr>
          <p:nvPr>
            <p:ph idx="1"/>
          </p:nvPr>
        </p:nvSpPr>
        <p:spPr/>
        <p:txBody>
          <a:bodyPr vert="horz" lIns="91440" tIns="45720" rIns="91440" bIns="45720" rtlCol="0" anchor="t">
            <a:normAutofit/>
          </a:bodyPr>
          <a:lstStyle/>
          <a:p>
            <a:r>
              <a:rPr lang="it" b="1" dirty="0"/>
              <a:t>Attività economica</a:t>
            </a:r>
            <a:r>
              <a:rPr lang="it" dirty="0"/>
              <a:t>: Attività di produzione di beni o servizi che ha luogo quando risorse quali lavoro, impianti e materie prime concorrono all’ottenimento di beni o alla prestazione di servizi. Un’attività economica è caratterizzata dall’uso di fattori della produzione, da un processo di produzione e da uno o più prodotti ottenuti (beni o prestazioni di servizi). E' la combinazione di risorse - quali attrezzature, manodopera, tecniche di fabbricazione, reti di informazione o di prodotti - che porta alla creazione di specifici beni o servizi. Può essere classificata in: settore primario (agricoltura, silvicoltura, pesca), settore secondario (industria, attività estrattiva), settore terziario (servizi, commercio, comunicazione)</a:t>
            </a:r>
          </a:p>
          <a:p>
            <a:endParaRPr lang="it" dirty="0"/>
          </a:p>
          <a:p>
            <a:pPr marL="45720" indent="0">
              <a:buNone/>
            </a:pPr>
            <a:endParaRPr lang="it" dirty="0"/>
          </a:p>
        </p:txBody>
      </p:sp>
      <p:sp>
        <p:nvSpPr>
          <p:cNvPr id="4" name="Segnaposto numero diapositiva 3"/>
          <p:cNvSpPr>
            <a:spLocks noGrp="1"/>
          </p:cNvSpPr>
          <p:nvPr>
            <p:ph type="sldNum" sz="quarter" idx="12"/>
          </p:nvPr>
        </p:nvSpPr>
        <p:spPr/>
        <p:txBody>
          <a:bodyPr/>
          <a:lstStyle/>
          <a:p>
            <a:pPr rtl="0"/>
            <a:fld id="{F36C87F6-986D-49E6-AF40-1B3A1EE8064D}" type="slidenum">
              <a:rPr lang="it-IT" smtClean="0"/>
              <a:pPr rtl="0"/>
              <a:t>2</a:t>
            </a:fld>
            <a:endParaRPr lang="it-IT"/>
          </a:p>
        </p:txBody>
      </p:sp>
    </p:spTree>
    <p:extLst>
      <p:ext uri="{BB962C8B-B14F-4D97-AF65-F5344CB8AC3E}">
        <p14:creationId xmlns="" xmlns:p14="http://schemas.microsoft.com/office/powerpoint/2010/main" val="293697800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FA90668-6D78-4B6F-B9FD-BE9CFECD07C4}"/>
              </a:ext>
            </a:extLst>
          </p:cNvPr>
          <p:cNvSpPr>
            <a:spLocks noGrp="1"/>
          </p:cNvSpPr>
          <p:nvPr>
            <p:ph type="title"/>
          </p:nvPr>
        </p:nvSpPr>
        <p:spPr>
          <a:xfrm>
            <a:off x="631200" y="-2486520"/>
            <a:ext cx="9753600" cy="1325562"/>
          </a:xfrm>
        </p:spPr>
        <p:txBody>
          <a:bodyPr/>
          <a:lstStyle/>
          <a:p>
            <a:endParaRPr lang="it-IT"/>
          </a:p>
        </p:txBody>
      </p:sp>
      <p:sp>
        <p:nvSpPr>
          <p:cNvPr id="3" name="Segnaposto contenuto 2">
            <a:extLst>
              <a:ext uri="{FF2B5EF4-FFF2-40B4-BE49-F238E27FC236}">
                <a16:creationId xmlns="" xmlns:a16="http://schemas.microsoft.com/office/drawing/2014/main" id="{C55A90D1-6D2B-44BA-9D7A-C7089E2375F5}"/>
              </a:ext>
            </a:extLst>
          </p:cNvPr>
          <p:cNvSpPr>
            <a:spLocks noGrp="1"/>
          </p:cNvSpPr>
          <p:nvPr>
            <p:ph idx="1"/>
          </p:nvPr>
        </p:nvSpPr>
        <p:spPr>
          <a:xfrm>
            <a:off x="1217614" y="362310"/>
            <a:ext cx="9753600" cy="5809890"/>
          </a:xfrm>
        </p:spPr>
        <p:txBody>
          <a:bodyPr vert="horz" lIns="91440" tIns="45720" rIns="91440" bIns="45720" rtlCol="0" anchor="t">
            <a:normAutofit fontScale="85000" lnSpcReduction="10000"/>
          </a:bodyPr>
          <a:lstStyle/>
          <a:p>
            <a:r>
              <a:rPr lang="it" b="1" dirty="0"/>
              <a:t>Produzione (di beni e servizi)</a:t>
            </a:r>
            <a:r>
              <a:rPr lang="it" dirty="0"/>
              <a:t>: Il risultato dell’attività economica svolta nel paese dalle unità residenti in un arco temporale determinato. Esistono diverse nozioni di produzione, che è un aggregato la cui misura statistica non è agevole. Gli schemi standardizzati di contabilità nazionale prevedono la distinzione fra produzione di beni e servizi destinabili alla vendita, che è oggetto di scambio e che dà quindi origine alla formazione di un prezzo di mercato, e produzione di beni e servizi per proprio uso finale o non destinabili alla vendita, ossia offerti gratuitamente, o a prezzi economicamente non significativi, ad altre unità di beni. La produzione finale (o prodotto lordo), intesa quale risultato finale dell’attività di produzione delle unità residenti, viene calcolata come differenza tra il valore della produzione di beni e servizi conseguita dalle branche produttive e il valore dei beni e servizi intermedi dalle stesse consumati nel periodo considerato (Sistema europeo dei conti, Sec 2010).</a:t>
            </a:r>
            <a:endParaRPr lang="en-US" dirty="0"/>
          </a:p>
          <a:p>
            <a:r>
              <a:rPr lang="it" b="1" dirty="0"/>
              <a:t>Produttività:</a:t>
            </a:r>
            <a:r>
              <a:rPr lang="it" dirty="0"/>
              <a:t> Il rapporto tra la quantità o il valore del prodotto ottenuto e la quantità di uno o più fattori richiesti per la sua produzione. Può essere calcolata rispetto a uno dei fattori che concorrono alla produzione: lavoro, capitale e input intermedi (produttività parziale) o si può costruire un indicatore che tenga conto contemporaneamente di tutti i fattori utilizzati, della loro combinazione e dei loro legami (produttività globale o totale dei fattori).</a:t>
            </a:r>
          </a:p>
          <a:p>
            <a:endParaRPr lang="it" dirty="0"/>
          </a:p>
          <a:p>
            <a:endParaRPr lang="it" dirty="0"/>
          </a:p>
          <a:p>
            <a:endParaRPr lang="it-IT" dirty="0"/>
          </a:p>
        </p:txBody>
      </p:sp>
      <p:sp>
        <p:nvSpPr>
          <p:cNvPr id="4" name="Segnaposto numero diapositiva 3"/>
          <p:cNvSpPr>
            <a:spLocks noGrp="1"/>
          </p:cNvSpPr>
          <p:nvPr>
            <p:ph type="sldNum" sz="quarter" idx="12"/>
          </p:nvPr>
        </p:nvSpPr>
        <p:spPr/>
        <p:txBody>
          <a:bodyPr/>
          <a:lstStyle/>
          <a:p>
            <a:pPr rtl="0"/>
            <a:fld id="{F36C87F6-986D-49E6-AF40-1B3A1EE8064D}" type="slidenum">
              <a:rPr lang="it-IT" smtClean="0"/>
              <a:pPr rtl="0"/>
              <a:t>3</a:t>
            </a:fld>
            <a:endParaRPr lang="it-IT"/>
          </a:p>
        </p:txBody>
      </p:sp>
    </p:spTree>
    <p:extLst>
      <p:ext uri="{BB962C8B-B14F-4D97-AF65-F5344CB8AC3E}">
        <p14:creationId xmlns="" xmlns:p14="http://schemas.microsoft.com/office/powerpoint/2010/main" val="106171062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 xmlns:a16="http://schemas.microsoft.com/office/drawing/2014/main" id="{92BA1FB6-797D-4EAA-8CC2-3947B1052558}"/>
              </a:ext>
            </a:extLst>
          </p:cNvPr>
          <p:cNvSpPr txBox="1"/>
          <p:nvPr/>
        </p:nvSpPr>
        <p:spPr>
          <a:xfrm>
            <a:off x="426668" y="404004"/>
            <a:ext cx="10936193" cy="74789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it-IT" sz="2400" b="1" dirty="0"/>
              <a:t>Prodotto interno lordo (PIL)</a:t>
            </a:r>
            <a:r>
              <a:rPr lang="it-IT" sz="2400" dirty="0"/>
              <a:t>: Il risultato finale dell’attività di produzione delle unità produttrici residenti. Corrisponde alla produzione totale di beni e servizi dell’economia, diminuita dei consumi intermedi e aumentata dell’Iva gravante e delle imposte indirette sulle importazioni. È altresì pari alla somma del valore aggiunto a prezzi base delle varie branche di attività economica, aumentata delle imposte sui prodotti (compresa l’Iva e le imposte sulle importazioni), al netto dei contributi ai prodotti.</a:t>
            </a:r>
            <a:endParaRPr lang="it-IT" dirty="0"/>
          </a:p>
          <a:p>
            <a:pPr marL="342900" indent="-342900">
              <a:buFont typeface="Arial"/>
              <a:buChar char="•"/>
            </a:pPr>
            <a:r>
              <a:rPr lang="it-IT" sz="2400" b="1" dirty="0"/>
              <a:t>Valore aggiunto:</a:t>
            </a:r>
            <a:r>
              <a:rPr lang="it-IT" sz="2400" dirty="0"/>
              <a:t> L’aggregato che consente di apprezzare la crescita del sistema economico in termini di nuovi beni e servizi messi a disposizione della comunità per impieghi finali. È la risultante della differenza tra il valore della produzione di beni e servizi conseguita dalle singole branche produttive e il valore dei beni e servizi intermedi dalle stesse consumati (materie prime e ausiliarie impiegate e servizi forniti da altre unità produttive). Corrisponde alla somma delle remunerazioni dei fattori produttivi. Può essere calcolato ai prezzi base, ai prezzi del produttore, o al costo dei fattori (Sistema europeo dei conti, Sec 2010).</a:t>
            </a:r>
          </a:p>
          <a:p>
            <a:pPr marL="342900" indent="-342900">
              <a:buFont typeface="Arial"/>
              <a:buChar char="•"/>
            </a:pPr>
            <a:endParaRPr lang="it-IT" sz="2400" dirty="0"/>
          </a:p>
          <a:p>
            <a:pPr marL="342900" indent="-342900">
              <a:buFont typeface="Arial"/>
              <a:buChar char="•"/>
            </a:pPr>
            <a:endParaRPr lang="it-IT" sz="2400" dirty="0"/>
          </a:p>
        </p:txBody>
      </p:sp>
      <p:sp>
        <p:nvSpPr>
          <p:cNvPr id="3" name="Segnaposto numero diapositiva 2"/>
          <p:cNvSpPr>
            <a:spLocks noGrp="1"/>
          </p:cNvSpPr>
          <p:nvPr>
            <p:ph type="sldNum" sz="quarter" idx="12"/>
          </p:nvPr>
        </p:nvSpPr>
        <p:spPr/>
        <p:txBody>
          <a:bodyPr/>
          <a:lstStyle/>
          <a:p>
            <a:pPr rtl="0"/>
            <a:fld id="{F36C87F6-986D-49E6-AF40-1B3A1EE8064D}" type="slidenum">
              <a:rPr lang="it-IT" smtClean="0"/>
              <a:pPr rtl="0"/>
              <a:t>4</a:t>
            </a:fld>
            <a:endParaRPr lang="it-IT"/>
          </a:p>
        </p:txBody>
      </p:sp>
    </p:spTree>
    <p:extLst>
      <p:ext uri="{BB962C8B-B14F-4D97-AF65-F5344CB8AC3E}">
        <p14:creationId xmlns="" xmlns:p14="http://schemas.microsoft.com/office/powerpoint/2010/main" val="262967497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2">
            <a:extLst>
              <a:ext uri="{FF2B5EF4-FFF2-40B4-BE49-F238E27FC236}">
                <a16:creationId xmlns="" xmlns:a16="http://schemas.microsoft.com/office/drawing/2014/main" id="{81B6AF0D-AFDA-4AC3-A605-7C04479352C9}"/>
              </a:ext>
            </a:extLst>
          </p:cNvPr>
          <p:cNvPicPr>
            <a:picLocks noChangeAspect="1"/>
          </p:cNvPicPr>
          <p:nvPr/>
        </p:nvPicPr>
        <p:blipFill>
          <a:blip r:embed="rId2" cstate="print"/>
          <a:stretch>
            <a:fillRect/>
          </a:stretch>
        </p:blipFill>
        <p:spPr>
          <a:xfrm>
            <a:off x="2476124" y="254405"/>
            <a:ext cx="7169559" cy="5457796"/>
          </a:xfrm>
          <a:prstGeom prst="rect">
            <a:avLst/>
          </a:prstGeom>
        </p:spPr>
      </p:pic>
      <p:sp>
        <p:nvSpPr>
          <p:cNvPr id="3" name="Segnaposto numero diapositiva 2"/>
          <p:cNvSpPr>
            <a:spLocks noGrp="1"/>
          </p:cNvSpPr>
          <p:nvPr>
            <p:ph type="sldNum" sz="quarter" idx="12"/>
          </p:nvPr>
        </p:nvSpPr>
        <p:spPr/>
        <p:txBody>
          <a:bodyPr/>
          <a:lstStyle/>
          <a:p>
            <a:pPr rtl="0"/>
            <a:fld id="{F36C87F6-986D-49E6-AF40-1B3A1EE8064D}" type="slidenum">
              <a:rPr lang="it-IT" smtClean="0"/>
              <a:pPr rtl="0"/>
              <a:t>5</a:t>
            </a:fld>
            <a:endParaRPr lang="it-IT"/>
          </a:p>
        </p:txBody>
      </p:sp>
    </p:spTree>
    <p:extLst>
      <p:ext uri="{BB962C8B-B14F-4D97-AF65-F5344CB8AC3E}">
        <p14:creationId xmlns="" xmlns:p14="http://schemas.microsoft.com/office/powerpoint/2010/main" val="159169061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2">
            <a:extLst>
              <a:ext uri="{FF2B5EF4-FFF2-40B4-BE49-F238E27FC236}">
                <a16:creationId xmlns="" xmlns:a16="http://schemas.microsoft.com/office/drawing/2014/main" id="{CE3D5730-A82B-4B58-827C-FE1245935F7F}"/>
              </a:ext>
            </a:extLst>
          </p:cNvPr>
          <p:cNvPicPr>
            <a:picLocks noChangeAspect="1"/>
          </p:cNvPicPr>
          <p:nvPr/>
        </p:nvPicPr>
        <p:blipFill>
          <a:blip r:embed="rId2" cstate="print"/>
          <a:stretch>
            <a:fillRect/>
          </a:stretch>
        </p:blipFill>
        <p:spPr>
          <a:xfrm>
            <a:off x="1714323" y="-2035"/>
            <a:ext cx="8707536" cy="6804564"/>
          </a:xfrm>
          <a:prstGeom prst="rect">
            <a:avLst/>
          </a:prstGeom>
        </p:spPr>
      </p:pic>
      <p:sp>
        <p:nvSpPr>
          <p:cNvPr id="3" name="Segnaposto numero diapositiva 2"/>
          <p:cNvSpPr>
            <a:spLocks noGrp="1"/>
          </p:cNvSpPr>
          <p:nvPr>
            <p:ph type="sldNum" sz="quarter" idx="12"/>
          </p:nvPr>
        </p:nvSpPr>
        <p:spPr/>
        <p:txBody>
          <a:bodyPr/>
          <a:lstStyle/>
          <a:p>
            <a:pPr rtl="0"/>
            <a:fld id="{F36C87F6-986D-49E6-AF40-1B3A1EE8064D}" type="slidenum">
              <a:rPr lang="it-IT" smtClean="0"/>
              <a:pPr rtl="0"/>
              <a:t>6</a:t>
            </a:fld>
            <a:endParaRPr lang="it-IT"/>
          </a:p>
        </p:txBody>
      </p:sp>
    </p:spTree>
    <p:extLst>
      <p:ext uri="{BB962C8B-B14F-4D97-AF65-F5344CB8AC3E}">
        <p14:creationId xmlns="" xmlns:p14="http://schemas.microsoft.com/office/powerpoint/2010/main" val="21180850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testo 4"/>
          <p:cNvSpPr>
            <a:spLocks noGrp="1"/>
          </p:cNvSpPr>
          <p:nvPr>
            <p:ph type="body" idx="1"/>
          </p:nvPr>
        </p:nvSpPr>
        <p:spPr>
          <a:xfrm>
            <a:off x="523217" y="484518"/>
            <a:ext cx="10138467" cy="6103186"/>
          </a:xfrm>
        </p:spPr>
        <p:txBody>
          <a:bodyPr rtlCol="0">
            <a:normAutofit/>
          </a:bodyPr>
          <a:lstStyle/>
          <a:p>
            <a:pPr marL="457200" indent="-457200">
              <a:buChar char="•"/>
            </a:pPr>
            <a:r>
              <a:rPr lang="en-US" sz="2800"/>
              <a:t>LOCALIZZAZIONE PRODUTTIVA: designa l'ubicazione di un'attività, di una impresa o di un bene in uno specifico luogo geografico. In senso figurato lo stesso termine connota invece il processo valutativo compiuto da un soggetto, in genere un imprenditore, per individuare il luogo idoneo all'impianto di una iniziativa o di una impresa, sulla base dei vantaggi e delle opportunità  che tale luogo offre rispetto ad altri ritenuti comparabili.</a:t>
            </a:r>
            <a:endParaRPr lang="en-US" sz="2800" dirty="0"/>
          </a:p>
          <a:p>
            <a:pPr marL="342900" indent="-342900">
              <a:buChar char="•"/>
            </a:pPr>
            <a:endParaRPr lang="en-US" sz="2800" dirty="0"/>
          </a:p>
          <a:p>
            <a:pPr marL="342900" indent="-342900">
              <a:buChar char="•"/>
            </a:pPr>
            <a:r>
              <a:rPr lang="en-US" sz="2800"/>
              <a:t>In Italia:</a:t>
            </a:r>
            <a:endParaRPr lang="en-US" sz="2800" dirty="0"/>
          </a:p>
          <a:p>
            <a:pPr marL="342900" indent="-342900">
              <a:buChar char="•"/>
            </a:pPr>
            <a:r>
              <a:rPr lang="en-US" sz="2800" err="1"/>
              <a:t>Diversificazione</a:t>
            </a:r>
            <a:r>
              <a:rPr lang="en-US" sz="2800" dirty="0"/>
              <a:t> </a:t>
            </a:r>
            <a:r>
              <a:rPr lang="en-US" sz="2800" err="1"/>
              <a:t>della</a:t>
            </a:r>
            <a:r>
              <a:rPr lang="en-US" sz="2800" dirty="0"/>
              <a:t> </a:t>
            </a:r>
            <a:r>
              <a:rPr lang="en-US" sz="2800" err="1"/>
              <a:t>produzione</a:t>
            </a:r>
            <a:r>
              <a:rPr lang="en-US" sz="2800" dirty="0"/>
              <a:t> </a:t>
            </a:r>
            <a:r>
              <a:rPr lang="en-US" sz="2800" err="1"/>
              <a:t>tra</a:t>
            </a:r>
            <a:r>
              <a:rPr lang="en-US" sz="2800" dirty="0"/>
              <a:t> </a:t>
            </a:r>
            <a:r>
              <a:rPr lang="en-US" sz="2800" err="1"/>
              <a:t>sud</a:t>
            </a:r>
            <a:r>
              <a:rPr lang="en-US" sz="2800" dirty="0"/>
              <a:t> e </a:t>
            </a:r>
            <a:r>
              <a:rPr lang="en-US" sz="2800" err="1"/>
              <a:t>nord</a:t>
            </a:r>
            <a:r>
              <a:rPr lang="en-US" sz="2800"/>
              <a:t> Italia (dicotomia)</a:t>
            </a:r>
            <a:endParaRPr lang="en-US"/>
          </a:p>
          <a:p>
            <a:pPr marL="342900" indent="-342900">
              <a:buChar char="•"/>
            </a:pPr>
            <a:r>
              <a:rPr lang="en-US" sz="2800" dirty="0" err="1"/>
              <a:t>Differenze</a:t>
            </a:r>
            <a:r>
              <a:rPr lang="en-US" sz="2800" dirty="0"/>
              <a:t> </a:t>
            </a:r>
            <a:r>
              <a:rPr lang="en-US" sz="2800" dirty="0" err="1"/>
              <a:t>Regionali</a:t>
            </a:r>
            <a:endParaRPr lang="en-US" sz="2800" dirty="0"/>
          </a:p>
          <a:p>
            <a:pPr marL="342900" indent="-342900">
              <a:buChar char="•"/>
            </a:pPr>
            <a:r>
              <a:rPr lang="en-US" sz="2800" dirty="0" err="1"/>
              <a:t>Aggregazione</a:t>
            </a:r>
            <a:r>
              <a:rPr lang="en-US" sz="2800" dirty="0"/>
              <a:t> </a:t>
            </a:r>
            <a:r>
              <a:rPr lang="en-US" sz="2800" dirty="0" err="1"/>
              <a:t>d'imprese</a:t>
            </a:r>
            <a:r>
              <a:rPr lang="en-US" sz="2800" dirty="0"/>
              <a:t> in </a:t>
            </a:r>
            <a:r>
              <a:rPr lang="en-US" sz="2800" dirty="0" err="1"/>
              <a:t>distretti</a:t>
            </a:r>
            <a:r>
              <a:rPr lang="en-US" sz="2800" dirty="0"/>
              <a:t> </a:t>
            </a:r>
            <a:r>
              <a:rPr lang="en-US" sz="2800" dirty="0" err="1"/>
              <a:t>industriali</a:t>
            </a:r>
            <a:r>
              <a:rPr lang="en-US" sz="2800" dirty="0"/>
              <a:t> (cluster)</a:t>
            </a:r>
          </a:p>
        </p:txBody>
      </p:sp>
      <p:sp>
        <p:nvSpPr>
          <p:cNvPr id="3" name="Segnaposto numero diapositiva 2"/>
          <p:cNvSpPr>
            <a:spLocks noGrp="1"/>
          </p:cNvSpPr>
          <p:nvPr>
            <p:ph type="sldNum" sz="quarter" idx="12"/>
          </p:nvPr>
        </p:nvSpPr>
        <p:spPr/>
        <p:txBody>
          <a:bodyPr/>
          <a:lstStyle/>
          <a:p>
            <a:pPr rtl="0"/>
            <a:fld id="{F36C87F6-986D-49E6-AF40-1B3A1EE8064D}" type="slidenum">
              <a:rPr lang="it-IT" smtClean="0"/>
              <a:pPr rtl="0"/>
              <a:t>7</a:t>
            </a:fld>
            <a:endParaRPr lang="it-IT"/>
          </a:p>
        </p:txBody>
      </p:sp>
    </p:spTree>
    <p:extLst>
      <p:ext uri="{BB962C8B-B14F-4D97-AF65-F5344CB8AC3E}">
        <p14:creationId xmlns="" xmlns:p14="http://schemas.microsoft.com/office/powerpoint/2010/main" val="353697228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2" descr="Immagine che contiene testo, mappa&#10;&#10;Descrizione generata con affidabilità molto elevata">
            <a:extLst>
              <a:ext uri="{FF2B5EF4-FFF2-40B4-BE49-F238E27FC236}">
                <a16:creationId xmlns="" xmlns:a16="http://schemas.microsoft.com/office/drawing/2014/main" id="{EAD1A48D-2D5A-4D6F-A3BD-DF5A6586D21B}"/>
              </a:ext>
            </a:extLst>
          </p:cNvPr>
          <p:cNvPicPr>
            <a:picLocks noChangeAspect="1"/>
          </p:cNvPicPr>
          <p:nvPr/>
        </p:nvPicPr>
        <p:blipFill>
          <a:blip r:embed="rId2" cstate="print"/>
          <a:stretch>
            <a:fillRect/>
          </a:stretch>
        </p:blipFill>
        <p:spPr>
          <a:xfrm>
            <a:off x="320082" y="482235"/>
            <a:ext cx="11309159" cy="6439868"/>
          </a:xfrm>
          <a:prstGeom prst="rect">
            <a:avLst/>
          </a:prstGeom>
          <a:ln>
            <a:noFill/>
          </a:ln>
          <a:effectLst>
            <a:softEdge rad="112500"/>
          </a:effectLst>
        </p:spPr>
      </p:pic>
      <p:sp>
        <p:nvSpPr>
          <p:cNvPr id="3" name="Segnaposto numero diapositiva 2"/>
          <p:cNvSpPr>
            <a:spLocks noGrp="1"/>
          </p:cNvSpPr>
          <p:nvPr>
            <p:ph type="sldNum" sz="quarter" idx="12"/>
          </p:nvPr>
        </p:nvSpPr>
        <p:spPr/>
        <p:txBody>
          <a:bodyPr/>
          <a:lstStyle/>
          <a:p>
            <a:pPr rtl="0"/>
            <a:fld id="{F36C87F6-986D-49E6-AF40-1B3A1EE8064D}" type="slidenum">
              <a:rPr lang="it-IT" smtClean="0"/>
              <a:pPr rtl="0"/>
              <a:t>8</a:t>
            </a:fld>
            <a:endParaRPr lang="it-IT"/>
          </a:p>
        </p:txBody>
      </p:sp>
    </p:spTree>
    <p:extLst>
      <p:ext uri="{BB962C8B-B14F-4D97-AF65-F5344CB8AC3E}">
        <p14:creationId xmlns="" xmlns:p14="http://schemas.microsoft.com/office/powerpoint/2010/main" val="369133291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Presentazione Planisfero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Tema di Offic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i Offic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37</Words>
  <Application>Microsoft Office PowerPoint</Application>
  <PresentationFormat>Personalizzato</PresentationFormat>
  <Paragraphs>25</Paragraphs>
  <Slides>8</Slides>
  <Notes>0</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Presentazione Planisfero 16x9</vt:lpstr>
      <vt:lpstr>GLOSSARIO ECONOMICO</vt:lpstr>
      <vt:lpstr>GLOSSARio economico</vt:lpstr>
      <vt:lpstr>Diapositiva 3</vt:lpstr>
      <vt:lpstr>Diapositiva 4</vt:lpstr>
      <vt:lpstr>Diapositiva 5</vt:lpstr>
      <vt:lpstr>Diapositiva 6</vt:lpstr>
      <vt:lpstr>Diapositiva 7</vt:lpstr>
      <vt:lpstr>Diapositiva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Layout titolo</dc:title>
  <dc:creator>usb022</dc:creator>
  <cp:lastModifiedBy>luciano.vasapollo</cp:lastModifiedBy>
  <cp:revision>184</cp:revision>
  <dcterms:modified xsi:type="dcterms:W3CDTF">2021-03-08T14:26:01Z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