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0" r:id="rId13"/>
    <p:sldId id="271" r:id="rId14"/>
    <p:sldId id="273" r:id="rId15"/>
    <p:sldId id="275" r:id="rId16"/>
    <p:sldId id="276" r:id="rId17"/>
    <p:sldId id="278" r:id="rId18"/>
    <p:sldId id="279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948" autoAdjust="0"/>
  </p:normalViewPr>
  <p:slideViewPr>
    <p:cSldViewPr>
      <p:cViewPr varScale="1">
        <p:scale>
          <a:sx n="57" d="100"/>
          <a:sy n="57" d="100"/>
        </p:scale>
        <p:origin x="-3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673DE-FD59-4347-9B8E-DBD6E3C02FA7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2DFE6-DA15-4B3E-8AAF-F40C6216CAD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95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92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-25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2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95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mtClean="0"/>
              <a:t>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7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0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499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52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07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36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748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49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2DFE6-DA15-4B3E-8AAF-F40C6216CAD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59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11" y="476672"/>
            <a:ext cx="416418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918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519604"/>
            <a:ext cx="4322068" cy="581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447196"/>
            <a:ext cx="4466084" cy="596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44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78071"/>
            <a:ext cx="4322068" cy="590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10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20" y="620689"/>
            <a:ext cx="4535762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746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33" y="548681"/>
            <a:ext cx="4345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93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89553"/>
            <a:ext cx="4032448" cy="56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7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73" y="476672"/>
            <a:ext cx="441165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3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64" y="620689"/>
            <a:ext cx="4905286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37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39" y="1196753"/>
            <a:ext cx="5179536" cy="44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20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2619920" y="372763"/>
            <a:ext cx="3824288" cy="6224589"/>
            <a:chOff x="3297238" y="1622425"/>
            <a:chExt cx="2549525" cy="41497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1622425"/>
              <a:ext cx="2549525" cy="361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5233988"/>
              <a:ext cx="2384425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162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99" y="404665"/>
            <a:ext cx="454860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78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832"/>
            <a:ext cx="4608512" cy="61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4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0587"/>
            <a:ext cx="4464496" cy="593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6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49" y="332657"/>
            <a:ext cx="465690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4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379682"/>
            <a:ext cx="4610100" cy="60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70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372808"/>
            <a:ext cx="4610100" cy="61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9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372808"/>
            <a:ext cx="4610100" cy="61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040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13</Words>
  <Application>Microsoft Macintosh PowerPoint</Application>
  <PresentationFormat>Presentazione su schermo (4:3)</PresentationFormat>
  <Paragraphs>13</Paragraphs>
  <Slides>18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23</cp:revision>
  <dcterms:created xsi:type="dcterms:W3CDTF">2014-10-26T13:14:20Z</dcterms:created>
  <dcterms:modified xsi:type="dcterms:W3CDTF">2016-10-13T12:39:03Z</dcterms:modified>
</cp:coreProperties>
</file>