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1A118-6F8E-4F1C-B893-04779DCE3AAF}" type="datetimeFigureOut">
              <a:rPr lang="it-IT" smtClean="0"/>
              <a:pPr/>
              <a:t>18/10/2011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30B1-7A47-4869-8712-B7BEC80A485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4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Sistemi di sviluppo di applicazioni</a:t>
            </a:r>
            <a:br>
              <a:rPr lang="it-IT" dirty="0" smtClean="0"/>
            </a:br>
            <a:r>
              <a:rPr lang="it-IT" dirty="0" smtClean="0"/>
              <a:t>per </a:t>
            </a:r>
            <a:r>
              <a:rPr lang="it-IT" dirty="0" err="1" smtClean="0"/>
              <a:t>smartphone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Convergenza TV/mobile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Interazione tra piattaforme TV tradizionali e i dispositivi mobili che normalmente coesistono in uno stesso ambiente domestico. </a:t>
            </a:r>
          </a:p>
          <a:p>
            <a:r>
              <a:rPr lang="it-IT" sz="3600" dirty="0" smtClean="0"/>
              <a:t>Sviluppare applicazioni su dispositivo mobile in grado di migliorare l’esperienza televisiva.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Convergenza delle piattaforme di fruizione</a:t>
            </a:r>
            <a:endParaRPr lang="en-US" sz="3200" dirty="0" smtClean="0">
              <a:latin typeface="Tahoma" pitchFamily="34" charset="0"/>
            </a:endParaRPr>
          </a:p>
        </p:txBody>
      </p:sp>
      <p:pic>
        <p:nvPicPr>
          <p:cNvPr id="36869" name="Picture 5" descr="9636-router-cavo-adsl-dir-615-wifi-300-mbps-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060848"/>
            <a:ext cx="1008063" cy="890587"/>
          </a:xfrm>
          <a:prstGeom prst="rect">
            <a:avLst/>
          </a:prstGeom>
          <a:noFill/>
        </p:spPr>
      </p:pic>
      <p:pic>
        <p:nvPicPr>
          <p:cNvPr id="36875" name="Picture 11" descr="comprare-pc-onl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670" y="3545160"/>
            <a:ext cx="1655762" cy="1655763"/>
          </a:xfrm>
          <a:prstGeom prst="rect">
            <a:avLst/>
          </a:prstGeom>
          <a:noFill/>
        </p:spPr>
      </p:pic>
      <p:pic>
        <p:nvPicPr>
          <p:cNvPr id="36870" name="Picture 6" descr="flat-screen-tv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132856"/>
            <a:ext cx="1943100" cy="2232025"/>
          </a:xfrm>
          <a:prstGeom prst="rect">
            <a:avLst/>
          </a:prstGeom>
          <a:noFill/>
        </p:spPr>
      </p:pic>
      <p:pic>
        <p:nvPicPr>
          <p:cNvPr id="36873" name="Picture 9" descr="StoriaInternet_html_m5d67024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357" y="2205310"/>
            <a:ext cx="2305050" cy="935038"/>
          </a:xfrm>
          <a:prstGeom prst="rect">
            <a:avLst/>
          </a:prstGeom>
          <a:noFill/>
        </p:spPr>
      </p:pic>
      <p:pic>
        <p:nvPicPr>
          <p:cNvPr id="36874" name="Picture 10" descr="serve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3145" y="3429273"/>
            <a:ext cx="782637" cy="1223962"/>
          </a:xfrm>
          <a:prstGeom prst="rect">
            <a:avLst/>
          </a:prstGeom>
          <a:noFill/>
        </p:spPr>
      </p:pic>
      <p:pic>
        <p:nvPicPr>
          <p:cNvPr id="36877" name="Picture 13" descr="vuduweb_540x36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807" y="2132285"/>
            <a:ext cx="1152525" cy="720725"/>
          </a:xfrm>
          <a:prstGeom prst="rect">
            <a:avLst/>
          </a:prstGeom>
          <a:noFill/>
        </p:spPr>
      </p:pic>
      <p:pic>
        <p:nvPicPr>
          <p:cNvPr id="36878" name="Picture 14" descr="xbox-36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04270" y="3645173"/>
            <a:ext cx="879475" cy="927100"/>
          </a:xfrm>
          <a:prstGeom prst="rect">
            <a:avLst/>
          </a:prstGeom>
          <a:noFill/>
        </p:spPr>
      </p:pic>
      <p:pic>
        <p:nvPicPr>
          <p:cNvPr id="36872" name="Picture 8" descr="Apple%20IPhone%20bi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72200" y="3933056"/>
            <a:ext cx="758825" cy="7921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36879" name="AutoShape 15"/>
          <p:cNvSpPr>
            <a:spLocks noChangeArrowheads="1"/>
          </p:cNvSpPr>
          <p:nvPr/>
        </p:nvSpPr>
        <p:spPr bwMode="auto">
          <a:xfrm>
            <a:off x="2412107" y="2276748"/>
            <a:ext cx="574675" cy="431800"/>
          </a:xfrm>
          <a:prstGeom prst="leftRightArrow">
            <a:avLst>
              <a:gd name="adj1" fmla="val 44852"/>
              <a:gd name="adj2" fmla="val 2391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 rot="16200000">
            <a:off x="5111651" y="3104629"/>
            <a:ext cx="649288" cy="431800"/>
          </a:xfrm>
          <a:prstGeom prst="leftRightArrow">
            <a:avLst>
              <a:gd name="adj1" fmla="val 44852"/>
              <a:gd name="adj2" fmla="val 2702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81" name="AutoShape 17"/>
          <p:cNvSpPr>
            <a:spLocks noChangeArrowheads="1"/>
          </p:cNvSpPr>
          <p:nvPr/>
        </p:nvSpPr>
        <p:spPr bwMode="auto">
          <a:xfrm>
            <a:off x="8244582" y="2995885"/>
            <a:ext cx="504825" cy="430213"/>
          </a:xfrm>
          <a:prstGeom prst="upDownArrow">
            <a:avLst>
              <a:gd name="adj1" fmla="val 45287"/>
              <a:gd name="adj2" fmla="val 2804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 rot="10800000">
            <a:off x="5939532" y="2276748"/>
            <a:ext cx="576263" cy="431800"/>
          </a:xfrm>
          <a:prstGeom prst="leftRightArrow">
            <a:avLst>
              <a:gd name="adj1" fmla="val 44120"/>
              <a:gd name="adj2" fmla="val 3616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6660257" y="3140348"/>
            <a:ext cx="433388" cy="577850"/>
          </a:xfrm>
          <a:prstGeom prst="upDownArrow">
            <a:avLst>
              <a:gd name="adj1" fmla="val 45056"/>
              <a:gd name="adj2" fmla="val 3479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it-IT"/>
          </a:p>
        </p:txBody>
      </p:sp>
      <p:pic>
        <p:nvPicPr>
          <p:cNvPr id="36887" name="Picture 23" descr="google-tv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59807" y="2924448"/>
            <a:ext cx="1203325" cy="617537"/>
          </a:xfrm>
          <a:prstGeom prst="rect">
            <a:avLst/>
          </a:prstGeom>
          <a:noFill/>
        </p:spPr>
      </p:pic>
      <p:sp>
        <p:nvSpPr>
          <p:cNvPr id="36889" name="AutoShape 25"/>
          <p:cNvSpPr>
            <a:spLocks noChangeArrowheads="1"/>
          </p:cNvSpPr>
          <p:nvPr/>
        </p:nvSpPr>
        <p:spPr bwMode="auto">
          <a:xfrm>
            <a:off x="4212332" y="2276748"/>
            <a:ext cx="574675" cy="431800"/>
          </a:xfrm>
          <a:prstGeom prst="leftRightArrow">
            <a:avLst>
              <a:gd name="adj1" fmla="val 44852"/>
              <a:gd name="adj2" fmla="val 2830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90" name="AutoShape 26"/>
          <p:cNvSpPr>
            <a:spLocks noChangeArrowheads="1"/>
          </p:cNvSpPr>
          <p:nvPr/>
        </p:nvSpPr>
        <p:spPr bwMode="auto">
          <a:xfrm rot="-2720918">
            <a:off x="3671788" y="3391967"/>
            <a:ext cx="1655763" cy="431800"/>
          </a:xfrm>
          <a:prstGeom prst="leftRightArrow">
            <a:avLst>
              <a:gd name="adj1" fmla="val 44852"/>
              <a:gd name="adj2" fmla="val 47098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91" name="AutoShape 27"/>
          <p:cNvSpPr>
            <a:spLocks noChangeArrowheads="1"/>
          </p:cNvSpPr>
          <p:nvPr/>
        </p:nvSpPr>
        <p:spPr bwMode="auto">
          <a:xfrm>
            <a:off x="2412107" y="2995885"/>
            <a:ext cx="574675" cy="431800"/>
          </a:xfrm>
          <a:prstGeom prst="leftRightArrow">
            <a:avLst>
              <a:gd name="adj1" fmla="val 44852"/>
              <a:gd name="adj2" fmla="val 2391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92" name="AutoShape 28"/>
          <p:cNvSpPr>
            <a:spLocks noChangeArrowheads="1"/>
          </p:cNvSpPr>
          <p:nvPr/>
        </p:nvSpPr>
        <p:spPr bwMode="auto">
          <a:xfrm>
            <a:off x="2412107" y="3716610"/>
            <a:ext cx="574675" cy="431800"/>
          </a:xfrm>
          <a:prstGeom prst="leftRightArrow">
            <a:avLst>
              <a:gd name="adj1" fmla="val 44852"/>
              <a:gd name="adj2" fmla="val 23919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94" name="AutoShape 30"/>
          <p:cNvSpPr>
            <a:spLocks noChangeArrowheads="1"/>
          </p:cNvSpPr>
          <p:nvPr/>
        </p:nvSpPr>
        <p:spPr bwMode="auto">
          <a:xfrm rot="-1650255">
            <a:off x="4212332" y="2779985"/>
            <a:ext cx="574675" cy="431800"/>
          </a:xfrm>
          <a:prstGeom prst="leftRightArrow">
            <a:avLst>
              <a:gd name="adj1" fmla="val 44852"/>
              <a:gd name="adj2" fmla="val 2830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6895" name="AutoShape 31"/>
          <p:cNvSpPr>
            <a:spLocks noChangeArrowheads="1"/>
          </p:cNvSpPr>
          <p:nvPr/>
        </p:nvSpPr>
        <p:spPr bwMode="auto">
          <a:xfrm rot="13603429">
            <a:off x="5588695" y="3157810"/>
            <a:ext cx="1130300" cy="431800"/>
          </a:xfrm>
          <a:prstGeom prst="leftRightArrow">
            <a:avLst>
              <a:gd name="adj1" fmla="val 44852"/>
              <a:gd name="adj2" fmla="val 55673"/>
            </a:avLst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5" name="Picture 5" descr="9636-router-cavo-adsl-dir-615-wifi-300-mbps-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2349500"/>
            <a:ext cx="863600" cy="763588"/>
          </a:xfrm>
          <a:prstGeom prst="rect">
            <a:avLst/>
          </a:prstGeom>
          <a:noFill/>
        </p:spPr>
      </p:pic>
      <p:pic>
        <p:nvPicPr>
          <p:cNvPr id="92166" name="Picture 6" descr="Apple%20IPhone%20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5084763"/>
            <a:ext cx="966788" cy="1008062"/>
          </a:xfrm>
          <a:prstGeom prst="rect">
            <a:avLst/>
          </a:prstGeom>
          <a:noFill/>
        </p:spPr>
      </p:pic>
      <p:pic>
        <p:nvPicPr>
          <p:cNvPr id="92168" name="Picture 8" descr="serv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4437063"/>
            <a:ext cx="1104900" cy="1728787"/>
          </a:xfrm>
          <a:prstGeom prst="rect">
            <a:avLst/>
          </a:prstGeom>
          <a:noFill/>
        </p:spPr>
      </p:pic>
      <p:pic>
        <p:nvPicPr>
          <p:cNvPr id="92170" name="Picture 10" descr="StoriaInternet_html_m5d67024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25" y="2276475"/>
            <a:ext cx="2519363" cy="1409700"/>
          </a:xfrm>
          <a:prstGeom prst="rect">
            <a:avLst/>
          </a:prstGeom>
          <a:noFill/>
        </p:spPr>
      </p:pic>
      <p:sp>
        <p:nvSpPr>
          <p:cNvPr id="92179" name="AutoShape 19"/>
          <p:cNvSpPr>
            <a:spLocks noChangeArrowheads="1"/>
          </p:cNvSpPr>
          <p:nvPr/>
        </p:nvSpPr>
        <p:spPr bwMode="auto">
          <a:xfrm>
            <a:off x="5003800" y="2636838"/>
            <a:ext cx="1582738" cy="431800"/>
          </a:xfrm>
          <a:prstGeom prst="leftRightArrow">
            <a:avLst>
              <a:gd name="adj1" fmla="val 44852"/>
              <a:gd name="adj2" fmla="val 65876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2180" name="AutoShape 20"/>
          <p:cNvSpPr>
            <a:spLocks noChangeArrowheads="1"/>
          </p:cNvSpPr>
          <p:nvPr/>
        </p:nvSpPr>
        <p:spPr bwMode="auto">
          <a:xfrm>
            <a:off x="7380288" y="3357563"/>
            <a:ext cx="504825" cy="1079500"/>
          </a:xfrm>
          <a:prstGeom prst="upDownArrow">
            <a:avLst>
              <a:gd name="adj1" fmla="val 45056"/>
              <a:gd name="adj2" fmla="val 4080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92188" name="Rectangle 28"/>
          <p:cNvSpPr>
            <a:spLocks noGrp="1" noChangeArrowheads="1"/>
          </p:cNvSpPr>
          <p:nvPr>
            <p:ph type="title"/>
          </p:nvPr>
        </p:nvSpPr>
        <p:spPr>
          <a:xfrm>
            <a:off x="323528" y="260350"/>
            <a:ext cx="8424936" cy="1216025"/>
          </a:xfrm>
          <a:noFill/>
          <a:ln/>
        </p:spPr>
        <p:txBody>
          <a:bodyPr>
            <a:noAutofit/>
          </a:bodyPr>
          <a:lstStyle/>
          <a:p>
            <a:r>
              <a:rPr lang="it-IT" sz="3200" dirty="0" smtClean="0"/>
              <a:t>Interazione tra dispositivo mobile e piattaforma</a:t>
            </a:r>
            <a:endParaRPr lang="en-US" sz="2800" dirty="0"/>
          </a:p>
        </p:txBody>
      </p:sp>
      <p:sp>
        <p:nvSpPr>
          <p:cNvPr id="92192" name="WordArt 32"/>
          <p:cNvSpPr>
            <a:spLocks noChangeArrowheads="1" noChangeShapeType="1" noTextEdit="1"/>
          </p:cNvSpPr>
          <p:nvPr/>
        </p:nvSpPr>
        <p:spPr bwMode="auto">
          <a:xfrm>
            <a:off x="4140200" y="1989138"/>
            <a:ext cx="792163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ADSL</a:t>
            </a:r>
          </a:p>
        </p:txBody>
      </p:sp>
      <p:sp>
        <p:nvSpPr>
          <p:cNvPr id="92193" name="WordArt 33"/>
          <p:cNvSpPr>
            <a:spLocks noChangeArrowheads="1" noChangeShapeType="1" noTextEdit="1"/>
          </p:cNvSpPr>
          <p:nvPr/>
        </p:nvSpPr>
        <p:spPr bwMode="auto">
          <a:xfrm>
            <a:off x="6588125" y="1773238"/>
            <a:ext cx="20161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3333CC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INTERNET</a:t>
            </a:r>
          </a:p>
        </p:txBody>
      </p:sp>
      <p:sp>
        <p:nvSpPr>
          <p:cNvPr id="92194" name="WordArt 34"/>
          <p:cNvSpPr>
            <a:spLocks noChangeArrowheads="1" noChangeShapeType="1" noTextEdit="1"/>
          </p:cNvSpPr>
          <p:nvPr/>
        </p:nvSpPr>
        <p:spPr bwMode="auto">
          <a:xfrm>
            <a:off x="5148263" y="5157788"/>
            <a:ext cx="1439862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Mobile</a:t>
            </a:r>
          </a:p>
        </p:txBody>
      </p:sp>
      <p:sp>
        <p:nvSpPr>
          <p:cNvPr id="92195" name="WordArt 35"/>
          <p:cNvSpPr>
            <a:spLocks noChangeArrowheads="1" noChangeShapeType="1" noTextEdit="1"/>
          </p:cNvSpPr>
          <p:nvPr/>
        </p:nvSpPr>
        <p:spPr bwMode="auto">
          <a:xfrm>
            <a:off x="6084888" y="4292600"/>
            <a:ext cx="1152525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49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Server</a:t>
            </a:r>
          </a:p>
        </p:txBody>
      </p:sp>
      <p:sp>
        <p:nvSpPr>
          <p:cNvPr id="92196" name="Rectangle 36"/>
          <p:cNvSpPr>
            <a:spLocks noChangeArrowheads="1"/>
          </p:cNvSpPr>
          <p:nvPr/>
        </p:nvSpPr>
        <p:spPr bwMode="auto">
          <a:xfrm>
            <a:off x="1763713" y="2420938"/>
            <a:ext cx="287337" cy="215900"/>
          </a:xfrm>
          <a:prstGeom prst="rect">
            <a:avLst/>
          </a:prstGeom>
          <a:noFill/>
          <a:ln w="5715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2205" name="AutoShape 45"/>
          <p:cNvSpPr>
            <a:spLocks noChangeArrowheads="1"/>
          </p:cNvSpPr>
          <p:nvPr/>
        </p:nvSpPr>
        <p:spPr bwMode="auto">
          <a:xfrm rot="-2670553">
            <a:off x="4577585" y="4142901"/>
            <a:ext cx="2020358" cy="431800"/>
          </a:xfrm>
          <a:prstGeom prst="leftRightArrow">
            <a:avLst>
              <a:gd name="adj1" fmla="val 44852"/>
              <a:gd name="adj2" fmla="val 74823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92207" name="AutoShape 47"/>
          <p:cNvSpPr>
            <a:spLocks noChangeArrowheads="1"/>
          </p:cNvSpPr>
          <p:nvPr/>
        </p:nvSpPr>
        <p:spPr bwMode="auto">
          <a:xfrm>
            <a:off x="3419475" y="2636838"/>
            <a:ext cx="720725" cy="431800"/>
          </a:xfrm>
          <a:prstGeom prst="leftRightArrow">
            <a:avLst>
              <a:gd name="adj1" fmla="val 44852"/>
              <a:gd name="adj2" fmla="val 4227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" name="AutoShape 20"/>
          <p:cNvSpPr>
            <a:spLocks noChangeArrowheads="1"/>
          </p:cNvSpPr>
          <p:nvPr/>
        </p:nvSpPr>
        <p:spPr bwMode="auto">
          <a:xfrm>
            <a:off x="4283968" y="3068960"/>
            <a:ext cx="504825" cy="1872208"/>
          </a:xfrm>
          <a:prstGeom prst="upDownArrow">
            <a:avLst>
              <a:gd name="adj1" fmla="val 45056"/>
              <a:gd name="adj2" fmla="val 40807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20" name="WordArt 31"/>
          <p:cNvSpPr>
            <a:spLocks noChangeArrowheads="1" noChangeShapeType="1" noTextEdit="1"/>
          </p:cNvSpPr>
          <p:nvPr/>
        </p:nvSpPr>
        <p:spPr bwMode="auto">
          <a:xfrm>
            <a:off x="1475656" y="4077072"/>
            <a:ext cx="792087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42"/>
              </a:avLst>
            </a:prstTxWarp>
          </a:bodyPr>
          <a:lstStyle/>
          <a:p>
            <a:pPr algn="ctr"/>
            <a:r>
              <a:rPr lang="it-IT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TV</a:t>
            </a:r>
            <a:endParaRPr lang="it-IT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/>
            </a:endParaRPr>
          </a:p>
        </p:txBody>
      </p:sp>
      <p:pic>
        <p:nvPicPr>
          <p:cNvPr id="21" name="Picture 6" descr="flat-screen-tv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484784"/>
            <a:ext cx="2808312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53</Words>
  <Application>Microsoft Office PowerPoint</Application>
  <PresentationFormat>Presentazione su schermo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Sistemi di sviluppo di applicazioni per smartphone</vt:lpstr>
      <vt:lpstr>Convergenza TV/mobile</vt:lpstr>
      <vt:lpstr>Convergenza delle piattaforme di fruizione</vt:lpstr>
      <vt:lpstr>Interazione tra dispositivo mobile e piattaforma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Valued Acer Customer</dc:creator>
  <cp:lastModifiedBy>Valued Acer Customer</cp:lastModifiedBy>
  <cp:revision>3</cp:revision>
  <dcterms:created xsi:type="dcterms:W3CDTF">2011-10-18T07:30:45Z</dcterms:created>
  <dcterms:modified xsi:type="dcterms:W3CDTF">2011-10-18T10:13:11Z</dcterms:modified>
</cp:coreProperties>
</file>