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782" autoAdjust="0"/>
    <p:restoredTop sz="94624" autoAdjust="0"/>
  </p:normalViewPr>
  <p:slideViewPr>
    <p:cSldViewPr>
      <p:cViewPr>
        <p:scale>
          <a:sx n="75" d="100"/>
          <a:sy n="75" d="100"/>
        </p:scale>
        <p:origin x="-99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AC26-642A-4B06-9E03-11756C995F7E}" type="datetimeFigureOut">
              <a:rPr lang="it-IT" smtClean="0"/>
              <a:t>04/05/2016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144-31A3-4A21-A2B4-1A7C6C30F6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AC26-642A-4B06-9E03-11756C995F7E}" type="datetimeFigureOut">
              <a:rPr lang="it-IT" smtClean="0"/>
              <a:t>04/05/2016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144-31A3-4A21-A2B4-1A7C6C30F6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AC26-642A-4B06-9E03-11756C995F7E}" type="datetimeFigureOut">
              <a:rPr lang="it-IT" smtClean="0"/>
              <a:t>04/05/2016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144-31A3-4A21-A2B4-1A7C6C30F6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AC26-642A-4B06-9E03-11756C995F7E}" type="datetimeFigureOut">
              <a:rPr lang="it-IT" smtClean="0"/>
              <a:t>04/05/2016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144-31A3-4A21-A2B4-1A7C6C30F6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AC26-642A-4B06-9E03-11756C995F7E}" type="datetimeFigureOut">
              <a:rPr lang="it-IT" smtClean="0"/>
              <a:t>04/05/2016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144-31A3-4A21-A2B4-1A7C6C30F6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AC26-642A-4B06-9E03-11756C995F7E}" type="datetimeFigureOut">
              <a:rPr lang="it-IT" smtClean="0"/>
              <a:t>04/05/2016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144-31A3-4A21-A2B4-1A7C6C30F6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AC26-642A-4B06-9E03-11756C995F7E}" type="datetimeFigureOut">
              <a:rPr lang="it-IT" smtClean="0"/>
              <a:t>04/05/2016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144-31A3-4A21-A2B4-1A7C6C30F6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AC26-642A-4B06-9E03-11756C995F7E}" type="datetimeFigureOut">
              <a:rPr lang="it-IT" smtClean="0"/>
              <a:t>04/05/2016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144-31A3-4A21-A2B4-1A7C6C30F6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AC26-642A-4B06-9E03-11756C995F7E}" type="datetimeFigureOut">
              <a:rPr lang="it-IT" smtClean="0"/>
              <a:t>04/05/2016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144-31A3-4A21-A2B4-1A7C6C30F6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AC26-642A-4B06-9E03-11756C995F7E}" type="datetimeFigureOut">
              <a:rPr lang="it-IT" smtClean="0"/>
              <a:t>04/05/2016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144-31A3-4A21-A2B4-1A7C6C30F6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AC26-642A-4B06-9E03-11756C995F7E}" type="datetimeFigureOut">
              <a:rPr lang="it-IT" smtClean="0"/>
              <a:t>04/05/2016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144-31A3-4A21-A2B4-1A7C6C30F6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AC26-642A-4B06-9E03-11756C995F7E}" type="datetimeFigureOut">
              <a:rPr lang="it-IT" smtClean="0"/>
              <a:t>04/05/2016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8D144-31A3-4A21-A2B4-1A7C6C30F67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01.Bologna_lastra della carta bambagi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001056" cy="57066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86116" y="6215082"/>
            <a:ext cx="201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Bologna, XIV secolo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rinci_Grammatica_par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" y="0"/>
            <a:ext cx="91415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rinci_Music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557" y="0"/>
            <a:ext cx="51448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rinci_Musica_par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" y="0"/>
            <a:ext cx="91415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rinci_Retoric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557" y="0"/>
            <a:ext cx="51448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rinci_Retorica_par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" y="0"/>
            <a:ext cx="91415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. Ferrara, cortile del Palazzo dei Diamanti, parete esterna settentrionale, Iscrizione ferrare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51435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286512" y="285749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Ferrara, Cortile del Palazzo dei Diamanti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enova_lapide del moltiplic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7614905" cy="571504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357290" y="6215083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Genova, Lapide del Moltiplico </a:t>
            </a:r>
            <a:r>
              <a:rPr lang="it-IT" dirty="0"/>
              <a:t>1467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iove di Sacco_13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1085850"/>
            <a:ext cx="8105775" cy="46863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000364" y="600076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Piove di Sacco (VR), 1334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rinci_Aritmetic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0"/>
            <a:ext cx="5144886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000760" y="1571613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Palazzo Trinci, Foligno XV sec.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rinci_Aritmetica_par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" y="0"/>
            <a:ext cx="91415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rinci_Astrologi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0"/>
            <a:ext cx="51448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rinci_Astrologia_par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" y="0"/>
            <a:ext cx="91415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rinci_Grammatic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557" y="0"/>
            <a:ext cx="514488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31</Words>
  <Application>Microsoft Office PowerPoint</Application>
  <PresentationFormat>Presentazione su schermo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Cannata</dc:creator>
  <cp:lastModifiedBy>Cannata</cp:lastModifiedBy>
  <cp:revision>8</cp:revision>
  <dcterms:created xsi:type="dcterms:W3CDTF">2016-05-04T20:00:23Z</dcterms:created>
  <dcterms:modified xsi:type="dcterms:W3CDTF">2016-05-04T20:25:20Z</dcterms:modified>
</cp:coreProperties>
</file>