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sldIdLst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26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FFF142-EDCA-402B-A75D-607463DDA86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13986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45EC63-3EAF-4293-87E2-46FAE3B8EB3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65048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CC4048-11D0-4219-BFBD-3D5429DFDFD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769740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E1CD86-2D2F-438E-BADD-524E4F534C6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308075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2BAD76-19FA-44B8-A0D4-1859DC48B69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47127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F5C11C-2661-4888-AFEB-74EDEE4F396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331372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209CB6-2424-41D1-85FD-88E6D397866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690965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EA790-B9C4-43BF-86FD-687C61040E5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724657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EE007F-3AD5-4A73-A360-9E68B170B3A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419149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36AA7-9B0B-42FE-B12F-B16CD8D96DB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690552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BD2E6-1652-4730-AB42-022F9202DA6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19990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BC7C11-2185-4DFC-BC7A-7AC8F0EF4A3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311113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693D98-1D81-4274-9885-CE52BED8904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232743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0339B7-6C38-4A6D-B902-C19CAB27920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490478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4E7576-0EC7-42A6-A924-D64BAB21703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430742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7CBE80-EE27-42EA-A03A-2304012CFFF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211289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6BA846-15EC-437D-BE03-3436F6BDAE1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301752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76978C-7069-4A68-8230-FB98396F9FE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022275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C19673-1054-4B55-B878-CA5058E487E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607353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D21E29-42DA-469C-9719-A2A13541EEC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104904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3A9AE0-58DF-441D-8B5E-386D54D5A75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077211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4A7F64-4355-4454-9645-9A162B29211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42825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008375-85B0-4C86-9D2B-36B2C378241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274881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C4E3FC-CC23-4979-B938-2C82EB6404B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606436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2E2DA4-D989-4453-8465-7264D6A8EB9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695029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3CEF16-D49B-4BFF-96A3-2F859C1FACC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496518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F9542-8061-4E3A-85FD-B6A2B81B490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05683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92A625-2D6D-4A5C-9D97-E99B748D6E2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70345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E1E13F-5C35-4F11-8C23-E090E6607FF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6581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0A3B1E-B650-4B97-A026-5BD700A578D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87302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C78EF6-EAF1-4C92-9EF4-140FEC505F8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72019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4A55B1-EEAB-429F-AE89-D9952D8EA12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72912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23ADBA-A67D-4A53-A113-CE1870B0781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29568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4C9B2B34-237E-435B-9A27-8166D172155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83767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itchFamily="34" charset="-128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9DFD65F0-D636-47C7-8723-944B91D2466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58401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itchFamily="34" charset="-128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F3B5E931-7C6C-4377-89E5-8934284B043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82885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itchFamily="34" charset="-128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10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7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7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8.m4a"/><Relationship Id="rId7" Type="http://schemas.openxmlformats.org/officeDocument/2006/relationships/image" Target="../media/image2.wmf"/><Relationship Id="rId2" Type="http://schemas.openxmlformats.org/officeDocument/2006/relationships/tags" Target="../tags/tag8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slideLayout" Target="../slideLayouts/slideLayout29.xml"/><Relationship Id="rId4" Type="http://schemas.openxmlformats.org/officeDocument/2006/relationships/audio" Target="../media/media8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9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677988" y="1055688"/>
            <a:ext cx="8882062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1880" tIns="25940" rIns="51880" bIns="25940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>
                <a:solidFill>
                  <a:srgbClr val="660066"/>
                </a:solidFill>
                <a:latin typeface="Comic Sans MS" panose="030F0702030302020204" pitchFamily="66" charset="0"/>
              </a:rPr>
              <a:t>NH</a:t>
            </a:r>
            <a:r>
              <a:rPr lang="it-IT" altLang="it-IT" sz="2300" baseline="-25000">
                <a:solidFill>
                  <a:srgbClr val="660066"/>
                </a:solidFill>
                <a:latin typeface="Comic Sans MS" panose="030F0702030302020204" pitchFamily="66" charset="0"/>
              </a:rPr>
              <a:t>3</a:t>
            </a:r>
            <a:r>
              <a:rPr lang="it-IT" altLang="it-IT" sz="2300">
                <a:solidFill>
                  <a:srgbClr val="660066"/>
                </a:solidFill>
                <a:latin typeface="Comic Sans MS" panose="030F0702030302020204" pitchFamily="66" charset="0"/>
              </a:rPr>
              <a:t> è liquida a -33,3°C (sotto la pressione di 1 atm), ovvero a 25°C (sotto P </a:t>
            </a:r>
            <a:r>
              <a:rPr lang="it-IT" altLang="it-IT" sz="2300" u="sng">
                <a:solidFill>
                  <a:srgbClr val="660066"/>
                </a:solidFill>
                <a:latin typeface="Comic Sans MS" panose="030F0702030302020204" pitchFamily="66" charset="0"/>
              </a:rPr>
              <a:t>&gt;</a:t>
            </a:r>
            <a:r>
              <a:rPr lang="it-IT" altLang="it-IT" sz="2300">
                <a:solidFill>
                  <a:srgbClr val="660066"/>
                </a:solidFill>
                <a:latin typeface="Comic Sans MS" panose="030F0702030302020204" pitchFamily="66" charset="0"/>
              </a:rPr>
              <a:t> 10 atm)</a:t>
            </a:r>
          </a:p>
        </p:txBody>
      </p:sp>
      <p:grpSp>
        <p:nvGrpSpPr>
          <p:cNvPr id="25" name="Gruppo 24"/>
          <p:cNvGrpSpPr>
            <a:grpSpLocks/>
          </p:cNvGrpSpPr>
          <p:nvPr/>
        </p:nvGrpSpPr>
        <p:grpSpPr bwMode="auto">
          <a:xfrm>
            <a:off x="3494088" y="1933575"/>
            <a:ext cx="4883150" cy="495300"/>
            <a:chOff x="1046163" y="1854200"/>
            <a:chExt cx="4884737" cy="495300"/>
          </a:xfrm>
        </p:grpSpPr>
        <p:sp>
          <p:nvSpPr>
            <p:cNvPr id="42003" name="Text Box 4"/>
            <p:cNvSpPr txBox="1">
              <a:spLocks noChangeArrowheads="1"/>
            </p:cNvSpPr>
            <p:nvPr/>
          </p:nvSpPr>
          <p:spPr bwMode="auto">
            <a:xfrm>
              <a:off x="1046163" y="1854200"/>
              <a:ext cx="4884737" cy="495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880" tIns="25940" rIns="51880" b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>
                  <a:solidFill>
                    <a:srgbClr val="6600CC"/>
                  </a:solidFill>
                  <a:latin typeface="Comic Sans MS" panose="030F0702030302020204" pitchFamily="66" charset="0"/>
                </a:rPr>
                <a:t>NH</a:t>
              </a:r>
              <a:r>
                <a:rPr lang="it-IT" altLang="it-IT" sz="2400" b="1" baseline="-25000">
                  <a:solidFill>
                    <a:srgbClr val="6600CC"/>
                  </a:solidFill>
                  <a:latin typeface="Comic Sans MS" panose="030F0702030302020204" pitchFamily="66" charset="0"/>
                </a:rPr>
                <a:t>3</a:t>
              </a:r>
              <a:r>
                <a:rPr lang="it-IT" altLang="it-IT" sz="2400" b="1">
                  <a:solidFill>
                    <a:srgbClr val="6600CC"/>
                  </a:solidFill>
                  <a:latin typeface="Comic Sans MS" panose="030F0702030302020204" pitchFamily="66" charset="0"/>
                </a:rPr>
                <a:t>  +  NH</a:t>
              </a:r>
              <a:r>
                <a:rPr lang="it-IT" altLang="it-IT" sz="2400" b="1" baseline="-25000">
                  <a:solidFill>
                    <a:srgbClr val="6600CC"/>
                  </a:solidFill>
                  <a:latin typeface="Comic Sans MS" panose="030F0702030302020204" pitchFamily="66" charset="0"/>
                </a:rPr>
                <a:t>3</a:t>
              </a:r>
              <a:r>
                <a:rPr lang="it-IT" altLang="it-IT" sz="2400" b="1">
                  <a:solidFill>
                    <a:srgbClr val="6600CC"/>
                  </a:solidFill>
                  <a:latin typeface="Comic Sans MS" panose="030F0702030302020204" pitchFamily="66" charset="0"/>
                </a:rPr>
                <a:t>		NH</a:t>
              </a:r>
              <a:r>
                <a:rPr lang="it-IT" altLang="it-IT" sz="2400" b="1" baseline="-25000">
                  <a:solidFill>
                    <a:srgbClr val="6600CC"/>
                  </a:solidFill>
                  <a:latin typeface="Comic Sans MS" panose="030F0702030302020204" pitchFamily="66" charset="0"/>
                </a:rPr>
                <a:t>4</a:t>
              </a:r>
              <a:r>
                <a:rPr lang="it-IT" altLang="it-IT" sz="2400" b="1" baseline="30000">
                  <a:solidFill>
                    <a:srgbClr val="6600CC"/>
                  </a:solidFill>
                  <a:latin typeface="Comic Sans MS" panose="030F0702030302020204" pitchFamily="66" charset="0"/>
                </a:rPr>
                <a:t>+</a:t>
              </a:r>
              <a:r>
                <a:rPr lang="it-IT" altLang="it-IT" sz="2400" b="1">
                  <a:solidFill>
                    <a:srgbClr val="6600CC"/>
                  </a:solidFill>
                  <a:latin typeface="Comic Sans MS" panose="030F0702030302020204" pitchFamily="66" charset="0"/>
                </a:rPr>
                <a:t>  +  NH</a:t>
              </a:r>
              <a:r>
                <a:rPr lang="it-IT" altLang="it-IT" sz="2400" b="1" baseline="-25000">
                  <a:solidFill>
                    <a:srgbClr val="6600CC"/>
                  </a:solidFill>
                  <a:latin typeface="Comic Sans MS" panose="030F0702030302020204" pitchFamily="66" charset="0"/>
                </a:rPr>
                <a:t>2</a:t>
              </a:r>
              <a:r>
                <a:rPr lang="it-IT" altLang="it-IT" sz="2400" b="1" baseline="50000">
                  <a:solidFill>
                    <a:srgbClr val="6600CC"/>
                  </a:solidFill>
                  <a:latin typeface="Comic Sans MS" panose="030F0702030302020204" pitchFamily="66" charset="0"/>
                </a:rPr>
                <a:t>–</a:t>
              </a:r>
              <a:endParaRPr lang="it-IT" altLang="it-IT" sz="2300" b="1">
                <a:solidFill>
                  <a:srgbClr val="6600CC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2004" name="Line 6"/>
            <p:cNvSpPr>
              <a:spLocks noChangeShapeType="1"/>
            </p:cNvSpPr>
            <p:nvPr/>
          </p:nvSpPr>
          <p:spPr bwMode="auto">
            <a:xfrm>
              <a:off x="3092450" y="2073275"/>
              <a:ext cx="471488" cy="0"/>
            </a:xfrm>
            <a:prstGeom prst="line">
              <a:avLst/>
            </a:prstGeom>
            <a:noFill/>
            <a:ln w="12700">
              <a:solidFill>
                <a:srgbClr val="6600CC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42005" name="Line 7"/>
            <p:cNvSpPr>
              <a:spLocks noChangeShapeType="1"/>
            </p:cNvSpPr>
            <p:nvPr/>
          </p:nvSpPr>
          <p:spPr bwMode="auto">
            <a:xfrm flipH="1">
              <a:off x="3092450" y="2181225"/>
              <a:ext cx="471488" cy="0"/>
            </a:xfrm>
            <a:prstGeom prst="line">
              <a:avLst/>
            </a:prstGeom>
            <a:noFill/>
            <a:ln w="12700">
              <a:solidFill>
                <a:srgbClr val="6600CC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</p:grp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700214" y="2708275"/>
            <a:ext cx="5507037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880" tIns="25940" rIns="51880" bIns="25940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>
                <a:solidFill>
                  <a:srgbClr val="9933FF"/>
                </a:solidFill>
                <a:latin typeface="Comic Sans MS" panose="030F0702030302020204" pitchFamily="66" charset="0"/>
              </a:rPr>
              <a:t>K</a:t>
            </a:r>
            <a:r>
              <a:rPr lang="it-IT" altLang="it-IT" sz="2300" b="1" baseline="-25000">
                <a:solidFill>
                  <a:srgbClr val="9933FF"/>
                </a:solidFill>
                <a:latin typeface="Comic Sans MS" panose="030F0702030302020204" pitchFamily="66" charset="0"/>
              </a:rPr>
              <a:t>NH3 </a:t>
            </a:r>
            <a:r>
              <a:rPr lang="it-IT" altLang="it-IT" sz="2300" b="1">
                <a:solidFill>
                  <a:srgbClr val="9933FF"/>
                </a:solidFill>
                <a:latin typeface="Comic Sans MS" panose="030F0702030302020204" pitchFamily="66" charset="0"/>
              </a:rPr>
              <a:t>= [NH</a:t>
            </a:r>
            <a:r>
              <a:rPr lang="it-IT" altLang="it-IT" sz="2300" b="1" baseline="-25000">
                <a:solidFill>
                  <a:srgbClr val="9933FF"/>
                </a:solidFill>
                <a:latin typeface="Comic Sans MS" panose="030F0702030302020204" pitchFamily="66" charset="0"/>
              </a:rPr>
              <a:t>4</a:t>
            </a:r>
            <a:r>
              <a:rPr lang="it-IT" altLang="it-IT" sz="2300" b="1" baseline="30000">
                <a:solidFill>
                  <a:srgbClr val="9933FF"/>
                </a:solidFill>
                <a:latin typeface="Comic Sans MS" panose="030F0702030302020204" pitchFamily="66" charset="0"/>
              </a:rPr>
              <a:t>+</a:t>
            </a:r>
            <a:r>
              <a:rPr lang="it-IT" altLang="it-IT" sz="2300" b="1">
                <a:solidFill>
                  <a:srgbClr val="9933FF"/>
                </a:solidFill>
                <a:latin typeface="Comic Sans MS" panose="030F0702030302020204" pitchFamily="66" charset="0"/>
              </a:rPr>
              <a:t>][NH</a:t>
            </a:r>
            <a:r>
              <a:rPr lang="it-IT" altLang="it-IT" sz="2300" b="1" baseline="-25000">
                <a:solidFill>
                  <a:srgbClr val="9933FF"/>
                </a:solidFill>
                <a:latin typeface="Comic Sans MS" panose="030F0702030302020204" pitchFamily="66" charset="0"/>
              </a:rPr>
              <a:t>2</a:t>
            </a:r>
            <a:r>
              <a:rPr lang="it-IT" altLang="it-IT" sz="2400" b="1" baseline="50000">
                <a:solidFill>
                  <a:srgbClr val="9933FF"/>
                </a:solidFill>
                <a:latin typeface="Comic Sans MS" panose="030F0702030302020204" pitchFamily="66" charset="0"/>
              </a:rPr>
              <a:t>–</a:t>
            </a:r>
            <a:r>
              <a:rPr lang="it-IT" altLang="it-IT" sz="2300" b="1">
                <a:solidFill>
                  <a:srgbClr val="9933FF"/>
                </a:solidFill>
                <a:latin typeface="Comic Sans MS" panose="030F0702030302020204" pitchFamily="66" charset="0"/>
              </a:rPr>
              <a:t>]</a:t>
            </a:r>
            <a:r>
              <a:rPr lang="it-IT" altLang="it-IT" sz="2300">
                <a:solidFill>
                  <a:srgbClr val="9933FF"/>
                </a:solidFill>
                <a:latin typeface="Comic Sans MS" panose="030F0702030302020204" pitchFamily="66" charset="0"/>
              </a:rPr>
              <a:t>,</a:t>
            </a:r>
            <a:r>
              <a:rPr lang="it-IT" altLang="it-IT" sz="230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it-IT" altLang="it-IT" sz="2300">
                <a:solidFill>
                  <a:srgbClr val="9933FF"/>
                </a:solidFill>
                <a:latin typeface="Comic Sans MS" panose="030F0702030302020204" pitchFamily="66" charset="0"/>
              </a:rPr>
              <a:t>dipende solo da t.</a:t>
            </a:r>
          </a:p>
        </p:txBody>
      </p:sp>
      <p:sp>
        <p:nvSpPr>
          <p:cNvPr id="41989" name="Line 31"/>
          <p:cNvSpPr>
            <a:spLocks noChangeShapeType="1"/>
          </p:cNvSpPr>
          <p:nvPr/>
        </p:nvSpPr>
        <p:spPr bwMode="auto">
          <a:xfrm flipV="1">
            <a:off x="3603625" y="7515225"/>
            <a:ext cx="749300" cy="11113"/>
          </a:xfrm>
          <a:prstGeom prst="line">
            <a:avLst/>
          </a:prstGeom>
          <a:noFill/>
          <a:ln w="12700">
            <a:solidFill>
              <a:srgbClr val="0099CC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20" tIns="45710" rIns="91420" bIns="4571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41990" name="Line 32"/>
          <p:cNvSpPr>
            <a:spLocks noChangeShapeType="1"/>
          </p:cNvSpPr>
          <p:nvPr/>
        </p:nvSpPr>
        <p:spPr bwMode="auto">
          <a:xfrm flipH="1">
            <a:off x="3603626" y="7632700"/>
            <a:ext cx="728663" cy="0"/>
          </a:xfrm>
          <a:prstGeom prst="line">
            <a:avLst/>
          </a:prstGeom>
          <a:noFill/>
          <a:ln w="12700">
            <a:solidFill>
              <a:srgbClr val="0099CC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20" tIns="45710" rIns="91420" bIns="4571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41991" name="Text Box 2"/>
          <p:cNvSpPr txBox="1">
            <a:spLocks noChangeArrowheads="1"/>
          </p:cNvSpPr>
          <p:nvPr/>
        </p:nvSpPr>
        <p:spPr bwMode="auto">
          <a:xfrm>
            <a:off x="2220913" y="7939"/>
            <a:ext cx="74295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1880" tIns="25940" rIns="51880" bIns="25940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3100" b="1">
                <a:solidFill>
                  <a:srgbClr val="9900CC"/>
                </a:solidFill>
              </a:rPr>
              <a:t>Equilibri Acido-Base in solventi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3100" b="1">
                <a:solidFill>
                  <a:srgbClr val="9900CC"/>
                </a:solidFill>
              </a:rPr>
              <a:t>diversi dall'H</a:t>
            </a:r>
            <a:r>
              <a:rPr lang="it-IT" altLang="it-IT" sz="3100" b="1" baseline="-25000">
                <a:solidFill>
                  <a:srgbClr val="9900CC"/>
                </a:solidFill>
              </a:rPr>
              <a:t>2</a:t>
            </a:r>
            <a:r>
              <a:rPr lang="it-IT" altLang="it-IT" sz="3100" b="1">
                <a:solidFill>
                  <a:srgbClr val="9900CC"/>
                </a:solidFill>
              </a:rPr>
              <a:t>O</a:t>
            </a:r>
          </a:p>
        </p:txBody>
      </p:sp>
      <p:sp>
        <p:nvSpPr>
          <p:cNvPr id="26" name="Text Box 18"/>
          <p:cNvSpPr txBox="1">
            <a:spLocks noChangeArrowheads="1"/>
          </p:cNvSpPr>
          <p:nvPr/>
        </p:nvSpPr>
        <p:spPr bwMode="auto">
          <a:xfrm>
            <a:off x="1862138" y="3806825"/>
            <a:ext cx="2760662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880" tIns="25940" rIns="51880" bIns="25940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 u="sng">
                <a:solidFill>
                  <a:srgbClr val="0099FF"/>
                </a:solidFill>
                <a:latin typeface="Comic Sans MS" panose="030F0702030302020204" pitchFamily="66" charset="0"/>
              </a:rPr>
              <a:t>ALTRI SOLVENTI</a:t>
            </a:r>
            <a:endParaRPr lang="it-IT" altLang="it-IT" sz="230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40" name="Gruppo 39"/>
          <p:cNvGrpSpPr>
            <a:grpSpLocks/>
          </p:cNvGrpSpPr>
          <p:nvPr/>
        </p:nvGrpSpPr>
        <p:grpSpPr bwMode="auto">
          <a:xfrm>
            <a:off x="1616076" y="4391025"/>
            <a:ext cx="8850313" cy="477118"/>
            <a:chOff x="92131" y="4391526"/>
            <a:chExt cx="8850064" cy="475949"/>
          </a:xfrm>
        </p:grpSpPr>
        <p:sp>
          <p:nvSpPr>
            <p:cNvPr id="42000" name="Text Box 19"/>
            <p:cNvSpPr txBox="1">
              <a:spLocks noChangeArrowheads="1"/>
            </p:cNvSpPr>
            <p:nvPr/>
          </p:nvSpPr>
          <p:spPr bwMode="auto">
            <a:xfrm>
              <a:off x="92131" y="4391526"/>
              <a:ext cx="8850064" cy="475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1880" tIns="25940" rIns="51880" b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655638" algn="l"/>
                  <a:tab pos="3128963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655638" algn="l"/>
                  <a:tab pos="3128963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655638" algn="l"/>
                  <a:tab pos="31289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655638" algn="l"/>
                  <a:tab pos="312896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655638" algn="l"/>
                  <a:tab pos="312896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655638" algn="l"/>
                  <a:tab pos="312896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655638" algn="l"/>
                  <a:tab pos="312896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655638" algn="l"/>
                  <a:tab pos="312896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655638" algn="l"/>
                  <a:tab pos="312896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000000"/>
                  </a:solidFill>
                  <a:latin typeface="Comic Sans MS" panose="030F0702030302020204" pitchFamily="66" charset="0"/>
                </a:rPr>
                <a:t>1) </a:t>
              </a:r>
              <a:r>
                <a:rPr lang="it-IT" altLang="it-IT" sz="2300" b="1">
                  <a:solidFill>
                    <a:srgbClr val="0099CC"/>
                  </a:solidFill>
                  <a:latin typeface="Comic Sans MS" panose="030F0702030302020204" pitchFamily="66" charset="0"/>
                </a:rPr>
                <a:t>2H</a:t>
              </a:r>
              <a:r>
                <a:rPr lang="it-IT" altLang="it-IT" sz="2300" b="1" baseline="-25000">
                  <a:solidFill>
                    <a:srgbClr val="0099CC"/>
                  </a:solidFill>
                  <a:latin typeface="Comic Sans MS" panose="030F0702030302020204" pitchFamily="66" charset="0"/>
                </a:rPr>
                <a:t>2</a:t>
              </a:r>
              <a:r>
                <a:rPr lang="it-IT" altLang="it-IT" sz="2300" b="1">
                  <a:solidFill>
                    <a:srgbClr val="0099CC"/>
                  </a:solidFill>
                  <a:latin typeface="Comic Sans MS" panose="030F0702030302020204" pitchFamily="66" charset="0"/>
                </a:rPr>
                <a:t>S	H</a:t>
              </a:r>
              <a:r>
                <a:rPr lang="it-IT" altLang="it-IT" sz="2300" b="1" baseline="-25000">
                  <a:solidFill>
                    <a:srgbClr val="0099CC"/>
                  </a:solidFill>
                  <a:latin typeface="Comic Sans MS" panose="030F0702030302020204" pitchFamily="66" charset="0"/>
                </a:rPr>
                <a:t>3</a:t>
              </a:r>
              <a:r>
                <a:rPr lang="it-IT" altLang="it-IT" sz="2300" b="1">
                  <a:solidFill>
                    <a:srgbClr val="0099CC"/>
                  </a:solidFill>
                  <a:latin typeface="Comic Sans MS" panose="030F0702030302020204" pitchFamily="66" charset="0"/>
                </a:rPr>
                <a:t>S</a:t>
              </a:r>
              <a:r>
                <a:rPr lang="it-IT" altLang="it-IT" sz="2300" b="1" baseline="30000">
                  <a:solidFill>
                    <a:srgbClr val="0099CC"/>
                  </a:solidFill>
                  <a:latin typeface="Comic Sans MS" panose="030F0702030302020204" pitchFamily="66" charset="0"/>
                </a:rPr>
                <a:t>+</a:t>
              </a:r>
              <a:r>
                <a:rPr lang="it-IT" altLang="it-IT" sz="2300" b="1">
                  <a:solidFill>
                    <a:srgbClr val="0099CC"/>
                  </a:solidFill>
                  <a:latin typeface="Comic Sans MS" panose="030F0702030302020204" pitchFamily="66" charset="0"/>
                </a:rPr>
                <a:t> + HS</a:t>
              </a:r>
              <a:r>
                <a:rPr lang="it-IT" altLang="it-IT" sz="2400" b="1" baseline="50000">
                  <a:solidFill>
                    <a:srgbClr val="0099CC"/>
                  </a:solidFill>
                  <a:latin typeface="Comic Sans MS" panose="030F0702030302020204" pitchFamily="66" charset="0"/>
                </a:rPr>
                <a:t>–</a:t>
              </a:r>
              <a:r>
                <a:rPr lang="it-IT" altLang="it-IT" sz="2300">
                  <a:solidFill>
                    <a:srgbClr val="000000"/>
                  </a:solidFill>
                  <a:latin typeface="Comic Sans MS" panose="030F0702030302020204" pitchFamily="66" charset="0"/>
                </a:rPr>
                <a:t>              </a:t>
              </a:r>
              <a:r>
                <a:rPr lang="it-IT" altLang="it-IT" sz="2300" b="1">
                  <a:solidFill>
                    <a:srgbClr val="0099CC"/>
                  </a:solidFill>
                  <a:latin typeface="Comic Sans MS" panose="030F0702030302020204" pitchFamily="66" charset="0"/>
                </a:rPr>
                <a:t>K</a:t>
              </a:r>
              <a:r>
                <a:rPr lang="it-IT" altLang="it-IT" sz="2300" b="1" baseline="-25000">
                  <a:solidFill>
                    <a:srgbClr val="0099CC"/>
                  </a:solidFill>
                  <a:latin typeface="Comic Sans MS" panose="030F0702030302020204" pitchFamily="66" charset="0"/>
                </a:rPr>
                <a:t>H S</a:t>
              </a:r>
              <a:r>
                <a:rPr lang="it-IT" altLang="it-IT" sz="2300" b="1">
                  <a:solidFill>
                    <a:srgbClr val="0099CC"/>
                  </a:solidFill>
                  <a:latin typeface="Comic Sans MS" panose="030F0702030302020204" pitchFamily="66" charset="0"/>
                </a:rPr>
                <a:t> = [H</a:t>
              </a:r>
              <a:r>
                <a:rPr lang="it-IT" altLang="it-IT" sz="2300" b="1" baseline="-25000">
                  <a:solidFill>
                    <a:srgbClr val="0099CC"/>
                  </a:solidFill>
                  <a:latin typeface="Comic Sans MS" panose="030F0702030302020204" pitchFamily="66" charset="0"/>
                </a:rPr>
                <a:t>3</a:t>
              </a:r>
              <a:r>
                <a:rPr lang="it-IT" altLang="it-IT" sz="2300" b="1">
                  <a:solidFill>
                    <a:srgbClr val="0099CC"/>
                  </a:solidFill>
                  <a:latin typeface="Comic Sans MS" panose="030F0702030302020204" pitchFamily="66" charset="0"/>
                </a:rPr>
                <a:t>S</a:t>
              </a:r>
              <a:r>
                <a:rPr lang="it-IT" altLang="it-IT" sz="2300" b="1" baseline="30000">
                  <a:solidFill>
                    <a:srgbClr val="0099CC"/>
                  </a:solidFill>
                  <a:latin typeface="Comic Sans MS" panose="030F0702030302020204" pitchFamily="66" charset="0"/>
                </a:rPr>
                <a:t>+</a:t>
              </a:r>
              <a:r>
                <a:rPr lang="it-IT" altLang="it-IT" sz="2300" b="1">
                  <a:solidFill>
                    <a:srgbClr val="0099CC"/>
                  </a:solidFill>
                  <a:latin typeface="Comic Sans MS" panose="030F0702030302020204" pitchFamily="66" charset="0"/>
                </a:rPr>
                <a:t>] [HS</a:t>
              </a:r>
              <a:r>
                <a:rPr lang="it-IT" altLang="it-IT" sz="2400" b="1" baseline="50000">
                  <a:solidFill>
                    <a:srgbClr val="0099CC"/>
                  </a:solidFill>
                  <a:latin typeface="Comic Sans MS" panose="030F0702030302020204" pitchFamily="66" charset="0"/>
                </a:rPr>
                <a:t>–</a:t>
              </a:r>
              <a:r>
                <a:rPr lang="it-IT" altLang="it-IT" sz="2300" b="1">
                  <a:solidFill>
                    <a:srgbClr val="0099CC"/>
                  </a:solidFill>
                  <a:latin typeface="Comic Sans MS" panose="030F0702030302020204" pitchFamily="66" charset="0"/>
                </a:rPr>
                <a:t>]</a:t>
              </a:r>
              <a:endParaRPr lang="it-IT" altLang="it-IT" sz="230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2001" name="Line 31"/>
            <p:cNvSpPr>
              <a:spLocks noChangeShapeType="1"/>
            </p:cNvSpPr>
            <p:nvPr/>
          </p:nvSpPr>
          <p:spPr bwMode="auto">
            <a:xfrm flipV="1">
              <a:off x="2100262" y="4526500"/>
              <a:ext cx="749300" cy="11113"/>
            </a:xfrm>
            <a:prstGeom prst="line">
              <a:avLst/>
            </a:prstGeom>
            <a:noFill/>
            <a:ln w="12700">
              <a:solidFill>
                <a:srgbClr val="0099CC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42002" name="Line 32"/>
            <p:cNvSpPr>
              <a:spLocks noChangeShapeType="1"/>
            </p:cNvSpPr>
            <p:nvPr/>
          </p:nvSpPr>
          <p:spPr bwMode="auto">
            <a:xfrm flipH="1">
              <a:off x="2100262" y="4643975"/>
              <a:ext cx="728663" cy="0"/>
            </a:xfrm>
            <a:prstGeom prst="line">
              <a:avLst/>
            </a:prstGeom>
            <a:noFill/>
            <a:ln w="12700">
              <a:solidFill>
                <a:srgbClr val="0099CC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</p:grpSp>
      <p:grpSp>
        <p:nvGrpSpPr>
          <p:cNvPr id="41" name="Gruppo 40"/>
          <p:cNvGrpSpPr>
            <a:grpSpLocks/>
          </p:cNvGrpSpPr>
          <p:nvPr/>
        </p:nvGrpSpPr>
        <p:grpSpPr bwMode="auto">
          <a:xfrm>
            <a:off x="1636713" y="5300663"/>
            <a:ext cx="8850312" cy="920750"/>
            <a:chOff x="112250" y="5301207"/>
            <a:chExt cx="8850064" cy="920317"/>
          </a:xfrm>
        </p:grpSpPr>
        <p:sp>
          <p:nvSpPr>
            <p:cNvPr id="41995" name="Text Box 19"/>
            <p:cNvSpPr txBox="1">
              <a:spLocks noChangeArrowheads="1"/>
            </p:cNvSpPr>
            <p:nvPr/>
          </p:nvSpPr>
          <p:spPr bwMode="auto">
            <a:xfrm>
              <a:off x="112250" y="5301207"/>
              <a:ext cx="8850064" cy="920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1880" tIns="25940" rIns="51880" b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655638" algn="l"/>
                  <a:tab pos="3128963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655638" algn="l"/>
                  <a:tab pos="3128963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655638" algn="l"/>
                  <a:tab pos="31289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655638" algn="l"/>
                  <a:tab pos="312896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655638" algn="l"/>
                  <a:tab pos="312896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655638" algn="l"/>
                  <a:tab pos="312896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655638" algn="l"/>
                  <a:tab pos="312896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655638" algn="l"/>
                  <a:tab pos="312896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655638" algn="l"/>
                  <a:tab pos="312896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000000"/>
                  </a:solidFill>
                  <a:latin typeface="Comic Sans MS" panose="030F0702030302020204" pitchFamily="66" charset="0"/>
                </a:rPr>
                <a:t>2) </a:t>
              </a:r>
              <a:r>
                <a:rPr lang="it-IT" altLang="it-IT" sz="2300" b="1">
                  <a:solidFill>
                    <a:srgbClr val="0099CC"/>
                  </a:solidFill>
                  <a:latin typeface="Comic Sans MS" panose="030F0702030302020204" pitchFamily="66" charset="0"/>
                </a:rPr>
                <a:t>2CH</a:t>
              </a:r>
              <a:r>
                <a:rPr lang="it-IT" altLang="it-IT" sz="2300" b="1" baseline="-25000">
                  <a:solidFill>
                    <a:srgbClr val="0099CC"/>
                  </a:solidFill>
                  <a:latin typeface="Comic Sans MS" panose="030F0702030302020204" pitchFamily="66" charset="0"/>
                </a:rPr>
                <a:t>3</a:t>
              </a:r>
              <a:r>
                <a:rPr lang="it-IT" altLang="it-IT" sz="2300" b="1">
                  <a:solidFill>
                    <a:srgbClr val="0099CC"/>
                  </a:solidFill>
                  <a:latin typeface="Comic Sans MS" panose="030F0702030302020204" pitchFamily="66" charset="0"/>
                </a:rPr>
                <a:t>COOH	CH</a:t>
              </a:r>
              <a:r>
                <a:rPr lang="it-IT" altLang="it-IT" sz="2300" b="1" baseline="-25000">
                  <a:solidFill>
                    <a:srgbClr val="0099CC"/>
                  </a:solidFill>
                  <a:latin typeface="Comic Sans MS" panose="030F0702030302020204" pitchFamily="66" charset="0"/>
                </a:rPr>
                <a:t>3</a:t>
              </a:r>
              <a:r>
                <a:rPr lang="it-IT" altLang="it-IT" sz="2300" b="1">
                  <a:solidFill>
                    <a:srgbClr val="0099CC"/>
                  </a:solidFill>
                  <a:latin typeface="Comic Sans MS" panose="030F0702030302020204" pitchFamily="66" charset="0"/>
                </a:rPr>
                <a:t>COOH</a:t>
              </a:r>
              <a:r>
                <a:rPr lang="it-IT" altLang="it-IT" sz="2300" b="1" baseline="-25000">
                  <a:solidFill>
                    <a:srgbClr val="0099CC"/>
                  </a:solidFill>
                  <a:latin typeface="Comic Sans MS" panose="030F0702030302020204" pitchFamily="66" charset="0"/>
                </a:rPr>
                <a:t>2</a:t>
              </a:r>
              <a:r>
                <a:rPr lang="it-IT" altLang="it-IT" sz="2300" b="1" baseline="30000">
                  <a:solidFill>
                    <a:srgbClr val="0099CC"/>
                  </a:solidFill>
                  <a:latin typeface="Comic Sans MS" panose="030F0702030302020204" pitchFamily="66" charset="0"/>
                </a:rPr>
                <a:t>+</a:t>
              </a:r>
              <a:r>
                <a:rPr lang="it-IT" altLang="it-IT" sz="2300" b="1">
                  <a:solidFill>
                    <a:srgbClr val="0099CC"/>
                  </a:solidFill>
                  <a:latin typeface="Comic Sans MS" panose="030F0702030302020204" pitchFamily="66" charset="0"/>
                </a:rPr>
                <a:t> + CH</a:t>
              </a:r>
              <a:r>
                <a:rPr lang="it-IT" altLang="it-IT" sz="2300" b="1" baseline="-25000">
                  <a:solidFill>
                    <a:srgbClr val="0099CC"/>
                  </a:solidFill>
                  <a:latin typeface="Comic Sans MS" panose="030F0702030302020204" pitchFamily="66" charset="0"/>
                </a:rPr>
                <a:t>3</a:t>
              </a:r>
              <a:r>
                <a:rPr lang="it-IT" altLang="it-IT" sz="2300" b="1">
                  <a:solidFill>
                    <a:srgbClr val="0099CC"/>
                  </a:solidFill>
                  <a:latin typeface="Comic Sans MS" panose="030F0702030302020204" pitchFamily="66" charset="0"/>
                </a:rPr>
                <a:t>COO</a:t>
              </a:r>
              <a:r>
                <a:rPr lang="it-IT" altLang="it-IT" sz="2400" b="1" baseline="50000">
                  <a:solidFill>
                    <a:srgbClr val="0099CC"/>
                  </a:solidFill>
                  <a:latin typeface="Comic Sans MS" panose="030F0702030302020204" pitchFamily="66" charset="0"/>
                </a:rPr>
                <a:t>–</a:t>
              </a:r>
              <a:endParaRPr lang="it-IT" altLang="it-IT" sz="2300">
                <a:solidFill>
                  <a:srgbClr val="000000"/>
                </a:solidFill>
                <a:latin typeface="Comic Sans MS" panose="030F0702030302020204" pitchFamily="66" charset="0"/>
              </a:endParaRPr>
            </a:p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000000"/>
                  </a:solidFill>
                  <a:latin typeface="Comic Sans MS" panose="030F0702030302020204" pitchFamily="66" charset="0"/>
                </a:rPr>
                <a:t>3) </a:t>
              </a:r>
              <a:r>
                <a:rPr lang="it-IT" altLang="it-IT" sz="2300" b="1">
                  <a:solidFill>
                    <a:srgbClr val="0099CC"/>
                  </a:solidFill>
                  <a:latin typeface="Comic Sans MS" panose="030F0702030302020204" pitchFamily="66" charset="0"/>
                </a:rPr>
                <a:t>2PH</a:t>
              </a:r>
              <a:r>
                <a:rPr lang="it-IT" altLang="it-IT" sz="2300" b="1" baseline="-25000">
                  <a:solidFill>
                    <a:srgbClr val="0099CC"/>
                  </a:solidFill>
                  <a:latin typeface="Comic Sans MS" panose="030F0702030302020204" pitchFamily="66" charset="0"/>
                </a:rPr>
                <a:t>3</a:t>
              </a:r>
              <a:r>
                <a:rPr lang="it-IT" altLang="it-IT" sz="2300" b="1">
                  <a:solidFill>
                    <a:srgbClr val="0099CC"/>
                  </a:solidFill>
                  <a:latin typeface="Comic Sans MS" panose="030F0702030302020204" pitchFamily="66" charset="0"/>
                </a:rPr>
                <a:t>	PH</a:t>
              </a:r>
              <a:r>
                <a:rPr lang="it-IT" altLang="it-IT" sz="2300" b="1" baseline="-25000">
                  <a:solidFill>
                    <a:srgbClr val="0099CC"/>
                  </a:solidFill>
                  <a:latin typeface="Comic Sans MS" panose="030F0702030302020204" pitchFamily="66" charset="0"/>
                </a:rPr>
                <a:t>4</a:t>
              </a:r>
              <a:r>
                <a:rPr lang="it-IT" altLang="it-IT" sz="2300" b="1" baseline="30000">
                  <a:solidFill>
                    <a:srgbClr val="0099CC"/>
                  </a:solidFill>
                  <a:latin typeface="Comic Sans MS" panose="030F0702030302020204" pitchFamily="66" charset="0"/>
                </a:rPr>
                <a:t>+</a:t>
              </a:r>
              <a:r>
                <a:rPr lang="it-IT" altLang="it-IT" sz="2300" b="1">
                  <a:solidFill>
                    <a:srgbClr val="0099CC"/>
                  </a:solidFill>
                  <a:latin typeface="Comic Sans MS" panose="030F0702030302020204" pitchFamily="66" charset="0"/>
                </a:rPr>
                <a:t>  + PH</a:t>
              </a:r>
              <a:r>
                <a:rPr lang="it-IT" altLang="it-IT" sz="2300" b="1" baseline="-25000">
                  <a:solidFill>
                    <a:srgbClr val="0099CC"/>
                  </a:solidFill>
                  <a:latin typeface="Comic Sans MS" panose="030F0702030302020204" pitchFamily="66" charset="0"/>
                </a:rPr>
                <a:t>2</a:t>
              </a:r>
              <a:r>
                <a:rPr lang="it-IT" altLang="it-IT" sz="2400" b="1" baseline="50000">
                  <a:solidFill>
                    <a:srgbClr val="0099CC"/>
                  </a:solidFill>
                  <a:latin typeface="Comic Sans MS" panose="030F0702030302020204" pitchFamily="66" charset="0"/>
                </a:rPr>
                <a:t>–</a:t>
              </a:r>
              <a:r>
                <a:rPr lang="it-IT" altLang="it-IT" sz="2300" b="1">
                  <a:solidFill>
                    <a:srgbClr val="0099CC"/>
                  </a:solidFill>
                  <a:latin typeface="Comic Sans MS" panose="030F0702030302020204" pitchFamily="66" charset="0"/>
                </a:rPr>
                <a:t> 	</a:t>
              </a:r>
            </a:p>
          </p:txBody>
        </p:sp>
        <p:sp>
          <p:nvSpPr>
            <p:cNvPr id="41996" name="Line 31"/>
            <p:cNvSpPr>
              <a:spLocks noChangeShapeType="1"/>
            </p:cNvSpPr>
            <p:nvPr/>
          </p:nvSpPr>
          <p:spPr bwMode="auto">
            <a:xfrm flipV="1">
              <a:off x="2273299" y="5471765"/>
              <a:ext cx="749300" cy="11113"/>
            </a:xfrm>
            <a:prstGeom prst="line">
              <a:avLst/>
            </a:prstGeom>
            <a:noFill/>
            <a:ln w="12700">
              <a:solidFill>
                <a:srgbClr val="0099CC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41997" name="Line 32"/>
            <p:cNvSpPr>
              <a:spLocks noChangeShapeType="1"/>
            </p:cNvSpPr>
            <p:nvPr/>
          </p:nvSpPr>
          <p:spPr bwMode="auto">
            <a:xfrm flipH="1">
              <a:off x="2273299" y="5589240"/>
              <a:ext cx="728663" cy="0"/>
            </a:xfrm>
            <a:prstGeom prst="line">
              <a:avLst/>
            </a:prstGeom>
            <a:noFill/>
            <a:ln w="12700">
              <a:solidFill>
                <a:srgbClr val="0099CC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41998" name="Line 31"/>
            <p:cNvSpPr>
              <a:spLocks noChangeShapeType="1"/>
            </p:cNvSpPr>
            <p:nvPr/>
          </p:nvSpPr>
          <p:spPr bwMode="auto">
            <a:xfrm flipV="1">
              <a:off x="2229259" y="5903813"/>
              <a:ext cx="749300" cy="11113"/>
            </a:xfrm>
            <a:prstGeom prst="line">
              <a:avLst/>
            </a:prstGeom>
            <a:noFill/>
            <a:ln w="12700">
              <a:solidFill>
                <a:srgbClr val="0099CC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41999" name="Line 32"/>
            <p:cNvSpPr>
              <a:spLocks noChangeShapeType="1"/>
            </p:cNvSpPr>
            <p:nvPr/>
          </p:nvSpPr>
          <p:spPr bwMode="auto">
            <a:xfrm flipH="1">
              <a:off x="2229259" y="6021288"/>
              <a:ext cx="728663" cy="0"/>
            </a:xfrm>
            <a:prstGeom prst="line">
              <a:avLst/>
            </a:prstGeom>
            <a:noFill/>
            <a:ln w="12700">
              <a:solidFill>
                <a:srgbClr val="0099CC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3115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385"/>
    </mc:Choice>
    <mc:Fallback>
      <p:transition spd="slow" advTm="1573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9" grpId="0"/>
      <p:bldP spid="2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WordArt 2"/>
          <p:cNvSpPr>
            <a:spLocks noChangeArrowheads="1" noChangeShapeType="1" noTextEdit="1"/>
          </p:cNvSpPr>
          <p:nvPr/>
        </p:nvSpPr>
        <p:spPr bwMode="auto">
          <a:xfrm>
            <a:off x="2801939" y="185739"/>
            <a:ext cx="6226175" cy="428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b="1" kern="10">
                <a:ln w="25400">
                  <a:solidFill>
                    <a:srgbClr val="99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6600"/>
                    </a:gs>
                    <a:gs pos="100000">
                      <a:srgbClr val="FFCC00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C0C0C0">
                      <a:alpha val="74997"/>
                    </a:srgbClr>
                  </a:outerShdw>
                </a:effectLst>
                <a:latin typeface="Impact" panose="020B0806030902050204" pitchFamily="34" charset="0"/>
                <a:ea typeface="MS PGothic" panose="020B0600070205080204" pitchFamily="34" charset="-128"/>
              </a:rPr>
              <a:t>ACIDI DEBOLI</a:t>
            </a:r>
          </a:p>
        </p:txBody>
      </p:sp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3438526" y="1260476"/>
            <a:ext cx="5313363" cy="42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51892" tIns="25946" rIns="51892" bIns="25946">
            <a:spAutoFit/>
          </a:bodyPr>
          <a:lstStyle>
            <a:lvl1pPr defTabSz="519113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defTabSz="519113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defTabSz="519113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defTabSz="519113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defTabSz="519113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b="1">
                <a:solidFill>
                  <a:srgbClr val="660033"/>
                </a:solidFill>
                <a:latin typeface="Arial" pitchFamily="34" charset="0"/>
              </a:rPr>
              <a:t>HA  +  H</a:t>
            </a:r>
            <a:r>
              <a:rPr lang="it-IT" altLang="it-IT" b="1" baseline="-25000">
                <a:solidFill>
                  <a:srgbClr val="660033"/>
                </a:solidFill>
                <a:latin typeface="Arial" pitchFamily="34" charset="0"/>
              </a:rPr>
              <a:t>2</a:t>
            </a:r>
            <a:r>
              <a:rPr lang="it-IT" altLang="it-IT" b="1">
                <a:solidFill>
                  <a:srgbClr val="660033"/>
                </a:solidFill>
                <a:latin typeface="Arial" pitchFamily="34" charset="0"/>
              </a:rPr>
              <a:t>O	        	        H</a:t>
            </a:r>
            <a:r>
              <a:rPr lang="it-IT" altLang="it-IT" b="1" baseline="-25000">
                <a:solidFill>
                  <a:srgbClr val="660033"/>
                </a:solidFill>
                <a:latin typeface="Arial" pitchFamily="34" charset="0"/>
              </a:rPr>
              <a:t>3</a:t>
            </a:r>
            <a:r>
              <a:rPr lang="it-IT" altLang="it-IT" b="1">
                <a:solidFill>
                  <a:srgbClr val="660033"/>
                </a:solidFill>
                <a:latin typeface="Arial" pitchFamily="34" charset="0"/>
              </a:rPr>
              <a:t>O</a:t>
            </a:r>
            <a:r>
              <a:rPr lang="it-IT" altLang="it-IT" b="1" baseline="30000">
                <a:solidFill>
                  <a:srgbClr val="660033"/>
                </a:solidFill>
                <a:latin typeface="Arial" pitchFamily="34" charset="0"/>
              </a:rPr>
              <a:t>+</a:t>
            </a:r>
            <a:r>
              <a:rPr lang="it-IT" altLang="it-IT" b="1">
                <a:solidFill>
                  <a:srgbClr val="660033"/>
                </a:solidFill>
                <a:latin typeface="Arial" pitchFamily="34" charset="0"/>
              </a:rPr>
              <a:t>  +  A</a:t>
            </a:r>
            <a:r>
              <a:rPr lang="it-IT" altLang="it-IT" b="1" baseline="42000">
                <a:solidFill>
                  <a:srgbClr val="660033"/>
                </a:solidFill>
                <a:latin typeface="Arial" pitchFamily="34" charset="0"/>
              </a:rPr>
              <a:t>–</a:t>
            </a:r>
            <a:endParaRPr lang="it-IT" altLang="it-IT" b="1">
              <a:solidFill>
                <a:srgbClr val="660033"/>
              </a:solidFill>
              <a:latin typeface="Arial" pitchFamily="34" charset="0"/>
            </a:endParaRPr>
          </a:p>
        </p:txBody>
      </p:sp>
      <p:sp>
        <p:nvSpPr>
          <p:cNvPr id="50180" name="Line 4"/>
          <p:cNvSpPr>
            <a:spLocks noChangeShapeType="1"/>
          </p:cNvSpPr>
          <p:nvPr/>
        </p:nvSpPr>
        <p:spPr bwMode="auto">
          <a:xfrm>
            <a:off x="5399088" y="1433513"/>
            <a:ext cx="957262" cy="0"/>
          </a:xfrm>
          <a:prstGeom prst="line">
            <a:avLst/>
          </a:prstGeom>
          <a:noFill/>
          <a:ln w="9525">
            <a:solidFill>
              <a:srgbClr val="660033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grpSp>
        <p:nvGrpSpPr>
          <p:cNvPr id="7" name="Gruppo 6"/>
          <p:cNvGrpSpPr>
            <a:grpSpLocks/>
          </p:cNvGrpSpPr>
          <p:nvPr/>
        </p:nvGrpSpPr>
        <p:grpSpPr bwMode="auto">
          <a:xfrm>
            <a:off x="3059114" y="2341564"/>
            <a:ext cx="6492875" cy="422275"/>
            <a:chOff x="1535112" y="2341563"/>
            <a:chExt cx="6493271" cy="421731"/>
          </a:xfrm>
        </p:grpSpPr>
        <p:sp>
          <p:nvSpPr>
            <p:cNvPr id="50201" name="Line 5"/>
            <p:cNvSpPr>
              <a:spLocks noChangeShapeType="1"/>
            </p:cNvSpPr>
            <p:nvPr/>
          </p:nvSpPr>
          <p:spPr bwMode="auto">
            <a:xfrm flipH="1">
              <a:off x="3843478" y="2644384"/>
              <a:ext cx="957320" cy="0"/>
            </a:xfrm>
            <a:prstGeom prst="line">
              <a:avLst/>
            </a:prstGeom>
            <a:noFill/>
            <a:ln w="9525">
              <a:solidFill>
                <a:srgbClr val="660033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grpSp>
          <p:nvGrpSpPr>
            <p:cNvPr id="51226" name="Gruppo 2"/>
            <p:cNvGrpSpPr>
              <a:grpSpLocks/>
            </p:cNvGrpSpPr>
            <p:nvPr/>
          </p:nvGrpSpPr>
          <p:grpSpPr bwMode="auto">
            <a:xfrm>
              <a:off x="1535112" y="2341563"/>
              <a:ext cx="6493271" cy="421731"/>
              <a:chOff x="1535112" y="2633874"/>
              <a:chExt cx="6493271" cy="421731"/>
            </a:xfrm>
          </p:grpSpPr>
          <p:sp>
            <p:nvSpPr>
              <p:cNvPr id="50203" name="Text Box 6"/>
              <p:cNvSpPr txBox="1">
                <a:spLocks noChangeArrowheads="1"/>
              </p:cNvSpPr>
              <p:nvPr/>
            </p:nvSpPr>
            <p:spPr bwMode="auto">
              <a:xfrm>
                <a:off x="1535112" y="2633874"/>
                <a:ext cx="6493271" cy="4217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51892" tIns="25946" rIns="51892" bIns="25946">
                <a:spAutoFit/>
              </a:bodyPr>
              <a:lstStyle>
                <a:lvl1pPr defTabSz="519113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defTabSz="519113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defTabSz="519113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defTabSz="519113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defTabSz="519113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defTabSz="5191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defTabSz="5191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defTabSz="5191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defTabSz="5191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it-IT" altLang="it-IT" b="1">
                    <a:solidFill>
                      <a:srgbClr val="660033"/>
                    </a:solidFill>
                    <a:latin typeface="Arial" pitchFamily="34" charset="0"/>
                  </a:rPr>
                  <a:t>            2H</a:t>
                </a:r>
                <a:r>
                  <a:rPr lang="it-IT" altLang="it-IT" b="1" baseline="-25000">
                    <a:solidFill>
                      <a:srgbClr val="660033"/>
                    </a:solidFill>
                    <a:latin typeface="Arial" pitchFamily="34" charset="0"/>
                  </a:rPr>
                  <a:t>2</a:t>
                </a:r>
                <a:r>
                  <a:rPr lang="it-IT" altLang="it-IT" b="1">
                    <a:solidFill>
                      <a:srgbClr val="660033"/>
                    </a:solidFill>
                    <a:latin typeface="Arial" pitchFamily="34" charset="0"/>
                  </a:rPr>
                  <a:t>O          	           H</a:t>
                </a:r>
                <a:r>
                  <a:rPr lang="it-IT" altLang="it-IT" b="1" baseline="-25000">
                    <a:solidFill>
                      <a:srgbClr val="660033"/>
                    </a:solidFill>
                    <a:latin typeface="Arial" pitchFamily="34" charset="0"/>
                  </a:rPr>
                  <a:t>3</a:t>
                </a:r>
                <a:r>
                  <a:rPr lang="it-IT" altLang="it-IT" b="1">
                    <a:solidFill>
                      <a:srgbClr val="660033"/>
                    </a:solidFill>
                    <a:latin typeface="Arial" pitchFamily="34" charset="0"/>
                  </a:rPr>
                  <a:t>O</a:t>
                </a:r>
                <a:r>
                  <a:rPr lang="it-IT" altLang="it-IT" b="1" baseline="30000">
                    <a:solidFill>
                      <a:srgbClr val="660033"/>
                    </a:solidFill>
                    <a:latin typeface="Arial" pitchFamily="34" charset="0"/>
                  </a:rPr>
                  <a:t>+</a:t>
                </a:r>
                <a:r>
                  <a:rPr lang="it-IT" altLang="it-IT" b="1">
                    <a:solidFill>
                      <a:srgbClr val="660033"/>
                    </a:solidFill>
                    <a:latin typeface="Arial" pitchFamily="34" charset="0"/>
                  </a:rPr>
                  <a:t>  +  OH</a:t>
                </a:r>
                <a:r>
                  <a:rPr lang="it-IT" altLang="it-IT" b="1" baseline="42000">
                    <a:solidFill>
                      <a:srgbClr val="660033"/>
                    </a:solidFill>
                    <a:latin typeface="Arial" pitchFamily="34" charset="0"/>
                  </a:rPr>
                  <a:t>–</a:t>
                </a:r>
                <a:endParaRPr lang="it-IT" altLang="it-IT" b="1">
                  <a:solidFill>
                    <a:srgbClr val="660033"/>
                  </a:solidFill>
                  <a:latin typeface="Arial" pitchFamily="34" charset="0"/>
                </a:endParaRPr>
              </a:p>
            </p:txBody>
          </p:sp>
          <p:sp>
            <p:nvSpPr>
              <p:cNvPr id="50204" name="Line 7"/>
              <p:cNvSpPr>
                <a:spLocks noChangeShapeType="1"/>
              </p:cNvSpPr>
              <p:nvPr/>
            </p:nvSpPr>
            <p:spPr bwMode="auto">
              <a:xfrm>
                <a:off x="3878405" y="2784492"/>
                <a:ext cx="958908" cy="0"/>
              </a:xfrm>
              <a:prstGeom prst="line">
                <a:avLst/>
              </a:prstGeom>
              <a:noFill/>
              <a:ln w="9525">
                <a:solidFill>
                  <a:srgbClr val="660033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</p:grpSp>
      </p:grpSp>
      <p:grpSp>
        <p:nvGrpSpPr>
          <p:cNvPr id="6" name="Gruppo 5"/>
          <p:cNvGrpSpPr>
            <a:grpSpLocks/>
          </p:cNvGrpSpPr>
          <p:nvPr/>
        </p:nvGrpSpPr>
        <p:grpSpPr bwMode="auto">
          <a:xfrm>
            <a:off x="1998664" y="5654675"/>
            <a:ext cx="2663825" cy="832894"/>
            <a:chOff x="1011238" y="4567238"/>
            <a:chExt cx="2663825" cy="832893"/>
          </a:xfrm>
        </p:grpSpPr>
        <p:sp>
          <p:nvSpPr>
            <p:cNvPr id="50197" name="Text Box 8"/>
            <p:cNvSpPr txBox="1">
              <a:spLocks noChangeArrowheads="1"/>
            </p:cNvSpPr>
            <p:nvPr/>
          </p:nvSpPr>
          <p:spPr bwMode="auto">
            <a:xfrm>
              <a:off x="1011238" y="4606926"/>
              <a:ext cx="1270000" cy="643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defTabSz="519113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defTabSz="519113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defTabSz="519113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fontAlgn="base" hangingPunct="0">
                <a:lnSpc>
                  <a:spcPct val="16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400">
                  <a:solidFill>
                    <a:srgbClr val="660033"/>
                  </a:solidFill>
                  <a:latin typeface="Arial" charset="0"/>
                </a:rPr>
                <a:t>K</a:t>
              </a:r>
              <a:r>
                <a:rPr lang="it-IT" sz="2400" baseline="-25000">
                  <a:solidFill>
                    <a:srgbClr val="660033"/>
                  </a:solidFill>
                  <a:latin typeface="Arial" charset="0"/>
                </a:rPr>
                <a:t>a</a:t>
              </a:r>
              <a:r>
                <a:rPr lang="it-IT" sz="2400">
                  <a:solidFill>
                    <a:srgbClr val="660033"/>
                  </a:solidFill>
                  <a:latin typeface="Arial" charset="0"/>
                </a:rPr>
                <a:t> =</a:t>
              </a:r>
            </a:p>
          </p:txBody>
        </p:sp>
        <p:sp>
          <p:nvSpPr>
            <p:cNvPr id="50198" name="Line 9"/>
            <p:cNvSpPr>
              <a:spLocks noChangeShapeType="1"/>
            </p:cNvSpPr>
            <p:nvPr/>
          </p:nvSpPr>
          <p:spPr bwMode="auto">
            <a:xfrm>
              <a:off x="1689100" y="4992687"/>
              <a:ext cx="1985963" cy="0"/>
            </a:xfrm>
            <a:prstGeom prst="line">
              <a:avLst/>
            </a:prstGeom>
            <a:noFill/>
            <a:ln w="38100">
              <a:solidFill>
                <a:srgbClr val="66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0199" name="Rectangle 10"/>
            <p:cNvSpPr>
              <a:spLocks noChangeArrowheads="1"/>
            </p:cNvSpPr>
            <p:nvPr/>
          </p:nvSpPr>
          <p:spPr bwMode="auto">
            <a:xfrm>
              <a:off x="2276475" y="4978401"/>
              <a:ext cx="816531" cy="4217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defTabSz="51911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>
                  <a:solidFill>
                    <a:srgbClr val="660033"/>
                  </a:solidFill>
                  <a:latin typeface="Arial" pitchFamily="34" charset="0"/>
                </a:rPr>
                <a:t>[HA</a:t>
              </a:r>
              <a:r>
                <a:rPr lang="it-IT" altLang="it-IT" b="1" baseline="42000">
                  <a:solidFill>
                    <a:srgbClr val="660033"/>
                  </a:solidFill>
                  <a:latin typeface="Arial" pitchFamily="34" charset="0"/>
                </a:rPr>
                <a:t>–</a:t>
              </a:r>
              <a:r>
                <a:rPr lang="it-IT" altLang="it-IT">
                  <a:solidFill>
                    <a:srgbClr val="660033"/>
                  </a:solidFill>
                  <a:latin typeface="Arial" pitchFamily="34" charset="0"/>
                </a:rPr>
                <a:t>]</a:t>
              </a:r>
              <a:endParaRPr lang="it-IT" altLang="it-IT" b="1" baseline="42000">
                <a:solidFill>
                  <a:srgbClr val="660033"/>
                </a:solidFill>
                <a:latin typeface="Arial" pitchFamily="34" charset="0"/>
              </a:endParaRPr>
            </a:p>
          </p:txBody>
        </p:sp>
        <p:sp>
          <p:nvSpPr>
            <p:cNvPr id="50200" name="Rectangle 11"/>
            <p:cNvSpPr>
              <a:spLocks noChangeArrowheads="1"/>
            </p:cNvSpPr>
            <p:nvPr/>
          </p:nvSpPr>
          <p:spPr bwMode="auto">
            <a:xfrm>
              <a:off x="1876425" y="4567238"/>
              <a:ext cx="1611313" cy="4217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defTabSz="51911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>
                  <a:solidFill>
                    <a:srgbClr val="660033"/>
                  </a:solidFill>
                  <a:latin typeface="Arial" pitchFamily="34" charset="0"/>
                </a:rPr>
                <a:t>[H</a:t>
              </a:r>
              <a:r>
                <a:rPr lang="it-IT" altLang="it-IT" baseline="-25000">
                  <a:solidFill>
                    <a:srgbClr val="660033"/>
                  </a:solidFill>
                  <a:latin typeface="Arial" pitchFamily="34" charset="0"/>
                </a:rPr>
                <a:t>3</a:t>
              </a:r>
              <a:r>
                <a:rPr lang="it-IT" altLang="it-IT">
                  <a:solidFill>
                    <a:srgbClr val="660033"/>
                  </a:solidFill>
                  <a:latin typeface="Arial" pitchFamily="34" charset="0"/>
                </a:rPr>
                <a:t>O</a:t>
              </a:r>
              <a:r>
                <a:rPr lang="it-IT" altLang="it-IT" baseline="30000">
                  <a:solidFill>
                    <a:srgbClr val="660033"/>
                  </a:solidFill>
                  <a:latin typeface="Arial" pitchFamily="34" charset="0"/>
                </a:rPr>
                <a:t>+</a:t>
              </a:r>
              <a:r>
                <a:rPr lang="it-IT" altLang="it-IT">
                  <a:solidFill>
                    <a:srgbClr val="660033"/>
                  </a:solidFill>
                  <a:latin typeface="Arial" pitchFamily="34" charset="0"/>
                </a:rPr>
                <a:t>] [A</a:t>
              </a:r>
              <a:r>
                <a:rPr lang="it-IT" altLang="it-IT" b="1" baseline="42000">
                  <a:solidFill>
                    <a:srgbClr val="660033"/>
                  </a:solidFill>
                  <a:latin typeface="Arial" pitchFamily="34" charset="0"/>
                </a:rPr>
                <a:t>–</a:t>
              </a:r>
              <a:r>
                <a:rPr lang="it-IT" altLang="it-IT">
                  <a:solidFill>
                    <a:srgbClr val="660033"/>
                  </a:solidFill>
                  <a:latin typeface="Arial" pitchFamily="34" charset="0"/>
                </a:rPr>
                <a:t>]</a:t>
              </a:r>
            </a:p>
          </p:txBody>
        </p:sp>
      </p:grpSp>
      <p:sp>
        <p:nvSpPr>
          <p:cNvPr id="50183" name="Line 12"/>
          <p:cNvSpPr>
            <a:spLocks noChangeShapeType="1"/>
          </p:cNvSpPr>
          <p:nvPr/>
        </p:nvSpPr>
        <p:spPr bwMode="auto">
          <a:xfrm flipH="1" flipV="1">
            <a:off x="5399088" y="1547813"/>
            <a:ext cx="957262" cy="0"/>
          </a:xfrm>
          <a:prstGeom prst="line">
            <a:avLst/>
          </a:prstGeom>
          <a:noFill/>
          <a:ln w="9525">
            <a:solidFill>
              <a:srgbClr val="660033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1213" name="Rectangle 13"/>
          <p:cNvSpPr>
            <a:spLocks noChangeArrowheads="1"/>
          </p:cNvSpPr>
          <p:nvPr/>
        </p:nvSpPr>
        <p:spPr bwMode="auto">
          <a:xfrm>
            <a:off x="5303839" y="5743576"/>
            <a:ext cx="4469647" cy="791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/>
          <a:p>
            <a:pPr defTabSz="51911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>
                <a:solidFill>
                  <a:srgbClr val="660033"/>
                </a:solidFill>
                <a:latin typeface="Arial" charset="0"/>
                <a:ea typeface="ＭＳ Ｐゴシック" charset="0"/>
              </a:rPr>
              <a:t>Sia C</a:t>
            </a:r>
            <a:r>
              <a:rPr lang="it-IT" sz="2400" baseline="-25000">
                <a:solidFill>
                  <a:srgbClr val="660033"/>
                </a:solidFill>
                <a:latin typeface="Arial" charset="0"/>
                <a:ea typeface="ＭＳ Ｐゴシック" charset="0"/>
              </a:rPr>
              <a:t>HA</a:t>
            </a:r>
            <a:r>
              <a:rPr lang="it-IT" sz="2400">
                <a:solidFill>
                  <a:srgbClr val="660033"/>
                </a:solidFill>
                <a:latin typeface="Arial" charset="0"/>
                <a:ea typeface="ＭＳ Ｐゴシック" charset="0"/>
              </a:rPr>
              <a:t> la concentrazione totale</a:t>
            </a:r>
          </a:p>
          <a:p>
            <a:pPr defTabSz="51911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>
                <a:solidFill>
                  <a:srgbClr val="660033"/>
                </a:solidFill>
                <a:latin typeface="Arial" charset="0"/>
                <a:ea typeface="ＭＳ Ｐゴシック" charset="0"/>
              </a:rPr>
              <a:t>dell'acido debole</a:t>
            </a:r>
            <a:endParaRPr lang="it-IT" sz="2400" b="1" baseline="42000">
              <a:solidFill>
                <a:srgbClr val="660033"/>
              </a:solidFill>
              <a:latin typeface="Arial" charset="0"/>
              <a:ea typeface="ＭＳ Ｐゴシック" charset="0"/>
            </a:endParaRPr>
          </a:p>
        </p:txBody>
      </p:sp>
      <p:grpSp>
        <p:nvGrpSpPr>
          <p:cNvPr id="2" name="Gruppo 1"/>
          <p:cNvGrpSpPr>
            <a:grpSpLocks/>
          </p:cNvGrpSpPr>
          <p:nvPr/>
        </p:nvGrpSpPr>
        <p:grpSpPr bwMode="auto">
          <a:xfrm>
            <a:off x="3429001" y="1624014"/>
            <a:ext cx="4918075" cy="454407"/>
            <a:chOff x="1905000" y="1624013"/>
            <a:chExt cx="4918075" cy="454407"/>
          </a:xfrm>
        </p:grpSpPr>
        <p:sp>
          <p:nvSpPr>
            <p:cNvPr id="50194" name="Text Box 14"/>
            <p:cNvSpPr txBox="1">
              <a:spLocks noChangeArrowheads="1"/>
            </p:cNvSpPr>
            <p:nvPr/>
          </p:nvSpPr>
          <p:spPr bwMode="auto">
            <a:xfrm>
              <a:off x="1905000" y="1638300"/>
              <a:ext cx="1233488" cy="4401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54864" tIns="27432" rIns="54864" bIns="27432">
              <a:spAutoFit/>
            </a:bodyPr>
            <a:lstStyle>
              <a:lvl1pPr defTabSz="549275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defTabSz="549275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defTabSz="5492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500" b="1">
                  <a:solidFill>
                    <a:srgbClr val="CC0000"/>
                  </a:solidFill>
                  <a:latin typeface="Arial" charset="0"/>
                </a:rPr>
                <a:t>C</a:t>
              </a:r>
              <a:r>
                <a:rPr lang="it-IT" sz="2500" b="1" baseline="-25000">
                  <a:solidFill>
                    <a:srgbClr val="CC0000"/>
                  </a:solidFill>
                  <a:latin typeface="Arial" charset="0"/>
                </a:rPr>
                <a:t>HA  </a:t>
              </a:r>
              <a:r>
                <a:rPr lang="it-IT" sz="2500" b="1">
                  <a:solidFill>
                    <a:srgbClr val="CC0000"/>
                  </a:solidFill>
                  <a:latin typeface="Arial" charset="0"/>
                </a:rPr>
                <a:t>-  x</a:t>
              </a:r>
            </a:p>
          </p:txBody>
        </p:sp>
        <p:sp>
          <p:nvSpPr>
            <p:cNvPr id="50195" name="Text Box 15"/>
            <p:cNvSpPr txBox="1">
              <a:spLocks noChangeArrowheads="1"/>
            </p:cNvSpPr>
            <p:nvPr/>
          </p:nvSpPr>
          <p:spPr bwMode="auto">
            <a:xfrm>
              <a:off x="5292725" y="1624013"/>
              <a:ext cx="411163" cy="4401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54864" tIns="27432" rIns="54864" bIns="27432">
              <a:spAutoFit/>
            </a:bodyPr>
            <a:lstStyle>
              <a:lvl1pPr defTabSz="549275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defTabSz="549275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defTabSz="5492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500" b="1">
                  <a:solidFill>
                    <a:srgbClr val="CC0000"/>
                  </a:solidFill>
                  <a:latin typeface="Arial" charset="0"/>
                </a:rPr>
                <a:t>x</a:t>
              </a:r>
            </a:p>
          </p:txBody>
        </p:sp>
        <p:sp>
          <p:nvSpPr>
            <p:cNvPr id="50196" name="Text Box 16"/>
            <p:cNvSpPr txBox="1">
              <a:spLocks noChangeArrowheads="1"/>
            </p:cNvSpPr>
            <p:nvPr/>
          </p:nvSpPr>
          <p:spPr bwMode="auto">
            <a:xfrm>
              <a:off x="6411913" y="1624013"/>
              <a:ext cx="411162" cy="4401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54864" tIns="27432" rIns="54864" bIns="27432">
              <a:spAutoFit/>
            </a:bodyPr>
            <a:lstStyle>
              <a:lvl1pPr defTabSz="549275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defTabSz="549275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defTabSz="5492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500" b="1">
                  <a:solidFill>
                    <a:srgbClr val="CC0000"/>
                  </a:solidFill>
                  <a:latin typeface="Arial" charset="0"/>
                </a:rPr>
                <a:t>x</a:t>
              </a:r>
            </a:p>
          </p:txBody>
        </p:sp>
      </p:grpSp>
      <p:grpSp>
        <p:nvGrpSpPr>
          <p:cNvPr id="4" name="Gruppo 3"/>
          <p:cNvGrpSpPr>
            <a:grpSpLocks/>
          </p:cNvGrpSpPr>
          <p:nvPr/>
        </p:nvGrpSpPr>
        <p:grpSpPr bwMode="auto">
          <a:xfrm>
            <a:off x="6816726" y="2757488"/>
            <a:ext cx="1641475" cy="440120"/>
            <a:chOff x="5292080" y="2757488"/>
            <a:chExt cx="1642120" cy="440120"/>
          </a:xfrm>
        </p:grpSpPr>
        <p:sp>
          <p:nvSpPr>
            <p:cNvPr id="50192" name="Text Box 17"/>
            <p:cNvSpPr txBox="1">
              <a:spLocks noChangeArrowheads="1"/>
            </p:cNvSpPr>
            <p:nvPr/>
          </p:nvSpPr>
          <p:spPr bwMode="auto">
            <a:xfrm>
              <a:off x="5292080" y="2757488"/>
              <a:ext cx="411325" cy="4401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54864" tIns="27432" rIns="54864" bIns="27432">
              <a:spAutoFit/>
            </a:bodyPr>
            <a:lstStyle>
              <a:lvl1pPr defTabSz="549275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defTabSz="549275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defTabSz="5492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500" b="1">
                  <a:solidFill>
                    <a:srgbClr val="CC0000"/>
                  </a:solidFill>
                  <a:latin typeface="Arial" charset="0"/>
                </a:rPr>
                <a:t>y</a:t>
              </a:r>
            </a:p>
          </p:txBody>
        </p:sp>
        <p:sp>
          <p:nvSpPr>
            <p:cNvPr id="50193" name="Text Box 18"/>
            <p:cNvSpPr txBox="1">
              <a:spLocks noChangeArrowheads="1"/>
            </p:cNvSpPr>
            <p:nvPr/>
          </p:nvSpPr>
          <p:spPr bwMode="auto">
            <a:xfrm>
              <a:off x="6522876" y="2757488"/>
              <a:ext cx="411324" cy="4401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54864" tIns="27432" rIns="54864" bIns="27432">
              <a:spAutoFit/>
            </a:bodyPr>
            <a:lstStyle>
              <a:lvl1pPr defTabSz="549275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defTabSz="549275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defTabSz="5492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500" b="1">
                  <a:solidFill>
                    <a:srgbClr val="CC0000"/>
                  </a:solidFill>
                  <a:latin typeface="Arial" charset="0"/>
                </a:rPr>
                <a:t>y</a:t>
              </a:r>
            </a:p>
          </p:txBody>
        </p:sp>
      </p:grpSp>
      <p:sp>
        <p:nvSpPr>
          <p:cNvPr id="51219" name="Text Box 19"/>
          <p:cNvSpPr txBox="1">
            <a:spLocks noChangeArrowheads="1"/>
          </p:cNvSpPr>
          <p:nvPr/>
        </p:nvSpPr>
        <p:spPr bwMode="auto">
          <a:xfrm>
            <a:off x="1774826" y="3459164"/>
            <a:ext cx="8785225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500">
                <a:solidFill>
                  <a:srgbClr val="660033"/>
                </a:solidFill>
                <a:latin typeface="Arial" pitchFamily="34" charset="0"/>
              </a:rPr>
              <a:t>[H</a:t>
            </a:r>
            <a:r>
              <a:rPr lang="it-IT" altLang="it-IT" sz="2500" baseline="-25000">
                <a:solidFill>
                  <a:srgbClr val="660033"/>
                </a:solidFill>
                <a:latin typeface="Arial" pitchFamily="34" charset="0"/>
              </a:rPr>
              <a:t>3</a:t>
            </a:r>
            <a:r>
              <a:rPr lang="it-IT" altLang="it-IT" sz="2500">
                <a:solidFill>
                  <a:srgbClr val="660033"/>
                </a:solidFill>
                <a:latin typeface="Arial" pitchFamily="34" charset="0"/>
              </a:rPr>
              <a:t>O</a:t>
            </a:r>
            <a:r>
              <a:rPr lang="it-IT" altLang="it-IT" sz="2500" baseline="30000">
                <a:solidFill>
                  <a:srgbClr val="660033"/>
                </a:solidFill>
                <a:latin typeface="Arial" pitchFamily="34" charset="0"/>
              </a:rPr>
              <a:t>+</a:t>
            </a:r>
            <a:r>
              <a:rPr lang="it-IT" altLang="it-IT" sz="2500">
                <a:solidFill>
                  <a:srgbClr val="660033"/>
                </a:solidFill>
                <a:latin typeface="Arial" pitchFamily="34" charset="0"/>
              </a:rPr>
              <a:t>]</a:t>
            </a:r>
            <a:r>
              <a:rPr lang="it-IT" altLang="it-IT" sz="2500" baseline="-25000">
                <a:solidFill>
                  <a:srgbClr val="660033"/>
                </a:solidFill>
                <a:latin typeface="Arial" pitchFamily="34" charset="0"/>
              </a:rPr>
              <a:t>TOT</a:t>
            </a:r>
            <a:r>
              <a:rPr lang="it-IT" altLang="it-IT" sz="2500">
                <a:solidFill>
                  <a:srgbClr val="660033"/>
                </a:solidFill>
                <a:latin typeface="Arial" pitchFamily="34" charset="0"/>
              </a:rPr>
              <a:t> = [H</a:t>
            </a:r>
            <a:r>
              <a:rPr lang="it-IT" altLang="it-IT" sz="2500" baseline="-25000">
                <a:solidFill>
                  <a:srgbClr val="660033"/>
                </a:solidFill>
                <a:latin typeface="Arial" pitchFamily="34" charset="0"/>
              </a:rPr>
              <a:t>3</a:t>
            </a:r>
            <a:r>
              <a:rPr lang="it-IT" altLang="it-IT" sz="2500">
                <a:solidFill>
                  <a:srgbClr val="660033"/>
                </a:solidFill>
                <a:latin typeface="Arial" pitchFamily="34" charset="0"/>
              </a:rPr>
              <a:t>O</a:t>
            </a:r>
            <a:r>
              <a:rPr lang="it-IT" altLang="it-IT" sz="2500" baseline="30000">
                <a:solidFill>
                  <a:srgbClr val="660033"/>
                </a:solidFill>
                <a:latin typeface="Arial" pitchFamily="34" charset="0"/>
              </a:rPr>
              <a:t>+</a:t>
            </a:r>
            <a:r>
              <a:rPr lang="it-IT" altLang="it-IT" sz="2500">
                <a:solidFill>
                  <a:srgbClr val="660033"/>
                </a:solidFill>
                <a:latin typeface="Arial" pitchFamily="34" charset="0"/>
              </a:rPr>
              <a:t>]</a:t>
            </a:r>
            <a:r>
              <a:rPr lang="it-IT" altLang="it-IT" sz="2500" baseline="-25000">
                <a:solidFill>
                  <a:srgbClr val="660033"/>
                </a:solidFill>
                <a:latin typeface="Arial" pitchFamily="34" charset="0"/>
              </a:rPr>
              <a:t>acido </a:t>
            </a:r>
            <a:r>
              <a:rPr lang="it-IT" altLang="it-IT" sz="2500">
                <a:solidFill>
                  <a:srgbClr val="660033"/>
                </a:solidFill>
                <a:latin typeface="Arial" pitchFamily="34" charset="0"/>
              </a:rPr>
              <a:t>+ [H</a:t>
            </a:r>
            <a:r>
              <a:rPr lang="it-IT" altLang="it-IT" sz="2500" baseline="-25000">
                <a:solidFill>
                  <a:srgbClr val="660033"/>
                </a:solidFill>
                <a:latin typeface="Arial" pitchFamily="34" charset="0"/>
              </a:rPr>
              <a:t>3</a:t>
            </a:r>
            <a:r>
              <a:rPr lang="it-IT" altLang="it-IT" sz="2500">
                <a:solidFill>
                  <a:srgbClr val="660033"/>
                </a:solidFill>
                <a:latin typeface="Arial" pitchFamily="34" charset="0"/>
              </a:rPr>
              <a:t>O</a:t>
            </a:r>
            <a:r>
              <a:rPr lang="it-IT" altLang="it-IT" sz="2500" baseline="30000">
                <a:solidFill>
                  <a:srgbClr val="660033"/>
                </a:solidFill>
                <a:latin typeface="Arial" pitchFamily="34" charset="0"/>
              </a:rPr>
              <a:t>+</a:t>
            </a:r>
            <a:r>
              <a:rPr lang="it-IT" altLang="it-IT" sz="2500">
                <a:solidFill>
                  <a:srgbClr val="660033"/>
                </a:solidFill>
                <a:latin typeface="Arial" pitchFamily="34" charset="0"/>
              </a:rPr>
              <a:t>] </a:t>
            </a:r>
            <a:r>
              <a:rPr lang="it-IT" altLang="it-IT" sz="2500" baseline="-25000">
                <a:solidFill>
                  <a:srgbClr val="660033"/>
                </a:solidFill>
                <a:latin typeface="Arial" pitchFamily="34" charset="0"/>
              </a:rPr>
              <a:t>H</a:t>
            </a:r>
            <a:r>
              <a:rPr lang="it-IT" altLang="it-IT" sz="2500" baseline="-50000">
                <a:solidFill>
                  <a:srgbClr val="660033"/>
                </a:solidFill>
                <a:latin typeface="Arial" pitchFamily="34" charset="0"/>
              </a:rPr>
              <a:t>2</a:t>
            </a:r>
            <a:r>
              <a:rPr lang="it-IT" altLang="it-IT" sz="2500" baseline="-25000">
                <a:solidFill>
                  <a:srgbClr val="660033"/>
                </a:solidFill>
                <a:latin typeface="Arial" pitchFamily="34" charset="0"/>
              </a:rPr>
              <a:t>O  </a:t>
            </a:r>
            <a:r>
              <a:rPr lang="it-IT" altLang="it-IT" sz="2500">
                <a:solidFill>
                  <a:srgbClr val="660033"/>
                </a:solidFill>
                <a:latin typeface="Arial" pitchFamily="34" charset="0"/>
              </a:rPr>
              <a:t>=  x  +  y =  </a:t>
            </a:r>
            <a:r>
              <a:rPr lang="it-IT" altLang="it-IT">
                <a:solidFill>
                  <a:srgbClr val="660033"/>
                </a:solidFill>
                <a:latin typeface="Arial" pitchFamily="34" charset="0"/>
              </a:rPr>
              <a:t>A</a:t>
            </a:r>
            <a:r>
              <a:rPr lang="it-IT" altLang="it-IT" baseline="42000">
                <a:solidFill>
                  <a:srgbClr val="660033"/>
                </a:solidFill>
                <a:latin typeface="Arial" pitchFamily="34" charset="0"/>
              </a:rPr>
              <a:t>–  </a:t>
            </a:r>
            <a:r>
              <a:rPr lang="it-IT" altLang="it-IT">
                <a:solidFill>
                  <a:srgbClr val="660033"/>
                </a:solidFill>
                <a:latin typeface="Arial" pitchFamily="34" charset="0"/>
              </a:rPr>
              <a:t>+  OH</a:t>
            </a:r>
            <a:r>
              <a:rPr lang="it-IT" altLang="it-IT" baseline="42000">
                <a:solidFill>
                  <a:srgbClr val="660033"/>
                </a:solidFill>
                <a:latin typeface="Arial" pitchFamily="34" charset="0"/>
              </a:rPr>
              <a:t>–</a:t>
            </a:r>
            <a:endParaRPr lang="it-IT" altLang="it-IT">
              <a:solidFill>
                <a:srgbClr val="660033"/>
              </a:solidFill>
              <a:latin typeface="Arial" pitchFamily="34" charset="0"/>
            </a:endParaRPr>
          </a:p>
        </p:txBody>
      </p:sp>
      <p:grpSp>
        <p:nvGrpSpPr>
          <p:cNvPr id="5" name="Gruppo 4"/>
          <p:cNvGrpSpPr>
            <a:grpSpLocks/>
          </p:cNvGrpSpPr>
          <p:nvPr/>
        </p:nvGrpSpPr>
        <p:grpSpPr bwMode="auto">
          <a:xfrm>
            <a:off x="7126288" y="1624013"/>
            <a:ext cx="914400" cy="1568450"/>
            <a:chOff x="5601494" y="1624013"/>
            <a:chExt cx="914722" cy="1568450"/>
          </a:xfrm>
        </p:grpSpPr>
        <p:sp>
          <p:nvSpPr>
            <p:cNvPr id="50190" name="Text Box 17"/>
            <p:cNvSpPr txBox="1">
              <a:spLocks noChangeArrowheads="1"/>
            </p:cNvSpPr>
            <p:nvPr/>
          </p:nvSpPr>
          <p:spPr bwMode="auto">
            <a:xfrm>
              <a:off x="5601494" y="1624013"/>
              <a:ext cx="898841" cy="4397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54864" tIns="27432" rIns="54864" bIns="27432">
              <a:spAutoFit/>
            </a:bodyPr>
            <a:lstStyle>
              <a:lvl1pPr defTabSz="549275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defTabSz="549275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defTabSz="5492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500" b="1">
                  <a:solidFill>
                    <a:srgbClr val="CC0000"/>
                  </a:solidFill>
                  <a:latin typeface="Arial" charset="0"/>
                </a:rPr>
                <a:t>+ y</a:t>
              </a:r>
            </a:p>
          </p:txBody>
        </p:sp>
        <p:sp>
          <p:nvSpPr>
            <p:cNvPr id="50191" name="Text Box 17"/>
            <p:cNvSpPr txBox="1">
              <a:spLocks noChangeArrowheads="1"/>
            </p:cNvSpPr>
            <p:nvPr/>
          </p:nvSpPr>
          <p:spPr bwMode="auto">
            <a:xfrm>
              <a:off x="5617375" y="2752725"/>
              <a:ext cx="898841" cy="4397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54864" tIns="27432" rIns="54864" bIns="27432">
              <a:spAutoFit/>
            </a:bodyPr>
            <a:lstStyle>
              <a:lvl1pPr defTabSz="549275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defTabSz="549275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defTabSz="5492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500" b="1">
                  <a:solidFill>
                    <a:srgbClr val="CC0000"/>
                  </a:solidFill>
                  <a:latin typeface="Arial" charset="0"/>
                </a:rPr>
                <a:t>+ x</a:t>
              </a:r>
            </a:p>
          </p:txBody>
        </p:sp>
      </p:grpSp>
      <p:sp>
        <p:nvSpPr>
          <p:cNvPr id="28" name="Rectangle 13"/>
          <p:cNvSpPr>
            <a:spLocks noChangeArrowheads="1"/>
          </p:cNvSpPr>
          <p:nvPr/>
        </p:nvSpPr>
        <p:spPr bwMode="auto">
          <a:xfrm>
            <a:off x="1960563" y="4935539"/>
            <a:ext cx="2773362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/>
          <a:p>
            <a:pPr defTabSz="51911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 b="1" i="1">
                <a:solidFill>
                  <a:srgbClr val="000000"/>
                </a:solidFill>
                <a:latin typeface="Arial" charset="0"/>
                <a:ea typeface="ＭＳ Ｐゴシック" charset="0"/>
              </a:rPr>
              <a:t>Per calcolare il pH</a:t>
            </a:r>
            <a:endParaRPr lang="it-IT" sz="2400" b="1" i="1" baseline="4200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0561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890"/>
    </mc:Choice>
    <mc:Fallback>
      <p:transition spd="slow" advTm="1178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1213" grpId="0"/>
      <p:bldP spid="51219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WordArt 2"/>
          <p:cNvSpPr>
            <a:spLocks noChangeArrowheads="1" noChangeShapeType="1" noTextEdit="1"/>
          </p:cNvSpPr>
          <p:nvPr/>
        </p:nvSpPr>
        <p:spPr bwMode="auto">
          <a:xfrm>
            <a:off x="2801939" y="153989"/>
            <a:ext cx="6226175" cy="428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b="1" kern="10">
                <a:ln w="25400">
                  <a:solidFill>
                    <a:srgbClr val="99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6600"/>
                    </a:gs>
                    <a:gs pos="100000">
                      <a:srgbClr val="FFCC00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C0C0C0">
                      <a:alpha val="74997"/>
                    </a:srgbClr>
                  </a:outerShdw>
                </a:effectLst>
                <a:latin typeface="Impact" panose="020B0806030902050204" pitchFamily="34" charset="0"/>
                <a:ea typeface="MS PGothic" panose="020B0600070205080204" pitchFamily="34" charset="-128"/>
              </a:rPr>
              <a:t>ACIDI DEBOLI</a:t>
            </a:r>
          </a:p>
        </p:txBody>
      </p:sp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1789114" y="836614"/>
            <a:ext cx="7377429" cy="42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/>
          <a:p>
            <a:pPr defTabSz="51911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 b="1" u="sng">
                <a:solidFill>
                  <a:srgbClr val="660033"/>
                </a:solidFill>
                <a:latin typeface="Arial" charset="0"/>
                <a:ea typeface="ＭＳ Ｐゴシック" charset="0"/>
              </a:rPr>
              <a:t>1</a:t>
            </a:r>
            <a:r>
              <a:rPr lang="it-IT" sz="2400" b="1" u="sng" baseline="30000">
                <a:solidFill>
                  <a:srgbClr val="660033"/>
                </a:solidFill>
                <a:latin typeface="Arial" charset="0"/>
                <a:ea typeface="ＭＳ Ｐゴシック" charset="0"/>
              </a:rPr>
              <a:t>a</a:t>
            </a:r>
            <a:r>
              <a:rPr lang="it-IT" sz="2400" b="1" u="sng">
                <a:solidFill>
                  <a:srgbClr val="660033"/>
                </a:solidFill>
                <a:latin typeface="Arial" charset="0"/>
                <a:ea typeface="ＭＳ Ｐゴシック" charset="0"/>
              </a:rPr>
              <a:t> APPROSSIMAZIONE:</a:t>
            </a:r>
            <a:r>
              <a:rPr lang="it-IT" sz="2400">
                <a:solidFill>
                  <a:srgbClr val="660033"/>
                </a:solidFill>
                <a:latin typeface="Arial" charset="0"/>
                <a:ea typeface="ＭＳ Ｐゴシック" charset="0"/>
              </a:rPr>
              <a:t> Si trascura H</a:t>
            </a:r>
            <a:r>
              <a:rPr lang="it-IT" sz="2400" baseline="-25000">
                <a:solidFill>
                  <a:srgbClr val="660033"/>
                </a:solidFill>
                <a:latin typeface="Arial" charset="0"/>
                <a:ea typeface="ＭＳ Ｐゴシック" charset="0"/>
              </a:rPr>
              <a:t>3</a:t>
            </a:r>
            <a:r>
              <a:rPr lang="it-IT" sz="2400">
                <a:solidFill>
                  <a:srgbClr val="660033"/>
                </a:solidFill>
                <a:latin typeface="Arial" charset="0"/>
                <a:ea typeface="ＭＳ Ｐゴシック" charset="0"/>
              </a:rPr>
              <a:t>O</a:t>
            </a:r>
            <a:r>
              <a:rPr lang="it-IT" sz="2400" baseline="30000">
                <a:solidFill>
                  <a:srgbClr val="660033"/>
                </a:solidFill>
                <a:latin typeface="Arial" charset="0"/>
                <a:ea typeface="ＭＳ Ｐゴシック" charset="0"/>
              </a:rPr>
              <a:t>+</a:t>
            </a:r>
            <a:r>
              <a:rPr lang="it-IT" sz="2400">
                <a:solidFill>
                  <a:srgbClr val="660033"/>
                </a:solidFill>
                <a:latin typeface="Arial" charset="0"/>
                <a:ea typeface="ＭＳ Ｐゴシック" charset="0"/>
              </a:rPr>
              <a:t> dall'acqua</a:t>
            </a:r>
            <a:endParaRPr lang="it-IT" sz="2400" b="1" baseline="42000">
              <a:solidFill>
                <a:srgbClr val="660033"/>
              </a:solidFill>
              <a:latin typeface="Arial" charset="0"/>
              <a:ea typeface="ＭＳ Ｐゴシック" charset="0"/>
            </a:endParaRPr>
          </a:p>
        </p:txBody>
      </p:sp>
      <p:grpSp>
        <p:nvGrpSpPr>
          <p:cNvPr id="2" name="Gruppo 1"/>
          <p:cNvGrpSpPr>
            <a:grpSpLocks/>
          </p:cNvGrpSpPr>
          <p:nvPr/>
        </p:nvGrpSpPr>
        <p:grpSpPr bwMode="auto">
          <a:xfrm>
            <a:off x="1838325" y="2103439"/>
            <a:ext cx="2662238" cy="832893"/>
            <a:chOff x="898525" y="1441450"/>
            <a:chExt cx="2662238" cy="832894"/>
          </a:xfrm>
        </p:grpSpPr>
        <p:sp>
          <p:nvSpPr>
            <p:cNvPr id="51233" name="Text Box 4"/>
            <p:cNvSpPr txBox="1">
              <a:spLocks noChangeArrowheads="1"/>
            </p:cNvSpPr>
            <p:nvPr/>
          </p:nvSpPr>
          <p:spPr bwMode="auto">
            <a:xfrm>
              <a:off x="898525" y="1481137"/>
              <a:ext cx="1270000" cy="643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defTabSz="519113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defTabSz="519113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defTabSz="519113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fontAlgn="base" hangingPunct="0">
                <a:lnSpc>
                  <a:spcPct val="16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400">
                  <a:solidFill>
                    <a:srgbClr val="660033"/>
                  </a:solidFill>
                  <a:latin typeface="Arial" charset="0"/>
                </a:rPr>
                <a:t>K</a:t>
              </a:r>
              <a:r>
                <a:rPr lang="it-IT" sz="2400" baseline="-25000">
                  <a:solidFill>
                    <a:srgbClr val="660033"/>
                  </a:solidFill>
                  <a:latin typeface="Arial" charset="0"/>
                </a:rPr>
                <a:t>a</a:t>
              </a:r>
              <a:r>
                <a:rPr lang="it-IT" sz="2400">
                  <a:solidFill>
                    <a:srgbClr val="660033"/>
                  </a:solidFill>
                  <a:latin typeface="Arial" charset="0"/>
                </a:rPr>
                <a:t> =</a:t>
              </a:r>
            </a:p>
          </p:txBody>
        </p:sp>
        <p:sp>
          <p:nvSpPr>
            <p:cNvPr id="51234" name="Line 5"/>
            <p:cNvSpPr>
              <a:spLocks noChangeShapeType="1"/>
            </p:cNvSpPr>
            <p:nvPr/>
          </p:nvSpPr>
          <p:spPr bwMode="auto">
            <a:xfrm>
              <a:off x="1574800" y="1866901"/>
              <a:ext cx="1985963" cy="0"/>
            </a:xfrm>
            <a:prstGeom prst="line">
              <a:avLst/>
            </a:prstGeom>
            <a:noFill/>
            <a:ln w="38100">
              <a:solidFill>
                <a:srgbClr val="66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1235" name="Rectangle 6"/>
            <p:cNvSpPr>
              <a:spLocks noChangeArrowheads="1"/>
            </p:cNvSpPr>
            <p:nvPr/>
          </p:nvSpPr>
          <p:spPr bwMode="auto">
            <a:xfrm>
              <a:off x="2162175" y="1852612"/>
              <a:ext cx="702718" cy="4217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/>
            <a:p>
              <a:pPr defTabSz="51911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400">
                  <a:solidFill>
                    <a:srgbClr val="660033"/>
                  </a:solidFill>
                  <a:latin typeface="Arial" charset="0"/>
                  <a:ea typeface="ＭＳ Ｐゴシック" charset="0"/>
                </a:rPr>
                <a:t>[HA]</a:t>
              </a:r>
              <a:endParaRPr lang="it-IT" sz="2400" b="1" baseline="42000">
                <a:solidFill>
                  <a:srgbClr val="660033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1236" name="Rectangle 7"/>
            <p:cNvSpPr>
              <a:spLocks noChangeArrowheads="1"/>
            </p:cNvSpPr>
            <p:nvPr/>
          </p:nvSpPr>
          <p:spPr bwMode="auto">
            <a:xfrm>
              <a:off x="1762125" y="1441450"/>
              <a:ext cx="1611313" cy="4217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defTabSz="51911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>
                  <a:solidFill>
                    <a:srgbClr val="660033"/>
                  </a:solidFill>
                  <a:latin typeface="Arial" pitchFamily="34" charset="0"/>
                </a:rPr>
                <a:t>[H</a:t>
              </a:r>
              <a:r>
                <a:rPr lang="it-IT" altLang="it-IT" baseline="-25000">
                  <a:solidFill>
                    <a:srgbClr val="660033"/>
                  </a:solidFill>
                  <a:latin typeface="Arial" pitchFamily="34" charset="0"/>
                </a:rPr>
                <a:t>3</a:t>
              </a:r>
              <a:r>
                <a:rPr lang="it-IT" altLang="it-IT">
                  <a:solidFill>
                    <a:srgbClr val="660033"/>
                  </a:solidFill>
                  <a:latin typeface="Arial" pitchFamily="34" charset="0"/>
                </a:rPr>
                <a:t>O</a:t>
              </a:r>
              <a:r>
                <a:rPr lang="it-IT" altLang="it-IT" baseline="30000">
                  <a:solidFill>
                    <a:srgbClr val="660033"/>
                  </a:solidFill>
                  <a:latin typeface="Arial" pitchFamily="34" charset="0"/>
                </a:rPr>
                <a:t>+</a:t>
              </a:r>
              <a:r>
                <a:rPr lang="it-IT" altLang="it-IT">
                  <a:solidFill>
                    <a:srgbClr val="660033"/>
                  </a:solidFill>
                  <a:latin typeface="Arial" pitchFamily="34" charset="0"/>
                </a:rPr>
                <a:t>] [A</a:t>
              </a:r>
              <a:r>
                <a:rPr lang="it-IT" altLang="it-IT" b="1" baseline="42000">
                  <a:solidFill>
                    <a:srgbClr val="660033"/>
                  </a:solidFill>
                  <a:latin typeface="Arial" pitchFamily="34" charset="0"/>
                </a:rPr>
                <a:t>–</a:t>
              </a:r>
              <a:r>
                <a:rPr lang="it-IT" altLang="it-IT">
                  <a:solidFill>
                    <a:srgbClr val="660033"/>
                  </a:solidFill>
                  <a:latin typeface="Arial" pitchFamily="34" charset="0"/>
                </a:rPr>
                <a:t>]</a:t>
              </a:r>
            </a:p>
          </p:txBody>
        </p:sp>
      </p:grpSp>
      <p:sp>
        <p:nvSpPr>
          <p:cNvPr id="62473" name="Rectangle 9"/>
          <p:cNvSpPr>
            <a:spLocks noChangeArrowheads="1"/>
          </p:cNvSpPr>
          <p:nvPr/>
        </p:nvSpPr>
        <p:spPr bwMode="auto">
          <a:xfrm>
            <a:off x="4805363" y="2252664"/>
            <a:ext cx="2971800" cy="42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51892" tIns="25946" rIns="51892" bIns="25946">
            <a:spAutoFit/>
          </a:bodyPr>
          <a:lstStyle/>
          <a:p>
            <a:pPr defTabSz="51911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>
                <a:solidFill>
                  <a:srgbClr val="660033"/>
                </a:solidFill>
                <a:latin typeface="Arial" charset="0"/>
                <a:ea typeface="ＭＳ Ｐゴシック" charset="0"/>
              </a:rPr>
              <a:t>[HA] = C</a:t>
            </a:r>
            <a:r>
              <a:rPr lang="it-IT" sz="2400" baseline="-25000">
                <a:solidFill>
                  <a:srgbClr val="660033"/>
                </a:solidFill>
                <a:latin typeface="Arial" charset="0"/>
                <a:ea typeface="ＭＳ Ｐゴシック" charset="0"/>
              </a:rPr>
              <a:t>HA</a:t>
            </a:r>
            <a:r>
              <a:rPr lang="it-IT" sz="2400">
                <a:solidFill>
                  <a:srgbClr val="660033"/>
                </a:solidFill>
                <a:latin typeface="Arial" charset="0"/>
                <a:ea typeface="ＭＳ Ｐゴシック" charset="0"/>
              </a:rPr>
              <a:t> - [H</a:t>
            </a:r>
            <a:r>
              <a:rPr lang="it-IT" sz="2400" baseline="-25000">
                <a:solidFill>
                  <a:srgbClr val="660033"/>
                </a:solidFill>
                <a:latin typeface="Arial" charset="0"/>
                <a:ea typeface="ＭＳ Ｐゴシック" charset="0"/>
              </a:rPr>
              <a:t>3</a:t>
            </a:r>
            <a:r>
              <a:rPr lang="it-IT" sz="2400">
                <a:solidFill>
                  <a:srgbClr val="660033"/>
                </a:solidFill>
                <a:latin typeface="Arial" charset="0"/>
                <a:ea typeface="ＭＳ Ｐゴシック" charset="0"/>
              </a:rPr>
              <a:t>O</a:t>
            </a:r>
            <a:r>
              <a:rPr lang="it-IT" sz="2400" baseline="30000">
                <a:solidFill>
                  <a:srgbClr val="660033"/>
                </a:solidFill>
                <a:latin typeface="Arial" charset="0"/>
                <a:ea typeface="ＭＳ Ｐゴシック" charset="0"/>
              </a:rPr>
              <a:t>+</a:t>
            </a:r>
            <a:r>
              <a:rPr lang="it-IT" sz="2400">
                <a:solidFill>
                  <a:srgbClr val="660033"/>
                </a:solidFill>
                <a:latin typeface="Arial" charset="0"/>
                <a:ea typeface="ＭＳ Ｐゴシック" charset="0"/>
              </a:rPr>
              <a:t>];</a:t>
            </a:r>
          </a:p>
        </p:txBody>
      </p:sp>
      <p:grpSp>
        <p:nvGrpSpPr>
          <p:cNvPr id="5" name="Gruppo 4"/>
          <p:cNvGrpSpPr>
            <a:grpSpLocks/>
          </p:cNvGrpSpPr>
          <p:nvPr/>
        </p:nvGrpSpPr>
        <p:grpSpPr bwMode="auto">
          <a:xfrm>
            <a:off x="7824789" y="2132014"/>
            <a:ext cx="2732087" cy="834481"/>
            <a:chOff x="3684588" y="2117725"/>
            <a:chExt cx="2732087" cy="834481"/>
          </a:xfrm>
        </p:grpSpPr>
        <p:sp>
          <p:nvSpPr>
            <p:cNvPr id="51229" name="Text Box 10"/>
            <p:cNvSpPr txBox="1">
              <a:spLocks noChangeArrowheads="1"/>
            </p:cNvSpPr>
            <p:nvPr/>
          </p:nvSpPr>
          <p:spPr bwMode="auto">
            <a:xfrm>
              <a:off x="3684588" y="2159000"/>
              <a:ext cx="1270000" cy="643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defTabSz="519113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defTabSz="519113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defTabSz="519113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fontAlgn="base" hangingPunct="0">
                <a:lnSpc>
                  <a:spcPct val="16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400">
                  <a:solidFill>
                    <a:srgbClr val="660033"/>
                  </a:solidFill>
                  <a:latin typeface="Arial" charset="0"/>
                </a:rPr>
                <a:t>K</a:t>
              </a:r>
              <a:r>
                <a:rPr lang="it-IT" sz="2400" baseline="-25000">
                  <a:solidFill>
                    <a:srgbClr val="660033"/>
                  </a:solidFill>
                  <a:latin typeface="Arial" charset="0"/>
                </a:rPr>
                <a:t>a</a:t>
              </a:r>
              <a:r>
                <a:rPr lang="it-IT" sz="2400">
                  <a:solidFill>
                    <a:srgbClr val="660033"/>
                  </a:solidFill>
                  <a:latin typeface="Arial" charset="0"/>
                </a:rPr>
                <a:t> =</a:t>
              </a:r>
            </a:p>
          </p:txBody>
        </p:sp>
        <p:sp>
          <p:nvSpPr>
            <p:cNvPr id="51230" name="Line 11"/>
            <p:cNvSpPr>
              <a:spLocks noChangeShapeType="1"/>
            </p:cNvSpPr>
            <p:nvPr/>
          </p:nvSpPr>
          <p:spPr bwMode="auto">
            <a:xfrm>
              <a:off x="4430713" y="2544762"/>
              <a:ext cx="1985962" cy="0"/>
            </a:xfrm>
            <a:prstGeom prst="line">
              <a:avLst/>
            </a:prstGeom>
            <a:noFill/>
            <a:ln w="38100">
              <a:solidFill>
                <a:srgbClr val="66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1231" name="Rectangle 12"/>
            <p:cNvSpPr>
              <a:spLocks noChangeArrowheads="1"/>
            </p:cNvSpPr>
            <p:nvPr/>
          </p:nvSpPr>
          <p:spPr bwMode="auto">
            <a:xfrm>
              <a:off x="4556125" y="2530475"/>
              <a:ext cx="1738130" cy="4217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/>
            <a:p>
              <a:pPr defTabSz="51911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400">
                  <a:solidFill>
                    <a:srgbClr val="660033"/>
                  </a:solidFill>
                  <a:latin typeface="Arial" charset="0"/>
                  <a:ea typeface="ＭＳ Ｐゴシック" charset="0"/>
                </a:rPr>
                <a:t>C</a:t>
              </a:r>
              <a:r>
                <a:rPr lang="it-IT" sz="2400" baseline="-25000">
                  <a:solidFill>
                    <a:srgbClr val="660033"/>
                  </a:solidFill>
                  <a:latin typeface="Arial" charset="0"/>
                  <a:ea typeface="ＭＳ Ｐゴシック" charset="0"/>
                </a:rPr>
                <a:t>HA</a:t>
              </a:r>
              <a:r>
                <a:rPr lang="it-IT" sz="2400">
                  <a:solidFill>
                    <a:srgbClr val="660033"/>
                  </a:solidFill>
                  <a:latin typeface="Arial" charset="0"/>
                  <a:ea typeface="ＭＳ Ｐゴシック" charset="0"/>
                </a:rPr>
                <a:t> - [H</a:t>
              </a:r>
              <a:r>
                <a:rPr lang="it-IT" sz="2400" baseline="-25000">
                  <a:solidFill>
                    <a:srgbClr val="660033"/>
                  </a:solidFill>
                  <a:latin typeface="Arial" charset="0"/>
                  <a:ea typeface="ＭＳ Ｐゴシック" charset="0"/>
                </a:rPr>
                <a:t>3</a:t>
              </a:r>
              <a:r>
                <a:rPr lang="it-IT" sz="2400">
                  <a:solidFill>
                    <a:srgbClr val="660033"/>
                  </a:solidFill>
                  <a:latin typeface="Arial" charset="0"/>
                  <a:ea typeface="ＭＳ Ｐゴシック" charset="0"/>
                </a:rPr>
                <a:t>O</a:t>
              </a:r>
              <a:r>
                <a:rPr lang="it-IT" sz="2400" baseline="30000">
                  <a:solidFill>
                    <a:srgbClr val="660033"/>
                  </a:solidFill>
                  <a:latin typeface="Arial" charset="0"/>
                  <a:ea typeface="ＭＳ Ｐゴシック" charset="0"/>
                </a:rPr>
                <a:t>+</a:t>
              </a:r>
              <a:r>
                <a:rPr lang="it-IT" sz="2400">
                  <a:solidFill>
                    <a:srgbClr val="660033"/>
                  </a:solidFill>
                  <a:latin typeface="Arial" charset="0"/>
                  <a:ea typeface="ＭＳ Ｐゴシック" charset="0"/>
                </a:rPr>
                <a:t>]</a:t>
              </a:r>
              <a:endParaRPr lang="it-IT" sz="2400" b="1" baseline="42000">
                <a:solidFill>
                  <a:srgbClr val="660033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1232" name="Rectangle 13"/>
            <p:cNvSpPr>
              <a:spLocks noChangeArrowheads="1"/>
            </p:cNvSpPr>
            <p:nvPr/>
          </p:nvSpPr>
          <p:spPr bwMode="auto">
            <a:xfrm>
              <a:off x="4779963" y="2117725"/>
              <a:ext cx="1611312" cy="4217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/>
            <a:p>
              <a:pPr defTabSz="51911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400">
                  <a:solidFill>
                    <a:srgbClr val="660033"/>
                  </a:solidFill>
                  <a:latin typeface="Arial" charset="0"/>
                  <a:ea typeface="ＭＳ Ｐゴシック" charset="0"/>
                </a:rPr>
                <a:t>[H</a:t>
              </a:r>
              <a:r>
                <a:rPr lang="it-IT" sz="2400" baseline="-25000">
                  <a:solidFill>
                    <a:srgbClr val="660033"/>
                  </a:solidFill>
                  <a:latin typeface="Arial" charset="0"/>
                  <a:ea typeface="ＭＳ Ｐゴシック" charset="0"/>
                </a:rPr>
                <a:t>3</a:t>
              </a:r>
              <a:r>
                <a:rPr lang="it-IT" sz="2400">
                  <a:solidFill>
                    <a:srgbClr val="660033"/>
                  </a:solidFill>
                  <a:latin typeface="Arial" charset="0"/>
                  <a:ea typeface="ＭＳ Ｐゴシック" charset="0"/>
                </a:rPr>
                <a:t>O</a:t>
              </a:r>
              <a:r>
                <a:rPr lang="it-IT" sz="2400" baseline="30000">
                  <a:solidFill>
                    <a:srgbClr val="660033"/>
                  </a:solidFill>
                  <a:latin typeface="Arial" charset="0"/>
                  <a:ea typeface="ＭＳ Ｐゴシック" charset="0"/>
                </a:rPr>
                <a:t>+</a:t>
              </a:r>
              <a:r>
                <a:rPr lang="it-IT" sz="2400">
                  <a:solidFill>
                    <a:srgbClr val="660033"/>
                  </a:solidFill>
                  <a:latin typeface="Arial" charset="0"/>
                  <a:ea typeface="ＭＳ Ｐゴシック" charset="0"/>
                </a:rPr>
                <a:t>]</a:t>
              </a:r>
              <a:r>
                <a:rPr lang="it-IT" sz="2400" baseline="30000">
                  <a:solidFill>
                    <a:srgbClr val="660033"/>
                  </a:solidFill>
                  <a:latin typeface="Arial" charset="0"/>
                  <a:ea typeface="ＭＳ Ｐゴシック" charset="0"/>
                </a:rPr>
                <a:t>2</a:t>
              </a:r>
              <a:endParaRPr lang="it-IT" sz="2400">
                <a:solidFill>
                  <a:srgbClr val="660033"/>
                </a:solidFill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62478" name="Rectangle 14"/>
          <p:cNvSpPr>
            <a:spLocks noChangeArrowheads="1"/>
          </p:cNvSpPr>
          <p:nvPr/>
        </p:nvSpPr>
        <p:spPr bwMode="auto">
          <a:xfrm>
            <a:off x="1731964" y="4921251"/>
            <a:ext cx="6192811" cy="42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/>
          <a:p>
            <a:pPr defTabSz="51911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 b="1" u="sng">
                <a:solidFill>
                  <a:srgbClr val="660033"/>
                </a:solidFill>
                <a:latin typeface="Arial" charset="0"/>
                <a:ea typeface="ＭＳ Ｐゴシック" charset="0"/>
              </a:rPr>
              <a:t>2</a:t>
            </a:r>
            <a:r>
              <a:rPr lang="it-IT" sz="2400" b="1" u="sng" baseline="30000">
                <a:solidFill>
                  <a:srgbClr val="660033"/>
                </a:solidFill>
                <a:latin typeface="Arial" charset="0"/>
                <a:ea typeface="ＭＳ Ｐゴシック" charset="0"/>
              </a:rPr>
              <a:t>a</a:t>
            </a:r>
            <a:r>
              <a:rPr lang="it-IT" sz="2400" b="1" u="sng">
                <a:solidFill>
                  <a:srgbClr val="660033"/>
                </a:solidFill>
                <a:latin typeface="Arial" charset="0"/>
                <a:ea typeface="ＭＳ Ｐゴシック" charset="0"/>
              </a:rPr>
              <a:t> APPROSSIMAZIONE:</a:t>
            </a:r>
            <a:r>
              <a:rPr lang="it-IT" sz="2400">
                <a:solidFill>
                  <a:srgbClr val="660033"/>
                </a:solidFill>
                <a:latin typeface="Arial" charset="0"/>
                <a:ea typeface="ＭＳ Ｐゴシック" charset="0"/>
              </a:rPr>
              <a:t>   Se [H</a:t>
            </a:r>
            <a:r>
              <a:rPr lang="it-IT" sz="2400" baseline="-25000">
                <a:solidFill>
                  <a:srgbClr val="660033"/>
                </a:solidFill>
                <a:latin typeface="Arial" charset="0"/>
                <a:ea typeface="ＭＳ Ｐゴシック" charset="0"/>
              </a:rPr>
              <a:t>3</a:t>
            </a:r>
            <a:r>
              <a:rPr lang="it-IT" sz="2400">
                <a:solidFill>
                  <a:srgbClr val="660033"/>
                </a:solidFill>
                <a:latin typeface="Arial" charset="0"/>
                <a:ea typeface="ＭＳ Ｐゴシック" charset="0"/>
              </a:rPr>
              <a:t>O</a:t>
            </a:r>
            <a:r>
              <a:rPr lang="it-IT" sz="2400" baseline="30000">
                <a:solidFill>
                  <a:srgbClr val="660033"/>
                </a:solidFill>
                <a:latin typeface="Arial" charset="0"/>
                <a:ea typeface="ＭＳ Ｐゴシック" charset="0"/>
              </a:rPr>
              <a:t>+</a:t>
            </a:r>
            <a:r>
              <a:rPr lang="it-IT" sz="2400">
                <a:solidFill>
                  <a:srgbClr val="660033"/>
                </a:solidFill>
                <a:latin typeface="Arial" charset="0"/>
                <a:ea typeface="ＭＳ Ｐゴシック" charset="0"/>
              </a:rPr>
              <a:t>] &lt;&lt; C</a:t>
            </a:r>
            <a:r>
              <a:rPr lang="it-IT" sz="2400" baseline="-25000">
                <a:solidFill>
                  <a:srgbClr val="660033"/>
                </a:solidFill>
                <a:latin typeface="Arial" charset="0"/>
                <a:ea typeface="ＭＳ Ｐゴシック" charset="0"/>
              </a:rPr>
              <a:t>HA</a:t>
            </a:r>
            <a:endParaRPr lang="it-IT" sz="2400" b="1" baseline="42000">
              <a:solidFill>
                <a:srgbClr val="660033"/>
              </a:solidFill>
              <a:latin typeface="Arial" charset="0"/>
              <a:ea typeface="ＭＳ Ｐゴシック" charset="0"/>
            </a:endParaRPr>
          </a:p>
        </p:txBody>
      </p:sp>
      <p:grpSp>
        <p:nvGrpSpPr>
          <p:cNvPr id="9" name="Gruppo 8"/>
          <p:cNvGrpSpPr>
            <a:grpSpLocks/>
          </p:cNvGrpSpPr>
          <p:nvPr/>
        </p:nvGrpSpPr>
        <p:grpSpPr bwMode="auto">
          <a:xfrm>
            <a:off x="1831975" y="5734050"/>
            <a:ext cx="3392488" cy="857250"/>
            <a:chOff x="900113" y="5481638"/>
            <a:chExt cx="3392486" cy="856706"/>
          </a:xfrm>
        </p:grpSpPr>
        <p:sp>
          <p:nvSpPr>
            <p:cNvPr id="51225" name="Text Box 15"/>
            <p:cNvSpPr txBox="1">
              <a:spLocks noChangeArrowheads="1"/>
            </p:cNvSpPr>
            <p:nvPr/>
          </p:nvSpPr>
          <p:spPr bwMode="auto">
            <a:xfrm>
              <a:off x="900113" y="5481638"/>
              <a:ext cx="1269999" cy="6429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defTabSz="51911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0" fontAlgn="base" hangingPunct="0">
                <a:lnSpc>
                  <a:spcPct val="16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>
                  <a:solidFill>
                    <a:srgbClr val="660033"/>
                  </a:solidFill>
                  <a:latin typeface="Arial" pitchFamily="34" charset="0"/>
                </a:rPr>
                <a:t>K</a:t>
              </a:r>
              <a:r>
                <a:rPr lang="it-IT" altLang="it-IT" baseline="-25000">
                  <a:solidFill>
                    <a:srgbClr val="660033"/>
                  </a:solidFill>
                  <a:latin typeface="Arial" pitchFamily="34" charset="0"/>
                </a:rPr>
                <a:t>a</a:t>
              </a:r>
              <a:r>
                <a:rPr lang="it-IT" altLang="it-IT">
                  <a:solidFill>
                    <a:srgbClr val="660033"/>
                  </a:solidFill>
                  <a:latin typeface="Arial" pitchFamily="34" charset="0"/>
                </a:rPr>
                <a:t> </a:t>
              </a:r>
              <a:r>
                <a:rPr lang="it-IT" altLang="it-IT">
                  <a:solidFill>
                    <a:srgbClr val="660033"/>
                  </a:solidFill>
                  <a:latin typeface="Arial" pitchFamily="34" charset="0"/>
                  <a:sym typeface="Symbol" pitchFamily="18" charset="2"/>
                </a:rPr>
                <a:t></a:t>
              </a:r>
            </a:p>
          </p:txBody>
        </p:sp>
        <p:sp>
          <p:nvSpPr>
            <p:cNvPr id="51226" name="Line 16"/>
            <p:cNvSpPr>
              <a:spLocks noChangeShapeType="1"/>
            </p:cNvSpPr>
            <p:nvPr/>
          </p:nvSpPr>
          <p:spPr bwMode="auto">
            <a:xfrm>
              <a:off x="1635126" y="5916337"/>
              <a:ext cx="1539874" cy="0"/>
            </a:xfrm>
            <a:prstGeom prst="line">
              <a:avLst/>
            </a:prstGeom>
            <a:noFill/>
            <a:ln w="38100">
              <a:solidFill>
                <a:srgbClr val="66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1227" name="Rectangle 17"/>
            <p:cNvSpPr>
              <a:spLocks noChangeArrowheads="1"/>
            </p:cNvSpPr>
            <p:nvPr/>
          </p:nvSpPr>
          <p:spPr bwMode="auto">
            <a:xfrm>
              <a:off x="1535113" y="5916337"/>
              <a:ext cx="2757486" cy="4220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/>
            <a:p>
              <a:pPr defTabSz="51911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400">
                  <a:solidFill>
                    <a:srgbClr val="660033"/>
                  </a:solidFill>
                  <a:latin typeface="Arial" charset="0"/>
                  <a:ea typeface="ＭＳ Ｐゴシック" charset="0"/>
                </a:rPr>
                <a:t>C</a:t>
              </a:r>
              <a:r>
                <a:rPr lang="it-IT" sz="2400" baseline="-25000">
                  <a:solidFill>
                    <a:srgbClr val="660033"/>
                  </a:solidFill>
                  <a:latin typeface="Arial" charset="0"/>
                  <a:ea typeface="ＭＳ Ｐゴシック" charset="0"/>
                </a:rPr>
                <a:t>HA </a:t>
              </a:r>
              <a:r>
                <a:rPr lang="it-IT" sz="2400">
                  <a:solidFill>
                    <a:srgbClr val="660033"/>
                  </a:solidFill>
                  <a:latin typeface="Arial" charset="0"/>
                  <a:ea typeface="ＭＳ Ｐゴシック" charset="0"/>
                </a:rPr>
                <a:t>- [H</a:t>
              </a:r>
              <a:r>
                <a:rPr lang="it-IT" sz="2400" baseline="-25000">
                  <a:solidFill>
                    <a:srgbClr val="660033"/>
                  </a:solidFill>
                  <a:latin typeface="Arial" charset="0"/>
                  <a:ea typeface="ＭＳ Ｐゴシック" charset="0"/>
                </a:rPr>
                <a:t>3</a:t>
              </a:r>
              <a:r>
                <a:rPr lang="it-IT" sz="2400">
                  <a:solidFill>
                    <a:srgbClr val="660033"/>
                  </a:solidFill>
                  <a:latin typeface="Arial" charset="0"/>
                  <a:ea typeface="ＭＳ Ｐゴシック" charset="0"/>
                </a:rPr>
                <a:t>O</a:t>
              </a:r>
              <a:r>
                <a:rPr lang="it-IT" sz="2400" baseline="30000">
                  <a:solidFill>
                    <a:srgbClr val="660033"/>
                  </a:solidFill>
                  <a:latin typeface="Arial" charset="0"/>
                  <a:ea typeface="ＭＳ Ｐゴシック" charset="0"/>
                </a:rPr>
                <a:t>+</a:t>
              </a:r>
              <a:r>
                <a:rPr lang="it-IT" sz="2400">
                  <a:solidFill>
                    <a:srgbClr val="660033"/>
                  </a:solidFill>
                  <a:latin typeface="Arial" charset="0"/>
                  <a:ea typeface="ＭＳ Ｐゴシック" charset="0"/>
                </a:rPr>
                <a:t>] </a:t>
              </a:r>
              <a:endParaRPr lang="it-IT" sz="2400" b="1" baseline="42000">
                <a:solidFill>
                  <a:srgbClr val="660033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1228" name="Rectangle 18"/>
            <p:cNvSpPr>
              <a:spLocks noChangeArrowheads="1"/>
            </p:cNvSpPr>
            <p:nvPr/>
          </p:nvSpPr>
          <p:spPr bwMode="auto">
            <a:xfrm>
              <a:off x="1806575" y="5489571"/>
              <a:ext cx="1200149" cy="421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/>
            <a:p>
              <a:pPr defTabSz="51911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400">
                  <a:solidFill>
                    <a:srgbClr val="660033"/>
                  </a:solidFill>
                  <a:latin typeface="Arial" charset="0"/>
                  <a:ea typeface="ＭＳ Ｐゴシック" charset="0"/>
                </a:rPr>
                <a:t>[H</a:t>
              </a:r>
              <a:r>
                <a:rPr lang="it-IT" sz="2400" baseline="-25000">
                  <a:solidFill>
                    <a:srgbClr val="660033"/>
                  </a:solidFill>
                  <a:latin typeface="Arial" charset="0"/>
                  <a:ea typeface="ＭＳ Ｐゴシック" charset="0"/>
                </a:rPr>
                <a:t>3</a:t>
              </a:r>
              <a:r>
                <a:rPr lang="it-IT" sz="2400">
                  <a:solidFill>
                    <a:srgbClr val="660033"/>
                  </a:solidFill>
                  <a:latin typeface="Arial" charset="0"/>
                  <a:ea typeface="ＭＳ Ｐゴシック" charset="0"/>
                </a:rPr>
                <a:t>O</a:t>
              </a:r>
              <a:r>
                <a:rPr lang="it-IT" sz="2400" baseline="30000">
                  <a:solidFill>
                    <a:srgbClr val="660033"/>
                  </a:solidFill>
                  <a:latin typeface="Arial" charset="0"/>
                  <a:ea typeface="ＭＳ Ｐゴシック" charset="0"/>
                </a:rPr>
                <a:t>+</a:t>
              </a:r>
              <a:r>
                <a:rPr lang="it-IT" sz="2400">
                  <a:solidFill>
                    <a:srgbClr val="660033"/>
                  </a:solidFill>
                  <a:latin typeface="Arial" charset="0"/>
                  <a:ea typeface="ＭＳ Ｐゴシック" charset="0"/>
                </a:rPr>
                <a:t>]</a:t>
              </a:r>
              <a:r>
                <a:rPr lang="it-IT" sz="2400" baseline="30000">
                  <a:solidFill>
                    <a:srgbClr val="660033"/>
                  </a:solidFill>
                  <a:latin typeface="Arial" charset="0"/>
                  <a:ea typeface="ＭＳ Ｐゴシック" charset="0"/>
                </a:rPr>
                <a:t>2</a:t>
              </a:r>
              <a:endParaRPr lang="it-IT" sz="2400">
                <a:solidFill>
                  <a:srgbClr val="660033"/>
                </a:solidFill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62485" name="Rectangle 21"/>
          <p:cNvSpPr>
            <a:spLocks noChangeArrowheads="1"/>
          </p:cNvSpPr>
          <p:nvPr/>
        </p:nvSpPr>
        <p:spPr bwMode="auto">
          <a:xfrm>
            <a:off x="1893889" y="3194051"/>
            <a:ext cx="5273675" cy="42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51892" tIns="25946" rIns="51892" bIns="25946">
            <a:spAutoFit/>
          </a:bodyPr>
          <a:lstStyle/>
          <a:p>
            <a:pPr defTabSz="51911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>
                <a:solidFill>
                  <a:srgbClr val="660033"/>
                </a:solidFill>
                <a:latin typeface="Arial" charset="0"/>
                <a:ea typeface="ＭＳ Ｐゴシック" charset="0"/>
              </a:rPr>
              <a:t>[H</a:t>
            </a:r>
            <a:r>
              <a:rPr lang="it-IT" sz="2400" baseline="-25000">
                <a:solidFill>
                  <a:srgbClr val="660033"/>
                </a:solidFill>
                <a:latin typeface="Arial" charset="0"/>
                <a:ea typeface="ＭＳ Ｐゴシック" charset="0"/>
              </a:rPr>
              <a:t>3</a:t>
            </a:r>
            <a:r>
              <a:rPr lang="it-IT" sz="2400">
                <a:solidFill>
                  <a:srgbClr val="660033"/>
                </a:solidFill>
                <a:latin typeface="Arial" charset="0"/>
                <a:ea typeface="ＭＳ Ｐゴシック" charset="0"/>
              </a:rPr>
              <a:t>O</a:t>
            </a:r>
            <a:r>
              <a:rPr lang="it-IT" sz="2400" baseline="30000">
                <a:solidFill>
                  <a:srgbClr val="660033"/>
                </a:solidFill>
                <a:latin typeface="Arial" charset="0"/>
                <a:ea typeface="ＭＳ Ｐゴシック" charset="0"/>
              </a:rPr>
              <a:t>+</a:t>
            </a:r>
            <a:r>
              <a:rPr lang="it-IT" sz="2400">
                <a:solidFill>
                  <a:srgbClr val="660033"/>
                </a:solidFill>
                <a:latin typeface="Arial" charset="0"/>
                <a:ea typeface="ＭＳ Ｐゴシック" charset="0"/>
              </a:rPr>
              <a:t>]</a:t>
            </a:r>
            <a:r>
              <a:rPr lang="it-IT" sz="2400" baseline="30000">
                <a:solidFill>
                  <a:srgbClr val="660033"/>
                </a:solidFill>
                <a:latin typeface="Arial" charset="0"/>
                <a:ea typeface="ＭＳ Ｐゴシック" charset="0"/>
              </a:rPr>
              <a:t>2</a:t>
            </a:r>
            <a:r>
              <a:rPr lang="it-IT" sz="2400">
                <a:solidFill>
                  <a:srgbClr val="660033"/>
                </a:solidFill>
                <a:latin typeface="Arial" charset="0"/>
                <a:ea typeface="ＭＳ Ｐゴシック" charset="0"/>
              </a:rPr>
              <a:t> +  K</a:t>
            </a:r>
            <a:r>
              <a:rPr lang="it-IT" sz="2400" baseline="-25000">
                <a:solidFill>
                  <a:srgbClr val="660033"/>
                </a:solidFill>
                <a:latin typeface="Arial" charset="0"/>
                <a:ea typeface="ＭＳ Ｐゴシック" charset="0"/>
              </a:rPr>
              <a:t>a</a:t>
            </a:r>
            <a:r>
              <a:rPr lang="it-IT" sz="2400">
                <a:solidFill>
                  <a:srgbClr val="660033"/>
                </a:solidFill>
                <a:latin typeface="Arial" charset="0"/>
                <a:ea typeface="ＭＳ Ｐゴシック" charset="0"/>
              </a:rPr>
              <a:t>[H</a:t>
            </a:r>
            <a:r>
              <a:rPr lang="it-IT" sz="2400" baseline="-25000">
                <a:solidFill>
                  <a:srgbClr val="660033"/>
                </a:solidFill>
                <a:latin typeface="Arial" charset="0"/>
                <a:ea typeface="ＭＳ Ｐゴシック" charset="0"/>
              </a:rPr>
              <a:t>3</a:t>
            </a:r>
            <a:r>
              <a:rPr lang="it-IT" sz="2400">
                <a:solidFill>
                  <a:srgbClr val="660033"/>
                </a:solidFill>
                <a:latin typeface="Arial" charset="0"/>
                <a:ea typeface="ＭＳ Ｐゴシック" charset="0"/>
              </a:rPr>
              <a:t>O</a:t>
            </a:r>
            <a:r>
              <a:rPr lang="it-IT" sz="2400" baseline="30000">
                <a:solidFill>
                  <a:srgbClr val="660033"/>
                </a:solidFill>
                <a:latin typeface="Arial" charset="0"/>
                <a:ea typeface="ＭＳ Ｐゴシック" charset="0"/>
              </a:rPr>
              <a:t>+</a:t>
            </a:r>
            <a:r>
              <a:rPr lang="it-IT" sz="2400">
                <a:solidFill>
                  <a:srgbClr val="660033"/>
                </a:solidFill>
                <a:latin typeface="Arial" charset="0"/>
                <a:ea typeface="ＭＳ Ｐゴシック" charset="0"/>
              </a:rPr>
              <a:t>]  - K</a:t>
            </a:r>
            <a:r>
              <a:rPr lang="it-IT" sz="2400" baseline="-25000">
                <a:solidFill>
                  <a:srgbClr val="660033"/>
                </a:solidFill>
                <a:latin typeface="Arial" charset="0"/>
                <a:ea typeface="ＭＳ Ｐゴシック" charset="0"/>
              </a:rPr>
              <a:t>a</a:t>
            </a:r>
            <a:r>
              <a:rPr lang="it-IT" sz="2400">
                <a:solidFill>
                  <a:srgbClr val="660033"/>
                </a:solidFill>
                <a:latin typeface="Arial" charset="0"/>
                <a:ea typeface="ＭＳ Ｐゴシック" charset="0"/>
              </a:rPr>
              <a:t>C</a:t>
            </a:r>
            <a:r>
              <a:rPr lang="it-IT" sz="2400" baseline="-25000">
                <a:solidFill>
                  <a:srgbClr val="660033"/>
                </a:solidFill>
                <a:latin typeface="Arial" charset="0"/>
                <a:ea typeface="ＭＳ Ｐゴシック" charset="0"/>
              </a:rPr>
              <a:t>HA </a:t>
            </a:r>
            <a:r>
              <a:rPr lang="it-IT" sz="2400">
                <a:solidFill>
                  <a:srgbClr val="660033"/>
                </a:solidFill>
                <a:latin typeface="Arial" charset="0"/>
                <a:ea typeface="ＭＳ Ｐゴシック" charset="0"/>
              </a:rPr>
              <a:t> =  0</a:t>
            </a:r>
          </a:p>
        </p:txBody>
      </p:sp>
      <p:grpSp>
        <p:nvGrpSpPr>
          <p:cNvPr id="8" name="Gruppo 7"/>
          <p:cNvGrpSpPr>
            <a:grpSpLocks/>
          </p:cNvGrpSpPr>
          <p:nvPr/>
        </p:nvGrpSpPr>
        <p:grpSpPr bwMode="auto">
          <a:xfrm>
            <a:off x="1976438" y="3830638"/>
            <a:ext cx="5149850" cy="901700"/>
            <a:chOff x="842963" y="3609975"/>
            <a:chExt cx="5149850" cy="901156"/>
          </a:xfrm>
        </p:grpSpPr>
        <p:grpSp>
          <p:nvGrpSpPr>
            <p:cNvPr id="52242" name="Gruppo 5"/>
            <p:cNvGrpSpPr>
              <a:grpSpLocks/>
            </p:cNvGrpSpPr>
            <p:nvPr/>
          </p:nvGrpSpPr>
          <p:grpSpPr bwMode="auto">
            <a:xfrm>
              <a:off x="842963" y="3622675"/>
              <a:ext cx="5149850" cy="888456"/>
              <a:chOff x="842963" y="3622675"/>
              <a:chExt cx="5149850" cy="888456"/>
            </a:xfrm>
          </p:grpSpPr>
          <p:sp>
            <p:nvSpPr>
              <p:cNvPr id="51221" name="Rectangle 22"/>
              <p:cNvSpPr>
                <a:spLocks noChangeArrowheads="1"/>
              </p:cNvSpPr>
              <p:nvPr/>
            </p:nvSpPr>
            <p:spPr bwMode="auto">
              <a:xfrm>
                <a:off x="842963" y="3841610"/>
                <a:ext cx="1327150" cy="4220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51892" tIns="25946" rIns="51892" bIns="25946">
                <a:spAutoFit/>
              </a:bodyPr>
              <a:lstStyle/>
              <a:p>
                <a:pPr defTabSz="519113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it-IT" sz="2400" b="1">
                    <a:solidFill>
                      <a:srgbClr val="FF0000"/>
                    </a:solidFill>
                    <a:latin typeface="Arial" charset="0"/>
                    <a:ea typeface="ＭＳ Ｐゴシック" charset="0"/>
                  </a:rPr>
                  <a:t>[H</a:t>
                </a:r>
                <a:r>
                  <a:rPr lang="it-IT" sz="2400" b="1" baseline="-25000">
                    <a:solidFill>
                      <a:srgbClr val="FF0000"/>
                    </a:solidFill>
                    <a:latin typeface="Arial" charset="0"/>
                    <a:ea typeface="ＭＳ Ｐゴシック" charset="0"/>
                  </a:rPr>
                  <a:t>3</a:t>
                </a:r>
                <a:r>
                  <a:rPr lang="it-IT" sz="2400" b="1">
                    <a:solidFill>
                      <a:srgbClr val="FF0000"/>
                    </a:solidFill>
                    <a:latin typeface="Arial" charset="0"/>
                    <a:ea typeface="ＭＳ Ｐゴシック" charset="0"/>
                  </a:rPr>
                  <a:t>O</a:t>
                </a:r>
                <a:r>
                  <a:rPr lang="it-IT" sz="2400" b="1" baseline="30000">
                    <a:solidFill>
                      <a:srgbClr val="FF0000"/>
                    </a:solidFill>
                    <a:latin typeface="Arial" charset="0"/>
                    <a:ea typeface="ＭＳ Ｐゴシック" charset="0"/>
                  </a:rPr>
                  <a:t>+</a:t>
                </a:r>
                <a:r>
                  <a:rPr lang="it-IT" sz="2400" b="1">
                    <a:solidFill>
                      <a:srgbClr val="FF0000"/>
                    </a:solidFill>
                    <a:latin typeface="Arial" charset="0"/>
                    <a:ea typeface="ＭＳ Ｐゴシック" charset="0"/>
                  </a:rPr>
                  <a:t>] =</a:t>
                </a:r>
                <a:endParaRPr lang="it-IT" sz="2400">
                  <a:solidFill>
                    <a:srgbClr val="FF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51222" name="Line 23"/>
              <p:cNvSpPr>
                <a:spLocks noChangeShapeType="1"/>
              </p:cNvSpPr>
              <p:nvPr/>
            </p:nvSpPr>
            <p:spPr bwMode="auto">
              <a:xfrm>
                <a:off x="2101850" y="4049447"/>
                <a:ext cx="3890963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51223" name="Rectangle 24"/>
              <p:cNvSpPr>
                <a:spLocks noChangeArrowheads="1"/>
              </p:cNvSpPr>
              <p:nvPr/>
            </p:nvSpPr>
            <p:spPr bwMode="auto">
              <a:xfrm>
                <a:off x="2327275" y="3622667"/>
                <a:ext cx="3440113" cy="4220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51892" tIns="25946" rIns="51892" bIns="25946">
                <a:spAutoFit/>
              </a:bodyPr>
              <a:lstStyle/>
              <a:p>
                <a:pPr defTabSz="519113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it-IT" sz="2400" b="1">
                    <a:solidFill>
                      <a:srgbClr val="FF0000"/>
                    </a:solidFill>
                    <a:latin typeface="Arial" charset="0"/>
                    <a:ea typeface="ＭＳ Ｐゴシック" charset="0"/>
                  </a:rPr>
                  <a:t>- K</a:t>
                </a:r>
                <a:r>
                  <a:rPr lang="it-IT" sz="2400" b="1" baseline="-25000">
                    <a:solidFill>
                      <a:srgbClr val="FF0000"/>
                    </a:solidFill>
                    <a:latin typeface="Arial" charset="0"/>
                    <a:ea typeface="ＭＳ Ｐゴシック" charset="0"/>
                  </a:rPr>
                  <a:t>a</a:t>
                </a:r>
                <a:r>
                  <a:rPr lang="it-IT" sz="2400" b="1">
                    <a:solidFill>
                      <a:srgbClr val="FF0000"/>
                    </a:solidFill>
                    <a:latin typeface="Arial" charset="0"/>
                    <a:ea typeface="ＭＳ Ｐゴシック" charset="0"/>
                  </a:rPr>
                  <a:t>  +    K</a:t>
                </a:r>
                <a:r>
                  <a:rPr lang="it-IT" sz="2400" b="1" baseline="30000">
                    <a:solidFill>
                      <a:srgbClr val="FF0000"/>
                    </a:solidFill>
                    <a:latin typeface="Arial" charset="0"/>
                    <a:ea typeface="ＭＳ Ｐゴシック" charset="0"/>
                  </a:rPr>
                  <a:t>2</a:t>
                </a:r>
                <a:r>
                  <a:rPr lang="it-IT" sz="2400" b="1" baseline="-25000">
                    <a:solidFill>
                      <a:srgbClr val="FF0000"/>
                    </a:solidFill>
                    <a:latin typeface="Arial" charset="0"/>
                    <a:ea typeface="ＭＳ Ｐゴシック" charset="0"/>
                  </a:rPr>
                  <a:t>a</a:t>
                </a:r>
                <a:r>
                  <a:rPr lang="it-IT" sz="2400" b="1">
                    <a:solidFill>
                      <a:srgbClr val="FF0000"/>
                    </a:solidFill>
                    <a:latin typeface="Arial" charset="0"/>
                    <a:ea typeface="ＭＳ Ｐゴシック" charset="0"/>
                  </a:rPr>
                  <a:t> + 4 K</a:t>
                </a:r>
                <a:r>
                  <a:rPr lang="it-IT" sz="2400" b="1" baseline="-25000">
                    <a:solidFill>
                      <a:srgbClr val="FF0000"/>
                    </a:solidFill>
                    <a:latin typeface="Arial" charset="0"/>
                    <a:ea typeface="ＭＳ Ｐゴシック" charset="0"/>
                  </a:rPr>
                  <a:t>a</a:t>
                </a:r>
                <a:r>
                  <a:rPr lang="it-IT" sz="2400" b="1">
                    <a:solidFill>
                      <a:srgbClr val="FF0000"/>
                    </a:solidFill>
                    <a:latin typeface="Arial" charset="0"/>
                    <a:ea typeface="ＭＳ Ｐゴシック" charset="0"/>
                  </a:rPr>
                  <a:t>C</a:t>
                </a:r>
                <a:r>
                  <a:rPr lang="it-IT" sz="2400" b="1" baseline="-25000">
                    <a:solidFill>
                      <a:srgbClr val="FF0000"/>
                    </a:solidFill>
                    <a:latin typeface="Arial" charset="0"/>
                    <a:ea typeface="ＭＳ Ｐゴシック" charset="0"/>
                  </a:rPr>
                  <a:t>HA</a:t>
                </a:r>
                <a:endParaRPr lang="it-IT" sz="2400" b="1">
                  <a:solidFill>
                    <a:srgbClr val="FF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51224" name="Rectangle 25"/>
              <p:cNvSpPr>
                <a:spLocks noChangeArrowheads="1"/>
              </p:cNvSpPr>
              <p:nvPr/>
            </p:nvSpPr>
            <p:spPr bwMode="auto">
              <a:xfrm>
                <a:off x="3851275" y="4089111"/>
                <a:ext cx="392113" cy="4220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51892" tIns="25946" rIns="51892" bIns="25946">
                <a:spAutoFit/>
              </a:bodyPr>
              <a:lstStyle/>
              <a:p>
                <a:pPr defTabSz="519113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it-IT" sz="2400" b="1">
                    <a:solidFill>
                      <a:srgbClr val="FF0000"/>
                    </a:solidFill>
                    <a:latin typeface="Arial" charset="0"/>
                    <a:ea typeface="ＭＳ Ｐゴシック" charset="0"/>
                  </a:rPr>
                  <a:t>2</a:t>
                </a:r>
              </a:p>
            </p:txBody>
          </p:sp>
        </p:grpSp>
        <p:sp>
          <p:nvSpPr>
            <p:cNvPr id="51219" name="Rectangle 26"/>
            <p:cNvSpPr>
              <a:spLocks noChangeArrowheads="1"/>
            </p:cNvSpPr>
            <p:nvPr/>
          </p:nvSpPr>
          <p:spPr bwMode="auto">
            <a:xfrm>
              <a:off x="3292475" y="3609975"/>
              <a:ext cx="301625" cy="8995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defTabSz="51911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28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√</a:t>
              </a:r>
              <a:endParaRPr lang="it-IT" altLang="it-IT" sz="2800">
                <a:solidFill>
                  <a:srgbClr val="FF0000"/>
                </a:solidFill>
                <a:latin typeface="Arial" pitchFamily="34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altLang="it-IT" sz="2700" b="1">
                <a:solidFill>
                  <a:srgbClr val="660033"/>
                </a:solidFill>
                <a:latin typeface="Arial" pitchFamily="34" charset="0"/>
              </a:endParaRPr>
            </a:p>
          </p:txBody>
        </p:sp>
        <p:sp>
          <p:nvSpPr>
            <p:cNvPr id="51220" name="Line 27"/>
            <p:cNvSpPr>
              <a:spLocks noChangeShapeType="1"/>
            </p:cNvSpPr>
            <p:nvPr/>
          </p:nvSpPr>
          <p:spPr bwMode="auto">
            <a:xfrm>
              <a:off x="3519488" y="3676610"/>
              <a:ext cx="196691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grpSp>
        <p:nvGrpSpPr>
          <p:cNvPr id="10" name="Gruppo 9"/>
          <p:cNvGrpSpPr>
            <a:grpSpLocks/>
          </p:cNvGrpSpPr>
          <p:nvPr/>
        </p:nvGrpSpPr>
        <p:grpSpPr bwMode="auto">
          <a:xfrm>
            <a:off x="5448300" y="5805490"/>
            <a:ext cx="3200400" cy="643330"/>
            <a:chOff x="3192463" y="5481638"/>
            <a:chExt cx="3200400" cy="642893"/>
          </a:xfrm>
        </p:grpSpPr>
        <p:sp>
          <p:nvSpPr>
            <p:cNvPr id="51215" name="Text Box 19"/>
            <p:cNvSpPr txBox="1">
              <a:spLocks noChangeArrowheads="1"/>
            </p:cNvSpPr>
            <p:nvPr/>
          </p:nvSpPr>
          <p:spPr bwMode="auto">
            <a:xfrm>
              <a:off x="3192463" y="5481638"/>
              <a:ext cx="3200400" cy="6428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defTabSz="519113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defTabSz="519113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defTabSz="519113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fontAlgn="base" hangingPunct="0">
                <a:lnSpc>
                  <a:spcPct val="16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400" b="1">
                  <a:solidFill>
                    <a:srgbClr val="FF0000"/>
                  </a:solidFill>
                  <a:latin typeface="Arial" charset="0"/>
                </a:rPr>
                <a:t>     [H</a:t>
              </a:r>
              <a:r>
                <a:rPr lang="it-IT" sz="2400" b="1" baseline="-25000">
                  <a:solidFill>
                    <a:srgbClr val="FF0000"/>
                  </a:solidFill>
                  <a:latin typeface="Arial" charset="0"/>
                </a:rPr>
                <a:t>3</a:t>
              </a:r>
              <a:r>
                <a:rPr lang="it-IT" sz="2400" b="1">
                  <a:solidFill>
                    <a:srgbClr val="FF0000"/>
                  </a:solidFill>
                  <a:latin typeface="Arial" charset="0"/>
                </a:rPr>
                <a:t>O</a:t>
              </a:r>
              <a:r>
                <a:rPr lang="it-IT" sz="2400" b="1" baseline="30000">
                  <a:solidFill>
                    <a:srgbClr val="FF0000"/>
                  </a:solidFill>
                  <a:latin typeface="Arial" charset="0"/>
                </a:rPr>
                <a:t>+</a:t>
              </a:r>
              <a:r>
                <a:rPr lang="it-IT" sz="2400" b="1">
                  <a:solidFill>
                    <a:srgbClr val="FF0000"/>
                  </a:solidFill>
                  <a:latin typeface="Arial" charset="0"/>
                </a:rPr>
                <a:t>]  =    K</a:t>
              </a:r>
              <a:r>
                <a:rPr lang="it-IT" sz="2400" b="1" baseline="-25000">
                  <a:solidFill>
                    <a:srgbClr val="FF0000"/>
                  </a:solidFill>
                  <a:latin typeface="Arial" charset="0"/>
                </a:rPr>
                <a:t>a</a:t>
              </a:r>
              <a:r>
                <a:rPr lang="it-IT" sz="2400" b="1">
                  <a:solidFill>
                    <a:srgbClr val="FF0000"/>
                  </a:solidFill>
                  <a:latin typeface="Arial" charset="0"/>
                </a:rPr>
                <a:t>C</a:t>
              </a:r>
              <a:r>
                <a:rPr lang="it-IT" sz="2400" b="1" baseline="-25000">
                  <a:solidFill>
                    <a:srgbClr val="FF0000"/>
                  </a:solidFill>
                  <a:latin typeface="Arial" charset="0"/>
                </a:rPr>
                <a:t>HA</a:t>
              </a:r>
              <a:endParaRPr lang="it-IT" sz="2400" b="1">
                <a:solidFill>
                  <a:srgbClr val="FF0000"/>
                </a:solidFill>
                <a:latin typeface="Arial" charset="0"/>
                <a:sym typeface="Symbol" charset="0"/>
              </a:endParaRPr>
            </a:p>
          </p:txBody>
        </p:sp>
        <p:sp>
          <p:nvSpPr>
            <p:cNvPr id="51216" name="Rectangle 20"/>
            <p:cNvSpPr>
              <a:spLocks noChangeArrowheads="1"/>
            </p:cNvSpPr>
            <p:nvPr/>
          </p:nvSpPr>
          <p:spPr bwMode="auto">
            <a:xfrm>
              <a:off x="4940301" y="5626002"/>
              <a:ext cx="295275" cy="4679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/>
            <a:p>
              <a:pPr defTabSz="51911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700" b="1">
                  <a:solidFill>
                    <a:srgbClr val="FF0000"/>
                  </a:solidFill>
                  <a:latin typeface="Arial" charset="0"/>
                  <a:ea typeface="ＭＳ Ｐゴシック" charset="0"/>
                  <a:sym typeface="Symbol" charset="0"/>
                </a:rPr>
                <a:t></a:t>
              </a:r>
              <a:endParaRPr lang="it-IT" sz="2700" b="1">
                <a:solidFill>
                  <a:srgbClr val="FF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1217" name="Line 28"/>
            <p:cNvSpPr>
              <a:spLocks noChangeShapeType="1"/>
            </p:cNvSpPr>
            <p:nvPr/>
          </p:nvSpPr>
          <p:spPr bwMode="auto">
            <a:xfrm>
              <a:off x="5172076" y="5684700"/>
              <a:ext cx="97155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sp>
        <p:nvSpPr>
          <p:cNvPr id="30" name="Text Box 19"/>
          <p:cNvSpPr txBox="1">
            <a:spLocks noChangeArrowheads="1"/>
          </p:cNvSpPr>
          <p:nvPr/>
        </p:nvSpPr>
        <p:spPr bwMode="auto">
          <a:xfrm>
            <a:off x="1838326" y="1512889"/>
            <a:ext cx="5172075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500">
                <a:solidFill>
                  <a:srgbClr val="660033"/>
                </a:solidFill>
                <a:latin typeface="Arial" pitchFamily="34" charset="0"/>
              </a:rPr>
              <a:t>[H</a:t>
            </a:r>
            <a:r>
              <a:rPr lang="it-IT" altLang="it-IT" sz="2500" baseline="-25000">
                <a:solidFill>
                  <a:srgbClr val="660033"/>
                </a:solidFill>
                <a:latin typeface="Arial" pitchFamily="34" charset="0"/>
              </a:rPr>
              <a:t>3</a:t>
            </a:r>
            <a:r>
              <a:rPr lang="it-IT" altLang="it-IT" sz="2500">
                <a:solidFill>
                  <a:srgbClr val="660033"/>
                </a:solidFill>
                <a:latin typeface="Arial" pitchFamily="34" charset="0"/>
              </a:rPr>
              <a:t>O</a:t>
            </a:r>
            <a:r>
              <a:rPr lang="it-IT" altLang="it-IT" sz="2500" baseline="30000">
                <a:solidFill>
                  <a:srgbClr val="660033"/>
                </a:solidFill>
                <a:latin typeface="Arial" pitchFamily="34" charset="0"/>
              </a:rPr>
              <a:t>+</a:t>
            </a:r>
            <a:r>
              <a:rPr lang="it-IT" altLang="it-IT" sz="2500">
                <a:solidFill>
                  <a:srgbClr val="660033"/>
                </a:solidFill>
                <a:latin typeface="Arial" pitchFamily="34" charset="0"/>
              </a:rPr>
              <a:t>]</a:t>
            </a:r>
            <a:r>
              <a:rPr lang="it-IT" altLang="it-IT" sz="2500" baseline="-25000">
                <a:solidFill>
                  <a:srgbClr val="660033"/>
                </a:solidFill>
                <a:latin typeface="Arial" pitchFamily="34" charset="0"/>
              </a:rPr>
              <a:t>TOT</a:t>
            </a:r>
            <a:r>
              <a:rPr lang="it-IT" altLang="it-IT" sz="2500">
                <a:solidFill>
                  <a:srgbClr val="660033"/>
                </a:solidFill>
                <a:latin typeface="Arial" pitchFamily="34" charset="0"/>
              </a:rPr>
              <a:t> = x  +  y =  </a:t>
            </a:r>
            <a:r>
              <a:rPr lang="it-IT" altLang="it-IT">
                <a:solidFill>
                  <a:srgbClr val="660033"/>
                </a:solidFill>
                <a:latin typeface="Arial" pitchFamily="34" charset="0"/>
              </a:rPr>
              <a:t>A</a:t>
            </a:r>
            <a:r>
              <a:rPr lang="it-IT" altLang="it-IT" baseline="42000">
                <a:solidFill>
                  <a:srgbClr val="660033"/>
                </a:solidFill>
                <a:latin typeface="Arial" pitchFamily="34" charset="0"/>
              </a:rPr>
              <a:t>–  </a:t>
            </a:r>
            <a:r>
              <a:rPr lang="it-IT" altLang="it-IT">
                <a:solidFill>
                  <a:srgbClr val="660033"/>
                </a:solidFill>
                <a:latin typeface="Arial" pitchFamily="34" charset="0"/>
              </a:rPr>
              <a:t>+  OH</a:t>
            </a:r>
            <a:r>
              <a:rPr lang="it-IT" altLang="it-IT" baseline="42000">
                <a:solidFill>
                  <a:srgbClr val="660033"/>
                </a:solidFill>
                <a:latin typeface="Arial" pitchFamily="34" charset="0"/>
              </a:rPr>
              <a:t>–</a:t>
            </a:r>
            <a:endParaRPr lang="it-IT" altLang="it-IT">
              <a:solidFill>
                <a:srgbClr val="660033"/>
              </a:solidFill>
              <a:latin typeface="Arial" pitchFamily="34" charset="0"/>
            </a:endParaRPr>
          </a:p>
        </p:txBody>
      </p:sp>
      <p:cxnSp>
        <p:nvCxnSpPr>
          <p:cNvPr id="4" name="Connettore 1 3"/>
          <p:cNvCxnSpPr>
            <a:cxnSpLocks noChangeShapeType="1"/>
          </p:cNvCxnSpPr>
          <p:nvPr/>
        </p:nvCxnSpPr>
        <p:spPr bwMode="auto">
          <a:xfrm flipV="1">
            <a:off x="5735639" y="1557338"/>
            <a:ext cx="344487" cy="431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8" name="Connettore 1 37"/>
          <p:cNvCxnSpPr>
            <a:cxnSpLocks noChangeShapeType="1"/>
          </p:cNvCxnSpPr>
          <p:nvPr/>
        </p:nvCxnSpPr>
        <p:spPr bwMode="auto">
          <a:xfrm flipV="1">
            <a:off x="3592514" y="6169025"/>
            <a:ext cx="344487" cy="4333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2341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294"/>
    </mc:Choice>
    <mc:Fallback>
      <p:transition spd="slow" advTm="135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2473" grpId="0"/>
      <p:bldP spid="62478" grpId="0"/>
      <p:bldP spid="62485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WordArt 5"/>
          <p:cNvSpPr>
            <a:spLocks noChangeArrowheads="1" noChangeShapeType="1" noTextEdit="1"/>
          </p:cNvSpPr>
          <p:nvPr/>
        </p:nvSpPr>
        <p:spPr bwMode="auto">
          <a:xfrm>
            <a:off x="2649539" y="150813"/>
            <a:ext cx="6759575" cy="5953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b="1" kern="10">
                <a:ln w="25400">
                  <a:solidFill>
                    <a:srgbClr val="99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74997"/>
                    </a:srgbClr>
                  </a:outerShdw>
                </a:effectLst>
                <a:latin typeface="Impact" panose="020B0806030902050204" pitchFamily="34" charset="0"/>
                <a:ea typeface="MS PGothic" panose="020B0600070205080204" pitchFamily="34" charset="-128"/>
              </a:rPr>
              <a:t>Basi Deboli</a:t>
            </a:r>
          </a:p>
        </p:txBody>
      </p:sp>
      <p:sp>
        <p:nvSpPr>
          <p:cNvPr id="52227" name="Text Box 6"/>
          <p:cNvSpPr txBox="1">
            <a:spLocks noChangeArrowheads="1"/>
          </p:cNvSpPr>
          <p:nvPr/>
        </p:nvSpPr>
        <p:spPr bwMode="auto">
          <a:xfrm>
            <a:off x="3306764" y="868364"/>
            <a:ext cx="5578475" cy="43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500" b="1">
                <a:solidFill>
                  <a:srgbClr val="660033"/>
                </a:solidFill>
                <a:latin typeface="Arial" pitchFamily="34" charset="0"/>
              </a:rPr>
              <a:t>B  +  H</a:t>
            </a:r>
            <a:r>
              <a:rPr lang="it-IT" altLang="it-IT" sz="2500" b="1" baseline="-25000">
                <a:solidFill>
                  <a:srgbClr val="660033"/>
                </a:solidFill>
                <a:latin typeface="Arial" pitchFamily="34" charset="0"/>
              </a:rPr>
              <a:t>2</a:t>
            </a:r>
            <a:r>
              <a:rPr lang="it-IT" altLang="it-IT" sz="2500" b="1">
                <a:solidFill>
                  <a:srgbClr val="660033"/>
                </a:solidFill>
                <a:latin typeface="Arial" pitchFamily="34" charset="0"/>
              </a:rPr>
              <a:t>O	        	        BH</a:t>
            </a:r>
            <a:r>
              <a:rPr lang="it-IT" altLang="it-IT" sz="2500" b="1" baseline="30000">
                <a:solidFill>
                  <a:srgbClr val="660033"/>
                </a:solidFill>
                <a:latin typeface="Arial" pitchFamily="34" charset="0"/>
              </a:rPr>
              <a:t>+</a:t>
            </a:r>
            <a:r>
              <a:rPr lang="it-IT" altLang="it-IT" sz="2500" b="1">
                <a:solidFill>
                  <a:srgbClr val="660033"/>
                </a:solidFill>
                <a:latin typeface="Arial" pitchFamily="34" charset="0"/>
              </a:rPr>
              <a:t>  +  OH</a:t>
            </a:r>
            <a:r>
              <a:rPr lang="it-IT" altLang="it-IT" sz="2500" b="1" baseline="42000">
                <a:solidFill>
                  <a:srgbClr val="660033"/>
                </a:solidFill>
                <a:latin typeface="Arial" pitchFamily="34" charset="0"/>
              </a:rPr>
              <a:t>–</a:t>
            </a:r>
            <a:endParaRPr lang="it-IT" altLang="it-IT" sz="2500" b="1">
              <a:solidFill>
                <a:srgbClr val="660033"/>
              </a:solidFill>
              <a:latin typeface="Arial" pitchFamily="34" charset="0"/>
            </a:endParaRPr>
          </a:p>
        </p:txBody>
      </p:sp>
      <p:sp>
        <p:nvSpPr>
          <p:cNvPr id="52228" name="Line 7"/>
          <p:cNvSpPr>
            <a:spLocks noChangeShapeType="1"/>
          </p:cNvSpPr>
          <p:nvPr/>
        </p:nvSpPr>
        <p:spPr bwMode="auto">
          <a:xfrm>
            <a:off x="5364164" y="1054100"/>
            <a:ext cx="1006475" cy="0"/>
          </a:xfrm>
          <a:prstGeom prst="line">
            <a:avLst/>
          </a:prstGeom>
          <a:noFill/>
          <a:ln w="47625">
            <a:solidFill>
              <a:srgbClr val="660033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2229" name="Line 8"/>
          <p:cNvSpPr>
            <a:spLocks noChangeShapeType="1"/>
          </p:cNvSpPr>
          <p:nvPr/>
        </p:nvSpPr>
        <p:spPr bwMode="auto">
          <a:xfrm flipH="1">
            <a:off x="5364164" y="1600200"/>
            <a:ext cx="1006475" cy="0"/>
          </a:xfrm>
          <a:prstGeom prst="line">
            <a:avLst/>
          </a:prstGeom>
          <a:noFill/>
          <a:ln w="47625">
            <a:solidFill>
              <a:srgbClr val="660033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2230" name="Text Box 9"/>
          <p:cNvSpPr txBox="1">
            <a:spLocks noChangeArrowheads="1"/>
          </p:cNvSpPr>
          <p:nvPr/>
        </p:nvSpPr>
        <p:spPr bwMode="auto">
          <a:xfrm>
            <a:off x="3078163" y="1298575"/>
            <a:ext cx="5905500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500" b="1">
                <a:solidFill>
                  <a:srgbClr val="660033"/>
                </a:solidFill>
                <a:latin typeface="Arial" pitchFamily="34" charset="0"/>
              </a:rPr>
              <a:t>    2H</a:t>
            </a:r>
            <a:r>
              <a:rPr lang="it-IT" altLang="it-IT" sz="2500" b="1" baseline="-25000">
                <a:solidFill>
                  <a:srgbClr val="660033"/>
                </a:solidFill>
                <a:latin typeface="Arial" pitchFamily="34" charset="0"/>
              </a:rPr>
              <a:t>2</a:t>
            </a:r>
            <a:r>
              <a:rPr lang="it-IT" altLang="it-IT" sz="2500" b="1">
                <a:solidFill>
                  <a:srgbClr val="660033"/>
                </a:solidFill>
                <a:latin typeface="Arial" pitchFamily="34" charset="0"/>
              </a:rPr>
              <a:t>O	        	          H</a:t>
            </a:r>
            <a:r>
              <a:rPr lang="it-IT" altLang="it-IT" sz="2500" b="1" baseline="-25000">
                <a:solidFill>
                  <a:srgbClr val="660033"/>
                </a:solidFill>
                <a:latin typeface="Arial" pitchFamily="34" charset="0"/>
              </a:rPr>
              <a:t>3</a:t>
            </a:r>
            <a:r>
              <a:rPr lang="it-IT" altLang="it-IT" sz="2500" b="1">
                <a:solidFill>
                  <a:srgbClr val="660033"/>
                </a:solidFill>
                <a:latin typeface="Arial" pitchFamily="34" charset="0"/>
              </a:rPr>
              <a:t>O</a:t>
            </a:r>
            <a:r>
              <a:rPr lang="it-IT" altLang="it-IT" sz="2500" b="1" baseline="30000">
                <a:solidFill>
                  <a:srgbClr val="660033"/>
                </a:solidFill>
                <a:latin typeface="Arial" pitchFamily="34" charset="0"/>
              </a:rPr>
              <a:t>+</a:t>
            </a:r>
            <a:r>
              <a:rPr lang="it-IT" altLang="it-IT" sz="2500" b="1">
                <a:solidFill>
                  <a:srgbClr val="660033"/>
                </a:solidFill>
                <a:latin typeface="Arial" pitchFamily="34" charset="0"/>
              </a:rPr>
              <a:t>  +  OH</a:t>
            </a:r>
            <a:r>
              <a:rPr lang="it-IT" altLang="it-IT" sz="2500" b="1" baseline="42000">
                <a:solidFill>
                  <a:srgbClr val="660033"/>
                </a:solidFill>
                <a:latin typeface="Arial" pitchFamily="34" charset="0"/>
              </a:rPr>
              <a:t>–</a:t>
            </a:r>
            <a:endParaRPr lang="it-IT" altLang="it-IT" sz="2500" b="1">
              <a:solidFill>
                <a:srgbClr val="660033"/>
              </a:solidFill>
              <a:latin typeface="Arial" pitchFamily="34" charset="0"/>
            </a:endParaRPr>
          </a:p>
        </p:txBody>
      </p:sp>
      <p:sp>
        <p:nvSpPr>
          <p:cNvPr id="52231" name="Line 10"/>
          <p:cNvSpPr>
            <a:spLocks noChangeShapeType="1"/>
          </p:cNvSpPr>
          <p:nvPr/>
        </p:nvSpPr>
        <p:spPr bwMode="auto">
          <a:xfrm>
            <a:off x="5402264" y="1463675"/>
            <a:ext cx="1006475" cy="0"/>
          </a:xfrm>
          <a:prstGeom prst="line">
            <a:avLst/>
          </a:prstGeom>
          <a:noFill/>
          <a:ln w="47625">
            <a:solidFill>
              <a:srgbClr val="660033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2232" name="Line 11"/>
          <p:cNvSpPr>
            <a:spLocks noChangeShapeType="1"/>
          </p:cNvSpPr>
          <p:nvPr/>
        </p:nvSpPr>
        <p:spPr bwMode="auto">
          <a:xfrm flipH="1" flipV="1">
            <a:off x="5364164" y="1174750"/>
            <a:ext cx="1006475" cy="0"/>
          </a:xfrm>
          <a:prstGeom prst="line">
            <a:avLst/>
          </a:prstGeom>
          <a:noFill/>
          <a:ln w="47625">
            <a:solidFill>
              <a:srgbClr val="660033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64524" name="Rectangle 12"/>
          <p:cNvSpPr>
            <a:spLocks noChangeArrowheads="1"/>
          </p:cNvSpPr>
          <p:nvPr/>
        </p:nvSpPr>
        <p:spPr bwMode="auto">
          <a:xfrm>
            <a:off x="1524000" y="1844675"/>
            <a:ext cx="90551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500" b="1" u="sng">
                <a:solidFill>
                  <a:srgbClr val="660033"/>
                </a:solidFill>
                <a:latin typeface="Arial" pitchFamily="34" charset="0"/>
              </a:rPr>
              <a:t>1</a:t>
            </a:r>
            <a:r>
              <a:rPr lang="it-IT" altLang="it-IT" sz="2500" b="1" u="sng" baseline="30000">
                <a:solidFill>
                  <a:srgbClr val="660033"/>
                </a:solidFill>
                <a:latin typeface="Arial" pitchFamily="34" charset="0"/>
              </a:rPr>
              <a:t>a</a:t>
            </a:r>
            <a:r>
              <a:rPr lang="it-IT" altLang="it-IT" sz="2500" b="1" u="sng">
                <a:solidFill>
                  <a:srgbClr val="660033"/>
                </a:solidFill>
                <a:latin typeface="Arial" pitchFamily="34" charset="0"/>
              </a:rPr>
              <a:t> APPROSSIMAZIONE:</a:t>
            </a:r>
            <a:r>
              <a:rPr lang="it-IT" altLang="it-IT" sz="2500">
                <a:solidFill>
                  <a:srgbClr val="660033"/>
                </a:solidFill>
                <a:latin typeface="Arial" pitchFamily="34" charset="0"/>
              </a:rPr>
              <a:t>	Si trascura </a:t>
            </a:r>
            <a:r>
              <a:rPr lang="it-IT" altLang="it-IT" sz="2500" b="1">
                <a:solidFill>
                  <a:srgbClr val="660033"/>
                </a:solidFill>
                <a:latin typeface="Arial" pitchFamily="34" charset="0"/>
              </a:rPr>
              <a:t>[HO</a:t>
            </a:r>
            <a:r>
              <a:rPr lang="it-IT" altLang="it-IT" sz="2500" b="1" baseline="42000">
                <a:solidFill>
                  <a:srgbClr val="660033"/>
                </a:solidFill>
                <a:latin typeface="Arial" pitchFamily="34" charset="0"/>
              </a:rPr>
              <a:t>–</a:t>
            </a:r>
            <a:r>
              <a:rPr lang="it-IT" altLang="it-IT" sz="2500" b="1">
                <a:solidFill>
                  <a:srgbClr val="660033"/>
                </a:solidFill>
                <a:latin typeface="Arial" pitchFamily="34" charset="0"/>
              </a:rPr>
              <a:t>]</a:t>
            </a:r>
            <a:r>
              <a:rPr lang="it-IT" altLang="it-IT" sz="2500">
                <a:solidFill>
                  <a:srgbClr val="660033"/>
                </a:solidFill>
                <a:latin typeface="Arial" pitchFamily="34" charset="0"/>
              </a:rPr>
              <a:t> proveniente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500">
                <a:solidFill>
                  <a:srgbClr val="660033"/>
                </a:solidFill>
                <a:latin typeface="Arial" pitchFamily="34" charset="0"/>
              </a:rPr>
              <a:t>							dall'acqua </a:t>
            </a:r>
          </a:p>
        </p:txBody>
      </p:sp>
      <p:grpSp>
        <p:nvGrpSpPr>
          <p:cNvPr id="2" name="Gruppo 1"/>
          <p:cNvGrpSpPr>
            <a:grpSpLocks/>
          </p:cNvGrpSpPr>
          <p:nvPr/>
        </p:nvGrpSpPr>
        <p:grpSpPr bwMode="auto">
          <a:xfrm>
            <a:off x="1651000" y="3236914"/>
            <a:ext cx="2844800" cy="877887"/>
            <a:chOff x="127000" y="3236913"/>
            <a:chExt cx="2844800" cy="877887"/>
          </a:xfrm>
        </p:grpSpPr>
        <p:sp>
          <p:nvSpPr>
            <p:cNvPr id="52267" name="Text Box 13"/>
            <p:cNvSpPr txBox="1">
              <a:spLocks noChangeArrowheads="1"/>
            </p:cNvSpPr>
            <p:nvPr/>
          </p:nvSpPr>
          <p:spPr bwMode="auto">
            <a:xfrm>
              <a:off x="127000" y="3279775"/>
              <a:ext cx="1333500" cy="669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54864" tIns="27432" rIns="54864" bIns="27432">
              <a:spAutoFit/>
            </a:bodyPr>
            <a:lstStyle>
              <a:lvl1pPr defTabSz="549275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defTabSz="549275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defTabSz="5492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fontAlgn="base" hangingPunct="0">
                <a:lnSpc>
                  <a:spcPct val="16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500">
                  <a:solidFill>
                    <a:srgbClr val="660033"/>
                  </a:solidFill>
                  <a:latin typeface="Arial" charset="0"/>
                </a:rPr>
                <a:t>K</a:t>
              </a:r>
              <a:r>
                <a:rPr lang="it-IT" sz="2500" baseline="-25000">
                  <a:solidFill>
                    <a:srgbClr val="660033"/>
                  </a:solidFill>
                  <a:latin typeface="Arial" charset="0"/>
                </a:rPr>
                <a:t>b</a:t>
              </a:r>
              <a:r>
                <a:rPr lang="it-IT" sz="2500">
                  <a:solidFill>
                    <a:srgbClr val="660033"/>
                  </a:solidFill>
                  <a:latin typeface="Arial" charset="0"/>
                </a:rPr>
                <a:t> =</a:t>
              </a:r>
            </a:p>
          </p:txBody>
        </p:sp>
        <p:sp>
          <p:nvSpPr>
            <p:cNvPr id="52268" name="Line 14"/>
            <p:cNvSpPr>
              <a:spLocks noChangeShapeType="1"/>
            </p:cNvSpPr>
            <p:nvPr/>
          </p:nvSpPr>
          <p:spPr bwMode="auto">
            <a:xfrm>
              <a:off x="838200" y="3690938"/>
              <a:ext cx="2085975" cy="0"/>
            </a:xfrm>
            <a:prstGeom prst="line">
              <a:avLst/>
            </a:prstGeom>
            <a:noFill/>
            <a:ln w="38100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2269" name="Rectangle 15"/>
            <p:cNvSpPr>
              <a:spLocks noChangeArrowheads="1"/>
            </p:cNvSpPr>
            <p:nvPr/>
          </p:nvSpPr>
          <p:spPr bwMode="auto">
            <a:xfrm>
              <a:off x="1455738" y="3675063"/>
              <a:ext cx="500062" cy="4397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/>
            <a:p>
              <a:pPr defTabSz="54927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500">
                  <a:solidFill>
                    <a:srgbClr val="660033"/>
                  </a:solidFill>
                  <a:latin typeface="Arial" charset="0"/>
                  <a:ea typeface="ＭＳ Ｐゴシック" charset="0"/>
                </a:rPr>
                <a:t>[B]</a:t>
              </a:r>
              <a:endParaRPr lang="it-IT" sz="2500" b="1" baseline="42000">
                <a:solidFill>
                  <a:srgbClr val="660033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2270" name="Rectangle 16"/>
            <p:cNvSpPr>
              <a:spLocks noChangeArrowheads="1"/>
            </p:cNvSpPr>
            <p:nvPr/>
          </p:nvSpPr>
          <p:spPr bwMode="auto">
            <a:xfrm>
              <a:off x="1035050" y="3236913"/>
              <a:ext cx="1936750" cy="438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2500">
                  <a:solidFill>
                    <a:srgbClr val="660033"/>
                  </a:solidFill>
                  <a:latin typeface="Arial" pitchFamily="34" charset="0"/>
                </a:rPr>
                <a:t>[BH</a:t>
              </a:r>
              <a:r>
                <a:rPr lang="it-IT" altLang="it-IT" sz="2500" baseline="30000">
                  <a:solidFill>
                    <a:srgbClr val="660033"/>
                  </a:solidFill>
                  <a:latin typeface="Arial" pitchFamily="34" charset="0"/>
                </a:rPr>
                <a:t>+</a:t>
              </a:r>
              <a:r>
                <a:rPr lang="it-IT" altLang="it-IT" sz="2500">
                  <a:solidFill>
                    <a:srgbClr val="660033"/>
                  </a:solidFill>
                  <a:latin typeface="Arial" pitchFamily="34" charset="0"/>
                </a:rPr>
                <a:t>] [OH</a:t>
              </a:r>
              <a:r>
                <a:rPr lang="it-IT" altLang="it-IT" sz="2500" b="1" baseline="42000">
                  <a:solidFill>
                    <a:srgbClr val="660033"/>
                  </a:solidFill>
                  <a:latin typeface="Arial" pitchFamily="34" charset="0"/>
                </a:rPr>
                <a:t>–</a:t>
              </a:r>
              <a:r>
                <a:rPr lang="it-IT" altLang="it-IT" sz="2500">
                  <a:solidFill>
                    <a:srgbClr val="660033"/>
                  </a:solidFill>
                  <a:latin typeface="Arial" pitchFamily="34" charset="0"/>
                </a:rPr>
                <a:t>]</a:t>
              </a:r>
            </a:p>
          </p:txBody>
        </p:sp>
      </p:grpSp>
      <p:sp>
        <p:nvSpPr>
          <p:cNvPr id="64529" name="Rectangle 17"/>
          <p:cNvSpPr>
            <a:spLocks noChangeArrowheads="1"/>
          </p:cNvSpPr>
          <p:nvPr/>
        </p:nvSpPr>
        <p:spPr bwMode="auto">
          <a:xfrm>
            <a:off x="1558925" y="5257800"/>
            <a:ext cx="7119938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500" b="1" u="sng">
                <a:solidFill>
                  <a:srgbClr val="660033"/>
                </a:solidFill>
                <a:latin typeface="Arial" pitchFamily="34" charset="0"/>
              </a:rPr>
              <a:t>2</a:t>
            </a:r>
            <a:r>
              <a:rPr lang="it-IT" altLang="it-IT" sz="2500" b="1" u="sng" baseline="30000">
                <a:solidFill>
                  <a:srgbClr val="660033"/>
                </a:solidFill>
                <a:latin typeface="Arial" pitchFamily="34" charset="0"/>
              </a:rPr>
              <a:t>a</a:t>
            </a:r>
            <a:r>
              <a:rPr lang="it-IT" altLang="it-IT" sz="2500" b="1" u="sng">
                <a:solidFill>
                  <a:srgbClr val="660033"/>
                </a:solidFill>
                <a:latin typeface="Arial" pitchFamily="34" charset="0"/>
              </a:rPr>
              <a:t> APPROSSIMAZIONE:</a:t>
            </a:r>
            <a:r>
              <a:rPr lang="it-IT" altLang="it-IT" sz="2500">
                <a:solidFill>
                  <a:srgbClr val="660033"/>
                </a:solidFill>
                <a:latin typeface="Arial" pitchFamily="34" charset="0"/>
              </a:rPr>
              <a:t>   Se C</a:t>
            </a:r>
            <a:r>
              <a:rPr lang="it-IT" altLang="it-IT" sz="2500" baseline="-25000">
                <a:solidFill>
                  <a:srgbClr val="660033"/>
                </a:solidFill>
                <a:latin typeface="Arial" pitchFamily="34" charset="0"/>
              </a:rPr>
              <a:t>B</a:t>
            </a:r>
            <a:r>
              <a:rPr lang="it-IT" altLang="it-IT" sz="2500">
                <a:solidFill>
                  <a:srgbClr val="660033"/>
                </a:solidFill>
                <a:latin typeface="Arial" pitchFamily="34" charset="0"/>
              </a:rPr>
              <a:t> &gt;&gt; [OH</a:t>
            </a:r>
            <a:r>
              <a:rPr lang="it-IT" altLang="it-IT" sz="2500" b="1" baseline="42000">
                <a:solidFill>
                  <a:srgbClr val="660033"/>
                </a:solidFill>
                <a:latin typeface="Arial" pitchFamily="34" charset="0"/>
              </a:rPr>
              <a:t>–</a:t>
            </a:r>
            <a:r>
              <a:rPr lang="it-IT" altLang="it-IT" sz="2500">
                <a:solidFill>
                  <a:srgbClr val="660033"/>
                </a:solidFill>
                <a:latin typeface="Arial" pitchFamily="34" charset="0"/>
              </a:rPr>
              <a:t>], si ha:</a:t>
            </a:r>
          </a:p>
        </p:txBody>
      </p:sp>
      <p:grpSp>
        <p:nvGrpSpPr>
          <p:cNvPr id="4" name="Gruppo 3"/>
          <p:cNvGrpSpPr>
            <a:grpSpLocks/>
          </p:cNvGrpSpPr>
          <p:nvPr/>
        </p:nvGrpSpPr>
        <p:grpSpPr bwMode="auto">
          <a:xfrm>
            <a:off x="1654176" y="5788026"/>
            <a:ext cx="2411413" cy="887413"/>
            <a:chOff x="130175" y="5788025"/>
            <a:chExt cx="2411413" cy="887413"/>
          </a:xfrm>
        </p:grpSpPr>
        <p:sp>
          <p:nvSpPr>
            <p:cNvPr id="52263" name="Text Box 18"/>
            <p:cNvSpPr txBox="1">
              <a:spLocks noChangeArrowheads="1"/>
            </p:cNvSpPr>
            <p:nvPr/>
          </p:nvSpPr>
          <p:spPr bwMode="auto">
            <a:xfrm>
              <a:off x="130175" y="5788025"/>
              <a:ext cx="1333500" cy="669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0" fontAlgn="base" hangingPunct="0">
                <a:lnSpc>
                  <a:spcPct val="16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2500">
                  <a:solidFill>
                    <a:srgbClr val="660033"/>
                  </a:solidFill>
                  <a:latin typeface="Arial" pitchFamily="34" charset="0"/>
                </a:rPr>
                <a:t>K</a:t>
              </a:r>
              <a:r>
                <a:rPr lang="it-IT" altLang="it-IT" sz="2500" baseline="-25000">
                  <a:solidFill>
                    <a:srgbClr val="660033"/>
                  </a:solidFill>
                  <a:latin typeface="Arial" pitchFamily="34" charset="0"/>
                </a:rPr>
                <a:t>B</a:t>
              </a:r>
              <a:r>
                <a:rPr lang="it-IT" altLang="it-IT" sz="2500">
                  <a:solidFill>
                    <a:srgbClr val="660033"/>
                  </a:solidFill>
                  <a:latin typeface="Arial" pitchFamily="34" charset="0"/>
                </a:rPr>
                <a:t> </a:t>
              </a:r>
              <a:r>
                <a:rPr lang="it-IT" altLang="it-IT" sz="2500">
                  <a:solidFill>
                    <a:srgbClr val="660033"/>
                  </a:solidFill>
                  <a:latin typeface="Arial" pitchFamily="34" charset="0"/>
                  <a:sym typeface="Symbol" pitchFamily="18" charset="2"/>
                </a:rPr>
                <a:t></a:t>
              </a:r>
            </a:p>
          </p:txBody>
        </p:sp>
        <p:sp>
          <p:nvSpPr>
            <p:cNvPr id="52264" name="Line 19"/>
            <p:cNvSpPr>
              <a:spLocks noChangeShapeType="1"/>
            </p:cNvSpPr>
            <p:nvPr/>
          </p:nvSpPr>
          <p:spPr bwMode="auto">
            <a:xfrm>
              <a:off x="954088" y="6251575"/>
              <a:ext cx="1333500" cy="0"/>
            </a:xfrm>
            <a:prstGeom prst="line">
              <a:avLst/>
            </a:prstGeom>
            <a:noFill/>
            <a:ln w="38100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2265" name="Rectangle 20"/>
            <p:cNvSpPr>
              <a:spLocks noChangeArrowheads="1"/>
            </p:cNvSpPr>
            <p:nvPr/>
          </p:nvSpPr>
          <p:spPr bwMode="auto">
            <a:xfrm>
              <a:off x="1379538" y="6235700"/>
              <a:ext cx="484187" cy="4397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/>
            <a:p>
              <a:pPr defTabSz="54927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500">
                  <a:solidFill>
                    <a:srgbClr val="660033"/>
                  </a:solidFill>
                  <a:latin typeface="Arial" charset="0"/>
                  <a:ea typeface="ＭＳ Ｐゴシック" charset="0"/>
                </a:rPr>
                <a:t>C</a:t>
              </a:r>
              <a:r>
                <a:rPr lang="it-IT" sz="2500" baseline="-25000">
                  <a:solidFill>
                    <a:srgbClr val="660033"/>
                  </a:solidFill>
                  <a:latin typeface="Arial" charset="0"/>
                  <a:ea typeface="ＭＳ Ｐゴシック" charset="0"/>
                </a:rPr>
                <a:t>B</a:t>
              </a:r>
              <a:endParaRPr lang="it-IT" sz="2500" b="1" baseline="42000">
                <a:solidFill>
                  <a:srgbClr val="660033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2266" name="Rectangle 21"/>
            <p:cNvSpPr>
              <a:spLocks noChangeArrowheads="1"/>
            </p:cNvSpPr>
            <p:nvPr/>
          </p:nvSpPr>
          <p:spPr bwMode="auto">
            <a:xfrm>
              <a:off x="1155700" y="5797550"/>
              <a:ext cx="1385888" cy="4401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2500">
                  <a:solidFill>
                    <a:srgbClr val="660033"/>
                  </a:solidFill>
                  <a:latin typeface="Arial" pitchFamily="34" charset="0"/>
                </a:rPr>
                <a:t>[OH</a:t>
              </a:r>
              <a:r>
                <a:rPr lang="it-IT" altLang="it-IT" sz="2500" b="1" baseline="42000">
                  <a:solidFill>
                    <a:srgbClr val="660033"/>
                  </a:solidFill>
                  <a:latin typeface="Arial" pitchFamily="34" charset="0"/>
                </a:rPr>
                <a:t>–</a:t>
              </a:r>
              <a:r>
                <a:rPr lang="it-IT" altLang="it-IT" sz="2500">
                  <a:solidFill>
                    <a:srgbClr val="660033"/>
                  </a:solidFill>
                  <a:latin typeface="Arial" pitchFamily="34" charset="0"/>
                </a:rPr>
                <a:t>]</a:t>
              </a:r>
              <a:r>
                <a:rPr lang="it-IT" altLang="it-IT" sz="2500" baseline="30000">
                  <a:solidFill>
                    <a:srgbClr val="660033"/>
                  </a:solidFill>
                  <a:latin typeface="Arial" pitchFamily="34" charset="0"/>
                </a:rPr>
                <a:t>2</a:t>
              </a:r>
            </a:p>
          </p:txBody>
        </p:sp>
      </p:grpSp>
      <p:sp>
        <p:nvSpPr>
          <p:cNvPr id="64534" name="Text Box 22"/>
          <p:cNvSpPr txBox="1">
            <a:spLocks noChangeArrowheads="1"/>
          </p:cNvSpPr>
          <p:nvPr/>
        </p:nvSpPr>
        <p:spPr bwMode="auto">
          <a:xfrm>
            <a:off x="4060825" y="5788026"/>
            <a:ext cx="3074988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0" fontAlgn="base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500">
                <a:solidFill>
                  <a:srgbClr val="660033"/>
                </a:solidFill>
                <a:latin typeface="Arial" pitchFamily="34" charset="0"/>
              </a:rPr>
              <a:t>     [OH</a:t>
            </a:r>
            <a:r>
              <a:rPr lang="it-IT" altLang="it-IT" sz="2500" b="1" baseline="42000">
                <a:solidFill>
                  <a:srgbClr val="660033"/>
                </a:solidFill>
                <a:latin typeface="Arial" pitchFamily="34" charset="0"/>
              </a:rPr>
              <a:t>–</a:t>
            </a:r>
            <a:r>
              <a:rPr lang="it-IT" altLang="it-IT" sz="2500">
                <a:solidFill>
                  <a:srgbClr val="660033"/>
                </a:solidFill>
                <a:latin typeface="Arial" pitchFamily="34" charset="0"/>
              </a:rPr>
              <a:t>]</a:t>
            </a:r>
            <a:r>
              <a:rPr lang="it-IT" altLang="it-IT" sz="2500" baseline="30000">
                <a:solidFill>
                  <a:srgbClr val="660033"/>
                </a:solidFill>
                <a:latin typeface="Arial" pitchFamily="34" charset="0"/>
              </a:rPr>
              <a:t>2</a:t>
            </a:r>
            <a:r>
              <a:rPr lang="it-IT" altLang="it-IT" sz="2500">
                <a:solidFill>
                  <a:srgbClr val="660033"/>
                </a:solidFill>
                <a:latin typeface="Arial" pitchFamily="34" charset="0"/>
              </a:rPr>
              <a:t>  =  K</a:t>
            </a:r>
            <a:r>
              <a:rPr lang="it-IT" altLang="it-IT" sz="2500" baseline="-25000">
                <a:solidFill>
                  <a:srgbClr val="660033"/>
                </a:solidFill>
                <a:latin typeface="Arial" pitchFamily="34" charset="0"/>
              </a:rPr>
              <a:t>B</a:t>
            </a:r>
            <a:r>
              <a:rPr lang="it-IT" altLang="it-IT" sz="2500">
                <a:solidFill>
                  <a:srgbClr val="660033"/>
                </a:solidFill>
                <a:latin typeface="Arial" pitchFamily="34" charset="0"/>
              </a:rPr>
              <a:t>C</a:t>
            </a:r>
            <a:r>
              <a:rPr lang="it-IT" altLang="it-IT" sz="2500" baseline="-25000">
                <a:solidFill>
                  <a:srgbClr val="660033"/>
                </a:solidFill>
                <a:latin typeface="Arial" pitchFamily="34" charset="0"/>
              </a:rPr>
              <a:t>B</a:t>
            </a:r>
            <a:endParaRPr lang="it-IT" altLang="it-IT" sz="2500">
              <a:solidFill>
                <a:srgbClr val="660033"/>
              </a:solidFill>
              <a:latin typeface="Arial" pitchFamily="34" charset="0"/>
            </a:endParaRPr>
          </a:p>
        </p:txBody>
      </p:sp>
      <p:sp>
        <p:nvSpPr>
          <p:cNvPr id="64536" name="Text Box 24"/>
          <p:cNvSpPr txBox="1">
            <a:spLocks noChangeArrowheads="1"/>
          </p:cNvSpPr>
          <p:nvPr/>
        </p:nvSpPr>
        <p:spPr bwMode="auto">
          <a:xfrm>
            <a:off x="1670050" y="2555876"/>
            <a:ext cx="7443788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0" fontAlgn="base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500">
                <a:solidFill>
                  <a:srgbClr val="660033"/>
                </a:solidFill>
                <a:latin typeface="Arial" pitchFamily="34" charset="0"/>
              </a:rPr>
              <a:t>Allora:  	</a:t>
            </a:r>
            <a:r>
              <a:rPr lang="it-IT" altLang="it-IT" sz="2500" b="1">
                <a:solidFill>
                  <a:srgbClr val="660033"/>
                </a:solidFill>
                <a:latin typeface="Arial" pitchFamily="34" charset="0"/>
              </a:rPr>
              <a:t>[OH</a:t>
            </a:r>
            <a:r>
              <a:rPr lang="it-IT" altLang="it-IT" sz="2500" b="1" baseline="42000">
                <a:solidFill>
                  <a:srgbClr val="660033"/>
                </a:solidFill>
                <a:latin typeface="Arial" pitchFamily="34" charset="0"/>
              </a:rPr>
              <a:t>–</a:t>
            </a:r>
            <a:r>
              <a:rPr lang="it-IT" altLang="it-IT" sz="2500" b="1">
                <a:solidFill>
                  <a:srgbClr val="660033"/>
                </a:solidFill>
                <a:latin typeface="Arial" pitchFamily="34" charset="0"/>
              </a:rPr>
              <a:t>]  = [BH</a:t>
            </a:r>
            <a:r>
              <a:rPr lang="it-IT" altLang="it-IT" sz="2500" b="1" baseline="30000">
                <a:solidFill>
                  <a:srgbClr val="660033"/>
                </a:solidFill>
                <a:latin typeface="Arial" pitchFamily="34" charset="0"/>
              </a:rPr>
              <a:t>+</a:t>
            </a:r>
            <a:r>
              <a:rPr lang="it-IT" altLang="it-IT" sz="2500" b="1">
                <a:solidFill>
                  <a:srgbClr val="660033"/>
                </a:solidFill>
                <a:latin typeface="Arial" pitchFamily="34" charset="0"/>
              </a:rPr>
              <a:t>]	     e     [B] = C</a:t>
            </a:r>
            <a:r>
              <a:rPr lang="it-IT" altLang="it-IT" sz="2500" b="1" baseline="-25000">
                <a:solidFill>
                  <a:srgbClr val="660033"/>
                </a:solidFill>
                <a:latin typeface="Arial" pitchFamily="34" charset="0"/>
              </a:rPr>
              <a:t>B</a:t>
            </a:r>
            <a:r>
              <a:rPr lang="it-IT" altLang="it-IT" sz="2500" b="1">
                <a:solidFill>
                  <a:srgbClr val="660033"/>
                </a:solidFill>
                <a:latin typeface="Arial" pitchFamily="34" charset="0"/>
              </a:rPr>
              <a:t>  -  [OH</a:t>
            </a:r>
            <a:r>
              <a:rPr lang="it-IT" altLang="it-IT" sz="2500" b="1" baseline="42000">
                <a:solidFill>
                  <a:srgbClr val="660033"/>
                </a:solidFill>
                <a:latin typeface="Arial" pitchFamily="34" charset="0"/>
              </a:rPr>
              <a:t>–</a:t>
            </a:r>
            <a:r>
              <a:rPr lang="it-IT" altLang="it-IT" sz="2500" b="1">
                <a:solidFill>
                  <a:srgbClr val="660033"/>
                </a:solidFill>
                <a:latin typeface="Arial" pitchFamily="34" charset="0"/>
              </a:rPr>
              <a:t>]</a:t>
            </a:r>
          </a:p>
        </p:txBody>
      </p:sp>
      <p:grpSp>
        <p:nvGrpSpPr>
          <p:cNvPr id="3" name="Gruppo 2"/>
          <p:cNvGrpSpPr>
            <a:grpSpLocks/>
          </p:cNvGrpSpPr>
          <p:nvPr/>
        </p:nvGrpSpPr>
        <p:grpSpPr bwMode="auto">
          <a:xfrm>
            <a:off x="4484689" y="3236914"/>
            <a:ext cx="2441575" cy="877887"/>
            <a:chOff x="2960688" y="3236913"/>
            <a:chExt cx="2441575" cy="877887"/>
          </a:xfrm>
        </p:grpSpPr>
        <p:sp>
          <p:nvSpPr>
            <p:cNvPr id="52259" name="Text Box 25"/>
            <p:cNvSpPr txBox="1">
              <a:spLocks noChangeArrowheads="1"/>
            </p:cNvSpPr>
            <p:nvPr/>
          </p:nvSpPr>
          <p:spPr bwMode="auto">
            <a:xfrm>
              <a:off x="2960688" y="3279775"/>
              <a:ext cx="1333500" cy="669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54864" tIns="27432" rIns="54864" bIns="27432">
              <a:spAutoFit/>
            </a:bodyPr>
            <a:lstStyle>
              <a:lvl1pPr defTabSz="549275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defTabSz="549275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defTabSz="5492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fontAlgn="base" hangingPunct="0">
                <a:lnSpc>
                  <a:spcPct val="16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500">
                  <a:solidFill>
                    <a:srgbClr val="660033"/>
                  </a:solidFill>
                  <a:latin typeface="Arial" charset="0"/>
                </a:rPr>
                <a:t>=</a:t>
              </a:r>
            </a:p>
          </p:txBody>
        </p:sp>
        <p:sp>
          <p:nvSpPr>
            <p:cNvPr id="52260" name="Line 26"/>
            <p:cNvSpPr>
              <a:spLocks noChangeShapeType="1"/>
            </p:cNvSpPr>
            <p:nvPr/>
          </p:nvSpPr>
          <p:spPr bwMode="auto">
            <a:xfrm>
              <a:off x="3316288" y="3690938"/>
              <a:ext cx="2085975" cy="0"/>
            </a:xfrm>
            <a:prstGeom prst="line">
              <a:avLst/>
            </a:prstGeom>
            <a:noFill/>
            <a:ln w="38100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2261" name="Rectangle 27"/>
            <p:cNvSpPr>
              <a:spLocks noChangeArrowheads="1"/>
            </p:cNvSpPr>
            <p:nvPr/>
          </p:nvSpPr>
          <p:spPr bwMode="auto">
            <a:xfrm>
              <a:off x="3586163" y="3675063"/>
              <a:ext cx="1544637" cy="4397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2500">
                  <a:solidFill>
                    <a:srgbClr val="660033"/>
                  </a:solidFill>
                  <a:latin typeface="Arial" pitchFamily="34" charset="0"/>
                </a:rPr>
                <a:t>C</a:t>
              </a:r>
              <a:r>
                <a:rPr lang="it-IT" altLang="it-IT" sz="2500" baseline="-25000">
                  <a:solidFill>
                    <a:srgbClr val="660033"/>
                  </a:solidFill>
                  <a:latin typeface="Arial" pitchFamily="34" charset="0"/>
                </a:rPr>
                <a:t>B</a:t>
              </a:r>
              <a:r>
                <a:rPr lang="it-IT" altLang="it-IT" sz="2500">
                  <a:solidFill>
                    <a:srgbClr val="660033"/>
                  </a:solidFill>
                  <a:latin typeface="Arial" pitchFamily="34" charset="0"/>
                </a:rPr>
                <a:t> - [OH</a:t>
              </a:r>
              <a:r>
                <a:rPr lang="it-IT" altLang="it-IT" sz="2500" b="1" baseline="42000">
                  <a:solidFill>
                    <a:srgbClr val="660033"/>
                  </a:solidFill>
                  <a:latin typeface="Arial" pitchFamily="34" charset="0"/>
                </a:rPr>
                <a:t>–</a:t>
              </a:r>
              <a:r>
                <a:rPr lang="it-IT" altLang="it-IT" sz="2500">
                  <a:solidFill>
                    <a:srgbClr val="660033"/>
                  </a:solidFill>
                  <a:latin typeface="Arial" pitchFamily="34" charset="0"/>
                </a:rPr>
                <a:t>]</a:t>
              </a:r>
            </a:p>
          </p:txBody>
        </p:sp>
        <p:sp>
          <p:nvSpPr>
            <p:cNvPr id="52262" name="Rectangle 28"/>
            <p:cNvSpPr>
              <a:spLocks noChangeArrowheads="1"/>
            </p:cNvSpPr>
            <p:nvPr/>
          </p:nvSpPr>
          <p:spPr bwMode="auto">
            <a:xfrm>
              <a:off x="3813175" y="3236913"/>
              <a:ext cx="1090613" cy="438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2500">
                  <a:solidFill>
                    <a:srgbClr val="660033"/>
                  </a:solidFill>
                  <a:latin typeface="Arial" pitchFamily="34" charset="0"/>
                </a:rPr>
                <a:t>[OH</a:t>
              </a:r>
              <a:r>
                <a:rPr lang="it-IT" altLang="it-IT" sz="2500" b="1" baseline="42000">
                  <a:solidFill>
                    <a:srgbClr val="660033"/>
                  </a:solidFill>
                  <a:latin typeface="Arial" pitchFamily="34" charset="0"/>
                </a:rPr>
                <a:t>–</a:t>
              </a:r>
              <a:r>
                <a:rPr lang="it-IT" altLang="it-IT" sz="2500">
                  <a:solidFill>
                    <a:srgbClr val="660033"/>
                  </a:solidFill>
                  <a:latin typeface="Arial" pitchFamily="34" charset="0"/>
                </a:rPr>
                <a:t>]</a:t>
              </a:r>
              <a:r>
                <a:rPr lang="it-IT" altLang="it-IT" sz="2500" baseline="30000">
                  <a:solidFill>
                    <a:srgbClr val="660033"/>
                  </a:solidFill>
                  <a:latin typeface="Arial" pitchFamily="34" charset="0"/>
                </a:rPr>
                <a:t>2</a:t>
              </a:r>
              <a:endParaRPr lang="it-IT" altLang="it-IT" sz="2500">
                <a:solidFill>
                  <a:srgbClr val="660033"/>
                </a:solidFill>
                <a:latin typeface="Arial" pitchFamily="34" charset="0"/>
              </a:endParaRPr>
            </a:p>
          </p:txBody>
        </p:sp>
      </p:grpSp>
      <p:sp>
        <p:nvSpPr>
          <p:cNvPr id="64542" name="Rectangle 30"/>
          <p:cNvSpPr>
            <a:spLocks noChangeArrowheads="1"/>
          </p:cNvSpPr>
          <p:nvPr/>
        </p:nvSpPr>
        <p:spPr bwMode="auto">
          <a:xfrm>
            <a:off x="1566863" y="4414839"/>
            <a:ext cx="4475162" cy="43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500">
                <a:solidFill>
                  <a:srgbClr val="660033"/>
                </a:solidFill>
                <a:latin typeface="Arial" pitchFamily="34" charset="0"/>
              </a:rPr>
              <a:t>[OH</a:t>
            </a:r>
            <a:r>
              <a:rPr lang="it-IT" altLang="it-IT" sz="2500" b="1" baseline="42000">
                <a:solidFill>
                  <a:srgbClr val="660033"/>
                </a:solidFill>
                <a:latin typeface="Arial" pitchFamily="34" charset="0"/>
              </a:rPr>
              <a:t>–</a:t>
            </a:r>
            <a:r>
              <a:rPr lang="it-IT" altLang="it-IT" sz="2500">
                <a:solidFill>
                  <a:srgbClr val="660033"/>
                </a:solidFill>
                <a:latin typeface="Arial" pitchFamily="34" charset="0"/>
              </a:rPr>
              <a:t>]</a:t>
            </a:r>
            <a:r>
              <a:rPr lang="it-IT" altLang="it-IT" sz="2500" baseline="30000">
                <a:solidFill>
                  <a:srgbClr val="660033"/>
                </a:solidFill>
                <a:latin typeface="Arial" pitchFamily="34" charset="0"/>
              </a:rPr>
              <a:t>2</a:t>
            </a:r>
            <a:r>
              <a:rPr lang="it-IT" altLang="it-IT" sz="2500">
                <a:solidFill>
                  <a:srgbClr val="660033"/>
                </a:solidFill>
                <a:latin typeface="Arial" pitchFamily="34" charset="0"/>
              </a:rPr>
              <a:t>  +  K</a:t>
            </a:r>
            <a:r>
              <a:rPr lang="it-IT" altLang="it-IT" sz="2500" baseline="-25000">
                <a:solidFill>
                  <a:srgbClr val="660033"/>
                </a:solidFill>
                <a:latin typeface="Arial" pitchFamily="34" charset="0"/>
              </a:rPr>
              <a:t>B</a:t>
            </a:r>
            <a:r>
              <a:rPr lang="it-IT" altLang="it-IT" sz="2500">
                <a:solidFill>
                  <a:srgbClr val="660033"/>
                </a:solidFill>
                <a:latin typeface="Arial" pitchFamily="34" charset="0"/>
              </a:rPr>
              <a:t>[OH</a:t>
            </a:r>
            <a:r>
              <a:rPr lang="it-IT" altLang="it-IT" sz="2500" b="1" baseline="42000">
                <a:solidFill>
                  <a:srgbClr val="660033"/>
                </a:solidFill>
                <a:latin typeface="Arial" pitchFamily="34" charset="0"/>
              </a:rPr>
              <a:t>–</a:t>
            </a:r>
            <a:r>
              <a:rPr lang="it-IT" altLang="it-IT" sz="2500">
                <a:solidFill>
                  <a:srgbClr val="660033"/>
                </a:solidFill>
                <a:latin typeface="Arial" pitchFamily="34" charset="0"/>
              </a:rPr>
              <a:t>] - C</a:t>
            </a:r>
            <a:r>
              <a:rPr lang="it-IT" altLang="it-IT" sz="2500" baseline="-25000">
                <a:solidFill>
                  <a:srgbClr val="660033"/>
                </a:solidFill>
                <a:latin typeface="Arial" pitchFamily="34" charset="0"/>
              </a:rPr>
              <a:t>B</a:t>
            </a:r>
            <a:r>
              <a:rPr lang="it-IT" altLang="it-IT" sz="2500">
                <a:solidFill>
                  <a:srgbClr val="660033"/>
                </a:solidFill>
                <a:latin typeface="Arial" pitchFamily="34" charset="0"/>
              </a:rPr>
              <a:t>K</a:t>
            </a:r>
            <a:r>
              <a:rPr lang="it-IT" altLang="it-IT" sz="2500" baseline="-25000">
                <a:solidFill>
                  <a:srgbClr val="660033"/>
                </a:solidFill>
                <a:latin typeface="Arial" pitchFamily="34" charset="0"/>
              </a:rPr>
              <a:t>b</a:t>
            </a:r>
            <a:r>
              <a:rPr lang="it-IT" altLang="it-IT" sz="2500">
                <a:solidFill>
                  <a:srgbClr val="660033"/>
                </a:solidFill>
                <a:latin typeface="Arial" pitchFamily="34" charset="0"/>
              </a:rPr>
              <a:t>  =  0;</a:t>
            </a:r>
          </a:p>
        </p:txBody>
      </p:sp>
      <p:grpSp>
        <p:nvGrpSpPr>
          <p:cNvPr id="15" name="Gruppo 14"/>
          <p:cNvGrpSpPr>
            <a:grpSpLocks/>
          </p:cNvGrpSpPr>
          <p:nvPr/>
        </p:nvGrpSpPr>
        <p:grpSpPr bwMode="auto">
          <a:xfrm>
            <a:off x="5992813" y="4114801"/>
            <a:ext cx="4711700" cy="1006475"/>
            <a:chOff x="4468242" y="4114800"/>
            <a:chExt cx="4712270" cy="1006475"/>
          </a:xfrm>
        </p:grpSpPr>
        <p:sp>
          <p:nvSpPr>
            <p:cNvPr id="52250" name="Rectangle 35"/>
            <p:cNvSpPr>
              <a:spLocks noChangeArrowheads="1"/>
            </p:cNvSpPr>
            <p:nvPr/>
          </p:nvSpPr>
          <p:spPr bwMode="auto">
            <a:xfrm>
              <a:off x="6713239" y="4170363"/>
              <a:ext cx="314419" cy="5016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/>
            <a:p>
              <a:pPr defTabSz="54927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900" b="1">
                  <a:solidFill>
                    <a:srgbClr val="660033"/>
                  </a:solidFill>
                  <a:latin typeface="Arial" charset="0"/>
                  <a:ea typeface="ＭＳ Ｐゴシック" charset="0"/>
                  <a:sym typeface="Symbol" charset="0"/>
                </a:rPr>
                <a:t></a:t>
              </a:r>
              <a:endParaRPr lang="it-IT" sz="2900" b="1">
                <a:solidFill>
                  <a:srgbClr val="660033"/>
                </a:solidFill>
                <a:latin typeface="Arial" charset="0"/>
                <a:ea typeface="ＭＳ Ｐゴシック" charset="0"/>
              </a:endParaRPr>
            </a:p>
          </p:txBody>
        </p:sp>
        <p:grpSp>
          <p:nvGrpSpPr>
            <p:cNvPr id="53275" name="Gruppo 6"/>
            <p:cNvGrpSpPr>
              <a:grpSpLocks/>
            </p:cNvGrpSpPr>
            <p:nvPr/>
          </p:nvGrpSpPr>
          <p:grpSpPr bwMode="auto">
            <a:xfrm>
              <a:off x="4468242" y="4114800"/>
              <a:ext cx="4712270" cy="1006475"/>
              <a:chOff x="4468242" y="4114800"/>
              <a:chExt cx="4712270" cy="1006475"/>
            </a:xfrm>
          </p:grpSpPr>
          <p:grpSp>
            <p:nvGrpSpPr>
              <p:cNvPr id="53276" name="Gruppo 4"/>
              <p:cNvGrpSpPr>
                <a:grpSpLocks/>
              </p:cNvGrpSpPr>
              <p:nvPr/>
            </p:nvGrpSpPr>
            <p:grpSpPr bwMode="auto">
              <a:xfrm>
                <a:off x="4468242" y="4114800"/>
                <a:ext cx="4712270" cy="1006475"/>
                <a:chOff x="4468242" y="4114800"/>
                <a:chExt cx="4712270" cy="1006475"/>
              </a:xfrm>
            </p:grpSpPr>
            <p:sp>
              <p:nvSpPr>
                <p:cNvPr id="52254" name="Rectangle 4"/>
                <p:cNvSpPr>
                  <a:spLocks noChangeArrowheads="1"/>
                </p:cNvSpPr>
                <p:nvPr/>
              </p:nvSpPr>
              <p:spPr bwMode="auto">
                <a:xfrm>
                  <a:off x="4468242" y="4114800"/>
                  <a:ext cx="4640823" cy="979488"/>
                </a:xfrm>
                <a:prstGeom prst="rect">
                  <a:avLst/>
                </a:prstGeom>
                <a:solidFill>
                  <a:srgbClr val="33CC33">
                    <a:alpha val="50195"/>
                  </a:srgbClr>
                </a:solidFill>
                <a:ln w="9525">
                  <a:solidFill>
                    <a:srgbClr val="CCFFCC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sz="2400" b="1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</a:endParaRPr>
                </a:p>
              </p:txBody>
            </p:sp>
            <p:sp>
              <p:nvSpPr>
                <p:cNvPr id="52255" name="Rectangle 31"/>
                <p:cNvSpPr>
                  <a:spLocks noChangeArrowheads="1"/>
                </p:cNvSpPr>
                <p:nvPr/>
              </p:nvSpPr>
              <p:spPr bwMode="auto">
                <a:xfrm>
                  <a:off x="4480944" y="4414838"/>
                  <a:ext cx="1198707" cy="4397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54864" tIns="27432" rIns="54864" bIns="27432">
                  <a:spAutoFit/>
                </a:bodyPr>
                <a:lstStyle>
                  <a:lvl1pPr defTabSz="549275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 defTabSz="549275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 defTabSz="549275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 defTabSz="549275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 defTabSz="549275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defTabSz="5492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defTabSz="5492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defTabSz="5492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defTabSz="5492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it-IT" altLang="it-IT" sz="2500" b="1">
                      <a:solidFill>
                        <a:srgbClr val="660033"/>
                      </a:solidFill>
                      <a:latin typeface="Arial" pitchFamily="34" charset="0"/>
                    </a:rPr>
                    <a:t>[OH</a:t>
                  </a:r>
                  <a:r>
                    <a:rPr lang="it-IT" altLang="it-IT" sz="2500" b="1" baseline="42000">
                      <a:solidFill>
                        <a:srgbClr val="660033"/>
                      </a:solidFill>
                      <a:latin typeface="Arial" pitchFamily="34" charset="0"/>
                    </a:rPr>
                    <a:t>–</a:t>
                  </a:r>
                  <a:r>
                    <a:rPr lang="it-IT" altLang="it-IT" sz="2500" b="1">
                      <a:solidFill>
                        <a:srgbClr val="660033"/>
                      </a:solidFill>
                      <a:latin typeface="Arial" pitchFamily="34" charset="0"/>
                    </a:rPr>
                    <a:t>] =</a:t>
                  </a:r>
                </a:p>
              </p:txBody>
            </p:sp>
            <p:sp>
              <p:nvSpPr>
                <p:cNvPr id="52256" name="Line 32"/>
                <p:cNvSpPr>
                  <a:spLocks noChangeShapeType="1"/>
                </p:cNvSpPr>
                <p:nvPr/>
              </p:nvSpPr>
              <p:spPr bwMode="auto">
                <a:xfrm>
                  <a:off x="5722519" y="4640263"/>
                  <a:ext cx="3362732" cy="0"/>
                </a:xfrm>
                <a:prstGeom prst="line">
                  <a:avLst/>
                </a:prstGeom>
                <a:noFill/>
                <a:ln w="47625">
                  <a:solidFill>
                    <a:srgbClr val="8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</a:endParaRPr>
                </a:p>
              </p:txBody>
            </p:sp>
            <p:sp>
              <p:nvSpPr>
                <p:cNvPr id="52257" name="Rectangle 33"/>
                <p:cNvSpPr>
                  <a:spLocks noChangeArrowheads="1"/>
                </p:cNvSpPr>
                <p:nvPr/>
              </p:nvSpPr>
              <p:spPr bwMode="auto">
                <a:xfrm>
                  <a:off x="5735220" y="4214813"/>
                  <a:ext cx="3445292" cy="4381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54864" tIns="27432" rIns="54864" bIns="27432">
                  <a:spAutoFit/>
                </a:bodyPr>
                <a:lstStyle/>
                <a:p>
                  <a:pPr defTabSz="5492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it-IT" sz="2500" b="1" dirty="0">
                      <a:solidFill>
                        <a:srgbClr val="660033"/>
                      </a:solidFill>
                      <a:latin typeface="Arial" charset="0"/>
                      <a:ea typeface="ＭＳ Ｐゴシック" charset="0"/>
                    </a:rPr>
                    <a:t>- K</a:t>
                  </a:r>
                  <a:r>
                    <a:rPr lang="it-IT" sz="2500" b="1" baseline="-25000" dirty="0">
                      <a:solidFill>
                        <a:srgbClr val="660033"/>
                      </a:solidFill>
                      <a:latin typeface="Arial" charset="0"/>
                      <a:ea typeface="ＭＳ Ｐゴシック" charset="0"/>
                    </a:rPr>
                    <a:t>b</a:t>
                  </a:r>
                  <a:r>
                    <a:rPr lang="it-IT" sz="2500" b="1" dirty="0">
                      <a:solidFill>
                        <a:srgbClr val="660033"/>
                      </a:solidFill>
                      <a:latin typeface="Arial" charset="0"/>
                      <a:ea typeface="ＭＳ Ｐゴシック" charset="0"/>
                    </a:rPr>
                    <a:t>  +    K</a:t>
                  </a:r>
                  <a:r>
                    <a:rPr lang="it-IT" sz="2500" b="1" baseline="30000" dirty="0">
                      <a:solidFill>
                        <a:srgbClr val="660033"/>
                      </a:solidFill>
                      <a:latin typeface="Arial" charset="0"/>
                      <a:ea typeface="ＭＳ Ｐゴシック" charset="0"/>
                    </a:rPr>
                    <a:t>2</a:t>
                  </a:r>
                  <a:r>
                    <a:rPr lang="it-IT" sz="2500" b="1" baseline="-25000" dirty="0">
                      <a:solidFill>
                        <a:srgbClr val="660033"/>
                      </a:solidFill>
                      <a:latin typeface="Arial" charset="0"/>
                      <a:ea typeface="ＭＳ Ｐゴシック" charset="0"/>
                    </a:rPr>
                    <a:t>B</a:t>
                  </a:r>
                  <a:r>
                    <a:rPr lang="it-IT" sz="2500" b="1" dirty="0">
                      <a:solidFill>
                        <a:srgbClr val="660033"/>
                      </a:solidFill>
                      <a:latin typeface="Arial" charset="0"/>
                      <a:ea typeface="ＭＳ Ｐゴシック" charset="0"/>
                    </a:rPr>
                    <a:t> + 4 K</a:t>
                  </a:r>
                  <a:r>
                    <a:rPr lang="it-IT" sz="2500" b="1" baseline="-25000" dirty="0">
                      <a:solidFill>
                        <a:srgbClr val="660033"/>
                      </a:solidFill>
                      <a:latin typeface="Arial" charset="0"/>
                      <a:ea typeface="ＭＳ Ｐゴシック" charset="0"/>
                    </a:rPr>
                    <a:t>B</a:t>
                  </a:r>
                  <a:r>
                    <a:rPr lang="it-IT" sz="2500" b="1" dirty="0">
                      <a:solidFill>
                        <a:srgbClr val="660033"/>
                      </a:solidFill>
                      <a:latin typeface="Arial" charset="0"/>
                      <a:ea typeface="ＭＳ Ｐゴシック" charset="0"/>
                    </a:rPr>
                    <a:t>C</a:t>
                  </a:r>
                  <a:r>
                    <a:rPr lang="it-IT" sz="2500" b="1" baseline="-25000" dirty="0">
                      <a:solidFill>
                        <a:srgbClr val="660033"/>
                      </a:solidFill>
                      <a:latin typeface="Arial" charset="0"/>
                      <a:ea typeface="ＭＳ Ｐゴシック" charset="0"/>
                    </a:rPr>
                    <a:t>B</a:t>
                  </a:r>
                  <a:endParaRPr lang="it-IT" sz="2500" b="1" dirty="0">
                    <a:solidFill>
                      <a:srgbClr val="660033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52258" name="Rectangle 34"/>
                <p:cNvSpPr>
                  <a:spLocks noChangeArrowheads="1"/>
                </p:cNvSpPr>
                <p:nvPr/>
              </p:nvSpPr>
              <p:spPr bwMode="auto">
                <a:xfrm>
                  <a:off x="7275282" y="4681538"/>
                  <a:ext cx="412800" cy="4397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54864" tIns="27432" rIns="54864" bIns="27432">
                  <a:spAutoFit/>
                </a:bodyPr>
                <a:lstStyle/>
                <a:p>
                  <a:pPr defTabSz="5492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it-IT" sz="2500" b="1">
                      <a:solidFill>
                        <a:srgbClr val="660033"/>
                      </a:solidFill>
                      <a:latin typeface="Arial" charset="0"/>
                      <a:ea typeface="ＭＳ Ｐゴシック" charset="0"/>
                    </a:rPr>
                    <a:t>2</a:t>
                  </a:r>
                </a:p>
              </p:txBody>
            </p:sp>
          </p:grpSp>
          <p:sp>
            <p:nvSpPr>
              <p:cNvPr id="52253" name="Line 36"/>
              <p:cNvSpPr>
                <a:spLocks noChangeShapeType="1"/>
              </p:cNvSpPr>
              <p:nvPr/>
            </p:nvSpPr>
            <p:spPr bwMode="auto">
              <a:xfrm>
                <a:off x="6962506" y="4232275"/>
                <a:ext cx="2092578" cy="0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</p:grpSp>
      </p:grpSp>
      <p:grpSp>
        <p:nvGrpSpPr>
          <p:cNvPr id="14" name="Gruppo 13"/>
          <p:cNvGrpSpPr>
            <a:grpSpLocks/>
          </p:cNvGrpSpPr>
          <p:nvPr/>
        </p:nvGrpSpPr>
        <p:grpSpPr bwMode="auto">
          <a:xfrm>
            <a:off x="7280276" y="5697538"/>
            <a:ext cx="3070225" cy="817562"/>
            <a:chOff x="5995988" y="5661248"/>
            <a:chExt cx="3070225" cy="816823"/>
          </a:xfrm>
        </p:grpSpPr>
        <p:grpSp>
          <p:nvGrpSpPr>
            <p:cNvPr id="53267" name="Gruppo 5"/>
            <p:cNvGrpSpPr>
              <a:grpSpLocks/>
            </p:cNvGrpSpPr>
            <p:nvPr/>
          </p:nvGrpSpPr>
          <p:grpSpPr bwMode="auto">
            <a:xfrm>
              <a:off x="5995988" y="5697538"/>
              <a:ext cx="2644775" cy="780533"/>
              <a:chOff x="5995988" y="5697538"/>
              <a:chExt cx="2644775" cy="780533"/>
            </a:xfrm>
          </p:grpSpPr>
          <p:sp>
            <p:nvSpPr>
              <p:cNvPr id="52248" name="Rectangle 2"/>
              <p:cNvSpPr>
                <a:spLocks noChangeArrowheads="1"/>
              </p:cNvSpPr>
              <p:nvPr/>
            </p:nvSpPr>
            <p:spPr bwMode="auto">
              <a:xfrm>
                <a:off x="6081713" y="5792891"/>
                <a:ext cx="2559050" cy="685180"/>
              </a:xfrm>
              <a:prstGeom prst="rect">
                <a:avLst/>
              </a:prstGeom>
              <a:solidFill>
                <a:srgbClr val="006600">
                  <a:alpha val="50195"/>
                </a:srgbClr>
              </a:solidFill>
              <a:ln w="9525">
                <a:solidFill>
                  <a:srgbClr val="CCFFCC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 b="1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52249" name="Rectangle 3"/>
              <p:cNvSpPr>
                <a:spLocks noChangeArrowheads="1"/>
              </p:cNvSpPr>
              <p:nvPr/>
            </p:nvSpPr>
            <p:spPr bwMode="auto">
              <a:xfrm>
                <a:off x="5995988" y="5697727"/>
                <a:ext cx="2559050" cy="685180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 b="1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</p:grpSp>
        <p:grpSp>
          <p:nvGrpSpPr>
            <p:cNvPr id="53268" name="Gruppo 12"/>
            <p:cNvGrpSpPr>
              <a:grpSpLocks/>
            </p:cNvGrpSpPr>
            <p:nvPr/>
          </p:nvGrpSpPr>
          <p:grpSpPr bwMode="auto">
            <a:xfrm>
              <a:off x="5995988" y="5661248"/>
              <a:ext cx="3070225" cy="670905"/>
              <a:chOff x="2699792" y="6381328"/>
              <a:chExt cx="3070225" cy="670905"/>
            </a:xfrm>
          </p:grpSpPr>
          <p:sp>
            <p:nvSpPr>
              <p:cNvPr id="52245" name="Rectangle 23"/>
              <p:cNvSpPr>
                <a:spLocks noChangeArrowheads="1"/>
              </p:cNvSpPr>
              <p:nvPr/>
            </p:nvSpPr>
            <p:spPr bwMode="auto">
              <a:xfrm>
                <a:off x="3892005" y="6525659"/>
                <a:ext cx="314381" cy="5012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/>
              <a:p>
                <a:pPr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it-IT" sz="2900" b="1">
                    <a:solidFill>
                      <a:srgbClr val="660033"/>
                    </a:solidFill>
                    <a:latin typeface="Arial" charset="0"/>
                    <a:ea typeface="ＭＳ Ｐゴシック" charset="0"/>
                    <a:sym typeface="Symbol" charset="0"/>
                  </a:rPr>
                  <a:t></a:t>
                </a:r>
                <a:endParaRPr lang="it-IT" sz="2900" b="1">
                  <a:solidFill>
                    <a:srgbClr val="660033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52246" name="Line 37"/>
              <p:cNvSpPr>
                <a:spLocks noChangeShapeType="1"/>
              </p:cNvSpPr>
              <p:nvPr/>
            </p:nvSpPr>
            <p:spPr bwMode="auto">
              <a:xfrm>
                <a:off x="4136480" y="6597033"/>
                <a:ext cx="923925" cy="0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52247" name="Text Box 22"/>
              <p:cNvSpPr txBox="1">
                <a:spLocks noChangeArrowheads="1"/>
              </p:cNvSpPr>
              <p:nvPr/>
            </p:nvSpPr>
            <p:spPr bwMode="auto">
              <a:xfrm>
                <a:off x="2699792" y="6381328"/>
                <a:ext cx="3070225" cy="6709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54864" tIns="27432" rIns="54864" bIns="27432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0" fontAlgn="base" hangingPunct="0">
                  <a:lnSpc>
                    <a:spcPct val="16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it-IT" altLang="it-IT" sz="2500" b="1">
                    <a:solidFill>
                      <a:srgbClr val="660033"/>
                    </a:solidFill>
                    <a:latin typeface="Arial" pitchFamily="34" charset="0"/>
                  </a:rPr>
                  <a:t>[OH</a:t>
                </a:r>
                <a:r>
                  <a:rPr lang="it-IT" altLang="it-IT" sz="2500" b="1" baseline="42000">
                    <a:solidFill>
                      <a:srgbClr val="660033"/>
                    </a:solidFill>
                    <a:latin typeface="Arial" pitchFamily="34" charset="0"/>
                  </a:rPr>
                  <a:t>–</a:t>
                </a:r>
                <a:r>
                  <a:rPr lang="it-IT" altLang="it-IT" sz="2500" b="1">
                    <a:solidFill>
                      <a:srgbClr val="660033"/>
                    </a:solidFill>
                    <a:latin typeface="Arial" pitchFamily="34" charset="0"/>
                  </a:rPr>
                  <a:t>] =    K</a:t>
                </a:r>
                <a:r>
                  <a:rPr lang="it-IT" altLang="it-IT" sz="2500" b="1" baseline="-25000">
                    <a:solidFill>
                      <a:srgbClr val="660033"/>
                    </a:solidFill>
                    <a:latin typeface="Arial" pitchFamily="34" charset="0"/>
                  </a:rPr>
                  <a:t>B</a:t>
                </a:r>
                <a:r>
                  <a:rPr lang="it-IT" altLang="it-IT" sz="2500" b="1">
                    <a:solidFill>
                      <a:srgbClr val="660033"/>
                    </a:solidFill>
                    <a:latin typeface="Arial" pitchFamily="34" charset="0"/>
                  </a:rPr>
                  <a:t>C</a:t>
                </a:r>
                <a:r>
                  <a:rPr lang="it-IT" altLang="it-IT" sz="2500" b="1" baseline="-25000">
                    <a:solidFill>
                      <a:srgbClr val="660033"/>
                    </a:solidFill>
                    <a:latin typeface="Arial" pitchFamily="34" charset="0"/>
                  </a:rPr>
                  <a:t>B</a:t>
                </a:r>
                <a:endParaRPr lang="it-IT" altLang="it-IT" sz="2500">
                  <a:solidFill>
                    <a:srgbClr val="660033"/>
                  </a:solidFill>
                  <a:latin typeface="Arial" pitchFamily="34" charset="0"/>
                </a:endParaRPr>
              </a:p>
            </p:txBody>
          </p:sp>
        </p:grpSp>
      </p:grp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2740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453"/>
    </mc:Choice>
    <mc:Fallback>
      <p:transition spd="slow" advTm="69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4524" grpId="0"/>
      <p:bldP spid="64529" grpId="0"/>
      <p:bldP spid="64534" grpId="0"/>
      <p:bldP spid="64536" grpId="0"/>
      <p:bldP spid="645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3"/>
          <p:cNvSpPr txBox="1">
            <a:spLocks noChangeArrowheads="1"/>
          </p:cNvSpPr>
          <p:nvPr/>
        </p:nvSpPr>
        <p:spPr bwMode="auto">
          <a:xfrm>
            <a:off x="4087813" y="1"/>
            <a:ext cx="35750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800">
                <a:solidFill>
                  <a:srgbClr val="FF0000"/>
                </a:solidFill>
                <a:latin typeface="Comic Sans MS" charset="0"/>
              </a:rPr>
              <a:t>MISCELE DI ACIDI</a:t>
            </a: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708151" y="765176"/>
            <a:ext cx="5347939" cy="461665"/>
          </a:xfrm>
          <a:prstGeom prst="rect">
            <a:avLst/>
          </a:prstGeom>
          <a:noFill/>
          <a:ln w="28575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b="1">
                <a:solidFill>
                  <a:srgbClr val="009900"/>
                </a:solidFill>
                <a:latin typeface="Comic Sans MS" charset="0"/>
              </a:rPr>
              <a:t>ACIDO FORTE  +  ACIDO FORTE</a:t>
            </a:r>
          </a:p>
        </p:txBody>
      </p:sp>
      <p:grpSp>
        <p:nvGrpSpPr>
          <p:cNvPr id="21" name="Gruppo 20"/>
          <p:cNvGrpSpPr>
            <a:grpSpLocks/>
          </p:cNvGrpSpPr>
          <p:nvPr/>
        </p:nvGrpSpPr>
        <p:grpSpPr bwMode="auto">
          <a:xfrm>
            <a:off x="3325813" y="1581150"/>
            <a:ext cx="5465762" cy="457200"/>
            <a:chOff x="1763688" y="1352550"/>
            <a:chExt cx="5465763" cy="457200"/>
          </a:xfrm>
        </p:grpSpPr>
        <p:sp>
          <p:nvSpPr>
            <p:cNvPr id="53272" name="Text Box 5"/>
            <p:cNvSpPr txBox="1">
              <a:spLocks noChangeArrowheads="1"/>
            </p:cNvSpPr>
            <p:nvPr/>
          </p:nvSpPr>
          <p:spPr bwMode="auto">
            <a:xfrm>
              <a:off x="1763688" y="1352550"/>
              <a:ext cx="5465763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just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b="1">
                  <a:solidFill>
                    <a:srgbClr val="000066"/>
                  </a:solidFill>
                </a:rPr>
                <a:t>HA</a:t>
              </a:r>
              <a:r>
                <a:rPr lang="it-IT" b="1" baseline="-25000">
                  <a:solidFill>
                    <a:srgbClr val="000066"/>
                  </a:solidFill>
                </a:rPr>
                <a:t>1</a:t>
              </a:r>
              <a:r>
                <a:rPr lang="it-IT" b="1">
                  <a:solidFill>
                    <a:srgbClr val="000066"/>
                  </a:solidFill>
                </a:rPr>
                <a:t>  +  H</a:t>
              </a:r>
              <a:r>
                <a:rPr lang="it-IT" b="1" baseline="-25000">
                  <a:solidFill>
                    <a:srgbClr val="000066"/>
                  </a:solidFill>
                </a:rPr>
                <a:t>2</a:t>
              </a:r>
              <a:r>
                <a:rPr lang="it-IT" b="1">
                  <a:solidFill>
                    <a:srgbClr val="000066"/>
                  </a:solidFill>
                </a:rPr>
                <a:t>O                H</a:t>
              </a:r>
              <a:r>
                <a:rPr lang="it-IT" b="1" baseline="-25000">
                  <a:solidFill>
                    <a:srgbClr val="000066"/>
                  </a:solidFill>
                </a:rPr>
                <a:t>3</a:t>
              </a:r>
              <a:r>
                <a:rPr lang="it-IT" b="1">
                  <a:solidFill>
                    <a:srgbClr val="000066"/>
                  </a:solidFill>
                </a:rPr>
                <a:t>O</a:t>
              </a:r>
              <a:r>
                <a:rPr lang="it-IT" b="1" baseline="30000">
                  <a:solidFill>
                    <a:srgbClr val="000066"/>
                  </a:solidFill>
                </a:rPr>
                <a:t>+</a:t>
              </a:r>
              <a:r>
                <a:rPr lang="it-IT" b="1">
                  <a:solidFill>
                    <a:srgbClr val="000066"/>
                  </a:solidFill>
                </a:rPr>
                <a:t>  +  A</a:t>
              </a:r>
              <a:r>
                <a:rPr lang="it-IT" b="1" baseline="-25000">
                  <a:solidFill>
                    <a:srgbClr val="000066"/>
                  </a:solidFill>
                </a:rPr>
                <a:t>1</a:t>
              </a:r>
              <a:r>
                <a:rPr lang="it-IT" b="1" baseline="30000">
                  <a:solidFill>
                    <a:srgbClr val="000066"/>
                  </a:solidFill>
                </a:rPr>
                <a:t>- </a:t>
              </a:r>
              <a:r>
                <a:rPr lang="it-IT" b="1">
                  <a:solidFill>
                    <a:srgbClr val="000066"/>
                  </a:solidFill>
                </a:rPr>
                <a:t>                          </a:t>
              </a:r>
            </a:p>
          </p:txBody>
        </p:sp>
        <p:sp>
          <p:nvSpPr>
            <p:cNvPr id="53273" name="Line 8"/>
            <p:cNvSpPr>
              <a:spLocks noChangeShapeType="1"/>
            </p:cNvSpPr>
            <p:nvPr/>
          </p:nvSpPr>
          <p:spPr bwMode="auto">
            <a:xfrm>
              <a:off x="3562325" y="1620838"/>
              <a:ext cx="1074738" cy="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grpSp>
        <p:nvGrpSpPr>
          <p:cNvPr id="22" name="Gruppo 21"/>
          <p:cNvGrpSpPr>
            <a:grpSpLocks/>
          </p:cNvGrpSpPr>
          <p:nvPr/>
        </p:nvGrpSpPr>
        <p:grpSpPr bwMode="auto">
          <a:xfrm>
            <a:off x="3287713" y="2600325"/>
            <a:ext cx="5072062" cy="457200"/>
            <a:chOff x="1117600" y="2139950"/>
            <a:chExt cx="5072063" cy="457200"/>
          </a:xfrm>
        </p:grpSpPr>
        <p:sp>
          <p:nvSpPr>
            <p:cNvPr id="53270" name="Text Box 6"/>
            <p:cNvSpPr txBox="1">
              <a:spLocks noChangeArrowheads="1"/>
            </p:cNvSpPr>
            <p:nvPr/>
          </p:nvSpPr>
          <p:spPr bwMode="auto">
            <a:xfrm>
              <a:off x="1117600" y="2139950"/>
              <a:ext cx="5072063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just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b="1">
                  <a:solidFill>
                    <a:srgbClr val="000066"/>
                  </a:solidFill>
                </a:rPr>
                <a:t>HA</a:t>
              </a:r>
              <a:r>
                <a:rPr lang="it-IT" b="1" baseline="-25000">
                  <a:solidFill>
                    <a:srgbClr val="000066"/>
                  </a:solidFill>
                </a:rPr>
                <a:t>2</a:t>
              </a:r>
              <a:r>
                <a:rPr lang="it-IT" b="1">
                  <a:solidFill>
                    <a:srgbClr val="000066"/>
                  </a:solidFill>
                </a:rPr>
                <a:t>  +  H</a:t>
              </a:r>
              <a:r>
                <a:rPr lang="it-IT" b="1" baseline="-25000">
                  <a:solidFill>
                    <a:srgbClr val="000066"/>
                  </a:solidFill>
                </a:rPr>
                <a:t>2</a:t>
              </a:r>
              <a:r>
                <a:rPr lang="it-IT" b="1">
                  <a:solidFill>
                    <a:srgbClr val="000066"/>
                  </a:solidFill>
                </a:rPr>
                <a:t>O                H</a:t>
              </a:r>
              <a:r>
                <a:rPr lang="it-IT" b="1" baseline="-25000">
                  <a:solidFill>
                    <a:srgbClr val="000066"/>
                  </a:solidFill>
                </a:rPr>
                <a:t>3</a:t>
              </a:r>
              <a:r>
                <a:rPr lang="it-IT" b="1">
                  <a:solidFill>
                    <a:srgbClr val="000066"/>
                  </a:solidFill>
                </a:rPr>
                <a:t>O</a:t>
              </a:r>
              <a:r>
                <a:rPr lang="it-IT" b="1" baseline="30000">
                  <a:solidFill>
                    <a:srgbClr val="000066"/>
                  </a:solidFill>
                </a:rPr>
                <a:t>+</a:t>
              </a:r>
              <a:r>
                <a:rPr lang="it-IT" b="1">
                  <a:solidFill>
                    <a:srgbClr val="000066"/>
                  </a:solidFill>
                </a:rPr>
                <a:t>  +  A</a:t>
              </a:r>
              <a:r>
                <a:rPr lang="it-IT" b="1" baseline="-25000">
                  <a:solidFill>
                    <a:srgbClr val="000066"/>
                  </a:solidFill>
                </a:rPr>
                <a:t>2</a:t>
              </a:r>
              <a:r>
                <a:rPr lang="it-IT" b="1" baseline="30000">
                  <a:solidFill>
                    <a:srgbClr val="000066"/>
                  </a:solidFill>
                </a:rPr>
                <a:t>- </a:t>
              </a:r>
              <a:r>
                <a:rPr lang="it-IT" b="1">
                  <a:solidFill>
                    <a:srgbClr val="000066"/>
                  </a:solidFill>
                </a:rPr>
                <a:t>                          </a:t>
              </a:r>
            </a:p>
          </p:txBody>
        </p:sp>
        <p:sp>
          <p:nvSpPr>
            <p:cNvPr id="53271" name="Line 9"/>
            <p:cNvSpPr>
              <a:spLocks noChangeShapeType="1"/>
            </p:cNvSpPr>
            <p:nvPr/>
          </p:nvSpPr>
          <p:spPr bwMode="auto">
            <a:xfrm>
              <a:off x="2911475" y="2401888"/>
              <a:ext cx="1036637" cy="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grpSp>
        <p:nvGrpSpPr>
          <p:cNvPr id="23" name="Gruppo 22"/>
          <p:cNvGrpSpPr>
            <a:grpSpLocks/>
          </p:cNvGrpSpPr>
          <p:nvPr/>
        </p:nvGrpSpPr>
        <p:grpSpPr bwMode="auto">
          <a:xfrm>
            <a:off x="2579688" y="3614738"/>
            <a:ext cx="5581650" cy="457200"/>
            <a:chOff x="990600" y="2909888"/>
            <a:chExt cx="5580063" cy="457200"/>
          </a:xfrm>
        </p:grpSpPr>
        <p:sp>
          <p:nvSpPr>
            <p:cNvPr id="53267" name="Text Box 13"/>
            <p:cNvSpPr txBox="1">
              <a:spLocks noChangeArrowheads="1"/>
            </p:cNvSpPr>
            <p:nvPr/>
          </p:nvSpPr>
          <p:spPr bwMode="auto">
            <a:xfrm>
              <a:off x="990600" y="2909888"/>
              <a:ext cx="5580063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just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b="1">
                  <a:solidFill>
                    <a:srgbClr val="000066"/>
                  </a:solidFill>
                </a:rPr>
                <a:t>             2H</a:t>
              </a:r>
              <a:r>
                <a:rPr lang="it-IT" b="1" baseline="-25000">
                  <a:solidFill>
                    <a:srgbClr val="000066"/>
                  </a:solidFill>
                </a:rPr>
                <a:t>2</a:t>
              </a:r>
              <a:r>
                <a:rPr lang="it-IT" b="1">
                  <a:solidFill>
                    <a:srgbClr val="000066"/>
                  </a:solidFill>
                </a:rPr>
                <a:t>O                H</a:t>
              </a:r>
              <a:r>
                <a:rPr lang="it-IT" b="1" baseline="-25000">
                  <a:solidFill>
                    <a:srgbClr val="000066"/>
                  </a:solidFill>
                </a:rPr>
                <a:t>3</a:t>
              </a:r>
              <a:r>
                <a:rPr lang="it-IT" b="1">
                  <a:solidFill>
                    <a:srgbClr val="000066"/>
                  </a:solidFill>
                </a:rPr>
                <a:t>O</a:t>
              </a:r>
              <a:r>
                <a:rPr lang="it-IT" b="1" baseline="30000">
                  <a:solidFill>
                    <a:srgbClr val="000066"/>
                  </a:solidFill>
                </a:rPr>
                <a:t>+</a:t>
              </a:r>
              <a:r>
                <a:rPr lang="it-IT" b="1">
                  <a:solidFill>
                    <a:srgbClr val="000066"/>
                  </a:solidFill>
                </a:rPr>
                <a:t>  + OH</a:t>
              </a:r>
              <a:r>
                <a:rPr lang="it-IT" b="1" baseline="30000">
                  <a:solidFill>
                    <a:srgbClr val="000066"/>
                  </a:solidFill>
                </a:rPr>
                <a:t>- </a:t>
              </a:r>
            </a:p>
          </p:txBody>
        </p:sp>
        <p:sp>
          <p:nvSpPr>
            <p:cNvPr id="53268" name="Line 14"/>
            <p:cNvSpPr>
              <a:spLocks noChangeShapeType="1"/>
            </p:cNvSpPr>
            <p:nvPr/>
          </p:nvSpPr>
          <p:spPr bwMode="auto">
            <a:xfrm>
              <a:off x="2847447" y="3138488"/>
              <a:ext cx="1063323" cy="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3269" name="Line 15"/>
            <p:cNvSpPr>
              <a:spLocks noChangeShapeType="1"/>
            </p:cNvSpPr>
            <p:nvPr/>
          </p:nvSpPr>
          <p:spPr bwMode="auto">
            <a:xfrm flipH="1">
              <a:off x="2847447" y="3240088"/>
              <a:ext cx="999841" cy="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4054475" y="4724401"/>
            <a:ext cx="3136900" cy="46166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9900"/>
                </a:solidFill>
                <a:cs typeface="Times New Roman" charset="0"/>
              </a:rPr>
              <a:t>[</a:t>
            </a:r>
            <a:r>
              <a:rPr lang="it-IT" b="1">
                <a:solidFill>
                  <a:srgbClr val="009900"/>
                </a:solidFill>
              </a:rPr>
              <a:t>H</a:t>
            </a:r>
            <a:r>
              <a:rPr lang="it-IT" b="1" baseline="-25000">
                <a:solidFill>
                  <a:srgbClr val="009900"/>
                </a:solidFill>
              </a:rPr>
              <a:t>3</a:t>
            </a:r>
            <a:r>
              <a:rPr lang="it-IT" b="1">
                <a:solidFill>
                  <a:srgbClr val="009900"/>
                </a:solidFill>
              </a:rPr>
              <a:t>O</a:t>
            </a:r>
            <a:r>
              <a:rPr lang="it-IT" b="1" baseline="30000">
                <a:solidFill>
                  <a:srgbClr val="009900"/>
                </a:solidFill>
              </a:rPr>
              <a:t>+</a:t>
            </a:r>
            <a:r>
              <a:rPr lang="en-US" b="1">
                <a:solidFill>
                  <a:srgbClr val="009900"/>
                </a:solidFill>
                <a:cs typeface="Times New Roman" charset="0"/>
              </a:rPr>
              <a:t>]</a:t>
            </a:r>
            <a:r>
              <a:rPr lang="it-IT" b="1">
                <a:solidFill>
                  <a:srgbClr val="009900"/>
                </a:solidFill>
              </a:rPr>
              <a:t>  = C</a:t>
            </a:r>
            <a:r>
              <a:rPr lang="it-IT" b="1" baseline="-25000">
                <a:solidFill>
                  <a:srgbClr val="009900"/>
                </a:solidFill>
              </a:rPr>
              <a:t>1</a:t>
            </a:r>
            <a:r>
              <a:rPr lang="it-IT" b="1">
                <a:solidFill>
                  <a:srgbClr val="009900"/>
                </a:solidFill>
              </a:rPr>
              <a:t> + C</a:t>
            </a:r>
            <a:r>
              <a:rPr lang="it-IT" b="1" baseline="-25000">
                <a:solidFill>
                  <a:srgbClr val="009900"/>
                </a:solidFill>
              </a:rPr>
              <a:t>2</a:t>
            </a:r>
            <a:r>
              <a:rPr lang="it-IT" b="1">
                <a:solidFill>
                  <a:srgbClr val="009900"/>
                </a:solidFill>
              </a:rPr>
              <a:t> + x</a:t>
            </a:r>
            <a:r>
              <a:rPr lang="it-IT" b="1" baseline="30000">
                <a:solidFill>
                  <a:srgbClr val="009900"/>
                </a:solidFill>
              </a:rPr>
              <a:t> </a:t>
            </a:r>
          </a:p>
        </p:txBody>
      </p:sp>
      <p:sp>
        <p:nvSpPr>
          <p:cNvPr id="17" name="Line 18"/>
          <p:cNvSpPr>
            <a:spLocks noChangeShapeType="1"/>
          </p:cNvSpPr>
          <p:nvPr/>
        </p:nvSpPr>
        <p:spPr bwMode="auto">
          <a:xfrm flipV="1">
            <a:off x="6724651" y="4857751"/>
            <a:ext cx="341313" cy="220663"/>
          </a:xfrm>
          <a:prstGeom prst="line">
            <a:avLst/>
          </a:prstGeom>
          <a:noFill/>
          <a:ln w="28575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grpSp>
        <p:nvGrpSpPr>
          <p:cNvPr id="25" name="Gruppo 24"/>
          <p:cNvGrpSpPr>
            <a:grpSpLocks/>
          </p:cNvGrpSpPr>
          <p:nvPr/>
        </p:nvGrpSpPr>
        <p:grpSpPr bwMode="auto">
          <a:xfrm>
            <a:off x="3402013" y="2135189"/>
            <a:ext cx="5257800" cy="396875"/>
            <a:chOff x="1877474" y="2134959"/>
            <a:chExt cx="5257800" cy="396875"/>
          </a:xfrm>
        </p:grpSpPr>
        <p:sp>
          <p:nvSpPr>
            <p:cNvPr id="53265" name="Line 11"/>
            <p:cNvSpPr>
              <a:spLocks noChangeShapeType="1"/>
            </p:cNvSpPr>
            <p:nvPr/>
          </p:nvSpPr>
          <p:spPr bwMode="auto">
            <a:xfrm flipV="1">
              <a:off x="1952086" y="2190521"/>
              <a:ext cx="390525" cy="284163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3266" name="Text Box 46"/>
            <p:cNvSpPr txBox="1">
              <a:spLocks noChangeArrowheads="1"/>
            </p:cNvSpPr>
            <p:nvPr/>
          </p:nvSpPr>
          <p:spPr bwMode="auto">
            <a:xfrm>
              <a:off x="1877474" y="2134959"/>
              <a:ext cx="52578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just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000" b="1">
                  <a:solidFill>
                    <a:srgbClr val="009900"/>
                  </a:solidFill>
                </a:rPr>
                <a:t>C</a:t>
              </a:r>
              <a:r>
                <a:rPr lang="it-IT" sz="2000" b="1" baseline="-25000">
                  <a:solidFill>
                    <a:srgbClr val="009900"/>
                  </a:solidFill>
                </a:rPr>
                <a:t>1</a:t>
              </a:r>
              <a:r>
                <a:rPr lang="it-IT" sz="2000" b="1">
                  <a:solidFill>
                    <a:srgbClr val="009900"/>
                  </a:solidFill>
                </a:rPr>
                <a:t>                                      C</a:t>
              </a:r>
              <a:r>
                <a:rPr lang="it-IT" sz="2000" b="1" baseline="-25000">
                  <a:solidFill>
                    <a:srgbClr val="009900"/>
                  </a:solidFill>
                </a:rPr>
                <a:t>1</a:t>
              </a:r>
              <a:r>
                <a:rPr lang="it-IT" sz="2000" b="1">
                  <a:solidFill>
                    <a:srgbClr val="009900"/>
                  </a:solidFill>
                </a:rPr>
                <a:t> </a:t>
              </a:r>
              <a:r>
                <a:rPr lang="it-IT" sz="2000" b="1">
                  <a:solidFill>
                    <a:srgbClr val="FFFFFF"/>
                  </a:solidFill>
                </a:rPr>
                <a:t>+ C</a:t>
              </a:r>
              <a:r>
                <a:rPr lang="it-IT" sz="2000" b="1" baseline="-25000">
                  <a:solidFill>
                    <a:srgbClr val="FFFFFF"/>
                  </a:solidFill>
                </a:rPr>
                <a:t>2</a:t>
              </a:r>
              <a:r>
                <a:rPr lang="it-IT" sz="2000" b="1">
                  <a:solidFill>
                    <a:srgbClr val="FFFFFF"/>
                  </a:solidFill>
                </a:rPr>
                <a:t> +      </a:t>
              </a:r>
              <a:r>
                <a:rPr lang="it-IT" sz="2000" b="1">
                  <a:solidFill>
                    <a:srgbClr val="009900"/>
                  </a:solidFill>
                </a:rPr>
                <a:t>C</a:t>
              </a:r>
              <a:r>
                <a:rPr lang="it-IT" sz="2000" b="1" baseline="-25000">
                  <a:solidFill>
                    <a:srgbClr val="009900"/>
                  </a:solidFill>
                </a:rPr>
                <a:t>1</a:t>
              </a:r>
              <a:r>
                <a:rPr lang="it-IT" sz="2000" b="1" baseline="30000">
                  <a:solidFill>
                    <a:srgbClr val="009900"/>
                  </a:solidFill>
                </a:rPr>
                <a:t> </a:t>
              </a:r>
              <a:r>
                <a:rPr lang="it-IT" sz="2000" b="1">
                  <a:solidFill>
                    <a:srgbClr val="009900"/>
                  </a:solidFill>
                </a:rPr>
                <a:t>                          </a:t>
              </a:r>
            </a:p>
          </p:txBody>
        </p:sp>
      </p:grpSp>
      <p:grpSp>
        <p:nvGrpSpPr>
          <p:cNvPr id="24" name="Gruppo 23"/>
          <p:cNvGrpSpPr>
            <a:grpSpLocks/>
          </p:cNvGrpSpPr>
          <p:nvPr/>
        </p:nvGrpSpPr>
        <p:grpSpPr bwMode="auto">
          <a:xfrm>
            <a:off x="3305175" y="3141663"/>
            <a:ext cx="5486400" cy="400050"/>
            <a:chOff x="1780940" y="3141632"/>
            <a:chExt cx="5486400" cy="400110"/>
          </a:xfrm>
        </p:grpSpPr>
        <p:sp>
          <p:nvSpPr>
            <p:cNvPr id="53263" name="Line 12"/>
            <p:cNvSpPr>
              <a:spLocks noChangeShapeType="1"/>
            </p:cNvSpPr>
            <p:nvPr/>
          </p:nvSpPr>
          <p:spPr bwMode="auto">
            <a:xfrm flipV="1">
              <a:off x="1895240" y="3200378"/>
              <a:ext cx="390525" cy="282617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3264" name="Text Box 47"/>
            <p:cNvSpPr txBox="1">
              <a:spLocks noChangeArrowheads="1"/>
            </p:cNvSpPr>
            <p:nvPr/>
          </p:nvSpPr>
          <p:spPr bwMode="auto">
            <a:xfrm>
              <a:off x="1780940" y="3141632"/>
              <a:ext cx="5486400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just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000" b="1">
                  <a:solidFill>
                    <a:srgbClr val="009900"/>
                  </a:solidFill>
                </a:rPr>
                <a:t> C</a:t>
              </a:r>
              <a:r>
                <a:rPr lang="it-IT" sz="2000" b="1" baseline="-25000">
                  <a:solidFill>
                    <a:srgbClr val="009900"/>
                  </a:solidFill>
                </a:rPr>
                <a:t>2</a:t>
              </a:r>
              <a:r>
                <a:rPr lang="it-IT" sz="2000" b="1">
                  <a:solidFill>
                    <a:srgbClr val="009900"/>
                  </a:solidFill>
                </a:rPr>
                <a:t>                                        C</a:t>
              </a:r>
              <a:r>
                <a:rPr lang="it-IT" sz="2000" b="1" baseline="-25000">
                  <a:solidFill>
                    <a:srgbClr val="009900"/>
                  </a:solidFill>
                </a:rPr>
                <a:t>2</a:t>
              </a:r>
              <a:r>
                <a:rPr lang="it-IT" sz="2000" b="1">
                  <a:solidFill>
                    <a:srgbClr val="009900"/>
                  </a:solidFill>
                </a:rPr>
                <a:t> </a:t>
              </a:r>
              <a:r>
                <a:rPr lang="it-IT" sz="2000" b="1">
                  <a:solidFill>
                    <a:srgbClr val="FFFFFF"/>
                  </a:solidFill>
                </a:rPr>
                <a:t>+ C</a:t>
              </a:r>
              <a:r>
                <a:rPr lang="it-IT" sz="2000" b="1" baseline="-25000">
                  <a:solidFill>
                    <a:srgbClr val="FFFFFF"/>
                  </a:solidFill>
                </a:rPr>
                <a:t>1</a:t>
              </a:r>
              <a:r>
                <a:rPr lang="it-IT" sz="2000" b="1">
                  <a:solidFill>
                    <a:srgbClr val="FFFFFF"/>
                  </a:solidFill>
                </a:rPr>
                <a:t> +      </a:t>
              </a:r>
              <a:r>
                <a:rPr lang="it-IT" sz="2000" b="1">
                  <a:solidFill>
                    <a:srgbClr val="009900"/>
                  </a:solidFill>
                </a:rPr>
                <a:t>C</a:t>
              </a:r>
              <a:r>
                <a:rPr lang="it-IT" sz="2000" b="1" baseline="-25000">
                  <a:solidFill>
                    <a:srgbClr val="009900"/>
                  </a:solidFill>
                </a:rPr>
                <a:t>2</a:t>
              </a:r>
              <a:r>
                <a:rPr lang="it-IT" sz="2000" b="1" baseline="30000">
                  <a:solidFill>
                    <a:srgbClr val="009900"/>
                  </a:solidFill>
                </a:rPr>
                <a:t> </a:t>
              </a:r>
              <a:r>
                <a:rPr lang="it-IT" sz="2000" b="1">
                  <a:solidFill>
                    <a:srgbClr val="009900"/>
                  </a:solidFill>
                </a:rPr>
                <a:t>                          </a:t>
              </a:r>
            </a:p>
          </p:txBody>
        </p:sp>
      </p:grpSp>
      <p:sp>
        <p:nvSpPr>
          <p:cNvPr id="20" name="Text Box 48"/>
          <p:cNvSpPr txBox="1">
            <a:spLocks noChangeArrowheads="1"/>
          </p:cNvSpPr>
          <p:nvPr/>
        </p:nvSpPr>
        <p:spPr bwMode="auto">
          <a:xfrm>
            <a:off x="5308600" y="4068764"/>
            <a:ext cx="28321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 b="1" dirty="0">
                <a:solidFill>
                  <a:srgbClr val="009900"/>
                </a:solidFill>
              </a:rPr>
              <a:t>x</a:t>
            </a:r>
            <a:r>
              <a:rPr lang="it-IT" sz="2000" b="1" dirty="0">
                <a:solidFill>
                  <a:srgbClr val="FFFFFF"/>
                </a:solidFill>
              </a:rPr>
              <a:t> </a:t>
            </a:r>
            <a:r>
              <a:rPr lang="it-IT" sz="2000" b="1" dirty="0">
                <a:solidFill>
                  <a:srgbClr val="009900"/>
                </a:solidFill>
              </a:rPr>
              <a:t> </a:t>
            </a:r>
            <a:r>
              <a:rPr lang="it-IT" sz="2000" b="1" dirty="0">
                <a:solidFill>
                  <a:srgbClr val="FFFFFF"/>
                </a:solidFill>
              </a:rPr>
              <a:t>+ C1 +            </a:t>
            </a:r>
            <a:r>
              <a:rPr lang="it-IT" sz="2000" b="1" dirty="0">
                <a:solidFill>
                  <a:srgbClr val="009900"/>
                </a:solidFill>
              </a:rPr>
              <a:t>x    </a:t>
            </a:r>
          </a:p>
        </p:txBody>
      </p:sp>
      <p:sp>
        <p:nvSpPr>
          <p:cNvPr id="26" name="Text Box 48"/>
          <p:cNvSpPr txBox="1">
            <a:spLocks noChangeArrowheads="1"/>
          </p:cNvSpPr>
          <p:nvPr/>
        </p:nvSpPr>
        <p:spPr bwMode="auto">
          <a:xfrm>
            <a:off x="6311901" y="2133600"/>
            <a:ext cx="136842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 b="1">
                <a:solidFill>
                  <a:srgbClr val="009900"/>
                </a:solidFill>
              </a:rPr>
              <a:t> + C</a:t>
            </a:r>
            <a:r>
              <a:rPr lang="it-IT" sz="2000" b="1" baseline="-25000">
                <a:solidFill>
                  <a:srgbClr val="009900"/>
                </a:solidFill>
              </a:rPr>
              <a:t>2 </a:t>
            </a:r>
            <a:r>
              <a:rPr lang="it-IT" sz="2000" b="1">
                <a:solidFill>
                  <a:srgbClr val="009900"/>
                </a:solidFill>
              </a:rPr>
              <a:t>+ x</a:t>
            </a:r>
            <a:r>
              <a:rPr lang="it-IT" sz="2000" b="1">
                <a:solidFill>
                  <a:srgbClr val="FFFFFF"/>
                </a:solidFill>
              </a:rPr>
              <a:t> </a:t>
            </a:r>
            <a:r>
              <a:rPr lang="it-IT" sz="2000" b="1">
                <a:solidFill>
                  <a:srgbClr val="009900"/>
                </a:solidFill>
              </a:rPr>
              <a:t> </a:t>
            </a:r>
            <a:r>
              <a:rPr lang="it-IT" sz="2000" b="1">
                <a:solidFill>
                  <a:srgbClr val="FFFFFF"/>
                </a:solidFill>
              </a:rPr>
              <a:t>1 </a:t>
            </a:r>
            <a:r>
              <a:rPr lang="it-IT" sz="2000" b="1">
                <a:solidFill>
                  <a:srgbClr val="009900"/>
                </a:solidFill>
              </a:rPr>
              <a:t>    </a:t>
            </a:r>
          </a:p>
        </p:txBody>
      </p:sp>
      <p:sp>
        <p:nvSpPr>
          <p:cNvPr id="27" name="Text Box 48"/>
          <p:cNvSpPr txBox="1">
            <a:spLocks noChangeArrowheads="1"/>
          </p:cNvSpPr>
          <p:nvPr/>
        </p:nvSpPr>
        <p:spPr bwMode="auto">
          <a:xfrm>
            <a:off x="6383339" y="3141663"/>
            <a:ext cx="136842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 b="1">
                <a:solidFill>
                  <a:srgbClr val="009900"/>
                </a:solidFill>
              </a:rPr>
              <a:t> + C</a:t>
            </a:r>
            <a:r>
              <a:rPr lang="it-IT" sz="2000" b="1" baseline="-25000">
                <a:solidFill>
                  <a:srgbClr val="009900"/>
                </a:solidFill>
              </a:rPr>
              <a:t>1 </a:t>
            </a:r>
            <a:r>
              <a:rPr lang="it-IT" sz="2000" b="1">
                <a:solidFill>
                  <a:srgbClr val="009900"/>
                </a:solidFill>
              </a:rPr>
              <a:t>+ x</a:t>
            </a:r>
            <a:r>
              <a:rPr lang="it-IT" sz="2000" b="1">
                <a:solidFill>
                  <a:srgbClr val="FFFFFF"/>
                </a:solidFill>
              </a:rPr>
              <a:t> </a:t>
            </a:r>
            <a:r>
              <a:rPr lang="it-IT" sz="2000" b="1">
                <a:solidFill>
                  <a:srgbClr val="009900"/>
                </a:solidFill>
              </a:rPr>
              <a:t> </a:t>
            </a:r>
            <a:r>
              <a:rPr lang="it-IT" sz="2000" b="1">
                <a:solidFill>
                  <a:srgbClr val="FFFFFF"/>
                </a:solidFill>
              </a:rPr>
              <a:t>1 </a:t>
            </a:r>
            <a:r>
              <a:rPr lang="it-IT" sz="2000" b="1">
                <a:solidFill>
                  <a:srgbClr val="009900"/>
                </a:solidFill>
              </a:rPr>
              <a:t>    </a:t>
            </a:r>
          </a:p>
        </p:txBody>
      </p:sp>
      <p:sp>
        <p:nvSpPr>
          <p:cNvPr id="28" name="Text Box 48"/>
          <p:cNvSpPr txBox="1">
            <a:spLocks noChangeArrowheads="1"/>
          </p:cNvSpPr>
          <p:nvPr/>
        </p:nvSpPr>
        <p:spPr bwMode="auto">
          <a:xfrm>
            <a:off x="5437189" y="4086225"/>
            <a:ext cx="136842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 b="1" dirty="0">
                <a:solidFill>
                  <a:srgbClr val="009900"/>
                </a:solidFill>
              </a:rPr>
              <a:t> + C</a:t>
            </a:r>
            <a:r>
              <a:rPr lang="it-IT" sz="2000" b="1" baseline="-25000" dirty="0">
                <a:solidFill>
                  <a:srgbClr val="009900"/>
                </a:solidFill>
              </a:rPr>
              <a:t>1 </a:t>
            </a:r>
            <a:r>
              <a:rPr lang="it-IT" sz="2000" b="1" dirty="0">
                <a:solidFill>
                  <a:srgbClr val="009900"/>
                </a:solidFill>
              </a:rPr>
              <a:t>+ C</a:t>
            </a:r>
            <a:r>
              <a:rPr lang="it-IT" sz="2000" b="1" baseline="-25000" dirty="0">
                <a:solidFill>
                  <a:srgbClr val="009900"/>
                </a:solidFill>
              </a:rPr>
              <a:t>2</a:t>
            </a:r>
            <a:r>
              <a:rPr lang="it-IT" sz="2000" b="1" dirty="0">
                <a:solidFill>
                  <a:srgbClr val="FFFFFF"/>
                </a:solidFill>
              </a:rPr>
              <a:t> </a:t>
            </a:r>
            <a:r>
              <a:rPr lang="it-IT" sz="2000" b="1" dirty="0">
                <a:solidFill>
                  <a:srgbClr val="009900"/>
                </a:solidFill>
              </a:rPr>
              <a:t>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5030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092"/>
    </mc:Choice>
    <mc:Fallback>
      <p:transition spd="slow" advTm="90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16" grpId="0" animBg="1"/>
      <p:bldP spid="20" grpId="0"/>
      <p:bldP spid="26" grpId="0"/>
      <p:bldP spid="27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19"/>
          <p:cNvSpPr txBox="1">
            <a:spLocks noChangeArrowheads="1"/>
          </p:cNvSpPr>
          <p:nvPr/>
        </p:nvSpPr>
        <p:spPr bwMode="auto">
          <a:xfrm>
            <a:off x="1693864" y="188914"/>
            <a:ext cx="5527475" cy="461665"/>
          </a:xfrm>
          <a:prstGeom prst="rect">
            <a:avLst/>
          </a:prstGeom>
          <a:noFill/>
          <a:ln w="28575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b="1">
                <a:solidFill>
                  <a:srgbClr val="009900"/>
                </a:solidFill>
                <a:latin typeface="Comic Sans MS" charset="0"/>
              </a:rPr>
              <a:t>ACIDO FORTE  +  ACIDO DEBOLE</a:t>
            </a:r>
          </a:p>
        </p:txBody>
      </p:sp>
      <p:grpSp>
        <p:nvGrpSpPr>
          <p:cNvPr id="37" name="Gruppo 36"/>
          <p:cNvGrpSpPr>
            <a:grpSpLocks/>
          </p:cNvGrpSpPr>
          <p:nvPr/>
        </p:nvGrpSpPr>
        <p:grpSpPr bwMode="auto">
          <a:xfrm>
            <a:off x="3609976" y="1271589"/>
            <a:ext cx="5407025" cy="396875"/>
            <a:chOff x="2086062" y="1272044"/>
            <a:chExt cx="5407025" cy="396875"/>
          </a:xfrm>
        </p:grpSpPr>
        <p:sp>
          <p:nvSpPr>
            <p:cNvPr id="54316" name="Text Box 21"/>
            <p:cNvSpPr txBox="1">
              <a:spLocks noChangeArrowheads="1"/>
            </p:cNvSpPr>
            <p:nvPr/>
          </p:nvSpPr>
          <p:spPr bwMode="auto">
            <a:xfrm>
              <a:off x="2086062" y="1272044"/>
              <a:ext cx="5407025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just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000" b="1">
                  <a:solidFill>
                    <a:srgbClr val="009900"/>
                  </a:solidFill>
                </a:rPr>
                <a:t>C</a:t>
              </a:r>
              <a:r>
                <a:rPr lang="it-IT" sz="2000" b="1" baseline="-25000">
                  <a:solidFill>
                    <a:srgbClr val="009900"/>
                  </a:solidFill>
                </a:rPr>
                <a:t>F</a:t>
              </a:r>
              <a:r>
                <a:rPr lang="it-IT" sz="2000" b="1">
                  <a:solidFill>
                    <a:srgbClr val="009900"/>
                  </a:solidFill>
                </a:rPr>
                <a:t>                                      C</a:t>
              </a:r>
              <a:r>
                <a:rPr lang="it-IT" sz="2000" b="1" baseline="-25000">
                  <a:solidFill>
                    <a:srgbClr val="009900"/>
                  </a:solidFill>
                </a:rPr>
                <a:t>F</a:t>
              </a:r>
              <a:r>
                <a:rPr lang="it-IT" sz="2000" b="1">
                  <a:solidFill>
                    <a:srgbClr val="009900"/>
                  </a:solidFill>
                </a:rPr>
                <a:t>          C</a:t>
              </a:r>
              <a:r>
                <a:rPr lang="it-IT" sz="2000" b="1" baseline="-25000">
                  <a:solidFill>
                    <a:srgbClr val="009900"/>
                  </a:solidFill>
                </a:rPr>
                <a:t>F </a:t>
              </a:r>
              <a:r>
                <a:rPr lang="it-IT" sz="2000" b="1" baseline="30000">
                  <a:solidFill>
                    <a:srgbClr val="009900"/>
                  </a:solidFill>
                </a:rPr>
                <a:t> </a:t>
              </a:r>
              <a:r>
                <a:rPr lang="it-IT" sz="2000" b="1">
                  <a:solidFill>
                    <a:srgbClr val="009900"/>
                  </a:solidFill>
                </a:rPr>
                <a:t>                          </a:t>
              </a:r>
            </a:p>
          </p:txBody>
        </p:sp>
        <p:sp>
          <p:nvSpPr>
            <p:cNvPr id="54317" name="Line 22"/>
            <p:cNvSpPr>
              <a:spLocks noChangeShapeType="1"/>
            </p:cNvSpPr>
            <p:nvPr/>
          </p:nvSpPr>
          <p:spPr bwMode="auto">
            <a:xfrm flipV="1">
              <a:off x="2105112" y="1327606"/>
              <a:ext cx="390525" cy="284163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sp>
        <p:nvSpPr>
          <p:cNvPr id="7" name="Text Box 24"/>
          <p:cNvSpPr txBox="1">
            <a:spLocks noChangeArrowheads="1"/>
          </p:cNvSpPr>
          <p:nvPr/>
        </p:nvSpPr>
        <p:spPr bwMode="auto">
          <a:xfrm>
            <a:off x="3268663" y="2366964"/>
            <a:ext cx="55499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 b="1" dirty="0">
                <a:solidFill>
                  <a:srgbClr val="009900"/>
                </a:solidFill>
              </a:rPr>
              <a:t>C</a:t>
            </a:r>
            <a:r>
              <a:rPr lang="it-IT" sz="2000" b="1" baseline="-25000" dirty="0">
                <a:solidFill>
                  <a:srgbClr val="009900"/>
                </a:solidFill>
              </a:rPr>
              <a:t>D </a:t>
            </a:r>
            <a:r>
              <a:rPr lang="it-IT" sz="2000" b="1" dirty="0">
                <a:solidFill>
                  <a:srgbClr val="009900"/>
                </a:solidFill>
              </a:rPr>
              <a:t>- </a:t>
            </a:r>
            <a:r>
              <a:rPr lang="it-IT" sz="2000" b="1" dirty="0" err="1">
                <a:solidFill>
                  <a:srgbClr val="009900"/>
                </a:solidFill>
              </a:rPr>
              <a:t>x</a:t>
            </a:r>
            <a:r>
              <a:rPr lang="it-IT" sz="2000" b="1" baseline="-25000" dirty="0" err="1">
                <a:solidFill>
                  <a:srgbClr val="009900"/>
                </a:solidFill>
              </a:rPr>
              <a:t>D</a:t>
            </a:r>
            <a:r>
              <a:rPr lang="it-IT" sz="2000" b="1" dirty="0">
                <a:solidFill>
                  <a:srgbClr val="009900"/>
                </a:solidFill>
              </a:rPr>
              <a:t>                                    </a:t>
            </a:r>
            <a:r>
              <a:rPr lang="it-IT" sz="2000" b="1" dirty="0" err="1">
                <a:solidFill>
                  <a:srgbClr val="009900"/>
                </a:solidFill>
              </a:rPr>
              <a:t>x</a:t>
            </a:r>
            <a:r>
              <a:rPr lang="it-IT" sz="2000" b="1" baseline="-25000" dirty="0" err="1">
                <a:solidFill>
                  <a:srgbClr val="009900"/>
                </a:solidFill>
              </a:rPr>
              <a:t>D</a:t>
            </a:r>
            <a:r>
              <a:rPr lang="it-IT" sz="2000" b="1" dirty="0">
                <a:solidFill>
                  <a:srgbClr val="009900"/>
                </a:solidFill>
              </a:rPr>
              <a:t>           </a:t>
            </a:r>
            <a:r>
              <a:rPr lang="it-IT" sz="2000" b="1" dirty="0" err="1">
                <a:solidFill>
                  <a:srgbClr val="009900"/>
                </a:solidFill>
              </a:rPr>
              <a:t>x</a:t>
            </a:r>
            <a:r>
              <a:rPr lang="it-IT" sz="2000" b="1" baseline="-25000" dirty="0" err="1">
                <a:solidFill>
                  <a:srgbClr val="009900"/>
                </a:solidFill>
              </a:rPr>
              <a:t>D</a:t>
            </a:r>
            <a:r>
              <a:rPr lang="it-IT" sz="2000" b="1" dirty="0">
                <a:solidFill>
                  <a:srgbClr val="009900"/>
                </a:solidFill>
              </a:rPr>
              <a:t> </a:t>
            </a:r>
          </a:p>
        </p:txBody>
      </p:sp>
      <p:grpSp>
        <p:nvGrpSpPr>
          <p:cNvPr id="29" name="Gruppo 28"/>
          <p:cNvGrpSpPr>
            <a:grpSpLocks/>
          </p:cNvGrpSpPr>
          <p:nvPr/>
        </p:nvGrpSpPr>
        <p:grpSpPr bwMode="auto">
          <a:xfrm>
            <a:off x="3038475" y="833438"/>
            <a:ext cx="6121400" cy="457200"/>
            <a:chOff x="1167606" y="761578"/>
            <a:chExt cx="6121400" cy="457200"/>
          </a:xfrm>
        </p:grpSpPr>
        <p:sp>
          <p:nvSpPr>
            <p:cNvPr id="54314" name="Text Box 20"/>
            <p:cNvSpPr txBox="1">
              <a:spLocks noChangeArrowheads="1"/>
            </p:cNvSpPr>
            <p:nvPr/>
          </p:nvSpPr>
          <p:spPr bwMode="auto">
            <a:xfrm>
              <a:off x="1167606" y="761578"/>
              <a:ext cx="61214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just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b="1">
                  <a:solidFill>
                    <a:srgbClr val="000066"/>
                  </a:solidFill>
                </a:rPr>
                <a:t>     HA</a:t>
              </a:r>
              <a:r>
                <a:rPr lang="it-IT" b="1" baseline="-25000">
                  <a:solidFill>
                    <a:srgbClr val="000066"/>
                  </a:solidFill>
                </a:rPr>
                <a:t>F</a:t>
              </a:r>
              <a:r>
                <a:rPr lang="it-IT" b="1">
                  <a:solidFill>
                    <a:srgbClr val="000066"/>
                  </a:solidFill>
                </a:rPr>
                <a:t>  +  H</a:t>
              </a:r>
              <a:r>
                <a:rPr lang="it-IT" b="1" baseline="-25000">
                  <a:solidFill>
                    <a:srgbClr val="000066"/>
                  </a:solidFill>
                </a:rPr>
                <a:t>2</a:t>
              </a:r>
              <a:r>
                <a:rPr lang="it-IT" b="1">
                  <a:solidFill>
                    <a:srgbClr val="000066"/>
                  </a:solidFill>
                </a:rPr>
                <a:t>O               A</a:t>
              </a:r>
              <a:r>
                <a:rPr lang="it-IT" b="1" baseline="30000">
                  <a:solidFill>
                    <a:srgbClr val="000066"/>
                  </a:solidFill>
                </a:rPr>
                <a:t>-</a:t>
              </a:r>
              <a:r>
                <a:rPr lang="it-IT" b="1" baseline="-25000">
                  <a:solidFill>
                    <a:srgbClr val="000066"/>
                  </a:solidFill>
                </a:rPr>
                <a:t>F</a:t>
              </a:r>
              <a:r>
                <a:rPr lang="it-IT" b="1">
                  <a:solidFill>
                    <a:srgbClr val="000066"/>
                  </a:solidFill>
                </a:rPr>
                <a:t>  +  H</a:t>
              </a:r>
              <a:r>
                <a:rPr lang="it-IT" b="1" baseline="-25000">
                  <a:solidFill>
                    <a:srgbClr val="000066"/>
                  </a:solidFill>
                </a:rPr>
                <a:t>3</a:t>
              </a:r>
              <a:r>
                <a:rPr lang="it-IT" b="1">
                  <a:solidFill>
                    <a:srgbClr val="000066"/>
                  </a:solidFill>
                </a:rPr>
                <a:t>O</a:t>
              </a:r>
              <a:r>
                <a:rPr lang="it-IT" b="1" baseline="30000">
                  <a:solidFill>
                    <a:srgbClr val="000066"/>
                  </a:solidFill>
                </a:rPr>
                <a:t>+</a:t>
              </a:r>
              <a:r>
                <a:rPr lang="it-IT" b="1">
                  <a:solidFill>
                    <a:srgbClr val="000066"/>
                  </a:solidFill>
                </a:rPr>
                <a:t>                          </a:t>
              </a:r>
            </a:p>
          </p:txBody>
        </p:sp>
        <p:sp>
          <p:nvSpPr>
            <p:cNvPr id="54315" name="Line 25"/>
            <p:cNvSpPr>
              <a:spLocks noChangeShapeType="1"/>
            </p:cNvSpPr>
            <p:nvPr/>
          </p:nvSpPr>
          <p:spPr bwMode="auto">
            <a:xfrm>
              <a:off x="3342481" y="998115"/>
              <a:ext cx="1036638" cy="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grpSp>
        <p:nvGrpSpPr>
          <p:cNvPr id="31" name="Gruppo 30"/>
          <p:cNvGrpSpPr>
            <a:grpSpLocks/>
          </p:cNvGrpSpPr>
          <p:nvPr/>
        </p:nvGrpSpPr>
        <p:grpSpPr bwMode="auto">
          <a:xfrm>
            <a:off x="3143250" y="1887539"/>
            <a:ext cx="6510338" cy="460375"/>
            <a:chOff x="1060792" y="2305646"/>
            <a:chExt cx="6509933" cy="461665"/>
          </a:xfrm>
        </p:grpSpPr>
        <p:sp>
          <p:nvSpPr>
            <p:cNvPr id="54311" name="Text Box 23"/>
            <p:cNvSpPr txBox="1">
              <a:spLocks noChangeArrowheads="1"/>
            </p:cNvSpPr>
            <p:nvPr/>
          </p:nvSpPr>
          <p:spPr bwMode="auto">
            <a:xfrm>
              <a:off x="1060792" y="2305646"/>
              <a:ext cx="6509933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just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b="1">
                  <a:solidFill>
                    <a:srgbClr val="000066"/>
                  </a:solidFill>
                </a:rPr>
                <a:t>    HA</a:t>
              </a:r>
              <a:r>
                <a:rPr lang="it-IT" b="1" baseline="-25000">
                  <a:solidFill>
                    <a:srgbClr val="000066"/>
                  </a:solidFill>
                </a:rPr>
                <a:t>D</a:t>
              </a:r>
              <a:r>
                <a:rPr lang="it-IT" b="1">
                  <a:solidFill>
                    <a:srgbClr val="000066"/>
                  </a:solidFill>
                </a:rPr>
                <a:t>  +  H</a:t>
              </a:r>
              <a:r>
                <a:rPr lang="it-IT" b="1" baseline="-25000">
                  <a:solidFill>
                    <a:srgbClr val="000066"/>
                  </a:solidFill>
                </a:rPr>
                <a:t>2</a:t>
              </a:r>
              <a:r>
                <a:rPr lang="it-IT" b="1">
                  <a:solidFill>
                    <a:srgbClr val="000066"/>
                  </a:solidFill>
                </a:rPr>
                <a:t>O               A</a:t>
              </a:r>
              <a:r>
                <a:rPr lang="it-IT" b="1" baseline="30000">
                  <a:solidFill>
                    <a:srgbClr val="000066"/>
                  </a:solidFill>
                </a:rPr>
                <a:t>-</a:t>
              </a:r>
              <a:r>
                <a:rPr lang="it-IT" b="1" baseline="-25000">
                  <a:solidFill>
                    <a:srgbClr val="000066"/>
                  </a:solidFill>
                </a:rPr>
                <a:t>D</a:t>
              </a:r>
              <a:r>
                <a:rPr lang="it-IT" b="1">
                  <a:solidFill>
                    <a:srgbClr val="000066"/>
                  </a:solidFill>
                </a:rPr>
                <a:t>  +  H</a:t>
              </a:r>
              <a:r>
                <a:rPr lang="it-IT" b="1" baseline="-25000">
                  <a:solidFill>
                    <a:srgbClr val="000066"/>
                  </a:solidFill>
                </a:rPr>
                <a:t>3</a:t>
              </a:r>
              <a:r>
                <a:rPr lang="it-IT" b="1">
                  <a:solidFill>
                    <a:srgbClr val="000066"/>
                  </a:solidFill>
                </a:rPr>
                <a:t>O</a:t>
              </a:r>
              <a:r>
                <a:rPr lang="it-IT" b="1" baseline="30000">
                  <a:solidFill>
                    <a:srgbClr val="000066"/>
                  </a:solidFill>
                </a:rPr>
                <a:t>+</a:t>
              </a:r>
              <a:r>
                <a:rPr lang="it-IT" b="1">
                  <a:solidFill>
                    <a:srgbClr val="000066"/>
                  </a:solidFill>
                </a:rPr>
                <a:t>             Ka                       </a:t>
              </a:r>
            </a:p>
          </p:txBody>
        </p:sp>
        <p:sp>
          <p:nvSpPr>
            <p:cNvPr id="54312" name="Line 26"/>
            <p:cNvSpPr>
              <a:spLocks noChangeShapeType="1"/>
            </p:cNvSpPr>
            <p:nvPr/>
          </p:nvSpPr>
          <p:spPr bwMode="auto">
            <a:xfrm>
              <a:off x="3184735" y="2491903"/>
              <a:ext cx="1061972" cy="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4313" name="Line 27"/>
            <p:cNvSpPr>
              <a:spLocks noChangeShapeType="1"/>
            </p:cNvSpPr>
            <p:nvPr/>
          </p:nvSpPr>
          <p:spPr bwMode="auto">
            <a:xfrm flipH="1">
              <a:off x="3172036" y="2555581"/>
              <a:ext cx="998476" cy="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sp>
        <p:nvSpPr>
          <p:cNvPr id="11" name="Text Box 28"/>
          <p:cNvSpPr txBox="1">
            <a:spLocks noChangeArrowheads="1"/>
          </p:cNvSpPr>
          <p:nvPr/>
        </p:nvSpPr>
        <p:spPr bwMode="auto">
          <a:xfrm>
            <a:off x="4040188" y="2986088"/>
            <a:ext cx="3098800" cy="46196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9900"/>
                </a:solidFill>
                <a:cs typeface="Times New Roman" charset="0"/>
              </a:rPr>
              <a:t>[</a:t>
            </a:r>
            <a:r>
              <a:rPr lang="it-IT" b="1" dirty="0">
                <a:solidFill>
                  <a:srgbClr val="009900"/>
                </a:solidFill>
              </a:rPr>
              <a:t>H</a:t>
            </a:r>
            <a:r>
              <a:rPr lang="it-IT" b="1" baseline="-25000" dirty="0">
                <a:solidFill>
                  <a:srgbClr val="009900"/>
                </a:solidFill>
              </a:rPr>
              <a:t>3</a:t>
            </a:r>
            <a:r>
              <a:rPr lang="it-IT" b="1" dirty="0">
                <a:solidFill>
                  <a:srgbClr val="009900"/>
                </a:solidFill>
              </a:rPr>
              <a:t>O</a:t>
            </a:r>
            <a:r>
              <a:rPr lang="it-IT" b="1" baseline="30000" dirty="0">
                <a:solidFill>
                  <a:srgbClr val="009900"/>
                </a:solidFill>
              </a:rPr>
              <a:t>+</a:t>
            </a:r>
            <a:r>
              <a:rPr lang="en-US" b="1" dirty="0">
                <a:solidFill>
                  <a:srgbClr val="009900"/>
                </a:solidFill>
                <a:cs typeface="Times New Roman" charset="0"/>
              </a:rPr>
              <a:t>]</a:t>
            </a:r>
            <a:r>
              <a:rPr lang="it-IT" b="1" dirty="0">
                <a:solidFill>
                  <a:srgbClr val="009900"/>
                </a:solidFill>
              </a:rPr>
              <a:t>  = C</a:t>
            </a:r>
            <a:r>
              <a:rPr lang="it-IT" b="1" baseline="-25000" dirty="0">
                <a:solidFill>
                  <a:srgbClr val="009900"/>
                </a:solidFill>
              </a:rPr>
              <a:t>F</a:t>
            </a:r>
            <a:r>
              <a:rPr lang="it-IT" b="1" dirty="0">
                <a:solidFill>
                  <a:srgbClr val="009900"/>
                </a:solidFill>
              </a:rPr>
              <a:t> + </a:t>
            </a:r>
            <a:r>
              <a:rPr lang="it-IT" b="1" dirty="0" err="1">
                <a:solidFill>
                  <a:srgbClr val="009900"/>
                </a:solidFill>
              </a:rPr>
              <a:t>x</a:t>
            </a:r>
            <a:r>
              <a:rPr lang="it-IT" b="1" baseline="-25000" dirty="0" err="1">
                <a:solidFill>
                  <a:srgbClr val="009900"/>
                </a:solidFill>
              </a:rPr>
              <a:t>D</a:t>
            </a:r>
            <a:r>
              <a:rPr lang="it-IT" b="1" dirty="0">
                <a:solidFill>
                  <a:srgbClr val="009900"/>
                </a:solidFill>
              </a:rPr>
              <a:t> + </a:t>
            </a:r>
            <a:r>
              <a:rPr lang="it-IT" b="1" dirty="0">
                <a:solidFill>
                  <a:srgbClr val="FF0000"/>
                </a:solidFill>
              </a:rPr>
              <a:t>y</a:t>
            </a:r>
            <a:r>
              <a:rPr lang="it-IT" b="1" baseline="30000" dirty="0">
                <a:solidFill>
                  <a:srgbClr val="009900"/>
                </a:solidFill>
              </a:rPr>
              <a:t> </a:t>
            </a:r>
          </a:p>
        </p:txBody>
      </p:sp>
      <p:sp>
        <p:nvSpPr>
          <p:cNvPr id="12" name="Line 29"/>
          <p:cNvSpPr>
            <a:spLocks noChangeShapeType="1"/>
          </p:cNvSpPr>
          <p:nvPr/>
        </p:nvSpPr>
        <p:spPr bwMode="auto">
          <a:xfrm flipV="1">
            <a:off x="6629401" y="3125788"/>
            <a:ext cx="354013" cy="207962"/>
          </a:xfrm>
          <a:prstGeom prst="line">
            <a:avLst/>
          </a:prstGeom>
          <a:noFill/>
          <a:ln w="28575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13" name="Text Box 30"/>
          <p:cNvSpPr txBox="1">
            <a:spLocks noChangeArrowheads="1"/>
          </p:cNvSpPr>
          <p:nvPr/>
        </p:nvSpPr>
        <p:spPr bwMode="auto">
          <a:xfrm>
            <a:off x="1984375" y="4368801"/>
            <a:ext cx="1257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 b="1">
                <a:solidFill>
                  <a:srgbClr val="000066"/>
                </a:solidFill>
              </a:rPr>
              <a:t>C</a:t>
            </a:r>
            <a:r>
              <a:rPr lang="it-IT" sz="2000" b="1" baseline="-25000">
                <a:solidFill>
                  <a:srgbClr val="000066"/>
                </a:solidFill>
              </a:rPr>
              <a:t>F</a:t>
            </a:r>
            <a:r>
              <a:rPr lang="it-IT" sz="2000" b="1">
                <a:solidFill>
                  <a:srgbClr val="000066"/>
                </a:solidFill>
              </a:rPr>
              <a:t> &gt;&gt; x</a:t>
            </a:r>
          </a:p>
        </p:txBody>
      </p:sp>
      <p:grpSp>
        <p:nvGrpSpPr>
          <p:cNvPr id="47" name="Gruppo 46"/>
          <p:cNvGrpSpPr>
            <a:grpSpLocks/>
          </p:cNvGrpSpPr>
          <p:nvPr/>
        </p:nvGrpSpPr>
        <p:grpSpPr bwMode="auto">
          <a:xfrm>
            <a:off x="3636963" y="4013201"/>
            <a:ext cx="2235200" cy="1108075"/>
            <a:chOff x="2113756" y="4013944"/>
            <a:chExt cx="2235200" cy="1108075"/>
          </a:xfrm>
        </p:grpSpPr>
        <p:sp>
          <p:nvSpPr>
            <p:cNvPr id="54309" name="Text Box 31"/>
            <p:cNvSpPr txBox="1">
              <a:spLocks noChangeArrowheads="1"/>
            </p:cNvSpPr>
            <p:nvPr/>
          </p:nvSpPr>
          <p:spPr bwMode="auto">
            <a:xfrm>
              <a:off x="2126456" y="4013944"/>
              <a:ext cx="1220787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just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000" b="1">
                  <a:solidFill>
                    <a:srgbClr val="000066"/>
                  </a:solidFill>
                </a:rPr>
                <a:t>C</a:t>
              </a:r>
              <a:r>
                <a:rPr lang="it-IT" sz="2000" b="1" baseline="-25000">
                  <a:solidFill>
                    <a:srgbClr val="000066"/>
                  </a:solidFill>
                </a:rPr>
                <a:t>F</a:t>
              </a:r>
              <a:r>
                <a:rPr lang="it-IT" sz="2000" b="1">
                  <a:solidFill>
                    <a:srgbClr val="000066"/>
                  </a:solidFill>
                </a:rPr>
                <a:t> &gt; C</a:t>
              </a:r>
              <a:r>
                <a:rPr lang="it-IT" sz="2000" b="1" baseline="-25000">
                  <a:solidFill>
                    <a:srgbClr val="000066"/>
                  </a:solidFill>
                </a:rPr>
                <a:t>D</a:t>
              </a:r>
              <a:r>
                <a:rPr lang="it-IT" sz="2000" b="1">
                  <a:solidFill>
                    <a:srgbClr val="000066"/>
                  </a:solidFill>
                </a:rPr>
                <a:t>;</a:t>
              </a:r>
            </a:p>
          </p:txBody>
        </p:sp>
        <p:sp>
          <p:nvSpPr>
            <p:cNvPr id="54310" name="Text Box 32"/>
            <p:cNvSpPr txBox="1">
              <a:spLocks noChangeArrowheads="1"/>
            </p:cNvSpPr>
            <p:nvPr/>
          </p:nvSpPr>
          <p:spPr bwMode="auto">
            <a:xfrm>
              <a:off x="2113756" y="4725144"/>
              <a:ext cx="22352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just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000" b="1">
                  <a:solidFill>
                    <a:srgbClr val="000066"/>
                  </a:solidFill>
                </a:rPr>
                <a:t>C</a:t>
              </a:r>
              <a:r>
                <a:rPr lang="it-IT" sz="2000" b="1" baseline="-25000">
                  <a:solidFill>
                    <a:srgbClr val="000066"/>
                  </a:solidFill>
                </a:rPr>
                <a:t>F  </a:t>
              </a:r>
              <a:r>
                <a:rPr lang="it-IT" sz="2000" b="1">
                  <a:solidFill>
                    <a:srgbClr val="000066"/>
                  </a:solidFill>
                  <a:sym typeface="Symbol" charset="0"/>
                </a:rPr>
                <a:t></a:t>
              </a:r>
              <a:r>
                <a:rPr lang="it-IT" sz="2000" b="1">
                  <a:solidFill>
                    <a:srgbClr val="000066"/>
                  </a:solidFill>
                </a:rPr>
                <a:t> C</a:t>
              </a:r>
              <a:r>
                <a:rPr lang="it-IT" sz="2000" b="1" baseline="-25000">
                  <a:solidFill>
                    <a:srgbClr val="000066"/>
                  </a:solidFill>
                </a:rPr>
                <a:t>D</a:t>
              </a:r>
              <a:r>
                <a:rPr lang="it-IT" sz="2000" b="1">
                  <a:solidFill>
                    <a:srgbClr val="000066"/>
                  </a:solidFill>
                </a:rPr>
                <a:t>; </a:t>
              </a:r>
              <a:endParaRPr lang="it-IT" sz="2000" b="1" baseline="-25000">
                <a:solidFill>
                  <a:srgbClr val="000066"/>
                </a:solidFill>
              </a:endParaRPr>
            </a:p>
          </p:txBody>
        </p:sp>
      </p:grpSp>
      <p:sp>
        <p:nvSpPr>
          <p:cNvPr id="16" name="Text Box 33"/>
          <p:cNvSpPr txBox="1">
            <a:spLocks noChangeArrowheads="1"/>
          </p:cNvSpPr>
          <p:nvPr/>
        </p:nvSpPr>
        <p:spPr bwMode="auto">
          <a:xfrm>
            <a:off x="1992313" y="5384801"/>
            <a:ext cx="1028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 b="1">
                <a:solidFill>
                  <a:srgbClr val="000066"/>
                </a:solidFill>
              </a:rPr>
              <a:t>C</a:t>
            </a:r>
            <a:r>
              <a:rPr lang="it-IT" sz="2000" b="1" baseline="-25000">
                <a:solidFill>
                  <a:srgbClr val="000066"/>
                </a:solidFill>
              </a:rPr>
              <a:t>F</a:t>
            </a:r>
            <a:r>
              <a:rPr lang="it-IT" sz="2000" b="1">
                <a:solidFill>
                  <a:srgbClr val="000066"/>
                </a:solidFill>
              </a:rPr>
              <a:t> &lt;&lt; x</a:t>
            </a:r>
          </a:p>
        </p:txBody>
      </p:sp>
      <p:sp>
        <p:nvSpPr>
          <p:cNvPr id="17" name="Text Box 34"/>
          <p:cNvSpPr txBox="1">
            <a:spLocks noChangeArrowheads="1"/>
          </p:cNvSpPr>
          <p:nvPr/>
        </p:nvSpPr>
        <p:spPr bwMode="auto">
          <a:xfrm>
            <a:off x="3611563" y="5400676"/>
            <a:ext cx="2908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 b="1">
                <a:solidFill>
                  <a:srgbClr val="000066"/>
                </a:solidFill>
              </a:rPr>
              <a:t>C</a:t>
            </a:r>
            <a:r>
              <a:rPr lang="it-IT" sz="2000" b="1" baseline="-25000">
                <a:solidFill>
                  <a:srgbClr val="000066"/>
                </a:solidFill>
              </a:rPr>
              <a:t>F  </a:t>
            </a:r>
            <a:r>
              <a:rPr lang="it-IT" sz="2000" b="1">
                <a:solidFill>
                  <a:srgbClr val="000066"/>
                </a:solidFill>
              </a:rPr>
              <a:t>&lt;&lt; C</a:t>
            </a:r>
            <a:r>
              <a:rPr lang="it-IT" sz="2000" b="1" baseline="-25000">
                <a:solidFill>
                  <a:srgbClr val="000066"/>
                </a:solidFill>
              </a:rPr>
              <a:t>D</a:t>
            </a:r>
            <a:r>
              <a:rPr lang="it-IT" sz="2000" b="1">
                <a:solidFill>
                  <a:srgbClr val="000066"/>
                </a:solidFill>
              </a:rPr>
              <a:t>; </a:t>
            </a:r>
            <a:endParaRPr lang="it-IT" sz="2000" b="1" baseline="-25000">
              <a:solidFill>
                <a:srgbClr val="000066"/>
              </a:solidFill>
            </a:endParaRPr>
          </a:p>
        </p:txBody>
      </p:sp>
      <p:grpSp>
        <p:nvGrpSpPr>
          <p:cNvPr id="43" name="Gruppo 42"/>
          <p:cNvGrpSpPr>
            <a:grpSpLocks/>
          </p:cNvGrpSpPr>
          <p:nvPr/>
        </p:nvGrpSpPr>
        <p:grpSpPr bwMode="auto">
          <a:xfrm>
            <a:off x="6745289" y="5507039"/>
            <a:ext cx="3455987" cy="414337"/>
            <a:chOff x="4788024" y="5368956"/>
            <a:chExt cx="3456384" cy="413463"/>
          </a:xfrm>
        </p:grpSpPr>
        <p:sp>
          <p:nvSpPr>
            <p:cNvPr id="54307" name="Text Box 38"/>
            <p:cNvSpPr txBox="1">
              <a:spLocks noChangeArrowheads="1"/>
            </p:cNvSpPr>
            <p:nvPr/>
          </p:nvSpPr>
          <p:spPr bwMode="auto">
            <a:xfrm>
              <a:off x="4788024" y="5368956"/>
              <a:ext cx="3456384" cy="413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just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000" b="1">
                  <a:solidFill>
                    <a:srgbClr val="000066"/>
                  </a:solidFill>
                </a:rPr>
                <a:t>                                          HA</a:t>
              </a:r>
              <a:r>
                <a:rPr lang="it-IT" sz="2000" b="1" baseline="-25000">
                  <a:solidFill>
                    <a:srgbClr val="000066"/>
                  </a:solidFill>
                </a:rPr>
                <a:t>D</a:t>
              </a:r>
            </a:p>
          </p:txBody>
        </p:sp>
        <p:sp>
          <p:nvSpPr>
            <p:cNvPr id="54308" name="Line 39"/>
            <p:cNvSpPr>
              <a:spLocks noChangeShapeType="1"/>
            </p:cNvSpPr>
            <p:nvPr/>
          </p:nvSpPr>
          <p:spPr bwMode="auto">
            <a:xfrm flipH="1">
              <a:off x="6802792" y="5584401"/>
              <a:ext cx="503296" cy="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grpSp>
        <p:nvGrpSpPr>
          <p:cNvPr id="45" name="Gruppo 44"/>
          <p:cNvGrpSpPr>
            <a:grpSpLocks/>
          </p:cNvGrpSpPr>
          <p:nvPr/>
        </p:nvGrpSpPr>
        <p:grpSpPr bwMode="auto">
          <a:xfrm>
            <a:off x="6270626" y="4392614"/>
            <a:ext cx="2201863" cy="396875"/>
            <a:chOff x="4747082" y="4393356"/>
            <a:chExt cx="2201698" cy="396875"/>
          </a:xfrm>
        </p:grpSpPr>
        <p:sp>
          <p:nvSpPr>
            <p:cNvPr id="54305" name="Text Box 36"/>
            <p:cNvSpPr txBox="1">
              <a:spLocks noChangeArrowheads="1"/>
            </p:cNvSpPr>
            <p:nvPr/>
          </p:nvSpPr>
          <p:spPr bwMode="auto">
            <a:xfrm>
              <a:off x="4747082" y="4393356"/>
              <a:ext cx="2201698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just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b="1">
                  <a:solidFill>
                    <a:srgbClr val="009900"/>
                  </a:solidFill>
                  <a:cs typeface="Times New Roman" charset="0"/>
                </a:rPr>
                <a:t> [</a:t>
              </a:r>
              <a:r>
                <a:rPr lang="it-IT" sz="2000" b="1">
                  <a:solidFill>
                    <a:srgbClr val="009900"/>
                  </a:solidFill>
                </a:rPr>
                <a:t>H</a:t>
              </a:r>
              <a:r>
                <a:rPr lang="it-IT" sz="2000" b="1" baseline="-25000">
                  <a:solidFill>
                    <a:srgbClr val="009900"/>
                  </a:solidFill>
                </a:rPr>
                <a:t>3</a:t>
              </a:r>
              <a:r>
                <a:rPr lang="it-IT" sz="2000" b="1">
                  <a:solidFill>
                    <a:srgbClr val="009900"/>
                  </a:solidFill>
                </a:rPr>
                <a:t>O</a:t>
              </a:r>
              <a:r>
                <a:rPr lang="it-IT" sz="2000" b="1" baseline="30000">
                  <a:solidFill>
                    <a:srgbClr val="009900"/>
                  </a:solidFill>
                </a:rPr>
                <a:t>+</a:t>
              </a:r>
              <a:r>
                <a:rPr lang="en-US" sz="2000" b="1">
                  <a:solidFill>
                    <a:srgbClr val="009900"/>
                  </a:solidFill>
                  <a:cs typeface="Times New Roman" charset="0"/>
                </a:rPr>
                <a:t>]</a:t>
              </a:r>
              <a:r>
                <a:rPr lang="it-IT" sz="2000" b="1">
                  <a:solidFill>
                    <a:srgbClr val="009900"/>
                  </a:solidFill>
                </a:rPr>
                <a:t>  = C</a:t>
              </a:r>
              <a:r>
                <a:rPr lang="it-IT" sz="2000" b="1" baseline="-25000">
                  <a:solidFill>
                    <a:srgbClr val="009900"/>
                  </a:solidFill>
                </a:rPr>
                <a:t>F</a:t>
              </a:r>
              <a:r>
                <a:rPr lang="it-IT" sz="2000" b="1">
                  <a:solidFill>
                    <a:srgbClr val="009900"/>
                  </a:solidFill>
                </a:rPr>
                <a:t> + x</a:t>
              </a:r>
              <a:r>
                <a:rPr lang="it-IT" sz="2000" b="1" baseline="-25000">
                  <a:solidFill>
                    <a:srgbClr val="009900"/>
                  </a:solidFill>
                </a:rPr>
                <a:t>D</a:t>
              </a:r>
              <a:endParaRPr lang="it-IT" sz="2000" b="1" baseline="-25000">
                <a:solidFill>
                  <a:srgbClr val="000066"/>
                </a:solidFill>
              </a:endParaRPr>
            </a:p>
          </p:txBody>
        </p:sp>
        <p:sp>
          <p:nvSpPr>
            <p:cNvPr id="54306" name="Line 40"/>
            <p:cNvSpPr>
              <a:spLocks noChangeShapeType="1"/>
            </p:cNvSpPr>
            <p:nvPr/>
          </p:nvSpPr>
          <p:spPr bwMode="auto">
            <a:xfrm flipV="1">
              <a:off x="6374148" y="4483843"/>
              <a:ext cx="309539" cy="252413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grpSp>
        <p:nvGrpSpPr>
          <p:cNvPr id="33" name="Gruppo 32"/>
          <p:cNvGrpSpPr>
            <a:grpSpLocks/>
          </p:cNvGrpSpPr>
          <p:nvPr/>
        </p:nvGrpSpPr>
        <p:grpSpPr bwMode="auto">
          <a:xfrm>
            <a:off x="3173413" y="4222750"/>
            <a:ext cx="469900" cy="749300"/>
            <a:chOff x="1650206" y="4223494"/>
            <a:chExt cx="469900" cy="749300"/>
          </a:xfrm>
        </p:grpSpPr>
        <p:sp>
          <p:nvSpPr>
            <p:cNvPr id="54302" name="Line 42"/>
            <p:cNvSpPr>
              <a:spLocks noChangeShapeType="1"/>
            </p:cNvSpPr>
            <p:nvPr/>
          </p:nvSpPr>
          <p:spPr bwMode="auto">
            <a:xfrm>
              <a:off x="1650206" y="4223494"/>
              <a:ext cx="0" cy="73660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4303" name="Line 43"/>
            <p:cNvSpPr>
              <a:spLocks noChangeShapeType="1"/>
            </p:cNvSpPr>
            <p:nvPr/>
          </p:nvSpPr>
          <p:spPr bwMode="auto">
            <a:xfrm>
              <a:off x="1662906" y="4223494"/>
              <a:ext cx="457200" cy="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4304" name="Line 44"/>
            <p:cNvSpPr>
              <a:spLocks noChangeShapeType="1"/>
            </p:cNvSpPr>
            <p:nvPr/>
          </p:nvSpPr>
          <p:spPr bwMode="auto">
            <a:xfrm>
              <a:off x="1650206" y="4972794"/>
              <a:ext cx="457200" cy="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sp>
        <p:nvSpPr>
          <p:cNvPr id="28" name="Line 45"/>
          <p:cNvSpPr>
            <a:spLocks noChangeShapeType="1"/>
          </p:cNvSpPr>
          <p:nvPr/>
        </p:nvSpPr>
        <p:spPr bwMode="auto">
          <a:xfrm>
            <a:off x="3097213" y="5594350"/>
            <a:ext cx="457200" cy="0"/>
          </a:xfrm>
          <a:prstGeom prst="line">
            <a:avLst/>
          </a:prstGeom>
          <a:noFill/>
          <a:ln w="9525">
            <a:solidFill>
              <a:srgbClr val="00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30" name="Text Box 21"/>
          <p:cNvSpPr txBox="1">
            <a:spLocks noChangeArrowheads="1"/>
          </p:cNvSpPr>
          <p:nvPr/>
        </p:nvSpPr>
        <p:spPr bwMode="auto">
          <a:xfrm>
            <a:off x="7572376" y="1270001"/>
            <a:ext cx="11969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 b="1">
                <a:solidFill>
                  <a:srgbClr val="009900"/>
                </a:solidFill>
              </a:rPr>
              <a:t>+ x</a:t>
            </a:r>
            <a:r>
              <a:rPr lang="it-IT" sz="2000" b="1" baseline="-25000">
                <a:solidFill>
                  <a:srgbClr val="009900"/>
                </a:solidFill>
              </a:rPr>
              <a:t>D</a:t>
            </a:r>
            <a:r>
              <a:rPr lang="it-IT" sz="2000" b="1" baseline="30000">
                <a:solidFill>
                  <a:srgbClr val="009900"/>
                </a:solidFill>
              </a:rPr>
              <a:t> </a:t>
            </a:r>
            <a:r>
              <a:rPr lang="it-IT" sz="2000" b="1">
                <a:solidFill>
                  <a:srgbClr val="009900"/>
                </a:solidFill>
              </a:rPr>
              <a:t>                          </a:t>
            </a:r>
          </a:p>
        </p:txBody>
      </p:sp>
      <p:sp>
        <p:nvSpPr>
          <p:cNvPr id="32" name="Text Box 24"/>
          <p:cNvSpPr txBox="1">
            <a:spLocks noChangeArrowheads="1"/>
          </p:cNvSpPr>
          <p:nvPr/>
        </p:nvSpPr>
        <p:spPr bwMode="auto">
          <a:xfrm>
            <a:off x="7705726" y="2366964"/>
            <a:ext cx="1127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 b="1">
                <a:solidFill>
                  <a:srgbClr val="009900"/>
                </a:solidFill>
              </a:rPr>
              <a:t>+ C</a:t>
            </a:r>
            <a:r>
              <a:rPr lang="it-IT" sz="2000" b="1" baseline="-25000">
                <a:solidFill>
                  <a:srgbClr val="009900"/>
                </a:solidFill>
              </a:rPr>
              <a:t>F</a:t>
            </a:r>
            <a:endParaRPr lang="it-IT" sz="2000" b="1">
              <a:solidFill>
                <a:srgbClr val="009900"/>
              </a:solidFill>
            </a:endParaRPr>
          </a:p>
        </p:txBody>
      </p:sp>
      <p:sp>
        <p:nvSpPr>
          <p:cNvPr id="34" name="Text Box 31"/>
          <p:cNvSpPr txBox="1">
            <a:spLocks noChangeArrowheads="1"/>
          </p:cNvSpPr>
          <p:nvPr/>
        </p:nvSpPr>
        <p:spPr bwMode="auto">
          <a:xfrm>
            <a:off x="4733925" y="4024314"/>
            <a:ext cx="13096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 b="1">
                <a:solidFill>
                  <a:srgbClr val="000066"/>
                </a:solidFill>
              </a:rPr>
              <a:t>C</a:t>
            </a:r>
            <a:r>
              <a:rPr lang="it-IT" sz="2000" b="1" baseline="-25000">
                <a:solidFill>
                  <a:srgbClr val="000066"/>
                </a:solidFill>
              </a:rPr>
              <a:t>D  </a:t>
            </a:r>
            <a:r>
              <a:rPr lang="it-IT" sz="2000" b="1">
                <a:solidFill>
                  <a:srgbClr val="000066"/>
                </a:solidFill>
              </a:rPr>
              <a:t>&gt;</a:t>
            </a:r>
            <a:r>
              <a:rPr lang="it-IT" sz="2000" b="1" baseline="-25000">
                <a:solidFill>
                  <a:srgbClr val="000066"/>
                </a:solidFill>
              </a:rPr>
              <a:t>  </a:t>
            </a:r>
            <a:r>
              <a:rPr lang="it-IT" sz="2000" b="1">
                <a:solidFill>
                  <a:srgbClr val="000066"/>
                </a:solidFill>
              </a:rPr>
              <a:t>x</a:t>
            </a:r>
            <a:r>
              <a:rPr lang="it-IT" sz="2000" b="1" baseline="-25000">
                <a:solidFill>
                  <a:srgbClr val="000066"/>
                </a:solidFill>
              </a:rPr>
              <a:t>D</a:t>
            </a:r>
            <a:r>
              <a:rPr lang="it-IT" sz="2000" b="1">
                <a:solidFill>
                  <a:srgbClr val="000066"/>
                </a:solidFill>
              </a:rPr>
              <a:t> </a:t>
            </a:r>
            <a:endParaRPr lang="it-IT" sz="2000" b="1" baseline="-25000">
              <a:solidFill>
                <a:srgbClr val="000066"/>
              </a:solidFill>
            </a:endParaRPr>
          </a:p>
        </p:txBody>
      </p:sp>
      <p:grpSp>
        <p:nvGrpSpPr>
          <p:cNvPr id="44" name="Gruppo 43"/>
          <p:cNvGrpSpPr>
            <a:grpSpLocks/>
          </p:cNvGrpSpPr>
          <p:nvPr/>
        </p:nvGrpSpPr>
        <p:grpSpPr bwMode="auto">
          <a:xfrm>
            <a:off x="4838701" y="5416550"/>
            <a:ext cx="1389063" cy="400050"/>
            <a:chOff x="3314582" y="5417152"/>
            <a:chExt cx="1389901" cy="400110"/>
          </a:xfrm>
        </p:grpSpPr>
        <p:sp>
          <p:nvSpPr>
            <p:cNvPr id="54300" name="Line 35"/>
            <p:cNvSpPr>
              <a:spLocks noChangeShapeType="1"/>
            </p:cNvSpPr>
            <p:nvPr/>
          </p:nvSpPr>
          <p:spPr bwMode="auto">
            <a:xfrm flipV="1">
              <a:off x="3718050" y="5466372"/>
              <a:ext cx="352638" cy="336600"/>
            </a:xfrm>
            <a:prstGeom prst="line">
              <a:avLst/>
            </a:prstGeom>
            <a:noFill/>
            <a:ln w="1905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4301" name="Text Box 34"/>
            <p:cNvSpPr txBox="1">
              <a:spLocks noChangeArrowheads="1"/>
            </p:cNvSpPr>
            <p:nvPr/>
          </p:nvSpPr>
          <p:spPr bwMode="auto">
            <a:xfrm>
              <a:off x="3314582" y="5417152"/>
              <a:ext cx="1389901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just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000" b="1">
                  <a:solidFill>
                    <a:srgbClr val="000066"/>
                  </a:solidFill>
                </a:rPr>
                <a:t>C</a:t>
              </a:r>
              <a:r>
                <a:rPr lang="it-IT" sz="2000" b="1" baseline="-25000">
                  <a:solidFill>
                    <a:srgbClr val="000066"/>
                  </a:solidFill>
                </a:rPr>
                <a:t>D </a:t>
              </a:r>
              <a:r>
                <a:rPr lang="it-IT" sz="2000" b="1">
                  <a:solidFill>
                    <a:srgbClr val="000066"/>
                  </a:solidFill>
                </a:rPr>
                <a:t>&gt;&gt; x</a:t>
              </a:r>
              <a:r>
                <a:rPr lang="it-IT" sz="2000" b="1" baseline="-25000">
                  <a:solidFill>
                    <a:srgbClr val="000066"/>
                  </a:solidFill>
                </a:rPr>
                <a:t>D</a:t>
              </a:r>
            </a:p>
          </p:txBody>
        </p:sp>
      </p:grpSp>
      <p:grpSp>
        <p:nvGrpSpPr>
          <p:cNvPr id="41" name="Gruppo 40"/>
          <p:cNvGrpSpPr>
            <a:grpSpLocks/>
          </p:cNvGrpSpPr>
          <p:nvPr/>
        </p:nvGrpSpPr>
        <p:grpSpPr bwMode="auto">
          <a:xfrm>
            <a:off x="8737600" y="4392614"/>
            <a:ext cx="3416300" cy="401637"/>
            <a:chOff x="7493087" y="3125588"/>
            <a:chExt cx="3415617" cy="400110"/>
          </a:xfrm>
        </p:grpSpPr>
        <p:sp>
          <p:nvSpPr>
            <p:cNvPr id="54298" name="Text Box 36"/>
            <p:cNvSpPr txBox="1">
              <a:spLocks noChangeArrowheads="1"/>
            </p:cNvSpPr>
            <p:nvPr/>
          </p:nvSpPr>
          <p:spPr bwMode="auto">
            <a:xfrm>
              <a:off x="7977178" y="3125588"/>
              <a:ext cx="2931526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just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000" b="1">
                  <a:solidFill>
                    <a:srgbClr val="000066"/>
                  </a:solidFill>
                </a:rPr>
                <a:t>HA</a:t>
              </a:r>
              <a:r>
                <a:rPr lang="it-IT" sz="2000" b="1" baseline="-25000">
                  <a:solidFill>
                    <a:srgbClr val="000066"/>
                  </a:solidFill>
                </a:rPr>
                <a:t>F</a:t>
              </a:r>
            </a:p>
          </p:txBody>
        </p:sp>
        <p:sp>
          <p:nvSpPr>
            <p:cNvPr id="54299" name="Line 37"/>
            <p:cNvSpPr>
              <a:spLocks noChangeShapeType="1"/>
            </p:cNvSpPr>
            <p:nvPr/>
          </p:nvSpPr>
          <p:spPr bwMode="auto">
            <a:xfrm flipH="1">
              <a:off x="7493087" y="3334341"/>
              <a:ext cx="503137" cy="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grpSp>
        <p:nvGrpSpPr>
          <p:cNvPr id="46" name="Gruppo 45"/>
          <p:cNvGrpSpPr>
            <a:grpSpLocks/>
          </p:cNvGrpSpPr>
          <p:nvPr/>
        </p:nvGrpSpPr>
        <p:grpSpPr bwMode="auto">
          <a:xfrm>
            <a:off x="6311900" y="5456238"/>
            <a:ext cx="3455988" cy="412750"/>
            <a:chOff x="4788024" y="5455748"/>
            <a:chExt cx="3456384" cy="413463"/>
          </a:xfrm>
        </p:grpSpPr>
        <p:sp>
          <p:nvSpPr>
            <p:cNvPr id="54296" name="Line 41"/>
            <p:cNvSpPr>
              <a:spLocks noChangeShapeType="1"/>
            </p:cNvSpPr>
            <p:nvPr/>
          </p:nvSpPr>
          <p:spPr bwMode="auto">
            <a:xfrm flipV="1">
              <a:off x="5877174" y="5508225"/>
              <a:ext cx="341352" cy="308507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4297" name="Text Box 38"/>
            <p:cNvSpPr txBox="1">
              <a:spLocks noChangeArrowheads="1"/>
            </p:cNvSpPr>
            <p:nvPr/>
          </p:nvSpPr>
          <p:spPr bwMode="auto">
            <a:xfrm>
              <a:off x="4788024" y="5455748"/>
              <a:ext cx="3456384" cy="413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just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b="1">
                  <a:solidFill>
                    <a:srgbClr val="009900"/>
                  </a:solidFill>
                  <a:cs typeface="Times New Roman" charset="0"/>
                </a:rPr>
                <a:t>[</a:t>
              </a:r>
              <a:r>
                <a:rPr lang="it-IT" sz="2000" b="1">
                  <a:solidFill>
                    <a:srgbClr val="009900"/>
                  </a:solidFill>
                </a:rPr>
                <a:t>H</a:t>
              </a:r>
              <a:r>
                <a:rPr lang="it-IT" sz="2000" b="1" baseline="-25000">
                  <a:solidFill>
                    <a:srgbClr val="009900"/>
                  </a:solidFill>
                </a:rPr>
                <a:t>3</a:t>
              </a:r>
              <a:r>
                <a:rPr lang="it-IT" sz="2000" b="1">
                  <a:solidFill>
                    <a:srgbClr val="009900"/>
                  </a:solidFill>
                </a:rPr>
                <a:t>O</a:t>
              </a:r>
              <a:r>
                <a:rPr lang="it-IT" sz="2000" b="1" baseline="30000">
                  <a:solidFill>
                    <a:srgbClr val="009900"/>
                  </a:solidFill>
                </a:rPr>
                <a:t>+</a:t>
              </a:r>
              <a:r>
                <a:rPr lang="en-US" sz="2000" b="1">
                  <a:solidFill>
                    <a:srgbClr val="009900"/>
                  </a:solidFill>
                  <a:cs typeface="Times New Roman" charset="0"/>
                </a:rPr>
                <a:t>]</a:t>
              </a:r>
              <a:r>
                <a:rPr lang="it-IT" sz="2000" b="1">
                  <a:solidFill>
                    <a:srgbClr val="009900"/>
                  </a:solidFill>
                </a:rPr>
                <a:t>  = C</a:t>
              </a:r>
              <a:r>
                <a:rPr lang="it-IT" sz="2000" b="1" baseline="-25000">
                  <a:solidFill>
                    <a:srgbClr val="009900"/>
                  </a:solidFill>
                </a:rPr>
                <a:t>F</a:t>
              </a:r>
              <a:r>
                <a:rPr lang="it-IT" sz="2000" b="1">
                  <a:solidFill>
                    <a:srgbClr val="009900"/>
                  </a:solidFill>
                </a:rPr>
                <a:t> + x</a:t>
              </a:r>
              <a:r>
                <a:rPr lang="it-IT" sz="2000" b="1" baseline="-25000">
                  <a:solidFill>
                    <a:srgbClr val="009900"/>
                  </a:solidFill>
                </a:rPr>
                <a:t>D</a:t>
              </a:r>
              <a:endParaRPr lang="it-IT" sz="2000" b="1" baseline="-25000">
                <a:solidFill>
                  <a:srgbClr val="000066"/>
                </a:solidFill>
              </a:endParaRPr>
            </a:p>
          </p:txBody>
        </p:sp>
      </p:grpSp>
      <p:sp>
        <p:nvSpPr>
          <p:cNvPr id="48" name="Text Box 31"/>
          <p:cNvSpPr txBox="1">
            <a:spLocks noChangeArrowheads="1"/>
          </p:cNvSpPr>
          <p:nvPr/>
        </p:nvSpPr>
        <p:spPr bwMode="auto">
          <a:xfrm>
            <a:off x="4764089" y="4724401"/>
            <a:ext cx="13096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 b="1">
                <a:solidFill>
                  <a:srgbClr val="000066"/>
                </a:solidFill>
              </a:rPr>
              <a:t>C</a:t>
            </a:r>
            <a:r>
              <a:rPr lang="it-IT" sz="2000" b="1" baseline="-25000">
                <a:solidFill>
                  <a:srgbClr val="000066"/>
                </a:solidFill>
              </a:rPr>
              <a:t>D  </a:t>
            </a:r>
            <a:r>
              <a:rPr lang="it-IT" sz="2000" b="1">
                <a:solidFill>
                  <a:srgbClr val="000066"/>
                </a:solidFill>
              </a:rPr>
              <a:t>&gt;&gt;</a:t>
            </a:r>
            <a:r>
              <a:rPr lang="it-IT" sz="2000" b="1" baseline="-25000">
                <a:solidFill>
                  <a:srgbClr val="000066"/>
                </a:solidFill>
              </a:rPr>
              <a:t>  </a:t>
            </a:r>
            <a:r>
              <a:rPr lang="it-IT" sz="2000" b="1">
                <a:solidFill>
                  <a:srgbClr val="000066"/>
                </a:solidFill>
              </a:rPr>
              <a:t>x</a:t>
            </a:r>
            <a:r>
              <a:rPr lang="it-IT" sz="2000" b="1" baseline="-25000">
                <a:solidFill>
                  <a:srgbClr val="000066"/>
                </a:solidFill>
              </a:rPr>
              <a:t>D</a:t>
            </a:r>
            <a:r>
              <a:rPr lang="it-IT" sz="2000" b="1">
                <a:solidFill>
                  <a:srgbClr val="000066"/>
                </a:solidFill>
              </a:rPr>
              <a:t> </a:t>
            </a:r>
            <a:endParaRPr lang="it-IT" sz="2000" b="1" baseline="-25000">
              <a:solidFill>
                <a:srgbClr val="000066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0289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333"/>
    </mc:Choice>
    <mc:Fallback>
      <p:transition spd="slow" advTm="143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1" grpId="0" animBg="1"/>
      <p:bldP spid="13" grpId="0"/>
      <p:bldP spid="16" grpId="0"/>
      <p:bldP spid="17" grpId="0"/>
      <p:bldP spid="30" grpId="0"/>
      <p:bldP spid="32" grpId="0"/>
      <p:bldP spid="34" grpId="0"/>
      <p:bldP spid="4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>
            <a:grpSpLocks/>
          </p:cNvGrpSpPr>
          <p:nvPr/>
        </p:nvGrpSpPr>
        <p:grpSpPr bwMode="auto">
          <a:xfrm>
            <a:off x="5437189" y="1620839"/>
            <a:ext cx="3159125" cy="917575"/>
            <a:chOff x="274293" y="1924321"/>
            <a:chExt cx="3158829" cy="917575"/>
          </a:xfrm>
        </p:grpSpPr>
        <p:sp>
          <p:nvSpPr>
            <p:cNvPr id="3" name="Text Box 46"/>
            <p:cNvSpPr txBox="1">
              <a:spLocks noChangeArrowheads="1"/>
            </p:cNvSpPr>
            <p:nvPr/>
          </p:nvSpPr>
          <p:spPr bwMode="auto">
            <a:xfrm>
              <a:off x="274293" y="1924321"/>
              <a:ext cx="3106446" cy="4619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just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dirty="0">
                  <a:solidFill>
                    <a:srgbClr val="000066"/>
                  </a:solidFill>
                  <a:cs typeface="Times New Roman" charset="0"/>
                </a:rPr>
                <a:t>x</a:t>
              </a:r>
              <a:r>
                <a:rPr lang="it-IT" b="1" baseline="-25000" dirty="0">
                  <a:solidFill>
                    <a:srgbClr val="002060"/>
                  </a:solidFill>
                </a:rPr>
                <a:t>D</a:t>
              </a:r>
              <a:r>
                <a:rPr lang="en-US" b="1" baseline="-25000" dirty="0">
                  <a:solidFill>
                    <a:srgbClr val="000066"/>
                  </a:solidFill>
                  <a:cs typeface="Times New Roman" charset="0"/>
                </a:rPr>
                <a:t>  </a:t>
              </a:r>
              <a:r>
                <a:rPr lang="en-US" b="1" dirty="0">
                  <a:solidFill>
                    <a:srgbClr val="000066"/>
                  </a:solidFill>
                  <a:cs typeface="Times New Roman" charset="0"/>
                </a:rPr>
                <a:t>= [A</a:t>
              </a:r>
              <a:r>
                <a:rPr lang="en-US" b="1" baseline="30000" dirty="0">
                  <a:solidFill>
                    <a:srgbClr val="000066"/>
                  </a:solidFill>
                  <a:cs typeface="Times New Roman" charset="0"/>
                </a:rPr>
                <a:t>-</a:t>
              </a:r>
              <a:r>
                <a:rPr lang="en-US" b="1" dirty="0">
                  <a:solidFill>
                    <a:srgbClr val="000066"/>
                  </a:solidFill>
                  <a:cs typeface="Times New Roman" charset="0"/>
                </a:rPr>
                <a:t>]  =    </a:t>
              </a:r>
              <a:r>
                <a:rPr lang="en-US" b="1" dirty="0" err="1">
                  <a:solidFill>
                    <a:srgbClr val="000066"/>
                  </a:solidFill>
                  <a:cs typeface="Times New Roman" charset="0"/>
                </a:rPr>
                <a:t>Ka</a:t>
              </a:r>
              <a:r>
                <a:rPr lang="en-US" b="1" dirty="0">
                  <a:solidFill>
                    <a:srgbClr val="000066"/>
                  </a:solidFill>
                  <a:cs typeface="Times New Roman" charset="0"/>
                </a:rPr>
                <a:t> </a:t>
              </a:r>
              <a:r>
                <a:rPr lang="en-US" b="1" dirty="0">
                  <a:solidFill>
                    <a:srgbClr val="000066"/>
                  </a:solidFill>
                </a:rPr>
                <a:t>[HA]</a:t>
              </a:r>
              <a:endParaRPr lang="en-US" b="1" baseline="-25000" dirty="0">
                <a:solidFill>
                  <a:srgbClr val="000066"/>
                </a:solidFill>
                <a:cs typeface="Times New Roman" charset="0"/>
              </a:endParaRPr>
            </a:p>
          </p:txBody>
        </p:sp>
        <p:sp>
          <p:nvSpPr>
            <p:cNvPr id="4" name="Text Box 47"/>
            <p:cNvSpPr txBox="1">
              <a:spLocks noChangeArrowheads="1"/>
            </p:cNvSpPr>
            <p:nvPr/>
          </p:nvSpPr>
          <p:spPr bwMode="auto">
            <a:xfrm>
              <a:off x="1991807" y="2379933"/>
              <a:ext cx="1441315" cy="4619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just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dirty="0">
                  <a:solidFill>
                    <a:srgbClr val="000066"/>
                  </a:solidFill>
                </a:rPr>
                <a:t>[H</a:t>
              </a:r>
              <a:r>
                <a:rPr lang="en-US" b="1" baseline="-25000" dirty="0">
                  <a:solidFill>
                    <a:srgbClr val="000066"/>
                  </a:solidFill>
                </a:rPr>
                <a:t>3</a:t>
              </a:r>
              <a:r>
                <a:rPr lang="en-US" b="1" dirty="0">
                  <a:solidFill>
                    <a:srgbClr val="000066"/>
                  </a:solidFill>
                </a:rPr>
                <a:t>O</a:t>
              </a:r>
              <a:r>
                <a:rPr lang="en-US" b="1" baseline="30000" dirty="0">
                  <a:solidFill>
                    <a:srgbClr val="000066"/>
                  </a:solidFill>
                </a:rPr>
                <a:t>+</a:t>
              </a:r>
              <a:r>
                <a:rPr lang="en-US" b="1" dirty="0">
                  <a:solidFill>
                    <a:srgbClr val="000066"/>
                  </a:solidFill>
                </a:rPr>
                <a:t>]</a:t>
              </a:r>
              <a:endParaRPr lang="en-US" b="1" baseline="-25000" dirty="0">
                <a:solidFill>
                  <a:srgbClr val="000066"/>
                </a:solidFill>
                <a:cs typeface="Times New Roman" charset="0"/>
              </a:endParaRPr>
            </a:p>
          </p:txBody>
        </p:sp>
        <p:sp>
          <p:nvSpPr>
            <p:cNvPr id="5" name="Line 48"/>
            <p:cNvSpPr>
              <a:spLocks noChangeShapeType="1"/>
            </p:cNvSpPr>
            <p:nvPr/>
          </p:nvSpPr>
          <p:spPr bwMode="auto">
            <a:xfrm>
              <a:off x="1844183" y="2379933"/>
              <a:ext cx="1431791" cy="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sp>
        <p:nvSpPr>
          <p:cNvPr id="6" name="Text Box 28"/>
          <p:cNvSpPr txBox="1">
            <a:spLocks noChangeArrowheads="1"/>
          </p:cNvSpPr>
          <p:nvPr/>
        </p:nvSpPr>
        <p:spPr bwMode="auto">
          <a:xfrm>
            <a:off x="2338388" y="765176"/>
            <a:ext cx="3098800" cy="46196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9900"/>
                </a:solidFill>
                <a:cs typeface="Times New Roman" charset="0"/>
              </a:rPr>
              <a:t>[</a:t>
            </a:r>
            <a:r>
              <a:rPr lang="it-IT" b="1" dirty="0">
                <a:solidFill>
                  <a:srgbClr val="009900"/>
                </a:solidFill>
              </a:rPr>
              <a:t>H</a:t>
            </a:r>
            <a:r>
              <a:rPr lang="it-IT" b="1" baseline="-25000" dirty="0">
                <a:solidFill>
                  <a:srgbClr val="009900"/>
                </a:solidFill>
              </a:rPr>
              <a:t>3</a:t>
            </a:r>
            <a:r>
              <a:rPr lang="it-IT" b="1" dirty="0">
                <a:solidFill>
                  <a:srgbClr val="009900"/>
                </a:solidFill>
              </a:rPr>
              <a:t>O</a:t>
            </a:r>
            <a:r>
              <a:rPr lang="it-IT" b="1" baseline="30000" dirty="0">
                <a:solidFill>
                  <a:srgbClr val="009900"/>
                </a:solidFill>
              </a:rPr>
              <a:t>+</a:t>
            </a:r>
            <a:r>
              <a:rPr lang="en-US" b="1" dirty="0">
                <a:solidFill>
                  <a:srgbClr val="009900"/>
                </a:solidFill>
                <a:cs typeface="Times New Roman" charset="0"/>
              </a:rPr>
              <a:t>]</a:t>
            </a:r>
            <a:r>
              <a:rPr lang="it-IT" b="1" dirty="0">
                <a:solidFill>
                  <a:srgbClr val="009900"/>
                </a:solidFill>
              </a:rPr>
              <a:t>  = C</a:t>
            </a:r>
            <a:r>
              <a:rPr lang="it-IT" b="1" baseline="-25000" dirty="0">
                <a:solidFill>
                  <a:srgbClr val="009900"/>
                </a:solidFill>
              </a:rPr>
              <a:t>F</a:t>
            </a:r>
            <a:r>
              <a:rPr lang="it-IT" b="1" dirty="0">
                <a:solidFill>
                  <a:srgbClr val="009900"/>
                </a:solidFill>
              </a:rPr>
              <a:t> + </a:t>
            </a:r>
            <a:r>
              <a:rPr lang="it-IT" b="1" dirty="0" err="1">
                <a:solidFill>
                  <a:srgbClr val="009900"/>
                </a:solidFill>
              </a:rPr>
              <a:t>x</a:t>
            </a:r>
            <a:r>
              <a:rPr lang="it-IT" b="1" baseline="-25000" dirty="0" err="1">
                <a:solidFill>
                  <a:srgbClr val="009900"/>
                </a:solidFill>
              </a:rPr>
              <a:t>D</a:t>
            </a:r>
            <a:r>
              <a:rPr lang="it-IT" b="1" baseline="30000" dirty="0">
                <a:solidFill>
                  <a:srgbClr val="009900"/>
                </a:solidFill>
              </a:rPr>
              <a:t> </a:t>
            </a:r>
          </a:p>
        </p:txBody>
      </p:sp>
      <p:sp>
        <p:nvSpPr>
          <p:cNvPr id="14" name="Text Box 53"/>
          <p:cNvSpPr txBox="1">
            <a:spLocks noChangeArrowheads="1"/>
          </p:cNvSpPr>
          <p:nvPr/>
        </p:nvSpPr>
        <p:spPr bwMode="auto">
          <a:xfrm>
            <a:off x="1760538" y="2811463"/>
            <a:ext cx="6299200" cy="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66"/>
                </a:solidFill>
                <a:cs typeface="Times New Roman" charset="0"/>
              </a:rPr>
              <a:t>[H</a:t>
            </a:r>
            <a:r>
              <a:rPr lang="en-US" b="1" baseline="-25000" dirty="0">
                <a:solidFill>
                  <a:srgbClr val="000066"/>
                </a:solidFill>
                <a:cs typeface="Times New Roman" charset="0"/>
              </a:rPr>
              <a:t>3</a:t>
            </a:r>
            <a:r>
              <a:rPr lang="en-US" b="1" dirty="0">
                <a:solidFill>
                  <a:srgbClr val="000066"/>
                </a:solidFill>
                <a:cs typeface="Times New Roman" charset="0"/>
              </a:rPr>
              <a:t>O</a:t>
            </a:r>
            <a:r>
              <a:rPr lang="en-US" b="1" baseline="30000" dirty="0">
                <a:solidFill>
                  <a:srgbClr val="000066"/>
                </a:solidFill>
                <a:cs typeface="Times New Roman" charset="0"/>
              </a:rPr>
              <a:t>+</a:t>
            </a:r>
            <a:r>
              <a:rPr lang="en-US" b="1" dirty="0">
                <a:solidFill>
                  <a:srgbClr val="000066"/>
                </a:solidFill>
                <a:cs typeface="Times New Roman" charset="0"/>
              </a:rPr>
              <a:t>]  =  </a:t>
            </a:r>
            <a:r>
              <a:rPr lang="en-US" b="1" dirty="0" err="1">
                <a:solidFill>
                  <a:srgbClr val="000066"/>
                </a:solidFill>
                <a:cs typeface="Times New Roman" charset="0"/>
              </a:rPr>
              <a:t>c</a:t>
            </a:r>
            <a:r>
              <a:rPr lang="en-US" b="1" baseline="-25000" dirty="0" err="1">
                <a:solidFill>
                  <a:srgbClr val="000066"/>
                </a:solidFill>
                <a:cs typeface="Times New Roman" charset="0"/>
              </a:rPr>
              <a:t>F</a:t>
            </a:r>
            <a:r>
              <a:rPr lang="en-US" b="1" baseline="-25000" dirty="0">
                <a:solidFill>
                  <a:srgbClr val="000066"/>
                </a:solidFill>
                <a:cs typeface="Times New Roman" charset="0"/>
              </a:rPr>
              <a:t> </a:t>
            </a:r>
            <a:r>
              <a:rPr lang="en-US" b="1" dirty="0">
                <a:solidFill>
                  <a:srgbClr val="000066"/>
                </a:solidFill>
                <a:cs typeface="Times New Roman" charset="0"/>
              </a:rPr>
              <a:t>+ x</a:t>
            </a:r>
            <a:r>
              <a:rPr lang="it-IT" b="1" baseline="-25000" dirty="0">
                <a:solidFill>
                  <a:srgbClr val="002060"/>
                </a:solidFill>
              </a:rPr>
              <a:t>D</a:t>
            </a:r>
            <a:r>
              <a:rPr lang="en-US" b="1" baseline="-25000" dirty="0">
                <a:solidFill>
                  <a:srgbClr val="000066"/>
                </a:solidFill>
                <a:cs typeface="Times New Roman" charset="0"/>
              </a:rPr>
              <a:t> </a:t>
            </a:r>
            <a:r>
              <a:rPr lang="en-US" b="1" dirty="0">
                <a:solidFill>
                  <a:srgbClr val="000066"/>
                </a:solidFill>
                <a:cs typeface="Times New Roman" charset="0"/>
              </a:rPr>
              <a:t>=</a:t>
            </a:r>
            <a:endParaRPr lang="en-US" b="1" dirty="0">
              <a:solidFill>
                <a:srgbClr val="000066"/>
              </a:solidFill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baseline="-25000" dirty="0">
              <a:solidFill>
                <a:srgbClr val="000066"/>
              </a:solidFill>
              <a:cs typeface="Times New Roman" charset="0"/>
            </a:endParaRPr>
          </a:p>
        </p:txBody>
      </p:sp>
      <p:sp>
        <p:nvSpPr>
          <p:cNvPr id="17" name="Text Box 60"/>
          <p:cNvSpPr txBox="1">
            <a:spLocks noChangeArrowheads="1"/>
          </p:cNvSpPr>
          <p:nvPr/>
        </p:nvSpPr>
        <p:spPr bwMode="auto">
          <a:xfrm>
            <a:off x="1804988" y="4154488"/>
            <a:ext cx="60706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66"/>
                </a:solidFill>
                <a:cs typeface="Times New Roman" charset="0"/>
              </a:rPr>
              <a:t>[H</a:t>
            </a:r>
            <a:r>
              <a:rPr lang="en-US" b="1" baseline="-25000" dirty="0">
                <a:solidFill>
                  <a:srgbClr val="000066"/>
                </a:solidFill>
                <a:cs typeface="Times New Roman" charset="0"/>
              </a:rPr>
              <a:t>3</a:t>
            </a:r>
            <a:r>
              <a:rPr lang="en-US" b="1" dirty="0">
                <a:solidFill>
                  <a:srgbClr val="000066"/>
                </a:solidFill>
                <a:cs typeface="Times New Roman" charset="0"/>
              </a:rPr>
              <a:t>O</a:t>
            </a:r>
            <a:r>
              <a:rPr lang="en-US" b="1" baseline="30000" dirty="0">
                <a:solidFill>
                  <a:srgbClr val="000066"/>
                </a:solidFill>
                <a:cs typeface="Times New Roman" charset="0"/>
              </a:rPr>
              <a:t>+</a:t>
            </a:r>
            <a:r>
              <a:rPr lang="en-US" b="1" dirty="0">
                <a:solidFill>
                  <a:srgbClr val="000066"/>
                </a:solidFill>
                <a:cs typeface="Times New Roman" charset="0"/>
              </a:rPr>
              <a:t>]</a:t>
            </a:r>
            <a:r>
              <a:rPr lang="en-US" b="1" baseline="30000" dirty="0">
                <a:solidFill>
                  <a:srgbClr val="000066"/>
                </a:solidFill>
                <a:cs typeface="Times New Roman" charset="0"/>
              </a:rPr>
              <a:t>2</a:t>
            </a:r>
            <a:r>
              <a:rPr lang="en-US" b="1" dirty="0">
                <a:solidFill>
                  <a:srgbClr val="000066"/>
                </a:solidFill>
                <a:cs typeface="Times New Roman" charset="0"/>
              </a:rPr>
              <a:t> = </a:t>
            </a:r>
            <a:r>
              <a:rPr lang="en-US" b="1" dirty="0">
                <a:solidFill>
                  <a:srgbClr val="000066"/>
                </a:solidFill>
              </a:rPr>
              <a:t>[H</a:t>
            </a:r>
            <a:r>
              <a:rPr lang="en-US" b="1" baseline="-25000" dirty="0">
                <a:solidFill>
                  <a:srgbClr val="000066"/>
                </a:solidFill>
              </a:rPr>
              <a:t>3</a:t>
            </a:r>
            <a:r>
              <a:rPr lang="en-US" b="1" dirty="0">
                <a:solidFill>
                  <a:srgbClr val="000066"/>
                </a:solidFill>
              </a:rPr>
              <a:t>O</a:t>
            </a:r>
            <a:r>
              <a:rPr lang="en-US" b="1" baseline="30000" dirty="0">
                <a:solidFill>
                  <a:srgbClr val="000066"/>
                </a:solidFill>
              </a:rPr>
              <a:t>+</a:t>
            </a:r>
            <a:r>
              <a:rPr lang="en-US" b="1" dirty="0">
                <a:solidFill>
                  <a:srgbClr val="000066"/>
                </a:solidFill>
              </a:rPr>
              <a:t>]</a:t>
            </a:r>
            <a:r>
              <a:rPr lang="en-US" b="1" baseline="-25000" dirty="0">
                <a:solidFill>
                  <a:srgbClr val="000066"/>
                </a:solidFill>
                <a:cs typeface="Times New Roman" charset="0"/>
              </a:rPr>
              <a:t> </a:t>
            </a:r>
            <a:r>
              <a:rPr lang="en-US" b="1" dirty="0" err="1">
                <a:solidFill>
                  <a:srgbClr val="000066"/>
                </a:solidFill>
                <a:cs typeface="Times New Roman" charset="0"/>
              </a:rPr>
              <a:t>c</a:t>
            </a:r>
            <a:r>
              <a:rPr lang="en-US" b="1" baseline="-25000" dirty="0" err="1">
                <a:solidFill>
                  <a:srgbClr val="000066"/>
                </a:solidFill>
                <a:cs typeface="Times New Roman" charset="0"/>
              </a:rPr>
              <a:t>F</a:t>
            </a:r>
            <a:r>
              <a:rPr lang="en-US" b="1" baseline="-25000" dirty="0">
                <a:solidFill>
                  <a:srgbClr val="000066"/>
                </a:solidFill>
                <a:cs typeface="Times New Roman" charset="0"/>
              </a:rPr>
              <a:t>   </a:t>
            </a:r>
            <a:r>
              <a:rPr lang="en-US" b="1" dirty="0">
                <a:solidFill>
                  <a:srgbClr val="000066"/>
                </a:solidFill>
                <a:cs typeface="Times New Roman" charset="0"/>
              </a:rPr>
              <a:t>+</a:t>
            </a:r>
            <a:r>
              <a:rPr lang="en-US" b="1" dirty="0">
                <a:solidFill>
                  <a:srgbClr val="000066"/>
                </a:solidFill>
                <a:cs typeface="Times New Roman" charset="0"/>
              </a:rPr>
              <a:t> </a:t>
            </a:r>
            <a:r>
              <a:rPr lang="en-US" b="1" dirty="0" err="1">
                <a:solidFill>
                  <a:srgbClr val="000066"/>
                </a:solidFill>
              </a:rPr>
              <a:t>Ka</a:t>
            </a:r>
            <a:r>
              <a:rPr lang="en-US" b="1" dirty="0">
                <a:solidFill>
                  <a:srgbClr val="000066"/>
                </a:solidFill>
              </a:rPr>
              <a:t> [HA]</a:t>
            </a:r>
          </a:p>
        </p:txBody>
      </p:sp>
      <p:grpSp>
        <p:nvGrpSpPr>
          <p:cNvPr id="21" name="Gruppo 20"/>
          <p:cNvGrpSpPr>
            <a:grpSpLocks/>
          </p:cNvGrpSpPr>
          <p:nvPr/>
        </p:nvGrpSpPr>
        <p:grpSpPr bwMode="auto">
          <a:xfrm>
            <a:off x="4267200" y="2779714"/>
            <a:ext cx="6299200" cy="841375"/>
            <a:chOff x="3851920" y="1703119"/>
            <a:chExt cx="6299200" cy="841036"/>
          </a:xfrm>
        </p:grpSpPr>
        <p:sp>
          <p:nvSpPr>
            <p:cNvPr id="18" name="Text Box 53"/>
            <p:cNvSpPr txBox="1">
              <a:spLocks noChangeArrowheads="1"/>
            </p:cNvSpPr>
            <p:nvPr/>
          </p:nvSpPr>
          <p:spPr bwMode="auto">
            <a:xfrm>
              <a:off x="3851920" y="1703119"/>
              <a:ext cx="6299200" cy="666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just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dirty="0" err="1">
                  <a:solidFill>
                    <a:srgbClr val="000066"/>
                  </a:solidFill>
                  <a:cs typeface="Times New Roman" charset="0"/>
                </a:rPr>
                <a:t>c</a:t>
              </a:r>
              <a:r>
                <a:rPr lang="en-US" b="1" baseline="-25000" dirty="0" err="1">
                  <a:solidFill>
                    <a:srgbClr val="000066"/>
                  </a:solidFill>
                  <a:cs typeface="Times New Roman" charset="0"/>
                </a:rPr>
                <a:t>F</a:t>
              </a:r>
              <a:r>
                <a:rPr lang="en-US" b="1" baseline="-25000" dirty="0">
                  <a:solidFill>
                    <a:srgbClr val="000066"/>
                  </a:solidFill>
                  <a:cs typeface="Times New Roman" charset="0"/>
                </a:rPr>
                <a:t>   </a:t>
              </a:r>
              <a:r>
                <a:rPr lang="en-US" b="1" dirty="0">
                  <a:solidFill>
                    <a:srgbClr val="000066"/>
                  </a:solidFill>
                  <a:cs typeface="Times New Roman" charset="0"/>
                </a:rPr>
                <a:t>+ </a:t>
              </a:r>
              <a:r>
                <a:rPr lang="en-US" b="1" dirty="0" err="1">
                  <a:solidFill>
                    <a:srgbClr val="000066"/>
                  </a:solidFill>
                </a:rPr>
                <a:t>Ka</a:t>
              </a:r>
              <a:r>
                <a:rPr lang="en-US" b="1" dirty="0">
                  <a:solidFill>
                    <a:srgbClr val="000066"/>
                  </a:solidFill>
                </a:rPr>
                <a:t> [HA]    </a:t>
              </a:r>
            </a:p>
            <a:p>
              <a:pPr algn="just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baseline="-25000" dirty="0">
                <a:solidFill>
                  <a:srgbClr val="000066"/>
                </a:solidFill>
                <a:cs typeface="Times New Roman" charset="0"/>
              </a:endParaRPr>
            </a:p>
          </p:txBody>
        </p:sp>
        <p:sp>
          <p:nvSpPr>
            <p:cNvPr id="19" name="Text Box 54"/>
            <p:cNvSpPr txBox="1">
              <a:spLocks noChangeArrowheads="1"/>
            </p:cNvSpPr>
            <p:nvPr/>
          </p:nvSpPr>
          <p:spPr bwMode="auto">
            <a:xfrm>
              <a:off x="4545658" y="2082378"/>
              <a:ext cx="1323975" cy="461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just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dirty="0">
                  <a:solidFill>
                    <a:srgbClr val="000066"/>
                  </a:solidFill>
                </a:rPr>
                <a:t>[H</a:t>
              </a:r>
              <a:r>
                <a:rPr lang="en-US" b="1" baseline="-25000" dirty="0">
                  <a:solidFill>
                    <a:srgbClr val="000066"/>
                  </a:solidFill>
                </a:rPr>
                <a:t>3</a:t>
              </a:r>
              <a:r>
                <a:rPr lang="en-US" b="1" dirty="0">
                  <a:solidFill>
                    <a:srgbClr val="000066"/>
                  </a:solidFill>
                </a:rPr>
                <a:t>O</a:t>
              </a:r>
              <a:r>
                <a:rPr lang="en-US" b="1" baseline="30000" dirty="0">
                  <a:solidFill>
                    <a:srgbClr val="000066"/>
                  </a:solidFill>
                </a:rPr>
                <a:t>+</a:t>
              </a:r>
              <a:r>
                <a:rPr lang="en-US" b="1" dirty="0">
                  <a:solidFill>
                    <a:srgbClr val="000066"/>
                  </a:solidFill>
                </a:rPr>
                <a:t>]</a:t>
              </a:r>
              <a:endParaRPr lang="en-US" b="1" baseline="-25000" dirty="0">
                <a:solidFill>
                  <a:srgbClr val="000066"/>
                </a:solidFill>
                <a:cs typeface="Times New Roman" charset="0"/>
              </a:endParaRPr>
            </a:p>
          </p:txBody>
        </p:sp>
        <p:sp>
          <p:nvSpPr>
            <p:cNvPr id="20" name="Line 56"/>
            <p:cNvSpPr>
              <a:spLocks noChangeShapeType="1"/>
            </p:cNvSpPr>
            <p:nvPr/>
          </p:nvSpPr>
          <p:spPr bwMode="auto">
            <a:xfrm>
              <a:off x="4499620" y="2152200"/>
              <a:ext cx="1200150" cy="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sp>
        <p:nvSpPr>
          <p:cNvPr id="22" name="Text Box 60"/>
          <p:cNvSpPr txBox="1">
            <a:spLocks noChangeArrowheads="1"/>
          </p:cNvSpPr>
          <p:nvPr/>
        </p:nvSpPr>
        <p:spPr bwMode="auto">
          <a:xfrm>
            <a:off x="1760538" y="5061744"/>
            <a:ext cx="822389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66"/>
                </a:solidFill>
                <a:cs typeface="Times New Roman" charset="0"/>
              </a:rPr>
              <a:t>[H</a:t>
            </a:r>
            <a:r>
              <a:rPr lang="en-US" b="1" baseline="-25000" dirty="0">
                <a:solidFill>
                  <a:srgbClr val="000066"/>
                </a:solidFill>
                <a:cs typeface="Times New Roman" charset="0"/>
              </a:rPr>
              <a:t>3</a:t>
            </a:r>
            <a:r>
              <a:rPr lang="en-US" b="1" dirty="0">
                <a:solidFill>
                  <a:srgbClr val="000066"/>
                </a:solidFill>
                <a:cs typeface="Times New Roman" charset="0"/>
              </a:rPr>
              <a:t>O</a:t>
            </a:r>
            <a:r>
              <a:rPr lang="en-US" b="1" baseline="30000" dirty="0">
                <a:solidFill>
                  <a:srgbClr val="000066"/>
                </a:solidFill>
                <a:cs typeface="Times New Roman" charset="0"/>
              </a:rPr>
              <a:t>+</a:t>
            </a:r>
            <a:r>
              <a:rPr lang="en-US" b="1" dirty="0">
                <a:solidFill>
                  <a:srgbClr val="000066"/>
                </a:solidFill>
                <a:cs typeface="Times New Roman" charset="0"/>
              </a:rPr>
              <a:t>]</a:t>
            </a:r>
            <a:r>
              <a:rPr lang="en-US" b="1" baseline="30000" dirty="0">
                <a:solidFill>
                  <a:srgbClr val="000066"/>
                </a:solidFill>
                <a:cs typeface="Times New Roman" charset="0"/>
              </a:rPr>
              <a:t>2</a:t>
            </a:r>
            <a:r>
              <a:rPr lang="en-US" b="1" dirty="0">
                <a:solidFill>
                  <a:srgbClr val="000066"/>
                </a:solidFill>
                <a:cs typeface="Times New Roman" charset="0"/>
              </a:rPr>
              <a:t> - </a:t>
            </a:r>
            <a:r>
              <a:rPr lang="en-US" b="1" dirty="0">
                <a:solidFill>
                  <a:srgbClr val="000066"/>
                </a:solidFill>
              </a:rPr>
              <a:t>[H</a:t>
            </a:r>
            <a:r>
              <a:rPr lang="en-US" b="1" baseline="-25000" dirty="0">
                <a:solidFill>
                  <a:srgbClr val="000066"/>
                </a:solidFill>
              </a:rPr>
              <a:t>3</a:t>
            </a:r>
            <a:r>
              <a:rPr lang="en-US" b="1" dirty="0">
                <a:solidFill>
                  <a:srgbClr val="000066"/>
                </a:solidFill>
              </a:rPr>
              <a:t>O</a:t>
            </a:r>
            <a:r>
              <a:rPr lang="en-US" b="1" baseline="30000" dirty="0">
                <a:solidFill>
                  <a:srgbClr val="000066"/>
                </a:solidFill>
              </a:rPr>
              <a:t>+</a:t>
            </a:r>
            <a:r>
              <a:rPr lang="en-US" b="1" dirty="0">
                <a:solidFill>
                  <a:srgbClr val="000066"/>
                </a:solidFill>
              </a:rPr>
              <a:t>]</a:t>
            </a:r>
            <a:r>
              <a:rPr lang="en-US" b="1" baseline="-25000" dirty="0">
                <a:solidFill>
                  <a:srgbClr val="000066"/>
                </a:solidFill>
                <a:cs typeface="Times New Roman" charset="0"/>
              </a:rPr>
              <a:t> </a:t>
            </a:r>
            <a:r>
              <a:rPr lang="en-US" b="1" dirty="0" err="1">
                <a:solidFill>
                  <a:srgbClr val="000066"/>
                </a:solidFill>
                <a:cs typeface="Times New Roman" charset="0"/>
              </a:rPr>
              <a:t>c</a:t>
            </a:r>
            <a:r>
              <a:rPr lang="en-US" b="1" baseline="-25000" dirty="0" err="1">
                <a:solidFill>
                  <a:srgbClr val="000066"/>
                </a:solidFill>
                <a:cs typeface="Times New Roman" charset="0"/>
              </a:rPr>
              <a:t>F</a:t>
            </a:r>
            <a:r>
              <a:rPr lang="en-US" b="1" baseline="-25000" dirty="0">
                <a:solidFill>
                  <a:srgbClr val="000066"/>
                </a:solidFill>
                <a:cs typeface="Times New Roman" charset="0"/>
              </a:rPr>
              <a:t>   </a:t>
            </a:r>
            <a:r>
              <a:rPr lang="en-US" b="1" dirty="0">
                <a:solidFill>
                  <a:srgbClr val="000066"/>
                </a:solidFill>
                <a:cs typeface="Times New Roman" charset="0"/>
              </a:rPr>
              <a:t>- </a:t>
            </a:r>
            <a:r>
              <a:rPr lang="en-US" b="1" dirty="0" err="1">
                <a:solidFill>
                  <a:srgbClr val="000066"/>
                </a:solidFill>
              </a:rPr>
              <a:t>Ka</a:t>
            </a:r>
            <a:r>
              <a:rPr lang="en-US" b="1" dirty="0">
                <a:solidFill>
                  <a:srgbClr val="000066"/>
                </a:solidFill>
              </a:rPr>
              <a:t> [HA] = 0		</a:t>
            </a:r>
            <a:r>
              <a:rPr lang="en-US" b="1" dirty="0">
                <a:solidFill>
                  <a:srgbClr val="000066"/>
                </a:solidFill>
              </a:rPr>
              <a:t> [HA] </a:t>
            </a:r>
            <a:r>
              <a:rPr lang="en-US" b="1" dirty="0">
                <a:solidFill>
                  <a:srgbClr val="000066"/>
                </a:solidFill>
              </a:rPr>
              <a:t>=  C</a:t>
            </a:r>
            <a:r>
              <a:rPr lang="en-US" b="1" baseline="-25000" dirty="0">
                <a:solidFill>
                  <a:srgbClr val="000066"/>
                </a:solidFill>
              </a:rPr>
              <a:t>D</a:t>
            </a:r>
            <a:r>
              <a:rPr lang="en-US" b="1" dirty="0">
                <a:solidFill>
                  <a:srgbClr val="000066"/>
                </a:solidFill>
              </a:rPr>
              <a:t> - </a:t>
            </a:r>
            <a:r>
              <a:rPr lang="en-US" b="1" strike="sngStrike" dirty="0" err="1">
                <a:solidFill>
                  <a:srgbClr val="000066"/>
                </a:solidFill>
              </a:rPr>
              <a:t>x</a:t>
            </a:r>
            <a:r>
              <a:rPr lang="en-US" b="1" baseline="-25000" dirty="0" err="1">
                <a:solidFill>
                  <a:srgbClr val="000066"/>
                </a:solidFill>
              </a:rPr>
              <a:t>D</a:t>
            </a:r>
            <a:r>
              <a:rPr lang="en-US" b="1" dirty="0">
                <a:solidFill>
                  <a:srgbClr val="000066"/>
                </a:solidFill>
              </a:rPr>
              <a:t>        </a:t>
            </a:r>
          </a:p>
        </p:txBody>
      </p:sp>
      <p:grpSp>
        <p:nvGrpSpPr>
          <p:cNvPr id="28" name="Gruppo 27"/>
          <p:cNvGrpSpPr>
            <a:grpSpLocks/>
          </p:cNvGrpSpPr>
          <p:nvPr/>
        </p:nvGrpSpPr>
        <p:grpSpPr bwMode="auto">
          <a:xfrm>
            <a:off x="1876425" y="1735139"/>
            <a:ext cx="2622550" cy="809625"/>
            <a:chOff x="373980" y="1846833"/>
            <a:chExt cx="2622550" cy="808931"/>
          </a:xfrm>
        </p:grpSpPr>
        <p:grpSp>
          <p:nvGrpSpPr>
            <p:cNvPr id="56329" name="Gruppo 22"/>
            <p:cNvGrpSpPr>
              <a:grpSpLocks/>
            </p:cNvGrpSpPr>
            <p:nvPr/>
          </p:nvGrpSpPr>
          <p:grpSpPr bwMode="auto">
            <a:xfrm>
              <a:off x="373980" y="1846833"/>
              <a:ext cx="2622550" cy="465622"/>
              <a:chOff x="274295" y="1990908"/>
              <a:chExt cx="2622550" cy="465622"/>
            </a:xfrm>
          </p:grpSpPr>
          <p:sp>
            <p:nvSpPr>
              <p:cNvPr id="24" name="Text Box 46"/>
              <p:cNvSpPr txBox="1">
                <a:spLocks noChangeArrowheads="1"/>
              </p:cNvSpPr>
              <p:nvPr/>
            </p:nvSpPr>
            <p:spPr bwMode="auto">
              <a:xfrm>
                <a:off x="274295" y="1994080"/>
                <a:ext cx="2622550" cy="4631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just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b="1" dirty="0" err="1">
                    <a:solidFill>
                      <a:srgbClr val="000066"/>
                    </a:solidFill>
                    <a:cs typeface="Times New Roman" charset="0"/>
                  </a:rPr>
                  <a:t>Ka</a:t>
                </a:r>
                <a:r>
                  <a:rPr lang="en-US" b="1" dirty="0">
                    <a:solidFill>
                      <a:srgbClr val="000066"/>
                    </a:solidFill>
                    <a:cs typeface="Times New Roman" charset="0"/>
                  </a:rPr>
                  <a:t> </a:t>
                </a:r>
                <a:r>
                  <a:rPr lang="en-US" b="1" baseline="-25000" dirty="0">
                    <a:solidFill>
                      <a:srgbClr val="000066"/>
                    </a:solidFill>
                    <a:cs typeface="Times New Roman" charset="0"/>
                  </a:rPr>
                  <a:t> </a:t>
                </a:r>
                <a:r>
                  <a:rPr lang="en-US" b="1" dirty="0">
                    <a:solidFill>
                      <a:srgbClr val="000066"/>
                    </a:solidFill>
                    <a:cs typeface="Times New Roman" charset="0"/>
                  </a:rPr>
                  <a:t>= [A</a:t>
                </a:r>
                <a:r>
                  <a:rPr lang="en-US" b="1" baseline="30000" dirty="0">
                    <a:solidFill>
                      <a:srgbClr val="000066"/>
                    </a:solidFill>
                    <a:cs typeface="Times New Roman" charset="0"/>
                  </a:rPr>
                  <a:t>-</a:t>
                </a:r>
                <a:r>
                  <a:rPr lang="en-US" b="1" dirty="0">
                    <a:solidFill>
                      <a:srgbClr val="000066"/>
                    </a:solidFill>
                    <a:cs typeface="Times New Roman" charset="0"/>
                  </a:rPr>
                  <a:t>]</a:t>
                </a:r>
                <a:endParaRPr lang="en-US" b="1" baseline="-25000" dirty="0">
                  <a:solidFill>
                    <a:srgbClr val="000066"/>
                  </a:solidFill>
                  <a:cs typeface="Times New Roman" charset="0"/>
                </a:endParaRPr>
              </a:p>
            </p:txBody>
          </p:sp>
          <p:sp>
            <p:nvSpPr>
              <p:cNvPr id="25" name="Text Box 47"/>
              <p:cNvSpPr txBox="1">
                <a:spLocks noChangeArrowheads="1"/>
              </p:cNvSpPr>
              <p:nvPr/>
            </p:nvSpPr>
            <p:spPr bwMode="auto">
              <a:xfrm>
                <a:off x="1603033" y="1990908"/>
                <a:ext cx="1287462" cy="4631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just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b="1" dirty="0">
                    <a:solidFill>
                      <a:srgbClr val="000066"/>
                    </a:solidFill>
                  </a:rPr>
                  <a:t>[H</a:t>
                </a:r>
                <a:r>
                  <a:rPr lang="en-US" b="1" baseline="-25000" dirty="0">
                    <a:solidFill>
                      <a:srgbClr val="000066"/>
                    </a:solidFill>
                  </a:rPr>
                  <a:t>3</a:t>
                </a:r>
                <a:r>
                  <a:rPr lang="en-US" b="1" dirty="0">
                    <a:solidFill>
                      <a:srgbClr val="000066"/>
                    </a:solidFill>
                  </a:rPr>
                  <a:t>O</a:t>
                </a:r>
                <a:r>
                  <a:rPr lang="en-US" b="1" baseline="30000" dirty="0">
                    <a:solidFill>
                      <a:srgbClr val="000066"/>
                    </a:solidFill>
                  </a:rPr>
                  <a:t>+</a:t>
                </a:r>
                <a:r>
                  <a:rPr lang="en-US" b="1" dirty="0">
                    <a:solidFill>
                      <a:srgbClr val="000066"/>
                    </a:solidFill>
                  </a:rPr>
                  <a:t>]</a:t>
                </a:r>
                <a:endParaRPr lang="en-US" b="1" baseline="-25000" dirty="0">
                  <a:solidFill>
                    <a:srgbClr val="000066"/>
                  </a:solidFill>
                  <a:cs typeface="Times New Roman" charset="0"/>
                </a:endParaRPr>
              </a:p>
            </p:txBody>
          </p:sp>
          <p:sp>
            <p:nvSpPr>
              <p:cNvPr id="26" name="Line 48"/>
              <p:cNvSpPr>
                <a:spLocks noChangeShapeType="1"/>
              </p:cNvSpPr>
              <p:nvPr/>
            </p:nvSpPr>
            <p:spPr bwMode="auto">
              <a:xfrm>
                <a:off x="1160120" y="2444544"/>
                <a:ext cx="1438275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</p:grpSp>
        <p:sp>
          <p:nvSpPr>
            <p:cNvPr id="56330" name="Rettangolo 26"/>
            <p:cNvSpPr>
              <a:spLocks noChangeArrowheads="1"/>
            </p:cNvSpPr>
            <p:nvPr/>
          </p:nvSpPr>
          <p:spPr bwMode="auto">
            <a:xfrm>
              <a:off x="1425301" y="2194099"/>
              <a:ext cx="85151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just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it-IT" sz="2400" b="1">
                  <a:solidFill>
                    <a:srgbClr val="000066"/>
                  </a:solidFill>
                </a:rPr>
                <a:t>[HA]</a:t>
              </a:r>
              <a:endParaRPr lang="en-US" altLang="it-IT" sz="2400" b="1" baseline="-25000">
                <a:solidFill>
                  <a:srgbClr val="000066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Rettangolo 6"/>
          <p:cNvSpPr/>
          <p:nvPr/>
        </p:nvSpPr>
        <p:spPr>
          <a:xfrm>
            <a:off x="4151785" y="5872164"/>
            <a:ext cx="405630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[H</a:t>
            </a:r>
            <a:r>
              <a:rPr lang="en-US" sz="2400" b="1" baseline="-25000" dirty="0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3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O</a:t>
            </a:r>
            <a:r>
              <a:rPr lang="en-US" sz="2400" b="1" baseline="30000" dirty="0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+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] = </a:t>
            </a:r>
            <a:r>
              <a:rPr lang="en-US" sz="2400" b="1" u="sng" dirty="0" err="1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c</a:t>
            </a:r>
            <a:r>
              <a:rPr lang="en-US" sz="2400" b="1" u="sng" baseline="-25000" dirty="0" err="1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F</a:t>
            </a:r>
            <a:r>
              <a:rPr lang="en-US" sz="2400" b="1" u="sng" dirty="0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 + </a:t>
            </a:r>
            <a:r>
              <a:rPr lang="en-US" sz="2400" b="1" u="sng" dirty="0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  <a:sym typeface="Symbol" panose="05050102010706020507" pitchFamily="18" charset="2"/>
              </a:rPr>
              <a:t> </a:t>
            </a:r>
            <a:r>
              <a:rPr lang="en-US" sz="2400" b="1" u="sng" dirty="0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c</a:t>
            </a:r>
            <a:r>
              <a:rPr lang="en-US" sz="2400" b="1" u="sng" baseline="-25000" dirty="0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F</a:t>
            </a:r>
            <a:r>
              <a:rPr lang="en-US" sz="2400" b="1" u="sng" baseline="30000" dirty="0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2</a:t>
            </a:r>
            <a:r>
              <a:rPr lang="en-US" sz="2400" b="1" u="sng" dirty="0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 +</a:t>
            </a:r>
            <a:r>
              <a:rPr lang="en-US" sz="2400" b="1" u="sng" baseline="-25000" dirty="0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charset="0"/>
              </a:rPr>
              <a:t> </a:t>
            </a:r>
            <a:r>
              <a:rPr lang="en-US" sz="2400" b="1" u="sng" dirty="0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charset="0"/>
              </a:rPr>
              <a:t>4 </a:t>
            </a:r>
            <a:r>
              <a:rPr lang="en-US" sz="2400" b="1" u="sng" dirty="0" err="1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charset="0"/>
              </a:rPr>
              <a:t>Ka</a:t>
            </a:r>
            <a:r>
              <a:rPr lang="en-US" sz="2400" b="1" u="sng" dirty="0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charset="0"/>
              </a:rPr>
              <a:t> C</a:t>
            </a:r>
            <a:r>
              <a:rPr lang="en-US" sz="2400" b="1" u="sng" baseline="-25000" dirty="0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charset="0"/>
              </a:rPr>
              <a:t>D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dirty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		     2</a:t>
            </a:r>
          </a:p>
        </p:txBody>
      </p:sp>
      <p:cxnSp>
        <p:nvCxnSpPr>
          <p:cNvPr id="9" name="Connettore diritto 8"/>
          <p:cNvCxnSpPr/>
          <p:nvPr/>
        </p:nvCxnSpPr>
        <p:spPr bwMode="auto">
          <a:xfrm>
            <a:off x="6240016" y="5949280"/>
            <a:ext cx="172819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6466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309"/>
    </mc:Choice>
    <mc:Fallback>
      <p:transition spd="slow" advTm="893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4" grpId="0"/>
      <p:bldP spid="17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4"/>
          <p:cNvSpPr txBox="1">
            <a:spLocks noChangeArrowheads="1"/>
          </p:cNvSpPr>
          <p:nvPr/>
        </p:nvSpPr>
        <p:spPr bwMode="auto">
          <a:xfrm>
            <a:off x="1631950" y="228601"/>
            <a:ext cx="5707012" cy="461665"/>
          </a:xfrm>
          <a:prstGeom prst="rect">
            <a:avLst/>
          </a:prstGeom>
          <a:noFill/>
          <a:ln w="28575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b="1">
                <a:solidFill>
                  <a:srgbClr val="009900"/>
                </a:solidFill>
                <a:latin typeface="Comic Sans MS" charset="0"/>
              </a:rPr>
              <a:t>ACIDO DEBOLE  +  ACIDO DEBOLE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1649413" y="1238251"/>
            <a:ext cx="48895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000" b="1">
                <a:solidFill>
                  <a:srgbClr val="009900"/>
                </a:solidFill>
              </a:rPr>
              <a:t>C</a:t>
            </a:r>
            <a:r>
              <a:rPr lang="it-IT" altLang="it-IT" sz="2000" b="1" baseline="-25000">
                <a:solidFill>
                  <a:srgbClr val="009900"/>
                </a:solidFill>
              </a:rPr>
              <a:t>1</a:t>
            </a:r>
            <a:r>
              <a:rPr lang="it-IT" altLang="it-IT" sz="2000" b="1">
                <a:solidFill>
                  <a:srgbClr val="009900"/>
                </a:solidFill>
              </a:rPr>
              <a:t> – x</a:t>
            </a:r>
            <a:r>
              <a:rPr lang="it-IT" altLang="it-IT" sz="2000" b="1" baseline="-25000">
                <a:solidFill>
                  <a:srgbClr val="009900"/>
                </a:solidFill>
              </a:rPr>
              <a:t>1</a:t>
            </a:r>
            <a:r>
              <a:rPr lang="it-IT" altLang="it-IT" sz="2000" b="1">
                <a:solidFill>
                  <a:srgbClr val="009900"/>
                </a:solidFill>
              </a:rPr>
              <a:t>                                   x</a:t>
            </a:r>
            <a:r>
              <a:rPr lang="it-IT" altLang="it-IT" sz="2000" b="1" baseline="-25000">
                <a:solidFill>
                  <a:srgbClr val="009900"/>
                </a:solidFill>
              </a:rPr>
              <a:t>1</a:t>
            </a:r>
            <a:r>
              <a:rPr lang="it-IT" altLang="it-IT" sz="2000" b="1">
                <a:solidFill>
                  <a:srgbClr val="009900"/>
                </a:solidFill>
              </a:rPr>
              <a:t>           x</a:t>
            </a:r>
            <a:r>
              <a:rPr lang="it-IT" altLang="it-IT" sz="2000" b="1" baseline="-25000">
                <a:solidFill>
                  <a:srgbClr val="009900"/>
                </a:solidFill>
              </a:rPr>
              <a:t>1</a:t>
            </a:r>
            <a:r>
              <a:rPr lang="it-IT" altLang="it-IT" sz="2000" b="1">
                <a:solidFill>
                  <a:srgbClr val="009900"/>
                </a:solidFill>
              </a:rPr>
              <a:t> </a:t>
            </a: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1665288" y="2106614"/>
            <a:ext cx="48815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000" b="1">
                <a:solidFill>
                  <a:srgbClr val="009900"/>
                </a:solidFill>
              </a:rPr>
              <a:t>C</a:t>
            </a:r>
            <a:r>
              <a:rPr lang="it-IT" altLang="it-IT" sz="2000" b="1" baseline="-25000">
                <a:solidFill>
                  <a:srgbClr val="009900"/>
                </a:solidFill>
              </a:rPr>
              <a:t>2 </a:t>
            </a:r>
            <a:r>
              <a:rPr lang="it-IT" altLang="it-IT" sz="2000" b="1">
                <a:solidFill>
                  <a:srgbClr val="009900"/>
                </a:solidFill>
              </a:rPr>
              <a:t>– x</a:t>
            </a:r>
            <a:r>
              <a:rPr lang="it-IT" altLang="it-IT" sz="2000" b="1" baseline="-25000">
                <a:solidFill>
                  <a:srgbClr val="009900"/>
                </a:solidFill>
              </a:rPr>
              <a:t>2</a:t>
            </a:r>
            <a:r>
              <a:rPr lang="it-IT" altLang="it-IT" sz="2000" b="1">
                <a:solidFill>
                  <a:srgbClr val="009900"/>
                </a:solidFill>
              </a:rPr>
              <a:t>                                   x</a:t>
            </a:r>
            <a:r>
              <a:rPr lang="it-IT" altLang="it-IT" sz="2000" b="1" baseline="-25000">
                <a:solidFill>
                  <a:srgbClr val="009900"/>
                </a:solidFill>
              </a:rPr>
              <a:t>2</a:t>
            </a:r>
            <a:r>
              <a:rPr lang="it-IT" altLang="it-IT" sz="2000" b="1">
                <a:solidFill>
                  <a:srgbClr val="009900"/>
                </a:solidFill>
              </a:rPr>
              <a:t>           x</a:t>
            </a:r>
            <a:r>
              <a:rPr lang="it-IT" altLang="it-IT" sz="2000" b="1" baseline="-25000">
                <a:solidFill>
                  <a:srgbClr val="009900"/>
                </a:solidFill>
              </a:rPr>
              <a:t>2</a:t>
            </a:r>
            <a:r>
              <a:rPr lang="it-IT" altLang="it-IT" sz="2000" b="1">
                <a:solidFill>
                  <a:srgbClr val="009900"/>
                </a:solidFill>
              </a:rPr>
              <a:t> </a:t>
            </a:r>
          </a:p>
        </p:txBody>
      </p:sp>
      <p:grpSp>
        <p:nvGrpSpPr>
          <p:cNvPr id="67" name="Gruppo 66"/>
          <p:cNvGrpSpPr>
            <a:grpSpLocks/>
          </p:cNvGrpSpPr>
          <p:nvPr/>
        </p:nvGrpSpPr>
        <p:grpSpPr bwMode="auto">
          <a:xfrm>
            <a:off x="1746250" y="920750"/>
            <a:ext cx="5740400" cy="457200"/>
            <a:chOff x="221694" y="920750"/>
            <a:chExt cx="5740400" cy="457200"/>
          </a:xfrm>
        </p:grpSpPr>
        <p:sp>
          <p:nvSpPr>
            <p:cNvPr id="55357" name="Text Box 5"/>
            <p:cNvSpPr txBox="1">
              <a:spLocks noChangeArrowheads="1"/>
            </p:cNvSpPr>
            <p:nvPr/>
          </p:nvSpPr>
          <p:spPr bwMode="auto">
            <a:xfrm>
              <a:off x="221694" y="920750"/>
              <a:ext cx="57404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just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b="1">
                  <a:solidFill>
                    <a:srgbClr val="000066"/>
                  </a:solidFill>
                </a:rPr>
                <a:t>HA</a:t>
              </a:r>
              <a:r>
                <a:rPr lang="it-IT" b="1" baseline="-25000">
                  <a:solidFill>
                    <a:srgbClr val="000066"/>
                  </a:solidFill>
                </a:rPr>
                <a:t>1</a:t>
              </a:r>
              <a:r>
                <a:rPr lang="it-IT" b="1">
                  <a:solidFill>
                    <a:srgbClr val="000066"/>
                  </a:solidFill>
                </a:rPr>
                <a:t>  +  H</a:t>
              </a:r>
              <a:r>
                <a:rPr lang="it-IT" b="1" baseline="-25000">
                  <a:solidFill>
                    <a:srgbClr val="000066"/>
                  </a:solidFill>
                </a:rPr>
                <a:t>2</a:t>
              </a:r>
              <a:r>
                <a:rPr lang="it-IT" b="1">
                  <a:solidFill>
                    <a:srgbClr val="000066"/>
                  </a:solidFill>
                </a:rPr>
                <a:t>O                A</a:t>
              </a:r>
              <a:r>
                <a:rPr lang="it-IT" b="1" baseline="-25000">
                  <a:solidFill>
                    <a:srgbClr val="000066"/>
                  </a:solidFill>
                </a:rPr>
                <a:t>1</a:t>
              </a:r>
              <a:r>
                <a:rPr lang="it-IT" b="1" baseline="30000">
                  <a:solidFill>
                    <a:srgbClr val="000066"/>
                  </a:solidFill>
                </a:rPr>
                <a:t>-</a:t>
              </a:r>
              <a:r>
                <a:rPr lang="it-IT" b="1">
                  <a:solidFill>
                    <a:srgbClr val="000066"/>
                  </a:solidFill>
                </a:rPr>
                <a:t>   +  H</a:t>
              </a:r>
              <a:r>
                <a:rPr lang="it-IT" b="1" baseline="-25000">
                  <a:solidFill>
                    <a:srgbClr val="000066"/>
                  </a:solidFill>
                </a:rPr>
                <a:t>3</a:t>
              </a:r>
              <a:r>
                <a:rPr lang="it-IT" b="1">
                  <a:solidFill>
                    <a:srgbClr val="000066"/>
                  </a:solidFill>
                </a:rPr>
                <a:t>O</a:t>
              </a:r>
              <a:r>
                <a:rPr lang="it-IT" b="1" baseline="30000">
                  <a:solidFill>
                    <a:srgbClr val="000066"/>
                  </a:solidFill>
                </a:rPr>
                <a:t>+</a:t>
              </a:r>
              <a:endParaRPr lang="it-IT" b="1">
                <a:solidFill>
                  <a:srgbClr val="000066"/>
                </a:solidFill>
              </a:endParaRPr>
            </a:p>
          </p:txBody>
        </p:sp>
        <p:sp>
          <p:nvSpPr>
            <p:cNvPr id="55358" name="Line 8"/>
            <p:cNvSpPr>
              <a:spLocks noChangeShapeType="1"/>
            </p:cNvSpPr>
            <p:nvPr/>
          </p:nvSpPr>
          <p:spPr bwMode="auto">
            <a:xfrm>
              <a:off x="1985407" y="1125538"/>
              <a:ext cx="1074737" cy="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5359" name="Line 15"/>
            <p:cNvSpPr>
              <a:spLocks noChangeShapeType="1"/>
            </p:cNvSpPr>
            <p:nvPr/>
          </p:nvSpPr>
          <p:spPr bwMode="auto">
            <a:xfrm flipH="1">
              <a:off x="2002869" y="1206500"/>
              <a:ext cx="998538" cy="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sp>
        <p:nvSpPr>
          <p:cNvPr id="21" name="Text Box 17"/>
          <p:cNvSpPr txBox="1">
            <a:spLocks noChangeArrowheads="1"/>
          </p:cNvSpPr>
          <p:nvPr/>
        </p:nvSpPr>
        <p:spPr bwMode="auto">
          <a:xfrm>
            <a:off x="6888163" y="1450976"/>
            <a:ext cx="3136900" cy="46196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9900"/>
                </a:solidFill>
                <a:cs typeface="Times New Roman" charset="0"/>
              </a:rPr>
              <a:t>[</a:t>
            </a:r>
            <a:r>
              <a:rPr lang="it-IT" b="1">
                <a:solidFill>
                  <a:srgbClr val="009900"/>
                </a:solidFill>
              </a:rPr>
              <a:t>H</a:t>
            </a:r>
            <a:r>
              <a:rPr lang="it-IT" b="1" baseline="-25000">
                <a:solidFill>
                  <a:srgbClr val="009900"/>
                </a:solidFill>
              </a:rPr>
              <a:t>3</a:t>
            </a:r>
            <a:r>
              <a:rPr lang="it-IT" b="1">
                <a:solidFill>
                  <a:srgbClr val="009900"/>
                </a:solidFill>
              </a:rPr>
              <a:t>O</a:t>
            </a:r>
            <a:r>
              <a:rPr lang="it-IT" b="1" baseline="30000">
                <a:solidFill>
                  <a:srgbClr val="009900"/>
                </a:solidFill>
              </a:rPr>
              <a:t>+</a:t>
            </a:r>
            <a:r>
              <a:rPr lang="en-US" b="1">
                <a:solidFill>
                  <a:srgbClr val="009900"/>
                </a:solidFill>
                <a:cs typeface="Times New Roman" charset="0"/>
              </a:rPr>
              <a:t>]</a:t>
            </a:r>
            <a:r>
              <a:rPr lang="it-IT" b="1">
                <a:solidFill>
                  <a:srgbClr val="009900"/>
                </a:solidFill>
              </a:rPr>
              <a:t>  = x</a:t>
            </a:r>
            <a:r>
              <a:rPr lang="it-IT" b="1" baseline="-25000">
                <a:solidFill>
                  <a:srgbClr val="009900"/>
                </a:solidFill>
              </a:rPr>
              <a:t>1</a:t>
            </a:r>
            <a:r>
              <a:rPr lang="it-IT" b="1">
                <a:solidFill>
                  <a:srgbClr val="009900"/>
                </a:solidFill>
              </a:rPr>
              <a:t> + x</a:t>
            </a:r>
            <a:r>
              <a:rPr lang="it-IT" b="1" baseline="-25000">
                <a:solidFill>
                  <a:srgbClr val="009900"/>
                </a:solidFill>
              </a:rPr>
              <a:t>2</a:t>
            </a:r>
            <a:r>
              <a:rPr lang="it-IT" b="1">
                <a:solidFill>
                  <a:srgbClr val="009900"/>
                </a:solidFill>
              </a:rPr>
              <a:t> + </a:t>
            </a:r>
            <a:r>
              <a:rPr lang="it-IT" b="1">
                <a:solidFill>
                  <a:srgbClr val="FF0000"/>
                </a:solidFill>
              </a:rPr>
              <a:t>y</a:t>
            </a:r>
            <a:r>
              <a:rPr lang="it-IT" b="1" baseline="30000">
                <a:solidFill>
                  <a:srgbClr val="009900"/>
                </a:solidFill>
              </a:rPr>
              <a:t> </a:t>
            </a:r>
          </a:p>
        </p:txBody>
      </p:sp>
      <p:sp>
        <p:nvSpPr>
          <p:cNvPr id="22" name="Line 18"/>
          <p:cNvSpPr>
            <a:spLocks noChangeShapeType="1"/>
          </p:cNvSpPr>
          <p:nvPr/>
        </p:nvSpPr>
        <p:spPr bwMode="auto">
          <a:xfrm flipV="1">
            <a:off x="9551988" y="1635126"/>
            <a:ext cx="341312" cy="220663"/>
          </a:xfrm>
          <a:prstGeom prst="line">
            <a:avLst/>
          </a:prstGeom>
          <a:noFill/>
          <a:ln w="28575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5304" name="Text Box 47"/>
          <p:cNvSpPr txBox="1">
            <a:spLocks noChangeArrowheads="1"/>
          </p:cNvSpPr>
          <p:nvPr/>
        </p:nvSpPr>
        <p:spPr bwMode="auto">
          <a:xfrm>
            <a:off x="7516813" y="257175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b="1">
                <a:solidFill>
                  <a:srgbClr val="009900"/>
                </a:solidFill>
              </a:rPr>
              <a:t>Ka</a:t>
            </a:r>
            <a:r>
              <a:rPr lang="it-IT" b="1" baseline="-25000">
                <a:solidFill>
                  <a:srgbClr val="009900"/>
                </a:solidFill>
              </a:rPr>
              <a:t>1</a:t>
            </a:r>
          </a:p>
        </p:txBody>
      </p:sp>
      <p:grpSp>
        <p:nvGrpSpPr>
          <p:cNvPr id="68" name="Gruppo 67"/>
          <p:cNvGrpSpPr>
            <a:grpSpLocks/>
          </p:cNvGrpSpPr>
          <p:nvPr/>
        </p:nvGrpSpPr>
        <p:grpSpPr bwMode="auto">
          <a:xfrm>
            <a:off x="1746250" y="1708150"/>
            <a:ext cx="6134100" cy="457200"/>
            <a:chOff x="221694" y="1708150"/>
            <a:chExt cx="6134100" cy="457200"/>
          </a:xfrm>
        </p:grpSpPr>
        <p:sp>
          <p:nvSpPr>
            <p:cNvPr id="55354" name="Text Box 6"/>
            <p:cNvSpPr txBox="1">
              <a:spLocks noChangeArrowheads="1"/>
            </p:cNvSpPr>
            <p:nvPr/>
          </p:nvSpPr>
          <p:spPr bwMode="auto">
            <a:xfrm>
              <a:off x="221694" y="1708150"/>
              <a:ext cx="61341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just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b="1">
                  <a:solidFill>
                    <a:srgbClr val="000066"/>
                  </a:solidFill>
                </a:rPr>
                <a:t>HA</a:t>
              </a:r>
              <a:r>
                <a:rPr lang="it-IT" b="1" baseline="-25000">
                  <a:solidFill>
                    <a:srgbClr val="000066"/>
                  </a:solidFill>
                </a:rPr>
                <a:t>2</a:t>
              </a:r>
              <a:r>
                <a:rPr lang="it-IT" b="1">
                  <a:solidFill>
                    <a:srgbClr val="000066"/>
                  </a:solidFill>
                </a:rPr>
                <a:t>  +  H</a:t>
              </a:r>
              <a:r>
                <a:rPr lang="it-IT" b="1" baseline="-25000">
                  <a:solidFill>
                    <a:srgbClr val="000066"/>
                  </a:solidFill>
                </a:rPr>
                <a:t>2</a:t>
              </a:r>
              <a:r>
                <a:rPr lang="it-IT" b="1">
                  <a:solidFill>
                    <a:srgbClr val="000066"/>
                  </a:solidFill>
                </a:rPr>
                <a:t>O                A</a:t>
              </a:r>
              <a:r>
                <a:rPr lang="it-IT" b="1" baseline="-25000">
                  <a:solidFill>
                    <a:srgbClr val="000066"/>
                  </a:solidFill>
                </a:rPr>
                <a:t>2</a:t>
              </a:r>
              <a:r>
                <a:rPr lang="it-IT" b="1" baseline="30000">
                  <a:solidFill>
                    <a:srgbClr val="000066"/>
                  </a:solidFill>
                </a:rPr>
                <a:t>-</a:t>
              </a:r>
              <a:r>
                <a:rPr lang="it-IT" b="1">
                  <a:solidFill>
                    <a:srgbClr val="000066"/>
                  </a:solidFill>
                </a:rPr>
                <a:t>   +  H</a:t>
              </a:r>
              <a:r>
                <a:rPr lang="it-IT" b="1" baseline="-25000">
                  <a:solidFill>
                    <a:srgbClr val="000066"/>
                  </a:solidFill>
                </a:rPr>
                <a:t>3</a:t>
              </a:r>
              <a:r>
                <a:rPr lang="it-IT" b="1">
                  <a:solidFill>
                    <a:srgbClr val="000066"/>
                  </a:solidFill>
                </a:rPr>
                <a:t>O</a:t>
              </a:r>
              <a:r>
                <a:rPr lang="it-IT" b="1" baseline="30000">
                  <a:solidFill>
                    <a:srgbClr val="000066"/>
                  </a:solidFill>
                </a:rPr>
                <a:t>+</a:t>
              </a:r>
              <a:endParaRPr lang="it-IT" b="1">
                <a:solidFill>
                  <a:srgbClr val="000066"/>
                </a:solidFill>
              </a:endParaRPr>
            </a:p>
          </p:txBody>
        </p:sp>
        <p:sp>
          <p:nvSpPr>
            <p:cNvPr id="55355" name="Line 9"/>
            <p:cNvSpPr>
              <a:spLocks noChangeShapeType="1"/>
            </p:cNvSpPr>
            <p:nvPr/>
          </p:nvSpPr>
          <p:spPr bwMode="auto">
            <a:xfrm>
              <a:off x="2015569" y="1906588"/>
              <a:ext cx="1036638" cy="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5356" name="Line 48"/>
            <p:cNvSpPr>
              <a:spLocks noChangeShapeType="1"/>
            </p:cNvSpPr>
            <p:nvPr/>
          </p:nvSpPr>
          <p:spPr bwMode="auto">
            <a:xfrm flipH="1">
              <a:off x="2015569" y="1993900"/>
              <a:ext cx="998538" cy="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sp>
        <p:nvSpPr>
          <p:cNvPr id="55306" name="Text Box 49"/>
          <p:cNvSpPr txBox="1">
            <a:spLocks noChangeArrowheads="1"/>
          </p:cNvSpPr>
          <p:nvPr/>
        </p:nvSpPr>
        <p:spPr bwMode="auto">
          <a:xfrm>
            <a:off x="8328025" y="257175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b="1">
                <a:solidFill>
                  <a:srgbClr val="009900"/>
                </a:solidFill>
              </a:rPr>
              <a:t>Ka</a:t>
            </a:r>
            <a:r>
              <a:rPr lang="it-IT" b="1" baseline="-25000">
                <a:solidFill>
                  <a:srgbClr val="009900"/>
                </a:solidFill>
              </a:rPr>
              <a:t>2</a:t>
            </a:r>
          </a:p>
        </p:txBody>
      </p:sp>
      <p:sp>
        <p:nvSpPr>
          <p:cNvPr id="26" name="Text Box 30"/>
          <p:cNvSpPr txBox="1">
            <a:spLocks noChangeArrowheads="1"/>
          </p:cNvSpPr>
          <p:nvPr/>
        </p:nvSpPr>
        <p:spPr bwMode="auto">
          <a:xfrm>
            <a:off x="1816100" y="3611564"/>
            <a:ext cx="1257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 b="1">
                <a:solidFill>
                  <a:srgbClr val="000066"/>
                </a:solidFill>
              </a:rPr>
              <a:t>C</a:t>
            </a:r>
            <a:r>
              <a:rPr lang="it-IT" sz="2000" b="1" baseline="-25000">
                <a:solidFill>
                  <a:srgbClr val="000066"/>
                </a:solidFill>
              </a:rPr>
              <a:t>1</a:t>
            </a:r>
            <a:r>
              <a:rPr lang="it-IT" sz="2000" b="1">
                <a:solidFill>
                  <a:srgbClr val="000066"/>
                </a:solidFill>
              </a:rPr>
              <a:t> </a:t>
            </a:r>
            <a:r>
              <a:rPr lang="it-IT" sz="1800" b="1">
                <a:solidFill>
                  <a:srgbClr val="000066"/>
                </a:solidFill>
                <a:latin typeface="Arial" charset="0"/>
                <a:sym typeface="Symbol" charset="0"/>
              </a:rPr>
              <a:t></a:t>
            </a:r>
            <a:r>
              <a:rPr lang="it-IT" sz="2000" b="1">
                <a:solidFill>
                  <a:srgbClr val="000066"/>
                </a:solidFill>
              </a:rPr>
              <a:t> C</a:t>
            </a:r>
            <a:r>
              <a:rPr lang="it-IT" sz="2000" b="1" baseline="-25000">
                <a:solidFill>
                  <a:srgbClr val="000066"/>
                </a:solidFill>
              </a:rPr>
              <a:t>2</a:t>
            </a:r>
          </a:p>
        </p:txBody>
      </p:sp>
      <p:sp>
        <p:nvSpPr>
          <p:cNvPr id="27" name="Text Box 31"/>
          <p:cNvSpPr txBox="1">
            <a:spLocks noChangeArrowheads="1"/>
          </p:cNvSpPr>
          <p:nvPr/>
        </p:nvSpPr>
        <p:spPr bwMode="auto">
          <a:xfrm>
            <a:off x="3346450" y="3255964"/>
            <a:ext cx="38989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 b="1">
                <a:solidFill>
                  <a:srgbClr val="000066"/>
                </a:solidFill>
              </a:rPr>
              <a:t>Ka</a:t>
            </a:r>
            <a:r>
              <a:rPr lang="it-IT" sz="2000" b="1" baseline="-25000">
                <a:solidFill>
                  <a:srgbClr val="000066"/>
                </a:solidFill>
              </a:rPr>
              <a:t>1</a:t>
            </a:r>
            <a:r>
              <a:rPr lang="it-IT" sz="2000" b="1">
                <a:solidFill>
                  <a:srgbClr val="000066"/>
                </a:solidFill>
              </a:rPr>
              <a:t> &gt;&gt; Ka</a:t>
            </a:r>
            <a:r>
              <a:rPr lang="it-IT" sz="2000" b="1" baseline="-25000">
                <a:solidFill>
                  <a:srgbClr val="000066"/>
                </a:solidFill>
              </a:rPr>
              <a:t>2</a:t>
            </a:r>
            <a:endParaRPr lang="en-US" sz="2000" b="1" baseline="-25000">
              <a:solidFill>
                <a:srgbClr val="000066"/>
              </a:solidFill>
              <a:cs typeface="Times New Roman" charset="0"/>
            </a:endParaRPr>
          </a:p>
        </p:txBody>
      </p:sp>
      <p:grpSp>
        <p:nvGrpSpPr>
          <p:cNvPr id="78" name="Gruppo 77"/>
          <p:cNvGrpSpPr>
            <a:grpSpLocks/>
          </p:cNvGrpSpPr>
          <p:nvPr/>
        </p:nvGrpSpPr>
        <p:grpSpPr bwMode="auto">
          <a:xfrm>
            <a:off x="7407276" y="3162301"/>
            <a:ext cx="784225" cy="396875"/>
            <a:chOff x="5883856" y="3163078"/>
            <a:chExt cx="784225" cy="396875"/>
          </a:xfrm>
        </p:grpSpPr>
        <p:sp>
          <p:nvSpPr>
            <p:cNvPr id="55352" name="Text Box 36"/>
            <p:cNvSpPr txBox="1">
              <a:spLocks noChangeArrowheads="1"/>
            </p:cNvSpPr>
            <p:nvPr/>
          </p:nvSpPr>
          <p:spPr bwMode="auto">
            <a:xfrm>
              <a:off x="5969581" y="3163078"/>
              <a:ext cx="6985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just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000" b="1">
                  <a:solidFill>
                    <a:srgbClr val="000066"/>
                  </a:solidFill>
                </a:rPr>
                <a:t>HA</a:t>
              </a:r>
              <a:r>
                <a:rPr lang="it-IT" sz="2000" b="1" baseline="-25000">
                  <a:solidFill>
                    <a:srgbClr val="000066"/>
                  </a:solidFill>
                </a:rPr>
                <a:t>1</a:t>
              </a:r>
            </a:p>
          </p:txBody>
        </p:sp>
        <p:sp>
          <p:nvSpPr>
            <p:cNvPr id="55353" name="Line 37"/>
            <p:cNvSpPr>
              <a:spLocks noChangeShapeType="1"/>
            </p:cNvSpPr>
            <p:nvPr/>
          </p:nvSpPr>
          <p:spPr bwMode="auto">
            <a:xfrm flipH="1">
              <a:off x="5883856" y="3544078"/>
              <a:ext cx="757238" cy="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grpSp>
        <p:nvGrpSpPr>
          <p:cNvPr id="72" name="Gruppo 71"/>
          <p:cNvGrpSpPr>
            <a:grpSpLocks/>
          </p:cNvGrpSpPr>
          <p:nvPr/>
        </p:nvGrpSpPr>
        <p:grpSpPr bwMode="auto">
          <a:xfrm>
            <a:off x="2870200" y="3465513"/>
            <a:ext cx="469900" cy="749300"/>
            <a:chOff x="1346781" y="3466290"/>
            <a:chExt cx="469900" cy="749300"/>
          </a:xfrm>
        </p:grpSpPr>
        <p:sp>
          <p:nvSpPr>
            <p:cNvPr id="55349" name="Line 42"/>
            <p:cNvSpPr>
              <a:spLocks noChangeShapeType="1"/>
            </p:cNvSpPr>
            <p:nvPr/>
          </p:nvSpPr>
          <p:spPr bwMode="auto">
            <a:xfrm>
              <a:off x="1346781" y="3466290"/>
              <a:ext cx="0" cy="73660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5350" name="Line 43"/>
            <p:cNvSpPr>
              <a:spLocks noChangeShapeType="1"/>
            </p:cNvSpPr>
            <p:nvPr/>
          </p:nvSpPr>
          <p:spPr bwMode="auto">
            <a:xfrm>
              <a:off x="1359481" y="3466290"/>
              <a:ext cx="457200" cy="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5351" name="Line 44"/>
            <p:cNvSpPr>
              <a:spLocks noChangeShapeType="1"/>
            </p:cNvSpPr>
            <p:nvPr/>
          </p:nvSpPr>
          <p:spPr bwMode="auto">
            <a:xfrm>
              <a:off x="1346781" y="4215590"/>
              <a:ext cx="457200" cy="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sp>
        <p:nvSpPr>
          <p:cNvPr id="35" name="Text Box 55"/>
          <p:cNvSpPr txBox="1">
            <a:spLocks noChangeArrowheads="1"/>
          </p:cNvSpPr>
          <p:nvPr/>
        </p:nvSpPr>
        <p:spPr bwMode="auto">
          <a:xfrm>
            <a:off x="3346450" y="3967164"/>
            <a:ext cx="38989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 b="1">
                <a:solidFill>
                  <a:srgbClr val="000066"/>
                </a:solidFill>
              </a:rPr>
              <a:t>Ka</a:t>
            </a:r>
            <a:r>
              <a:rPr lang="it-IT" sz="2000" b="1" baseline="-25000">
                <a:solidFill>
                  <a:srgbClr val="000066"/>
                </a:solidFill>
              </a:rPr>
              <a:t>2</a:t>
            </a:r>
            <a:r>
              <a:rPr lang="it-IT" sz="2000" b="1">
                <a:solidFill>
                  <a:srgbClr val="000066"/>
                </a:solidFill>
              </a:rPr>
              <a:t> &gt;&gt; Ka</a:t>
            </a:r>
            <a:r>
              <a:rPr lang="it-IT" sz="2000" b="1" baseline="-25000">
                <a:solidFill>
                  <a:srgbClr val="000066"/>
                </a:solidFill>
              </a:rPr>
              <a:t>1</a:t>
            </a:r>
            <a:endParaRPr lang="en-US" sz="2000" b="1" baseline="-25000">
              <a:solidFill>
                <a:srgbClr val="000066"/>
              </a:solidFill>
              <a:cs typeface="Times New Roman" charset="0"/>
            </a:endParaRPr>
          </a:p>
        </p:txBody>
      </p:sp>
      <p:grpSp>
        <p:nvGrpSpPr>
          <p:cNvPr id="81" name="Gruppo 80"/>
          <p:cNvGrpSpPr>
            <a:grpSpLocks/>
          </p:cNvGrpSpPr>
          <p:nvPr/>
        </p:nvGrpSpPr>
        <p:grpSpPr bwMode="auto">
          <a:xfrm>
            <a:off x="7407276" y="3848101"/>
            <a:ext cx="784225" cy="396875"/>
            <a:chOff x="5883856" y="3848878"/>
            <a:chExt cx="784225" cy="396875"/>
          </a:xfrm>
        </p:grpSpPr>
        <p:sp>
          <p:nvSpPr>
            <p:cNvPr id="55347" name="Text Box 74"/>
            <p:cNvSpPr txBox="1">
              <a:spLocks noChangeArrowheads="1"/>
            </p:cNvSpPr>
            <p:nvPr/>
          </p:nvSpPr>
          <p:spPr bwMode="auto">
            <a:xfrm>
              <a:off x="5969581" y="3848878"/>
              <a:ext cx="6985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just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000" b="1">
                  <a:solidFill>
                    <a:srgbClr val="000066"/>
                  </a:solidFill>
                </a:rPr>
                <a:t>HA</a:t>
              </a:r>
              <a:r>
                <a:rPr lang="it-IT" sz="2000" b="1" baseline="-25000">
                  <a:solidFill>
                    <a:srgbClr val="000066"/>
                  </a:solidFill>
                </a:rPr>
                <a:t>2</a:t>
              </a:r>
            </a:p>
          </p:txBody>
        </p:sp>
        <p:sp>
          <p:nvSpPr>
            <p:cNvPr id="55348" name="Line 75"/>
            <p:cNvSpPr>
              <a:spLocks noChangeShapeType="1"/>
            </p:cNvSpPr>
            <p:nvPr/>
          </p:nvSpPr>
          <p:spPr bwMode="auto">
            <a:xfrm flipH="1">
              <a:off x="5883856" y="4229878"/>
              <a:ext cx="757238" cy="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sp>
        <p:nvSpPr>
          <p:cNvPr id="53" name="Text Box 60"/>
          <p:cNvSpPr txBox="1">
            <a:spLocks noChangeArrowheads="1"/>
          </p:cNvSpPr>
          <p:nvPr/>
        </p:nvSpPr>
        <p:spPr bwMode="auto">
          <a:xfrm>
            <a:off x="1687513" y="5297489"/>
            <a:ext cx="1257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 b="1">
                <a:solidFill>
                  <a:srgbClr val="000066"/>
                </a:solidFill>
              </a:rPr>
              <a:t>Ka</a:t>
            </a:r>
            <a:r>
              <a:rPr lang="it-IT" sz="2000" b="1" baseline="-25000">
                <a:solidFill>
                  <a:srgbClr val="000066"/>
                </a:solidFill>
              </a:rPr>
              <a:t>1</a:t>
            </a:r>
            <a:r>
              <a:rPr lang="it-IT" sz="2000" b="1">
                <a:solidFill>
                  <a:srgbClr val="000066"/>
                </a:solidFill>
              </a:rPr>
              <a:t> </a:t>
            </a:r>
            <a:r>
              <a:rPr lang="it-IT" sz="1800" b="1">
                <a:solidFill>
                  <a:srgbClr val="000066"/>
                </a:solidFill>
                <a:latin typeface="Arial" charset="0"/>
                <a:sym typeface="Symbol" charset="0"/>
              </a:rPr>
              <a:t></a:t>
            </a:r>
            <a:r>
              <a:rPr lang="it-IT" sz="2000" b="1">
                <a:solidFill>
                  <a:srgbClr val="000066"/>
                </a:solidFill>
              </a:rPr>
              <a:t> Ka</a:t>
            </a:r>
            <a:r>
              <a:rPr lang="it-IT" sz="2000" b="1" baseline="-25000">
                <a:solidFill>
                  <a:srgbClr val="000066"/>
                </a:solidFill>
              </a:rPr>
              <a:t>2</a:t>
            </a:r>
          </a:p>
        </p:txBody>
      </p:sp>
      <p:grpSp>
        <p:nvGrpSpPr>
          <p:cNvPr id="88" name="Gruppo 87"/>
          <p:cNvGrpSpPr>
            <a:grpSpLocks/>
          </p:cNvGrpSpPr>
          <p:nvPr/>
        </p:nvGrpSpPr>
        <p:grpSpPr bwMode="auto">
          <a:xfrm>
            <a:off x="2982913" y="4941889"/>
            <a:ext cx="4362450" cy="1108075"/>
            <a:chOff x="1458913" y="4941168"/>
            <a:chExt cx="4362450" cy="1108075"/>
          </a:xfrm>
        </p:grpSpPr>
        <p:sp>
          <p:nvSpPr>
            <p:cNvPr id="55341" name="Text Box 61"/>
            <p:cNvSpPr txBox="1">
              <a:spLocks noChangeArrowheads="1"/>
            </p:cNvSpPr>
            <p:nvPr/>
          </p:nvSpPr>
          <p:spPr bwMode="auto">
            <a:xfrm>
              <a:off x="1922463" y="4941168"/>
              <a:ext cx="38989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just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000" b="1">
                  <a:solidFill>
                    <a:srgbClr val="000066"/>
                  </a:solidFill>
                </a:rPr>
                <a:t>C</a:t>
              </a:r>
              <a:r>
                <a:rPr lang="it-IT" sz="2000" b="1" baseline="-25000">
                  <a:solidFill>
                    <a:srgbClr val="000066"/>
                  </a:solidFill>
                </a:rPr>
                <a:t>1</a:t>
              </a:r>
              <a:r>
                <a:rPr lang="it-IT" sz="2000" b="1">
                  <a:solidFill>
                    <a:srgbClr val="000066"/>
                  </a:solidFill>
                </a:rPr>
                <a:t> &gt;&gt; C</a:t>
              </a:r>
              <a:r>
                <a:rPr lang="it-IT" sz="2000" b="1" baseline="-25000">
                  <a:solidFill>
                    <a:srgbClr val="000066"/>
                  </a:solidFill>
                </a:rPr>
                <a:t>2</a:t>
              </a:r>
              <a:endParaRPr lang="en-US" sz="2000" b="1" baseline="-25000">
                <a:solidFill>
                  <a:srgbClr val="000066"/>
                </a:solidFill>
                <a:cs typeface="Times New Roman" charset="0"/>
              </a:endParaRPr>
            </a:p>
          </p:txBody>
        </p:sp>
        <p:grpSp>
          <p:nvGrpSpPr>
            <p:cNvPr id="57390" name="Gruppo 72"/>
            <p:cNvGrpSpPr>
              <a:grpSpLocks/>
            </p:cNvGrpSpPr>
            <p:nvPr/>
          </p:nvGrpSpPr>
          <p:grpSpPr bwMode="auto">
            <a:xfrm>
              <a:off x="1458913" y="5150718"/>
              <a:ext cx="469900" cy="749300"/>
              <a:chOff x="1458913" y="5150718"/>
              <a:chExt cx="469900" cy="749300"/>
            </a:xfrm>
          </p:grpSpPr>
          <p:sp>
            <p:nvSpPr>
              <p:cNvPr id="55344" name="Line 65"/>
              <p:cNvSpPr>
                <a:spLocks noChangeShapeType="1"/>
              </p:cNvSpPr>
              <p:nvPr/>
            </p:nvSpPr>
            <p:spPr bwMode="auto">
              <a:xfrm>
                <a:off x="1458913" y="5150718"/>
                <a:ext cx="0" cy="73660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55345" name="Line 66"/>
              <p:cNvSpPr>
                <a:spLocks noChangeShapeType="1"/>
              </p:cNvSpPr>
              <p:nvPr/>
            </p:nvSpPr>
            <p:spPr bwMode="auto">
              <a:xfrm>
                <a:off x="1471613" y="5150718"/>
                <a:ext cx="457200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55346" name="Line 67"/>
              <p:cNvSpPr>
                <a:spLocks noChangeShapeType="1"/>
              </p:cNvSpPr>
              <p:nvPr/>
            </p:nvSpPr>
            <p:spPr bwMode="auto">
              <a:xfrm>
                <a:off x="1458913" y="5900018"/>
                <a:ext cx="457200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</p:grpSp>
        <p:sp>
          <p:nvSpPr>
            <p:cNvPr id="55343" name="Text Box 69"/>
            <p:cNvSpPr txBox="1">
              <a:spLocks noChangeArrowheads="1"/>
            </p:cNvSpPr>
            <p:nvPr/>
          </p:nvSpPr>
          <p:spPr bwMode="auto">
            <a:xfrm>
              <a:off x="1922463" y="5652368"/>
              <a:ext cx="1735137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just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000" b="1">
                  <a:solidFill>
                    <a:srgbClr val="000066"/>
                  </a:solidFill>
                </a:rPr>
                <a:t>C</a:t>
              </a:r>
              <a:r>
                <a:rPr lang="it-IT" sz="2000" b="1" baseline="-25000">
                  <a:solidFill>
                    <a:srgbClr val="000066"/>
                  </a:solidFill>
                </a:rPr>
                <a:t>2</a:t>
              </a:r>
              <a:r>
                <a:rPr lang="it-IT" sz="2000" b="1">
                  <a:solidFill>
                    <a:srgbClr val="000066"/>
                  </a:solidFill>
                </a:rPr>
                <a:t> &gt;&gt; C</a:t>
              </a:r>
              <a:r>
                <a:rPr lang="it-IT" sz="2000" b="1" baseline="-25000">
                  <a:solidFill>
                    <a:srgbClr val="000066"/>
                  </a:solidFill>
                </a:rPr>
                <a:t>1</a:t>
              </a:r>
              <a:endParaRPr lang="en-US" sz="2000" b="1" baseline="-25000">
                <a:solidFill>
                  <a:srgbClr val="000066"/>
                </a:solidFill>
                <a:cs typeface="Times New Roman" charset="0"/>
              </a:endParaRPr>
            </a:p>
          </p:txBody>
        </p:sp>
      </p:grpSp>
      <p:grpSp>
        <p:nvGrpSpPr>
          <p:cNvPr id="84" name="Gruppo 83"/>
          <p:cNvGrpSpPr>
            <a:grpSpLocks/>
          </p:cNvGrpSpPr>
          <p:nvPr/>
        </p:nvGrpSpPr>
        <p:grpSpPr bwMode="auto">
          <a:xfrm>
            <a:off x="7253289" y="4835526"/>
            <a:ext cx="784225" cy="396875"/>
            <a:chOff x="5729288" y="4834806"/>
            <a:chExt cx="784225" cy="396875"/>
          </a:xfrm>
        </p:grpSpPr>
        <p:sp>
          <p:nvSpPr>
            <p:cNvPr id="55339" name="Text Box 76"/>
            <p:cNvSpPr txBox="1">
              <a:spLocks noChangeArrowheads="1"/>
            </p:cNvSpPr>
            <p:nvPr/>
          </p:nvSpPr>
          <p:spPr bwMode="auto">
            <a:xfrm>
              <a:off x="5815013" y="4834806"/>
              <a:ext cx="6985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just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000" b="1">
                  <a:solidFill>
                    <a:srgbClr val="000066"/>
                  </a:solidFill>
                </a:rPr>
                <a:t>HA</a:t>
              </a:r>
              <a:r>
                <a:rPr lang="it-IT" sz="2000" b="1" baseline="-25000">
                  <a:solidFill>
                    <a:srgbClr val="000066"/>
                  </a:solidFill>
                </a:rPr>
                <a:t>1</a:t>
              </a:r>
            </a:p>
          </p:txBody>
        </p:sp>
        <p:sp>
          <p:nvSpPr>
            <p:cNvPr id="55340" name="Line 77"/>
            <p:cNvSpPr>
              <a:spLocks noChangeShapeType="1"/>
            </p:cNvSpPr>
            <p:nvPr/>
          </p:nvSpPr>
          <p:spPr bwMode="auto">
            <a:xfrm flipH="1">
              <a:off x="5729288" y="5215806"/>
              <a:ext cx="757237" cy="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grpSp>
        <p:nvGrpSpPr>
          <p:cNvPr id="87" name="Gruppo 86"/>
          <p:cNvGrpSpPr>
            <a:grpSpLocks/>
          </p:cNvGrpSpPr>
          <p:nvPr/>
        </p:nvGrpSpPr>
        <p:grpSpPr bwMode="auto">
          <a:xfrm>
            <a:off x="7296151" y="5521326"/>
            <a:ext cx="784225" cy="396875"/>
            <a:chOff x="5729288" y="5520606"/>
            <a:chExt cx="784225" cy="396875"/>
          </a:xfrm>
        </p:grpSpPr>
        <p:sp>
          <p:nvSpPr>
            <p:cNvPr id="55337" name="Text Box 78"/>
            <p:cNvSpPr txBox="1">
              <a:spLocks noChangeArrowheads="1"/>
            </p:cNvSpPr>
            <p:nvPr/>
          </p:nvSpPr>
          <p:spPr bwMode="auto">
            <a:xfrm>
              <a:off x="5815013" y="5520606"/>
              <a:ext cx="6985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just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000" b="1">
                  <a:solidFill>
                    <a:srgbClr val="000066"/>
                  </a:solidFill>
                </a:rPr>
                <a:t>HA</a:t>
              </a:r>
              <a:r>
                <a:rPr lang="it-IT" sz="2000" b="1" baseline="-25000">
                  <a:solidFill>
                    <a:srgbClr val="000066"/>
                  </a:solidFill>
                </a:rPr>
                <a:t>2</a:t>
              </a:r>
            </a:p>
          </p:txBody>
        </p:sp>
        <p:sp>
          <p:nvSpPr>
            <p:cNvPr id="55338" name="Line 79"/>
            <p:cNvSpPr>
              <a:spLocks noChangeShapeType="1"/>
            </p:cNvSpPr>
            <p:nvPr/>
          </p:nvSpPr>
          <p:spPr bwMode="auto">
            <a:xfrm flipH="1">
              <a:off x="5729288" y="5901606"/>
              <a:ext cx="757238" cy="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sp>
        <p:nvSpPr>
          <p:cNvPr id="69" name="Text Box 10"/>
          <p:cNvSpPr txBox="1">
            <a:spLocks noChangeArrowheads="1"/>
          </p:cNvSpPr>
          <p:nvPr/>
        </p:nvSpPr>
        <p:spPr bwMode="auto">
          <a:xfrm>
            <a:off x="5815013" y="1268413"/>
            <a:ext cx="1001712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 b="1">
                <a:solidFill>
                  <a:srgbClr val="009900"/>
                </a:solidFill>
              </a:rPr>
              <a:t>+  x</a:t>
            </a:r>
            <a:r>
              <a:rPr lang="it-IT" sz="2000" b="1" baseline="-25000">
                <a:solidFill>
                  <a:srgbClr val="009900"/>
                </a:solidFill>
              </a:rPr>
              <a:t>2</a:t>
            </a:r>
            <a:r>
              <a:rPr lang="it-IT" sz="2000" b="1">
                <a:solidFill>
                  <a:srgbClr val="009900"/>
                </a:solidFill>
              </a:rPr>
              <a:t> </a:t>
            </a:r>
          </a:p>
        </p:txBody>
      </p:sp>
      <p:sp>
        <p:nvSpPr>
          <p:cNvPr id="71" name="Text Box 7"/>
          <p:cNvSpPr txBox="1">
            <a:spLocks noChangeArrowheads="1"/>
          </p:cNvSpPr>
          <p:nvPr/>
        </p:nvSpPr>
        <p:spPr bwMode="auto">
          <a:xfrm>
            <a:off x="5821363" y="2133601"/>
            <a:ext cx="8509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 b="1">
                <a:solidFill>
                  <a:srgbClr val="009900"/>
                </a:solidFill>
              </a:rPr>
              <a:t>+ x</a:t>
            </a:r>
            <a:r>
              <a:rPr lang="it-IT" sz="2000" b="1" baseline="-25000">
                <a:solidFill>
                  <a:srgbClr val="009900"/>
                </a:solidFill>
              </a:rPr>
              <a:t>1</a:t>
            </a:r>
            <a:r>
              <a:rPr lang="it-IT" sz="2000" b="1">
                <a:solidFill>
                  <a:srgbClr val="009900"/>
                </a:solidFill>
              </a:rPr>
              <a:t> </a:t>
            </a:r>
          </a:p>
        </p:txBody>
      </p:sp>
      <p:grpSp>
        <p:nvGrpSpPr>
          <p:cNvPr id="77" name="Gruppo 76"/>
          <p:cNvGrpSpPr>
            <a:grpSpLocks/>
          </p:cNvGrpSpPr>
          <p:nvPr/>
        </p:nvGrpSpPr>
        <p:grpSpPr bwMode="auto">
          <a:xfrm>
            <a:off x="4813301" y="3267076"/>
            <a:ext cx="2938463" cy="396875"/>
            <a:chOff x="3288744" y="3267852"/>
            <a:chExt cx="2939251" cy="396875"/>
          </a:xfrm>
        </p:grpSpPr>
        <p:sp>
          <p:nvSpPr>
            <p:cNvPr id="55333" name="Line 35"/>
            <p:cNvSpPr>
              <a:spLocks noChangeShapeType="1"/>
            </p:cNvSpPr>
            <p:nvPr/>
          </p:nvSpPr>
          <p:spPr bwMode="auto">
            <a:xfrm flipV="1">
              <a:off x="5364163" y="3421840"/>
              <a:ext cx="354107" cy="207962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grpSp>
          <p:nvGrpSpPr>
            <p:cNvPr id="57382" name="Gruppo 75"/>
            <p:cNvGrpSpPr>
              <a:grpSpLocks/>
            </p:cNvGrpSpPr>
            <p:nvPr/>
          </p:nvGrpSpPr>
          <p:grpSpPr bwMode="auto">
            <a:xfrm>
              <a:off x="3288744" y="3267852"/>
              <a:ext cx="2939251" cy="396875"/>
              <a:chOff x="3241979" y="3781570"/>
              <a:chExt cx="2939251" cy="396875"/>
            </a:xfrm>
          </p:grpSpPr>
          <p:sp>
            <p:nvSpPr>
              <p:cNvPr id="55335" name="Line 50"/>
              <p:cNvSpPr>
                <a:spLocks noChangeShapeType="1"/>
              </p:cNvSpPr>
              <p:nvPr/>
            </p:nvSpPr>
            <p:spPr bwMode="auto">
              <a:xfrm>
                <a:off x="3241979" y="3980008"/>
                <a:ext cx="457323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55336" name="Text Box 31"/>
              <p:cNvSpPr txBox="1">
                <a:spLocks noChangeArrowheads="1"/>
              </p:cNvSpPr>
              <p:nvPr/>
            </p:nvSpPr>
            <p:spPr bwMode="auto">
              <a:xfrm>
                <a:off x="3769170" y="3781570"/>
                <a:ext cx="2412060" cy="396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just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000" b="1">
                    <a:solidFill>
                      <a:srgbClr val="000066"/>
                    </a:solidFill>
                    <a:cs typeface="Times New Roman" charset="0"/>
                  </a:rPr>
                  <a:t>[H</a:t>
                </a:r>
                <a:r>
                  <a:rPr lang="en-US" sz="2000" b="1" baseline="-25000">
                    <a:solidFill>
                      <a:srgbClr val="000066"/>
                    </a:solidFill>
                    <a:cs typeface="Times New Roman" charset="0"/>
                  </a:rPr>
                  <a:t>3</a:t>
                </a:r>
                <a:r>
                  <a:rPr lang="en-US" sz="2000" b="1">
                    <a:solidFill>
                      <a:srgbClr val="000066"/>
                    </a:solidFill>
                    <a:cs typeface="Times New Roman" charset="0"/>
                  </a:rPr>
                  <a:t>O</a:t>
                </a:r>
                <a:r>
                  <a:rPr lang="en-US" sz="2000" b="1" baseline="30000">
                    <a:solidFill>
                      <a:srgbClr val="000066"/>
                    </a:solidFill>
                    <a:cs typeface="Times New Roman" charset="0"/>
                  </a:rPr>
                  <a:t>+</a:t>
                </a:r>
                <a:r>
                  <a:rPr lang="en-US" sz="2000" b="1">
                    <a:solidFill>
                      <a:srgbClr val="000066"/>
                    </a:solidFill>
                    <a:cs typeface="Times New Roman" charset="0"/>
                  </a:rPr>
                  <a:t>]  = x</a:t>
                </a:r>
                <a:r>
                  <a:rPr lang="en-US" sz="2000" b="1" baseline="-25000">
                    <a:solidFill>
                      <a:srgbClr val="000066"/>
                    </a:solidFill>
                    <a:cs typeface="Times New Roman" charset="0"/>
                  </a:rPr>
                  <a:t>1</a:t>
                </a:r>
                <a:r>
                  <a:rPr lang="en-US" sz="2000" b="1">
                    <a:solidFill>
                      <a:srgbClr val="000066"/>
                    </a:solidFill>
                    <a:cs typeface="Times New Roman" charset="0"/>
                  </a:rPr>
                  <a:t> + x</a:t>
                </a:r>
                <a:r>
                  <a:rPr lang="en-US" sz="2000" b="1" baseline="-25000">
                    <a:solidFill>
                      <a:srgbClr val="000066"/>
                    </a:solidFill>
                    <a:cs typeface="Times New Roman" charset="0"/>
                  </a:rPr>
                  <a:t>2</a:t>
                </a:r>
              </a:p>
            </p:txBody>
          </p:sp>
        </p:grpSp>
      </p:grpSp>
      <p:grpSp>
        <p:nvGrpSpPr>
          <p:cNvPr id="80" name="Gruppo 79"/>
          <p:cNvGrpSpPr>
            <a:grpSpLocks/>
          </p:cNvGrpSpPr>
          <p:nvPr/>
        </p:nvGrpSpPr>
        <p:grpSpPr bwMode="auto">
          <a:xfrm>
            <a:off x="4724400" y="3954464"/>
            <a:ext cx="2744788" cy="396875"/>
            <a:chOff x="3200981" y="3954398"/>
            <a:chExt cx="2744100" cy="396875"/>
          </a:xfrm>
        </p:grpSpPr>
        <p:sp>
          <p:nvSpPr>
            <p:cNvPr id="55329" name="Line 58"/>
            <p:cNvSpPr>
              <a:spLocks noChangeShapeType="1"/>
            </p:cNvSpPr>
            <p:nvPr/>
          </p:nvSpPr>
          <p:spPr bwMode="auto">
            <a:xfrm>
              <a:off x="3200981" y="4178235"/>
              <a:ext cx="457085" cy="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grpSp>
          <p:nvGrpSpPr>
            <p:cNvPr id="57378" name="Gruppo 78"/>
            <p:cNvGrpSpPr>
              <a:grpSpLocks/>
            </p:cNvGrpSpPr>
            <p:nvPr/>
          </p:nvGrpSpPr>
          <p:grpSpPr bwMode="auto">
            <a:xfrm>
              <a:off x="3871913" y="3954398"/>
              <a:ext cx="2073168" cy="396875"/>
              <a:chOff x="3871913" y="3954398"/>
              <a:chExt cx="2073168" cy="396875"/>
            </a:xfrm>
          </p:grpSpPr>
          <p:sp>
            <p:nvSpPr>
              <p:cNvPr id="55331" name="Line 59"/>
              <p:cNvSpPr>
                <a:spLocks noChangeShapeType="1"/>
              </p:cNvSpPr>
              <p:nvPr/>
            </p:nvSpPr>
            <p:spPr bwMode="auto">
              <a:xfrm flipV="1">
                <a:off x="4929336" y="4098860"/>
                <a:ext cx="353923" cy="207963"/>
              </a:xfrm>
              <a:prstGeom prst="line">
                <a:avLst/>
              </a:prstGeom>
              <a:noFill/>
              <a:ln w="2857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55332" name="Text Box 55"/>
              <p:cNvSpPr txBox="1">
                <a:spLocks noChangeArrowheads="1"/>
              </p:cNvSpPr>
              <p:nvPr/>
            </p:nvSpPr>
            <p:spPr bwMode="auto">
              <a:xfrm>
                <a:off x="3872326" y="3954398"/>
                <a:ext cx="2072755" cy="396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just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000" b="1">
                    <a:solidFill>
                      <a:srgbClr val="000066"/>
                    </a:solidFill>
                    <a:cs typeface="Times New Roman" charset="0"/>
                  </a:rPr>
                  <a:t>[H</a:t>
                </a:r>
                <a:r>
                  <a:rPr lang="en-US" sz="2000" b="1" baseline="-25000">
                    <a:solidFill>
                      <a:srgbClr val="000066"/>
                    </a:solidFill>
                    <a:cs typeface="Times New Roman" charset="0"/>
                  </a:rPr>
                  <a:t>3</a:t>
                </a:r>
                <a:r>
                  <a:rPr lang="en-US" sz="2000" b="1">
                    <a:solidFill>
                      <a:srgbClr val="000066"/>
                    </a:solidFill>
                    <a:cs typeface="Times New Roman" charset="0"/>
                  </a:rPr>
                  <a:t>O</a:t>
                </a:r>
                <a:r>
                  <a:rPr lang="en-US" sz="2000" b="1" baseline="30000">
                    <a:solidFill>
                      <a:srgbClr val="000066"/>
                    </a:solidFill>
                    <a:cs typeface="Times New Roman" charset="0"/>
                  </a:rPr>
                  <a:t>+</a:t>
                </a:r>
                <a:r>
                  <a:rPr lang="en-US" sz="2000" b="1">
                    <a:solidFill>
                      <a:srgbClr val="000066"/>
                    </a:solidFill>
                    <a:cs typeface="Times New Roman" charset="0"/>
                  </a:rPr>
                  <a:t>]  = x</a:t>
                </a:r>
                <a:r>
                  <a:rPr lang="en-US" sz="2000" b="1" baseline="-25000">
                    <a:solidFill>
                      <a:srgbClr val="000066"/>
                    </a:solidFill>
                    <a:cs typeface="Times New Roman" charset="0"/>
                  </a:rPr>
                  <a:t>1</a:t>
                </a:r>
                <a:r>
                  <a:rPr lang="en-US" sz="2000" b="1">
                    <a:solidFill>
                      <a:srgbClr val="000066"/>
                    </a:solidFill>
                    <a:cs typeface="Times New Roman" charset="0"/>
                  </a:rPr>
                  <a:t> + x</a:t>
                </a:r>
                <a:r>
                  <a:rPr lang="en-US" sz="2000" b="1" baseline="-25000">
                    <a:solidFill>
                      <a:srgbClr val="000066"/>
                    </a:solidFill>
                    <a:cs typeface="Times New Roman" charset="0"/>
                  </a:rPr>
                  <a:t>2</a:t>
                </a:r>
              </a:p>
            </p:txBody>
          </p:sp>
        </p:grpSp>
      </p:grpSp>
      <p:grpSp>
        <p:nvGrpSpPr>
          <p:cNvPr id="83" name="Gruppo 82"/>
          <p:cNvGrpSpPr>
            <a:grpSpLocks/>
          </p:cNvGrpSpPr>
          <p:nvPr/>
        </p:nvGrpSpPr>
        <p:grpSpPr bwMode="auto">
          <a:xfrm>
            <a:off x="4545013" y="4941889"/>
            <a:ext cx="2627312" cy="396875"/>
            <a:chOff x="3021013" y="4941168"/>
            <a:chExt cx="2626847" cy="396875"/>
          </a:xfrm>
        </p:grpSpPr>
        <p:sp>
          <p:nvSpPr>
            <p:cNvPr id="55326" name="Line 62"/>
            <p:cNvSpPr>
              <a:spLocks noChangeShapeType="1"/>
            </p:cNvSpPr>
            <p:nvPr/>
          </p:nvSpPr>
          <p:spPr bwMode="auto">
            <a:xfrm flipV="1">
              <a:off x="5147887" y="5088805"/>
              <a:ext cx="353949" cy="207963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5327" name="Line 68"/>
            <p:cNvSpPr>
              <a:spLocks noChangeShapeType="1"/>
            </p:cNvSpPr>
            <p:nvPr/>
          </p:nvSpPr>
          <p:spPr bwMode="auto">
            <a:xfrm>
              <a:off x="3021013" y="5150718"/>
              <a:ext cx="457119" cy="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5328" name="Text Box 61"/>
            <p:cNvSpPr txBox="1">
              <a:spLocks noChangeArrowheads="1"/>
            </p:cNvSpPr>
            <p:nvPr/>
          </p:nvSpPr>
          <p:spPr bwMode="auto">
            <a:xfrm>
              <a:off x="3524161" y="4941168"/>
              <a:ext cx="2123699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just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b="1">
                  <a:solidFill>
                    <a:srgbClr val="000066"/>
                  </a:solidFill>
                  <a:cs typeface="Times New Roman" charset="0"/>
                </a:rPr>
                <a:t>[H</a:t>
              </a:r>
              <a:r>
                <a:rPr lang="en-US" sz="2000" b="1" baseline="-25000">
                  <a:solidFill>
                    <a:srgbClr val="000066"/>
                  </a:solidFill>
                  <a:cs typeface="Times New Roman" charset="0"/>
                </a:rPr>
                <a:t>3</a:t>
              </a:r>
              <a:r>
                <a:rPr lang="en-US" sz="2000" b="1">
                  <a:solidFill>
                    <a:srgbClr val="000066"/>
                  </a:solidFill>
                  <a:cs typeface="Times New Roman" charset="0"/>
                </a:rPr>
                <a:t>O</a:t>
              </a:r>
              <a:r>
                <a:rPr lang="en-US" sz="2000" b="1" baseline="30000">
                  <a:solidFill>
                    <a:srgbClr val="000066"/>
                  </a:solidFill>
                  <a:cs typeface="Times New Roman" charset="0"/>
                </a:rPr>
                <a:t>+</a:t>
              </a:r>
              <a:r>
                <a:rPr lang="en-US" sz="2000" b="1">
                  <a:solidFill>
                    <a:srgbClr val="000066"/>
                  </a:solidFill>
                  <a:cs typeface="Times New Roman" charset="0"/>
                </a:rPr>
                <a:t>]  = x</a:t>
              </a:r>
              <a:r>
                <a:rPr lang="en-US" sz="2000" b="1" baseline="-25000">
                  <a:solidFill>
                    <a:srgbClr val="000066"/>
                  </a:solidFill>
                  <a:cs typeface="Times New Roman" charset="0"/>
                </a:rPr>
                <a:t>1</a:t>
              </a:r>
              <a:r>
                <a:rPr lang="en-US" sz="2000" b="1">
                  <a:solidFill>
                    <a:srgbClr val="000066"/>
                  </a:solidFill>
                  <a:cs typeface="Times New Roman" charset="0"/>
                </a:rPr>
                <a:t> + x</a:t>
              </a:r>
              <a:r>
                <a:rPr lang="en-US" sz="2000" b="1" baseline="-25000">
                  <a:solidFill>
                    <a:srgbClr val="000066"/>
                  </a:solidFill>
                  <a:cs typeface="Times New Roman" charset="0"/>
                </a:rPr>
                <a:t>2</a:t>
              </a:r>
            </a:p>
          </p:txBody>
        </p:sp>
      </p:grpSp>
      <p:grpSp>
        <p:nvGrpSpPr>
          <p:cNvPr id="86" name="Gruppo 85"/>
          <p:cNvGrpSpPr>
            <a:grpSpLocks/>
          </p:cNvGrpSpPr>
          <p:nvPr/>
        </p:nvGrpSpPr>
        <p:grpSpPr bwMode="auto">
          <a:xfrm>
            <a:off x="4584701" y="5653089"/>
            <a:ext cx="2532063" cy="396875"/>
            <a:chOff x="3051090" y="6137307"/>
            <a:chExt cx="2531960" cy="396875"/>
          </a:xfrm>
        </p:grpSpPr>
        <p:sp>
          <p:nvSpPr>
            <p:cNvPr id="55323" name="Line 72"/>
            <p:cNvSpPr>
              <a:spLocks noChangeShapeType="1"/>
            </p:cNvSpPr>
            <p:nvPr/>
          </p:nvSpPr>
          <p:spPr bwMode="auto">
            <a:xfrm>
              <a:off x="3051090" y="6338919"/>
              <a:ext cx="457181" cy="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5324" name="Line 73"/>
            <p:cNvSpPr>
              <a:spLocks noChangeShapeType="1"/>
            </p:cNvSpPr>
            <p:nvPr/>
          </p:nvSpPr>
          <p:spPr bwMode="auto">
            <a:xfrm flipV="1">
              <a:off x="4702023" y="6283357"/>
              <a:ext cx="353999" cy="207962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5325" name="Text Box 69"/>
            <p:cNvSpPr txBox="1">
              <a:spLocks noChangeArrowheads="1"/>
            </p:cNvSpPr>
            <p:nvPr/>
          </p:nvSpPr>
          <p:spPr bwMode="auto">
            <a:xfrm>
              <a:off x="3570182" y="6137307"/>
              <a:ext cx="2012868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just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b="1">
                  <a:solidFill>
                    <a:srgbClr val="000066"/>
                  </a:solidFill>
                  <a:cs typeface="Times New Roman" charset="0"/>
                </a:rPr>
                <a:t>[H</a:t>
              </a:r>
              <a:r>
                <a:rPr lang="en-US" sz="2000" b="1" baseline="-25000">
                  <a:solidFill>
                    <a:srgbClr val="000066"/>
                  </a:solidFill>
                  <a:cs typeface="Times New Roman" charset="0"/>
                </a:rPr>
                <a:t>3</a:t>
              </a:r>
              <a:r>
                <a:rPr lang="en-US" sz="2000" b="1">
                  <a:solidFill>
                    <a:srgbClr val="000066"/>
                  </a:solidFill>
                  <a:cs typeface="Times New Roman" charset="0"/>
                </a:rPr>
                <a:t>O</a:t>
              </a:r>
              <a:r>
                <a:rPr lang="en-US" sz="2000" b="1" baseline="30000">
                  <a:solidFill>
                    <a:srgbClr val="000066"/>
                  </a:solidFill>
                  <a:cs typeface="Times New Roman" charset="0"/>
                </a:rPr>
                <a:t>+</a:t>
              </a:r>
              <a:r>
                <a:rPr lang="en-US" sz="2000" b="1">
                  <a:solidFill>
                    <a:srgbClr val="000066"/>
                  </a:solidFill>
                  <a:cs typeface="Times New Roman" charset="0"/>
                </a:rPr>
                <a:t>]  = x</a:t>
              </a:r>
              <a:r>
                <a:rPr lang="en-US" sz="2000" b="1" baseline="-25000">
                  <a:solidFill>
                    <a:srgbClr val="000066"/>
                  </a:solidFill>
                  <a:cs typeface="Times New Roman" charset="0"/>
                </a:rPr>
                <a:t>1</a:t>
              </a:r>
              <a:r>
                <a:rPr lang="en-US" sz="2000" b="1">
                  <a:solidFill>
                    <a:srgbClr val="000066"/>
                  </a:solidFill>
                  <a:cs typeface="Times New Roman" charset="0"/>
                </a:rPr>
                <a:t> + x</a:t>
              </a:r>
              <a:r>
                <a:rPr lang="en-US" sz="2000" b="1" baseline="-25000">
                  <a:solidFill>
                    <a:srgbClr val="000066"/>
                  </a:solidFill>
                  <a:cs typeface="Times New Roman" charset="0"/>
                </a:rPr>
                <a:t>2</a:t>
              </a:r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2326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831"/>
    </mc:Choice>
    <mc:Fallback>
      <p:transition spd="slow" advTm="143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  <p:bldP spid="19" grpId="0"/>
      <p:bldP spid="21" grpId="0" animBg="1"/>
      <p:bldP spid="26" grpId="0"/>
      <p:bldP spid="27" grpId="0"/>
      <p:bldP spid="35" grpId="0"/>
      <p:bldP spid="53" grpId="0"/>
      <p:bldP spid="69" grpId="0"/>
      <p:bldP spid="7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45"/>
          <p:cNvSpPr txBox="1">
            <a:spLocks noChangeArrowheads="1"/>
          </p:cNvSpPr>
          <p:nvPr/>
        </p:nvSpPr>
        <p:spPr bwMode="auto">
          <a:xfrm>
            <a:off x="1636713" y="179389"/>
            <a:ext cx="4889500" cy="60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 b="1">
                <a:solidFill>
                  <a:srgbClr val="000066"/>
                </a:solidFill>
              </a:rPr>
              <a:t>Se         C</a:t>
            </a:r>
            <a:r>
              <a:rPr lang="it-IT" sz="2000" b="1" baseline="-25000">
                <a:solidFill>
                  <a:srgbClr val="000066"/>
                </a:solidFill>
              </a:rPr>
              <a:t>1</a:t>
            </a:r>
            <a:r>
              <a:rPr lang="it-IT" sz="2000" b="1">
                <a:solidFill>
                  <a:srgbClr val="000066"/>
                </a:solidFill>
              </a:rPr>
              <a:t> </a:t>
            </a:r>
            <a:r>
              <a:rPr lang="it-IT" sz="2000" b="1">
                <a:solidFill>
                  <a:srgbClr val="000066"/>
                </a:solidFill>
                <a:sym typeface="Symbol" charset="0"/>
              </a:rPr>
              <a:t></a:t>
            </a:r>
            <a:r>
              <a:rPr lang="it-IT" sz="2000" b="1">
                <a:solidFill>
                  <a:srgbClr val="000066"/>
                </a:solidFill>
              </a:rPr>
              <a:t> C</a:t>
            </a:r>
            <a:r>
              <a:rPr lang="it-IT" sz="2000" b="1" baseline="-25000">
                <a:solidFill>
                  <a:srgbClr val="000066"/>
                </a:solidFill>
              </a:rPr>
              <a:t>2</a:t>
            </a:r>
            <a:r>
              <a:rPr lang="it-IT" sz="2000" b="1">
                <a:solidFill>
                  <a:srgbClr val="000066"/>
                </a:solidFill>
              </a:rPr>
              <a:t>      oppure            Ka</a:t>
            </a:r>
            <a:r>
              <a:rPr lang="it-IT" sz="2000" b="1" baseline="-25000">
                <a:solidFill>
                  <a:srgbClr val="000066"/>
                </a:solidFill>
              </a:rPr>
              <a:t>1</a:t>
            </a:r>
            <a:r>
              <a:rPr lang="it-IT" sz="2000" b="1">
                <a:solidFill>
                  <a:srgbClr val="000066"/>
                </a:solidFill>
              </a:rPr>
              <a:t> </a:t>
            </a:r>
            <a:r>
              <a:rPr lang="it-IT" sz="2000" b="1">
                <a:solidFill>
                  <a:srgbClr val="000066"/>
                </a:solidFill>
                <a:sym typeface="Symbol" charset="0"/>
              </a:rPr>
              <a:t></a:t>
            </a:r>
            <a:r>
              <a:rPr lang="it-IT" sz="2000" b="1">
                <a:solidFill>
                  <a:srgbClr val="000066"/>
                </a:solidFill>
              </a:rPr>
              <a:t> Ka</a:t>
            </a:r>
            <a:r>
              <a:rPr lang="it-IT" sz="2000" b="1" baseline="-25000">
                <a:solidFill>
                  <a:srgbClr val="000066"/>
                </a:solidFill>
              </a:rPr>
              <a:t>2</a:t>
            </a:r>
            <a:r>
              <a:rPr lang="it-IT" sz="2000">
                <a:solidFill>
                  <a:srgbClr val="000066"/>
                </a:solidFill>
              </a:rPr>
              <a:t>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2000" b="1" baseline="30000">
              <a:solidFill>
                <a:srgbClr val="000066"/>
              </a:solidFill>
            </a:endParaRPr>
          </a:p>
        </p:txBody>
      </p:sp>
      <p:grpSp>
        <p:nvGrpSpPr>
          <p:cNvPr id="55" name="Gruppo 54"/>
          <p:cNvGrpSpPr>
            <a:grpSpLocks/>
          </p:cNvGrpSpPr>
          <p:nvPr/>
        </p:nvGrpSpPr>
        <p:grpSpPr bwMode="auto">
          <a:xfrm>
            <a:off x="1370012" y="908051"/>
            <a:ext cx="5908676" cy="936625"/>
            <a:chOff x="-154233" y="908720"/>
            <a:chExt cx="5908578" cy="936104"/>
          </a:xfrm>
        </p:grpSpPr>
        <p:sp>
          <p:nvSpPr>
            <p:cNvPr id="58423" name="Rettangolo 52"/>
            <p:cNvSpPr>
              <a:spLocks noChangeArrowheads="1"/>
            </p:cNvSpPr>
            <p:nvPr/>
          </p:nvSpPr>
          <p:spPr bwMode="auto">
            <a:xfrm>
              <a:off x="13945" y="908720"/>
              <a:ext cx="4342031" cy="93610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 b="1">
                <a:solidFill>
                  <a:srgbClr val="000000"/>
                </a:solidFill>
              </a:endParaRPr>
            </a:p>
          </p:txBody>
        </p:sp>
        <p:grpSp>
          <p:nvGrpSpPr>
            <p:cNvPr id="58424" name="Gruppo 22"/>
            <p:cNvGrpSpPr>
              <a:grpSpLocks/>
            </p:cNvGrpSpPr>
            <p:nvPr/>
          </p:nvGrpSpPr>
          <p:grpSpPr bwMode="auto">
            <a:xfrm>
              <a:off x="-154233" y="956613"/>
              <a:ext cx="5908578" cy="709022"/>
              <a:chOff x="-154233" y="1060843"/>
              <a:chExt cx="5908578" cy="709022"/>
            </a:xfrm>
          </p:grpSpPr>
          <p:sp>
            <p:nvSpPr>
              <p:cNvPr id="56377" name="Text Box 3"/>
              <p:cNvSpPr txBox="1">
                <a:spLocks noChangeArrowheads="1"/>
              </p:cNvSpPr>
              <p:nvPr/>
            </p:nvSpPr>
            <p:spPr bwMode="auto">
              <a:xfrm>
                <a:off x="14040" y="1060548"/>
                <a:ext cx="5740305" cy="4569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just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it-IT" b="1" dirty="0">
                    <a:solidFill>
                      <a:srgbClr val="000066"/>
                    </a:solidFill>
                  </a:rPr>
                  <a:t>HA</a:t>
                </a:r>
                <a:r>
                  <a:rPr lang="it-IT" b="1" baseline="-25000" dirty="0">
                    <a:solidFill>
                      <a:srgbClr val="000066"/>
                    </a:solidFill>
                  </a:rPr>
                  <a:t>1</a:t>
                </a:r>
                <a:r>
                  <a:rPr lang="it-IT" b="1" dirty="0">
                    <a:solidFill>
                      <a:srgbClr val="000066"/>
                    </a:solidFill>
                  </a:rPr>
                  <a:t>  +  H</a:t>
                </a:r>
                <a:r>
                  <a:rPr lang="it-IT" b="1" baseline="-25000" dirty="0">
                    <a:solidFill>
                      <a:srgbClr val="000066"/>
                    </a:solidFill>
                  </a:rPr>
                  <a:t>2</a:t>
                </a:r>
                <a:r>
                  <a:rPr lang="it-IT" b="1" dirty="0">
                    <a:solidFill>
                      <a:srgbClr val="000066"/>
                    </a:solidFill>
                  </a:rPr>
                  <a:t>O             A</a:t>
                </a:r>
                <a:r>
                  <a:rPr lang="it-IT" b="1" baseline="-25000" dirty="0">
                    <a:solidFill>
                      <a:srgbClr val="000066"/>
                    </a:solidFill>
                  </a:rPr>
                  <a:t>1</a:t>
                </a:r>
                <a:r>
                  <a:rPr lang="it-IT" b="1" baseline="30000" dirty="0">
                    <a:solidFill>
                      <a:srgbClr val="000066"/>
                    </a:solidFill>
                  </a:rPr>
                  <a:t>-</a:t>
                </a:r>
                <a:r>
                  <a:rPr lang="it-IT" b="1" dirty="0">
                    <a:solidFill>
                      <a:srgbClr val="000066"/>
                    </a:solidFill>
                  </a:rPr>
                  <a:t>  +  H</a:t>
                </a:r>
                <a:r>
                  <a:rPr lang="it-IT" b="1" baseline="-25000" dirty="0">
                    <a:solidFill>
                      <a:srgbClr val="000066"/>
                    </a:solidFill>
                  </a:rPr>
                  <a:t>3</a:t>
                </a:r>
                <a:r>
                  <a:rPr lang="it-IT" b="1" dirty="0">
                    <a:solidFill>
                      <a:srgbClr val="000066"/>
                    </a:solidFill>
                  </a:rPr>
                  <a:t>O</a:t>
                </a:r>
                <a:r>
                  <a:rPr lang="it-IT" b="1" baseline="30000" dirty="0">
                    <a:solidFill>
                      <a:srgbClr val="000066"/>
                    </a:solidFill>
                  </a:rPr>
                  <a:t>+</a:t>
                </a:r>
                <a:endParaRPr lang="it-IT" b="1" dirty="0">
                  <a:solidFill>
                    <a:srgbClr val="000066"/>
                  </a:solidFill>
                </a:endParaRPr>
              </a:p>
            </p:txBody>
          </p:sp>
          <p:sp>
            <p:nvSpPr>
              <p:cNvPr id="56378" name="Line 6"/>
              <p:cNvSpPr>
                <a:spLocks noChangeShapeType="1"/>
              </p:cNvSpPr>
              <p:nvPr/>
            </p:nvSpPr>
            <p:spPr bwMode="auto">
              <a:xfrm>
                <a:off x="1785661" y="1263635"/>
                <a:ext cx="779449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56379" name="Line 9"/>
              <p:cNvSpPr>
                <a:spLocks noChangeShapeType="1"/>
              </p:cNvSpPr>
              <p:nvPr/>
            </p:nvSpPr>
            <p:spPr bwMode="auto">
              <a:xfrm flipH="1">
                <a:off x="1803123" y="1360419"/>
                <a:ext cx="688964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56380" name="Text Box 5"/>
              <p:cNvSpPr txBox="1">
                <a:spLocks noChangeArrowheads="1"/>
              </p:cNvSpPr>
              <p:nvPr/>
            </p:nvSpPr>
            <p:spPr bwMode="auto">
              <a:xfrm>
                <a:off x="-154233" y="1373112"/>
                <a:ext cx="4889420" cy="3966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algn="just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it-IT" altLang="it-IT" sz="2000" b="1">
                    <a:solidFill>
                      <a:srgbClr val="FF0000"/>
                    </a:solidFill>
                  </a:rPr>
                  <a:t>  C</a:t>
                </a:r>
                <a:r>
                  <a:rPr lang="it-IT" altLang="it-IT" sz="2000" b="1" baseline="-25000">
                    <a:solidFill>
                      <a:srgbClr val="FF0000"/>
                    </a:solidFill>
                  </a:rPr>
                  <a:t>1</a:t>
                </a:r>
                <a:r>
                  <a:rPr lang="it-IT" altLang="it-IT" sz="2000" b="1">
                    <a:solidFill>
                      <a:srgbClr val="FF0000"/>
                    </a:solidFill>
                  </a:rPr>
                  <a:t> – x</a:t>
                </a:r>
                <a:r>
                  <a:rPr lang="it-IT" altLang="it-IT" sz="2000" b="1" baseline="-25000">
                    <a:solidFill>
                      <a:srgbClr val="FF0000"/>
                    </a:solidFill>
                  </a:rPr>
                  <a:t>1</a:t>
                </a:r>
                <a:r>
                  <a:rPr lang="it-IT" altLang="it-IT" sz="2000" b="1">
                    <a:solidFill>
                      <a:srgbClr val="FF0000"/>
                    </a:solidFill>
                  </a:rPr>
                  <a:t>                              x</a:t>
                </a:r>
                <a:r>
                  <a:rPr lang="it-IT" altLang="it-IT" sz="2000" b="1" baseline="-25000">
                    <a:solidFill>
                      <a:srgbClr val="FF0000"/>
                    </a:solidFill>
                  </a:rPr>
                  <a:t>1</a:t>
                </a:r>
                <a:r>
                  <a:rPr lang="it-IT" altLang="it-IT" sz="2000" b="1">
                    <a:solidFill>
                      <a:srgbClr val="FF0000"/>
                    </a:solidFill>
                  </a:rPr>
                  <a:t>         x</a:t>
                </a:r>
                <a:r>
                  <a:rPr lang="it-IT" altLang="it-IT" sz="2000" b="1" baseline="-25000">
                    <a:solidFill>
                      <a:srgbClr val="FF0000"/>
                    </a:solidFill>
                  </a:rPr>
                  <a:t>1</a:t>
                </a:r>
                <a:r>
                  <a:rPr lang="it-IT" altLang="it-IT" sz="2000" b="1">
                    <a:solidFill>
                      <a:srgbClr val="FF0000"/>
                    </a:solidFill>
                  </a:rPr>
                  <a:t> + x</a:t>
                </a:r>
                <a:r>
                  <a:rPr lang="it-IT" altLang="it-IT" sz="2000" b="1" baseline="-25000">
                    <a:solidFill>
                      <a:srgbClr val="FF0000"/>
                    </a:solidFill>
                  </a:rPr>
                  <a:t>2</a:t>
                </a:r>
                <a:endParaRPr lang="it-IT" altLang="it-IT" sz="2000" b="1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56" name="Gruppo 55"/>
          <p:cNvGrpSpPr>
            <a:grpSpLocks/>
          </p:cNvGrpSpPr>
          <p:nvPr/>
        </p:nvGrpSpPr>
        <p:grpSpPr bwMode="auto">
          <a:xfrm>
            <a:off x="6164263" y="908051"/>
            <a:ext cx="6329362" cy="936625"/>
            <a:chOff x="4640762" y="908720"/>
            <a:chExt cx="6329362" cy="936104"/>
          </a:xfrm>
        </p:grpSpPr>
        <p:sp>
          <p:nvSpPr>
            <p:cNvPr id="58416" name="Rettangolo 53"/>
            <p:cNvSpPr>
              <a:spLocks noChangeArrowheads="1"/>
            </p:cNvSpPr>
            <p:nvPr/>
          </p:nvSpPr>
          <p:spPr bwMode="auto">
            <a:xfrm>
              <a:off x="4686278" y="908720"/>
              <a:ext cx="4342031" cy="93610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 b="1">
                <a:solidFill>
                  <a:srgbClr val="000000"/>
                </a:solidFill>
              </a:endParaRPr>
            </a:p>
          </p:txBody>
        </p:sp>
        <p:grpSp>
          <p:nvGrpSpPr>
            <p:cNvPr id="58417" name="Gruppo 26"/>
            <p:cNvGrpSpPr>
              <a:grpSpLocks/>
            </p:cNvGrpSpPr>
            <p:nvPr/>
          </p:nvGrpSpPr>
          <p:grpSpPr bwMode="auto">
            <a:xfrm>
              <a:off x="4640762" y="908720"/>
              <a:ext cx="6329362" cy="795338"/>
              <a:chOff x="4499992" y="1017342"/>
              <a:chExt cx="6329362" cy="795338"/>
            </a:xfrm>
          </p:grpSpPr>
          <p:grpSp>
            <p:nvGrpSpPr>
              <p:cNvPr id="58418" name="Gruppo 23"/>
              <p:cNvGrpSpPr>
                <a:grpSpLocks/>
              </p:cNvGrpSpPr>
              <p:nvPr/>
            </p:nvGrpSpPr>
            <p:grpSpPr bwMode="auto">
              <a:xfrm>
                <a:off x="4499992" y="1017342"/>
                <a:ext cx="6329362" cy="795338"/>
                <a:chOff x="5048463" y="1008405"/>
                <a:chExt cx="6329362" cy="795338"/>
              </a:xfrm>
            </p:grpSpPr>
            <p:sp>
              <p:nvSpPr>
                <p:cNvPr id="56373" name="Text Box 4"/>
                <p:cNvSpPr txBox="1">
                  <a:spLocks noChangeArrowheads="1"/>
                </p:cNvSpPr>
                <p:nvPr/>
              </p:nvSpPr>
              <p:spPr bwMode="auto">
                <a:xfrm>
                  <a:off x="5129425" y="1008405"/>
                  <a:ext cx="6248400" cy="45694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algn="just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it-IT" b="1">
                      <a:solidFill>
                        <a:srgbClr val="000066"/>
                      </a:solidFill>
                    </a:rPr>
                    <a:t>HA</a:t>
                  </a:r>
                  <a:r>
                    <a:rPr lang="it-IT" b="1" baseline="-25000">
                      <a:solidFill>
                        <a:srgbClr val="000066"/>
                      </a:solidFill>
                    </a:rPr>
                    <a:t>2</a:t>
                  </a:r>
                  <a:r>
                    <a:rPr lang="it-IT" b="1">
                      <a:solidFill>
                        <a:srgbClr val="000066"/>
                      </a:solidFill>
                    </a:rPr>
                    <a:t>  +  H</a:t>
                  </a:r>
                  <a:r>
                    <a:rPr lang="it-IT" b="1" baseline="-25000">
                      <a:solidFill>
                        <a:srgbClr val="000066"/>
                      </a:solidFill>
                    </a:rPr>
                    <a:t>2</a:t>
                  </a:r>
                  <a:r>
                    <a:rPr lang="it-IT" b="1">
                      <a:solidFill>
                        <a:srgbClr val="000066"/>
                      </a:solidFill>
                    </a:rPr>
                    <a:t>O            A</a:t>
                  </a:r>
                  <a:r>
                    <a:rPr lang="it-IT" b="1" baseline="-25000">
                      <a:solidFill>
                        <a:srgbClr val="000066"/>
                      </a:solidFill>
                    </a:rPr>
                    <a:t>2</a:t>
                  </a:r>
                  <a:r>
                    <a:rPr lang="it-IT" b="1" baseline="30000">
                      <a:solidFill>
                        <a:srgbClr val="000066"/>
                      </a:solidFill>
                    </a:rPr>
                    <a:t>-</a:t>
                  </a:r>
                  <a:r>
                    <a:rPr lang="it-IT" b="1">
                      <a:solidFill>
                        <a:srgbClr val="000066"/>
                      </a:solidFill>
                    </a:rPr>
                    <a:t>  +  H</a:t>
                  </a:r>
                  <a:r>
                    <a:rPr lang="it-IT" b="1" baseline="-25000">
                      <a:solidFill>
                        <a:srgbClr val="000066"/>
                      </a:solidFill>
                    </a:rPr>
                    <a:t>3</a:t>
                  </a:r>
                  <a:r>
                    <a:rPr lang="it-IT" b="1">
                      <a:solidFill>
                        <a:srgbClr val="000066"/>
                      </a:solidFill>
                    </a:rPr>
                    <a:t>O</a:t>
                  </a:r>
                  <a:r>
                    <a:rPr lang="it-IT" b="1" baseline="30000">
                      <a:solidFill>
                        <a:srgbClr val="000066"/>
                      </a:solidFill>
                    </a:rPr>
                    <a:t>+</a:t>
                  </a:r>
                  <a:endParaRPr lang="it-IT" b="1">
                    <a:solidFill>
                      <a:srgbClr val="000066"/>
                    </a:solidFill>
                  </a:endParaRPr>
                </a:p>
              </p:txBody>
            </p:sp>
            <p:sp>
              <p:nvSpPr>
                <p:cNvPr id="56374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5048463" y="1406646"/>
                  <a:ext cx="4881562" cy="3966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algn="just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it-IT" altLang="it-IT" sz="2000" b="1">
                      <a:solidFill>
                        <a:srgbClr val="FF0000"/>
                      </a:solidFill>
                    </a:rPr>
                    <a:t>C</a:t>
                  </a:r>
                  <a:r>
                    <a:rPr lang="it-IT" altLang="it-IT" sz="2000" b="1" baseline="-25000">
                      <a:solidFill>
                        <a:srgbClr val="FF0000"/>
                      </a:solidFill>
                    </a:rPr>
                    <a:t>2 </a:t>
                  </a:r>
                  <a:r>
                    <a:rPr lang="it-IT" altLang="it-IT" sz="2000" b="1">
                      <a:solidFill>
                        <a:srgbClr val="FF0000"/>
                      </a:solidFill>
                    </a:rPr>
                    <a:t>– x</a:t>
                  </a:r>
                  <a:r>
                    <a:rPr lang="it-IT" altLang="it-IT" sz="2000" b="1" baseline="-25000">
                      <a:solidFill>
                        <a:srgbClr val="FF0000"/>
                      </a:solidFill>
                    </a:rPr>
                    <a:t>2</a:t>
                  </a:r>
                  <a:r>
                    <a:rPr lang="it-IT" altLang="it-IT" sz="2000" b="1">
                      <a:solidFill>
                        <a:srgbClr val="FF0000"/>
                      </a:solidFill>
                    </a:rPr>
                    <a:t>                               x</a:t>
                  </a:r>
                  <a:r>
                    <a:rPr lang="it-IT" altLang="it-IT" sz="2000" b="1" baseline="-25000">
                      <a:solidFill>
                        <a:srgbClr val="FF0000"/>
                      </a:solidFill>
                    </a:rPr>
                    <a:t>2</a:t>
                  </a:r>
                  <a:r>
                    <a:rPr lang="it-IT" altLang="it-IT" sz="2000" b="1">
                      <a:solidFill>
                        <a:srgbClr val="FF0000"/>
                      </a:solidFill>
                    </a:rPr>
                    <a:t>          x</a:t>
                  </a:r>
                  <a:r>
                    <a:rPr lang="it-IT" altLang="it-IT" sz="2000" b="1" baseline="-25000">
                      <a:solidFill>
                        <a:srgbClr val="FF0000"/>
                      </a:solidFill>
                    </a:rPr>
                    <a:t>2</a:t>
                  </a:r>
                  <a:r>
                    <a:rPr lang="it-IT" altLang="it-IT" sz="2000" b="1">
                      <a:solidFill>
                        <a:srgbClr val="FF0000"/>
                      </a:solidFill>
                    </a:rPr>
                    <a:t> + x</a:t>
                  </a:r>
                  <a:r>
                    <a:rPr lang="it-IT" altLang="it-IT" sz="2000" b="1" baseline="-25000">
                      <a:solidFill>
                        <a:srgbClr val="FF0000"/>
                      </a:solidFill>
                    </a:rPr>
                    <a:t>1</a:t>
                  </a:r>
                  <a:endParaRPr lang="it-IT" altLang="it-IT" sz="2000" b="1">
                    <a:solidFill>
                      <a:srgbClr val="FF0000"/>
                    </a:solidFill>
                  </a:endParaRPr>
                </a:p>
              </p:txBody>
            </p:sp>
          </p:grpSp>
          <p:sp>
            <p:nvSpPr>
              <p:cNvPr id="56371" name="Line 6"/>
              <p:cNvSpPr>
                <a:spLocks noChangeShapeType="1"/>
              </p:cNvSpPr>
              <p:nvPr/>
            </p:nvSpPr>
            <p:spPr bwMode="auto">
              <a:xfrm>
                <a:off x="6354192" y="1304520"/>
                <a:ext cx="779462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56372" name="Line 9"/>
              <p:cNvSpPr>
                <a:spLocks noChangeShapeType="1"/>
              </p:cNvSpPr>
              <p:nvPr/>
            </p:nvSpPr>
            <p:spPr bwMode="auto">
              <a:xfrm flipH="1">
                <a:off x="6371654" y="1231536"/>
                <a:ext cx="688975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</p:grpSp>
      </p:grpSp>
      <p:grpSp>
        <p:nvGrpSpPr>
          <p:cNvPr id="57" name="Gruppo 56"/>
          <p:cNvGrpSpPr>
            <a:grpSpLocks/>
          </p:cNvGrpSpPr>
          <p:nvPr/>
        </p:nvGrpSpPr>
        <p:grpSpPr bwMode="auto">
          <a:xfrm>
            <a:off x="2163763" y="2005014"/>
            <a:ext cx="2622550" cy="803275"/>
            <a:chOff x="274295" y="1994865"/>
            <a:chExt cx="2622550" cy="803275"/>
          </a:xfrm>
        </p:grpSpPr>
        <p:sp>
          <p:nvSpPr>
            <p:cNvPr id="56365" name="Text Box 46"/>
            <p:cNvSpPr txBox="1">
              <a:spLocks noChangeArrowheads="1"/>
            </p:cNvSpPr>
            <p:nvPr/>
          </p:nvSpPr>
          <p:spPr bwMode="auto">
            <a:xfrm>
              <a:off x="274295" y="1994865"/>
              <a:ext cx="262255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just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b="1">
                  <a:solidFill>
                    <a:srgbClr val="000066"/>
                  </a:solidFill>
                  <a:cs typeface="Times New Roman" charset="0"/>
                </a:rPr>
                <a:t>x</a:t>
              </a:r>
              <a:r>
                <a:rPr lang="en-US" sz="2000" b="1" baseline="-25000">
                  <a:solidFill>
                    <a:srgbClr val="000066"/>
                  </a:solidFill>
                  <a:cs typeface="Times New Roman" charset="0"/>
                </a:rPr>
                <a:t>1 </a:t>
              </a:r>
              <a:r>
                <a:rPr lang="en-US" sz="2000" b="1">
                  <a:solidFill>
                    <a:srgbClr val="000066"/>
                  </a:solidFill>
                  <a:cs typeface="Times New Roman" charset="0"/>
                </a:rPr>
                <a:t>= [A</a:t>
              </a:r>
              <a:r>
                <a:rPr lang="en-US" sz="2000" b="1" baseline="-25000">
                  <a:solidFill>
                    <a:srgbClr val="000066"/>
                  </a:solidFill>
                  <a:cs typeface="Times New Roman" charset="0"/>
                </a:rPr>
                <a:t>1</a:t>
              </a:r>
              <a:r>
                <a:rPr lang="en-US" sz="2000" b="1" baseline="30000">
                  <a:solidFill>
                    <a:srgbClr val="000066"/>
                  </a:solidFill>
                  <a:cs typeface="Times New Roman" charset="0"/>
                </a:rPr>
                <a:t>-</a:t>
              </a:r>
              <a:r>
                <a:rPr lang="en-US" sz="2000" b="1">
                  <a:solidFill>
                    <a:srgbClr val="000066"/>
                  </a:solidFill>
                  <a:cs typeface="Times New Roman" charset="0"/>
                </a:rPr>
                <a:t>] = Ka</a:t>
              </a:r>
              <a:r>
                <a:rPr lang="en-US" sz="2000" b="1" baseline="-25000">
                  <a:solidFill>
                    <a:srgbClr val="000066"/>
                  </a:solidFill>
                  <a:cs typeface="Times New Roman" charset="0"/>
                </a:rPr>
                <a:t>1</a:t>
              </a:r>
              <a:r>
                <a:rPr lang="en-US" sz="2000" b="1">
                  <a:solidFill>
                    <a:srgbClr val="000066"/>
                  </a:solidFill>
                  <a:cs typeface="Times New Roman" charset="0"/>
                </a:rPr>
                <a:t> </a:t>
              </a:r>
              <a:r>
                <a:rPr lang="en-US" sz="2000" b="1">
                  <a:solidFill>
                    <a:srgbClr val="000066"/>
                  </a:solidFill>
                </a:rPr>
                <a:t>[HA</a:t>
              </a:r>
              <a:r>
                <a:rPr lang="en-US" sz="2000" b="1" baseline="-25000">
                  <a:solidFill>
                    <a:srgbClr val="000066"/>
                  </a:solidFill>
                </a:rPr>
                <a:t>1</a:t>
              </a:r>
              <a:r>
                <a:rPr lang="en-US" sz="2000" b="1">
                  <a:solidFill>
                    <a:srgbClr val="000066"/>
                  </a:solidFill>
                </a:rPr>
                <a:t>]</a:t>
              </a:r>
              <a:endParaRPr lang="en-US" sz="2000" b="1" baseline="-25000">
                <a:solidFill>
                  <a:srgbClr val="000066"/>
                </a:solidFill>
                <a:cs typeface="Times New Roman" charset="0"/>
              </a:endParaRPr>
            </a:p>
          </p:txBody>
        </p:sp>
        <p:sp>
          <p:nvSpPr>
            <p:cNvPr id="56366" name="Text Box 47"/>
            <p:cNvSpPr txBox="1">
              <a:spLocks noChangeArrowheads="1"/>
            </p:cNvSpPr>
            <p:nvPr/>
          </p:nvSpPr>
          <p:spPr bwMode="auto">
            <a:xfrm>
              <a:off x="1680820" y="2401265"/>
              <a:ext cx="936625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just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b="1">
                  <a:solidFill>
                    <a:srgbClr val="000066"/>
                  </a:solidFill>
                </a:rPr>
                <a:t>[H</a:t>
              </a:r>
              <a:r>
                <a:rPr lang="en-US" sz="2000" b="1" baseline="-25000">
                  <a:solidFill>
                    <a:srgbClr val="000066"/>
                  </a:solidFill>
                </a:rPr>
                <a:t>3</a:t>
              </a:r>
              <a:r>
                <a:rPr lang="en-US" sz="2000" b="1">
                  <a:solidFill>
                    <a:srgbClr val="000066"/>
                  </a:solidFill>
                </a:rPr>
                <a:t>O</a:t>
              </a:r>
              <a:r>
                <a:rPr lang="en-US" sz="2000" b="1" baseline="30000">
                  <a:solidFill>
                    <a:srgbClr val="000066"/>
                  </a:solidFill>
                </a:rPr>
                <a:t>+</a:t>
              </a:r>
              <a:r>
                <a:rPr lang="en-US" sz="2000" b="1">
                  <a:solidFill>
                    <a:srgbClr val="000066"/>
                  </a:solidFill>
                </a:rPr>
                <a:t>]</a:t>
              </a:r>
              <a:endParaRPr lang="en-US" sz="2000" b="1" baseline="-25000">
                <a:solidFill>
                  <a:srgbClr val="000066"/>
                </a:solidFill>
                <a:cs typeface="Times New Roman" charset="0"/>
              </a:endParaRPr>
            </a:p>
          </p:txBody>
        </p:sp>
        <p:sp>
          <p:nvSpPr>
            <p:cNvPr id="56367" name="Line 48"/>
            <p:cNvSpPr>
              <a:spLocks noChangeShapeType="1"/>
            </p:cNvSpPr>
            <p:nvPr/>
          </p:nvSpPr>
          <p:spPr bwMode="auto">
            <a:xfrm>
              <a:off x="1560170" y="2394915"/>
              <a:ext cx="1200150" cy="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grpSp>
        <p:nvGrpSpPr>
          <p:cNvPr id="59" name="Gruppo 58"/>
          <p:cNvGrpSpPr>
            <a:grpSpLocks/>
          </p:cNvGrpSpPr>
          <p:nvPr/>
        </p:nvGrpSpPr>
        <p:grpSpPr bwMode="auto">
          <a:xfrm>
            <a:off x="7083425" y="2009776"/>
            <a:ext cx="2622550" cy="803275"/>
            <a:chOff x="3784257" y="2014913"/>
            <a:chExt cx="2622550" cy="803275"/>
          </a:xfrm>
        </p:grpSpPr>
        <p:grpSp>
          <p:nvGrpSpPr>
            <p:cNvPr id="58409" name="Gruppo 57"/>
            <p:cNvGrpSpPr>
              <a:grpSpLocks/>
            </p:cNvGrpSpPr>
            <p:nvPr/>
          </p:nvGrpSpPr>
          <p:grpSpPr bwMode="auto">
            <a:xfrm>
              <a:off x="3784257" y="2014913"/>
              <a:ext cx="2622550" cy="803275"/>
              <a:chOff x="3784257" y="2014913"/>
              <a:chExt cx="2622550" cy="803275"/>
            </a:xfrm>
          </p:grpSpPr>
          <p:sp>
            <p:nvSpPr>
              <p:cNvPr id="56363" name="Text Box 49"/>
              <p:cNvSpPr txBox="1">
                <a:spLocks noChangeArrowheads="1"/>
              </p:cNvSpPr>
              <p:nvPr/>
            </p:nvSpPr>
            <p:spPr bwMode="auto">
              <a:xfrm>
                <a:off x="3784257" y="2014913"/>
                <a:ext cx="2622550" cy="396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just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000" b="1">
                    <a:solidFill>
                      <a:srgbClr val="000066"/>
                    </a:solidFill>
                    <a:cs typeface="Times New Roman" charset="0"/>
                  </a:rPr>
                  <a:t>x</a:t>
                </a:r>
                <a:r>
                  <a:rPr lang="en-US" sz="2000" b="1" baseline="-25000">
                    <a:solidFill>
                      <a:srgbClr val="000066"/>
                    </a:solidFill>
                    <a:cs typeface="Times New Roman" charset="0"/>
                  </a:rPr>
                  <a:t>2 </a:t>
                </a:r>
                <a:r>
                  <a:rPr lang="en-US" sz="2000" b="1">
                    <a:solidFill>
                      <a:srgbClr val="000066"/>
                    </a:solidFill>
                    <a:cs typeface="Times New Roman" charset="0"/>
                  </a:rPr>
                  <a:t>= [A</a:t>
                </a:r>
                <a:r>
                  <a:rPr lang="en-US" sz="2000" b="1" baseline="-25000">
                    <a:solidFill>
                      <a:srgbClr val="000066"/>
                    </a:solidFill>
                    <a:cs typeface="Times New Roman" charset="0"/>
                  </a:rPr>
                  <a:t>2</a:t>
                </a:r>
                <a:r>
                  <a:rPr lang="en-US" sz="2000" b="1" baseline="30000">
                    <a:solidFill>
                      <a:srgbClr val="000066"/>
                    </a:solidFill>
                    <a:cs typeface="Times New Roman" charset="0"/>
                  </a:rPr>
                  <a:t>-</a:t>
                </a:r>
                <a:r>
                  <a:rPr lang="en-US" sz="2000" b="1">
                    <a:solidFill>
                      <a:srgbClr val="000066"/>
                    </a:solidFill>
                    <a:cs typeface="Times New Roman" charset="0"/>
                  </a:rPr>
                  <a:t>] = Ka</a:t>
                </a:r>
                <a:r>
                  <a:rPr lang="en-US" sz="2000" b="1" baseline="-25000">
                    <a:solidFill>
                      <a:srgbClr val="000066"/>
                    </a:solidFill>
                    <a:cs typeface="Times New Roman" charset="0"/>
                  </a:rPr>
                  <a:t>2</a:t>
                </a:r>
                <a:r>
                  <a:rPr lang="en-US" sz="2000" b="1">
                    <a:solidFill>
                      <a:srgbClr val="000066"/>
                    </a:solidFill>
                    <a:cs typeface="Times New Roman" charset="0"/>
                  </a:rPr>
                  <a:t> </a:t>
                </a:r>
                <a:r>
                  <a:rPr lang="en-US" sz="2000" b="1">
                    <a:solidFill>
                      <a:srgbClr val="000066"/>
                    </a:solidFill>
                  </a:rPr>
                  <a:t>[HA</a:t>
                </a:r>
                <a:r>
                  <a:rPr lang="en-US" sz="2000" b="1" baseline="-25000">
                    <a:solidFill>
                      <a:srgbClr val="000066"/>
                    </a:solidFill>
                  </a:rPr>
                  <a:t>2</a:t>
                </a:r>
                <a:r>
                  <a:rPr lang="en-US" sz="2000" b="1">
                    <a:solidFill>
                      <a:srgbClr val="000066"/>
                    </a:solidFill>
                  </a:rPr>
                  <a:t>]</a:t>
                </a:r>
                <a:endParaRPr lang="en-US" sz="2000" b="1" baseline="-25000">
                  <a:solidFill>
                    <a:srgbClr val="000066"/>
                  </a:solidFill>
                  <a:cs typeface="Times New Roman" charset="0"/>
                </a:endParaRPr>
              </a:p>
            </p:txBody>
          </p:sp>
          <p:sp>
            <p:nvSpPr>
              <p:cNvPr id="56364" name="Text Box 50"/>
              <p:cNvSpPr txBox="1">
                <a:spLocks noChangeArrowheads="1"/>
              </p:cNvSpPr>
              <p:nvPr/>
            </p:nvSpPr>
            <p:spPr bwMode="auto">
              <a:xfrm>
                <a:off x="5190782" y="2421313"/>
                <a:ext cx="936625" cy="396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just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000" b="1">
                    <a:solidFill>
                      <a:srgbClr val="000066"/>
                    </a:solidFill>
                  </a:rPr>
                  <a:t>[H</a:t>
                </a:r>
                <a:r>
                  <a:rPr lang="en-US" sz="2000" b="1" baseline="-25000">
                    <a:solidFill>
                      <a:srgbClr val="000066"/>
                    </a:solidFill>
                  </a:rPr>
                  <a:t>3</a:t>
                </a:r>
                <a:r>
                  <a:rPr lang="en-US" sz="2000" b="1">
                    <a:solidFill>
                      <a:srgbClr val="000066"/>
                    </a:solidFill>
                  </a:rPr>
                  <a:t>O</a:t>
                </a:r>
                <a:r>
                  <a:rPr lang="en-US" sz="2000" b="1" baseline="30000">
                    <a:solidFill>
                      <a:srgbClr val="000066"/>
                    </a:solidFill>
                  </a:rPr>
                  <a:t>+</a:t>
                </a:r>
                <a:r>
                  <a:rPr lang="en-US" sz="2000" b="1">
                    <a:solidFill>
                      <a:srgbClr val="000066"/>
                    </a:solidFill>
                  </a:rPr>
                  <a:t>]</a:t>
                </a:r>
                <a:endParaRPr lang="en-US" sz="2000" b="1" baseline="-25000">
                  <a:solidFill>
                    <a:srgbClr val="000066"/>
                  </a:solidFill>
                  <a:cs typeface="Times New Roman" charset="0"/>
                </a:endParaRPr>
              </a:p>
            </p:txBody>
          </p:sp>
        </p:grpSp>
        <p:sp>
          <p:nvSpPr>
            <p:cNvPr id="56362" name="Line 51"/>
            <p:cNvSpPr>
              <a:spLocks noChangeShapeType="1"/>
            </p:cNvSpPr>
            <p:nvPr/>
          </p:nvSpPr>
          <p:spPr bwMode="auto">
            <a:xfrm>
              <a:off x="5070132" y="2414963"/>
              <a:ext cx="1200150" cy="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grpSp>
        <p:nvGrpSpPr>
          <p:cNvPr id="65" name="Gruppo 64"/>
          <p:cNvGrpSpPr>
            <a:grpSpLocks/>
          </p:cNvGrpSpPr>
          <p:nvPr/>
        </p:nvGrpSpPr>
        <p:grpSpPr bwMode="auto">
          <a:xfrm>
            <a:off x="1636713" y="2957513"/>
            <a:ext cx="6299200" cy="730250"/>
            <a:chOff x="113226" y="2956847"/>
            <a:chExt cx="6299200" cy="730250"/>
          </a:xfrm>
        </p:grpSpPr>
        <p:sp>
          <p:nvSpPr>
            <p:cNvPr id="56353" name="Text Box 57"/>
            <p:cNvSpPr txBox="1">
              <a:spLocks noChangeArrowheads="1"/>
            </p:cNvSpPr>
            <p:nvPr/>
          </p:nvSpPr>
          <p:spPr bwMode="auto">
            <a:xfrm>
              <a:off x="3383476" y="3155284"/>
              <a:ext cx="328612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b="1">
                  <a:solidFill>
                    <a:srgbClr val="000066"/>
                  </a:solidFill>
                </a:rPr>
                <a:t>+</a:t>
              </a:r>
              <a:endParaRPr lang="it-IT" sz="2000" b="1">
                <a:solidFill>
                  <a:srgbClr val="000066"/>
                </a:solidFill>
              </a:endParaRPr>
            </a:p>
          </p:txBody>
        </p:sp>
        <p:grpSp>
          <p:nvGrpSpPr>
            <p:cNvPr id="58402" name="Gruppo 60"/>
            <p:cNvGrpSpPr>
              <a:grpSpLocks/>
            </p:cNvGrpSpPr>
            <p:nvPr/>
          </p:nvGrpSpPr>
          <p:grpSpPr bwMode="auto">
            <a:xfrm>
              <a:off x="113226" y="2956847"/>
              <a:ext cx="6299200" cy="730250"/>
              <a:chOff x="97312" y="3281237"/>
              <a:chExt cx="6299200" cy="730250"/>
            </a:xfrm>
          </p:grpSpPr>
          <p:grpSp>
            <p:nvGrpSpPr>
              <p:cNvPr id="58403" name="Gruppo 59"/>
              <p:cNvGrpSpPr>
                <a:grpSpLocks/>
              </p:cNvGrpSpPr>
              <p:nvPr/>
            </p:nvGrpSpPr>
            <p:grpSpPr bwMode="auto">
              <a:xfrm>
                <a:off x="97312" y="3281237"/>
                <a:ext cx="6299200" cy="730250"/>
                <a:chOff x="97312" y="3281237"/>
                <a:chExt cx="6299200" cy="730250"/>
              </a:xfrm>
            </p:grpSpPr>
            <p:sp>
              <p:nvSpPr>
                <p:cNvPr id="56358" name="Text Box 53"/>
                <p:cNvSpPr txBox="1">
                  <a:spLocks noChangeArrowheads="1"/>
                </p:cNvSpPr>
                <p:nvPr/>
              </p:nvSpPr>
              <p:spPr bwMode="auto">
                <a:xfrm>
                  <a:off x="97312" y="3281237"/>
                  <a:ext cx="6299200" cy="60529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algn="just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2000" b="1">
                      <a:solidFill>
                        <a:srgbClr val="000066"/>
                      </a:solidFill>
                      <a:cs typeface="Times New Roman" charset="0"/>
                    </a:rPr>
                    <a:t>[H</a:t>
                  </a:r>
                  <a:r>
                    <a:rPr lang="en-US" sz="2000" b="1" baseline="-25000">
                      <a:solidFill>
                        <a:srgbClr val="000066"/>
                      </a:solidFill>
                      <a:cs typeface="Times New Roman" charset="0"/>
                    </a:rPr>
                    <a:t>3</a:t>
                  </a:r>
                  <a:r>
                    <a:rPr lang="en-US" sz="2000" b="1">
                      <a:solidFill>
                        <a:srgbClr val="000066"/>
                      </a:solidFill>
                      <a:cs typeface="Times New Roman" charset="0"/>
                    </a:rPr>
                    <a:t>O</a:t>
                  </a:r>
                  <a:r>
                    <a:rPr lang="en-US" sz="2000" b="1" baseline="30000">
                      <a:solidFill>
                        <a:srgbClr val="000066"/>
                      </a:solidFill>
                      <a:cs typeface="Times New Roman" charset="0"/>
                    </a:rPr>
                    <a:t>+</a:t>
                  </a:r>
                  <a:r>
                    <a:rPr lang="en-US" sz="2000" b="1">
                      <a:solidFill>
                        <a:srgbClr val="000066"/>
                      </a:solidFill>
                      <a:cs typeface="Times New Roman" charset="0"/>
                    </a:rPr>
                    <a:t>]  = x</a:t>
                  </a:r>
                  <a:r>
                    <a:rPr lang="en-US" sz="2000" b="1" baseline="-25000">
                      <a:solidFill>
                        <a:srgbClr val="000066"/>
                      </a:solidFill>
                      <a:cs typeface="Times New Roman" charset="0"/>
                    </a:rPr>
                    <a:t>1</a:t>
                  </a:r>
                  <a:r>
                    <a:rPr lang="en-US" sz="2000" b="1">
                      <a:solidFill>
                        <a:srgbClr val="000066"/>
                      </a:solidFill>
                      <a:cs typeface="Times New Roman" charset="0"/>
                    </a:rPr>
                    <a:t> + x</a:t>
                  </a:r>
                  <a:r>
                    <a:rPr lang="en-US" sz="2000" b="1" baseline="-25000">
                      <a:solidFill>
                        <a:srgbClr val="000066"/>
                      </a:solidFill>
                      <a:cs typeface="Times New Roman" charset="0"/>
                    </a:rPr>
                    <a:t>2 </a:t>
                  </a:r>
                  <a:r>
                    <a:rPr lang="en-US" sz="2000" b="1">
                      <a:solidFill>
                        <a:srgbClr val="000066"/>
                      </a:solidFill>
                      <a:cs typeface="Times New Roman" charset="0"/>
                    </a:rPr>
                    <a:t>= </a:t>
                  </a:r>
                  <a:r>
                    <a:rPr lang="en-US" sz="2000" b="1">
                      <a:solidFill>
                        <a:srgbClr val="000066"/>
                      </a:solidFill>
                    </a:rPr>
                    <a:t>Ka</a:t>
                  </a:r>
                  <a:r>
                    <a:rPr lang="en-US" sz="2000" b="1" baseline="-25000">
                      <a:solidFill>
                        <a:srgbClr val="000066"/>
                      </a:solidFill>
                    </a:rPr>
                    <a:t>1</a:t>
                  </a:r>
                  <a:r>
                    <a:rPr lang="en-US" sz="2000" b="1">
                      <a:solidFill>
                        <a:srgbClr val="000066"/>
                      </a:solidFill>
                    </a:rPr>
                    <a:t> [HA</a:t>
                  </a:r>
                  <a:r>
                    <a:rPr lang="en-US" sz="2000" b="1" baseline="-25000">
                      <a:solidFill>
                        <a:srgbClr val="000066"/>
                      </a:solidFill>
                    </a:rPr>
                    <a:t>1</a:t>
                  </a:r>
                  <a:r>
                    <a:rPr lang="en-US" sz="2000" b="1">
                      <a:solidFill>
                        <a:srgbClr val="000066"/>
                      </a:solidFill>
                    </a:rPr>
                    <a:t>]       Ka</a:t>
                  </a:r>
                  <a:r>
                    <a:rPr lang="en-US" sz="2000" b="1" baseline="-25000">
                      <a:solidFill>
                        <a:srgbClr val="000066"/>
                      </a:solidFill>
                    </a:rPr>
                    <a:t>2</a:t>
                  </a:r>
                  <a:r>
                    <a:rPr lang="en-US" sz="2000" b="1">
                      <a:solidFill>
                        <a:srgbClr val="000066"/>
                      </a:solidFill>
                    </a:rPr>
                    <a:t> [HA</a:t>
                  </a:r>
                  <a:r>
                    <a:rPr lang="en-US" sz="2000" b="1" baseline="-25000">
                      <a:solidFill>
                        <a:srgbClr val="000066"/>
                      </a:solidFill>
                    </a:rPr>
                    <a:t>2</a:t>
                  </a:r>
                  <a:r>
                    <a:rPr lang="en-US" sz="2000" b="1">
                      <a:solidFill>
                        <a:srgbClr val="000066"/>
                      </a:solidFill>
                    </a:rPr>
                    <a:t>]</a:t>
                  </a:r>
                </a:p>
                <a:p>
                  <a:pPr algn="just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00" b="1" baseline="-25000">
                    <a:solidFill>
                      <a:srgbClr val="000066"/>
                    </a:solidFill>
                    <a:cs typeface="Times New Roman" charset="0"/>
                  </a:endParaRPr>
                </a:p>
              </p:txBody>
            </p:sp>
            <p:sp>
              <p:nvSpPr>
                <p:cNvPr id="56359" name="Text Box 54"/>
                <p:cNvSpPr txBox="1">
                  <a:spLocks noChangeArrowheads="1"/>
                </p:cNvSpPr>
                <p:nvPr/>
              </p:nvSpPr>
              <p:spPr bwMode="auto">
                <a:xfrm>
                  <a:off x="2278537" y="3614612"/>
                  <a:ext cx="936625" cy="3968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algn="just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2000" b="1">
                      <a:solidFill>
                        <a:srgbClr val="000066"/>
                      </a:solidFill>
                    </a:rPr>
                    <a:t>[H</a:t>
                  </a:r>
                  <a:r>
                    <a:rPr lang="en-US" sz="2000" b="1" baseline="-25000">
                      <a:solidFill>
                        <a:srgbClr val="000066"/>
                      </a:solidFill>
                    </a:rPr>
                    <a:t>3</a:t>
                  </a:r>
                  <a:r>
                    <a:rPr lang="en-US" sz="2000" b="1">
                      <a:solidFill>
                        <a:srgbClr val="000066"/>
                      </a:solidFill>
                    </a:rPr>
                    <a:t>O</a:t>
                  </a:r>
                  <a:r>
                    <a:rPr lang="en-US" sz="2000" b="1" baseline="30000">
                      <a:solidFill>
                        <a:srgbClr val="000066"/>
                      </a:solidFill>
                    </a:rPr>
                    <a:t>+</a:t>
                  </a:r>
                  <a:r>
                    <a:rPr lang="en-US" sz="2000" b="1">
                      <a:solidFill>
                        <a:srgbClr val="000066"/>
                      </a:solidFill>
                    </a:rPr>
                    <a:t>]</a:t>
                  </a:r>
                  <a:endParaRPr lang="en-US" sz="2000" b="1" baseline="-25000">
                    <a:solidFill>
                      <a:srgbClr val="000066"/>
                    </a:solidFill>
                    <a:cs typeface="Times New Roman" charset="0"/>
                  </a:endParaRPr>
                </a:p>
              </p:txBody>
            </p:sp>
            <p:sp>
              <p:nvSpPr>
                <p:cNvPr id="56360" name="Text Box 55"/>
                <p:cNvSpPr txBox="1">
                  <a:spLocks noChangeArrowheads="1"/>
                </p:cNvSpPr>
                <p:nvPr/>
              </p:nvSpPr>
              <p:spPr bwMode="auto">
                <a:xfrm>
                  <a:off x="3799362" y="3611437"/>
                  <a:ext cx="936625" cy="3968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algn="just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2000" b="1">
                      <a:solidFill>
                        <a:srgbClr val="000066"/>
                      </a:solidFill>
                    </a:rPr>
                    <a:t>[H</a:t>
                  </a:r>
                  <a:r>
                    <a:rPr lang="en-US" sz="2000" b="1" baseline="-25000">
                      <a:solidFill>
                        <a:srgbClr val="000066"/>
                      </a:solidFill>
                    </a:rPr>
                    <a:t>3</a:t>
                  </a:r>
                  <a:r>
                    <a:rPr lang="en-US" sz="2000" b="1">
                      <a:solidFill>
                        <a:srgbClr val="000066"/>
                      </a:solidFill>
                    </a:rPr>
                    <a:t>O</a:t>
                  </a:r>
                  <a:r>
                    <a:rPr lang="en-US" sz="2000" b="1" baseline="30000">
                      <a:solidFill>
                        <a:srgbClr val="000066"/>
                      </a:solidFill>
                    </a:rPr>
                    <a:t>+</a:t>
                  </a:r>
                  <a:r>
                    <a:rPr lang="en-US" sz="2000" b="1">
                      <a:solidFill>
                        <a:srgbClr val="000066"/>
                      </a:solidFill>
                    </a:rPr>
                    <a:t>]</a:t>
                  </a:r>
                  <a:endParaRPr lang="en-US" sz="2000" b="1" baseline="-25000">
                    <a:solidFill>
                      <a:srgbClr val="000066"/>
                    </a:solidFill>
                    <a:cs typeface="Times New Roman" charset="0"/>
                  </a:endParaRPr>
                </a:p>
              </p:txBody>
            </p:sp>
          </p:grpSp>
          <p:sp>
            <p:nvSpPr>
              <p:cNvPr id="56356" name="Line 56"/>
              <p:cNvSpPr>
                <a:spLocks noChangeShapeType="1"/>
              </p:cNvSpPr>
              <p:nvPr/>
            </p:nvSpPr>
            <p:spPr bwMode="auto">
              <a:xfrm>
                <a:off x="2167412" y="3684462"/>
                <a:ext cx="1200150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56357" name="Line 58"/>
              <p:cNvSpPr>
                <a:spLocks noChangeShapeType="1"/>
              </p:cNvSpPr>
              <p:nvPr/>
            </p:nvSpPr>
            <p:spPr bwMode="auto">
              <a:xfrm>
                <a:off x="3650137" y="3681287"/>
                <a:ext cx="1200150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</p:grpSp>
      </p:grpSp>
      <p:sp>
        <p:nvSpPr>
          <p:cNvPr id="46" name="Text Box 60"/>
          <p:cNvSpPr txBox="1">
            <a:spLocks noChangeArrowheads="1"/>
          </p:cNvSpPr>
          <p:nvPr/>
        </p:nvSpPr>
        <p:spPr bwMode="auto">
          <a:xfrm>
            <a:off x="1590675" y="3678238"/>
            <a:ext cx="6070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just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it-IT" sz="2000" b="1">
                <a:solidFill>
                  <a:srgbClr val="000066"/>
                </a:solidFill>
                <a:cs typeface="Times New Roman" pitchFamily="18" charset="0"/>
              </a:rPr>
              <a:t>[H</a:t>
            </a:r>
            <a:r>
              <a:rPr lang="en-US" altLang="it-IT" sz="2000" b="1" baseline="-25000">
                <a:solidFill>
                  <a:srgbClr val="000066"/>
                </a:solidFill>
                <a:cs typeface="Times New Roman" pitchFamily="18" charset="0"/>
              </a:rPr>
              <a:t>3</a:t>
            </a:r>
            <a:r>
              <a:rPr lang="en-US" altLang="it-IT" sz="2000" b="1">
                <a:solidFill>
                  <a:srgbClr val="000066"/>
                </a:solidFill>
                <a:cs typeface="Times New Roman" pitchFamily="18" charset="0"/>
              </a:rPr>
              <a:t>O</a:t>
            </a:r>
            <a:r>
              <a:rPr lang="en-US" altLang="it-IT" sz="2000" b="1" baseline="30000">
                <a:solidFill>
                  <a:srgbClr val="000066"/>
                </a:solidFill>
                <a:cs typeface="Times New Roman" pitchFamily="18" charset="0"/>
              </a:rPr>
              <a:t>+</a:t>
            </a:r>
            <a:r>
              <a:rPr lang="en-US" altLang="it-IT" sz="2000" b="1">
                <a:solidFill>
                  <a:srgbClr val="000066"/>
                </a:solidFill>
                <a:cs typeface="Times New Roman" pitchFamily="18" charset="0"/>
              </a:rPr>
              <a:t>]</a:t>
            </a:r>
            <a:r>
              <a:rPr lang="en-US" altLang="it-IT" sz="2000" b="1" baseline="30000">
                <a:solidFill>
                  <a:srgbClr val="000066"/>
                </a:solidFill>
                <a:cs typeface="Times New Roman" pitchFamily="18" charset="0"/>
              </a:rPr>
              <a:t>2</a:t>
            </a:r>
            <a:r>
              <a:rPr lang="en-US" altLang="it-IT" sz="2000" b="1">
                <a:solidFill>
                  <a:srgbClr val="000066"/>
                </a:solidFill>
                <a:cs typeface="Times New Roman" pitchFamily="18" charset="0"/>
              </a:rPr>
              <a:t> = </a:t>
            </a:r>
            <a:r>
              <a:rPr lang="en-US" altLang="it-IT" sz="2000" b="1">
                <a:solidFill>
                  <a:srgbClr val="000066"/>
                </a:solidFill>
              </a:rPr>
              <a:t>Ka</a:t>
            </a:r>
            <a:r>
              <a:rPr lang="en-US" altLang="it-IT" sz="2000" b="1" baseline="-25000">
                <a:solidFill>
                  <a:srgbClr val="000066"/>
                </a:solidFill>
              </a:rPr>
              <a:t>1</a:t>
            </a:r>
            <a:r>
              <a:rPr lang="en-US" altLang="it-IT" sz="2000" b="1">
                <a:solidFill>
                  <a:srgbClr val="000066"/>
                </a:solidFill>
              </a:rPr>
              <a:t> C</a:t>
            </a:r>
            <a:r>
              <a:rPr lang="en-US" altLang="it-IT" sz="2000" b="1" baseline="-25000">
                <a:solidFill>
                  <a:srgbClr val="000066"/>
                </a:solidFill>
              </a:rPr>
              <a:t>1</a:t>
            </a:r>
            <a:r>
              <a:rPr lang="en-US" altLang="it-IT" sz="2000" b="1">
                <a:solidFill>
                  <a:srgbClr val="000066"/>
                </a:solidFill>
              </a:rPr>
              <a:t> - Ka</a:t>
            </a:r>
            <a:r>
              <a:rPr lang="en-US" altLang="it-IT" sz="2000" b="1" baseline="-25000">
                <a:solidFill>
                  <a:srgbClr val="000066"/>
                </a:solidFill>
              </a:rPr>
              <a:t>1</a:t>
            </a:r>
            <a:r>
              <a:rPr lang="en-US" altLang="it-IT" sz="2000" b="1">
                <a:solidFill>
                  <a:srgbClr val="000066"/>
                </a:solidFill>
              </a:rPr>
              <a:t> x</a:t>
            </a:r>
            <a:r>
              <a:rPr lang="en-US" altLang="it-IT" sz="2000" b="1" baseline="-25000">
                <a:solidFill>
                  <a:srgbClr val="000066"/>
                </a:solidFill>
              </a:rPr>
              <a:t>1 </a:t>
            </a:r>
            <a:r>
              <a:rPr lang="en-US" altLang="it-IT" sz="2000" b="1">
                <a:solidFill>
                  <a:srgbClr val="000066"/>
                </a:solidFill>
              </a:rPr>
              <a:t>+ Ka</a:t>
            </a:r>
            <a:r>
              <a:rPr lang="en-US" altLang="it-IT" sz="2000" b="1" baseline="-25000">
                <a:solidFill>
                  <a:srgbClr val="000066"/>
                </a:solidFill>
              </a:rPr>
              <a:t>2</a:t>
            </a:r>
            <a:r>
              <a:rPr lang="en-US" altLang="it-IT" sz="2000" b="1">
                <a:solidFill>
                  <a:srgbClr val="000066"/>
                </a:solidFill>
              </a:rPr>
              <a:t> C</a:t>
            </a:r>
            <a:r>
              <a:rPr lang="en-US" altLang="it-IT" sz="2000" b="1" baseline="-25000">
                <a:solidFill>
                  <a:srgbClr val="000066"/>
                </a:solidFill>
              </a:rPr>
              <a:t>2</a:t>
            </a:r>
            <a:r>
              <a:rPr lang="en-US" altLang="it-IT" sz="2000" b="1">
                <a:solidFill>
                  <a:srgbClr val="000066"/>
                </a:solidFill>
              </a:rPr>
              <a:t> – Ka</a:t>
            </a:r>
            <a:r>
              <a:rPr lang="en-US" altLang="it-IT" sz="2000" b="1" baseline="-25000">
                <a:solidFill>
                  <a:srgbClr val="000066"/>
                </a:solidFill>
              </a:rPr>
              <a:t>2</a:t>
            </a:r>
            <a:r>
              <a:rPr lang="en-US" altLang="it-IT" sz="2000" b="1">
                <a:solidFill>
                  <a:srgbClr val="000066"/>
                </a:solidFill>
              </a:rPr>
              <a:t> x</a:t>
            </a:r>
            <a:r>
              <a:rPr lang="en-US" altLang="it-IT" sz="2000" b="1" baseline="-25000">
                <a:solidFill>
                  <a:srgbClr val="000066"/>
                </a:solidFill>
              </a:rPr>
              <a:t>2</a:t>
            </a:r>
          </a:p>
        </p:txBody>
      </p:sp>
      <p:grpSp>
        <p:nvGrpSpPr>
          <p:cNvPr id="75" name="Gruppo 74"/>
          <p:cNvGrpSpPr>
            <a:grpSpLocks/>
          </p:cNvGrpSpPr>
          <p:nvPr/>
        </p:nvGrpSpPr>
        <p:grpSpPr bwMode="auto">
          <a:xfrm>
            <a:off x="6580189" y="171451"/>
            <a:ext cx="3100387" cy="396875"/>
            <a:chOff x="5055795" y="171227"/>
            <a:chExt cx="3100680" cy="396875"/>
          </a:xfrm>
        </p:grpSpPr>
        <p:sp>
          <p:nvSpPr>
            <p:cNvPr id="56351" name="Text Box 44"/>
            <p:cNvSpPr txBox="1">
              <a:spLocks noChangeArrowheads="1"/>
            </p:cNvSpPr>
            <p:nvPr/>
          </p:nvSpPr>
          <p:spPr bwMode="auto">
            <a:xfrm>
              <a:off x="6187789" y="171227"/>
              <a:ext cx="1968686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just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b="1">
                  <a:solidFill>
                    <a:srgbClr val="FF0000"/>
                  </a:solidFill>
                  <a:cs typeface="Times New Roman" charset="0"/>
                </a:rPr>
                <a:t>[H</a:t>
              </a:r>
              <a:r>
                <a:rPr lang="en-US" sz="2000" b="1" baseline="-25000">
                  <a:solidFill>
                    <a:srgbClr val="FF0000"/>
                  </a:solidFill>
                  <a:cs typeface="Times New Roman" charset="0"/>
                </a:rPr>
                <a:t>3</a:t>
              </a:r>
              <a:r>
                <a:rPr lang="en-US" sz="2000" b="1">
                  <a:solidFill>
                    <a:srgbClr val="FF0000"/>
                  </a:solidFill>
                  <a:cs typeface="Times New Roman" charset="0"/>
                </a:rPr>
                <a:t>O</a:t>
              </a:r>
              <a:r>
                <a:rPr lang="en-US" sz="2000" b="1" baseline="30000">
                  <a:solidFill>
                    <a:srgbClr val="FF0000"/>
                  </a:solidFill>
                  <a:cs typeface="Times New Roman" charset="0"/>
                </a:rPr>
                <a:t>+</a:t>
              </a:r>
              <a:r>
                <a:rPr lang="en-US" sz="2000" b="1">
                  <a:solidFill>
                    <a:srgbClr val="FF0000"/>
                  </a:solidFill>
                  <a:cs typeface="Times New Roman" charset="0"/>
                </a:rPr>
                <a:t>]  = x</a:t>
              </a:r>
              <a:r>
                <a:rPr lang="en-US" sz="2000" b="1" baseline="-25000">
                  <a:solidFill>
                    <a:srgbClr val="FF0000"/>
                  </a:solidFill>
                  <a:cs typeface="Times New Roman" charset="0"/>
                </a:rPr>
                <a:t>1</a:t>
              </a:r>
              <a:r>
                <a:rPr lang="en-US" sz="2000" b="1">
                  <a:solidFill>
                    <a:srgbClr val="FF0000"/>
                  </a:solidFill>
                  <a:cs typeface="Times New Roman" charset="0"/>
                </a:rPr>
                <a:t> + x</a:t>
              </a:r>
              <a:r>
                <a:rPr lang="en-US" sz="2000" b="1" baseline="-25000">
                  <a:solidFill>
                    <a:srgbClr val="FF0000"/>
                  </a:solidFill>
                  <a:cs typeface="Times New Roman" charset="0"/>
                </a:rPr>
                <a:t>2</a:t>
              </a:r>
            </a:p>
          </p:txBody>
        </p:sp>
        <p:sp>
          <p:nvSpPr>
            <p:cNvPr id="56352" name="Line 62"/>
            <p:cNvSpPr>
              <a:spLocks noChangeShapeType="1"/>
            </p:cNvSpPr>
            <p:nvPr/>
          </p:nvSpPr>
          <p:spPr bwMode="auto">
            <a:xfrm>
              <a:off x="5055795" y="404590"/>
              <a:ext cx="1090715" cy="317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sp>
        <p:nvSpPr>
          <p:cNvPr id="62" name="Text Box 60"/>
          <p:cNvSpPr txBox="1">
            <a:spLocks noChangeArrowheads="1"/>
          </p:cNvSpPr>
          <p:nvPr/>
        </p:nvSpPr>
        <p:spPr bwMode="auto">
          <a:xfrm>
            <a:off x="1636713" y="4149725"/>
            <a:ext cx="6070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just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it-IT" sz="2000" b="1">
                <a:solidFill>
                  <a:srgbClr val="000066"/>
                </a:solidFill>
              </a:rPr>
              <a:t>[H</a:t>
            </a:r>
            <a:r>
              <a:rPr lang="en-US" altLang="it-IT" sz="2000" b="1" baseline="-25000">
                <a:solidFill>
                  <a:srgbClr val="000066"/>
                </a:solidFill>
              </a:rPr>
              <a:t>3</a:t>
            </a:r>
            <a:r>
              <a:rPr lang="en-US" altLang="it-IT" sz="2000" b="1">
                <a:solidFill>
                  <a:srgbClr val="000066"/>
                </a:solidFill>
              </a:rPr>
              <a:t>O</a:t>
            </a:r>
            <a:r>
              <a:rPr lang="en-US" altLang="it-IT" sz="2000" b="1" baseline="30000">
                <a:solidFill>
                  <a:srgbClr val="000066"/>
                </a:solidFill>
              </a:rPr>
              <a:t>+</a:t>
            </a:r>
            <a:r>
              <a:rPr lang="en-US" altLang="it-IT" sz="2000" b="1">
                <a:solidFill>
                  <a:srgbClr val="000066"/>
                </a:solidFill>
              </a:rPr>
              <a:t>]</a:t>
            </a:r>
            <a:r>
              <a:rPr lang="en-US" altLang="it-IT" sz="2000" b="1" baseline="30000">
                <a:solidFill>
                  <a:srgbClr val="000066"/>
                </a:solidFill>
              </a:rPr>
              <a:t>2</a:t>
            </a:r>
            <a:r>
              <a:rPr lang="en-US" altLang="it-IT" sz="2000" b="1">
                <a:solidFill>
                  <a:srgbClr val="000066"/>
                </a:solidFill>
              </a:rPr>
              <a:t> = Ka</a:t>
            </a:r>
            <a:r>
              <a:rPr lang="en-US" altLang="it-IT" sz="2000" b="1" baseline="-25000">
                <a:solidFill>
                  <a:srgbClr val="000066"/>
                </a:solidFill>
              </a:rPr>
              <a:t>1</a:t>
            </a:r>
            <a:r>
              <a:rPr lang="en-US" altLang="it-IT" sz="2000" b="1">
                <a:solidFill>
                  <a:srgbClr val="000066"/>
                </a:solidFill>
              </a:rPr>
              <a:t> C</a:t>
            </a:r>
            <a:r>
              <a:rPr lang="en-US" altLang="it-IT" sz="2000" b="1" baseline="-25000">
                <a:solidFill>
                  <a:srgbClr val="000066"/>
                </a:solidFill>
              </a:rPr>
              <a:t>1</a:t>
            </a:r>
            <a:r>
              <a:rPr lang="en-US" altLang="it-IT" sz="2000" b="1">
                <a:solidFill>
                  <a:srgbClr val="000066"/>
                </a:solidFill>
              </a:rPr>
              <a:t> + Ka</a:t>
            </a:r>
            <a:r>
              <a:rPr lang="en-US" altLang="it-IT" sz="2000" b="1" baseline="-25000">
                <a:solidFill>
                  <a:srgbClr val="000066"/>
                </a:solidFill>
              </a:rPr>
              <a:t>2</a:t>
            </a:r>
            <a:r>
              <a:rPr lang="en-US" altLang="it-IT" sz="2000" b="1">
                <a:solidFill>
                  <a:srgbClr val="000066"/>
                </a:solidFill>
              </a:rPr>
              <a:t> C</a:t>
            </a:r>
            <a:r>
              <a:rPr lang="en-US" altLang="it-IT" sz="2000" b="1" baseline="-25000">
                <a:solidFill>
                  <a:srgbClr val="000066"/>
                </a:solidFill>
              </a:rPr>
              <a:t>2</a:t>
            </a:r>
            <a:r>
              <a:rPr lang="en-US" altLang="it-IT" sz="2000" b="1">
                <a:solidFill>
                  <a:srgbClr val="000066"/>
                </a:solidFill>
              </a:rPr>
              <a:t> – (x</a:t>
            </a:r>
            <a:r>
              <a:rPr lang="en-US" altLang="it-IT" sz="2000" b="1" baseline="-25000">
                <a:solidFill>
                  <a:srgbClr val="000066"/>
                </a:solidFill>
              </a:rPr>
              <a:t>1</a:t>
            </a:r>
            <a:r>
              <a:rPr lang="en-US" altLang="it-IT" sz="2000" b="1">
                <a:solidFill>
                  <a:srgbClr val="000066"/>
                </a:solidFill>
              </a:rPr>
              <a:t> + x</a:t>
            </a:r>
            <a:r>
              <a:rPr lang="en-US" altLang="it-IT" sz="2000" b="1" baseline="-25000">
                <a:solidFill>
                  <a:srgbClr val="000066"/>
                </a:solidFill>
              </a:rPr>
              <a:t>2</a:t>
            </a:r>
            <a:r>
              <a:rPr lang="en-US" altLang="it-IT" sz="2000" b="1">
                <a:solidFill>
                  <a:srgbClr val="000066"/>
                </a:solidFill>
              </a:rPr>
              <a:t>) (Ka</a:t>
            </a:r>
            <a:r>
              <a:rPr lang="en-US" altLang="it-IT" sz="2000" b="1" baseline="-25000">
                <a:solidFill>
                  <a:srgbClr val="000066"/>
                </a:solidFill>
              </a:rPr>
              <a:t>1</a:t>
            </a:r>
            <a:r>
              <a:rPr lang="en-US" altLang="it-IT" sz="2000" b="1">
                <a:solidFill>
                  <a:srgbClr val="000066"/>
                </a:solidFill>
              </a:rPr>
              <a:t> + Ka</a:t>
            </a:r>
            <a:r>
              <a:rPr lang="en-US" altLang="it-IT" sz="2000" b="1" baseline="-25000">
                <a:solidFill>
                  <a:srgbClr val="000066"/>
                </a:solidFill>
              </a:rPr>
              <a:t>2</a:t>
            </a:r>
            <a:r>
              <a:rPr lang="en-US" altLang="it-IT" sz="2000" b="1">
                <a:solidFill>
                  <a:srgbClr val="000066"/>
                </a:solidFill>
              </a:rPr>
              <a:t>)</a:t>
            </a:r>
            <a:endParaRPr lang="en-US" altLang="it-IT" sz="2000" b="1" baseline="-25000">
              <a:solidFill>
                <a:srgbClr val="000066"/>
              </a:solidFill>
            </a:endParaRPr>
          </a:p>
        </p:txBody>
      </p:sp>
      <p:sp>
        <p:nvSpPr>
          <p:cNvPr id="66" name="Text Box 60"/>
          <p:cNvSpPr txBox="1">
            <a:spLocks noChangeArrowheads="1"/>
          </p:cNvSpPr>
          <p:nvPr/>
        </p:nvSpPr>
        <p:spPr bwMode="auto">
          <a:xfrm>
            <a:off x="6670675" y="3054350"/>
            <a:ext cx="60706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000066"/>
                </a:solidFill>
                <a:cs typeface="Times New Roman" charset="0"/>
              </a:rPr>
              <a:t>[H</a:t>
            </a:r>
            <a:r>
              <a:rPr lang="en-US" sz="2000" b="1" baseline="-25000" dirty="0">
                <a:solidFill>
                  <a:srgbClr val="000066"/>
                </a:solidFill>
                <a:cs typeface="Times New Roman" charset="0"/>
              </a:rPr>
              <a:t>3</a:t>
            </a:r>
            <a:r>
              <a:rPr lang="en-US" sz="2000" b="1" dirty="0">
                <a:solidFill>
                  <a:srgbClr val="000066"/>
                </a:solidFill>
                <a:cs typeface="Times New Roman" charset="0"/>
              </a:rPr>
              <a:t>O</a:t>
            </a:r>
            <a:r>
              <a:rPr lang="en-US" sz="2000" b="1" baseline="30000" dirty="0">
                <a:solidFill>
                  <a:srgbClr val="000066"/>
                </a:solidFill>
                <a:cs typeface="Times New Roman" charset="0"/>
              </a:rPr>
              <a:t>+</a:t>
            </a:r>
            <a:r>
              <a:rPr lang="en-US" sz="2000" b="1" dirty="0">
                <a:solidFill>
                  <a:srgbClr val="000066"/>
                </a:solidFill>
                <a:cs typeface="Times New Roman" charset="0"/>
              </a:rPr>
              <a:t>]</a:t>
            </a:r>
            <a:r>
              <a:rPr lang="en-US" sz="2000" b="1" baseline="30000" dirty="0">
                <a:solidFill>
                  <a:srgbClr val="000066"/>
                </a:solidFill>
                <a:cs typeface="Times New Roman" charset="0"/>
              </a:rPr>
              <a:t>2</a:t>
            </a:r>
            <a:r>
              <a:rPr lang="en-US" sz="2000" b="1" dirty="0">
                <a:solidFill>
                  <a:srgbClr val="000066"/>
                </a:solidFill>
                <a:cs typeface="Times New Roman" charset="0"/>
              </a:rPr>
              <a:t> = </a:t>
            </a:r>
            <a:r>
              <a:rPr lang="en-US" sz="2000" b="1" dirty="0">
                <a:solidFill>
                  <a:srgbClr val="000066"/>
                </a:solidFill>
              </a:rPr>
              <a:t>Ka</a:t>
            </a:r>
            <a:r>
              <a:rPr lang="en-US" sz="2000" b="1" baseline="-25000" dirty="0">
                <a:solidFill>
                  <a:srgbClr val="000066"/>
                </a:solidFill>
              </a:rPr>
              <a:t>1</a:t>
            </a:r>
            <a:r>
              <a:rPr lang="en-US" sz="2000" b="1" dirty="0">
                <a:solidFill>
                  <a:srgbClr val="000066"/>
                </a:solidFill>
              </a:rPr>
              <a:t> [HA</a:t>
            </a:r>
            <a:r>
              <a:rPr lang="en-US" sz="2000" b="1" baseline="-25000" dirty="0">
                <a:solidFill>
                  <a:srgbClr val="000066"/>
                </a:solidFill>
              </a:rPr>
              <a:t>1</a:t>
            </a:r>
            <a:r>
              <a:rPr lang="en-US" sz="2000" b="1" dirty="0">
                <a:solidFill>
                  <a:srgbClr val="000066"/>
                </a:solidFill>
              </a:rPr>
              <a:t>] + Ka</a:t>
            </a:r>
            <a:r>
              <a:rPr lang="en-US" sz="2000" b="1" baseline="-25000" dirty="0">
                <a:solidFill>
                  <a:srgbClr val="000066"/>
                </a:solidFill>
              </a:rPr>
              <a:t>2</a:t>
            </a:r>
            <a:r>
              <a:rPr lang="en-US" sz="2000" b="1" dirty="0">
                <a:solidFill>
                  <a:srgbClr val="000066"/>
                </a:solidFill>
              </a:rPr>
              <a:t> [HA</a:t>
            </a:r>
            <a:r>
              <a:rPr lang="en-US" sz="2000" b="1" baseline="-25000" dirty="0">
                <a:solidFill>
                  <a:srgbClr val="000066"/>
                </a:solidFill>
              </a:rPr>
              <a:t>2</a:t>
            </a:r>
            <a:r>
              <a:rPr lang="en-US" sz="2000" b="1" dirty="0">
                <a:solidFill>
                  <a:srgbClr val="000066"/>
                </a:solidFill>
              </a:rPr>
              <a:t>]</a:t>
            </a:r>
          </a:p>
        </p:txBody>
      </p:sp>
      <p:grpSp>
        <p:nvGrpSpPr>
          <p:cNvPr id="76" name="Gruppo 75"/>
          <p:cNvGrpSpPr>
            <a:grpSpLocks/>
          </p:cNvGrpSpPr>
          <p:nvPr/>
        </p:nvGrpSpPr>
        <p:grpSpPr bwMode="auto">
          <a:xfrm>
            <a:off x="8188326" y="3360739"/>
            <a:ext cx="2233613" cy="712787"/>
            <a:chOff x="6664450" y="3361031"/>
            <a:chExt cx="2234123" cy="712741"/>
          </a:xfrm>
        </p:grpSpPr>
        <p:cxnSp>
          <p:nvCxnSpPr>
            <p:cNvPr id="56347" name="Connettore 2 67"/>
            <p:cNvCxnSpPr>
              <a:cxnSpLocks noChangeShapeType="1"/>
            </p:cNvCxnSpPr>
            <p:nvPr/>
          </p:nvCxnSpPr>
          <p:spPr bwMode="auto">
            <a:xfrm>
              <a:off x="7082058" y="3361031"/>
              <a:ext cx="0" cy="317480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58396" name="CasellaDiTesto 69"/>
            <p:cNvSpPr txBox="1">
              <a:spLocks noChangeArrowheads="1"/>
            </p:cNvSpPr>
            <p:nvPr/>
          </p:nvSpPr>
          <p:spPr bwMode="auto">
            <a:xfrm>
              <a:off x="6664450" y="3673662"/>
              <a:ext cx="92525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FF0000"/>
                  </a:solidFill>
                </a:rPr>
                <a:t>C</a:t>
              </a:r>
              <a:r>
                <a:rPr lang="it-IT" altLang="it-IT" sz="2000" b="1" baseline="-25000">
                  <a:solidFill>
                    <a:srgbClr val="FF0000"/>
                  </a:solidFill>
                </a:rPr>
                <a:t>1</a:t>
              </a:r>
              <a:r>
                <a:rPr lang="it-IT" altLang="it-IT" sz="2000" b="1">
                  <a:solidFill>
                    <a:srgbClr val="FF0000"/>
                  </a:solidFill>
                </a:rPr>
                <a:t> – x</a:t>
              </a:r>
              <a:r>
                <a:rPr lang="it-IT" altLang="it-IT" sz="2000" b="1" baseline="-25000">
                  <a:solidFill>
                    <a:srgbClr val="FF0000"/>
                  </a:solidFill>
                </a:rPr>
                <a:t>1</a:t>
              </a:r>
              <a:endParaRPr lang="it-IT" altLang="it-IT" sz="2000">
                <a:solidFill>
                  <a:srgbClr val="000000"/>
                </a:solidFill>
              </a:endParaRPr>
            </a:p>
          </p:txBody>
        </p:sp>
        <p:sp>
          <p:nvSpPr>
            <p:cNvPr id="58397" name="CasellaDiTesto 71"/>
            <p:cNvSpPr txBox="1">
              <a:spLocks noChangeArrowheads="1"/>
            </p:cNvSpPr>
            <p:nvPr/>
          </p:nvSpPr>
          <p:spPr bwMode="auto">
            <a:xfrm>
              <a:off x="7973320" y="3670653"/>
              <a:ext cx="92525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FF0000"/>
                  </a:solidFill>
                </a:rPr>
                <a:t>C</a:t>
              </a:r>
              <a:r>
                <a:rPr lang="it-IT" altLang="it-IT" sz="2000" b="1" baseline="-25000">
                  <a:solidFill>
                    <a:srgbClr val="FF0000"/>
                  </a:solidFill>
                </a:rPr>
                <a:t>2</a:t>
              </a:r>
              <a:r>
                <a:rPr lang="it-IT" altLang="it-IT" sz="2000" b="1">
                  <a:solidFill>
                    <a:srgbClr val="FF0000"/>
                  </a:solidFill>
                </a:rPr>
                <a:t> – x</a:t>
              </a:r>
              <a:r>
                <a:rPr lang="it-IT" altLang="it-IT" sz="2000" b="1" baseline="-25000">
                  <a:solidFill>
                    <a:srgbClr val="FF0000"/>
                  </a:solidFill>
                </a:rPr>
                <a:t>2</a:t>
              </a:r>
              <a:endParaRPr lang="it-IT" altLang="it-IT" sz="2000">
                <a:solidFill>
                  <a:srgbClr val="000000"/>
                </a:solidFill>
              </a:endParaRPr>
            </a:p>
          </p:txBody>
        </p:sp>
        <p:cxnSp>
          <p:nvCxnSpPr>
            <p:cNvPr id="56350" name="Connettore 2 72"/>
            <p:cNvCxnSpPr>
              <a:cxnSpLocks noChangeShapeType="1"/>
            </p:cNvCxnSpPr>
            <p:nvPr/>
          </p:nvCxnSpPr>
          <p:spPr bwMode="auto">
            <a:xfrm>
              <a:off x="8460323" y="3392779"/>
              <a:ext cx="0" cy="319066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81" name="Gruppo 80"/>
          <p:cNvGrpSpPr>
            <a:grpSpLocks/>
          </p:cNvGrpSpPr>
          <p:nvPr/>
        </p:nvGrpSpPr>
        <p:grpSpPr bwMode="auto">
          <a:xfrm>
            <a:off x="3671889" y="4668839"/>
            <a:ext cx="6080125" cy="879475"/>
            <a:chOff x="2147765" y="4669283"/>
            <a:chExt cx="6079970" cy="878629"/>
          </a:xfrm>
        </p:grpSpPr>
        <p:grpSp>
          <p:nvGrpSpPr>
            <p:cNvPr id="58391" name="Gruppo 76"/>
            <p:cNvGrpSpPr>
              <a:grpSpLocks/>
            </p:cNvGrpSpPr>
            <p:nvPr/>
          </p:nvGrpSpPr>
          <p:grpSpPr bwMode="auto">
            <a:xfrm>
              <a:off x="2147765" y="4813606"/>
              <a:ext cx="6079970" cy="734306"/>
              <a:chOff x="2147765" y="4813606"/>
              <a:chExt cx="6079970" cy="734306"/>
            </a:xfrm>
          </p:grpSpPr>
          <p:sp>
            <p:nvSpPr>
              <p:cNvPr id="58393" name="Rettangolo 63"/>
              <p:cNvSpPr>
                <a:spLocks noChangeArrowheads="1"/>
              </p:cNvSpPr>
              <p:nvPr/>
            </p:nvSpPr>
            <p:spPr bwMode="auto">
              <a:xfrm>
                <a:off x="2147765" y="4987268"/>
                <a:ext cx="6043955" cy="5606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56346" name="Text Box 60"/>
              <p:cNvSpPr txBox="1">
                <a:spLocks noChangeArrowheads="1"/>
              </p:cNvSpPr>
              <p:nvPr/>
            </p:nvSpPr>
            <p:spPr bwMode="auto">
              <a:xfrm>
                <a:off x="2157290" y="4813606"/>
                <a:ext cx="6070445" cy="7072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just" fontAlgn="base">
                  <a:lnSpc>
                    <a:spcPct val="20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000" b="1">
                    <a:solidFill>
                      <a:srgbClr val="000066"/>
                    </a:solidFill>
                  </a:rPr>
                  <a:t>[H</a:t>
                </a:r>
                <a:r>
                  <a:rPr lang="en-US" sz="2000" b="1" baseline="-25000">
                    <a:solidFill>
                      <a:srgbClr val="000066"/>
                    </a:solidFill>
                  </a:rPr>
                  <a:t>3</a:t>
                </a:r>
                <a:r>
                  <a:rPr lang="en-US" sz="2000" b="1">
                    <a:solidFill>
                      <a:srgbClr val="000066"/>
                    </a:solidFill>
                  </a:rPr>
                  <a:t>O</a:t>
                </a:r>
                <a:r>
                  <a:rPr lang="en-US" sz="2000" b="1" baseline="30000">
                    <a:solidFill>
                      <a:srgbClr val="000066"/>
                    </a:solidFill>
                  </a:rPr>
                  <a:t>+</a:t>
                </a:r>
                <a:r>
                  <a:rPr lang="en-US" sz="2000" b="1">
                    <a:solidFill>
                      <a:srgbClr val="000066"/>
                    </a:solidFill>
                  </a:rPr>
                  <a:t>]</a:t>
                </a:r>
                <a:r>
                  <a:rPr lang="en-US" sz="2000" b="1" baseline="30000">
                    <a:solidFill>
                      <a:srgbClr val="000066"/>
                    </a:solidFill>
                  </a:rPr>
                  <a:t>2</a:t>
                </a:r>
                <a:r>
                  <a:rPr lang="en-US" sz="2000" b="1">
                    <a:solidFill>
                      <a:srgbClr val="000066"/>
                    </a:solidFill>
                  </a:rPr>
                  <a:t> + [H</a:t>
                </a:r>
                <a:r>
                  <a:rPr lang="en-US" sz="2000" b="1" baseline="-25000">
                    <a:solidFill>
                      <a:srgbClr val="000066"/>
                    </a:solidFill>
                  </a:rPr>
                  <a:t>3</a:t>
                </a:r>
                <a:r>
                  <a:rPr lang="en-US" sz="2000" b="1">
                    <a:solidFill>
                      <a:srgbClr val="000066"/>
                    </a:solidFill>
                  </a:rPr>
                  <a:t>O</a:t>
                </a:r>
                <a:r>
                  <a:rPr lang="en-US" sz="2000" b="1" baseline="30000">
                    <a:solidFill>
                      <a:srgbClr val="000066"/>
                    </a:solidFill>
                  </a:rPr>
                  <a:t>+</a:t>
                </a:r>
                <a:r>
                  <a:rPr lang="en-US" sz="2000" b="1">
                    <a:solidFill>
                      <a:srgbClr val="000066"/>
                    </a:solidFill>
                  </a:rPr>
                  <a:t>]</a:t>
                </a:r>
                <a:r>
                  <a:rPr lang="en-US" sz="2000">
                    <a:solidFill>
                      <a:srgbClr val="000066"/>
                    </a:solidFill>
                  </a:rPr>
                  <a:t> </a:t>
                </a:r>
                <a:r>
                  <a:rPr lang="en-US" sz="2000" b="1">
                    <a:solidFill>
                      <a:srgbClr val="000066"/>
                    </a:solidFill>
                  </a:rPr>
                  <a:t>(Ka</a:t>
                </a:r>
                <a:r>
                  <a:rPr lang="en-US" sz="2000" b="1" baseline="-25000">
                    <a:solidFill>
                      <a:srgbClr val="000066"/>
                    </a:solidFill>
                  </a:rPr>
                  <a:t>1</a:t>
                </a:r>
                <a:r>
                  <a:rPr lang="en-US" sz="2000" b="1">
                    <a:solidFill>
                      <a:srgbClr val="000066"/>
                    </a:solidFill>
                  </a:rPr>
                  <a:t> + Ka</a:t>
                </a:r>
                <a:r>
                  <a:rPr lang="en-US" sz="2000" b="1" baseline="-25000">
                    <a:solidFill>
                      <a:srgbClr val="000066"/>
                    </a:solidFill>
                  </a:rPr>
                  <a:t>2</a:t>
                </a:r>
                <a:r>
                  <a:rPr lang="en-US" sz="2000" b="1">
                    <a:solidFill>
                      <a:srgbClr val="000066"/>
                    </a:solidFill>
                  </a:rPr>
                  <a:t>)</a:t>
                </a:r>
                <a:r>
                  <a:rPr lang="en-US" sz="2000">
                    <a:solidFill>
                      <a:srgbClr val="000066"/>
                    </a:solidFill>
                  </a:rPr>
                  <a:t> - </a:t>
                </a:r>
                <a:r>
                  <a:rPr lang="en-US" sz="2000" b="1">
                    <a:solidFill>
                      <a:srgbClr val="000066"/>
                    </a:solidFill>
                  </a:rPr>
                  <a:t>(Ka</a:t>
                </a:r>
                <a:r>
                  <a:rPr lang="en-US" sz="2000" b="1" baseline="-25000">
                    <a:solidFill>
                      <a:srgbClr val="000066"/>
                    </a:solidFill>
                  </a:rPr>
                  <a:t>1</a:t>
                </a:r>
                <a:r>
                  <a:rPr lang="en-US" sz="2000" b="1">
                    <a:solidFill>
                      <a:srgbClr val="000066"/>
                    </a:solidFill>
                  </a:rPr>
                  <a:t> C</a:t>
                </a:r>
                <a:r>
                  <a:rPr lang="en-US" sz="2000" b="1" baseline="-25000">
                    <a:solidFill>
                      <a:srgbClr val="000066"/>
                    </a:solidFill>
                  </a:rPr>
                  <a:t>1  </a:t>
                </a:r>
                <a:r>
                  <a:rPr lang="en-US" sz="2000" b="1">
                    <a:solidFill>
                      <a:srgbClr val="000066"/>
                    </a:solidFill>
                  </a:rPr>
                  <a:t>+  Ka</a:t>
                </a:r>
                <a:r>
                  <a:rPr lang="en-US" sz="2000" b="1" baseline="-25000">
                    <a:solidFill>
                      <a:srgbClr val="000066"/>
                    </a:solidFill>
                  </a:rPr>
                  <a:t>2</a:t>
                </a:r>
                <a:r>
                  <a:rPr lang="en-US" sz="2000" b="1">
                    <a:solidFill>
                      <a:srgbClr val="000066"/>
                    </a:solidFill>
                  </a:rPr>
                  <a:t> C</a:t>
                </a:r>
                <a:r>
                  <a:rPr lang="en-US" sz="2000" b="1" baseline="-25000">
                    <a:solidFill>
                      <a:srgbClr val="000066"/>
                    </a:solidFill>
                  </a:rPr>
                  <a:t>2</a:t>
                </a:r>
                <a:r>
                  <a:rPr lang="en-US" sz="2000" b="1">
                    <a:solidFill>
                      <a:srgbClr val="000066"/>
                    </a:solidFill>
                  </a:rPr>
                  <a:t>) = O</a:t>
                </a:r>
                <a:endParaRPr lang="en-US" sz="2000" b="1">
                  <a:solidFill>
                    <a:srgbClr val="000066"/>
                  </a:solidFill>
                  <a:cs typeface="Times New Roman" charset="0"/>
                </a:endParaRPr>
              </a:p>
            </p:txBody>
          </p:sp>
        </p:grpSp>
        <p:cxnSp>
          <p:nvCxnSpPr>
            <p:cNvPr id="56344" name="Connettore 2 79"/>
            <p:cNvCxnSpPr>
              <a:cxnSpLocks noChangeShapeType="1"/>
            </p:cNvCxnSpPr>
            <p:nvPr/>
          </p:nvCxnSpPr>
          <p:spPr bwMode="auto">
            <a:xfrm>
              <a:off x="3711412" y="4669283"/>
              <a:ext cx="0" cy="317195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01" name="Gruppo 100"/>
          <p:cNvGrpSpPr>
            <a:grpSpLocks/>
          </p:cNvGrpSpPr>
          <p:nvPr/>
        </p:nvGrpSpPr>
        <p:grpSpPr bwMode="auto">
          <a:xfrm>
            <a:off x="4187825" y="4070350"/>
            <a:ext cx="5810250" cy="2222500"/>
            <a:chOff x="2663408" y="4070689"/>
            <a:chExt cx="5810246" cy="2222718"/>
          </a:xfrm>
        </p:grpSpPr>
        <p:grpSp>
          <p:nvGrpSpPr>
            <p:cNvPr id="58386" name="Gruppo 78"/>
            <p:cNvGrpSpPr>
              <a:grpSpLocks/>
            </p:cNvGrpSpPr>
            <p:nvPr/>
          </p:nvGrpSpPr>
          <p:grpSpPr bwMode="auto">
            <a:xfrm>
              <a:off x="2663408" y="5732763"/>
              <a:ext cx="3356699" cy="560644"/>
              <a:chOff x="2663408" y="5732763"/>
              <a:chExt cx="3356699" cy="560644"/>
            </a:xfrm>
          </p:grpSpPr>
          <p:sp>
            <p:nvSpPr>
              <p:cNvPr id="58389" name="Rettangolo 73"/>
              <p:cNvSpPr>
                <a:spLocks noChangeArrowheads="1"/>
              </p:cNvSpPr>
              <p:nvPr/>
            </p:nvSpPr>
            <p:spPr bwMode="auto">
              <a:xfrm>
                <a:off x="2663408" y="5732763"/>
                <a:ext cx="3240360" cy="5606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56342" name="Text Box 59"/>
              <p:cNvSpPr txBox="1">
                <a:spLocks noChangeArrowheads="1"/>
              </p:cNvSpPr>
              <p:nvPr/>
            </p:nvSpPr>
            <p:spPr bwMode="auto">
              <a:xfrm>
                <a:off x="2787233" y="5805997"/>
                <a:ext cx="3232148" cy="3969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just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000" b="1">
                    <a:solidFill>
                      <a:srgbClr val="000066"/>
                    </a:solidFill>
                    <a:cs typeface="Times New Roman" charset="0"/>
                  </a:rPr>
                  <a:t>[H</a:t>
                </a:r>
                <a:r>
                  <a:rPr lang="en-US" sz="2000" b="1" baseline="-25000">
                    <a:solidFill>
                      <a:srgbClr val="000066"/>
                    </a:solidFill>
                    <a:cs typeface="Times New Roman" charset="0"/>
                  </a:rPr>
                  <a:t>3</a:t>
                </a:r>
                <a:r>
                  <a:rPr lang="en-US" sz="2000" b="1">
                    <a:solidFill>
                      <a:srgbClr val="000066"/>
                    </a:solidFill>
                    <a:cs typeface="Times New Roman" charset="0"/>
                  </a:rPr>
                  <a:t>O</a:t>
                </a:r>
                <a:r>
                  <a:rPr lang="en-US" sz="2000" b="1" baseline="30000">
                    <a:solidFill>
                      <a:srgbClr val="000066"/>
                    </a:solidFill>
                    <a:cs typeface="Times New Roman" charset="0"/>
                  </a:rPr>
                  <a:t>+</a:t>
                </a:r>
                <a:r>
                  <a:rPr lang="en-US" sz="2000" b="1">
                    <a:solidFill>
                      <a:srgbClr val="000066"/>
                    </a:solidFill>
                    <a:cs typeface="Times New Roman" charset="0"/>
                  </a:rPr>
                  <a:t>]</a:t>
                </a:r>
                <a:r>
                  <a:rPr lang="en-US" sz="2000" b="1" baseline="30000">
                    <a:solidFill>
                      <a:srgbClr val="000066"/>
                    </a:solidFill>
                    <a:cs typeface="Times New Roman" charset="0"/>
                  </a:rPr>
                  <a:t>2</a:t>
                </a:r>
                <a:r>
                  <a:rPr lang="en-US" sz="2000" b="1">
                    <a:solidFill>
                      <a:srgbClr val="000066"/>
                    </a:solidFill>
                    <a:cs typeface="Times New Roman" charset="0"/>
                  </a:rPr>
                  <a:t> = </a:t>
                </a:r>
                <a:r>
                  <a:rPr lang="en-US" sz="2000" b="1">
                    <a:solidFill>
                      <a:srgbClr val="000066"/>
                    </a:solidFill>
                  </a:rPr>
                  <a:t>Ka</a:t>
                </a:r>
                <a:r>
                  <a:rPr lang="en-US" sz="2000" b="1" baseline="-25000">
                    <a:solidFill>
                      <a:srgbClr val="000066"/>
                    </a:solidFill>
                  </a:rPr>
                  <a:t>1</a:t>
                </a:r>
                <a:r>
                  <a:rPr lang="en-US" sz="2000" b="1">
                    <a:solidFill>
                      <a:srgbClr val="000066"/>
                    </a:solidFill>
                  </a:rPr>
                  <a:t> C</a:t>
                </a:r>
                <a:r>
                  <a:rPr lang="en-US" sz="2000" b="1" baseline="-25000">
                    <a:solidFill>
                      <a:srgbClr val="000066"/>
                    </a:solidFill>
                  </a:rPr>
                  <a:t>1</a:t>
                </a:r>
                <a:r>
                  <a:rPr lang="en-US" sz="2000" b="1">
                    <a:solidFill>
                      <a:srgbClr val="000066"/>
                    </a:solidFill>
                  </a:rPr>
                  <a:t> + Ka</a:t>
                </a:r>
                <a:r>
                  <a:rPr lang="en-US" sz="2000" b="1" baseline="-25000">
                    <a:solidFill>
                      <a:srgbClr val="000066"/>
                    </a:solidFill>
                  </a:rPr>
                  <a:t>2</a:t>
                </a:r>
                <a:r>
                  <a:rPr lang="en-US" sz="2000" b="1">
                    <a:solidFill>
                      <a:srgbClr val="000066"/>
                    </a:solidFill>
                  </a:rPr>
                  <a:t> C</a:t>
                </a:r>
                <a:r>
                  <a:rPr lang="en-US" sz="2000" b="1" baseline="-25000">
                    <a:solidFill>
                      <a:srgbClr val="000066"/>
                    </a:solidFill>
                  </a:rPr>
                  <a:t>2</a:t>
                </a:r>
                <a:endParaRPr lang="en-US" sz="2000" b="1" baseline="-25000">
                  <a:solidFill>
                    <a:srgbClr val="000066"/>
                  </a:solidFill>
                  <a:cs typeface="Times New Roman" charset="0"/>
                </a:endParaRPr>
              </a:p>
            </p:txBody>
          </p:sp>
        </p:grpSp>
        <p:cxnSp>
          <p:nvCxnSpPr>
            <p:cNvPr id="56339" name="Connettore 2 88"/>
            <p:cNvCxnSpPr>
              <a:cxnSpLocks noChangeShapeType="1"/>
            </p:cNvCxnSpPr>
            <p:nvPr/>
          </p:nvCxnSpPr>
          <p:spPr bwMode="auto">
            <a:xfrm flipH="1">
              <a:off x="6136856" y="6029856"/>
              <a:ext cx="2336798" cy="0"/>
            </a:xfrm>
            <a:prstGeom prst="straightConnector1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6340" name="Connettore 1 84"/>
            <p:cNvCxnSpPr>
              <a:cxnSpLocks noChangeShapeType="1"/>
            </p:cNvCxnSpPr>
            <p:nvPr/>
          </p:nvCxnSpPr>
          <p:spPr bwMode="auto">
            <a:xfrm flipV="1">
              <a:off x="8473654" y="4070689"/>
              <a:ext cx="0" cy="193376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94" name="Gruppo 93"/>
          <p:cNvGrpSpPr>
            <a:grpSpLocks/>
          </p:cNvGrpSpPr>
          <p:nvPr/>
        </p:nvGrpSpPr>
        <p:grpSpPr bwMode="auto">
          <a:xfrm>
            <a:off x="8799514" y="3795714"/>
            <a:ext cx="1519237" cy="274637"/>
            <a:chOff x="7275015" y="3795283"/>
            <a:chExt cx="1520503" cy="275404"/>
          </a:xfrm>
        </p:grpSpPr>
        <p:sp>
          <p:nvSpPr>
            <p:cNvPr id="56336" name="Line 63"/>
            <p:cNvSpPr>
              <a:spLocks noChangeShapeType="1"/>
            </p:cNvSpPr>
            <p:nvPr/>
          </p:nvSpPr>
          <p:spPr bwMode="auto">
            <a:xfrm flipV="1">
              <a:off x="7275015" y="3795283"/>
              <a:ext cx="238323" cy="210135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6337" name="Line 63"/>
            <p:cNvSpPr>
              <a:spLocks noChangeShapeType="1"/>
            </p:cNvSpPr>
            <p:nvPr/>
          </p:nvSpPr>
          <p:spPr bwMode="auto">
            <a:xfrm flipV="1">
              <a:off x="8557195" y="3860552"/>
              <a:ext cx="238323" cy="210135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9485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944"/>
    </mc:Choice>
    <mc:Fallback>
      <p:transition spd="slow" advTm="123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6" grpId="0"/>
      <p:bldP spid="62" grpId="0"/>
      <p:bldP spid="6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WordArt 4"/>
          <p:cNvSpPr>
            <a:spLocks noChangeArrowheads="1" noChangeShapeType="1" noTextEdit="1"/>
          </p:cNvSpPr>
          <p:nvPr/>
        </p:nvSpPr>
        <p:spPr bwMode="auto">
          <a:xfrm>
            <a:off x="2046288" y="42864"/>
            <a:ext cx="7924800" cy="8397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74997"/>
                    </a:srgbClr>
                  </a:outerShdw>
                </a:effectLst>
                <a:latin typeface="Impact" panose="020B0806030902050204" pitchFamily="34" charset="0"/>
                <a:ea typeface="MS PGothic" panose="020B0600070205080204" pitchFamily="34" charset="-128"/>
              </a:rPr>
              <a:t>Relazione tra struttura e proprietà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74997"/>
                    </a:srgbClr>
                  </a:outerShdw>
                </a:effectLst>
                <a:latin typeface="Impact" panose="020B0806030902050204" pitchFamily="34" charset="0"/>
                <a:ea typeface="MS PGothic" panose="020B0600070205080204" pitchFamily="34" charset="-128"/>
              </a:rPr>
              <a:t>acido - base</a:t>
            </a:r>
          </a:p>
        </p:txBody>
      </p:sp>
      <p:sp>
        <p:nvSpPr>
          <p:cNvPr id="43011" name="Line 9"/>
          <p:cNvSpPr>
            <a:spLocks noChangeShapeType="1"/>
          </p:cNvSpPr>
          <p:nvPr/>
        </p:nvSpPr>
        <p:spPr bwMode="auto">
          <a:xfrm>
            <a:off x="3222625" y="1252538"/>
            <a:ext cx="304800" cy="0"/>
          </a:xfrm>
          <a:prstGeom prst="line">
            <a:avLst/>
          </a:prstGeom>
          <a:noFill/>
          <a:ln w="38100">
            <a:solidFill>
              <a:srgbClr val="00FF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43012" name="Line 10"/>
          <p:cNvSpPr>
            <a:spLocks noChangeShapeType="1"/>
          </p:cNvSpPr>
          <p:nvPr/>
        </p:nvSpPr>
        <p:spPr bwMode="auto">
          <a:xfrm>
            <a:off x="2592388" y="1252538"/>
            <a:ext cx="304800" cy="0"/>
          </a:xfrm>
          <a:prstGeom prst="line">
            <a:avLst/>
          </a:prstGeom>
          <a:noFill/>
          <a:ln w="38100">
            <a:solidFill>
              <a:srgbClr val="00FF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grpSp>
        <p:nvGrpSpPr>
          <p:cNvPr id="43013" name="Gruppo 2"/>
          <p:cNvGrpSpPr>
            <a:grpSpLocks/>
          </p:cNvGrpSpPr>
          <p:nvPr/>
        </p:nvGrpSpPr>
        <p:grpSpPr bwMode="auto">
          <a:xfrm>
            <a:off x="2255839" y="1054100"/>
            <a:ext cx="6923087" cy="406400"/>
            <a:chOff x="731838" y="1054100"/>
            <a:chExt cx="6923331" cy="406342"/>
          </a:xfrm>
        </p:grpSpPr>
        <p:sp>
          <p:nvSpPr>
            <p:cNvPr id="43072" name="Text Box 5"/>
            <p:cNvSpPr txBox="1">
              <a:spLocks noChangeArrowheads="1"/>
            </p:cNvSpPr>
            <p:nvPr/>
          </p:nvSpPr>
          <p:spPr bwMode="auto">
            <a:xfrm>
              <a:off x="731838" y="1054100"/>
              <a:ext cx="6923331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defTabSz="519113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defTabSz="519113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300" b="1">
                  <a:solidFill>
                    <a:srgbClr val="00FFCC"/>
                  </a:solidFill>
                  <a:latin typeface="Comic Sans MS" charset="0"/>
                </a:rPr>
                <a:t>M   O   H  +  H</a:t>
              </a:r>
              <a:r>
                <a:rPr lang="it-IT" sz="2300" b="1" baseline="-25000">
                  <a:solidFill>
                    <a:srgbClr val="00FFCC"/>
                  </a:solidFill>
                  <a:latin typeface="Comic Sans MS" charset="0"/>
                </a:rPr>
                <a:t>2</a:t>
              </a:r>
              <a:r>
                <a:rPr lang="it-IT" sz="2300" b="1">
                  <a:solidFill>
                    <a:srgbClr val="00FFCC"/>
                  </a:solidFill>
                  <a:latin typeface="Comic Sans MS" charset="0"/>
                </a:rPr>
                <a:t>O		  MO</a:t>
              </a:r>
              <a:r>
                <a:rPr lang="it-IT" sz="2300" b="1" baseline="30000">
                  <a:solidFill>
                    <a:srgbClr val="00FFCC"/>
                  </a:solidFill>
                  <a:latin typeface="Comic Sans MS" charset="0"/>
                </a:rPr>
                <a:t>-</a:t>
              </a:r>
              <a:r>
                <a:rPr lang="it-IT" sz="2300" b="1">
                  <a:solidFill>
                    <a:srgbClr val="00FFCC"/>
                  </a:solidFill>
                  <a:latin typeface="Comic Sans MS" charset="0"/>
                </a:rPr>
                <a:t>  +  H</a:t>
              </a:r>
              <a:r>
                <a:rPr lang="it-IT" sz="2300" b="1" baseline="-25000">
                  <a:solidFill>
                    <a:srgbClr val="00FFCC"/>
                  </a:solidFill>
                  <a:latin typeface="Comic Sans MS" charset="0"/>
                </a:rPr>
                <a:t>3</a:t>
              </a:r>
              <a:r>
                <a:rPr lang="it-IT" sz="2300" b="1">
                  <a:solidFill>
                    <a:srgbClr val="00FFCC"/>
                  </a:solidFill>
                  <a:latin typeface="Comic Sans MS" charset="0"/>
                </a:rPr>
                <a:t>O</a:t>
              </a:r>
              <a:r>
                <a:rPr lang="it-IT" sz="2300" b="1" baseline="30000">
                  <a:solidFill>
                    <a:srgbClr val="00FFCC"/>
                  </a:solidFill>
                  <a:latin typeface="Comic Sans MS" charset="0"/>
                </a:rPr>
                <a:t>+</a:t>
              </a:r>
              <a:r>
                <a:rPr lang="it-IT" sz="2300" b="1">
                  <a:solidFill>
                    <a:srgbClr val="00FFCC"/>
                  </a:solidFill>
                  <a:latin typeface="Comic Sans MS" charset="0"/>
                </a:rPr>
                <a:t>		</a:t>
              </a:r>
            </a:p>
          </p:txBody>
        </p:sp>
        <p:sp>
          <p:nvSpPr>
            <p:cNvPr id="43073" name="Line 11"/>
            <p:cNvSpPr>
              <a:spLocks noChangeShapeType="1"/>
            </p:cNvSpPr>
            <p:nvPr/>
          </p:nvSpPr>
          <p:spPr bwMode="auto">
            <a:xfrm>
              <a:off x="3611664" y="1228700"/>
              <a:ext cx="865217" cy="0"/>
            </a:xfrm>
            <a:prstGeom prst="line">
              <a:avLst/>
            </a:prstGeom>
            <a:noFill/>
            <a:ln w="38100">
              <a:solidFill>
                <a:srgbClr val="00FFCC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43074" name="Line 12"/>
            <p:cNvSpPr>
              <a:spLocks noChangeShapeType="1"/>
            </p:cNvSpPr>
            <p:nvPr/>
          </p:nvSpPr>
          <p:spPr bwMode="auto">
            <a:xfrm flipH="1" flipV="1">
              <a:off x="3603726" y="1325524"/>
              <a:ext cx="865218" cy="0"/>
            </a:xfrm>
            <a:prstGeom prst="line">
              <a:avLst/>
            </a:prstGeom>
            <a:noFill/>
            <a:ln w="38100">
              <a:solidFill>
                <a:srgbClr val="00FFCC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grpSp>
        <p:nvGrpSpPr>
          <p:cNvPr id="17" name="Gruppo 16"/>
          <p:cNvGrpSpPr>
            <a:grpSpLocks/>
          </p:cNvGrpSpPr>
          <p:nvPr/>
        </p:nvGrpSpPr>
        <p:grpSpPr bwMode="auto">
          <a:xfrm>
            <a:off x="2255839" y="1511300"/>
            <a:ext cx="6923087" cy="406400"/>
            <a:chOff x="731838" y="1511630"/>
            <a:chExt cx="6923331" cy="406342"/>
          </a:xfrm>
        </p:grpSpPr>
        <p:grpSp>
          <p:nvGrpSpPr>
            <p:cNvPr id="43066" name="Gruppo 12"/>
            <p:cNvGrpSpPr>
              <a:grpSpLocks/>
            </p:cNvGrpSpPr>
            <p:nvPr/>
          </p:nvGrpSpPr>
          <p:grpSpPr bwMode="auto">
            <a:xfrm>
              <a:off x="731838" y="1511630"/>
              <a:ext cx="6923331" cy="406342"/>
              <a:chOff x="731838" y="1511630"/>
              <a:chExt cx="6923331" cy="406342"/>
            </a:xfrm>
          </p:grpSpPr>
          <p:sp>
            <p:nvSpPr>
              <p:cNvPr id="43069" name="Line 7"/>
              <p:cNvSpPr>
                <a:spLocks noChangeShapeType="1"/>
              </p:cNvSpPr>
              <p:nvPr/>
            </p:nvSpPr>
            <p:spPr bwMode="auto">
              <a:xfrm>
                <a:off x="1698659" y="1740197"/>
                <a:ext cx="304811" cy="0"/>
              </a:xfrm>
              <a:prstGeom prst="line">
                <a:avLst/>
              </a:prstGeom>
              <a:noFill/>
              <a:ln w="38100">
                <a:solidFill>
                  <a:srgbClr val="00FF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43070" name="Line 8"/>
              <p:cNvSpPr>
                <a:spLocks noChangeShapeType="1"/>
              </p:cNvSpPr>
              <p:nvPr/>
            </p:nvSpPr>
            <p:spPr bwMode="auto">
              <a:xfrm>
                <a:off x="1068400" y="1732262"/>
                <a:ext cx="304811" cy="0"/>
              </a:xfrm>
              <a:prstGeom prst="line">
                <a:avLst/>
              </a:prstGeom>
              <a:noFill/>
              <a:ln w="38100">
                <a:solidFill>
                  <a:srgbClr val="00FF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43071" name="Text Box 6"/>
              <p:cNvSpPr txBox="1">
                <a:spLocks noChangeArrowheads="1"/>
              </p:cNvSpPr>
              <p:nvPr/>
            </p:nvSpPr>
            <p:spPr bwMode="auto">
              <a:xfrm>
                <a:off x="731838" y="1511630"/>
                <a:ext cx="6923331" cy="4063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defRPr sz="32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defTabSz="519113">
                  <a:defRPr sz="28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defTabSz="519113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defTabSz="519113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defTabSz="519113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defTabSz="519113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defTabSz="519113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defTabSz="519113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defTabSz="519113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it-IT" sz="2300" b="1">
                    <a:solidFill>
                      <a:srgbClr val="00FFCC"/>
                    </a:solidFill>
                    <a:latin typeface="Comic Sans MS" charset="0"/>
                  </a:rPr>
                  <a:t>M   O   H  			      M</a:t>
                </a:r>
                <a:r>
                  <a:rPr lang="it-IT" sz="2300" b="1" baseline="30000">
                    <a:solidFill>
                      <a:srgbClr val="00FFCC"/>
                    </a:solidFill>
                    <a:latin typeface="Comic Sans MS" charset="0"/>
                  </a:rPr>
                  <a:t>+  </a:t>
                </a:r>
                <a:r>
                  <a:rPr lang="it-IT" sz="2300" b="1">
                    <a:solidFill>
                      <a:srgbClr val="00FFCC"/>
                    </a:solidFill>
                    <a:latin typeface="Comic Sans MS" charset="0"/>
                  </a:rPr>
                  <a:t>  +  OH</a:t>
                </a:r>
                <a:r>
                  <a:rPr lang="it-IT" sz="2300" b="1" baseline="30000">
                    <a:solidFill>
                      <a:srgbClr val="00FFCC"/>
                    </a:solidFill>
                    <a:latin typeface="Comic Sans MS" charset="0"/>
                  </a:rPr>
                  <a:t>-	</a:t>
                </a:r>
                <a:r>
                  <a:rPr lang="it-IT" sz="2300" b="1">
                    <a:solidFill>
                      <a:srgbClr val="00FFCC"/>
                    </a:solidFill>
                    <a:latin typeface="Comic Sans MS" charset="0"/>
                  </a:rPr>
                  <a:t>		</a:t>
                </a:r>
              </a:p>
            </p:txBody>
          </p:sp>
        </p:grpSp>
        <p:sp>
          <p:nvSpPr>
            <p:cNvPr id="43067" name="Line 13"/>
            <p:cNvSpPr>
              <a:spLocks noChangeShapeType="1"/>
            </p:cNvSpPr>
            <p:nvPr/>
          </p:nvSpPr>
          <p:spPr bwMode="auto">
            <a:xfrm>
              <a:off x="3603726" y="1708452"/>
              <a:ext cx="865218" cy="0"/>
            </a:xfrm>
            <a:prstGeom prst="line">
              <a:avLst/>
            </a:prstGeom>
            <a:noFill/>
            <a:ln w="38100">
              <a:solidFill>
                <a:srgbClr val="00FFCC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43068" name="Line 14"/>
            <p:cNvSpPr>
              <a:spLocks noChangeShapeType="1"/>
            </p:cNvSpPr>
            <p:nvPr/>
          </p:nvSpPr>
          <p:spPr bwMode="auto">
            <a:xfrm flipH="1" flipV="1">
              <a:off x="3595789" y="1805276"/>
              <a:ext cx="865217" cy="0"/>
            </a:xfrm>
            <a:prstGeom prst="line">
              <a:avLst/>
            </a:prstGeom>
            <a:noFill/>
            <a:ln w="38100">
              <a:solidFill>
                <a:srgbClr val="00FFCC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grpSp>
        <p:nvGrpSpPr>
          <p:cNvPr id="2" name="Gruppo 1"/>
          <p:cNvGrpSpPr>
            <a:grpSpLocks/>
          </p:cNvGrpSpPr>
          <p:nvPr/>
        </p:nvGrpSpPr>
        <p:grpSpPr bwMode="auto">
          <a:xfrm>
            <a:off x="3359150" y="900113"/>
            <a:ext cx="0" cy="709612"/>
            <a:chOff x="1835150" y="900113"/>
            <a:chExt cx="0" cy="709612"/>
          </a:xfrm>
        </p:grpSpPr>
        <p:sp>
          <p:nvSpPr>
            <p:cNvPr id="43064" name="Line 15"/>
            <p:cNvSpPr>
              <a:spLocks noChangeShapeType="1"/>
            </p:cNvSpPr>
            <p:nvPr/>
          </p:nvSpPr>
          <p:spPr bwMode="auto">
            <a:xfrm flipH="1" flipV="1">
              <a:off x="1835150" y="1292225"/>
              <a:ext cx="0" cy="317500"/>
            </a:xfrm>
            <a:prstGeom prst="line">
              <a:avLst/>
            </a:prstGeom>
            <a:noFill/>
            <a:ln w="38100">
              <a:solidFill>
                <a:srgbClr val="FF00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43065" name="Line 16"/>
            <p:cNvSpPr>
              <a:spLocks noChangeShapeType="1"/>
            </p:cNvSpPr>
            <p:nvPr/>
          </p:nvSpPr>
          <p:spPr bwMode="auto">
            <a:xfrm flipH="1">
              <a:off x="1835150" y="900113"/>
              <a:ext cx="0" cy="317500"/>
            </a:xfrm>
            <a:prstGeom prst="line">
              <a:avLst/>
            </a:prstGeom>
            <a:noFill/>
            <a:ln w="38100">
              <a:solidFill>
                <a:srgbClr val="FF00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grpSp>
        <p:nvGrpSpPr>
          <p:cNvPr id="6" name="Gruppo 5"/>
          <p:cNvGrpSpPr>
            <a:grpSpLocks/>
          </p:cNvGrpSpPr>
          <p:nvPr/>
        </p:nvGrpSpPr>
        <p:grpSpPr bwMode="auto">
          <a:xfrm>
            <a:off x="2724150" y="1381126"/>
            <a:ext cx="0" cy="708025"/>
            <a:chOff x="1200150" y="1381125"/>
            <a:chExt cx="0" cy="708025"/>
          </a:xfrm>
        </p:grpSpPr>
        <p:sp>
          <p:nvSpPr>
            <p:cNvPr id="43062" name="Line 17"/>
            <p:cNvSpPr>
              <a:spLocks noChangeShapeType="1"/>
            </p:cNvSpPr>
            <p:nvPr/>
          </p:nvSpPr>
          <p:spPr bwMode="auto">
            <a:xfrm flipH="1" flipV="1">
              <a:off x="1200150" y="1773238"/>
              <a:ext cx="0" cy="315912"/>
            </a:xfrm>
            <a:prstGeom prst="line">
              <a:avLst/>
            </a:prstGeom>
            <a:noFill/>
            <a:ln w="38100">
              <a:solidFill>
                <a:srgbClr val="FF00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43063" name="Line 18"/>
            <p:cNvSpPr>
              <a:spLocks noChangeShapeType="1"/>
            </p:cNvSpPr>
            <p:nvPr/>
          </p:nvSpPr>
          <p:spPr bwMode="auto">
            <a:xfrm flipH="1">
              <a:off x="1200150" y="1381125"/>
              <a:ext cx="0" cy="315913"/>
            </a:xfrm>
            <a:prstGeom prst="line">
              <a:avLst/>
            </a:prstGeom>
            <a:noFill/>
            <a:ln w="38100">
              <a:solidFill>
                <a:srgbClr val="FF00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grpSp>
        <p:nvGrpSpPr>
          <p:cNvPr id="16" name="Gruppo 15"/>
          <p:cNvGrpSpPr>
            <a:grpSpLocks/>
          </p:cNvGrpSpPr>
          <p:nvPr/>
        </p:nvGrpSpPr>
        <p:grpSpPr bwMode="auto">
          <a:xfrm>
            <a:off x="1520825" y="2143126"/>
            <a:ext cx="8275688" cy="961967"/>
            <a:chOff x="-3175" y="2143125"/>
            <a:chExt cx="8275688" cy="962639"/>
          </a:xfrm>
        </p:grpSpPr>
        <p:sp>
          <p:nvSpPr>
            <p:cNvPr id="43052" name="Text Box 23"/>
            <p:cNvSpPr txBox="1">
              <a:spLocks noChangeArrowheads="1"/>
            </p:cNvSpPr>
            <p:nvPr/>
          </p:nvSpPr>
          <p:spPr bwMode="auto">
            <a:xfrm>
              <a:off x="2665413" y="2489442"/>
              <a:ext cx="269907" cy="3296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defTabSz="519113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defTabSz="519113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1800">
                  <a:solidFill>
                    <a:srgbClr val="00FFFF"/>
                  </a:solidFill>
                  <a:sym typeface="Symbol" charset="0"/>
                </a:rPr>
                <a:t></a:t>
              </a:r>
              <a:r>
                <a:rPr lang="it-IT" sz="1800" baseline="30000">
                  <a:solidFill>
                    <a:srgbClr val="00FFFF"/>
                  </a:solidFill>
                  <a:sym typeface="Symbol" charset="0"/>
                </a:rPr>
                <a:t>-</a:t>
              </a:r>
              <a:endParaRPr lang="it-IT" sz="1800">
                <a:solidFill>
                  <a:srgbClr val="00FFFF"/>
                </a:solidFill>
              </a:endParaRPr>
            </a:p>
          </p:txBody>
        </p:sp>
        <p:sp>
          <p:nvSpPr>
            <p:cNvPr id="43053" name="Text Box 24"/>
            <p:cNvSpPr txBox="1">
              <a:spLocks noChangeArrowheads="1"/>
            </p:cNvSpPr>
            <p:nvPr/>
          </p:nvSpPr>
          <p:spPr bwMode="auto">
            <a:xfrm>
              <a:off x="3251200" y="2489442"/>
              <a:ext cx="305173" cy="3296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defTabSz="519113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defTabSz="519113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1800">
                  <a:solidFill>
                    <a:srgbClr val="00FFFF"/>
                  </a:solidFill>
                  <a:sym typeface="Symbol" charset="0"/>
                </a:rPr>
                <a:t></a:t>
              </a:r>
              <a:r>
                <a:rPr lang="it-IT" sz="1800" baseline="30000">
                  <a:solidFill>
                    <a:srgbClr val="00FFFF"/>
                  </a:solidFill>
                  <a:sym typeface="Symbol" charset="0"/>
                </a:rPr>
                <a:t>+</a:t>
              </a:r>
              <a:endParaRPr lang="it-IT" sz="1800">
                <a:solidFill>
                  <a:srgbClr val="00FFFF"/>
                </a:solidFill>
              </a:endParaRPr>
            </a:p>
          </p:txBody>
        </p:sp>
        <p:sp>
          <p:nvSpPr>
            <p:cNvPr id="43054" name="Text Box 19"/>
            <p:cNvSpPr txBox="1">
              <a:spLocks noChangeArrowheads="1"/>
            </p:cNvSpPr>
            <p:nvPr/>
          </p:nvSpPr>
          <p:spPr bwMode="auto">
            <a:xfrm>
              <a:off x="-3175" y="2143125"/>
              <a:ext cx="7070807" cy="4066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defTabSz="51911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2300" b="1" u="sng">
                  <a:solidFill>
                    <a:srgbClr val="00FFFF"/>
                  </a:solidFill>
                  <a:latin typeface="Comic Sans MS" pitchFamily="66" charset="0"/>
                </a:rPr>
                <a:t>Caso 1°</a:t>
              </a:r>
              <a:r>
                <a:rPr lang="it-IT" altLang="it-IT" sz="2300" b="1">
                  <a:solidFill>
                    <a:srgbClr val="00FFFF"/>
                  </a:solidFill>
                  <a:latin typeface="Comic Sans MS" pitchFamily="66" charset="0"/>
                </a:rPr>
                <a:t>	</a:t>
              </a:r>
              <a:r>
                <a:rPr lang="it-IT" altLang="it-IT" sz="2300">
                  <a:solidFill>
                    <a:srgbClr val="00FFFF"/>
                  </a:solidFill>
                  <a:latin typeface="Comic Sans MS" pitchFamily="66" charset="0"/>
                </a:rPr>
                <a:t>M più elettronegativo dell'IDROGENO:</a:t>
              </a:r>
              <a:endParaRPr lang="it-IT" altLang="it-IT" sz="2300" b="1">
                <a:solidFill>
                  <a:srgbClr val="00FFFF"/>
                </a:solidFill>
                <a:latin typeface="Comic Sans MS" pitchFamily="66" charset="0"/>
              </a:endParaRPr>
            </a:p>
          </p:txBody>
        </p:sp>
        <p:grpSp>
          <p:nvGrpSpPr>
            <p:cNvPr id="43055" name="Gruppo 14"/>
            <p:cNvGrpSpPr>
              <a:grpSpLocks/>
            </p:cNvGrpSpPr>
            <p:nvPr/>
          </p:nvGrpSpPr>
          <p:grpSpPr bwMode="auto">
            <a:xfrm>
              <a:off x="1927225" y="2699138"/>
              <a:ext cx="6345288" cy="406626"/>
              <a:chOff x="1927225" y="2699138"/>
              <a:chExt cx="6345288" cy="406626"/>
            </a:xfrm>
          </p:grpSpPr>
          <p:sp>
            <p:nvSpPr>
              <p:cNvPr id="43056" name="Line 21"/>
              <p:cNvSpPr>
                <a:spLocks noChangeShapeType="1"/>
              </p:cNvSpPr>
              <p:nvPr/>
            </p:nvSpPr>
            <p:spPr bwMode="auto">
              <a:xfrm>
                <a:off x="2281238" y="2904069"/>
                <a:ext cx="304800" cy="0"/>
              </a:xfrm>
              <a:prstGeom prst="line">
                <a:avLst/>
              </a:prstGeom>
              <a:noFill/>
              <a:ln w="38100">
                <a:solidFill>
                  <a:srgbClr val="00FF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43057" name="Line 22"/>
              <p:cNvSpPr>
                <a:spLocks noChangeShapeType="1"/>
              </p:cNvSpPr>
              <p:nvPr/>
            </p:nvSpPr>
            <p:spPr bwMode="auto">
              <a:xfrm>
                <a:off x="2917825" y="2904069"/>
                <a:ext cx="304800" cy="0"/>
              </a:xfrm>
              <a:prstGeom prst="line">
                <a:avLst/>
              </a:prstGeom>
              <a:noFill/>
              <a:ln w="38100">
                <a:solidFill>
                  <a:srgbClr val="00FF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43058" name="Text Box 20"/>
              <p:cNvSpPr txBox="1">
                <a:spLocks noChangeArrowheads="1"/>
              </p:cNvSpPr>
              <p:nvPr/>
            </p:nvSpPr>
            <p:spPr bwMode="auto">
              <a:xfrm>
                <a:off x="1927225" y="2699138"/>
                <a:ext cx="6345288" cy="4066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defRPr sz="32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defTabSz="519113">
                  <a:defRPr sz="28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defTabSz="519113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defTabSz="519113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defTabSz="519113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defTabSz="519113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defTabSz="519113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defTabSz="519113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defTabSz="519113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it-IT" sz="2300" b="1">
                    <a:solidFill>
                      <a:srgbClr val="00FFCC"/>
                    </a:solidFill>
                    <a:latin typeface="Comic Sans MS" charset="0"/>
                  </a:rPr>
                  <a:t>M   O   H			es Cl   O   H		(Acido)</a:t>
                </a:r>
              </a:p>
            </p:txBody>
          </p:sp>
          <p:sp>
            <p:nvSpPr>
              <p:cNvPr id="43059" name="Freeform 25"/>
              <p:cNvSpPr>
                <a:spLocks/>
              </p:cNvSpPr>
              <p:nvPr/>
            </p:nvSpPr>
            <p:spPr bwMode="auto">
              <a:xfrm>
                <a:off x="3048000" y="2740025"/>
                <a:ext cx="42863" cy="342900"/>
              </a:xfrm>
              <a:custGeom>
                <a:avLst/>
                <a:gdLst>
                  <a:gd name="T0" fmla="*/ 0 w 48"/>
                  <a:gd name="T1" fmla="*/ 0 h 384"/>
                  <a:gd name="T2" fmla="*/ 2147483646 w 48"/>
                  <a:gd name="T3" fmla="*/ 2147483646 h 384"/>
                  <a:gd name="T4" fmla="*/ 0 w 48"/>
                  <a:gd name="T5" fmla="*/ 2147483646 h 384"/>
                  <a:gd name="T6" fmla="*/ 2147483646 w 48"/>
                  <a:gd name="T7" fmla="*/ 2147483646 h 384"/>
                  <a:gd name="T8" fmla="*/ 0 w 48"/>
                  <a:gd name="T9" fmla="*/ 2147483646 h 384"/>
                  <a:gd name="T10" fmla="*/ 2147483646 w 48"/>
                  <a:gd name="T11" fmla="*/ 2147483646 h 384"/>
                  <a:gd name="T12" fmla="*/ 0 w 48"/>
                  <a:gd name="T13" fmla="*/ 2147483646 h 384"/>
                  <a:gd name="T14" fmla="*/ 2147483646 w 48"/>
                  <a:gd name="T15" fmla="*/ 2147483646 h 384"/>
                  <a:gd name="T16" fmla="*/ 0 w 48"/>
                  <a:gd name="T17" fmla="*/ 2147483646 h 38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8" h="384">
                    <a:moveTo>
                      <a:pt x="0" y="0"/>
                    </a:moveTo>
                    <a:cubicBezTo>
                      <a:pt x="24" y="16"/>
                      <a:pt x="48" y="32"/>
                      <a:pt x="48" y="48"/>
                    </a:cubicBezTo>
                    <a:cubicBezTo>
                      <a:pt x="48" y="64"/>
                      <a:pt x="0" y="80"/>
                      <a:pt x="0" y="96"/>
                    </a:cubicBezTo>
                    <a:cubicBezTo>
                      <a:pt x="0" y="112"/>
                      <a:pt x="48" y="128"/>
                      <a:pt x="48" y="144"/>
                    </a:cubicBezTo>
                    <a:cubicBezTo>
                      <a:pt x="48" y="160"/>
                      <a:pt x="0" y="176"/>
                      <a:pt x="0" y="192"/>
                    </a:cubicBezTo>
                    <a:cubicBezTo>
                      <a:pt x="0" y="208"/>
                      <a:pt x="48" y="224"/>
                      <a:pt x="48" y="240"/>
                    </a:cubicBezTo>
                    <a:cubicBezTo>
                      <a:pt x="48" y="256"/>
                      <a:pt x="0" y="272"/>
                      <a:pt x="0" y="288"/>
                    </a:cubicBezTo>
                    <a:cubicBezTo>
                      <a:pt x="0" y="304"/>
                      <a:pt x="48" y="320"/>
                      <a:pt x="48" y="336"/>
                    </a:cubicBezTo>
                    <a:cubicBezTo>
                      <a:pt x="48" y="352"/>
                      <a:pt x="24" y="368"/>
                      <a:pt x="0" y="384"/>
                    </a:cubicBezTo>
                  </a:path>
                </a:pathLst>
              </a:custGeom>
              <a:noFill/>
              <a:ln w="38100" cmpd="sng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43060" name="Line 33"/>
              <p:cNvSpPr>
                <a:spLocks noChangeShapeType="1"/>
              </p:cNvSpPr>
              <p:nvPr/>
            </p:nvSpPr>
            <p:spPr bwMode="auto">
              <a:xfrm>
                <a:off x="5341938" y="2888183"/>
                <a:ext cx="304800" cy="0"/>
              </a:xfrm>
              <a:prstGeom prst="line">
                <a:avLst/>
              </a:prstGeom>
              <a:noFill/>
              <a:ln w="38100">
                <a:solidFill>
                  <a:srgbClr val="00FF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43061" name="Line 34"/>
              <p:cNvSpPr>
                <a:spLocks noChangeShapeType="1"/>
              </p:cNvSpPr>
              <p:nvPr/>
            </p:nvSpPr>
            <p:spPr bwMode="auto">
              <a:xfrm>
                <a:off x="5961063" y="2888183"/>
                <a:ext cx="304800" cy="0"/>
              </a:xfrm>
              <a:prstGeom prst="line">
                <a:avLst/>
              </a:prstGeom>
              <a:noFill/>
              <a:ln w="38100">
                <a:solidFill>
                  <a:srgbClr val="00FF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</p:grpSp>
      </p:grpSp>
      <p:grpSp>
        <p:nvGrpSpPr>
          <p:cNvPr id="19" name="Gruppo 18"/>
          <p:cNvGrpSpPr>
            <a:grpSpLocks/>
          </p:cNvGrpSpPr>
          <p:nvPr/>
        </p:nvGrpSpPr>
        <p:grpSpPr bwMode="auto">
          <a:xfrm>
            <a:off x="1520826" y="3171825"/>
            <a:ext cx="8120523" cy="1022292"/>
            <a:chOff x="-3175" y="3171825"/>
            <a:chExt cx="8120523" cy="1022292"/>
          </a:xfrm>
        </p:grpSpPr>
        <p:sp>
          <p:nvSpPr>
            <p:cNvPr id="43042" name="Text Box 26"/>
            <p:cNvSpPr txBox="1">
              <a:spLocks noChangeArrowheads="1"/>
            </p:cNvSpPr>
            <p:nvPr/>
          </p:nvSpPr>
          <p:spPr bwMode="auto">
            <a:xfrm>
              <a:off x="-3175" y="3171825"/>
              <a:ext cx="7376981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defTabSz="51911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2300" b="1" u="sng">
                  <a:solidFill>
                    <a:srgbClr val="00FFFF"/>
                  </a:solidFill>
                  <a:latin typeface="Comic Sans MS" pitchFamily="66" charset="0"/>
                </a:rPr>
                <a:t>Caso 2°</a:t>
              </a:r>
              <a:r>
                <a:rPr lang="it-IT" altLang="it-IT" sz="2300" b="1">
                  <a:solidFill>
                    <a:srgbClr val="00FFFF"/>
                  </a:solidFill>
                  <a:latin typeface="Comic Sans MS" pitchFamily="66" charset="0"/>
                </a:rPr>
                <a:t>	</a:t>
              </a:r>
              <a:r>
                <a:rPr lang="it-IT" altLang="it-IT" sz="2300">
                  <a:solidFill>
                    <a:srgbClr val="00FFFF"/>
                  </a:solidFill>
                  <a:latin typeface="Comic Sans MS" pitchFamily="66" charset="0"/>
                </a:rPr>
                <a:t>M meno elettronegativo dell'IDROGENO:</a:t>
              </a:r>
              <a:endParaRPr lang="it-IT" altLang="it-IT" sz="2300" b="1">
                <a:solidFill>
                  <a:srgbClr val="00FFFF"/>
                </a:solidFill>
                <a:latin typeface="Comic Sans MS" pitchFamily="66" charset="0"/>
              </a:endParaRPr>
            </a:p>
          </p:txBody>
        </p:sp>
        <p:sp>
          <p:nvSpPr>
            <p:cNvPr id="43043" name="Text Box 30"/>
            <p:cNvSpPr txBox="1">
              <a:spLocks noChangeArrowheads="1"/>
            </p:cNvSpPr>
            <p:nvPr/>
          </p:nvSpPr>
          <p:spPr bwMode="auto">
            <a:xfrm>
              <a:off x="2003425" y="3600450"/>
              <a:ext cx="305173" cy="3293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defTabSz="519113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defTabSz="519113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1800">
                  <a:solidFill>
                    <a:srgbClr val="00FFFF"/>
                  </a:solidFill>
                  <a:sym typeface="Symbol" charset="0"/>
                </a:rPr>
                <a:t></a:t>
              </a:r>
              <a:r>
                <a:rPr lang="it-IT" sz="1800" baseline="30000">
                  <a:solidFill>
                    <a:srgbClr val="00FFFF"/>
                  </a:solidFill>
                  <a:sym typeface="Symbol" charset="0"/>
                </a:rPr>
                <a:t>+</a:t>
              </a:r>
              <a:endParaRPr lang="it-IT" sz="1800">
                <a:solidFill>
                  <a:srgbClr val="00FFFF"/>
                </a:solidFill>
              </a:endParaRPr>
            </a:p>
          </p:txBody>
        </p:sp>
        <p:sp>
          <p:nvSpPr>
            <p:cNvPr id="43044" name="Text Box 31"/>
            <p:cNvSpPr txBox="1">
              <a:spLocks noChangeArrowheads="1"/>
            </p:cNvSpPr>
            <p:nvPr/>
          </p:nvSpPr>
          <p:spPr bwMode="auto">
            <a:xfrm>
              <a:off x="2587625" y="3600450"/>
              <a:ext cx="269907" cy="3293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defTabSz="519113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defTabSz="519113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1800">
                  <a:solidFill>
                    <a:srgbClr val="00FFFF"/>
                  </a:solidFill>
                  <a:sym typeface="Symbol" charset="0"/>
                </a:rPr>
                <a:t></a:t>
              </a:r>
              <a:r>
                <a:rPr lang="it-IT" sz="1800" baseline="30000">
                  <a:solidFill>
                    <a:srgbClr val="00FFFF"/>
                  </a:solidFill>
                  <a:sym typeface="Symbol" charset="0"/>
                </a:rPr>
                <a:t>-</a:t>
              </a:r>
              <a:endParaRPr lang="it-IT" sz="1800">
                <a:solidFill>
                  <a:srgbClr val="00FFFF"/>
                </a:solidFill>
              </a:endParaRPr>
            </a:p>
          </p:txBody>
        </p:sp>
        <p:grpSp>
          <p:nvGrpSpPr>
            <p:cNvPr id="43045" name="Gruppo 17"/>
            <p:cNvGrpSpPr>
              <a:grpSpLocks/>
            </p:cNvGrpSpPr>
            <p:nvPr/>
          </p:nvGrpSpPr>
          <p:grpSpPr bwMode="auto">
            <a:xfrm>
              <a:off x="1893888" y="3787775"/>
              <a:ext cx="6223460" cy="406342"/>
              <a:chOff x="1893888" y="3787775"/>
              <a:chExt cx="6223460" cy="406342"/>
            </a:xfrm>
          </p:grpSpPr>
          <p:sp>
            <p:nvSpPr>
              <p:cNvPr id="43046" name="Line 28"/>
              <p:cNvSpPr>
                <a:spLocks noChangeShapeType="1"/>
              </p:cNvSpPr>
              <p:nvPr/>
            </p:nvSpPr>
            <p:spPr bwMode="auto">
              <a:xfrm>
                <a:off x="2247900" y="4014788"/>
                <a:ext cx="304800" cy="0"/>
              </a:xfrm>
              <a:prstGeom prst="line">
                <a:avLst/>
              </a:prstGeom>
              <a:noFill/>
              <a:ln w="38100">
                <a:solidFill>
                  <a:srgbClr val="00FF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43047" name="Line 29"/>
              <p:cNvSpPr>
                <a:spLocks noChangeShapeType="1"/>
              </p:cNvSpPr>
              <p:nvPr/>
            </p:nvSpPr>
            <p:spPr bwMode="auto">
              <a:xfrm>
                <a:off x="2886075" y="4014788"/>
                <a:ext cx="304800" cy="0"/>
              </a:xfrm>
              <a:prstGeom prst="line">
                <a:avLst/>
              </a:prstGeom>
              <a:noFill/>
              <a:ln w="38100">
                <a:solidFill>
                  <a:srgbClr val="00FF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43048" name="Text Box 27"/>
              <p:cNvSpPr txBox="1">
                <a:spLocks noChangeArrowheads="1"/>
              </p:cNvSpPr>
              <p:nvPr/>
            </p:nvSpPr>
            <p:spPr bwMode="auto">
              <a:xfrm>
                <a:off x="1893888" y="3787775"/>
                <a:ext cx="6223460" cy="4063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defRPr sz="32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defTabSz="519113">
                  <a:defRPr sz="28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defTabSz="519113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defTabSz="519113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defTabSz="519113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defTabSz="519113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defTabSz="519113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defTabSz="519113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defTabSz="519113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it-IT" sz="2300" b="1">
                    <a:solidFill>
                      <a:srgbClr val="00FFCC"/>
                    </a:solidFill>
                    <a:latin typeface="Comic Sans MS" charset="0"/>
                  </a:rPr>
                  <a:t>M   O   H			es  K   O   H		(Base)</a:t>
                </a:r>
              </a:p>
            </p:txBody>
          </p:sp>
          <p:sp>
            <p:nvSpPr>
              <p:cNvPr id="43049" name="Freeform 32"/>
              <p:cNvSpPr>
                <a:spLocks/>
              </p:cNvSpPr>
              <p:nvPr/>
            </p:nvSpPr>
            <p:spPr bwMode="auto">
              <a:xfrm>
                <a:off x="2395538" y="3840163"/>
                <a:ext cx="42862" cy="342900"/>
              </a:xfrm>
              <a:custGeom>
                <a:avLst/>
                <a:gdLst>
                  <a:gd name="T0" fmla="*/ 0 w 48"/>
                  <a:gd name="T1" fmla="*/ 0 h 384"/>
                  <a:gd name="T2" fmla="*/ 2147483646 w 48"/>
                  <a:gd name="T3" fmla="*/ 2147483646 h 384"/>
                  <a:gd name="T4" fmla="*/ 0 w 48"/>
                  <a:gd name="T5" fmla="*/ 2147483646 h 384"/>
                  <a:gd name="T6" fmla="*/ 2147483646 w 48"/>
                  <a:gd name="T7" fmla="*/ 2147483646 h 384"/>
                  <a:gd name="T8" fmla="*/ 0 w 48"/>
                  <a:gd name="T9" fmla="*/ 2147483646 h 384"/>
                  <a:gd name="T10" fmla="*/ 2147483646 w 48"/>
                  <a:gd name="T11" fmla="*/ 2147483646 h 384"/>
                  <a:gd name="T12" fmla="*/ 0 w 48"/>
                  <a:gd name="T13" fmla="*/ 2147483646 h 384"/>
                  <a:gd name="T14" fmla="*/ 2147483646 w 48"/>
                  <a:gd name="T15" fmla="*/ 2147483646 h 384"/>
                  <a:gd name="T16" fmla="*/ 0 w 48"/>
                  <a:gd name="T17" fmla="*/ 2147483646 h 38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8" h="384">
                    <a:moveTo>
                      <a:pt x="0" y="0"/>
                    </a:moveTo>
                    <a:cubicBezTo>
                      <a:pt x="24" y="16"/>
                      <a:pt x="48" y="32"/>
                      <a:pt x="48" y="48"/>
                    </a:cubicBezTo>
                    <a:cubicBezTo>
                      <a:pt x="48" y="64"/>
                      <a:pt x="0" y="80"/>
                      <a:pt x="0" y="96"/>
                    </a:cubicBezTo>
                    <a:cubicBezTo>
                      <a:pt x="0" y="112"/>
                      <a:pt x="48" y="128"/>
                      <a:pt x="48" y="144"/>
                    </a:cubicBezTo>
                    <a:cubicBezTo>
                      <a:pt x="48" y="160"/>
                      <a:pt x="0" y="176"/>
                      <a:pt x="0" y="192"/>
                    </a:cubicBezTo>
                    <a:cubicBezTo>
                      <a:pt x="0" y="208"/>
                      <a:pt x="48" y="224"/>
                      <a:pt x="48" y="240"/>
                    </a:cubicBezTo>
                    <a:cubicBezTo>
                      <a:pt x="48" y="256"/>
                      <a:pt x="0" y="272"/>
                      <a:pt x="0" y="288"/>
                    </a:cubicBezTo>
                    <a:cubicBezTo>
                      <a:pt x="0" y="304"/>
                      <a:pt x="48" y="320"/>
                      <a:pt x="48" y="336"/>
                    </a:cubicBezTo>
                    <a:cubicBezTo>
                      <a:pt x="48" y="352"/>
                      <a:pt x="24" y="368"/>
                      <a:pt x="0" y="384"/>
                    </a:cubicBezTo>
                  </a:path>
                </a:pathLst>
              </a:custGeom>
              <a:noFill/>
              <a:ln w="38100" cmpd="sng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43050" name="Line 35"/>
              <p:cNvSpPr>
                <a:spLocks noChangeShapeType="1"/>
              </p:cNvSpPr>
              <p:nvPr/>
            </p:nvSpPr>
            <p:spPr bwMode="auto">
              <a:xfrm>
                <a:off x="5349875" y="4006850"/>
                <a:ext cx="304800" cy="0"/>
              </a:xfrm>
              <a:prstGeom prst="line">
                <a:avLst/>
              </a:prstGeom>
              <a:noFill/>
              <a:ln w="38100">
                <a:solidFill>
                  <a:srgbClr val="00FF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43051" name="Line 36"/>
              <p:cNvSpPr>
                <a:spLocks noChangeShapeType="1"/>
              </p:cNvSpPr>
              <p:nvPr/>
            </p:nvSpPr>
            <p:spPr bwMode="auto">
              <a:xfrm>
                <a:off x="5969000" y="4006850"/>
                <a:ext cx="304800" cy="0"/>
              </a:xfrm>
              <a:prstGeom prst="line">
                <a:avLst/>
              </a:prstGeom>
              <a:noFill/>
              <a:ln w="38100">
                <a:solidFill>
                  <a:srgbClr val="00FF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</p:grpSp>
      </p:grpSp>
      <p:grpSp>
        <p:nvGrpSpPr>
          <p:cNvPr id="22" name="Gruppo 21"/>
          <p:cNvGrpSpPr>
            <a:grpSpLocks/>
          </p:cNvGrpSpPr>
          <p:nvPr/>
        </p:nvGrpSpPr>
        <p:grpSpPr bwMode="auto">
          <a:xfrm>
            <a:off x="1520825" y="4286250"/>
            <a:ext cx="7375378" cy="934980"/>
            <a:chOff x="-3175" y="4286250"/>
            <a:chExt cx="7375378" cy="934980"/>
          </a:xfrm>
        </p:grpSpPr>
        <p:grpSp>
          <p:nvGrpSpPr>
            <p:cNvPr id="43033" name="Gruppo 20"/>
            <p:cNvGrpSpPr>
              <a:grpSpLocks/>
            </p:cNvGrpSpPr>
            <p:nvPr/>
          </p:nvGrpSpPr>
          <p:grpSpPr bwMode="auto">
            <a:xfrm>
              <a:off x="-3175" y="4286250"/>
              <a:ext cx="7375378" cy="934980"/>
              <a:chOff x="-3175" y="4286250"/>
              <a:chExt cx="7375378" cy="934980"/>
            </a:xfrm>
          </p:grpSpPr>
          <p:sp>
            <p:nvSpPr>
              <p:cNvPr id="43037" name="Text Box 37"/>
              <p:cNvSpPr txBox="1">
                <a:spLocks noChangeArrowheads="1"/>
              </p:cNvSpPr>
              <p:nvPr/>
            </p:nvSpPr>
            <p:spPr bwMode="auto">
              <a:xfrm>
                <a:off x="-3175" y="4286250"/>
                <a:ext cx="7375378" cy="4063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defTabSz="519113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defTabSz="519113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defTabSz="519113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defTabSz="519113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defTabSz="5191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defTabSz="5191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defTabSz="5191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defTabSz="5191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it-IT" altLang="it-IT" sz="2300" b="1" u="sng">
                    <a:solidFill>
                      <a:srgbClr val="00FFFF"/>
                    </a:solidFill>
                    <a:latin typeface="Comic Sans MS" pitchFamily="66" charset="0"/>
                  </a:rPr>
                  <a:t>Caso 3°</a:t>
                </a:r>
                <a:r>
                  <a:rPr lang="it-IT" altLang="it-IT" sz="2300" b="1">
                    <a:solidFill>
                      <a:srgbClr val="00FFFF"/>
                    </a:solidFill>
                    <a:latin typeface="Comic Sans MS" pitchFamily="66" charset="0"/>
                  </a:rPr>
                  <a:t>	</a:t>
                </a:r>
                <a:r>
                  <a:rPr lang="it-IT" altLang="it-IT" sz="2300">
                    <a:solidFill>
                      <a:srgbClr val="00FFFF"/>
                    </a:solidFill>
                    <a:latin typeface="Comic Sans MS" pitchFamily="66" charset="0"/>
                  </a:rPr>
                  <a:t>M elettronegativo come dell'IDROGENO:</a:t>
                </a:r>
                <a:endParaRPr lang="it-IT" altLang="it-IT" sz="2300" b="1">
                  <a:solidFill>
                    <a:srgbClr val="00FFFF"/>
                  </a:solidFill>
                  <a:latin typeface="Comic Sans MS" pitchFamily="66" charset="0"/>
                </a:endParaRPr>
              </a:p>
            </p:txBody>
          </p:sp>
          <p:grpSp>
            <p:nvGrpSpPr>
              <p:cNvPr id="43038" name="Gruppo 19"/>
              <p:cNvGrpSpPr>
                <a:grpSpLocks/>
              </p:cNvGrpSpPr>
              <p:nvPr/>
            </p:nvGrpSpPr>
            <p:grpSpPr bwMode="auto">
              <a:xfrm>
                <a:off x="1866900" y="4814888"/>
                <a:ext cx="4386419" cy="406342"/>
                <a:chOff x="1866900" y="4814888"/>
                <a:chExt cx="4386419" cy="406342"/>
              </a:xfrm>
            </p:grpSpPr>
            <p:sp>
              <p:nvSpPr>
                <p:cNvPr id="43039" name="Line 39"/>
                <p:cNvSpPr>
                  <a:spLocks noChangeShapeType="1"/>
                </p:cNvSpPr>
                <p:nvPr/>
              </p:nvSpPr>
              <p:spPr bwMode="auto">
                <a:xfrm>
                  <a:off x="2214563" y="5011738"/>
                  <a:ext cx="304800" cy="0"/>
                </a:xfrm>
                <a:prstGeom prst="line">
                  <a:avLst/>
                </a:prstGeom>
                <a:noFill/>
                <a:ln w="38100">
                  <a:solidFill>
                    <a:srgbClr val="00FF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</a:endParaRPr>
                </a:p>
              </p:txBody>
            </p:sp>
            <p:sp>
              <p:nvSpPr>
                <p:cNvPr id="43040" name="Text Box 38"/>
                <p:cNvSpPr txBox="1">
                  <a:spLocks noChangeArrowheads="1"/>
                </p:cNvSpPr>
                <p:nvPr/>
              </p:nvSpPr>
              <p:spPr bwMode="auto">
                <a:xfrm>
                  <a:off x="1866900" y="4814888"/>
                  <a:ext cx="4386419" cy="4063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51892" tIns="25946" rIns="51892" bIns="25946">
                  <a:spAutoFit/>
                </a:bodyPr>
                <a:lstStyle>
                  <a:lvl1pPr defTabSz="519113">
                    <a:defRPr sz="32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defTabSz="519113">
                    <a:defRPr sz="28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defTabSz="519113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defTabSz="519113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defTabSz="519113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defTabSz="519113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defTabSz="519113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defTabSz="519113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defTabSz="519113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it-IT" sz="2300" b="1">
                      <a:solidFill>
                        <a:srgbClr val="00FFCC"/>
                      </a:solidFill>
                      <a:latin typeface="Comic Sans MS" charset="0"/>
                    </a:rPr>
                    <a:t>M   O   H			es  Al(OH)</a:t>
                  </a:r>
                  <a:r>
                    <a:rPr lang="it-IT" sz="2300" b="1" baseline="-25000">
                      <a:solidFill>
                        <a:srgbClr val="00FFCC"/>
                      </a:solidFill>
                      <a:latin typeface="Comic Sans MS" charset="0"/>
                    </a:rPr>
                    <a:t>3</a:t>
                  </a:r>
                  <a:endParaRPr lang="it-IT" sz="2300" b="1">
                    <a:solidFill>
                      <a:srgbClr val="00FFCC"/>
                    </a:solidFill>
                    <a:latin typeface="Comic Sans MS" charset="0"/>
                  </a:endParaRPr>
                </a:p>
              </p:txBody>
            </p:sp>
            <p:sp>
              <p:nvSpPr>
                <p:cNvPr id="43041" name="Line 40"/>
                <p:cNvSpPr>
                  <a:spLocks noChangeShapeType="1"/>
                </p:cNvSpPr>
                <p:nvPr/>
              </p:nvSpPr>
              <p:spPr bwMode="auto">
                <a:xfrm>
                  <a:off x="2852738" y="5011738"/>
                  <a:ext cx="304800" cy="0"/>
                </a:xfrm>
                <a:prstGeom prst="line">
                  <a:avLst/>
                </a:prstGeom>
                <a:noFill/>
                <a:ln w="38100">
                  <a:solidFill>
                    <a:srgbClr val="00FF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</a:endParaRPr>
                </a:p>
              </p:txBody>
            </p:sp>
          </p:grpSp>
        </p:grpSp>
        <p:sp>
          <p:nvSpPr>
            <p:cNvPr id="43034" name="Text Box 41"/>
            <p:cNvSpPr txBox="1">
              <a:spLocks noChangeArrowheads="1"/>
            </p:cNvSpPr>
            <p:nvPr/>
          </p:nvSpPr>
          <p:spPr bwMode="auto">
            <a:xfrm>
              <a:off x="1970088" y="4597400"/>
              <a:ext cx="305173" cy="3293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defTabSz="519113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defTabSz="519113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1800">
                  <a:solidFill>
                    <a:srgbClr val="00FFFF"/>
                  </a:solidFill>
                  <a:sym typeface="Symbol" charset="0"/>
                </a:rPr>
                <a:t></a:t>
              </a:r>
              <a:r>
                <a:rPr lang="it-IT" sz="1800" baseline="30000">
                  <a:solidFill>
                    <a:srgbClr val="00FFFF"/>
                  </a:solidFill>
                  <a:sym typeface="Symbol" charset="0"/>
                </a:rPr>
                <a:t>+</a:t>
              </a:r>
              <a:endParaRPr lang="it-IT" sz="1800">
                <a:solidFill>
                  <a:srgbClr val="00FFFF"/>
                </a:solidFill>
              </a:endParaRPr>
            </a:p>
          </p:txBody>
        </p:sp>
        <p:sp>
          <p:nvSpPr>
            <p:cNvPr id="43035" name="Text Box 42"/>
            <p:cNvSpPr txBox="1">
              <a:spLocks noChangeArrowheads="1"/>
            </p:cNvSpPr>
            <p:nvPr/>
          </p:nvSpPr>
          <p:spPr bwMode="auto">
            <a:xfrm>
              <a:off x="2555875" y="4597400"/>
              <a:ext cx="269907" cy="3293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defTabSz="519113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defTabSz="519113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1800">
                  <a:solidFill>
                    <a:srgbClr val="00FFFF"/>
                  </a:solidFill>
                  <a:sym typeface="Symbol" charset="0"/>
                </a:rPr>
                <a:t></a:t>
              </a:r>
              <a:r>
                <a:rPr lang="it-IT" sz="1800" baseline="30000">
                  <a:solidFill>
                    <a:srgbClr val="00FFFF"/>
                  </a:solidFill>
                  <a:sym typeface="Symbol" charset="0"/>
                </a:rPr>
                <a:t>-</a:t>
              </a:r>
              <a:endParaRPr lang="it-IT" sz="1800">
                <a:solidFill>
                  <a:srgbClr val="00FFFF"/>
                </a:solidFill>
              </a:endParaRPr>
            </a:p>
          </p:txBody>
        </p:sp>
        <p:sp>
          <p:nvSpPr>
            <p:cNvPr id="43036" name="Text Box 43"/>
            <p:cNvSpPr txBox="1">
              <a:spLocks noChangeArrowheads="1"/>
            </p:cNvSpPr>
            <p:nvPr/>
          </p:nvSpPr>
          <p:spPr bwMode="auto">
            <a:xfrm>
              <a:off x="3200400" y="4597400"/>
              <a:ext cx="305173" cy="3293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defTabSz="519113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defTabSz="519113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1800">
                  <a:solidFill>
                    <a:srgbClr val="00FFFF"/>
                  </a:solidFill>
                  <a:sym typeface="Symbol" charset="0"/>
                </a:rPr>
                <a:t></a:t>
              </a:r>
              <a:r>
                <a:rPr lang="it-IT" sz="1800" baseline="30000">
                  <a:solidFill>
                    <a:srgbClr val="00FFFF"/>
                  </a:solidFill>
                  <a:sym typeface="Symbol" charset="0"/>
                </a:rPr>
                <a:t>+</a:t>
              </a:r>
              <a:endParaRPr lang="it-IT" sz="1800">
                <a:solidFill>
                  <a:srgbClr val="00FFFF"/>
                </a:solidFill>
              </a:endParaRPr>
            </a:p>
          </p:txBody>
        </p:sp>
      </p:grpSp>
      <p:sp>
        <p:nvSpPr>
          <p:cNvPr id="63533" name="Text Box 45"/>
          <p:cNvSpPr txBox="1">
            <a:spLocks noChangeArrowheads="1"/>
          </p:cNvSpPr>
          <p:nvPr/>
        </p:nvSpPr>
        <p:spPr bwMode="auto">
          <a:xfrm>
            <a:off x="2722564" y="6118226"/>
            <a:ext cx="7169873" cy="760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defTabSz="519113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defTabSz="519113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defTabSz="519113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defTabSz="519113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300">
                <a:solidFill>
                  <a:srgbClr val="00FFFF"/>
                </a:solidFill>
                <a:latin typeface="Comic Sans MS" pitchFamily="66" charset="0"/>
              </a:rPr>
              <a:t>         Al(OH)</a:t>
            </a:r>
            <a:r>
              <a:rPr lang="it-IT" altLang="it-IT" sz="2300" baseline="-25000">
                <a:solidFill>
                  <a:srgbClr val="00FFFF"/>
                </a:solidFill>
                <a:latin typeface="Comic Sans MS" pitchFamily="66" charset="0"/>
              </a:rPr>
              <a:t>3</a:t>
            </a:r>
            <a:r>
              <a:rPr lang="it-IT" altLang="it-IT" sz="2300">
                <a:solidFill>
                  <a:srgbClr val="00FFFF"/>
                </a:solidFill>
                <a:latin typeface="Comic Sans MS" pitchFamily="66" charset="0"/>
              </a:rPr>
              <a:t>						HAlO</a:t>
            </a:r>
            <a:r>
              <a:rPr lang="it-IT" altLang="it-IT" sz="2300" baseline="-25000">
                <a:solidFill>
                  <a:srgbClr val="00FFFF"/>
                </a:solidFill>
                <a:latin typeface="Comic Sans MS" pitchFamily="66" charset="0"/>
              </a:rPr>
              <a:t>2</a:t>
            </a:r>
            <a:r>
              <a:rPr lang="it-IT" altLang="it-IT" sz="2300">
                <a:solidFill>
                  <a:srgbClr val="00FFFF"/>
                </a:solidFill>
                <a:latin typeface="Comic Sans MS" pitchFamily="66" charset="0"/>
              </a:rPr>
              <a:t> •  H</a:t>
            </a:r>
            <a:r>
              <a:rPr lang="it-IT" altLang="it-IT" sz="2300" baseline="-25000">
                <a:solidFill>
                  <a:srgbClr val="00FFFF"/>
                </a:solidFill>
                <a:latin typeface="Comic Sans MS" pitchFamily="66" charset="0"/>
              </a:rPr>
              <a:t>2</a:t>
            </a:r>
            <a:r>
              <a:rPr lang="it-IT" altLang="it-IT" sz="2300">
                <a:solidFill>
                  <a:srgbClr val="00FFFF"/>
                </a:solidFill>
                <a:latin typeface="Comic Sans MS" pitchFamily="66" charset="0"/>
              </a:rPr>
              <a:t>O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300" u="sng">
                <a:solidFill>
                  <a:srgbClr val="00FFFF"/>
                </a:solidFill>
                <a:latin typeface="Comic Sans MS" pitchFamily="66" charset="0"/>
              </a:rPr>
              <a:t>Formulato come Base</a:t>
            </a:r>
            <a:r>
              <a:rPr lang="it-IT" altLang="it-IT" sz="2300">
                <a:solidFill>
                  <a:srgbClr val="00FFFF"/>
                </a:solidFill>
                <a:latin typeface="Comic Sans MS" pitchFamily="66" charset="0"/>
              </a:rPr>
              <a:t>		    </a:t>
            </a:r>
            <a:r>
              <a:rPr lang="it-IT" altLang="it-IT" sz="2300" u="sng">
                <a:solidFill>
                  <a:srgbClr val="00FFFF"/>
                </a:solidFill>
                <a:latin typeface="Comic Sans MS" pitchFamily="66" charset="0"/>
              </a:rPr>
              <a:t>Formulato come Acido</a:t>
            </a:r>
            <a:endParaRPr lang="it-IT" altLang="it-IT" sz="2300">
              <a:solidFill>
                <a:srgbClr val="00FFFF"/>
              </a:solidFill>
              <a:latin typeface="Comic Sans MS" pitchFamily="66" charset="0"/>
            </a:endParaRPr>
          </a:p>
        </p:txBody>
      </p:sp>
      <p:grpSp>
        <p:nvGrpSpPr>
          <p:cNvPr id="12" name="Gruppo 11"/>
          <p:cNvGrpSpPr>
            <a:grpSpLocks/>
          </p:cNvGrpSpPr>
          <p:nvPr/>
        </p:nvGrpSpPr>
        <p:grpSpPr bwMode="auto">
          <a:xfrm>
            <a:off x="3513138" y="5272089"/>
            <a:ext cx="5820786" cy="760285"/>
            <a:chOff x="1989138" y="5272088"/>
            <a:chExt cx="5820786" cy="760285"/>
          </a:xfrm>
        </p:grpSpPr>
        <p:sp>
          <p:nvSpPr>
            <p:cNvPr id="43028" name="Text Box 44"/>
            <p:cNvSpPr txBox="1">
              <a:spLocks noChangeArrowheads="1"/>
            </p:cNvSpPr>
            <p:nvPr/>
          </p:nvSpPr>
          <p:spPr bwMode="auto">
            <a:xfrm>
              <a:off x="1989138" y="5272088"/>
              <a:ext cx="5820786" cy="760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defTabSz="519113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defTabSz="519113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300" dirty="0">
                  <a:solidFill>
                    <a:srgbClr val="00FFFF"/>
                  </a:solidFill>
                  <a:latin typeface="Comic Sans MS" charset="0"/>
                </a:rPr>
                <a:t>Al(OH)</a:t>
              </a:r>
              <a:r>
                <a:rPr lang="it-IT" sz="2300" baseline="-25000" dirty="0">
                  <a:solidFill>
                    <a:srgbClr val="00FFFF"/>
                  </a:solidFill>
                  <a:latin typeface="Comic Sans MS" charset="0"/>
                </a:rPr>
                <a:t>3</a:t>
              </a:r>
              <a:r>
                <a:rPr lang="it-IT" sz="2300" dirty="0">
                  <a:solidFill>
                    <a:srgbClr val="00FFFF"/>
                  </a:solidFill>
                  <a:latin typeface="Comic Sans MS" charset="0"/>
                </a:rPr>
                <a:t>		Al</a:t>
              </a:r>
              <a:r>
                <a:rPr lang="it-IT" sz="2300" baseline="30000" dirty="0">
                  <a:solidFill>
                    <a:srgbClr val="00FFFF"/>
                  </a:solidFill>
                  <a:latin typeface="Comic Sans MS" charset="0"/>
                </a:rPr>
                <a:t>3+</a:t>
              </a:r>
              <a:r>
                <a:rPr lang="it-IT" sz="2300" dirty="0">
                  <a:solidFill>
                    <a:srgbClr val="00FFFF"/>
                  </a:solidFill>
                  <a:latin typeface="Comic Sans MS" charset="0"/>
                </a:rPr>
                <a:t>  +  3OH</a:t>
              </a:r>
              <a:r>
                <a:rPr lang="it-IT" sz="2300" baseline="30000" dirty="0">
                  <a:solidFill>
                    <a:srgbClr val="00FFFF"/>
                  </a:solidFill>
                  <a:latin typeface="Comic Sans MS" charset="0"/>
                </a:rPr>
                <a:t>-</a:t>
              </a:r>
              <a:r>
                <a:rPr lang="it-IT" sz="2300" dirty="0">
                  <a:solidFill>
                    <a:srgbClr val="00FFFF"/>
                  </a:solidFill>
                  <a:latin typeface="Comic Sans MS" charset="0"/>
                </a:rPr>
                <a:t>		 (Base)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300" dirty="0">
                  <a:solidFill>
                    <a:srgbClr val="00FFFF"/>
                  </a:solidFill>
                  <a:latin typeface="Comic Sans MS" charset="0"/>
                </a:rPr>
                <a:t>Al(OH)</a:t>
              </a:r>
              <a:r>
                <a:rPr lang="it-IT" sz="2300" baseline="-25000" dirty="0">
                  <a:solidFill>
                    <a:srgbClr val="00FFFF"/>
                  </a:solidFill>
                  <a:latin typeface="Comic Sans MS" charset="0"/>
                </a:rPr>
                <a:t>3</a:t>
              </a:r>
              <a:r>
                <a:rPr lang="it-IT" sz="2300" dirty="0">
                  <a:solidFill>
                    <a:srgbClr val="00FFFF"/>
                  </a:solidFill>
                  <a:latin typeface="Comic Sans MS" charset="0"/>
                </a:rPr>
                <a:t>		AlO</a:t>
              </a:r>
              <a:r>
                <a:rPr lang="it-IT" sz="2300" baseline="-25000" dirty="0">
                  <a:solidFill>
                    <a:srgbClr val="00FFFF"/>
                  </a:solidFill>
                  <a:latin typeface="Comic Sans MS" charset="0"/>
                </a:rPr>
                <a:t>2</a:t>
              </a:r>
              <a:r>
                <a:rPr lang="it-IT" sz="2300" baseline="30000" dirty="0">
                  <a:solidFill>
                    <a:srgbClr val="00FFFF"/>
                  </a:solidFill>
                  <a:latin typeface="Comic Sans MS" charset="0"/>
                </a:rPr>
                <a:t>-</a:t>
              </a:r>
              <a:r>
                <a:rPr lang="it-IT" sz="2300" dirty="0">
                  <a:solidFill>
                    <a:srgbClr val="00FFFF"/>
                  </a:solidFill>
                  <a:latin typeface="Comic Sans MS" charset="0"/>
                </a:rPr>
                <a:t>  +  H</a:t>
              </a:r>
              <a:r>
                <a:rPr lang="it-IT" sz="2300" baseline="-25000" dirty="0">
                  <a:solidFill>
                    <a:srgbClr val="00FFFF"/>
                  </a:solidFill>
                  <a:latin typeface="Comic Sans MS" charset="0"/>
                </a:rPr>
                <a:t>3</a:t>
              </a:r>
              <a:r>
                <a:rPr lang="it-IT" sz="2300" dirty="0">
                  <a:solidFill>
                    <a:srgbClr val="00FFFF"/>
                  </a:solidFill>
                  <a:latin typeface="Comic Sans MS" charset="0"/>
                </a:rPr>
                <a:t>O</a:t>
              </a:r>
              <a:r>
                <a:rPr lang="it-IT" sz="2300" baseline="30000" dirty="0">
                  <a:solidFill>
                    <a:srgbClr val="00FFFF"/>
                  </a:solidFill>
                  <a:latin typeface="Comic Sans MS" charset="0"/>
                </a:rPr>
                <a:t>+</a:t>
              </a:r>
              <a:r>
                <a:rPr lang="it-IT" sz="2300" dirty="0">
                  <a:solidFill>
                    <a:srgbClr val="00FFFF"/>
                  </a:solidFill>
                  <a:latin typeface="Comic Sans MS" charset="0"/>
                </a:rPr>
                <a:t>		(Acido)</a:t>
              </a:r>
            </a:p>
          </p:txBody>
        </p:sp>
        <p:sp>
          <p:nvSpPr>
            <p:cNvPr id="43029" name="Line 46"/>
            <p:cNvSpPr>
              <a:spLocks noChangeShapeType="1"/>
            </p:cNvSpPr>
            <p:nvPr/>
          </p:nvSpPr>
          <p:spPr bwMode="auto">
            <a:xfrm>
              <a:off x="3135313" y="5402263"/>
              <a:ext cx="866775" cy="0"/>
            </a:xfrm>
            <a:prstGeom prst="line">
              <a:avLst/>
            </a:prstGeom>
            <a:noFill/>
            <a:ln w="38100">
              <a:solidFill>
                <a:srgbClr val="00FFFF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43030" name="Line 47"/>
            <p:cNvSpPr>
              <a:spLocks noChangeShapeType="1"/>
            </p:cNvSpPr>
            <p:nvPr/>
          </p:nvSpPr>
          <p:spPr bwMode="auto">
            <a:xfrm flipH="1" flipV="1">
              <a:off x="3127375" y="5499100"/>
              <a:ext cx="865188" cy="0"/>
            </a:xfrm>
            <a:prstGeom prst="line">
              <a:avLst/>
            </a:prstGeom>
            <a:noFill/>
            <a:ln w="38100">
              <a:solidFill>
                <a:srgbClr val="00FFFF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43031" name="Line 48"/>
            <p:cNvSpPr>
              <a:spLocks noChangeShapeType="1"/>
            </p:cNvSpPr>
            <p:nvPr/>
          </p:nvSpPr>
          <p:spPr bwMode="auto">
            <a:xfrm>
              <a:off x="3155950" y="5784850"/>
              <a:ext cx="865188" cy="0"/>
            </a:xfrm>
            <a:prstGeom prst="line">
              <a:avLst/>
            </a:prstGeom>
            <a:noFill/>
            <a:ln w="38100">
              <a:solidFill>
                <a:srgbClr val="00FFFF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43032" name="Line 49"/>
            <p:cNvSpPr>
              <a:spLocks noChangeShapeType="1"/>
            </p:cNvSpPr>
            <p:nvPr/>
          </p:nvSpPr>
          <p:spPr bwMode="auto">
            <a:xfrm flipH="1" flipV="1">
              <a:off x="3148013" y="5881688"/>
              <a:ext cx="865187" cy="0"/>
            </a:xfrm>
            <a:prstGeom prst="line">
              <a:avLst/>
            </a:prstGeom>
            <a:noFill/>
            <a:ln w="38100">
              <a:solidFill>
                <a:srgbClr val="00FFFF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grpSp>
        <p:nvGrpSpPr>
          <p:cNvPr id="4" name="Gruppo 3"/>
          <p:cNvGrpSpPr>
            <a:grpSpLocks/>
          </p:cNvGrpSpPr>
          <p:nvPr/>
        </p:nvGrpSpPr>
        <p:grpSpPr bwMode="auto">
          <a:xfrm>
            <a:off x="8512175" y="1062039"/>
            <a:ext cx="1633538" cy="433387"/>
            <a:chOff x="6988821" y="1062038"/>
            <a:chExt cx="1632892" cy="433358"/>
          </a:xfrm>
        </p:grpSpPr>
        <p:sp>
          <p:nvSpPr>
            <p:cNvPr id="43026" name="Rectangle 3"/>
            <p:cNvSpPr>
              <a:spLocks noChangeArrowheads="1"/>
            </p:cNvSpPr>
            <p:nvPr/>
          </p:nvSpPr>
          <p:spPr bwMode="auto">
            <a:xfrm>
              <a:off x="7490273" y="1062038"/>
              <a:ext cx="1131440" cy="376212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43027" name="Text Box 5"/>
            <p:cNvSpPr txBox="1">
              <a:spLocks noChangeArrowheads="1"/>
            </p:cNvSpPr>
            <p:nvPr/>
          </p:nvSpPr>
          <p:spPr bwMode="auto">
            <a:xfrm>
              <a:off x="6988821" y="1089023"/>
              <a:ext cx="1632892" cy="4063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defTabSz="519113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defTabSz="519113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defTabSz="519113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300" b="1">
                  <a:solidFill>
                    <a:srgbClr val="00FFCC"/>
                  </a:solidFill>
                  <a:latin typeface="Comic Sans MS" charset="0"/>
                </a:rPr>
                <a:t>	</a:t>
              </a:r>
              <a:r>
                <a:rPr lang="it-IT" sz="2300" b="1">
                  <a:solidFill>
                    <a:srgbClr val="FF0066"/>
                  </a:solidFill>
                  <a:latin typeface="Comic Sans MS" charset="0"/>
                </a:rPr>
                <a:t>ACIDO</a:t>
              </a:r>
              <a:endParaRPr lang="it-IT" sz="2300" b="1">
                <a:solidFill>
                  <a:srgbClr val="00FFCC"/>
                </a:solidFill>
                <a:latin typeface="Comic Sans MS" charset="0"/>
              </a:endParaRPr>
            </a:p>
          </p:txBody>
        </p:sp>
      </p:grpSp>
      <p:grpSp>
        <p:nvGrpSpPr>
          <p:cNvPr id="14" name="Gruppo 13"/>
          <p:cNvGrpSpPr>
            <a:grpSpLocks/>
          </p:cNvGrpSpPr>
          <p:nvPr/>
        </p:nvGrpSpPr>
        <p:grpSpPr bwMode="auto">
          <a:xfrm>
            <a:off x="9147176" y="1527175"/>
            <a:ext cx="1184275" cy="406400"/>
            <a:chOff x="7623175" y="1526750"/>
            <a:chExt cx="1184123" cy="406342"/>
          </a:xfrm>
        </p:grpSpPr>
        <p:sp>
          <p:nvSpPr>
            <p:cNvPr id="43024" name="Rectangle 2"/>
            <p:cNvSpPr>
              <a:spLocks noChangeArrowheads="1"/>
            </p:cNvSpPr>
            <p:nvPr/>
          </p:nvSpPr>
          <p:spPr bwMode="auto">
            <a:xfrm>
              <a:off x="7623175" y="1566432"/>
              <a:ext cx="914283" cy="34920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43025" name="Text Box 6"/>
            <p:cNvSpPr txBox="1">
              <a:spLocks noChangeArrowheads="1"/>
            </p:cNvSpPr>
            <p:nvPr/>
          </p:nvSpPr>
          <p:spPr bwMode="auto">
            <a:xfrm>
              <a:off x="7654921" y="1526750"/>
              <a:ext cx="1152377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defTabSz="519113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defTabSz="519113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defTabSz="519113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300" b="1">
                  <a:solidFill>
                    <a:srgbClr val="FF0066"/>
                  </a:solidFill>
                  <a:latin typeface="Comic Sans MS" charset="0"/>
                </a:rPr>
                <a:t>BASE</a:t>
              </a:r>
              <a:endParaRPr lang="it-IT" sz="2300" b="1">
                <a:solidFill>
                  <a:srgbClr val="00FFCC"/>
                </a:solidFill>
                <a:latin typeface="Comic Sans MS" charset="0"/>
              </a:endParaRPr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4573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7620"/>
    </mc:Choice>
    <mc:Fallback>
      <p:transition spd="slow" advTm="227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35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WordArt 3"/>
          <p:cNvSpPr>
            <a:spLocks noChangeArrowheads="1" noChangeShapeType="1" noTextEdit="1"/>
          </p:cNvSpPr>
          <p:nvPr/>
        </p:nvSpPr>
        <p:spPr bwMode="auto">
          <a:xfrm>
            <a:off x="3792538" y="131763"/>
            <a:ext cx="4157662" cy="6540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81320" dir="19280412" algn="ctr" rotWithShape="0">
                    <a:srgbClr val="66FF99">
                      <a:alpha val="50000"/>
                    </a:srgbClr>
                  </a:outerShdw>
                </a:effectLst>
                <a:latin typeface="Georgia" panose="02040502050405020303" pitchFamily="18" charset="0"/>
                <a:ea typeface="MS PGothic" panose="020B0600070205080204" pitchFamily="34" charset="-128"/>
              </a:rPr>
              <a:t>OSSIACIDI</a:t>
            </a:r>
          </a:p>
        </p:txBody>
      </p:sp>
      <p:sp>
        <p:nvSpPr>
          <p:cNvPr id="44035" name="Text Box 4"/>
          <p:cNvSpPr txBox="1">
            <a:spLocks noChangeArrowheads="1"/>
          </p:cNvSpPr>
          <p:nvPr/>
        </p:nvSpPr>
        <p:spPr bwMode="auto">
          <a:xfrm>
            <a:off x="9625013" y="1139825"/>
            <a:ext cx="1223962" cy="485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1880" tIns="25940" rIns="51880" bIns="25940">
            <a:spAutoFit/>
          </a:bodyPr>
          <a:lstStyle>
            <a:lvl1pPr defTabSz="519113">
              <a:spcBef>
                <a:spcPct val="20000"/>
              </a:spcBef>
              <a:buChar char="•"/>
              <a:tabLst>
                <a:tab pos="1458913" algn="l"/>
                <a:tab pos="3027363" algn="l"/>
                <a:tab pos="46482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519113">
              <a:spcBef>
                <a:spcPct val="20000"/>
              </a:spcBef>
              <a:buChar char="–"/>
              <a:tabLst>
                <a:tab pos="1458913" algn="l"/>
                <a:tab pos="3027363" algn="l"/>
                <a:tab pos="46482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519113">
              <a:spcBef>
                <a:spcPct val="20000"/>
              </a:spcBef>
              <a:buChar char="•"/>
              <a:tabLst>
                <a:tab pos="1458913" algn="l"/>
                <a:tab pos="3027363" algn="l"/>
                <a:tab pos="4648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519113">
              <a:spcBef>
                <a:spcPct val="20000"/>
              </a:spcBef>
              <a:buChar char="–"/>
              <a:tabLst>
                <a:tab pos="1458913" algn="l"/>
                <a:tab pos="3027363" algn="l"/>
                <a:tab pos="4648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519113">
              <a:spcBef>
                <a:spcPct val="20000"/>
              </a:spcBef>
              <a:buChar char="»"/>
              <a:tabLst>
                <a:tab pos="1458913" algn="l"/>
                <a:tab pos="3027363" algn="l"/>
                <a:tab pos="4648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458913" algn="l"/>
                <a:tab pos="3027363" algn="l"/>
                <a:tab pos="4648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458913" algn="l"/>
                <a:tab pos="3027363" algn="l"/>
                <a:tab pos="4648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458913" algn="l"/>
                <a:tab pos="3027363" algn="l"/>
                <a:tab pos="4648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458913" algn="l"/>
                <a:tab pos="3027363" algn="l"/>
                <a:tab pos="4648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FF9933"/>
                </a:solidFill>
              </a:rPr>
              <a:t>HClO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 b="1">
              <a:solidFill>
                <a:srgbClr val="FF9933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FF9933"/>
                </a:solidFill>
              </a:rPr>
              <a:t>	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FF9933"/>
                </a:solidFill>
              </a:rPr>
              <a:t>HClO</a:t>
            </a:r>
            <a:r>
              <a:rPr lang="it-IT" altLang="it-IT" sz="2400" b="1" baseline="-25000">
                <a:solidFill>
                  <a:srgbClr val="FF9933"/>
                </a:solidFill>
              </a:rPr>
              <a:t>2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FF9933"/>
                </a:solidFill>
              </a:rPr>
              <a:t>	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 b="1">
              <a:solidFill>
                <a:srgbClr val="FF9933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 b="1">
              <a:solidFill>
                <a:srgbClr val="FF9933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FF9933"/>
                </a:solidFill>
              </a:rPr>
              <a:t>HClO</a:t>
            </a:r>
            <a:r>
              <a:rPr lang="it-IT" altLang="it-IT" sz="2400" b="1" baseline="-25000">
                <a:solidFill>
                  <a:srgbClr val="FF9933"/>
                </a:solidFill>
              </a:rPr>
              <a:t>3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FF9933"/>
                </a:solidFill>
              </a:rPr>
              <a:t>	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 b="1">
              <a:solidFill>
                <a:srgbClr val="FF9933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 b="1">
              <a:solidFill>
                <a:srgbClr val="FF9933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 b="1">
              <a:solidFill>
                <a:srgbClr val="FF9933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FF9933"/>
                </a:solidFill>
              </a:rPr>
              <a:t>HClO</a:t>
            </a:r>
            <a:r>
              <a:rPr lang="it-IT" altLang="it-IT" sz="2400" b="1" baseline="-25000">
                <a:solidFill>
                  <a:srgbClr val="FF9933"/>
                </a:solidFill>
              </a:rPr>
              <a:t>4</a:t>
            </a:r>
            <a:endParaRPr lang="it-IT" altLang="it-IT" sz="2400" b="1">
              <a:solidFill>
                <a:srgbClr val="FF9933"/>
              </a:solidFill>
            </a:endParaRPr>
          </a:p>
        </p:txBody>
      </p:sp>
      <p:sp>
        <p:nvSpPr>
          <p:cNvPr id="44036" name="Text Box 5"/>
          <p:cNvSpPr txBox="1">
            <a:spLocks noChangeArrowheads="1"/>
          </p:cNvSpPr>
          <p:nvPr/>
        </p:nvSpPr>
        <p:spPr bwMode="auto">
          <a:xfrm>
            <a:off x="8497889" y="835026"/>
            <a:ext cx="1139825" cy="5592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1880" tIns="25940" rIns="51880" bIns="25940">
            <a:spAutoFit/>
          </a:bodyPr>
          <a:lstStyle>
            <a:lvl1pPr defTabSz="519113">
              <a:spcBef>
                <a:spcPct val="20000"/>
              </a:spcBef>
              <a:buChar char="•"/>
              <a:tabLst>
                <a:tab pos="541338" algn="l"/>
                <a:tab pos="1946275" algn="l"/>
                <a:tab pos="3621088" algn="l"/>
                <a:tab pos="5297488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519113">
              <a:spcBef>
                <a:spcPct val="20000"/>
              </a:spcBef>
              <a:buChar char="–"/>
              <a:tabLst>
                <a:tab pos="541338" algn="l"/>
                <a:tab pos="1946275" algn="l"/>
                <a:tab pos="3621088" algn="l"/>
                <a:tab pos="5297488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519113">
              <a:spcBef>
                <a:spcPct val="20000"/>
              </a:spcBef>
              <a:buChar char="•"/>
              <a:tabLst>
                <a:tab pos="541338" algn="l"/>
                <a:tab pos="1946275" algn="l"/>
                <a:tab pos="3621088" algn="l"/>
                <a:tab pos="52974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519113">
              <a:spcBef>
                <a:spcPct val="20000"/>
              </a:spcBef>
              <a:buChar char="–"/>
              <a:tabLst>
                <a:tab pos="541338" algn="l"/>
                <a:tab pos="1946275" algn="l"/>
                <a:tab pos="3621088" algn="l"/>
                <a:tab pos="5297488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519113">
              <a:spcBef>
                <a:spcPct val="20000"/>
              </a:spcBef>
              <a:buChar char="»"/>
              <a:tabLst>
                <a:tab pos="541338" algn="l"/>
                <a:tab pos="1946275" algn="l"/>
                <a:tab pos="3621088" algn="l"/>
                <a:tab pos="5297488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41338" algn="l"/>
                <a:tab pos="1946275" algn="l"/>
                <a:tab pos="3621088" algn="l"/>
                <a:tab pos="5297488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41338" algn="l"/>
                <a:tab pos="1946275" algn="l"/>
                <a:tab pos="3621088" algn="l"/>
                <a:tab pos="5297488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41338" algn="l"/>
                <a:tab pos="1946275" algn="l"/>
                <a:tab pos="3621088" algn="l"/>
                <a:tab pos="5297488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41338" algn="l"/>
                <a:tab pos="1946275" algn="l"/>
                <a:tab pos="3621088" algn="l"/>
                <a:tab pos="5297488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>
                <a:solidFill>
                  <a:srgbClr val="FF9933"/>
                </a:solidFill>
              </a:rPr>
              <a:t>	k</a:t>
            </a:r>
            <a:r>
              <a:rPr lang="it-IT" altLang="it-IT" sz="2400" baseline="-25000">
                <a:solidFill>
                  <a:srgbClr val="FF9933"/>
                </a:solidFill>
              </a:rPr>
              <a:t>a</a:t>
            </a:r>
            <a:r>
              <a:rPr lang="it-IT" altLang="it-IT" sz="2400">
                <a:solidFill>
                  <a:srgbClr val="FF9933"/>
                </a:solidFill>
              </a:rPr>
              <a:t>	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>
                <a:solidFill>
                  <a:srgbClr val="FF9933"/>
                </a:solidFill>
              </a:rPr>
              <a:t>	10</a:t>
            </a:r>
            <a:r>
              <a:rPr lang="it-IT" altLang="it-IT" sz="2400" baseline="30000">
                <a:solidFill>
                  <a:srgbClr val="FF9933"/>
                </a:solidFill>
              </a:rPr>
              <a:t>-8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 baseline="30000">
              <a:solidFill>
                <a:srgbClr val="FF9933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>
                <a:solidFill>
                  <a:srgbClr val="FF9933"/>
                </a:solidFill>
              </a:rPr>
              <a:t>	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>
                <a:solidFill>
                  <a:srgbClr val="FF9933"/>
                </a:solidFill>
              </a:rPr>
              <a:t>	10</a:t>
            </a:r>
            <a:r>
              <a:rPr lang="it-IT" altLang="it-IT" sz="2400" baseline="30000">
                <a:solidFill>
                  <a:srgbClr val="FF9933"/>
                </a:solidFill>
              </a:rPr>
              <a:t>-2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 baseline="30000">
              <a:solidFill>
                <a:srgbClr val="FF9933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 baseline="30000">
              <a:solidFill>
                <a:srgbClr val="FF9933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>
                <a:solidFill>
                  <a:srgbClr val="FF9933"/>
                </a:solidFill>
              </a:rPr>
              <a:t>	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FF9933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>
                <a:solidFill>
                  <a:srgbClr val="FF9933"/>
                </a:solidFill>
              </a:rPr>
              <a:t>	10</a:t>
            </a:r>
            <a:r>
              <a:rPr lang="it-IT" altLang="it-IT" sz="2400" baseline="30000">
                <a:solidFill>
                  <a:srgbClr val="FF9933"/>
                </a:solidFill>
              </a:rPr>
              <a:t>4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 baseline="30000">
              <a:solidFill>
                <a:srgbClr val="FF9933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 baseline="30000">
              <a:solidFill>
                <a:srgbClr val="FF9933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 baseline="30000">
              <a:solidFill>
                <a:srgbClr val="FF9933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>
                <a:solidFill>
                  <a:srgbClr val="FF9933"/>
                </a:solidFill>
              </a:rPr>
              <a:t>	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FF9933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>
                <a:solidFill>
                  <a:srgbClr val="FF9933"/>
                </a:solidFill>
              </a:rPr>
              <a:t>	10</a:t>
            </a:r>
            <a:r>
              <a:rPr lang="it-IT" altLang="it-IT" sz="2400" baseline="30000">
                <a:solidFill>
                  <a:srgbClr val="FF9933"/>
                </a:solidFill>
              </a:rPr>
              <a:t>8</a:t>
            </a:r>
            <a:endParaRPr lang="it-IT" altLang="it-IT" sz="2400">
              <a:solidFill>
                <a:srgbClr val="FF9933"/>
              </a:solidFill>
            </a:endParaRPr>
          </a:p>
        </p:txBody>
      </p:sp>
      <p:grpSp>
        <p:nvGrpSpPr>
          <p:cNvPr id="13" name="Gruppo 12"/>
          <p:cNvGrpSpPr>
            <a:grpSpLocks/>
          </p:cNvGrpSpPr>
          <p:nvPr/>
        </p:nvGrpSpPr>
        <p:grpSpPr bwMode="auto">
          <a:xfrm>
            <a:off x="2120901" y="1165225"/>
            <a:ext cx="5707063" cy="795338"/>
            <a:chOff x="426572" y="1873249"/>
            <a:chExt cx="5707063" cy="795338"/>
          </a:xfrm>
        </p:grpSpPr>
        <p:sp>
          <p:nvSpPr>
            <p:cNvPr id="44125" name="Text Box 6"/>
            <p:cNvSpPr txBox="1">
              <a:spLocks noChangeArrowheads="1"/>
            </p:cNvSpPr>
            <p:nvPr/>
          </p:nvSpPr>
          <p:spPr bwMode="auto">
            <a:xfrm>
              <a:off x="444035" y="2138362"/>
              <a:ext cx="5689600" cy="42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880" tIns="25940" rIns="51880" b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66FF33"/>
                  </a:solidFill>
                  <a:latin typeface="Comic Sans MS" panose="030F0702030302020204" pitchFamily="66" charset="0"/>
                </a:rPr>
                <a:t>Cl — O     H</a:t>
              </a:r>
              <a:r>
                <a:rPr lang="it-IT" altLang="it-IT" sz="2400" baseline="30000">
                  <a:solidFill>
                    <a:srgbClr val="66FF33"/>
                  </a:solidFill>
                  <a:latin typeface="Comic Sans MS" panose="030F0702030302020204" pitchFamily="66" charset="0"/>
                </a:rPr>
                <a:t>+</a:t>
              </a:r>
              <a:r>
                <a:rPr lang="it-IT" altLang="it-IT" sz="2400">
                  <a:solidFill>
                    <a:srgbClr val="66FF33"/>
                  </a:solidFill>
                  <a:latin typeface="Comic Sans MS" panose="030F0702030302020204" pitchFamily="66" charset="0"/>
                </a:rPr>
                <a:t>		Cl — O	H</a:t>
              </a:r>
            </a:p>
          </p:txBody>
        </p:sp>
        <p:sp>
          <p:nvSpPr>
            <p:cNvPr id="44126" name="AutoShape 8"/>
            <p:cNvSpPr>
              <a:spLocks/>
            </p:cNvSpPr>
            <p:nvPr/>
          </p:nvSpPr>
          <p:spPr bwMode="auto">
            <a:xfrm>
              <a:off x="426572" y="2058987"/>
              <a:ext cx="85725" cy="609600"/>
            </a:xfrm>
            <a:prstGeom prst="leftBracket">
              <a:avLst>
                <a:gd name="adj" fmla="val 0"/>
              </a:avLst>
            </a:prstGeom>
            <a:noFill/>
            <a:ln w="38100">
              <a:solidFill>
                <a:srgbClr val="66FF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1420" tIns="45710" rIns="91420" bIns="4571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44127" name="AutoShape 9"/>
            <p:cNvSpPr>
              <a:spLocks/>
            </p:cNvSpPr>
            <p:nvPr/>
          </p:nvSpPr>
          <p:spPr bwMode="auto">
            <a:xfrm flipH="1">
              <a:off x="1461622" y="2058987"/>
              <a:ext cx="85725" cy="609600"/>
            </a:xfrm>
            <a:prstGeom prst="leftBracket">
              <a:avLst>
                <a:gd name="adj" fmla="val 0"/>
              </a:avLst>
            </a:prstGeom>
            <a:noFill/>
            <a:ln w="38100">
              <a:solidFill>
                <a:srgbClr val="66FF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1420" tIns="45710" rIns="91420" bIns="4571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44128" name="Rectangle 16"/>
            <p:cNvSpPr>
              <a:spLocks noChangeArrowheads="1"/>
            </p:cNvSpPr>
            <p:nvPr/>
          </p:nvSpPr>
          <p:spPr bwMode="auto">
            <a:xfrm>
              <a:off x="4569947" y="1873249"/>
              <a:ext cx="595313" cy="42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880" tIns="25940" rIns="51880" b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FF9933"/>
                  </a:solidFill>
                  <a:latin typeface="Comic Sans MS" panose="030F0702030302020204" pitchFamily="66" charset="0"/>
                  <a:sym typeface="Arial Narrow Special G1" pitchFamily="34" charset="2"/>
                </a:rPr>
                <a:t>(-1)</a:t>
              </a:r>
              <a:endParaRPr lang="it-IT" altLang="it-IT" sz="2400">
                <a:solidFill>
                  <a:srgbClr val="FF9933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4129" name="AutoShape 17"/>
            <p:cNvSpPr>
              <a:spLocks/>
            </p:cNvSpPr>
            <p:nvPr/>
          </p:nvSpPr>
          <p:spPr bwMode="auto">
            <a:xfrm>
              <a:off x="4027022" y="2058987"/>
              <a:ext cx="85725" cy="609600"/>
            </a:xfrm>
            <a:prstGeom prst="leftBracket">
              <a:avLst>
                <a:gd name="adj" fmla="val 0"/>
              </a:avLst>
            </a:prstGeom>
            <a:noFill/>
            <a:ln w="38100">
              <a:solidFill>
                <a:srgbClr val="66FF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1420" tIns="45710" rIns="91420" bIns="4571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44130" name="AutoShape 18"/>
            <p:cNvSpPr>
              <a:spLocks/>
            </p:cNvSpPr>
            <p:nvPr/>
          </p:nvSpPr>
          <p:spPr bwMode="auto">
            <a:xfrm flipH="1">
              <a:off x="5104935" y="2058987"/>
              <a:ext cx="85725" cy="609600"/>
            </a:xfrm>
            <a:prstGeom prst="leftBracket">
              <a:avLst>
                <a:gd name="adj" fmla="val 0"/>
              </a:avLst>
            </a:prstGeom>
            <a:noFill/>
            <a:ln w="38100">
              <a:solidFill>
                <a:srgbClr val="66FF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1420" tIns="45710" rIns="91420" bIns="4571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44131" name="Rectangle 19"/>
            <p:cNvSpPr>
              <a:spLocks noChangeArrowheads="1"/>
            </p:cNvSpPr>
            <p:nvPr/>
          </p:nvSpPr>
          <p:spPr bwMode="auto">
            <a:xfrm>
              <a:off x="5705010" y="1873249"/>
              <a:ext cx="390525" cy="42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880" tIns="25940" rIns="51880" b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FF9933"/>
                  </a:solidFill>
                  <a:latin typeface="Comic Sans MS" panose="030F0702030302020204" pitchFamily="66" charset="0"/>
                  <a:sym typeface="Arial Narrow Special G1" pitchFamily="34" charset="2"/>
                </a:rPr>
                <a:t>+1</a:t>
              </a:r>
              <a:endParaRPr lang="it-IT" altLang="it-IT" sz="2400">
                <a:solidFill>
                  <a:srgbClr val="FF9933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4132" name="Line 102"/>
            <p:cNvSpPr>
              <a:spLocks noChangeShapeType="1"/>
            </p:cNvSpPr>
            <p:nvPr/>
          </p:nvSpPr>
          <p:spPr bwMode="auto">
            <a:xfrm>
              <a:off x="1610847" y="2085974"/>
              <a:ext cx="139700" cy="0"/>
            </a:xfrm>
            <a:prstGeom prst="line">
              <a:avLst/>
            </a:prstGeom>
            <a:noFill/>
            <a:ln w="28575">
              <a:solidFill>
                <a:srgbClr val="66FF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420" tIns="45710" rIns="91420" bIns="4571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</p:grpSp>
      <p:grpSp>
        <p:nvGrpSpPr>
          <p:cNvPr id="66" name="Gruppo 65"/>
          <p:cNvGrpSpPr>
            <a:grpSpLocks/>
          </p:cNvGrpSpPr>
          <p:nvPr/>
        </p:nvGrpSpPr>
        <p:grpSpPr bwMode="auto">
          <a:xfrm>
            <a:off x="2041525" y="2239963"/>
            <a:ext cx="6491288" cy="806450"/>
            <a:chOff x="517360" y="2240165"/>
            <a:chExt cx="6491287" cy="806450"/>
          </a:xfrm>
        </p:grpSpPr>
        <p:grpSp>
          <p:nvGrpSpPr>
            <p:cNvPr id="44115" name="Gruppo 21"/>
            <p:cNvGrpSpPr>
              <a:grpSpLocks/>
            </p:cNvGrpSpPr>
            <p:nvPr/>
          </p:nvGrpSpPr>
          <p:grpSpPr bwMode="auto">
            <a:xfrm>
              <a:off x="517360" y="2240165"/>
              <a:ext cx="6491287" cy="806450"/>
              <a:chOff x="420079" y="2735262"/>
              <a:chExt cx="6491287" cy="806450"/>
            </a:xfrm>
          </p:grpSpPr>
          <p:sp>
            <p:nvSpPr>
              <p:cNvPr id="44117" name="Text Box 7"/>
              <p:cNvSpPr txBox="1">
                <a:spLocks noChangeArrowheads="1"/>
              </p:cNvSpPr>
              <p:nvPr/>
            </p:nvSpPr>
            <p:spPr bwMode="auto">
              <a:xfrm>
                <a:off x="420079" y="3022600"/>
                <a:ext cx="6491287" cy="422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1880" tIns="25940" rIns="51880" bIns="25940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tabLst>
                    <a:tab pos="541338" algn="l"/>
                    <a:tab pos="1946275" algn="l"/>
                    <a:tab pos="3621088" algn="l"/>
                    <a:tab pos="5297488" algn="l"/>
                  </a:tabLs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tabLst>
                    <a:tab pos="541338" algn="l"/>
                    <a:tab pos="1946275" algn="l"/>
                    <a:tab pos="3621088" algn="l"/>
                    <a:tab pos="5297488" algn="l"/>
                  </a:tabLs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tabLst>
                    <a:tab pos="541338" algn="l"/>
                    <a:tab pos="1946275" algn="l"/>
                    <a:tab pos="3621088" algn="l"/>
                    <a:tab pos="5297488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tabLst>
                    <a:tab pos="541338" algn="l"/>
                    <a:tab pos="1946275" algn="l"/>
                    <a:tab pos="3621088" algn="l"/>
                    <a:tab pos="5297488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tabLst>
                    <a:tab pos="541338" algn="l"/>
                    <a:tab pos="1946275" algn="l"/>
                    <a:tab pos="3621088" algn="l"/>
                    <a:tab pos="5297488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541338" algn="l"/>
                    <a:tab pos="1946275" algn="l"/>
                    <a:tab pos="3621088" algn="l"/>
                    <a:tab pos="5297488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541338" algn="l"/>
                    <a:tab pos="1946275" algn="l"/>
                    <a:tab pos="3621088" algn="l"/>
                    <a:tab pos="5297488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541338" algn="l"/>
                    <a:tab pos="1946275" algn="l"/>
                    <a:tab pos="3621088" algn="l"/>
                    <a:tab pos="5297488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541338" algn="l"/>
                    <a:tab pos="1946275" algn="l"/>
                    <a:tab pos="3621088" algn="l"/>
                    <a:tab pos="5297488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400">
                    <a:solidFill>
                      <a:srgbClr val="66FF33"/>
                    </a:solidFill>
                    <a:latin typeface="Comic Sans MS" panose="030F0702030302020204" pitchFamily="66" charset="0"/>
                  </a:rPr>
                  <a:t>O — Cl — O     H</a:t>
                </a:r>
                <a:r>
                  <a:rPr lang="it-IT" altLang="it-IT" sz="2400" baseline="30000">
                    <a:solidFill>
                      <a:srgbClr val="66FF33"/>
                    </a:solidFill>
                    <a:latin typeface="Comic Sans MS" panose="030F0702030302020204" pitchFamily="66" charset="0"/>
                  </a:rPr>
                  <a:t>+</a:t>
                </a:r>
                <a:r>
                  <a:rPr lang="it-IT" altLang="it-IT" sz="2400">
                    <a:solidFill>
                      <a:srgbClr val="66FF33"/>
                    </a:solidFill>
                    <a:latin typeface="Comic Sans MS" panose="030F0702030302020204" pitchFamily="66" charset="0"/>
                  </a:rPr>
                  <a:t>	O — Cl — O         H</a:t>
                </a:r>
              </a:p>
            </p:txBody>
          </p:sp>
          <p:sp>
            <p:nvSpPr>
              <p:cNvPr id="44118" name="AutoShape 10"/>
              <p:cNvSpPr>
                <a:spLocks/>
              </p:cNvSpPr>
              <p:nvPr/>
            </p:nvSpPr>
            <p:spPr bwMode="auto">
              <a:xfrm>
                <a:off x="424841" y="2932112"/>
                <a:ext cx="85725" cy="609600"/>
              </a:xfrm>
              <a:prstGeom prst="leftBracket">
                <a:avLst>
                  <a:gd name="adj" fmla="val 0"/>
                </a:avLst>
              </a:prstGeom>
              <a:noFill/>
              <a:ln w="38100">
                <a:solidFill>
                  <a:srgbClr val="66FF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1420" tIns="45710" rIns="91420" bIns="4571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4119" name="AutoShape 11"/>
              <p:cNvSpPr>
                <a:spLocks/>
              </p:cNvSpPr>
              <p:nvPr/>
            </p:nvSpPr>
            <p:spPr bwMode="auto">
              <a:xfrm flipH="1">
                <a:off x="2112354" y="2932112"/>
                <a:ext cx="85725" cy="609600"/>
              </a:xfrm>
              <a:prstGeom prst="leftBracket">
                <a:avLst>
                  <a:gd name="adj" fmla="val 0"/>
                </a:avLst>
              </a:prstGeom>
              <a:noFill/>
              <a:ln w="38100">
                <a:solidFill>
                  <a:srgbClr val="66FF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1420" tIns="45710" rIns="91420" bIns="4571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4120" name="AutoShape 12"/>
              <p:cNvSpPr>
                <a:spLocks/>
              </p:cNvSpPr>
              <p:nvPr/>
            </p:nvSpPr>
            <p:spPr bwMode="auto">
              <a:xfrm>
                <a:off x="4020529" y="2932112"/>
                <a:ext cx="85725" cy="609600"/>
              </a:xfrm>
              <a:prstGeom prst="leftBracket">
                <a:avLst>
                  <a:gd name="adj" fmla="val 0"/>
                </a:avLst>
              </a:prstGeom>
              <a:noFill/>
              <a:ln w="38100">
                <a:solidFill>
                  <a:srgbClr val="66FF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1420" tIns="45710" rIns="91420" bIns="4571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4121" name="Rectangle 21"/>
              <p:cNvSpPr>
                <a:spLocks noChangeArrowheads="1"/>
              </p:cNvSpPr>
              <p:nvPr/>
            </p:nvSpPr>
            <p:spPr bwMode="auto">
              <a:xfrm>
                <a:off x="4072916" y="2735262"/>
                <a:ext cx="657225" cy="422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1880" tIns="25940" rIns="51880" bIns="25940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400">
                    <a:solidFill>
                      <a:srgbClr val="FF9933"/>
                    </a:solidFill>
                    <a:latin typeface="Comic Sans MS" panose="030F0702030302020204" pitchFamily="66" charset="0"/>
                    <a:sym typeface="Arial Narrow Special G1" pitchFamily="34" charset="2"/>
                  </a:rPr>
                  <a:t>(-½)</a:t>
                </a:r>
                <a:endParaRPr lang="it-IT" altLang="it-IT" sz="2400">
                  <a:solidFill>
                    <a:srgbClr val="FF9933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44122" name="Rectangle 22"/>
              <p:cNvSpPr>
                <a:spLocks noChangeArrowheads="1"/>
              </p:cNvSpPr>
              <p:nvPr/>
            </p:nvSpPr>
            <p:spPr bwMode="auto">
              <a:xfrm>
                <a:off x="5155591" y="2735262"/>
                <a:ext cx="657225" cy="422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1880" tIns="25940" rIns="51880" bIns="25940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400">
                    <a:solidFill>
                      <a:srgbClr val="FF9933"/>
                    </a:solidFill>
                    <a:latin typeface="Comic Sans MS" panose="030F0702030302020204" pitchFamily="66" charset="0"/>
                    <a:sym typeface="Arial Narrow Special G1" pitchFamily="34" charset="2"/>
                  </a:rPr>
                  <a:t>(-½)</a:t>
                </a:r>
                <a:endParaRPr lang="it-IT" altLang="it-IT" sz="2400">
                  <a:solidFill>
                    <a:srgbClr val="FF9933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44123" name="Rectangle 24"/>
              <p:cNvSpPr>
                <a:spLocks noChangeArrowheads="1"/>
              </p:cNvSpPr>
              <p:nvPr/>
            </p:nvSpPr>
            <p:spPr bwMode="auto">
              <a:xfrm>
                <a:off x="6473216" y="2784475"/>
                <a:ext cx="390525" cy="422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1880" tIns="25940" rIns="51880" bIns="25940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400">
                    <a:solidFill>
                      <a:srgbClr val="FF9933"/>
                    </a:solidFill>
                    <a:latin typeface="Comic Sans MS" panose="030F0702030302020204" pitchFamily="66" charset="0"/>
                    <a:sym typeface="Arial Narrow Special G1" pitchFamily="34" charset="2"/>
                  </a:rPr>
                  <a:t>+1</a:t>
                </a:r>
                <a:endParaRPr lang="it-IT" altLang="it-IT" sz="2400">
                  <a:solidFill>
                    <a:srgbClr val="FF9933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44124" name="Line 103"/>
              <p:cNvSpPr>
                <a:spLocks noChangeShapeType="1"/>
              </p:cNvSpPr>
              <p:nvPr/>
            </p:nvSpPr>
            <p:spPr bwMode="auto">
              <a:xfrm>
                <a:off x="2266341" y="2967037"/>
                <a:ext cx="139700" cy="0"/>
              </a:xfrm>
              <a:prstGeom prst="line">
                <a:avLst/>
              </a:prstGeom>
              <a:noFill/>
              <a:ln w="28575">
                <a:solidFill>
                  <a:srgbClr val="66FF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1420" tIns="45710" rIns="91420" bIns="45710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</p:grpSp>
        <p:sp>
          <p:nvSpPr>
            <p:cNvPr id="44116" name="AutoShape 11"/>
            <p:cNvSpPr>
              <a:spLocks/>
            </p:cNvSpPr>
            <p:nvPr/>
          </p:nvSpPr>
          <p:spPr bwMode="auto">
            <a:xfrm flipH="1">
              <a:off x="5882642" y="2406853"/>
              <a:ext cx="85725" cy="609600"/>
            </a:xfrm>
            <a:prstGeom prst="leftBracket">
              <a:avLst>
                <a:gd name="adj" fmla="val 0"/>
              </a:avLst>
            </a:prstGeom>
            <a:noFill/>
            <a:ln w="38100">
              <a:solidFill>
                <a:srgbClr val="66FF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1420" tIns="45710" rIns="91420" bIns="4571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67" name="Gruppo 66"/>
          <p:cNvGrpSpPr>
            <a:grpSpLocks/>
          </p:cNvGrpSpPr>
          <p:nvPr/>
        </p:nvGrpSpPr>
        <p:grpSpPr bwMode="auto">
          <a:xfrm>
            <a:off x="2097088" y="3238501"/>
            <a:ext cx="6305550" cy="1857375"/>
            <a:chOff x="505617" y="3677330"/>
            <a:chExt cx="6305550" cy="1857375"/>
          </a:xfrm>
        </p:grpSpPr>
        <p:sp>
          <p:nvSpPr>
            <p:cNvPr id="44073" name="Text Box 25"/>
            <p:cNvSpPr txBox="1">
              <a:spLocks noChangeArrowheads="1"/>
            </p:cNvSpPr>
            <p:nvPr/>
          </p:nvSpPr>
          <p:spPr bwMode="auto">
            <a:xfrm>
              <a:off x="1148555" y="4642530"/>
              <a:ext cx="376237" cy="42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880" tIns="25940" rIns="51880" b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66FF33"/>
                  </a:solidFill>
                  <a:latin typeface="Comic Sans MS" panose="030F0702030302020204" pitchFamily="66" charset="0"/>
                </a:rPr>
                <a:t>Cl</a:t>
              </a:r>
            </a:p>
          </p:txBody>
        </p:sp>
        <p:sp>
          <p:nvSpPr>
            <p:cNvPr id="44074" name="Line 26"/>
            <p:cNvSpPr>
              <a:spLocks noChangeShapeType="1"/>
            </p:cNvSpPr>
            <p:nvPr/>
          </p:nvSpPr>
          <p:spPr bwMode="auto">
            <a:xfrm flipV="1">
              <a:off x="977105" y="5002892"/>
              <a:ext cx="214312" cy="174625"/>
            </a:xfrm>
            <a:prstGeom prst="line">
              <a:avLst/>
            </a:prstGeom>
            <a:noFill/>
            <a:ln w="38100">
              <a:solidFill>
                <a:srgbClr val="66FF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44075" name="Line 27"/>
            <p:cNvSpPr>
              <a:spLocks noChangeShapeType="1"/>
            </p:cNvSpPr>
            <p:nvPr/>
          </p:nvSpPr>
          <p:spPr bwMode="auto">
            <a:xfrm flipH="1" flipV="1">
              <a:off x="1394617" y="4344080"/>
              <a:ext cx="4763" cy="320675"/>
            </a:xfrm>
            <a:prstGeom prst="line">
              <a:avLst/>
            </a:prstGeom>
            <a:noFill/>
            <a:ln w="38100">
              <a:solidFill>
                <a:srgbClr val="66FF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44076" name="Line 28"/>
            <p:cNvSpPr>
              <a:spLocks noChangeShapeType="1"/>
            </p:cNvSpPr>
            <p:nvPr/>
          </p:nvSpPr>
          <p:spPr bwMode="auto">
            <a:xfrm flipH="1" flipV="1">
              <a:off x="1464467" y="5002892"/>
              <a:ext cx="214313" cy="174625"/>
            </a:xfrm>
            <a:prstGeom prst="line">
              <a:avLst/>
            </a:prstGeom>
            <a:noFill/>
            <a:ln w="38100">
              <a:solidFill>
                <a:srgbClr val="66FF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44077" name="Text Box 29"/>
            <p:cNvSpPr txBox="1">
              <a:spLocks noChangeArrowheads="1"/>
            </p:cNvSpPr>
            <p:nvPr/>
          </p:nvSpPr>
          <p:spPr bwMode="auto">
            <a:xfrm>
              <a:off x="1620042" y="5112430"/>
              <a:ext cx="349250" cy="42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880" tIns="25940" rIns="51880" b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66FF33"/>
                  </a:solidFill>
                  <a:latin typeface="Comic Sans MS" panose="030F0702030302020204" pitchFamily="66" charset="0"/>
                </a:rPr>
                <a:t>O</a:t>
              </a:r>
            </a:p>
          </p:txBody>
        </p:sp>
        <p:sp>
          <p:nvSpPr>
            <p:cNvPr id="44078" name="Text Box 30"/>
            <p:cNvSpPr txBox="1">
              <a:spLocks noChangeArrowheads="1"/>
            </p:cNvSpPr>
            <p:nvPr/>
          </p:nvSpPr>
          <p:spPr bwMode="auto">
            <a:xfrm>
              <a:off x="637380" y="5112430"/>
              <a:ext cx="349250" cy="42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880" tIns="25940" rIns="51880" b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66FF33"/>
                  </a:solidFill>
                  <a:latin typeface="Comic Sans MS" panose="030F0702030302020204" pitchFamily="66" charset="0"/>
                </a:rPr>
                <a:t>O</a:t>
              </a:r>
            </a:p>
          </p:txBody>
        </p:sp>
        <p:sp>
          <p:nvSpPr>
            <p:cNvPr id="44079" name="Text Box 31"/>
            <p:cNvSpPr txBox="1">
              <a:spLocks noChangeArrowheads="1"/>
            </p:cNvSpPr>
            <p:nvPr/>
          </p:nvSpPr>
          <p:spPr bwMode="auto">
            <a:xfrm>
              <a:off x="1221580" y="3964667"/>
              <a:ext cx="349250" cy="42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880" tIns="25940" rIns="51880" b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66FF33"/>
                  </a:solidFill>
                  <a:latin typeface="Comic Sans MS" panose="030F0702030302020204" pitchFamily="66" charset="0"/>
                </a:rPr>
                <a:t>O</a:t>
              </a:r>
            </a:p>
          </p:txBody>
        </p:sp>
        <p:sp>
          <p:nvSpPr>
            <p:cNvPr id="44080" name="AutoShape 32"/>
            <p:cNvSpPr>
              <a:spLocks/>
            </p:cNvSpPr>
            <p:nvPr/>
          </p:nvSpPr>
          <p:spPr bwMode="auto">
            <a:xfrm>
              <a:off x="505617" y="3959905"/>
              <a:ext cx="182563" cy="1477962"/>
            </a:xfrm>
            <a:prstGeom prst="leftBracket">
              <a:avLst>
                <a:gd name="adj" fmla="val 0"/>
              </a:avLst>
            </a:prstGeom>
            <a:noFill/>
            <a:ln w="38100">
              <a:solidFill>
                <a:srgbClr val="66FF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1420" tIns="45710" rIns="91420" bIns="4571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44081" name="AutoShape 33"/>
            <p:cNvSpPr>
              <a:spLocks/>
            </p:cNvSpPr>
            <p:nvPr/>
          </p:nvSpPr>
          <p:spPr bwMode="auto">
            <a:xfrm flipH="1">
              <a:off x="1878805" y="3959905"/>
              <a:ext cx="182562" cy="1477962"/>
            </a:xfrm>
            <a:prstGeom prst="leftBracket">
              <a:avLst>
                <a:gd name="adj" fmla="val 0"/>
              </a:avLst>
            </a:prstGeom>
            <a:noFill/>
            <a:ln w="38100">
              <a:solidFill>
                <a:srgbClr val="66FF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1420" tIns="45710" rIns="91420" bIns="4571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44082" name="Text Box 35"/>
            <p:cNvSpPr txBox="1">
              <a:spLocks noChangeArrowheads="1"/>
            </p:cNvSpPr>
            <p:nvPr/>
          </p:nvSpPr>
          <p:spPr bwMode="auto">
            <a:xfrm>
              <a:off x="2228055" y="4642530"/>
              <a:ext cx="439737" cy="42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880" tIns="25940" rIns="51880" b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66FF33"/>
                  </a:solidFill>
                  <a:latin typeface="Comic Sans MS" panose="030F0702030302020204" pitchFamily="66" charset="0"/>
                </a:rPr>
                <a:t>H</a:t>
              </a:r>
              <a:r>
                <a:rPr lang="it-IT" altLang="it-IT" sz="2400" baseline="30000">
                  <a:solidFill>
                    <a:srgbClr val="66FF33"/>
                  </a:solidFill>
                  <a:latin typeface="Comic Sans MS" panose="030F0702030302020204" pitchFamily="66" charset="0"/>
                </a:rPr>
                <a:t>+</a:t>
              </a:r>
              <a:endParaRPr lang="it-IT" altLang="it-IT" sz="2400">
                <a:solidFill>
                  <a:srgbClr val="66FF33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4083" name="Text Box 36"/>
            <p:cNvSpPr txBox="1">
              <a:spLocks noChangeArrowheads="1"/>
            </p:cNvSpPr>
            <p:nvPr/>
          </p:nvSpPr>
          <p:spPr bwMode="auto">
            <a:xfrm>
              <a:off x="4688680" y="4642530"/>
              <a:ext cx="376237" cy="42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880" tIns="25940" rIns="51880" b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66FF33"/>
                  </a:solidFill>
                  <a:latin typeface="Comic Sans MS" panose="030F0702030302020204" pitchFamily="66" charset="0"/>
                </a:rPr>
                <a:t>Cl</a:t>
              </a:r>
            </a:p>
          </p:txBody>
        </p:sp>
        <p:sp>
          <p:nvSpPr>
            <p:cNvPr id="44084" name="Line 37"/>
            <p:cNvSpPr>
              <a:spLocks noChangeShapeType="1"/>
            </p:cNvSpPr>
            <p:nvPr/>
          </p:nvSpPr>
          <p:spPr bwMode="auto">
            <a:xfrm flipV="1">
              <a:off x="4517230" y="5002892"/>
              <a:ext cx="214312" cy="174625"/>
            </a:xfrm>
            <a:prstGeom prst="line">
              <a:avLst/>
            </a:prstGeom>
            <a:noFill/>
            <a:ln w="38100">
              <a:solidFill>
                <a:srgbClr val="66FF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44085" name="Line 38"/>
            <p:cNvSpPr>
              <a:spLocks noChangeShapeType="1"/>
            </p:cNvSpPr>
            <p:nvPr/>
          </p:nvSpPr>
          <p:spPr bwMode="auto">
            <a:xfrm flipH="1" flipV="1">
              <a:off x="4934742" y="4344080"/>
              <a:ext cx="4763" cy="320675"/>
            </a:xfrm>
            <a:prstGeom prst="line">
              <a:avLst/>
            </a:prstGeom>
            <a:noFill/>
            <a:ln w="38100">
              <a:solidFill>
                <a:srgbClr val="66FF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44086" name="Line 39"/>
            <p:cNvSpPr>
              <a:spLocks noChangeShapeType="1"/>
            </p:cNvSpPr>
            <p:nvPr/>
          </p:nvSpPr>
          <p:spPr bwMode="auto">
            <a:xfrm flipH="1" flipV="1">
              <a:off x="5004592" y="5002892"/>
              <a:ext cx="214313" cy="174625"/>
            </a:xfrm>
            <a:prstGeom prst="line">
              <a:avLst/>
            </a:prstGeom>
            <a:noFill/>
            <a:ln w="38100">
              <a:solidFill>
                <a:srgbClr val="66FF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44087" name="Text Box 40"/>
            <p:cNvSpPr txBox="1">
              <a:spLocks noChangeArrowheads="1"/>
            </p:cNvSpPr>
            <p:nvPr/>
          </p:nvSpPr>
          <p:spPr bwMode="auto">
            <a:xfrm>
              <a:off x="5160167" y="5112430"/>
              <a:ext cx="349250" cy="42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880" tIns="25940" rIns="51880" b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66FF33"/>
                  </a:solidFill>
                  <a:latin typeface="Comic Sans MS" panose="030F0702030302020204" pitchFamily="66" charset="0"/>
                </a:rPr>
                <a:t>O</a:t>
              </a:r>
            </a:p>
          </p:txBody>
        </p:sp>
        <p:sp>
          <p:nvSpPr>
            <p:cNvPr id="44088" name="Text Box 41"/>
            <p:cNvSpPr txBox="1">
              <a:spLocks noChangeArrowheads="1"/>
            </p:cNvSpPr>
            <p:nvPr/>
          </p:nvSpPr>
          <p:spPr bwMode="auto">
            <a:xfrm>
              <a:off x="4177505" y="5112430"/>
              <a:ext cx="349250" cy="42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880" tIns="25940" rIns="51880" b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66FF33"/>
                  </a:solidFill>
                  <a:latin typeface="Comic Sans MS" panose="030F0702030302020204" pitchFamily="66" charset="0"/>
                </a:rPr>
                <a:t>O</a:t>
              </a:r>
            </a:p>
          </p:txBody>
        </p:sp>
        <p:sp>
          <p:nvSpPr>
            <p:cNvPr id="44089" name="Text Box 42"/>
            <p:cNvSpPr txBox="1">
              <a:spLocks noChangeArrowheads="1"/>
            </p:cNvSpPr>
            <p:nvPr/>
          </p:nvSpPr>
          <p:spPr bwMode="auto">
            <a:xfrm>
              <a:off x="4761705" y="3964667"/>
              <a:ext cx="349250" cy="42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880" tIns="25940" rIns="51880" b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66FF33"/>
                  </a:solidFill>
                  <a:latin typeface="Comic Sans MS" panose="030F0702030302020204" pitchFamily="66" charset="0"/>
                </a:rPr>
                <a:t>O</a:t>
              </a:r>
            </a:p>
          </p:txBody>
        </p:sp>
        <p:sp>
          <p:nvSpPr>
            <p:cNvPr id="44090" name="AutoShape 43"/>
            <p:cNvSpPr>
              <a:spLocks/>
            </p:cNvSpPr>
            <p:nvPr/>
          </p:nvSpPr>
          <p:spPr bwMode="auto">
            <a:xfrm>
              <a:off x="4045742" y="3959905"/>
              <a:ext cx="182563" cy="1477962"/>
            </a:xfrm>
            <a:prstGeom prst="leftBracket">
              <a:avLst>
                <a:gd name="adj" fmla="val 0"/>
              </a:avLst>
            </a:prstGeom>
            <a:noFill/>
            <a:ln w="38100">
              <a:solidFill>
                <a:srgbClr val="66FF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1420" tIns="45710" rIns="91420" bIns="4571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44091" name="AutoShape 44"/>
            <p:cNvSpPr>
              <a:spLocks/>
            </p:cNvSpPr>
            <p:nvPr/>
          </p:nvSpPr>
          <p:spPr bwMode="auto">
            <a:xfrm flipH="1">
              <a:off x="5418930" y="3959905"/>
              <a:ext cx="182562" cy="1477962"/>
            </a:xfrm>
            <a:prstGeom prst="leftBracket">
              <a:avLst>
                <a:gd name="adj" fmla="val 0"/>
              </a:avLst>
            </a:prstGeom>
            <a:noFill/>
            <a:ln w="38100">
              <a:solidFill>
                <a:srgbClr val="66FF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1420" tIns="45710" rIns="91420" bIns="4571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44092" name="Text Box 46"/>
            <p:cNvSpPr txBox="1">
              <a:spLocks noChangeArrowheads="1"/>
            </p:cNvSpPr>
            <p:nvPr/>
          </p:nvSpPr>
          <p:spPr bwMode="auto">
            <a:xfrm>
              <a:off x="6420642" y="4642530"/>
              <a:ext cx="339725" cy="42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880" tIns="25940" rIns="51880" b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66FF33"/>
                  </a:solidFill>
                  <a:latin typeface="Comic Sans MS" panose="030F0702030302020204" pitchFamily="66" charset="0"/>
                </a:rPr>
                <a:t>H</a:t>
              </a:r>
            </a:p>
          </p:txBody>
        </p:sp>
        <p:grpSp>
          <p:nvGrpSpPr>
            <p:cNvPr id="44093" name="Group 47"/>
            <p:cNvGrpSpPr>
              <a:grpSpLocks/>
            </p:cNvGrpSpPr>
            <p:nvPr/>
          </p:nvGrpSpPr>
          <p:grpSpPr bwMode="auto">
            <a:xfrm>
              <a:off x="4653755" y="3677330"/>
              <a:ext cx="569912" cy="385762"/>
              <a:chOff x="3511" y="4549"/>
              <a:chExt cx="639" cy="426"/>
            </a:xfrm>
          </p:grpSpPr>
          <p:sp>
            <p:nvSpPr>
              <p:cNvPr id="44110" name="Rectangle 48"/>
              <p:cNvSpPr>
                <a:spLocks noChangeArrowheads="1"/>
              </p:cNvSpPr>
              <p:nvPr/>
            </p:nvSpPr>
            <p:spPr bwMode="auto">
              <a:xfrm>
                <a:off x="3511" y="4549"/>
                <a:ext cx="639" cy="4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6712" tIns="8356" rIns="16712" bIns="835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400">
                    <a:solidFill>
                      <a:srgbClr val="FF9933"/>
                    </a:solidFill>
                    <a:latin typeface="Comic Sans MS" panose="030F0702030302020204" pitchFamily="66" charset="0"/>
                    <a:sym typeface="Arial Narrow Special G1" pitchFamily="34" charset="2"/>
                  </a:rPr>
                  <a:t>(-  )</a:t>
                </a:r>
                <a:endParaRPr lang="it-IT" altLang="it-IT" sz="2400">
                  <a:solidFill>
                    <a:srgbClr val="FF9933"/>
                  </a:solidFill>
                  <a:latin typeface="Comic Sans MS" panose="030F0702030302020204" pitchFamily="66" charset="0"/>
                </a:endParaRPr>
              </a:p>
            </p:txBody>
          </p:sp>
          <p:grpSp>
            <p:nvGrpSpPr>
              <p:cNvPr id="44111" name="Group 49"/>
              <p:cNvGrpSpPr>
                <a:grpSpLocks/>
              </p:cNvGrpSpPr>
              <p:nvPr/>
            </p:nvGrpSpPr>
            <p:grpSpPr bwMode="auto">
              <a:xfrm>
                <a:off x="3783" y="4575"/>
                <a:ext cx="183" cy="387"/>
                <a:chOff x="3783" y="4575"/>
                <a:chExt cx="183" cy="387"/>
              </a:xfrm>
            </p:grpSpPr>
            <p:sp>
              <p:nvSpPr>
                <p:cNvPr id="44112" name="Line 50"/>
                <p:cNvSpPr>
                  <a:spLocks noChangeShapeType="1"/>
                </p:cNvSpPr>
                <p:nvPr/>
              </p:nvSpPr>
              <p:spPr bwMode="auto">
                <a:xfrm>
                  <a:off x="3822" y="4770"/>
                  <a:ext cx="144" cy="0"/>
                </a:xfrm>
                <a:prstGeom prst="line">
                  <a:avLst/>
                </a:prstGeom>
                <a:noFill/>
                <a:ln w="28575">
                  <a:solidFill>
                    <a:srgbClr val="FF99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16712" tIns="8356" rIns="16712" bIns="8356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4113" name="Rectangle 51"/>
                <p:cNvSpPr>
                  <a:spLocks noChangeArrowheads="1"/>
                </p:cNvSpPr>
                <p:nvPr/>
              </p:nvSpPr>
              <p:spPr bwMode="auto">
                <a:xfrm>
                  <a:off x="3792" y="4575"/>
                  <a:ext cx="110" cy="2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6712" tIns="8356" rIns="16712" bIns="8356">
                  <a:spAutoFit/>
                </a:bodyPr>
                <a:lstStyle>
                  <a:lvl1pPr defTabSz="51911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1pPr>
                  <a:lvl2pPr marL="742950" indent="-285750" defTabSz="51911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2pPr>
                  <a:lvl3pPr marL="1143000" indent="-228600" defTabSz="51911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3pPr>
                  <a:lvl4pPr marL="1600200" indent="-228600" defTabSz="51911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4pPr>
                  <a:lvl5pPr marL="2057400" indent="-228600" defTabSz="51911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5pPr>
                  <a:lvl6pPr marL="25146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6pPr>
                  <a:lvl7pPr marL="29718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7pPr>
                  <a:lvl8pPr marL="34290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8pPr>
                  <a:lvl9pPr marL="38862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1100">
                      <a:solidFill>
                        <a:srgbClr val="FF9933"/>
                      </a:solidFill>
                      <a:latin typeface="Comic Sans MS" panose="030F0702030302020204" pitchFamily="66" charset="0"/>
                      <a:sym typeface="Arial Narrow Special G1" pitchFamily="34" charset="2"/>
                    </a:rPr>
                    <a:t>1</a:t>
                  </a:r>
                  <a:endParaRPr lang="it-IT" altLang="it-IT" sz="1100">
                    <a:solidFill>
                      <a:srgbClr val="FF9933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44114" name="Rectangle 52"/>
                <p:cNvSpPr>
                  <a:spLocks noChangeArrowheads="1"/>
                </p:cNvSpPr>
                <p:nvPr/>
              </p:nvSpPr>
              <p:spPr bwMode="auto">
                <a:xfrm>
                  <a:off x="3783" y="4757"/>
                  <a:ext cx="135" cy="2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6712" tIns="8356" rIns="16712" bIns="8356">
                  <a:spAutoFit/>
                </a:bodyPr>
                <a:lstStyle>
                  <a:lvl1pPr defTabSz="51911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1pPr>
                  <a:lvl2pPr marL="742950" indent="-285750" defTabSz="51911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2pPr>
                  <a:lvl3pPr marL="1143000" indent="-228600" defTabSz="51911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3pPr>
                  <a:lvl4pPr marL="1600200" indent="-228600" defTabSz="51911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4pPr>
                  <a:lvl5pPr marL="2057400" indent="-228600" defTabSz="51911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5pPr>
                  <a:lvl6pPr marL="25146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6pPr>
                  <a:lvl7pPr marL="29718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7pPr>
                  <a:lvl8pPr marL="34290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8pPr>
                  <a:lvl9pPr marL="38862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1100">
                      <a:solidFill>
                        <a:srgbClr val="FF9933"/>
                      </a:solidFill>
                      <a:latin typeface="Comic Sans MS" panose="030F0702030302020204" pitchFamily="66" charset="0"/>
                      <a:sym typeface="Arial Narrow Special G1" pitchFamily="34" charset="2"/>
                    </a:rPr>
                    <a:t>3</a:t>
                  </a:r>
                  <a:endParaRPr lang="it-IT" altLang="it-IT" sz="1100">
                    <a:solidFill>
                      <a:srgbClr val="FF9933"/>
                    </a:solidFill>
                    <a:latin typeface="Comic Sans MS" panose="030F0702030302020204" pitchFamily="66" charset="0"/>
                  </a:endParaRPr>
                </a:p>
              </p:txBody>
            </p:sp>
          </p:grpSp>
        </p:grpSp>
        <p:grpSp>
          <p:nvGrpSpPr>
            <p:cNvPr id="44094" name="Group 53"/>
            <p:cNvGrpSpPr>
              <a:grpSpLocks/>
            </p:cNvGrpSpPr>
            <p:nvPr/>
          </p:nvGrpSpPr>
          <p:grpSpPr bwMode="auto">
            <a:xfrm>
              <a:off x="4061617" y="4783817"/>
              <a:ext cx="569913" cy="385763"/>
              <a:chOff x="3511" y="4549"/>
              <a:chExt cx="637" cy="426"/>
            </a:xfrm>
          </p:grpSpPr>
          <p:sp>
            <p:nvSpPr>
              <p:cNvPr id="44105" name="Rectangle 54"/>
              <p:cNvSpPr>
                <a:spLocks noChangeArrowheads="1"/>
              </p:cNvSpPr>
              <p:nvPr/>
            </p:nvSpPr>
            <p:spPr bwMode="auto">
              <a:xfrm>
                <a:off x="3511" y="4549"/>
                <a:ext cx="637" cy="4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6712" tIns="8356" rIns="16712" bIns="835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400">
                    <a:solidFill>
                      <a:srgbClr val="FF9933"/>
                    </a:solidFill>
                    <a:latin typeface="Comic Sans MS" panose="030F0702030302020204" pitchFamily="66" charset="0"/>
                    <a:sym typeface="Arial Narrow Special G1" pitchFamily="34" charset="2"/>
                  </a:rPr>
                  <a:t>(-  )</a:t>
                </a:r>
                <a:endParaRPr lang="it-IT" altLang="it-IT" sz="2400">
                  <a:solidFill>
                    <a:srgbClr val="FF9933"/>
                  </a:solidFill>
                  <a:latin typeface="Comic Sans MS" panose="030F0702030302020204" pitchFamily="66" charset="0"/>
                </a:endParaRPr>
              </a:p>
            </p:txBody>
          </p:sp>
          <p:grpSp>
            <p:nvGrpSpPr>
              <p:cNvPr id="44106" name="Group 55"/>
              <p:cNvGrpSpPr>
                <a:grpSpLocks/>
              </p:cNvGrpSpPr>
              <p:nvPr/>
            </p:nvGrpSpPr>
            <p:grpSpPr bwMode="auto">
              <a:xfrm>
                <a:off x="3783" y="4575"/>
                <a:ext cx="183" cy="387"/>
                <a:chOff x="3783" y="4575"/>
                <a:chExt cx="183" cy="387"/>
              </a:xfrm>
            </p:grpSpPr>
            <p:sp>
              <p:nvSpPr>
                <p:cNvPr id="44107" name="Line 56"/>
                <p:cNvSpPr>
                  <a:spLocks noChangeShapeType="1"/>
                </p:cNvSpPr>
                <p:nvPr/>
              </p:nvSpPr>
              <p:spPr bwMode="auto">
                <a:xfrm>
                  <a:off x="3822" y="4770"/>
                  <a:ext cx="144" cy="0"/>
                </a:xfrm>
                <a:prstGeom prst="line">
                  <a:avLst/>
                </a:prstGeom>
                <a:noFill/>
                <a:ln w="28575">
                  <a:solidFill>
                    <a:srgbClr val="FF99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16712" tIns="8356" rIns="16712" bIns="8356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4108" name="Rectangle 57"/>
                <p:cNvSpPr>
                  <a:spLocks noChangeArrowheads="1"/>
                </p:cNvSpPr>
                <p:nvPr/>
              </p:nvSpPr>
              <p:spPr bwMode="auto">
                <a:xfrm>
                  <a:off x="3792" y="4575"/>
                  <a:ext cx="109" cy="2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6712" tIns="8356" rIns="16712" bIns="8356">
                  <a:spAutoFit/>
                </a:bodyPr>
                <a:lstStyle>
                  <a:lvl1pPr defTabSz="51911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1pPr>
                  <a:lvl2pPr marL="742950" indent="-285750" defTabSz="51911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2pPr>
                  <a:lvl3pPr marL="1143000" indent="-228600" defTabSz="51911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3pPr>
                  <a:lvl4pPr marL="1600200" indent="-228600" defTabSz="51911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4pPr>
                  <a:lvl5pPr marL="2057400" indent="-228600" defTabSz="51911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5pPr>
                  <a:lvl6pPr marL="25146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6pPr>
                  <a:lvl7pPr marL="29718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7pPr>
                  <a:lvl8pPr marL="34290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8pPr>
                  <a:lvl9pPr marL="38862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1100">
                      <a:solidFill>
                        <a:srgbClr val="FF9933"/>
                      </a:solidFill>
                      <a:latin typeface="Comic Sans MS" panose="030F0702030302020204" pitchFamily="66" charset="0"/>
                      <a:sym typeface="Arial Narrow Special G1" pitchFamily="34" charset="2"/>
                    </a:rPr>
                    <a:t>1</a:t>
                  </a:r>
                  <a:endParaRPr lang="it-IT" altLang="it-IT" sz="1100">
                    <a:solidFill>
                      <a:srgbClr val="FF9933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44109" name="Rectangle 58"/>
                <p:cNvSpPr>
                  <a:spLocks noChangeArrowheads="1"/>
                </p:cNvSpPr>
                <p:nvPr/>
              </p:nvSpPr>
              <p:spPr bwMode="auto">
                <a:xfrm>
                  <a:off x="3783" y="4757"/>
                  <a:ext cx="135" cy="2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6712" tIns="8356" rIns="16712" bIns="8356">
                  <a:spAutoFit/>
                </a:bodyPr>
                <a:lstStyle>
                  <a:lvl1pPr defTabSz="51911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1pPr>
                  <a:lvl2pPr marL="742950" indent="-285750" defTabSz="51911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2pPr>
                  <a:lvl3pPr marL="1143000" indent="-228600" defTabSz="51911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3pPr>
                  <a:lvl4pPr marL="1600200" indent="-228600" defTabSz="51911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4pPr>
                  <a:lvl5pPr marL="2057400" indent="-228600" defTabSz="51911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5pPr>
                  <a:lvl6pPr marL="25146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6pPr>
                  <a:lvl7pPr marL="29718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7pPr>
                  <a:lvl8pPr marL="34290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8pPr>
                  <a:lvl9pPr marL="38862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1100">
                      <a:solidFill>
                        <a:srgbClr val="FF9933"/>
                      </a:solidFill>
                      <a:latin typeface="Comic Sans MS" panose="030F0702030302020204" pitchFamily="66" charset="0"/>
                      <a:sym typeface="Arial Narrow Special G1" pitchFamily="34" charset="2"/>
                    </a:rPr>
                    <a:t>3</a:t>
                  </a:r>
                  <a:endParaRPr lang="it-IT" altLang="it-IT" sz="1100">
                    <a:solidFill>
                      <a:srgbClr val="FF9933"/>
                    </a:solidFill>
                    <a:latin typeface="Comic Sans MS" panose="030F0702030302020204" pitchFamily="66" charset="0"/>
                  </a:endParaRPr>
                </a:p>
              </p:txBody>
            </p:sp>
          </p:grpSp>
        </p:grpSp>
        <p:grpSp>
          <p:nvGrpSpPr>
            <p:cNvPr id="44095" name="Group 59"/>
            <p:cNvGrpSpPr>
              <a:grpSpLocks/>
            </p:cNvGrpSpPr>
            <p:nvPr/>
          </p:nvGrpSpPr>
          <p:grpSpPr bwMode="auto">
            <a:xfrm>
              <a:off x="5091905" y="4783817"/>
              <a:ext cx="569912" cy="385763"/>
              <a:chOff x="3511" y="4549"/>
              <a:chExt cx="637" cy="426"/>
            </a:xfrm>
          </p:grpSpPr>
          <p:sp>
            <p:nvSpPr>
              <p:cNvPr id="44100" name="Rectangle 60"/>
              <p:cNvSpPr>
                <a:spLocks noChangeArrowheads="1"/>
              </p:cNvSpPr>
              <p:nvPr/>
            </p:nvSpPr>
            <p:spPr bwMode="auto">
              <a:xfrm>
                <a:off x="3511" y="4549"/>
                <a:ext cx="637" cy="4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6712" tIns="8356" rIns="16712" bIns="835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400">
                    <a:solidFill>
                      <a:srgbClr val="FF9933"/>
                    </a:solidFill>
                    <a:latin typeface="Comic Sans MS" panose="030F0702030302020204" pitchFamily="66" charset="0"/>
                    <a:sym typeface="Arial Narrow Special G1" pitchFamily="34" charset="2"/>
                  </a:rPr>
                  <a:t>(-  )</a:t>
                </a:r>
                <a:endParaRPr lang="it-IT" altLang="it-IT" sz="2400">
                  <a:solidFill>
                    <a:srgbClr val="FF9933"/>
                  </a:solidFill>
                  <a:latin typeface="Comic Sans MS" panose="030F0702030302020204" pitchFamily="66" charset="0"/>
                </a:endParaRPr>
              </a:p>
            </p:txBody>
          </p:sp>
          <p:grpSp>
            <p:nvGrpSpPr>
              <p:cNvPr id="44101" name="Group 61"/>
              <p:cNvGrpSpPr>
                <a:grpSpLocks/>
              </p:cNvGrpSpPr>
              <p:nvPr/>
            </p:nvGrpSpPr>
            <p:grpSpPr bwMode="auto">
              <a:xfrm>
                <a:off x="3783" y="4575"/>
                <a:ext cx="183" cy="387"/>
                <a:chOff x="3783" y="4575"/>
                <a:chExt cx="183" cy="387"/>
              </a:xfrm>
            </p:grpSpPr>
            <p:sp>
              <p:nvSpPr>
                <p:cNvPr id="44102" name="Line 62"/>
                <p:cNvSpPr>
                  <a:spLocks noChangeShapeType="1"/>
                </p:cNvSpPr>
                <p:nvPr/>
              </p:nvSpPr>
              <p:spPr bwMode="auto">
                <a:xfrm>
                  <a:off x="3822" y="4770"/>
                  <a:ext cx="144" cy="0"/>
                </a:xfrm>
                <a:prstGeom prst="line">
                  <a:avLst/>
                </a:prstGeom>
                <a:noFill/>
                <a:ln w="28575">
                  <a:solidFill>
                    <a:srgbClr val="FF99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16712" tIns="8356" rIns="16712" bIns="8356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4103" name="Rectangle 63"/>
                <p:cNvSpPr>
                  <a:spLocks noChangeArrowheads="1"/>
                </p:cNvSpPr>
                <p:nvPr/>
              </p:nvSpPr>
              <p:spPr bwMode="auto">
                <a:xfrm>
                  <a:off x="3792" y="4575"/>
                  <a:ext cx="109" cy="2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6712" tIns="8356" rIns="16712" bIns="8356">
                  <a:spAutoFit/>
                </a:bodyPr>
                <a:lstStyle>
                  <a:lvl1pPr defTabSz="51911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1pPr>
                  <a:lvl2pPr marL="742950" indent="-285750" defTabSz="51911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2pPr>
                  <a:lvl3pPr marL="1143000" indent="-228600" defTabSz="51911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3pPr>
                  <a:lvl4pPr marL="1600200" indent="-228600" defTabSz="51911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4pPr>
                  <a:lvl5pPr marL="2057400" indent="-228600" defTabSz="51911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5pPr>
                  <a:lvl6pPr marL="25146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6pPr>
                  <a:lvl7pPr marL="29718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7pPr>
                  <a:lvl8pPr marL="34290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8pPr>
                  <a:lvl9pPr marL="38862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1100">
                      <a:solidFill>
                        <a:srgbClr val="FF9933"/>
                      </a:solidFill>
                      <a:latin typeface="Comic Sans MS" panose="030F0702030302020204" pitchFamily="66" charset="0"/>
                      <a:sym typeface="Arial Narrow Special G1" pitchFamily="34" charset="2"/>
                    </a:rPr>
                    <a:t>1</a:t>
                  </a:r>
                  <a:endParaRPr lang="it-IT" altLang="it-IT" sz="1100">
                    <a:solidFill>
                      <a:srgbClr val="FF9933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44104" name="Rectangle 64"/>
                <p:cNvSpPr>
                  <a:spLocks noChangeArrowheads="1"/>
                </p:cNvSpPr>
                <p:nvPr/>
              </p:nvSpPr>
              <p:spPr bwMode="auto">
                <a:xfrm>
                  <a:off x="3783" y="4757"/>
                  <a:ext cx="135" cy="2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6712" tIns="8356" rIns="16712" bIns="8356">
                  <a:spAutoFit/>
                </a:bodyPr>
                <a:lstStyle>
                  <a:lvl1pPr defTabSz="51911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1pPr>
                  <a:lvl2pPr marL="742950" indent="-285750" defTabSz="51911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2pPr>
                  <a:lvl3pPr marL="1143000" indent="-228600" defTabSz="51911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3pPr>
                  <a:lvl4pPr marL="1600200" indent="-228600" defTabSz="51911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4pPr>
                  <a:lvl5pPr marL="2057400" indent="-228600" defTabSz="51911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5pPr>
                  <a:lvl6pPr marL="25146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6pPr>
                  <a:lvl7pPr marL="29718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7pPr>
                  <a:lvl8pPr marL="34290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8pPr>
                  <a:lvl9pPr marL="38862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1100">
                      <a:solidFill>
                        <a:srgbClr val="FF9933"/>
                      </a:solidFill>
                      <a:latin typeface="Comic Sans MS" panose="030F0702030302020204" pitchFamily="66" charset="0"/>
                      <a:sym typeface="Arial Narrow Special G1" pitchFamily="34" charset="2"/>
                    </a:rPr>
                    <a:t>3</a:t>
                  </a:r>
                  <a:endParaRPr lang="it-IT" altLang="it-IT" sz="1100">
                    <a:solidFill>
                      <a:srgbClr val="FF9933"/>
                    </a:solidFill>
                    <a:latin typeface="Comic Sans MS" panose="030F0702030302020204" pitchFamily="66" charset="0"/>
                  </a:endParaRPr>
                </a:p>
              </p:txBody>
            </p:sp>
          </p:grpSp>
        </p:grpSp>
        <p:sp>
          <p:nvSpPr>
            <p:cNvPr id="44096" name="Line 65"/>
            <p:cNvSpPr>
              <a:spLocks noChangeShapeType="1"/>
            </p:cNvSpPr>
            <p:nvPr/>
          </p:nvSpPr>
          <p:spPr bwMode="auto">
            <a:xfrm>
              <a:off x="5731667" y="4872717"/>
              <a:ext cx="708025" cy="0"/>
            </a:xfrm>
            <a:prstGeom prst="line">
              <a:avLst/>
            </a:prstGeom>
            <a:noFill/>
            <a:ln w="38100">
              <a:solidFill>
                <a:srgbClr val="66FF33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44097" name="Rectangle 66"/>
            <p:cNvSpPr>
              <a:spLocks noChangeArrowheads="1"/>
            </p:cNvSpPr>
            <p:nvPr/>
          </p:nvSpPr>
          <p:spPr bwMode="auto">
            <a:xfrm>
              <a:off x="6420642" y="4386942"/>
              <a:ext cx="390525" cy="42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880" tIns="25940" rIns="51880" b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FF9933"/>
                  </a:solidFill>
                  <a:latin typeface="Comic Sans MS" panose="030F0702030302020204" pitchFamily="66" charset="0"/>
                  <a:sym typeface="Arial Narrow Special G1" pitchFamily="34" charset="2"/>
                </a:rPr>
                <a:t>+1</a:t>
              </a:r>
              <a:endParaRPr lang="it-IT" altLang="it-IT" sz="2400">
                <a:solidFill>
                  <a:srgbClr val="FF9933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4098" name="Line 104"/>
            <p:cNvSpPr>
              <a:spLocks noChangeShapeType="1"/>
            </p:cNvSpPr>
            <p:nvPr/>
          </p:nvSpPr>
          <p:spPr bwMode="auto">
            <a:xfrm>
              <a:off x="2131217" y="4005942"/>
              <a:ext cx="139700" cy="0"/>
            </a:xfrm>
            <a:prstGeom prst="line">
              <a:avLst/>
            </a:prstGeom>
            <a:noFill/>
            <a:ln w="28575">
              <a:solidFill>
                <a:srgbClr val="66FF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420" tIns="45710" rIns="91420" bIns="4571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44099" name="Line 105"/>
            <p:cNvSpPr>
              <a:spLocks noChangeShapeType="1"/>
            </p:cNvSpPr>
            <p:nvPr/>
          </p:nvSpPr>
          <p:spPr bwMode="auto">
            <a:xfrm>
              <a:off x="5674517" y="3993242"/>
              <a:ext cx="139700" cy="0"/>
            </a:xfrm>
            <a:prstGeom prst="line">
              <a:avLst/>
            </a:prstGeom>
            <a:noFill/>
            <a:ln w="28575">
              <a:solidFill>
                <a:srgbClr val="66FF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420" tIns="45710" rIns="91420" bIns="4571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</p:grpSp>
      <p:grpSp>
        <p:nvGrpSpPr>
          <p:cNvPr id="100" name="Gruppo 99"/>
          <p:cNvGrpSpPr>
            <a:grpSpLocks/>
          </p:cNvGrpSpPr>
          <p:nvPr/>
        </p:nvGrpSpPr>
        <p:grpSpPr bwMode="auto">
          <a:xfrm>
            <a:off x="2111375" y="5083175"/>
            <a:ext cx="6280150" cy="1638300"/>
            <a:chOff x="368300" y="5627688"/>
            <a:chExt cx="6280150" cy="1638300"/>
          </a:xfrm>
        </p:grpSpPr>
        <p:sp>
          <p:nvSpPr>
            <p:cNvPr id="44041" name="Text Box 67"/>
            <p:cNvSpPr txBox="1">
              <a:spLocks noChangeArrowheads="1"/>
            </p:cNvSpPr>
            <p:nvPr/>
          </p:nvSpPr>
          <p:spPr bwMode="auto">
            <a:xfrm>
              <a:off x="1011238" y="6375400"/>
              <a:ext cx="376237" cy="42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880" tIns="25940" rIns="51880" b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66FF33"/>
                  </a:solidFill>
                  <a:latin typeface="Comic Sans MS" panose="030F0702030302020204" pitchFamily="66" charset="0"/>
                </a:rPr>
                <a:t>Cl</a:t>
              </a:r>
            </a:p>
          </p:txBody>
        </p:sp>
        <p:sp>
          <p:nvSpPr>
            <p:cNvPr id="44042" name="Line 68"/>
            <p:cNvSpPr>
              <a:spLocks noChangeShapeType="1"/>
            </p:cNvSpPr>
            <p:nvPr/>
          </p:nvSpPr>
          <p:spPr bwMode="auto">
            <a:xfrm flipV="1">
              <a:off x="839788" y="6735763"/>
              <a:ext cx="214312" cy="174625"/>
            </a:xfrm>
            <a:prstGeom prst="line">
              <a:avLst/>
            </a:prstGeom>
            <a:noFill/>
            <a:ln w="38100">
              <a:solidFill>
                <a:srgbClr val="66FF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44043" name="Line 69"/>
            <p:cNvSpPr>
              <a:spLocks noChangeShapeType="1"/>
            </p:cNvSpPr>
            <p:nvPr/>
          </p:nvSpPr>
          <p:spPr bwMode="auto">
            <a:xfrm flipH="1" flipV="1">
              <a:off x="1327150" y="6735763"/>
              <a:ext cx="214313" cy="174625"/>
            </a:xfrm>
            <a:prstGeom prst="line">
              <a:avLst/>
            </a:prstGeom>
            <a:noFill/>
            <a:ln w="38100">
              <a:solidFill>
                <a:srgbClr val="66FF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44044" name="Text Box 70"/>
            <p:cNvSpPr txBox="1">
              <a:spLocks noChangeArrowheads="1"/>
            </p:cNvSpPr>
            <p:nvPr/>
          </p:nvSpPr>
          <p:spPr bwMode="auto">
            <a:xfrm>
              <a:off x="1482725" y="6843713"/>
              <a:ext cx="349250" cy="42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880" tIns="25940" rIns="51880" b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66FF33"/>
                  </a:solidFill>
                  <a:latin typeface="Comic Sans MS" panose="030F0702030302020204" pitchFamily="66" charset="0"/>
                </a:rPr>
                <a:t>O</a:t>
              </a:r>
            </a:p>
          </p:txBody>
        </p:sp>
        <p:sp>
          <p:nvSpPr>
            <p:cNvPr id="44045" name="Text Box 71"/>
            <p:cNvSpPr txBox="1">
              <a:spLocks noChangeArrowheads="1"/>
            </p:cNvSpPr>
            <p:nvPr/>
          </p:nvSpPr>
          <p:spPr bwMode="auto">
            <a:xfrm>
              <a:off x="500063" y="6843713"/>
              <a:ext cx="349250" cy="42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880" tIns="25940" rIns="51880" b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66FF33"/>
                  </a:solidFill>
                  <a:latin typeface="Comic Sans MS" panose="030F0702030302020204" pitchFamily="66" charset="0"/>
                </a:rPr>
                <a:t>O</a:t>
              </a:r>
            </a:p>
          </p:txBody>
        </p:sp>
        <p:sp>
          <p:nvSpPr>
            <p:cNvPr id="44046" name="AutoShape 72"/>
            <p:cNvSpPr>
              <a:spLocks/>
            </p:cNvSpPr>
            <p:nvPr/>
          </p:nvSpPr>
          <p:spPr bwMode="auto">
            <a:xfrm>
              <a:off x="368300" y="5922963"/>
              <a:ext cx="211138" cy="1312862"/>
            </a:xfrm>
            <a:prstGeom prst="leftBracket">
              <a:avLst>
                <a:gd name="adj" fmla="val 0"/>
              </a:avLst>
            </a:prstGeom>
            <a:noFill/>
            <a:ln w="38100">
              <a:solidFill>
                <a:srgbClr val="66FF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1420" tIns="45710" rIns="91420" bIns="4571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44047" name="AutoShape 73"/>
            <p:cNvSpPr>
              <a:spLocks/>
            </p:cNvSpPr>
            <p:nvPr/>
          </p:nvSpPr>
          <p:spPr bwMode="auto">
            <a:xfrm flipH="1">
              <a:off x="1741488" y="5922963"/>
              <a:ext cx="211137" cy="1312862"/>
            </a:xfrm>
            <a:prstGeom prst="leftBracket">
              <a:avLst>
                <a:gd name="adj" fmla="val 0"/>
              </a:avLst>
            </a:prstGeom>
            <a:noFill/>
            <a:ln w="38100">
              <a:solidFill>
                <a:srgbClr val="66FF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1420" tIns="45710" rIns="91420" bIns="4571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44048" name="Text Box 75"/>
            <p:cNvSpPr txBox="1">
              <a:spLocks noChangeArrowheads="1"/>
            </p:cNvSpPr>
            <p:nvPr/>
          </p:nvSpPr>
          <p:spPr bwMode="auto">
            <a:xfrm>
              <a:off x="2090738" y="6375400"/>
              <a:ext cx="439737" cy="42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880" tIns="25940" rIns="51880" b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66FF33"/>
                  </a:solidFill>
                  <a:latin typeface="Comic Sans MS" panose="030F0702030302020204" pitchFamily="66" charset="0"/>
                </a:rPr>
                <a:t>H</a:t>
              </a:r>
              <a:r>
                <a:rPr lang="it-IT" altLang="it-IT" sz="2400" baseline="30000">
                  <a:solidFill>
                    <a:srgbClr val="66FF33"/>
                  </a:solidFill>
                  <a:latin typeface="Comic Sans MS" panose="030F0702030302020204" pitchFamily="66" charset="0"/>
                </a:rPr>
                <a:t>+</a:t>
              </a:r>
              <a:endParaRPr lang="it-IT" altLang="it-IT" sz="2400">
                <a:solidFill>
                  <a:srgbClr val="66FF33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4049" name="Line 76"/>
            <p:cNvSpPr>
              <a:spLocks noChangeShapeType="1"/>
            </p:cNvSpPr>
            <p:nvPr/>
          </p:nvSpPr>
          <p:spPr bwMode="auto">
            <a:xfrm>
              <a:off x="5594350" y="6575425"/>
              <a:ext cx="708025" cy="0"/>
            </a:xfrm>
            <a:prstGeom prst="line">
              <a:avLst/>
            </a:prstGeom>
            <a:noFill/>
            <a:ln w="38100">
              <a:solidFill>
                <a:srgbClr val="66FF33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44050" name="Rectangle 77"/>
            <p:cNvSpPr>
              <a:spLocks noChangeArrowheads="1"/>
            </p:cNvSpPr>
            <p:nvPr/>
          </p:nvSpPr>
          <p:spPr bwMode="auto">
            <a:xfrm>
              <a:off x="6257925" y="6053138"/>
              <a:ext cx="390525" cy="42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880" tIns="25940" rIns="51880" b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FF9933"/>
                  </a:solidFill>
                  <a:latin typeface="Comic Sans MS" panose="030F0702030302020204" pitchFamily="66" charset="0"/>
                  <a:sym typeface="Arial Narrow Special G1" pitchFamily="34" charset="2"/>
                </a:rPr>
                <a:t>+1</a:t>
              </a:r>
              <a:endParaRPr lang="it-IT" altLang="it-IT" sz="2400">
                <a:solidFill>
                  <a:srgbClr val="FF9933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4051" name="Line 78"/>
            <p:cNvSpPr>
              <a:spLocks noChangeShapeType="1"/>
            </p:cNvSpPr>
            <p:nvPr/>
          </p:nvSpPr>
          <p:spPr bwMode="auto">
            <a:xfrm flipH="1" flipV="1">
              <a:off x="774700" y="6224588"/>
              <a:ext cx="214313" cy="174625"/>
            </a:xfrm>
            <a:prstGeom prst="line">
              <a:avLst/>
            </a:prstGeom>
            <a:noFill/>
            <a:ln w="38100">
              <a:solidFill>
                <a:srgbClr val="66FF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44052" name="Line 79"/>
            <p:cNvSpPr>
              <a:spLocks noChangeShapeType="1"/>
            </p:cNvSpPr>
            <p:nvPr/>
          </p:nvSpPr>
          <p:spPr bwMode="auto">
            <a:xfrm flipV="1">
              <a:off x="1390650" y="6224588"/>
              <a:ext cx="214313" cy="174625"/>
            </a:xfrm>
            <a:prstGeom prst="line">
              <a:avLst/>
            </a:prstGeom>
            <a:noFill/>
            <a:ln w="38100">
              <a:solidFill>
                <a:srgbClr val="66FF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44053" name="Text Box 80"/>
            <p:cNvSpPr txBox="1">
              <a:spLocks noChangeArrowheads="1"/>
            </p:cNvSpPr>
            <p:nvPr/>
          </p:nvSpPr>
          <p:spPr bwMode="auto">
            <a:xfrm>
              <a:off x="1531938" y="5888038"/>
              <a:ext cx="349250" cy="42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880" tIns="25940" rIns="51880" b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66FF33"/>
                  </a:solidFill>
                  <a:latin typeface="Comic Sans MS" panose="030F0702030302020204" pitchFamily="66" charset="0"/>
                </a:rPr>
                <a:t>O</a:t>
              </a:r>
            </a:p>
          </p:txBody>
        </p:sp>
        <p:sp>
          <p:nvSpPr>
            <p:cNvPr id="44054" name="Text Box 81"/>
            <p:cNvSpPr txBox="1">
              <a:spLocks noChangeArrowheads="1"/>
            </p:cNvSpPr>
            <p:nvPr/>
          </p:nvSpPr>
          <p:spPr bwMode="auto">
            <a:xfrm>
              <a:off x="549275" y="5888038"/>
              <a:ext cx="349250" cy="42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880" tIns="25940" rIns="51880" b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66FF33"/>
                  </a:solidFill>
                  <a:latin typeface="Comic Sans MS" panose="030F0702030302020204" pitchFamily="66" charset="0"/>
                </a:rPr>
                <a:t>O</a:t>
              </a:r>
            </a:p>
          </p:txBody>
        </p:sp>
        <p:sp>
          <p:nvSpPr>
            <p:cNvPr id="44055" name="Text Box 82"/>
            <p:cNvSpPr txBox="1">
              <a:spLocks noChangeArrowheads="1"/>
            </p:cNvSpPr>
            <p:nvPr/>
          </p:nvSpPr>
          <p:spPr bwMode="auto">
            <a:xfrm>
              <a:off x="4568825" y="6375400"/>
              <a:ext cx="376238" cy="42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880" tIns="25940" rIns="51880" b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66FF33"/>
                  </a:solidFill>
                  <a:latin typeface="Comic Sans MS" panose="030F0702030302020204" pitchFamily="66" charset="0"/>
                </a:rPr>
                <a:t>Cl</a:t>
              </a:r>
            </a:p>
          </p:txBody>
        </p:sp>
        <p:sp>
          <p:nvSpPr>
            <p:cNvPr id="44056" name="Line 83"/>
            <p:cNvSpPr>
              <a:spLocks noChangeShapeType="1"/>
            </p:cNvSpPr>
            <p:nvPr/>
          </p:nvSpPr>
          <p:spPr bwMode="auto">
            <a:xfrm flipV="1">
              <a:off x="4397375" y="6735763"/>
              <a:ext cx="214313" cy="174625"/>
            </a:xfrm>
            <a:prstGeom prst="line">
              <a:avLst/>
            </a:prstGeom>
            <a:noFill/>
            <a:ln w="38100">
              <a:solidFill>
                <a:srgbClr val="66FF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44057" name="Line 84"/>
            <p:cNvSpPr>
              <a:spLocks noChangeShapeType="1"/>
            </p:cNvSpPr>
            <p:nvPr/>
          </p:nvSpPr>
          <p:spPr bwMode="auto">
            <a:xfrm flipH="1" flipV="1">
              <a:off x="4884738" y="6735763"/>
              <a:ext cx="214312" cy="174625"/>
            </a:xfrm>
            <a:prstGeom prst="line">
              <a:avLst/>
            </a:prstGeom>
            <a:noFill/>
            <a:ln w="38100">
              <a:solidFill>
                <a:srgbClr val="66FF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44058" name="Text Box 85"/>
            <p:cNvSpPr txBox="1">
              <a:spLocks noChangeArrowheads="1"/>
            </p:cNvSpPr>
            <p:nvPr/>
          </p:nvSpPr>
          <p:spPr bwMode="auto">
            <a:xfrm>
              <a:off x="5040313" y="6843713"/>
              <a:ext cx="349250" cy="42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880" tIns="25940" rIns="51880" b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66FF33"/>
                  </a:solidFill>
                  <a:latin typeface="Comic Sans MS" panose="030F0702030302020204" pitchFamily="66" charset="0"/>
                </a:rPr>
                <a:t>O</a:t>
              </a:r>
            </a:p>
          </p:txBody>
        </p:sp>
        <p:sp>
          <p:nvSpPr>
            <p:cNvPr id="44059" name="Text Box 86"/>
            <p:cNvSpPr txBox="1">
              <a:spLocks noChangeArrowheads="1"/>
            </p:cNvSpPr>
            <p:nvPr/>
          </p:nvSpPr>
          <p:spPr bwMode="auto">
            <a:xfrm>
              <a:off x="4057650" y="6843713"/>
              <a:ext cx="349250" cy="42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880" tIns="25940" rIns="51880" b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66FF33"/>
                  </a:solidFill>
                  <a:latin typeface="Comic Sans MS" panose="030F0702030302020204" pitchFamily="66" charset="0"/>
                </a:rPr>
                <a:t>O</a:t>
              </a:r>
            </a:p>
          </p:txBody>
        </p:sp>
        <p:sp>
          <p:nvSpPr>
            <p:cNvPr id="44060" name="AutoShape 87"/>
            <p:cNvSpPr>
              <a:spLocks/>
            </p:cNvSpPr>
            <p:nvPr/>
          </p:nvSpPr>
          <p:spPr bwMode="auto">
            <a:xfrm>
              <a:off x="3925888" y="5922963"/>
              <a:ext cx="211137" cy="1312862"/>
            </a:xfrm>
            <a:prstGeom prst="leftBracket">
              <a:avLst>
                <a:gd name="adj" fmla="val 0"/>
              </a:avLst>
            </a:prstGeom>
            <a:noFill/>
            <a:ln w="38100">
              <a:solidFill>
                <a:srgbClr val="66FF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1420" tIns="45710" rIns="91420" bIns="4571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44061" name="AutoShape 88"/>
            <p:cNvSpPr>
              <a:spLocks/>
            </p:cNvSpPr>
            <p:nvPr/>
          </p:nvSpPr>
          <p:spPr bwMode="auto">
            <a:xfrm flipH="1">
              <a:off x="5299075" y="5922963"/>
              <a:ext cx="211138" cy="1312862"/>
            </a:xfrm>
            <a:prstGeom prst="leftBracket">
              <a:avLst>
                <a:gd name="adj" fmla="val 0"/>
              </a:avLst>
            </a:prstGeom>
            <a:noFill/>
            <a:ln w="38100">
              <a:solidFill>
                <a:srgbClr val="66FF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1420" tIns="45710" rIns="91420" bIns="4571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44062" name="Line 90"/>
            <p:cNvSpPr>
              <a:spLocks noChangeShapeType="1"/>
            </p:cNvSpPr>
            <p:nvPr/>
          </p:nvSpPr>
          <p:spPr bwMode="auto">
            <a:xfrm flipH="1" flipV="1">
              <a:off x="4332288" y="6224588"/>
              <a:ext cx="214312" cy="174625"/>
            </a:xfrm>
            <a:prstGeom prst="line">
              <a:avLst/>
            </a:prstGeom>
            <a:noFill/>
            <a:ln w="38100">
              <a:solidFill>
                <a:srgbClr val="66FF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44063" name="Line 91"/>
            <p:cNvSpPr>
              <a:spLocks noChangeShapeType="1"/>
            </p:cNvSpPr>
            <p:nvPr/>
          </p:nvSpPr>
          <p:spPr bwMode="auto">
            <a:xfrm flipV="1">
              <a:off x="4948238" y="6224588"/>
              <a:ext cx="214312" cy="174625"/>
            </a:xfrm>
            <a:prstGeom prst="line">
              <a:avLst/>
            </a:prstGeom>
            <a:noFill/>
            <a:ln w="38100">
              <a:solidFill>
                <a:srgbClr val="66FF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44064" name="Text Box 92"/>
            <p:cNvSpPr txBox="1">
              <a:spLocks noChangeArrowheads="1"/>
            </p:cNvSpPr>
            <p:nvPr/>
          </p:nvSpPr>
          <p:spPr bwMode="auto">
            <a:xfrm>
              <a:off x="5089525" y="5888038"/>
              <a:ext cx="349250" cy="42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880" tIns="25940" rIns="51880" b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66FF33"/>
                  </a:solidFill>
                  <a:latin typeface="Comic Sans MS" panose="030F0702030302020204" pitchFamily="66" charset="0"/>
                </a:rPr>
                <a:t>O</a:t>
              </a:r>
            </a:p>
          </p:txBody>
        </p:sp>
        <p:sp>
          <p:nvSpPr>
            <p:cNvPr id="44065" name="Text Box 93"/>
            <p:cNvSpPr txBox="1">
              <a:spLocks noChangeArrowheads="1"/>
            </p:cNvSpPr>
            <p:nvPr/>
          </p:nvSpPr>
          <p:spPr bwMode="auto">
            <a:xfrm>
              <a:off x="4106863" y="5888038"/>
              <a:ext cx="349250" cy="42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880" tIns="25940" rIns="51880" b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66FF33"/>
                  </a:solidFill>
                  <a:latin typeface="Comic Sans MS" panose="030F0702030302020204" pitchFamily="66" charset="0"/>
                </a:rPr>
                <a:t>O</a:t>
              </a:r>
            </a:p>
          </p:txBody>
        </p:sp>
        <p:sp>
          <p:nvSpPr>
            <p:cNvPr id="44066" name="Rectangle 94"/>
            <p:cNvSpPr>
              <a:spLocks noChangeArrowheads="1"/>
            </p:cNvSpPr>
            <p:nvPr/>
          </p:nvSpPr>
          <p:spPr bwMode="auto">
            <a:xfrm>
              <a:off x="4084638" y="5627688"/>
              <a:ext cx="657225" cy="42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880" tIns="25940" rIns="51880" b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FF9933"/>
                  </a:solidFill>
                  <a:latin typeface="Comic Sans MS" panose="030F0702030302020204" pitchFamily="66" charset="0"/>
                  <a:sym typeface="Arial Narrow Special G1" pitchFamily="34" charset="2"/>
                </a:rPr>
                <a:t>(-¼)</a:t>
              </a:r>
              <a:endParaRPr lang="it-IT" altLang="it-IT" sz="2400">
                <a:solidFill>
                  <a:srgbClr val="FF9933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4067" name="Rectangle 95"/>
            <p:cNvSpPr>
              <a:spLocks noChangeArrowheads="1"/>
            </p:cNvSpPr>
            <p:nvPr/>
          </p:nvSpPr>
          <p:spPr bwMode="auto">
            <a:xfrm>
              <a:off x="4783138" y="5627688"/>
              <a:ext cx="657225" cy="42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880" tIns="25940" rIns="51880" b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FF9933"/>
                  </a:solidFill>
                  <a:latin typeface="Comic Sans MS" panose="030F0702030302020204" pitchFamily="66" charset="0"/>
                  <a:sym typeface="Arial Narrow Special G1" pitchFamily="34" charset="2"/>
                </a:rPr>
                <a:t>(-¼)</a:t>
              </a:r>
              <a:endParaRPr lang="it-IT" altLang="it-IT" sz="2400">
                <a:solidFill>
                  <a:srgbClr val="FF9933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4068" name="Rectangle 96"/>
            <p:cNvSpPr>
              <a:spLocks noChangeArrowheads="1"/>
            </p:cNvSpPr>
            <p:nvPr/>
          </p:nvSpPr>
          <p:spPr bwMode="auto">
            <a:xfrm>
              <a:off x="4970463" y="6527800"/>
              <a:ext cx="657225" cy="42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880" tIns="25940" rIns="51880" b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FF9933"/>
                  </a:solidFill>
                  <a:latin typeface="Comic Sans MS" panose="030F0702030302020204" pitchFamily="66" charset="0"/>
                  <a:sym typeface="Arial Narrow Special G1" pitchFamily="34" charset="2"/>
                </a:rPr>
                <a:t>(-¼)</a:t>
              </a:r>
              <a:endParaRPr lang="it-IT" altLang="it-IT" sz="2400">
                <a:solidFill>
                  <a:srgbClr val="FF9933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4069" name="Rectangle 97"/>
            <p:cNvSpPr>
              <a:spLocks noChangeArrowheads="1"/>
            </p:cNvSpPr>
            <p:nvPr/>
          </p:nvSpPr>
          <p:spPr bwMode="auto">
            <a:xfrm>
              <a:off x="3948113" y="6527800"/>
              <a:ext cx="657225" cy="42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880" tIns="25940" rIns="51880" b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FF9933"/>
                  </a:solidFill>
                  <a:latin typeface="Comic Sans MS" panose="030F0702030302020204" pitchFamily="66" charset="0"/>
                  <a:sym typeface="Arial Narrow Special G1" pitchFamily="34" charset="2"/>
                </a:rPr>
                <a:t>(-¼)</a:t>
              </a:r>
              <a:endParaRPr lang="it-IT" altLang="it-IT" sz="2400">
                <a:solidFill>
                  <a:srgbClr val="FF9933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4070" name="Text Box 98"/>
            <p:cNvSpPr txBox="1">
              <a:spLocks noChangeArrowheads="1"/>
            </p:cNvSpPr>
            <p:nvPr/>
          </p:nvSpPr>
          <p:spPr bwMode="auto">
            <a:xfrm>
              <a:off x="6261100" y="6375400"/>
              <a:ext cx="339725" cy="42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880" tIns="25940" rIns="51880" b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41338" algn="l"/>
                  <a:tab pos="1946275" algn="l"/>
                  <a:tab pos="3621088" algn="l"/>
                  <a:tab pos="52974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66FF33"/>
                  </a:solidFill>
                  <a:latin typeface="Comic Sans MS" panose="030F0702030302020204" pitchFamily="66" charset="0"/>
                </a:rPr>
                <a:t>H</a:t>
              </a:r>
            </a:p>
          </p:txBody>
        </p:sp>
        <p:sp>
          <p:nvSpPr>
            <p:cNvPr id="44071" name="Line 106"/>
            <p:cNvSpPr>
              <a:spLocks noChangeShapeType="1"/>
            </p:cNvSpPr>
            <p:nvPr/>
          </p:nvSpPr>
          <p:spPr bwMode="auto">
            <a:xfrm>
              <a:off x="2019300" y="5943600"/>
              <a:ext cx="139700" cy="0"/>
            </a:xfrm>
            <a:prstGeom prst="line">
              <a:avLst/>
            </a:prstGeom>
            <a:noFill/>
            <a:ln w="28575">
              <a:solidFill>
                <a:srgbClr val="66FF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420" tIns="45710" rIns="91420" bIns="4571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44072" name="Line 107"/>
            <p:cNvSpPr>
              <a:spLocks noChangeShapeType="1"/>
            </p:cNvSpPr>
            <p:nvPr/>
          </p:nvSpPr>
          <p:spPr bwMode="auto">
            <a:xfrm>
              <a:off x="5613400" y="5943600"/>
              <a:ext cx="139700" cy="0"/>
            </a:xfrm>
            <a:prstGeom prst="line">
              <a:avLst/>
            </a:prstGeom>
            <a:noFill/>
            <a:ln w="28575">
              <a:solidFill>
                <a:srgbClr val="66FF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420" tIns="45710" rIns="91420" bIns="4571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8645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466"/>
    </mc:Choice>
    <mc:Fallback>
      <p:transition spd="slow" advTm="1704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WordArt 8"/>
          <p:cNvSpPr>
            <a:spLocks noChangeArrowheads="1" noChangeShapeType="1" noTextEdit="1"/>
          </p:cNvSpPr>
          <p:nvPr/>
        </p:nvSpPr>
        <p:spPr bwMode="auto">
          <a:xfrm>
            <a:off x="2351088" y="103189"/>
            <a:ext cx="6985000" cy="4079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kern="10" spc="-360">
                <a:ln w="1905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Fattori che influenzano la forza degli acidi ossigenati</a:t>
            </a:r>
          </a:p>
        </p:txBody>
      </p:sp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2513014" y="736601"/>
            <a:ext cx="6790899" cy="421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880" tIns="25940" rIns="51880" bIns="25940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000099"/>
                </a:solidFill>
                <a:latin typeface="Arial" panose="020B0604020202020204" pitchFamily="34" charset="0"/>
              </a:rPr>
              <a:t>1) </a:t>
            </a:r>
            <a:r>
              <a:rPr lang="it-IT" altLang="it-IT" sz="2400" b="1">
                <a:solidFill>
                  <a:srgbClr val="000099"/>
                </a:solidFill>
                <a:latin typeface="Symbol" panose="05050102010706020507" pitchFamily="18" charset="2"/>
              </a:rPr>
              <a:t>D</a:t>
            </a:r>
            <a:r>
              <a:rPr lang="it-IT" altLang="it-IT" sz="2400" b="1">
                <a:solidFill>
                  <a:srgbClr val="000099"/>
                </a:solidFill>
                <a:latin typeface="Arial" panose="020B0604020202020204" pitchFamily="34" charset="0"/>
              </a:rPr>
              <a:t> = (n° di atomi di O)  –  (n° di atomi di H)</a:t>
            </a:r>
          </a:p>
        </p:txBody>
      </p:sp>
      <p:grpSp>
        <p:nvGrpSpPr>
          <p:cNvPr id="9" name="Gruppo 8"/>
          <p:cNvGrpSpPr>
            <a:grpSpLocks/>
          </p:cNvGrpSpPr>
          <p:nvPr/>
        </p:nvGrpSpPr>
        <p:grpSpPr bwMode="auto">
          <a:xfrm>
            <a:off x="2293938" y="1304925"/>
            <a:ext cx="6858000" cy="424796"/>
            <a:chOff x="539552" y="865188"/>
            <a:chExt cx="6858000" cy="424741"/>
          </a:xfrm>
        </p:grpSpPr>
        <p:sp>
          <p:nvSpPr>
            <p:cNvPr id="45077" name="Rectangle 10"/>
            <p:cNvSpPr>
              <a:spLocks noChangeArrowheads="1"/>
            </p:cNvSpPr>
            <p:nvPr/>
          </p:nvSpPr>
          <p:spPr bwMode="auto">
            <a:xfrm>
              <a:off x="6302690" y="940850"/>
              <a:ext cx="922338" cy="292100"/>
            </a:xfrm>
            <a:prstGeom prst="rect">
              <a:avLst/>
            </a:prstGeom>
            <a:solidFill>
              <a:srgbClr val="000066"/>
            </a:solidFill>
            <a:ln w="28575">
              <a:solidFill>
                <a:srgbClr val="FF3399"/>
              </a:solidFill>
              <a:miter lim="800000"/>
              <a:headEnd/>
              <a:tailEnd/>
            </a:ln>
          </p:spPr>
          <p:txBody>
            <a:bodyPr wrap="none" lIns="91420" tIns="45710" rIns="91420" bIns="4571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45078" name="Text Box 11"/>
            <p:cNvSpPr txBox="1">
              <a:spLocks noChangeArrowheads="1"/>
            </p:cNvSpPr>
            <p:nvPr/>
          </p:nvSpPr>
          <p:spPr bwMode="auto">
            <a:xfrm>
              <a:off x="539552" y="865188"/>
              <a:ext cx="6858000" cy="4247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1880" tIns="25940" rIns="51880" b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>
                  <a:solidFill>
                    <a:srgbClr val="000099"/>
                  </a:solidFill>
                  <a:latin typeface="Symbol" panose="05050102010706020507" pitchFamily="18" charset="2"/>
                </a:rPr>
                <a:t>D</a:t>
              </a:r>
              <a:r>
                <a:rPr lang="it-IT" altLang="it-IT" sz="2200" b="1">
                  <a:solidFill>
                    <a:srgbClr val="000099"/>
                  </a:solidFill>
                  <a:latin typeface="Arial" panose="020B0604020202020204" pitchFamily="34" charset="0"/>
                </a:rPr>
                <a:t> = O	</a:t>
              </a:r>
              <a:r>
                <a:rPr lang="it-IT" altLang="it-IT" sz="2200">
                  <a:solidFill>
                    <a:srgbClr val="000099"/>
                  </a:solidFill>
                  <a:latin typeface="Arial" panose="020B0604020202020204" pitchFamily="34" charset="0"/>
                </a:rPr>
                <a:t>HClO, HBrO, HIO, H</a:t>
              </a:r>
              <a:r>
                <a:rPr lang="it-IT" altLang="it-IT" sz="2200" baseline="-25000">
                  <a:solidFill>
                    <a:srgbClr val="000099"/>
                  </a:solidFill>
                  <a:latin typeface="Arial" panose="020B0604020202020204" pitchFamily="34" charset="0"/>
                </a:rPr>
                <a:t>3</a:t>
              </a:r>
              <a:r>
                <a:rPr lang="it-IT" altLang="it-IT" sz="2200">
                  <a:solidFill>
                    <a:srgbClr val="000099"/>
                  </a:solidFill>
                  <a:latin typeface="Arial" panose="020B0604020202020204" pitchFamily="34" charset="0"/>
                </a:rPr>
                <a:t>BO</a:t>
              </a:r>
              <a:r>
                <a:rPr lang="it-IT" altLang="it-IT" sz="2200" baseline="-25000">
                  <a:solidFill>
                    <a:srgbClr val="000099"/>
                  </a:solidFill>
                  <a:latin typeface="Arial" panose="020B0604020202020204" pitchFamily="34" charset="0"/>
                </a:rPr>
                <a:t>3</a:t>
              </a:r>
              <a:r>
                <a:rPr lang="it-IT" altLang="it-IT" sz="2200">
                  <a:solidFill>
                    <a:srgbClr val="000099"/>
                  </a:solidFill>
                  <a:latin typeface="Arial" panose="020B0604020202020204" pitchFamily="34" charset="0"/>
                </a:rPr>
                <a:t>, H</a:t>
              </a:r>
              <a:r>
                <a:rPr lang="it-IT" altLang="it-IT" sz="2200" baseline="-25000">
                  <a:solidFill>
                    <a:srgbClr val="000099"/>
                  </a:solidFill>
                  <a:latin typeface="Arial" panose="020B0604020202020204" pitchFamily="34" charset="0"/>
                </a:rPr>
                <a:t>4</a:t>
              </a:r>
              <a:r>
                <a:rPr lang="it-IT" altLang="it-IT" sz="2200">
                  <a:solidFill>
                    <a:srgbClr val="000099"/>
                  </a:solidFill>
                  <a:latin typeface="Arial" panose="020B0604020202020204" pitchFamily="34" charset="0"/>
                </a:rPr>
                <a:t>SiO</a:t>
              </a:r>
              <a:r>
                <a:rPr lang="it-IT" altLang="it-IT" sz="2200" baseline="-25000">
                  <a:solidFill>
                    <a:srgbClr val="000099"/>
                  </a:solidFill>
                  <a:latin typeface="Arial" panose="020B0604020202020204" pitchFamily="34" charset="0"/>
                </a:rPr>
                <a:t>4</a:t>
              </a:r>
              <a:r>
                <a:rPr lang="it-IT" altLang="it-IT" sz="2200">
                  <a:solidFill>
                    <a:srgbClr val="000099"/>
                  </a:solidFill>
                  <a:latin typeface="Arial" panose="020B0604020202020204" pitchFamily="34" charset="0"/>
                </a:rPr>
                <a:t>	 </a:t>
              </a:r>
              <a:r>
                <a:rPr lang="it-IT" altLang="it-IT" sz="2200">
                  <a:solidFill>
                    <a:srgbClr val="FFFF00"/>
                  </a:solidFill>
                  <a:latin typeface="Arial" panose="020B0604020202020204" pitchFamily="34" charset="0"/>
                </a:rPr>
                <a:t>Deboli</a:t>
              </a:r>
              <a:endParaRPr lang="it-IT" altLang="it-IT" sz="2200">
                <a:solidFill>
                  <a:srgbClr val="000099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8" name="Gruppo 17"/>
          <p:cNvGrpSpPr>
            <a:grpSpLocks/>
          </p:cNvGrpSpPr>
          <p:nvPr/>
        </p:nvGrpSpPr>
        <p:grpSpPr bwMode="auto">
          <a:xfrm>
            <a:off x="2128838" y="3284539"/>
            <a:ext cx="7015162" cy="2446337"/>
            <a:chOff x="796727" y="3190972"/>
            <a:chExt cx="7015163" cy="2446241"/>
          </a:xfrm>
        </p:grpSpPr>
        <p:sp>
          <p:nvSpPr>
            <p:cNvPr id="45072" name="Rectangle 2"/>
            <p:cNvSpPr>
              <a:spLocks noChangeArrowheads="1"/>
            </p:cNvSpPr>
            <p:nvPr/>
          </p:nvSpPr>
          <p:spPr bwMode="auto">
            <a:xfrm>
              <a:off x="2218451" y="3851275"/>
              <a:ext cx="4114800" cy="1785938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lIns="91420" tIns="45710" rIns="91420" bIns="4571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grpSp>
          <p:nvGrpSpPr>
            <p:cNvPr id="45073" name="Gruppo 15"/>
            <p:cNvGrpSpPr>
              <a:grpSpLocks/>
            </p:cNvGrpSpPr>
            <p:nvPr/>
          </p:nvGrpSpPr>
          <p:grpSpPr bwMode="auto">
            <a:xfrm>
              <a:off x="796727" y="3190972"/>
              <a:ext cx="7015163" cy="2424015"/>
              <a:chOff x="796727" y="2304516"/>
              <a:chExt cx="7015163" cy="2424015"/>
            </a:xfrm>
          </p:grpSpPr>
          <p:sp>
            <p:nvSpPr>
              <p:cNvPr id="45074" name="Rectangle 3"/>
              <p:cNvSpPr>
                <a:spLocks noChangeArrowheads="1"/>
              </p:cNvSpPr>
              <p:nvPr/>
            </p:nvSpPr>
            <p:spPr bwMode="auto">
              <a:xfrm>
                <a:off x="2042239" y="2942594"/>
                <a:ext cx="4114800" cy="178593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0066"/>
                </a:solidFill>
                <a:miter lim="800000"/>
                <a:headEnd/>
                <a:tailEnd/>
              </a:ln>
            </p:spPr>
            <p:txBody>
              <a:bodyPr wrap="none" lIns="91420" tIns="45710" rIns="91420" bIns="4571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5075" name="Text Box 12"/>
              <p:cNvSpPr txBox="1">
                <a:spLocks noChangeArrowheads="1"/>
              </p:cNvSpPr>
              <p:nvPr/>
            </p:nvSpPr>
            <p:spPr bwMode="auto">
              <a:xfrm>
                <a:off x="796727" y="2304516"/>
                <a:ext cx="7015163" cy="422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1880" tIns="25940" rIns="51880" bIns="25940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400" b="1">
                    <a:solidFill>
                      <a:srgbClr val="000099"/>
                    </a:solidFill>
                    <a:latin typeface="Arial" panose="020B0604020202020204" pitchFamily="34" charset="0"/>
                  </a:rPr>
                  <a:t>2) Dimensioni dell'atomo centrale (a parità di </a:t>
                </a:r>
                <a:r>
                  <a:rPr lang="it-IT" altLang="it-IT" sz="2400" b="1">
                    <a:solidFill>
                      <a:srgbClr val="000099"/>
                    </a:solidFill>
                    <a:latin typeface="Symbol" panose="05050102010706020507" pitchFamily="18" charset="2"/>
                  </a:rPr>
                  <a:t>D</a:t>
                </a:r>
                <a:r>
                  <a:rPr lang="it-IT" altLang="it-IT" sz="2400" b="1">
                    <a:solidFill>
                      <a:srgbClr val="000099"/>
                    </a:solidFill>
                    <a:latin typeface="Arial" panose="020B0604020202020204" pitchFamily="34" charset="0"/>
                  </a:rPr>
                  <a:t>)</a:t>
                </a:r>
              </a:p>
            </p:txBody>
          </p:sp>
          <p:sp>
            <p:nvSpPr>
              <p:cNvPr id="45076" name="Text Box 13"/>
              <p:cNvSpPr txBox="1">
                <a:spLocks noChangeArrowheads="1"/>
              </p:cNvSpPr>
              <p:nvPr/>
            </p:nvSpPr>
            <p:spPr bwMode="auto">
              <a:xfrm>
                <a:off x="2048589" y="2994981"/>
                <a:ext cx="4300537" cy="1677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1880" tIns="25940" rIns="51880" bIns="25940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tabLst>
                    <a:tab pos="1081088" algn="l"/>
                    <a:tab pos="1404938" algn="l"/>
                    <a:tab pos="2757488" algn="l"/>
                    <a:tab pos="3081338" algn="l"/>
                  </a:tabLs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tabLst>
                    <a:tab pos="1081088" algn="l"/>
                    <a:tab pos="1404938" algn="l"/>
                    <a:tab pos="2757488" algn="l"/>
                    <a:tab pos="3081338" algn="l"/>
                  </a:tabLs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tabLst>
                    <a:tab pos="1081088" algn="l"/>
                    <a:tab pos="1404938" algn="l"/>
                    <a:tab pos="2757488" algn="l"/>
                    <a:tab pos="3081338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tabLst>
                    <a:tab pos="1081088" algn="l"/>
                    <a:tab pos="1404938" algn="l"/>
                    <a:tab pos="2757488" algn="l"/>
                    <a:tab pos="3081338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tabLst>
                    <a:tab pos="1081088" algn="l"/>
                    <a:tab pos="1404938" algn="l"/>
                    <a:tab pos="2757488" algn="l"/>
                    <a:tab pos="3081338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081088" algn="l"/>
                    <a:tab pos="1404938" algn="l"/>
                    <a:tab pos="2757488" algn="l"/>
                    <a:tab pos="3081338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081088" algn="l"/>
                    <a:tab pos="1404938" algn="l"/>
                    <a:tab pos="2757488" algn="l"/>
                    <a:tab pos="3081338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081088" algn="l"/>
                    <a:tab pos="1404938" algn="l"/>
                    <a:tab pos="2757488" algn="l"/>
                    <a:tab pos="3081338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081088" algn="l"/>
                    <a:tab pos="1404938" algn="l"/>
                    <a:tab pos="2757488" algn="l"/>
                    <a:tab pos="3081338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>
                    <a:solidFill>
                      <a:srgbClr val="000099"/>
                    </a:solidFill>
                    <a:latin typeface="Arial" panose="020B0604020202020204" pitchFamily="34" charset="0"/>
                  </a:rPr>
                  <a:t>HClO	&gt;	HBrO	&gt;	HIO</a:t>
                </a:r>
              </a:p>
              <a:p>
                <a:pPr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>
                    <a:solidFill>
                      <a:srgbClr val="000099"/>
                    </a:solidFill>
                    <a:latin typeface="Arial" panose="020B0604020202020204" pitchFamily="34" charset="0"/>
                  </a:rPr>
                  <a:t>H</a:t>
                </a:r>
                <a:r>
                  <a:rPr lang="it-IT" altLang="it-IT" sz="2200" baseline="-25000">
                    <a:solidFill>
                      <a:srgbClr val="000099"/>
                    </a:solidFill>
                    <a:latin typeface="Arial" panose="020B0604020202020204" pitchFamily="34" charset="0"/>
                  </a:rPr>
                  <a:t>3</a:t>
                </a:r>
                <a:r>
                  <a:rPr lang="it-IT" altLang="it-IT" sz="2200">
                    <a:solidFill>
                      <a:srgbClr val="000099"/>
                    </a:solidFill>
                    <a:latin typeface="Arial" panose="020B0604020202020204" pitchFamily="34" charset="0"/>
                  </a:rPr>
                  <a:t>PO</a:t>
                </a:r>
                <a:r>
                  <a:rPr lang="it-IT" altLang="it-IT" sz="2200" baseline="-25000">
                    <a:solidFill>
                      <a:srgbClr val="000099"/>
                    </a:solidFill>
                    <a:latin typeface="Arial" panose="020B0604020202020204" pitchFamily="34" charset="0"/>
                  </a:rPr>
                  <a:t>4</a:t>
                </a:r>
                <a:r>
                  <a:rPr lang="it-IT" altLang="it-IT" sz="2200">
                    <a:solidFill>
                      <a:srgbClr val="000099"/>
                    </a:solidFill>
                    <a:latin typeface="Arial" panose="020B0604020202020204" pitchFamily="34" charset="0"/>
                  </a:rPr>
                  <a:t>	&gt;	H</a:t>
                </a:r>
                <a:r>
                  <a:rPr lang="it-IT" altLang="it-IT" sz="2200" baseline="-25000">
                    <a:solidFill>
                      <a:srgbClr val="000099"/>
                    </a:solidFill>
                    <a:latin typeface="Arial" panose="020B0604020202020204" pitchFamily="34" charset="0"/>
                  </a:rPr>
                  <a:t>3</a:t>
                </a:r>
                <a:r>
                  <a:rPr lang="it-IT" altLang="it-IT" sz="2200">
                    <a:solidFill>
                      <a:srgbClr val="000099"/>
                    </a:solidFill>
                    <a:latin typeface="Arial" panose="020B0604020202020204" pitchFamily="34" charset="0"/>
                  </a:rPr>
                  <a:t>AsO</a:t>
                </a:r>
                <a:r>
                  <a:rPr lang="it-IT" altLang="it-IT" sz="2200" baseline="-25000">
                    <a:solidFill>
                      <a:srgbClr val="000099"/>
                    </a:solidFill>
                    <a:latin typeface="Arial" panose="020B0604020202020204" pitchFamily="34" charset="0"/>
                  </a:rPr>
                  <a:t>4</a:t>
                </a:r>
                <a:endParaRPr lang="it-IT" altLang="it-IT" sz="2200">
                  <a:solidFill>
                    <a:srgbClr val="000099"/>
                  </a:solidFill>
                  <a:latin typeface="Arial" panose="020B0604020202020204" pitchFamily="34" charset="0"/>
                </a:endParaRPr>
              </a:p>
              <a:p>
                <a:pPr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>
                    <a:solidFill>
                      <a:srgbClr val="000099"/>
                    </a:solidFill>
                    <a:latin typeface="Arial" panose="020B0604020202020204" pitchFamily="34" charset="0"/>
                  </a:rPr>
                  <a:t>H</a:t>
                </a:r>
                <a:r>
                  <a:rPr lang="it-IT" altLang="it-IT" sz="2200" baseline="-25000">
                    <a:solidFill>
                      <a:srgbClr val="000099"/>
                    </a:solidFill>
                    <a:latin typeface="Arial" panose="020B0604020202020204" pitchFamily="34" charset="0"/>
                  </a:rPr>
                  <a:t>2</a:t>
                </a:r>
                <a:r>
                  <a:rPr lang="it-IT" altLang="it-IT" sz="2200">
                    <a:solidFill>
                      <a:srgbClr val="000099"/>
                    </a:solidFill>
                    <a:latin typeface="Arial" panose="020B0604020202020204" pitchFamily="34" charset="0"/>
                  </a:rPr>
                  <a:t>SO</a:t>
                </a:r>
                <a:r>
                  <a:rPr lang="it-IT" altLang="it-IT" sz="2200" baseline="-25000">
                    <a:solidFill>
                      <a:srgbClr val="000099"/>
                    </a:solidFill>
                    <a:latin typeface="Arial" panose="020B0604020202020204" pitchFamily="34" charset="0"/>
                  </a:rPr>
                  <a:t>4</a:t>
                </a:r>
                <a:r>
                  <a:rPr lang="it-IT" altLang="it-IT" sz="2200">
                    <a:solidFill>
                      <a:srgbClr val="000099"/>
                    </a:solidFill>
                    <a:latin typeface="Arial" panose="020B0604020202020204" pitchFamily="34" charset="0"/>
                  </a:rPr>
                  <a:t>	&gt;	H</a:t>
                </a:r>
                <a:r>
                  <a:rPr lang="it-IT" altLang="it-IT" sz="2200" baseline="-25000">
                    <a:solidFill>
                      <a:srgbClr val="000099"/>
                    </a:solidFill>
                    <a:latin typeface="Arial" panose="020B0604020202020204" pitchFamily="34" charset="0"/>
                  </a:rPr>
                  <a:t>2</a:t>
                </a:r>
                <a:r>
                  <a:rPr lang="it-IT" altLang="it-IT" sz="2200">
                    <a:solidFill>
                      <a:srgbClr val="000099"/>
                    </a:solidFill>
                    <a:latin typeface="Arial" panose="020B0604020202020204" pitchFamily="34" charset="0"/>
                  </a:rPr>
                  <a:t>SeO</a:t>
                </a:r>
                <a:r>
                  <a:rPr lang="it-IT" altLang="it-IT" sz="2200" baseline="-25000">
                    <a:solidFill>
                      <a:srgbClr val="000099"/>
                    </a:solidFill>
                    <a:latin typeface="Arial" panose="020B0604020202020204" pitchFamily="34" charset="0"/>
                  </a:rPr>
                  <a:t>4</a:t>
                </a:r>
                <a:r>
                  <a:rPr lang="it-IT" altLang="it-IT" sz="2200">
                    <a:solidFill>
                      <a:srgbClr val="000099"/>
                    </a:solidFill>
                    <a:latin typeface="Arial" panose="020B0604020202020204" pitchFamily="34" charset="0"/>
                  </a:rPr>
                  <a:t>	&gt;	H</a:t>
                </a:r>
                <a:r>
                  <a:rPr lang="it-IT" altLang="it-IT" sz="2200" baseline="-25000">
                    <a:solidFill>
                      <a:srgbClr val="000099"/>
                    </a:solidFill>
                    <a:latin typeface="Arial" panose="020B0604020202020204" pitchFamily="34" charset="0"/>
                  </a:rPr>
                  <a:t>2</a:t>
                </a:r>
                <a:r>
                  <a:rPr lang="it-IT" altLang="it-IT" sz="2200">
                    <a:solidFill>
                      <a:srgbClr val="000099"/>
                    </a:solidFill>
                    <a:latin typeface="Arial" panose="020B0604020202020204" pitchFamily="34" charset="0"/>
                  </a:rPr>
                  <a:t>TeO</a:t>
                </a:r>
                <a:r>
                  <a:rPr lang="it-IT" altLang="it-IT" sz="2200" baseline="-25000">
                    <a:solidFill>
                      <a:srgbClr val="000099"/>
                    </a:solidFill>
                    <a:latin typeface="Arial" panose="020B0604020202020204" pitchFamily="34" charset="0"/>
                  </a:rPr>
                  <a:t>4</a:t>
                </a:r>
                <a:endParaRPr lang="it-IT" altLang="it-IT" sz="2200">
                  <a:solidFill>
                    <a:srgbClr val="000099"/>
                  </a:solidFill>
                  <a:latin typeface="Arial" panose="020B0604020202020204" pitchFamily="34" charset="0"/>
                </a:endParaRPr>
              </a:p>
              <a:p>
                <a:pPr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>
                    <a:solidFill>
                      <a:srgbClr val="000099"/>
                    </a:solidFill>
                    <a:latin typeface="Arial" panose="020B0604020202020204" pitchFamily="34" charset="0"/>
                  </a:rPr>
                  <a:t>HClO</a:t>
                </a:r>
                <a:r>
                  <a:rPr lang="it-IT" altLang="it-IT" sz="2200" baseline="-25000">
                    <a:solidFill>
                      <a:srgbClr val="000099"/>
                    </a:solidFill>
                    <a:latin typeface="Arial" panose="020B0604020202020204" pitchFamily="34" charset="0"/>
                  </a:rPr>
                  <a:t>4</a:t>
                </a:r>
                <a:r>
                  <a:rPr lang="it-IT" altLang="it-IT" sz="2200">
                    <a:solidFill>
                      <a:srgbClr val="000099"/>
                    </a:solidFill>
                    <a:latin typeface="Arial" panose="020B0604020202020204" pitchFamily="34" charset="0"/>
                  </a:rPr>
                  <a:t>	&gt;	HMnO</a:t>
                </a:r>
                <a:r>
                  <a:rPr lang="it-IT" altLang="it-IT" sz="2200" baseline="-25000">
                    <a:solidFill>
                      <a:srgbClr val="000099"/>
                    </a:solidFill>
                    <a:latin typeface="Arial" panose="020B0604020202020204" pitchFamily="34" charset="0"/>
                  </a:rPr>
                  <a:t>4</a:t>
                </a:r>
                <a:r>
                  <a:rPr lang="it-IT" altLang="it-IT" sz="2200">
                    <a:solidFill>
                      <a:srgbClr val="000099"/>
                    </a:solidFill>
                    <a:latin typeface="Arial" panose="020B0604020202020204" pitchFamily="34" charset="0"/>
                  </a:rPr>
                  <a:t>	&gt;	HIO</a:t>
                </a:r>
                <a:r>
                  <a:rPr lang="it-IT" altLang="it-IT" sz="2200" baseline="-25000">
                    <a:solidFill>
                      <a:srgbClr val="000099"/>
                    </a:solidFill>
                    <a:latin typeface="Arial" panose="020B0604020202020204" pitchFamily="34" charset="0"/>
                  </a:rPr>
                  <a:t>4</a:t>
                </a:r>
                <a:r>
                  <a:rPr lang="it-IT" altLang="it-IT" sz="2200">
                    <a:solidFill>
                      <a:srgbClr val="000099"/>
                    </a:solidFill>
                    <a:latin typeface="Arial" panose="020B0604020202020204" pitchFamily="34" charset="0"/>
                  </a:rPr>
                  <a:t>	</a:t>
                </a:r>
              </a:p>
            </p:txBody>
          </p:sp>
        </p:grpSp>
      </p:grp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2641601" y="6165851"/>
            <a:ext cx="616267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1880" tIns="25940" rIns="51880" bIns="25940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000099"/>
                </a:solidFill>
                <a:latin typeface="Arial" panose="020B0604020202020204" pitchFamily="34" charset="0"/>
              </a:rPr>
              <a:t>3) Acidi poliprotici K</a:t>
            </a:r>
            <a:r>
              <a:rPr lang="it-IT" altLang="it-IT" sz="2400" b="1" baseline="-25000">
                <a:solidFill>
                  <a:srgbClr val="000099"/>
                </a:solidFill>
                <a:latin typeface="Arial" panose="020B0604020202020204" pitchFamily="34" charset="0"/>
              </a:rPr>
              <a:t>a1</a:t>
            </a:r>
            <a:r>
              <a:rPr lang="it-IT" altLang="it-IT" sz="2400" b="1">
                <a:solidFill>
                  <a:srgbClr val="000099"/>
                </a:solidFill>
                <a:latin typeface="Arial" panose="020B0604020202020204" pitchFamily="34" charset="0"/>
              </a:rPr>
              <a:t>  </a:t>
            </a:r>
            <a:r>
              <a:rPr lang="it-IT" altLang="it-IT" sz="2400" b="1" u="sng">
                <a:solidFill>
                  <a:srgbClr val="000099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</a:t>
            </a:r>
            <a:r>
              <a:rPr lang="it-IT" altLang="it-IT" sz="2400" b="1">
                <a:solidFill>
                  <a:srgbClr val="000099"/>
                </a:solidFill>
                <a:latin typeface="Arial" panose="020B0604020202020204" pitchFamily="34" charset="0"/>
              </a:rPr>
              <a:t> 10</a:t>
            </a:r>
            <a:r>
              <a:rPr lang="it-IT" altLang="it-IT" sz="2400" b="1" baseline="30000">
                <a:solidFill>
                  <a:srgbClr val="000099"/>
                </a:solidFill>
                <a:latin typeface="Arial" panose="020B0604020202020204" pitchFamily="34" charset="0"/>
              </a:rPr>
              <a:t>-4</a:t>
            </a:r>
            <a:r>
              <a:rPr lang="it-IT" altLang="it-IT" sz="2400" b="1">
                <a:solidFill>
                  <a:srgbClr val="000099"/>
                </a:solidFill>
                <a:latin typeface="Arial" panose="020B0604020202020204" pitchFamily="34" charset="0"/>
              </a:rPr>
              <a:t> K</a:t>
            </a:r>
            <a:r>
              <a:rPr lang="it-IT" altLang="it-IT" sz="2400" b="1" baseline="-25000">
                <a:solidFill>
                  <a:srgbClr val="000099"/>
                </a:solidFill>
                <a:latin typeface="Arial" panose="020B0604020202020204" pitchFamily="34" charset="0"/>
              </a:rPr>
              <a:t>a2</a:t>
            </a:r>
            <a:r>
              <a:rPr lang="it-IT" altLang="it-IT" sz="2400" b="1">
                <a:solidFill>
                  <a:srgbClr val="000099"/>
                </a:solidFill>
                <a:latin typeface="Arial" panose="020B0604020202020204" pitchFamily="34" charset="0"/>
              </a:rPr>
              <a:t>  </a:t>
            </a:r>
            <a:r>
              <a:rPr lang="it-IT" altLang="it-IT" sz="2400" b="1" u="sng">
                <a:solidFill>
                  <a:srgbClr val="000099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</a:t>
            </a:r>
            <a:r>
              <a:rPr lang="it-IT" altLang="it-IT" sz="2400" b="1">
                <a:solidFill>
                  <a:srgbClr val="000099"/>
                </a:solidFill>
                <a:latin typeface="Arial" panose="020B0604020202020204" pitchFamily="34" charset="0"/>
              </a:rPr>
              <a:t> 10</a:t>
            </a:r>
            <a:r>
              <a:rPr lang="it-IT" altLang="it-IT" sz="2400" b="1" baseline="30000">
                <a:solidFill>
                  <a:srgbClr val="000099"/>
                </a:solidFill>
                <a:latin typeface="Arial" panose="020B0604020202020204" pitchFamily="34" charset="0"/>
              </a:rPr>
              <a:t>-8</a:t>
            </a:r>
          </a:p>
        </p:txBody>
      </p:sp>
      <p:grpSp>
        <p:nvGrpSpPr>
          <p:cNvPr id="37" name="Gruppo 36"/>
          <p:cNvGrpSpPr>
            <a:grpSpLocks/>
          </p:cNvGrpSpPr>
          <p:nvPr/>
        </p:nvGrpSpPr>
        <p:grpSpPr bwMode="auto">
          <a:xfrm>
            <a:off x="2351088" y="2232026"/>
            <a:ext cx="6858000" cy="424796"/>
            <a:chOff x="-785240" y="2334514"/>
            <a:chExt cx="6858000" cy="424741"/>
          </a:xfrm>
        </p:grpSpPr>
        <p:sp>
          <p:nvSpPr>
            <p:cNvPr id="45070" name="Rectangle 10"/>
            <p:cNvSpPr>
              <a:spLocks noChangeArrowheads="1"/>
            </p:cNvSpPr>
            <p:nvPr/>
          </p:nvSpPr>
          <p:spPr bwMode="auto">
            <a:xfrm>
              <a:off x="4868516" y="2386082"/>
              <a:ext cx="922338" cy="292100"/>
            </a:xfrm>
            <a:prstGeom prst="rect">
              <a:avLst/>
            </a:prstGeom>
            <a:solidFill>
              <a:srgbClr val="000066"/>
            </a:solidFill>
            <a:ln w="28575">
              <a:solidFill>
                <a:srgbClr val="FF3399"/>
              </a:solidFill>
              <a:miter lim="800000"/>
              <a:headEnd/>
              <a:tailEnd/>
            </a:ln>
          </p:spPr>
          <p:txBody>
            <a:bodyPr wrap="none" lIns="91420" tIns="45710" rIns="91420" bIns="4571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45071" name="Text Box 11"/>
            <p:cNvSpPr txBox="1">
              <a:spLocks noChangeArrowheads="1"/>
            </p:cNvSpPr>
            <p:nvPr/>
          </p:nvSpPr>
          <p:spPr bwMode="auto">
            <a:xfrm>
              <a:off x="-785240" y="2334514"/>
              <a:ext cx="6858000" cy="4247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1880" tIns="25940" rIns="51880" b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>
                  <a:solidFill>
                    <a:srgbClr val="000099"/>
                  </a:solidFill>
                  <a:latin typeface="Symbol" panose="05050102010706020507" pitchFamily="18" charset="2"/>
                </a:rPr>
                <a:t>D</a:t>
              </a:r>
              <a:r>
                <a:rPr lang="it-IT" altLang="it-IT" sz="2200" b="1">
                  <a:solidFill>
                    <a:srgbClr val="000099"/>
                  </a:solidFill>
                  <a:latin typeface="Arial" panose="020B0604020202020204" pitchFamily="34" charset="0"/>
                </a:rPr>
                <a:t> = 2</a:t>
              </a:r>
              <a:r>
                <a:rPr lang="it-IT" altLang="it-IT" sz="2200">
                  <a:solidFill>
                    <a:srgbClr val="000099"/>
                  </a:solidFill>
                  <a:latin typeface="Arial" panose="020B0604020202020204" pitchFamily="34" charset="0"/>
                </a:rPr>
                <a:t>	HNO</a:t>
              </a:r>
              <a:r>
                <a:rPr lang="it-IT" altLang="it-IT" sz="2200" baseline="-25000">
                  <a:solidFill>
                    <a:srgbClr val="000099"/>
                  </a:solidFill>
                  <a:latin typeface="Arial" panose="020B0604020202020204" pitchFamily="34" charset="0"/>
                </a:rPr>
                <a:t>3</a:t>
              </a:r>
              <a:r>
                <a:rPr lang="it-IT" altLang="it-IT" sz="2200">
                  <a:solidFill>
                    <a:srgbClr val="000099"/>
                  </a:solidFill>
                  <a:latin typeface="Arial" panose="020B0604020202020204" pitchFamily="34" charset="0"/>
                </a:rPr>
                <a:t>, H</a:t>
              </a:r>
              <a:r>
                <a:rPr lang="it-IT" altLang="it-IT" sz="2200" baseline="-25000">
                  <a:solidFill>
                    <a:srgbClr val="000099"/>
                  </a:solidFill>
                  <a:latin typeface="Arial" panose="020B0604020202020204" pitchFamily="34" charset="0"/>
                </a:rPr>
                <a:t>2</a:t>
              </a:r>
              <a:r>
                <a:rPr lang="it-IT" altLang="it-IT" sz="2200">
                  <a:solidFill>
                    <a:srgbClr val="000099"/>
                  </a:solidFill>
                  <a:latin typeface="Arial" panose="020B0604020202020204" pitchFamily="34" charset="0"/>
                </a:rPr>
                <a:t>SO</a:t>
              </a:r>
              <a:r>
                <a:rPr lang="it-IT" altLang="it-IT" sz="2200" baseline="-25000">
                  <a:solidFill>
                    <a:srgbClr val="000099"/>
                  </a:solidFill>
                  <a:latin typeface="Arial" panose="020B0604020202020204" pitchFamily="34" charset="0"/>
                </a:rPr>
                <a:t>4</a:t>
              </a:r>
              <a:r>
                <a:rPr lang="it-IT" altLang="it-IT" sz="2200">
                  <a:solidFill>
                    <a:srgbClr val="000099"/>
                  </a:solidFill>
                  <a:latin typeface="Arial" panose="020B0604020202020204" pitchFamily="34" charset="0"/>
                </a:rPr>
                <a:t>, HClO</a:t>
              </a:r>
              <a:r>
                <a:rPr lang="it-IT" altLang="it-IT" sz="2200" baseline="-25000">
                  <a:solidFill>
                    <a:srgbClr val="000099"/>
                  </a:solidFill>
                  <a:latin typeface="Arial" panose="020B0604020202020204" pitchFamily="34" charset="0"/>
                </a:rPr>
                <a:t>3</a:t>
              </a:r>
              <a:r>
                <a:rPr lang="it-IT" altLang="it-IT" sz="2200">
                  <a:solidFill>
                    <a:srgbClr val="000099"/>
                  </a:solidFill>
                  <a:latin typeface="Arial" panose="020B0604020202020204" pitchFamily="34" charset="0"/>
                </a:rPr>
                <a:t>				</a:t>
              </a:r>
              <a:r>
                <a:rPr lang="it-IT" altLang="it-IT" sz="2200">
                  <a:solidFill>
                    <a:srgbClr val="FFFF00"/>
                  </a:solidFill>
                  <a:latin typeface="Arial" panose="020B0604020202020204" pitchFamily="34" charset="0"/>
                </a:rPr>
                <a:t>Forti</a:t>
              </a:r>
              <a:endParaRPr lang="it-IT" altLang="it-IT" sz="2200">
                <a:solidFill>
                  <a:srgbClr val="000099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5" name="Gruppo 24"/>
          <p:cNvGrpSpPr>
            <a:grpSpLocks/>
          </p:cNvGrpSpPr>
          <p:nvPr/>
        </p:nvGrpSpPr>
        <p:grpSpPr bwMode="auto">
          <a:xfrm>
            <a:off x="2309813" y="1736725"/>
            <a:ext cx="6858000" cy="424796"/>
            <a:chOff x="556654" y="909150"/>
            <a:chExt cx="6858000" cy="424741"/>
          </a:xfrm>
        </p:grpSpPr>
        <p:sp>
          <p:nvSpPr>
            <p:cNvPr id="45068" name="Rectangle 4"/>
            <p:cNvSpPr>
              <a:spLocks noChangeArrowheads="1"/>
            </p:cNvSpPr>
            <p:nvPr/>
          </p:nvSpPr>
          <p:spPr bwMode="auto">
            <a:xfrm>
              <a:off x="5552112" y="923325"/>
              <a:ext cx="1804987" cy="306388"/>
            </a:xfrm>
            <a:prstGeom prst="rect">
              <a:avLst/>
            </a:prstGeom>
            <a:solidFill>
              <a:srgbClr val="000066"/>
            </a:solidFill>
            <a:ln w="28575">
              <a:solidFill>
                <a:srgbClr val="FF3399"/>
              </a:solidFill>
              <a:miter lim="800000"/>
              <a:headEnd/>
              <a:tailEnd/>
            </a:ln>
          </p:spPr>
          <p:txBody>
            <a:bodyPr wrap="none" lIns="91420" tIns="45710" rIns="91420" bIns="4571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45069" name="Text Box 11"/>
            <p:cNvSpPr txBox="1">
              <a:spLocks noChangeArrowheads="1"/>
            </p:cNvSpPr>
            <p:nvPr/>
          </p:nvSpPr>
          <p:spPr bwMode="auto">
            <a:xfrm>
              <a:off x="556654" y="909150"/>
              <a:ext cx="6858000" cy="4247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1880" tIns="25940" rIns="51880" b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>
                  <a:solidFill>
                    <a:srgbClr val="000099"/>
                  </a:solidFill>
                  <a:latin typeface="Symbol" panose="05050102010706020507" pitchFamily="18" charset="2"/>
                </a:rPr>
                <a:t>D</a:t>
              </a:r>
              <a:r>
                <a:rPr lang="it-IT" altLang="it-IT" sz="2200" b="1">
                  <a:solidFill>
                    <a:srgbClr val="000099"/>
                  </a:solidFill>
                  <a:latin typeface="Arial" panose="020B0604020202020204" pitchFamily="34" charset="0"/>
                </a:rPr>
                <a:t> = 1</a:t>
              </a:r>
              <a:r>
                <a:rPr lang="it-IT" altLang="it-IT" sz="2200">
                  <a:solidFill>
                    <a:srgbClr val="000099"/>
                  </a:solidFill>
                  <a:latin typeface="Arial" panose="020B0604020202020204" pitchFamily="34" charset="0"/>
                </a:rPr>
                <a:t>	HClO</a:t>
              </a:r>
              <a:r>
                <a:rPr lang="it-IT" altLang="it-IT" sz="2200" baseline="-25000">
                  <a:solidFill>
                    <a:srgbClr val="000099"/>
                  </a:solidFill>
                  <a:latin typeface="Arial" panose="020B0604020202020204" pitchFamily="34" charset="0"/>
                </a:rPr>
                <a:t>2</a:t>
              </a:r>
              <a:r>
                <a:rPr lang="it-IT" altLang="it-IT" sz="2200">
                  <a:solidFill>
                    <a:srgbClr val="000099"/>
                  </a:solidFill>
                  <a:latin typeface="Arial" panose="020B0604020202020204" pitchFamily="34" charset="0"/>
                </a:rPr>
                <a:t>, HNO</a:t>
              </a:r>
              <a:r>
                <a:rPr lang="it-IT" altLang="it-IT" sz="2200" baseline="-25000">
                  <a:solidFill>
                    <a:srgbClr val="000099"/>
                  </a:solidFill>
                  <a:latin typeface="Arial" panose="020B0604020202020204" pitchFamily="34" charset="0"/>
                </a:rPr>
                <a:t>2</a:t>
              </a:r>
              <a:r>
                <a:rPr lang="it-IT" altLang="it-IT" sz="2200">
                  <a:solidFill>
                    <a:srgbClr val="000099"/>
                  </a:solidFill>
                  <a:latin typeface="Arial" panose="020B0604020202020204" pitchFamily="34" charset="0"/>
                </a:rPr>
                <a:t>, H</a:t>
              </a:r>
              <a:r>
                <a:rPr lang="it-IT" altLang="it-IT" sz="2200" baseline="-25000">
                  <a:solidFill>
                    <a:srgbClr val="000099"/>
                  </a:solidFill>
                  <a:latin typeface="Arial" panose="020B0604020202020204" pitchFamily="34" charset="0"/>
                </a:rPr>
                <a:t>2</a:t>
              </a:r>
              <a:r>
                <a:rPr lang="it-IT" altLang="it-IT" sz="2200">
                  <a:solidFill>
                    <a:srgbClr val="000099"/>
                  </a:solidFill>
                  <a:latin typeface="Arial" panose="020B0604020202020204" pitchFamily="34" charset="0"/>
                </a:rPr>
                <a:t>SO</a:t>
              </a:r>
              <a:r>
                <a:rPr lang="it-IT" altLang="it-IT" sz="2200" baseline="-25000">
                  <a:solidFill>
                    <a:srgbClr val="000099"/>
                  </a:solidFill>
                  <a:latin typeface="Arial" panose="020B0604020202020204" pitchFamily="34" charset="0"/>
                </a:rPr>
                <a:t>3</a:t>
              </a:r>
              <a:r>
                <a:rPr lang="it-IT" altLang="it-IT" sz="2200">
                  <a:solidFill>
                    <a:srgbClr val="000099"/>
                  </a:solidFill>
                  <a:latin typeface="Arial" panose="020B0604020202020204" pitchFamily="34" charset="0"/>
                </a:rPr>
                <a:t>, H</a:t>
              </a:r>
              <a:r>
                <a:rPr lang="it-IT" altLang="it-IT" sz="2200" baseline="-25000">
                  <a:solidFill>
                    <a:srgbClr val="000099"/>
                  </a:solidFill>
                  <a:latin typeface="Arial" panose="020B0604020202020204" pitchFamily="34" charset="0"/>
                </a:rPr>
                <a:t>3</a:t>
              </a:r>
              <a:r>
                <a:rPr lang="it-IT" altLang="it-IT" sz="2200">
                  <a:solidFill>
                    <a:srgbClr val="000099"/>
                  </a:solidFill>
                  <a:latin typeface="Arial" panose="020B0604020202020204" pitchFamily="34" charset="0"/>
                </a:rPr>
                <a:t>AsO</a:t>
              </a:r>
              <a:r>
                <a:rPr lang="it-IT" altLang="it-IT" sz="2200" baseline="-25000">
                  <a:solidFill>
                    <a:srgbClr val="000099"/>
                  </a:solidFill>
                  <a:latin typeface="Arial" panose="020B0604020202020204" pitchFamily="34" charset="0"/>
                </a:rPr>
                <a:t>4</a:t>
              </a:r>
              <a:r>
                <a:rPr lang="it-IT" altLang="it-IT" sz="2200">
                  <a:solidFill>
                    <a:srgbClr val="000099"/>
                  </a:solidFill>
                  <a:latin typeface="Arial" panose="020B0604020202020204" pitchFamily="34" charset="0"/>
                </a:rPr>
                <a:t>   </a:t>
              </a:r>
              <a:r>
                <a:rPr lang="it-IT" altLang="it-IT" sz="2200">
                  <a:solidFill>
                    <a:srgbClr val="FFFF00"/>
                  </a:solidFill>
                  <a:latin typeface="Arial" panose="020B0604020202020204" pitchFamily="34" charset="0"/>
                </a:rPr>
                <a:t>Medio-Deboli</a:t>
              </a:r>
              <a:endParaRPr lang="it-IT" altLang="it-IT" sz="2200">
                <a:solidFill>
                  <a:srgbClr val="000099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31" name="Gruppo 30"/>
          <p:cNvGrpSpPr>
            <a:grpSpLocks/>
          </p:cNvGrpSpPr>
          <p:nvPr/>
        </p:nvGrpSpPr>
        <p:grpSpPr bwMode="auto">
          <a:xfrm>
            <a:off x="2344739" y="2771776"/>
            <a:ext cx="7075487" cy="424796"/>
            <a:chOff x="61339" y="1416448"/>
            <a:chExt cx="7075517" cy="424741"/>
          </a:xfrm>
        </p:grpSpPr>
        <p:sp>
          <p:nvSpPr>
            <p:cNvPr id="45066" name="Rectangle 4"/>
            <p:cNvSpPr>
              <a:spLocks noChangeArrowheads="1"/>
            </p:cNvSpPr>
            <p:nvPr/>
          </p:nvSpPr>
          <p:spPr bwMode="auto">
            <a:xfrm>
              <a:off x="5331869" y="1460872"/>
              <a:ext cx="1804987" cy="306388"/>
            </a:xfrm>
            <a:prstGeom prst="rect">
              <a:avLst/>
            </a:prstGeom>
            <a:solidFill>
              <a:srgbClr val="000066"/>
            </a:solidFill>
            <a:ln w="28575">
              <a:solidFill>
                <a:srgbClr val="FF3399"/>
              </a:solidFill>
              <a:miter lim="800000"/>
              <a:headEnd/>
              <a:tailEnd/>
            </a:ln>
          </p:spPr>
          <p:txBody>
            <a:bodyPr wrap="none" lIns="91420" tIns="45710" rIns="91420" bIns="4571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45067" name="Text Box 11"/>
            <p:cNvSpPr txBox="1">
              <a:spLocks noChangeArrowheads="1"/>
            </p:cNvSpPr>
            <p:nvPr/>
          </p:nvSpPr>
          <p:spPr bwMode="auto">
            <a:xfrm>
              <a:off x="61339" y="1416448"/>
              <a:ext cx="6858000" cy="4247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1880" tIns="25940" rIns="51880" b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>
                  <a:solidFill>
                    <a:srgbClr val="000099"/>
                  </a:solidFill>
                  <a:latin typeface="Symbol" panose="05050102010706020507" pitchFamily="18" charset="2"/>
                </a:rPr>
                <a:t>D</a:t>
              </a:r>
              <a:r>
                <a:rPr lang="it-IT" altLang="it-IT" sz="2200" b="1">
                  <a:solidFill>
                    <a:srgbClr val="000099"/>
                  </a:solidFill>
                  <a:latin typeface="Arial" panose="020B0604020202020204" pitchFamily="34" charset="0"/>
                </a:rPr>
                <a:t> = 3</a:t>
              </a:r>
              <a:r>
                <a:rPr lang="it-IT" altLang="it-IT" sz="2200">
                  <a:solidFill>
                    <a:srgbClr val="000099"/>
                  </a:solidFill>
                  <a:latin typeface="Arial" panose="020B0604020202020204" pitchFamily="34" charset="0"/>
                </a:rPr>
                <a:t>	HMnO</a:t>
              </a:r>
              <a:r>
                <a:rPr lang="it-IT" altLang="it-IT" sz="2200" baseline="-25000">
                  <a:solidFill>
                    <a:srgbClr val="000099"/>
                  </a:solidFill>
                  <a:latin typeface="Arial" panose="020B0604020202020204" pitchFamily="34" charset="0"/>
                </a:rPr>
                <a:t>4</a:t>
              </a:r>
              <a:r>
                <a:rPr lang="it-IT" altLang="it-IT" sz="2200">
                  <a:solidFill>
                    <a:srgbClr val="000099"/>
                  </a:solidFill>
                  <a:latin typeface="Arial" panose="020B0604020202020204" pitchFamily="34" charset="0"/>
                </a:rPr>
                <a:t>, HIO</a:t>
              </a:r>
              <a:r>
                <a:rPr lang="it-IT" altLang="it-IT" sz="2200" baseline="-25000">
                  <a:solidFill>
                    <a:srgbClr val="000099"/>
                  </a:solidFill>
                  <a:latin typeface="Arial" panose="020B0604020202020204" pitchFamily="34" charset="0"/>
                </a:rPr>
                <a:t>4</a:t>
              </a:r>
              <a:r>
                <a:rPr lang="it-IT" altLang="it-IT" sz="2200">
                  <a:solidFill>
                    <a:srgbClr val="000099"/>
                  </a:solidFill>
                  <a:latin typeface="Arial" panose="020B0604020202020204" pitchFamily="34" charset="0"/>
                </a:rPr>
                <a:t>, HClO</a:t>
              </a:r>
              <a:r>
                <a:rPr lang="it-IT" altLang="it-IT" sz="2200" baseline="-25000">
                  <a:solidFill>
                    <a:srgbClr val="000099"/>
                  </a:solidFill>
                  <a:latin typeface="Arial" panose="020B0604020202020204" pitchFamily="34" charset="0"/>
                </a:rPr>
                <a:t>4</a:t>
              </a:r>
              <a:r>
                <a:rPr lang="it-IT" altLang="it-IT" sz="2200">
                  <a:solidFill>
                    <a:srgbClr val="000099"/>
                  </a:solidFill>
                  <a:latin typeface="Arial" panose="020B0604020202020204" pitchFamily="34" charset="0"/>
                </a:rPr>
                <a:t>			   </a:t>
              </a:r>
              <a:r>
                <a:rPr lang="it-IT" altLang="it-IT" sz="2200">
                  <a:solidFill>
                    <a:srgbClr val="FFFF00"/>
                  </a:solidFill>
                  <a:latin typeface="Arial" panose="020B0604020202020204" pitchFamily="34" charset="0"/>
                </a:rPr>
                <a:t>Fortissimi</a:t>
              </a:r>
              <a:endParaRPr lang="it-IT" altLang="it-IT" sz="2200">
                <a:solidFill>
                  <a:srgbClr val="000099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1600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8145"/>
    </mc:Choice>
    <mc:Fallback>
      <p:transition spd="slow" advTm="2081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WordArt 18"/>
          <p:cNvSpPr>
            <a:spLocks noChangeArrowheads="1" noChangeShapeType="1" noTextEdit="1"/>
          </p:cNvSpPr>
          <p:nvPr/>
        </p:nvSpPr>
        <p:spPr bwMode="auto">
          <a:xfrm>
            <a:off x="3443288" y="188913"/>
            <a:ext cx="5148262" cy="463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>
                      <a:alpha val="50000"/>
                    </a:srgbClr>
                  </a:outerShdw>
                </a:effectLst>
                <a:latin typeface="Comic Sans MS" panose="030F0702030302020204" pitchFamily="66" charset="0"/>
                <a:ea typeface="MS PGothic" panose="020B0600070205080204" pitchFamily="34" charset="-128"/>
              </a:rPr>
              <a:t>Idracidi</a:t>
            </a:r>
          </a:p>
        </p:txBody>
      </p:sp>
      <p:sp>
        <p:nvSpPr>
          <p:cNvPr id="3" name="Text Box 19"/>
          <p:cNvSpPr txBox="1">
            <a:spLocks noChangeArrowheads="1"/>
          </p:cNvSpPr>
          <p:nvPr/>
        </p:nvSpPr>
        <p:spPr bwMode="auto">
          <a:xfrm>
            <a:off x="2109789" y="895351"/>
            <a:ext cx="7881937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1880" tIns="25940" rIns="51880" bIns="25940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>
                <a:solidFill>
                  <a:srgbClr val="000099"/>
                </a:solidFill>
                <a:latin typeface="Arial" panose="020B0604020202020204" pitchFamily="34" charset="0"/>
              </a:rPr>
              <a:t>L'acidità CRESCE con le dimensioni dell'atomo centrale</a:t>
            </a:r>
            <a:endParaRPr lang="it-IT" altLang="it-IT" sz="2400" b="1" baseline="-25000">
              <a:solidFill>
                <a:srgbClr val="000099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1703389" y="2644776"/>
            <a:ext cx="915352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1880" tIns="25940" rIns="51880" bIns="25940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>
                <a:solidFill>
                  <a:srgbClr val="000099"/>
                </a:solidFill>
                <a:latin typeface="Arial" panose="020B0604020202020204" pitchFamily="34" charset="0"/>
              </a:rPr>
              <a:t>Nello stesso periodo, cresce andando verso il VII gruppo</a:t>
            </a:r>
            <a:endParaRPr lang="it-IT" altLang="it-IT" sz="2400" b="1" baseline="-25000">
              <a:solidFill>
                <a:srgbClr val="000099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 Box 21"/>
          <p:cNvSpPr txBox="1">
            <a:spLocks noChangeArrowheads="1"/>
          </p:cNvSpPr>
          <p:nvPr/>
        </p:nvSpPr>
        <p:spPr bwMode="auto">
          <a:xfrm>
            <a:off x="3648075" y="1420813"/>
            <a:ext cx="4507582" cy="477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880" tIns="25940" rIns="51880" bIns="25940">
            <a:spAutoFit/>
          </a:bodyPr>
          <a:lstStyle>
            <a:lvl1pPr defTabSz="519113">
              <a:spcBef>
                <a:spcPct val="20000"/>
              </a:spcBef>
              <a:buChar char="•"/>
              <a:tabLst>
                <a:tab pos="752475" algn="l"/>
                <a:tab pos="1195388" algn="l"/>
                <a:tab pos="1998663" algn="l"/>
                <a:tab pos="2439988" algn="l"/>
                <a:tab pos="3292475" algn="l"/>
                <a:tab pos="37338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519113">
              <a:spcBef>
                <a:spcPct val="20000"/>
              </a:spcBef>
              <a:buChar char="–"/>
              <a:tabLst>
                <a:tab pos="752475" algn="l"/>
                <a:tab pos="1195388" algn="l"/>
                <a:tab pos="1998663" algn="l"/>
                <a:tab pos="2439988" algn="l"/>
                <a:tab pos="3292475" algn="l"/>
                <a:tab pos="37338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519113">
              <a:spcBef>
                <a:spcPct val="20000"/>
              </a:spcBef>
              <a:buChar char="•"/>
              <a:tabLst>
                <a:tab pos="752475" algn="l"/>
                <a:tab pos="1195388" algn="l"/>
                <a:tab pos="1998663" algn="l"/>
                <a:tab pos="2439988" algn="l"/>
                <a:tab pos="3292475" algn="l"/>
                <a:tab pos="3733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519113">
              <a:spcBef>
                <a:spcPct val="20000"/>
              </a:spcBef>
              <a:buChar char="–"/>
              <a:tabLst>
                <a:tab pos="752475" algn="l"/>
                <a:tab pos="1195388" algn="l"/>
                <a:tab pos="1998663" algn="l"/>
                <a:tab pos="2439988" algn="l"/>
                <a:tab pos="3292475" algn="l"/>
                <a:tab pos="3733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519113">
              <a:spcBef>
                <a:spcPct val="20000"/>
              </a:spcBef>
              <a:buChar char="»"/>
              <a:tabLst>
                <a:tab pos="752475" algn="l"/>
                <a:tab pos="1195388" algn="l"/>
                <a:tab pos="1998663" algn="l"/>
                <a:tab pos="2439988" algn="l"/>
                <a:tab pos="3292475" algn="l"/>
                <a:tab pos="3733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52475" algn="l"/>
                <a:tab pos="1195388" algn="l"/>
                <a:tab pos="1998663" algn="l"/>
                <a:tab pos="2439988" algn="l"/>
                <a:tab pos="3292475" algn="l"/>
                <a:tab pos="3733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52475" algn="l"/>
                <a:tab pos="1195388" algn="l"/>
                <a:tab pos="1998663" algn="l"/>
                <a:tab pos="2439988" algn="l"/>
                <a:tab pos="3292475" algn="l"/>
                <a:tab pos="3733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52475" algn="l"/>
                <a:tab pos="1195388" algn="l"/>
                <a:tab pos="1998663" algn="l"/>
                <a:tab pos="2439988" algn="l"/>
                <a:tab pos="3292475" algn="l"/>
                <a:tab pos="3733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52475" algn="l"/>
                <a:tab pos="1195388" algn="l"/>
                <a:tab pos="1998663" algn="l"/>
                <a:tab pos="2439988" algn="l"/>
                <a:tab pos="3292475" algn="l"/>
                <a:tab pos="3733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>
                <a:solidFill>
                  <a:srgbClr val="000099"/>
                </a:solidFill>
                <a:latin typeface="Arial" panose="020B0604020202020204" pitchFamily="34" charset="0"/>
              </a:rPr>
              <a:t>H</a:t>
            </a:r>
            <a:r>
              <a:rPr lang="it-IT" altLang="it-IT" sz="2300" baseline="-25000">
                <a:solidFill>
                  <a:srgbClr val="000099"/>
                </a:solidFill>
                <a:latin typeface="Arial" panose="020B0604020202020204" pitchFamily="34" charset="0"/>
              </a:rPr>
              <a:t>2</a:t>
            </a:r>
            <a:r>
              <a:rPr lang="it-IT" altLang="it-IT" sz="2300">
                <a:solidFill>
                  <a:srgbClr val="000099"/>
                </a:solidFill>
                <a:latin typeface="Arial" panose="020B0604020202020204" pitchFamily="34" charset="0"/>
              </a:rPr>
              <a:t>O	&lt;	H</a:t>
            </a:r>
            <a:r>
              <a:rPr lang="it-IT" altLang="it-IT" sz="2300" baseline="-25000">
                <a:solidFill>
                  <a:srgbClr val="000099"/>
                </a:solidFill>
                <a:latin typeface="Arial" panose="020B0604020202020204" pitchFamily="34" charset="0"/>
              </a:rPr>
              <a:t>2</a:t>
            </a:r>
            <a:r>
              <a:rPr lang="it-IT" altLang="it-IT" sz="2300">
                <a:solidFill>
                  <a:srgbClr val="000099"/>
                </a:solidFill>
                <a:latin typeface="Arial" panose="020B0604020202020204" pitchFamily="34" charset="0"/>
              </a:rPr>
              <a:t>S	&lt;	H</a:t>
            </a:r>
            <a:r>
              <a:rPr lang="it-IT" altLang="it-IT" sz="2300" baseline="-25000">
                <a:solidFill>
                  <a:srgbClr val="000099"/>
                </a:solidFill>
                <a:latin typeface="Arial" panose="020B0604020202020204" pitchFamily="34" charset="0"/>
              </a:rPr>
              <a:t>2</a:t>
            </a:r>
            <a:r>
              <a:rPr lang="it-IT" altLang="it-IT" sz="2300">
                <a:solidFill>
                  <a:srgbClr val="000099"/>
                </a:solidFill>
                <a:latin typeface="Arial" panose="020B0604020202020204" pitchFamily="34" charset="0"/>
              </a:rPr>
              <a:t>Se	&lt;	H</a:t>
            </a:r>
            <a:r>
              <a:rPr lang="it-IT" altLang="it-IT" sz="2300" baseline="-25000">
                <a:solidFill>
                  <a:srgbClr val="000099"/>
                </a:solidFill>
                <a:latin typeface="Arial" panose="020B0604020202020204" pitchFamily="34" charset="0"/>
              </a:rPr>
              <a:t>2</a:t>
            </a:r>
            <a:r>
              <a:rPr lang="it-IT" altLang="it-IT" sz="2300">
                <a:solidFill>
                  <a:srgbClr val="000099"/>
                </a:solidFill>
                <a:latin typeface="Arial" panose="020B0604020202020204" pitchFamily="34" charset="0"/>
              </a:rPr>
              <a:t>Te</a:t>
            </a:r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2982913" y="3573464"/>
            <a:ext cx="626745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880" tIns="25940" rIns="51880" bIns="25940">
            <a:spAutoFit/>
          </a:bodyPr>
          <a:lstStyle>
            <a:lvl1pPr defTabSz="519113">
              <a:spcBef>
                <a:spcPct val="20000"/>
              </a:spcBef>
              <a:buChar char="•"/>
              <a:tabLst>
                <a:tab pos="1195388" algn="l"/>
                <a:tab pos="2047875" algn="l"/>
                <a:tab pos="3243263" algn="l"/>
                <a:tab pos="3898900" algn="l"/>
                <a:tab pos="50292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519113">
              <a:spcBef>
                <a:spcPct val="20000"/>
              </a:spcBef>
              <a:buChar char="–"/>
              <a:tabLst>
                <a:tab pos="1195388" algn="l"/>
                <a:tab pos="2047875" algn="l"/>
                <a:tab pos="3243263" algn="l"/>
                <a:tab pos="3898900" algn="l"/>
                <a:tab pos="50292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519113">
              <a:spcBef>
                <a:spcPct val="20000"/>
              </a:spcBef>
              <a:buChar char="•"/>
              <a:tabLst>
                <a:tab pos="1195388" algn="l"/>
                <a:tab pos="2047875" algn="l"/>
                <a:tab pos="3243263" algn="l"/>
                <a:tab pos="3898900" algn="l"/>
                <a:tab pos="5029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519113">
              <a:spcBef>
                <a:spcPct val="20000"/>
              </a:spcBef>
              <a:buChar char="–"/>
              <a:tabLst>
                <a:tab pos="1195388" algn="l"/>
                <a:tab pos="2047875" algn="l"/>
                <a:tab pos="3243263" algn="l"/>
                <a:tab pos="3898900" algn="l"/>
                <a:tab pos="5029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519113">
              <a:spcBef>
                <a:spcPct val="20000"/>
              </a:spcBef>
              <a:buChar char="»"/>
              <a:tabLst>
                <a:tab pos="1195388" algn="l"/>
                <a:tab pos="2047875" algn="l"/>
                <a:tab pos="3243263" algn="l"/>
                <a:tab pos="3898900" algn="l"/>
                <a:tab pos="5029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95388" algn="l"/>
                <a:tab pos="2047875" algn="l"/>
                <a:tab pos="3243263" algn="l"/>
                <a:tab pos="3898900" algn="l"/>
                <a:tab pos="5029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95388" algn="l"/>
                <a:tab pos="2047875" algn="l"/>
                <a:tab pos="3243263" algn="l"/>
                <a:tab pos="3898900" algn="l"/>
                <a:tab pos="5029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95388" algn="l"/>
                <a:tab pos="2047875" algn="l"/>
                <a:tab pos="3243263" algn="l"/>
                <a:tab pos="3898900" algn="l"/>
                <a:tab pos="5029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95388" algn="l"/>
                <a:tab pos="2047875" algn="l"/>
                <a:tab pos="3243263" algn="l"/>
                <a:tab pos="3898900" algn="l"/>
                <a:tab pos="5029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>
                <a:solidFill>
                  <a:srgbClr val="000099"/>
                </a:solidFill>
                <a:latin typeface="Arial" panose="020B0604020202020204" pitchFamily="34" charset="0"/>
              </a:rPr>
              <a:t>CH</a:t>
            </a:r>
            <a:r>
              <a:rPr lang="it-IT" altLang="it-IT" sz="2300" baseline="-25000">
                <a:solidFill>
                  <a:srgbClr val="000099"/>
                </a:solidFill>
                <a:latin typeface="Arial" panose="020B0604020202020204" pitchFamily="34" charset="0"/>
              </a:rPr>
              <a:t>4</a:t>
            </a:r>
            <a:r>
              <a:rPr lang="it-IT" altLang="it-IT" sz="2300">
                <a:solidFill>
                  <a:srgbClr val="000099"/>
                </a:solidFill>
                <a:latin typeface="Arial" panose="020B0604020202020204" pitchFamily="34" charset="0"/>
              </a:rPr>
              <a:t>	&lt;	NH</a:t>
            </a:r>
            <a:r>
              <a:rPr lang="it-IT" altLang="it-IT" sz="2300" baseline="-25000">
                <a:solidFill>
                  <a:srgbClr val="000099"/>
                </a:solidFill>
                <a:latin typeface="Arial" panose="020B0604020202020204" pitchFamily="34" charset="0"/>
              </a:rPr>
              <a:t>3</a:t>
            </a:r>
            <a:r>
              <a:rPr lang="it-IT" altLang="it-IT" sz="2300">
                <a:solidFill>
                  <a:srgbClr val="000099"/>
                </a:solidFill>
                <a:latin typeface="Arial" panose="020B0604020202020204" pitchFamily="34" charset="0"/>
              </a:rPr>
              <a:t>	&lt;	H</a:t>
            </a:r>
            <a:r>
              <a:rPr lang="it-IT" altLang="it-IT" sz="2300" baseline="-25000">
                <a:solidFill>
                  <a:srgbClr val="000099"/>
                </a:solidFill>
                <a:latin typeface="Arial" panose="020B0604020202020204" pitchFamily="34" charset="0"/>
              </a:rPr>
              <a:t>2</a:t>
            </a:r>
            <a:r>
              <a:rPr lang="it-IT" altLang="it-IT" sz="2300">
                <a:solidFill>
                  <a:srgbClr val="000099"/>
                </a:solidFill>
                <a:latin typeface="Arial" panose="020B0604020202020204" pitchFamily="34" charset="0"/>
              </a:rPr>
              <a:t>O	&lt;	HF</a:t>
            </a:r>
          </a:p>
        </p:txBody>
      </p:sp>
      <p:sp>
        <p:nvSpPr>
          <p:cNvPr id="7" name="Text Box 23"/>
          <p:cNvSpPr txBox="1">
            <a:spLocks noChangeArrowheads="1"/>
          </p:cNvSpPr>
          <p:nvPr/>
        </p:nvSpPr>
        <p:spPr bwMode="auto">
          <a:xfrm>
            <a:off x="2424114" y="4386264"/>
            <a:ext cx="1709737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880" tIns="25940" rIns="51880" bIns="25940">
            <a:spAutoFit/>
          </a:bodyPr>
          <a:lstStyle>
            <a:lvl1pPr defTabSz="519113">
              <a:spcBef>
                <a:spcPct val="20000"/>
              </a:spcBef>
              <a:buChar char="•"/>
              <a:tabLst>
                <a:tab pos="752475" algn="l"/>
                <a:tab pos="1195388" algn="l"/>
                <a:tab pos="1998663" algn="l"/>
                <a:tab pos="2439988" algn="l"/>
                <a:tab pos="3292475" algn="l"/>
                <a:tab pos="37338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519113">
              <a:spcBef>
                <a:spcPct val="20000"/>
              </a:spcBef>
              <a:buChar char="–"/>
              <a:tabLst>
                <a:tab pos="752475" algn="l"/>
                <a:tab pos="1195388" algn="l"/>
                <a:tab pos="1998663" algn="l"/>
                <a:tab pos="2439988" algn="l"/>
                <a:tab pos="3292475" algn="l"/>
                <a:tab pos="37338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519113">
              <a:spcBef>
                <a:spcPct val="20000"/>
              </a:spcBef>
              <a:buChar char="•"/>
              <a:tabLst>
                <a:tab pos="752475" algn="l"/>
                <a:tab pos="1195388" algn="l"/>
                <a:tab pos="1998663" algn="l"/>
                <a:tab pos="2439988" algn="l"/>
                <a:tab pos="3292475" algn="l"/>
                <a:tab pos="3733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519113">
              <a:spcBef>
                <a:spcPct val="20000"/>
              </a:spcBef>
              <a:buChar char="–"/>
              <a:tabLst>
                <a:tab pos="752475" algn="l"/>
                <a:tab pos="1195388" algn="l"/>
                <a:tab pos="1998663" algn="l"/>
                <a:tab pos="2439988" algn="l"/>
                <a:tab pos="3292475" algn="l"/>
                <a:tab pos="3733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519113">
              <a:spcBef>
                <a:spcPct val="20000"/>
              </a:spcBef>
              <a:buChar char="»"/>
              <a:tabLst>
                <a:tab pos="752475" algn="l"/>
                <a:tab pos="1195388" algn="l"/>
                <a:tab pos="1998663" algn="l"/>
                <a:tab pos="2439988" algn="l"/>
                <a:tab pos="3292475" algn="l"/>
                <a:tab pos="3733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52475" algn="l"/>
                <a:tab pos="1195388" algn="l"/>
                <a:tab pos="1998663" algn="l"/>
                <a:tab pos="2439988" algn="l"/>
                <a:tab pos="3292475" algn="l"/>
                <a:tab pos="3733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52475" algn="l"/>
                <a:tab pos="1195388" algn="l"/>
                <a:tab pos="1998663" algn="l"/>
                <a:tab pos="2439988" algn="l"/>
                <a:tab pos="3292475" algn="l"/>
                <a:tab pos="3733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52475" algn="l"/>
                <a:tab pos="1195388" algn="l"/>
                <a:tab pos="1998663" algn="l"/>
                <a:tab pos="2439988" algn="l"/>
                <a:tab pos="3292475" algn="l"/>
                <a:tab pos="3733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52475" algn="l"/>
                <a:tab pos="1195388" algn="l"/>
                <a:tab pos="1998663" algn="l"/>
                <a:tab pos="2439988" algn="l"/>
                <a:tab pos="3292475" algn="l"/>
                <a:tab pos="3733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>
                <a:solidFill>
                  <a:srgbClr val="000099"/>
                </a:solidFill>
                <a:latin typeface="Arial" panose="020B0604020202020204" pitchFamily="34" charset="0"/>
              </a:rPr>
              <a:t>Debolissimo</a:t>
            </a:r>
          </a:p>
        </p:txBody>
      </p:sp>
      <p:sp>
        <p:nvSpPr>
          <p:cNvPr id="8" name="Text Box 24"/>
          <p:cNvSpPr txBox="1">
            <a:spLocks noChangeArrowheads="1"/>
          </p:cNvSpPr>
          <p:nvPr/>
        </p:nvSpPr>
        <p:spPr bwMode="auto">
          <a:xfrm>
            <a:off x="4406900" y="4386264"/>
            <a:ext cx="17097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880" tIns="25940" rIns="51880" bIns="25940">
            <a:spAutoFit/>
          </a:bodyPr>
          <a:lstStyle>
            <a:lvl1pPr defTabSz="519113">
              <a:spcBef>
                <a:spcPct val="20000"/>
              </a:spcBef>
              <a:buChar char="•"/>
              <a:tabLst>
                <a:tab pos="752475" algn="l"/>
                <a:tab pos="1195388" algn="l"/>
                <a:tab pos="1998663" algn="l"/>
                <a:tab pos="2439988" algn="l"/>
                <a:tab pos="3292475" algn="l"/>
                <a:tab pos="37338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519113">
              <a:spcBef>
                <a:spcPct val="20000"/>
              </a:spcBef>
              <a:buChar char="–"/>
              <a:tabLst>
                <a:tab pos="752475" algn="l"/>
                <a:tab pos="1195388" algn="l"/>
                <a:tab pos="1998663" algn="l"/>
                <a:tab pos="2439988" algn="l"/>
                <a:tab pos="3292475" algn="l"/>
                <a:tab pos="37338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519113">
              <a:spcBef>
                <a:spcPct val="20000"/>
              </a:spcBef>
              <a:buChar char="•"/>
              <a:tabLst>
                <a:tab pos="752475" algn="l"/>
                <a:tab pos="1195388" algn="l"/>
                <a:tab pos="1998663" algn="l"/>
                <a:tab pos="2439988" algn="l"/>
                <a:tab pos="3292475" algn="l"/>
                <a:tab pos="3733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519113">
              <a:spcBef>
                <a:spcPct val="20000"/>
              </a:spcBef>
              <a:buChar char="–"/>
              <a:tabLst>
                <a:tab pos="752475" algn="l"/>
                <a:tab pos="1195388" algn="l"/>
                <a:tab pos="1998663" algn="l"/>
                <a:tab pos="2439988" algn="l"/>
                <a:tab pos="3292475" algn="l"/>
                <a:tab pos="3733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519113">
              <a:spcBef>
                <a:spcPct val="20000"/>
              </a:spcBef>
              <a:buChar char="»"/>
              <a:tabLst>
                <a:tab pos="752475" algn="l"/>
                <a:tab pos="1195388" algn="l"/>
                <a:tab pos="1998663" algn="l"/>
                <a:tab pos="2439988" algn="l"/>
                <a:tab pos="3292475" algn="l"/>
                <a:tab pos="3733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52475" algn="l"/>
                <a:tab pos="1195388" algn="l"/>
                <a:tab pos="1998663" algn="l"/>
                <a:tab pos="2439988" algn="l"/>
                <a:tab pos="3292475" algn="l"/>
                <a:tab pos="3733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52475" algn="l"/>
                <a:tab pos="1195388" algn="l"/>
                <a:tab pos="1998663" algn="l"/>
                <a:tab pos="2439988" algn="l"/>
                <a:tab pos="3292475" algn="l"/>
                <a:tab pos="3733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52475" algn="l"/>
                <a:tab pos="1195388" algn="l"/>
                <a:tab pos="1998663" algn="l"/>
                <a:tab pos="2439988" algn="l"/>
                <a:tab pos="3292475" algn="l"/>
                <a:tab pos="3733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52475" algn="l"/>
                <a:tab pos="1195388" algn="l"/>
                <a:tab pos="1998663" algn="l"/>
                <a:tab pos="2439988" algn="l"/>
                <a:tab pos="3292475" algn="l"/>
                <a:tab pos="3733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>
                <a:solidFill>
                  <a:srgbClr val="000099"/>
                </a:solidFill>
                <a:latin typeface="Arial" panose="020B0604020202020204" pitchFamily="34" charset="0"/>
              </a:rPr>
              <a:t>Debolissimo</a:t>
            </a:r>
          </a:p>
        </p:txBody>
      </p:sp>
      <p:sp>
        <p:nvSpPr>
          <p:cNvPr id="9" name="Text Box 25"/>
          <p:cNvSpPr txBox="1">
            <a:spLocks noChangeArrowheads="1"/>
          </p:cNvSpPr>
          <p:nvPr/>
        </p:nvSpPr>
        <p:spPr bwMode="auto">
          <a:xfrm>
            <a:off x="6743701" y="4279901"/>
            <a:ext cx="987425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880" tIns="25940" rIns="51880" bIns="25940">
            <a:spAutoFit/>
          </a:bodyPr>
          <a:lstStyle>
            <a:lvl1pPr defTabSz="519113">
              <a:spcBef>
                <a:spcPct val="20000"/>
              </a:spcBef>
              <a:buChar char="•"/>
              <a:tabLst>
                <a:tab pos="752475" algn="l"/>
                <a:tab pos="1195388" algn="l"/>
                <a:tab pos="1998663" algn="l"/>
                <a:tab pos="2439988" algn="l"/>
                <a:tab pos="3292475" algn="l"/>
                <a:tab pos="37338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519113">
              <a:spcBef>
                <a:spcPct val="20000"/>
              </a:spcBef>
              <a:buChar char="–"/>
              <a:tabLst>
                <a:tab pos="752475" algn="l"/>
                <a:tab pos="1195388" algn="l"/>
                <a:tab pos="1998663" algn="l"/>
                <a:tab pos="2439988" algn="l"/>
                <a:tab pos="3292475" algn="l"/>
                <a:tab pos="37338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519113">
              <a:spcBef>
                <a:spcPct val="20000"/>
              </a:spcBef>
              <a:buChar char="•"/>
              <a:tabLst>
                <a:tab pos="752475" algn="l"/>
                <a:tab pos="1195388" algn="l"/>
                <a:tab pos="1998663" algn="l"/>
                <a:tab pos="2439988" algn="l"/>
                <a:tab pos="3292475" algn="l"/>
                <a:tab pos="3733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519113">
              <a:spcBef>
                <a:spcPct val="20000"/>
              </a:spcBef>
              <a:buChar char="–"/>
              <a:tabLst>
                <a:tab pos="752475" algn="l"/>
                <a:tab pos="1195388" algn="l"/>
                <a:tab pos="1998663" algn="l"/>
                <a:tab pos="2439988" algn="l"/>
                <a:tab pos="3292475" algn="l"/>
                <a:tab pos="3733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519113">
              <a:spcBef>
                <a:spcPct val="20000"/>
              </a:spcBef>
              <a:buChar char="»"/>
              <a:tabLst>
                <a:tab pos="752475" algn="l"/>
                <a:tab pos="1195388" algn="l"/>
                <a:tab pos="1998663" algn="l"/>
                <a:tab pos="2439988" algn="l"/>
                <a:tab pos="3292475" algn="l"/>
                <a:tab pos="3733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52475" algn="l"/>
                <a:tab pos="1195388" algn="l"/>
                <a:tab pos="1998663" algn="l"/>
                <a:tab pos="2439988" algn="l"/>
                <a:tab pos="3292475" algn="l"/>
                <a:tab pos="3733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52475" algn="l"/>
                <a:tab pos="1195388" algn="l"/>
                <a:tab pos="1998663" algn="l"/>
                <a:tab pos="2439988" algn="l"/>
                <a:tab pos="3292475" algn="l"/>
                <a:tab pos="3733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52475" algn="l"/>
                <a:tab pos="1195388" algn="l"/>
                <a:tab pos="1998663" algn="l"/>
                <a:tab pos="2439988" algn="l"/>
                <a:tab pos="3292475" algn="l"/>
                <a:tab pos="3733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52475" algn="l"/>
                <a:tab pos="1195388" algn="l"/>
                <a:tab pos="1998663" algn="l"/>
                <a:tab pos="2439988" algn="l"/>
                <a:tab pos="3292475" algn="l"/>
                <a:tab pos="3733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>
                <a:solidFill>
                  <a:srgbClr val="000099"/>
                </a:solidFill>
                <a:latin typeface="Arial" panose="020B0604020202020204" pitchFamily="34" charset="0"/>
              </a:rPr>
              <a:t>Molto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>
                <a:solidFill>
                  <a:srgbClr val="000099"/>
                </a:solidFill>
                <a:latin typeface="Arial" panose="020B0604020202020204" pitchFamily="34" charset="0"/>
              </a:rPr>
              <a:t>debole</a:t>
            </a:r>
          </a:p>
        </p:txBody>
      </p:sp>
      <p:sp>
        <p:nvSpPr>
          <p:cNvPr id="10" name="Text Box 26"/>
          <p:cNvSpPr txBox="1">
            <a:spLocks noChangeArrowheads="1"/>
          </p:cNvSpPr>
          <p:nvPr/>
        </p:nvSpPr>
        <p:spPr bwMode="auto">
          <a:xfrm>
            <a:off x="8591551" y="4279900"/>
            <a:ext cx="906463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880" tIns="25940" rIns="51880" bIns="25940">
            <a:spAutoFit/>
          </a:bodyPr>
          <a:lstStyle>
            <a:lvl1pPr defTabSz="519113">
              <a:spcBef>
                <a:spcPct val="20000"/>
              </a:spcBef>
              <a:buChar char="•"/>
              <a:tabLst>
                <a:tab pos="752475" algn="l"/>
                <a:tab pos="1195388" algn="l"/>
                <a:tab pos="1998663" algn="l"/>
                <a:tab pos="2439988" algn="l"/>
                <a:tab pos="3292475" algn="l"/>
                <a:tab pos="37338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519113">
              <a:spcBef>
                <a:spcPct val="20000"/>
              </a:spcBef>
              <a:buChar char="–"/>
              <a:tabLst>
                <a:tab pos="752475" algn="l"/>
                <a:tab pos="1195388" algn="l"/>
                <a:tab pos="1998663" algn="l"/>
                <a:tab pos="2439988" algn="l"/>
                <a:tab pos="3292475" algn="l"/>
                <a:tab pos="37338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519113">
              <a:spcBef>
                <a:spcPct val="20000"/>
              </a:spcBef>
              <a:buChar char="•"/>
              <a:tabLst>
                <a:tab pos="752475" algn="l"/>
                <a:tab pos="1195388" algn="l"/>
                <a:tab pos="1998663" algn="l"/>
                <a:tab pos="2439988" algn="l"/>
                <a:tab pos="3292475" algn="l"/>
                <a:tab pos="3733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519113">
              <a:spcBef>
                <a:spcPct val="20000"/>
              </a:spcBef>
              <a:buChar char="–"/>
              <a:tabLst>
                <a:tab pos="752475" algn="l"/>
                <a:tab pos="1195388" algn="l"/>
                <a:tab pos="1998663" algn="l"/>
                <a:tab pos="2439988" algn="l"/>
                <a:tab pos="3292475" algn="l"/>
                <a:tab pos="3733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519113">
              <a:spcBef>
                <a:spcPct val="20000"/>
              </a:spcBef>
              <a:buChar char="»"/>
              <a:tabLst>
                <a:tab pos="752475" algn="l"/>
                <a:tab pos="1195388" algn="l"/>
                <a:tab pos="1998663" algn="l"/>
                <a:tab pos="2439988" algn="l"/>
                <a:tab pos="3292475" algn="l"/>
                <a:tab pos="3733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52475" algn="l"/>
                <a:tab pos="1195388" algn="l"/>
                <a:tab pos="1998663" algn="l"/>
                <a:tab pos="2439988" algn="l"/>
                <a:tab pos="3292475" algn="l"/>
                <a:tab pos="3733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52475" algn="l"/>
                <a:tab pos="1195388" algn="l"/>
                <a:tab pos="1998663" algn="l"/>
                <a:tab pos="2439988" algn="l"/>
                <a:tab pos="3292475" algn="l"/>
                <a:tab pos="3733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52475" algn="l"/>
                <a:tab pos="1195388" algn="l"/>
                <a:tab pos="1998663" algn="l"/>
                <a:tab pos="2439988" algn="l"/>
                <a:tab pos="3292475" algn="l"/>
                <a:tab pos="3733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52475" algn="l"/>
                <a:tab pos="1195388" algn="l"/>
                <a:tab pos="1998663" algn="l"/>
                <a:tab pos="2439988" algn="l"/>
                <a:tab pos="3292475" algn="l"/>
                <a:tab pos="3733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>
                <a:solidFill>
                  <a:srgbClr val="000099"/>
                </a:solidFill>
                <a:latin typeface="Arial" panose="020B0604020202020204" pitchFamily="34" charset="0"/>
              </a:rPr>
              <a:t>Medio</a:t>
            </a:r>
          </a:p>
        </p:txBody>
      </p:sp>
      <p:sp>
        <p:nvSpPr>
          <p:cNvPr id="11" name="Text Box 21"/>
          <p:cNvSpPr txBox="1">
            <a:spLocks noChangeArrowheads="1"/>
          </p:cNvSpPr>
          <p:nvPr/>
        </p:nvSpPr>
        <p:spPr bwMode="auto">
          <a:xfrm>
            <a:off x="3784601" y="1916113"/>
            <a:ext cx="4169989" cy="477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880" tIns="25940" rIns="51880" bIns="25940">
            <a:spAutoFit/>
          </a:bodyPr>
          <a:lstStyle>
            <a:lvl1pPr defTabSz="519113">
              <a:spcBef>
                <a:spcPct val="20000"/>
              </a:spcBef>
              <a:buChar char="•"/>
              <a:tabLst>
                <a:tab pos="752475" algn="l"/>
                <a:tab pos="1195388" algn="l"/>
                <a:tab pos="1998663" algn="l"/>
                <a:tab pos="2439988" algn="l"/>
                <a:tab pos="3292475" algn="l"/>
                <a:tab pos="37338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519113">
              <a:spcBef>
                <a:spcPct val="20000"/>
              </a:spcBef>
              <a:buChar char="–"/>
              <a:tabLst>
                <a:tab pos="752475" algn="l"/>
                <a:tab pos="1195388" algn="l"/>
                <a:tab pos="1998663" algn="l"/>
                <a:tab pos="2439988" algn="l"/>
                <a:tab pos="3292475" algn="l"/>
                <a:tab pos="37338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519113">
              <a:spcBef>
                <a:spcPct val="20000"/>
              </a:spcBef>
              <a:buChar char="•"/>
              <a:tabLst>
                <a:tab pos="752475" algn="l"/>
                <a:tab pos="1195388" algn="l"/>
                <a:tab pos="1998663" algn="l"/>
                <a:tab pos="2439988" algn="l"/>
                <a:tab pos="3292475" algn="l"/>
                <a:tab pos="3733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519113">
              <a:spcBef>
                <a:spcPct val="20000"/>
              </a:spcBef>
              <a:buChar char="–"/>
              <a:tabLst>
                <a:tab pos="752475" algn="l"/>
                <a:tab pos="1195388" algn="l"/>
                <a:tab pos="1998663" algn="l"/>
                <a:tab pos="2439988" algn="l"/>
                <a:tab pos="3292475" algn="l"/>
                <a:tab pos="3733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519113">
              <a:spcBef>
                <a:spcPct val="20000"/>
              </a:spcBef>
              <a:buChar char="»"/>
              <a:tabLst>
                <a:tab pos="752475" algn="l"/>
                <a:tab pos="1195388" algn="l"/>
                <a:tab pos="1998663" algn="l"/>
                <a:tab pos="2439988" algn="l"/>
                <a:tab pos="3292475" algn="l"/>
                <a:tab pos="3733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52475" algn="l"/>
                <a:tab pos="1195388" algn="l"/>
                <a:tab pos="1998663" algn="l"/>
                <a:tab pos="2439988" algn="l"/>
                <a:tab pos="3292475" algn="l"/>
                <a:tab pos="3733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52475" algn="l"/>
                <a:tab pos="1195388" algn="l"/>
                <a:tab pos="1998663" algn="l"/>
                <a:tab pos="2439988" algn="l"/>
                <a:tab pos="3292475" algn="l"/>
                <a:tab pos="3733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52475" algn="l"/>
                <a:tab pos="1195388" algn="l"/>
                <a:tab pos="1998663" algn="l"/>
                <a:tab pos="2439988" algn="l"/>
                <a:tab pos="3292475" algn="l"/>
                <a:tab pos="3733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52475" algn="l"/>
                <a:tab pos="1195388" algn="l"/>
                <a:tab pos="1998663" algn="l"/>
                <a:tab pos="2439988" algn="l"/>
                <a:tab pos="3292475" algn="l"/>
                <a:tab pos="3733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>
                <a:solidFill>
                  <a:srgbClr val="000099"/>
                </a:solidFill>
                <a:latin typeface="Arial" panose="020B0604020202020204" pitchFamily="34" charset="0"/>
              </a:rPr>
              <a:t>HF	&lt;	HCl	&lt;	HBr	&lt;	HI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0945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301"/>
    </mc:Choice>
    <mc:Fallback>
      <p:transition spd="slow" advTm="78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CasellaDiTesto 1"/>
          <p:cNvSpPr txBox="1">
            <a:spLocks noChangeArrowheads="1"/>
          </p:cNvSpPr>
          <p:nvPr/>
        </p:nvSpPr>
        <p:spPr bwMode="auto">
          <a:xfrm>
            <a:off x="4511676" y="476251"/>
            <a:ext cx="30321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3600" b="1" i="1">
                <a:solidFill>
                  <a:srgbClr val="FF0000"/>
                </a:solidFill>
              </a:rPr>
              <a:t>Calcolo del pH</a:t>
            </a:r>
          </a:p>
        </p:txBody>
      </p:sp>
      <p:sp>
        <p:nvSpPr>
          <p:cNvPr id="3" name="CasellaDiTesto 2"/>
          <p:cNvSpPr txBox="1">
            <a:spLocks noChangeArrowheads="1"/>
          </p:cNvSpPr>
          <p:nvPr/>
        </p:nvSpPr>
        <p:spPr bwMode="auto">
          <a:xfrm>
            <a:off x="1847850" y="1341438"/>
            <a:ext cx="3886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3600" b="1" i="1">
                <a:solidFill>
                  <a:srgbClr val="FF0000"/>
                </a:solidFill>
              </a:rPr>
              <a:t>1) Acidi o Basi forti</a:t>
            </a:r>
          </a:p>
        </p:txBody>
      </p:sp>
      <p:sp>
        <p:nvSpPr>
          <p:cNvPr id="4" name="CasellaDiTesto 3"/>
          <p:cNvSpPr txBox="1">
            <a:spLocks noChangeArrowheads="1"/>
          </p:cNvSpPr>
          <p:nvPr/>
        </p:nvSpPr>
        <p:spPr bwMode="auto">
          <a:xfrm>
            <a:off x="1847851" y="2205038"/>
            <a:ext cx="42195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3600" b="1" i="1">
                <a:solidFill>
                  <a:srgbClr val="FF0000"/>
                </a:solidFill>
              </a:rPr>
              <a:t>2) Acidi o Basi deboli</a:t>
            </a:r>
          </a:p>
        </p:txBody>
      </p:sp>
      <p:sp>
        <p:nvSpPr>
          <p:cNvPr id="5" name="CasellaDiTesto 4"/>
          <p:cNvSpPr txBox="1">
            <a:spLocks noChangeArrowheads="1"/>
          </p:cNvSpPr>
          <p:nvPr/>
        </p:nvSpPr>
        <p:spPr bwMode="auto">
          <a:xfrm>
            <a:off x="1870076" y="2997201"/>
            <a:ext cx="55022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3600" b="1" i="1">
                <a:solidFill>
                  <a:srgbClr val="FF0000"/>
                </a:solidFill>
              </a:rPr>
              <a:t>3) Miscele di Acidi o di Basi</a:t>
            </a:r>
          </a:p>
        </p:txBody>
      </p:sp>
      <p:sp>
        <p:nvSpPr>
          <p:cNvPr id="6" name="CasellaDiTesto 5"/>
          <p:cNvSpPr txBox="1">
            <a:spLocks noChangeArrowheads="1"/>
          </p:cNvSpPr>
          <p:nvPr/>
        </p:nvSpPr>
        <p:spPr bwMode="auto">
          <a:xfrm>
            <a:off x="1908175" y="4594226"/>
            <a:ext cx="37226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3600" b="1" i="1">
                <a:solidFill>
                  <a:srgbClr val="FF0000"/>
                </a:solidFill>
              </a:rPr>
              <a:t>5) Soluzioni saline</a:t>
            </a:r>
          </a:p>
        </p:txBody>
      </p:sp>
      <p:sp>
        <p:nvSpPr>
          <p:cNvPr id="7" name="CasellaDiTesto 6"/>
          <p:cNvSpPr txBox="1">
            <a:spLocks noChangeArrowheads="1"/>
          </p:cNvSpPr>
          <p:nvPr/>
        </p:nvSpPr>
        <p:spPr bwMode="auto">
          <a:xfrm>
            <a:off x="1865314" y="6029326"/>
            <a:ext cx="42370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3600" b="1" i="1">
                <a:solidFill>
                  <a:srgbClr val="FF0000"/>
                </a:solidFill>
              </a:rPr>
              <a:t>7) Soluzioni tampone</a:t>
            </a:r>
          </a:p>
        </p:txBody>
      </p:sp>
      <p:sp>
        <p:nvSpPr>
          <p:cNvPr id="8" name="CasellaDiTesto 7"/>
          <p:cNvSpPr txBox="1">
            <a:spLocks noChangeArrowheads="1"/>
          </p:cNvSpPr>
          <p:nvPr/>
        </p:nvSpPr>
        <p:spPr bwMode="auto">
          <a:xfrm>
            <a:off x="1947864" y="3789363"/>
            <a:ext cx="74136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3600" b="1" i="1">
                <a:solidFill>
                  <a:srgbClr val="FF0000"/>
                </a:solidFill>
              </a:rPr>
              <a:t>4) Acidi poliprotici o Basi poliprotiche</a:t>
            </a:r>
          </a:p>
        </p:txBody>
      </p:sp>
      <p:sp>
        <p:nvSpPr>
          <p:cNvPr id="9" name="CasellaDiTesto 8"/>
          <p:cNvSpPr txBox="1">
            <a:spLocks noChangeArrowheads="1"/>
          </p:cNvSpPr>
          <p:nvPr/>
        </p:nvSpPr>
        <p:spPr bwMode="auto">
          <a:xfrm>
            <a:off x="1952625" y="5260976"/>
            <a:ext cx="21288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3600" b="1" i="1">
                <a:solidFill>
                  <a:srgbClr val="FF0000"/>
                </a:solidFill>
              </a:rPr>
              <a:t>6) Anfoliti</a:t>
            </a: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6747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589"/>
    </mc:Choice>
    <mc:Fallback>
      <p:transition spd="slow" advTm="495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WordArt 2"/>
          <p:cNvSpPr>
            <a:spLocks noChangeArrowheads="1" noChangeShapeType="1" noTextEdit="1"/>
          </p:cNvSpPr>
          <p:nvPr/>
        </p:nvSpPr>
        <p:spPr bwMode="auto">
          <a:xfrm>
            <a:off x="1706563" y="136525"/>
            <a:ext cx="8640762" cy="641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b="1" kern="10">
                <a:ln w="25400">
                  <a:solidFill>
                    <a:srgbClr val="99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CC00"/>
                    </a:gs>
                    <a:gs pos="100000">
                      <a:srgbClr val="FF6600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C0C0C0">
                      <a:alpha val="74997"/>
                    </a:srgbClr>
                  </a:outerShdw>
                </a:effectLst>
                <a:latin typeface="Impact" panose="020B0806030902050204" pitchFamily="34" charset="0"/>
                <a:ea typeface="MS PGothic" panose="020B0600070205080204" pitchFamily="34" charset="-128"/>
              </a:rPr>
              <a:t>Soluzione di Acidi Monoprotici Forti</a:t>
            </a:r>
          </a:p>
        </p:txBody>
      </p:sp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3117851" y="1074738"/>
            <a:ext cx="5211763" cy="44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500" b="1">
                <a:solidFill>
                  <a:srgbClr val="660033"/>
                </a:solidFill>
                <a:latin typeface="Arial" pitchFamily="34" charset="0"/>
              </a:rPr>
              <a:t>HA  +  H</a:t>
            </a:r>
            <a:r>
              <a:rPr lang="it-IT" altLang="it-IT" sz="2500" b="1" baseline="-25000">
                <a:solidFill>
                  <a:srgbClr val="660033"/>
                </a:solidFill>
                <a:latin typeface="Arial" pitchFamily="34" charset="0"/>
              </a:rPr>
              <a:t>2</a:t>
            </a:r>
            <a:r>
              <a:rPr lang="it-IT" altLang="it-IT" sz="2500" b="1">
                <a:solidFill>
                  <a:srgbClr val="660033"/>
                </a:solidFill>
                <a:latin typeface="Arial" pitchFamily="34" charset="0"/>
              </a:rPr>
              <a:t>O	        	        H</a:t>
            </a:r>
            <a:r>
              <a:rPr lang="it-IT" altLang="it-IT" sz="2500" b="1" baseline="-25000">
                <a:solidFill>
                  <a:srgbClr val="660033"/>
                </a:solidFill>
                <a:latin typeface="Arial" pitchFamily="34" charset="0"/>
              </a:rPr>
              <a:t>3</a:t>
            </a:r>
            <a:r>
              <a:rPr lang="it-IT" altLang="it-IT" sz="2500" b="1">
                <a:solidFill>
                  <a:srgbClr val="660033"/>
                </a:solidFill>
                <a:latin typeface="Arial" pitchFamily="34" charset="0"/>
              </a:rPr>
              <a:t>O</a:t>
            </a:r>
            <a:r>
              <a:rPr lang="it-IT" altLang="it-IT" sz="2500" b="1" baseline="30000">
                <a:solidFill>
                  <a:srgbClr val="660033"/>
                </a:solidFill>
                <a:latin typeface="Arial" pitchFamily="34" charset="0"/>
              </a:rPr>
              <a:t>+</a:t>
            </a:r>
            <a:r>
              <a:rPr lang="it-IT" altLang="it-IT" sz="2500" b="1">
                <a:solidFill>
                  <a:srgbClr val="660033"/>
                </a:solidFill>
                <a:latin typeface="Arial" pitchFamily="34" charset="0"/>
              </a:rPr>
              <a:t>  +  A</a:t>
            </a:r>
            <a:r>
              <a:rPr lang="it-IT" altLang="it-IT" sz="2500" b="1" baseline="42000">
                <a:solidFill>
                  <a:srgbClr val="660033"/>
                </a:solidFill>
                <a:latin typeface="Arial" pitchFamily="34" charset="0"/>
              </a:rPr>
              <a:t>–</a:t>
            </a:r>
            <a:endParaRPr lang="it-IT" altLang="it-IT" sz="2500" b="1">
              <a:solidFill>
                <a:srgbClr val="660033"/>
              </a:solidFill>
              <a:latin typeface="Arial" pitchFamily="34" charset="0"/>
            </a:endParaRPr>
          </a:p>
        </p:txBody>
      </p:sp>
      <p:sp>
        <p:nvSpPr>
          <p:cNvPr id="47108" name="Line 4"/>
          <p:cNvSpPr>
            <a:spLocks noChangeShapeType="1"/>
          </p:cNvSpPr>
          <p:nvPr/>
        </p:nvSpPr>
        <p:spPr bwMode="auto">
          <a:xfrm>
            <a:off x="5175250" y="1284288"/>
            <a:ext cx="1004888" cy="0"/>
          </a:xfrm>
          <a:prstGeom prst="line">
            <a:avLst/>
          </a:prstGeom>
          <a:noFill/>
          <a:ln w="6350">
            <a:solidFill>
              <a:srgbClr val="660033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47109" name="Line 5"/>
          <p:cNvSpPr>
            <a:spLocks noChangeShapeType="1"/>
          </p:cNvSpPr>
          <p:nvPr/>
        </p:nvSpPr>
        <p:spPr bwMode="auto">
          <a:xfrm flipH="1">
            <a:off x="5080000" y="2482850"/>
            <a:ext cx="1004888" cy="0"/>
          </a:xfrm>
          <a:prstGeom prst="line">
            <a:avLst/>
          </a:prstGeom>
          <a:noFill/>
          <a:ln w="6350">
            <a:solidFill>
              <a:srgbClr val="660033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3060700" y="2192338"/>
            <a:ext cx="5905500" cy="44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500" b="1">
                <a:solidFill>
                  <a:srgbClr val="660033"/>
                </a:solidFill>
                <a:latin typeface="Arial" pitchFamily="34" charset="0"/>
              </a:rPr>
              <a:t>        2H</a:t>
            </a:r>
            <a:r>
              <a:rPr lang="it-IT" altLang="it-IT" sz="2500" b="1" baseline="-25000">
                <a:solidFill>
                  <a:srgbClr val="660033"/>
                </a:solidFill>
                <a:latin typeface="Arial" pitchFamily="34" charset="0"/>
              </a:rPr>
              <a:t>2</a:t>
            </a:r>
            <a:r>
              <a:rPr lang="it-IT" altLang="it-IT" sz="2500" b="1">
                <a:solidFill>
                  <a:srgbClr val="660033"/>
                </a:solidFill>
                <a:latin typeface="Arial" pitchFamily="34" charset="0"/>
              </a:rPr>
              <a:t>O            	        H</a:t>
            </a:r>
            <a:r>
              <a:rPr lang="it-IT" altLang="it-IT" sz="2500" b="1" baseline="-25000">
                <a:solidFill>
                  <a:srgbClr val="660033"/>
                </a:solidFill>
                <a:latin typeface="Arial" pitchFamily="34" charset="0"/>
              </a:rPr>
              <a:t>3</a:t>
            </a:r>
            <a:r>
              <a:rPr lang="it-IT" altLang="it-IT" sz="2500" b="1">
                <a:solidFill>
                  <a:srgbClr val="660033"/>
                </a:solidFill>
                <a:latin typeface="Arial" pitchFamily="34" charset="0"/>
              </a:rPr>
              <a:t>O</a:t>
            </a:r>
            <a:r>
              <a:rPr lang="it-IT" altLang="it-IT" sz="2500" b="1" baseline="30000">
                <a:solidFill>
                  <a:srgbClr val="660033"/>
                </a:solidFill>
                <a:latin typeface="Arial" pitchFamily="34" charset="0"/>
              </a:rPr>
              <a:t>+</a:t>
            </a:r>
            <a:r>
              <a:rPr lang="it-IT" altLang="it-IT" sz="2500" b="1">
                <a:solidFill>
                  <a:srgbClr val="660033"/>
                </a:solidFill>
                <a:latin typeface="Arial" pitchFamily="34" charset="0"/>
              </a:rPr>
              <a:t>  +  OH</a:t>
            </a:r>
            <a:r>
              <a:rPr lang="it-IT" altLang="it-IT" sz="2500" b="1" baseline="42000">
                <a:solidFill>
                  <a:srgbClr val="660033"/>
                </a:solidFill>
                <a:latin typeface="Arial" pitchFamily="34" charset="0"/>
              </a:rPr>
              <a:t>–</a:t>
            </a:r>
            <a:endParaRPr lang="it-IT" altLang="it-IT" sz="2500" b="1">
              <a:solidFill>
                <a:srgbClr val="660033"/>
              </a:solidFill>
              <a:latin typeface="Arial" pitchFamily="34" charset="0"/>
            </a:endParaRPr>
          </a:p>
        </p:txBody>
      </p:sp>
      <p:sp>
        <p:nvSpPr>
          <p:cNvPr id="47111" name="Line 7"/>
          <p:cNvSpPr>
            <a:spLocks noChangeShapeType="1"/>
          </p:cNvSpPr>
          <p:nvPr/>
        </p:nvSpPr>
        <p:spPr bwMode="auto">
          <a:xfrm>
            <a:off x="5118100" y="2355850"/>
            <a:ext cx="1004888" cy="0"/>
          </a:xfrm>
          <a:prstGeom prst="line">
            <a:avLst/>
          </a:prstGeom>
          <a:noFill/>
          <a:ln w="6350">
            <a:solidFill>
              <a:srgbClr val="660033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3256" name="Text Box 8"/>
          <p:cNvSpPr txBox="1">
            <a:spLocks noChangeArrowheads="1"/>
          </p:cNvSpPr>
          <p:nvPr/>
        </p:nvSpPr>
        <p:spPr bwMode="auto">
          <a:xfrm>
            <a:off x="2165351" y="4725989"/>
            <a:ext cx="8031163" cy="1055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500">
                <a:solidFill>
                  <a:srgbClr val="660033"/>
                </a:solidFill>
                <a:latin typeface="Arial" pitchFamily="34" charset="0"/>
              </a:rPr>
              <a:t>Se [HA] è alta, &gt; ~ 10</a:t>
            </a:r>
            <a:r>
              <a:rPr lang="it-IT" altLang="it-IT" sz="2500" baseline="30000">
                <a:solidFill>
                  <a:srgbClr val="660033"/>
                </a:solidFill>
                <a:latin typeface="Arial" pitchFamily="34" charset="0"/>
              </a:rPr>
              <a:t>-6</a:t>
            </a:r>
            <a:r>
              <a:rPr lang="it-IT" altLang="it-IT" sz="2500">
                <a:solidFill>
                  <a:srgbClr val="660033"/>
                </a:solidFill>
                <a:latin typeface="Arial" pitchFamily="34" charset="0"/>
              </a:rPr>
              <a:t> M</a:t>
            </a:r>
          </a:p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500">
                <a:solidFill>
                  <a:srgbClr val="660033"/>
                </a:solidFill>
                <a:latin typeface="Arial" pitchFamily="34" charset="0"/>
              </a:rPr>
              <a:t>	</a:t>
            </a:r>
            <a:r>
              <a:rPr lang="it-IT" altLang="it-IT" sz="2500" b="1">
                <a:solidFill>
                  <a:srgbClr val="FF0000"/>
                </a:solidFill>
                <a:latin typeface="Arial" pitchFamily="34" charset="0"/>
              </a:rPr>
              <a:t>[H</a:t>
            </a:r>
            <a:r>
              <a:rPr lang="it-IT" altLang="it-IT" sz="2500" b="1" baseline="-25000">
                <a:solidFill>
                  <a:srgbClr val="FF0000"/>
                </a:solidFill>
                <a:latin typeface="Arial" pitchFamily="34" charset="0"/>
              </a:rPr>
              <a:t>3</a:t>
            </a:r>
            <a:r>
              <a:rPr lang="it-IT" altLang="it-IT" sz="2500" b="1">
                <a:solidFill>
                  <a:srgbClr val="FF0000"/>
                </a:solidFill>
                <a:latin typeface="Arial" pitchFamily="34" charset="0"/>
              </a:rPr>
              <a:t>O</a:t>
            </a:r>
            <a:r>
              <a:rPr lang="it-IT" altLang="it-IT" sz="2500" b="1" baseline="30000">
                <a:solidFill>
                  <a:srgbClr val="FF0000"/>
                </a:solidFill>
                <a:latin typeface="Arial" pitchFamily="34" charset="0"/>
              </a:rPr>
              <a:t>+</a:t>
            </a:r>
            <a:r>
              <a:rPr lang="it-IT" altLang="it-IT" sz="2500" b="1">
                <a:solidFill>
                  <a:srgbClr val="FF0000"/>
                </a:solidFill>
                <a:latin typeface="Arial" pitchFamily="34" charset="0"/>
              </a:rPr>
              <a:t>] = C</a:t>
            </a:r>
            <a:r>
              <a:rPr lang="it-IT" altLang="it-IT" sz="2500" b="1" baseline="-25000">
                <a:solidFill>
                  <a:srgbClr val="FF0000"/>
                </a:solidFill>
                <a:latin typeface="Arial" pitchFamily="34" charset="0"/>
              </a:rPr>
              <a:t>HA</a:t>
            </a:r>
            <a:r>
              <a:rPr lang="it-IT" altLang="it-IT" sz="2500" b="1">
                <a:solidFill>
                  <a:srgbClr val="FF0000"/>
                </a:solidFill>
                <a:latin typeface="Arial" pitchFamily="34" charset="0"/>
              </a:rPr>
              <a:t>  </a:t>
            </a:r>
            <a:r>
              <a:rPr lang="it-IT" altLang="it-IT" sz="2500">
                <a:solidFill>
                  <a:srgbClr val="660033"/>
                </a:solidFill>
                <a:latin typeface="Arial" pitchFamily="34" charset="0"/>
              </a:rPr>
              <a:t>+   x</a:t>
            </a:r>
          </a:p>
        </p:txBody>
      </p:sp>
      <p:sp>
        <p:nvSpPr>
          <p:cNvPr id="53257" name="Text Box 9"/>
          <p:cNvSpPr txBox="1">
            <a:spLocks noChangeArrowheads="1"/>
          </p:cNvSpPr>
          <p:nvPr/>
        </p:nvSpPr>
        <p:spPr bwMode="auto">
          <a:xfrm>
            <a:off x="3260725" y="1423988"/>
            <a:ext cx="274638" cy="44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54864" tIns="27432" rIns="54864" bIns="27432">
            <a:spAutoFit/>
          </a:bodyPr>
          <a:lstStyle>
            <a:lvl1pPr defTabSz="549275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defTabSz="549275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defTabSz="5492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500" b="1">
                <a:solidFill>
                  <a:srgbClr val="CC0000"/>
                </a:solidFill>
                <a:latin typeface="Arial" charset="0"/>
              </a:rPr>
              <a:t>c</a:t>
            </a:r>
          </a:p>
        </p:txBody>
      </p:sp>
      <p:sp>
        <p:nvSpPr>
          <p:cNvPr id="53258" name="Text Box 10"/>
          <p:cNvSpPr txBox="1">
            <a:spLocks noChangeArrowheads="1"/>
          </p:cNvSpPr>
          <p:nvPr/>
        </p:nvSpPr>
        <p:spPr bwMode="auto">
          <a:xfrm>
            <a:off x="6711950" y="1423988"/>
            <a:ext cx="927100" cy="44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54864" tIns="27432" rIns="54864" bIns="27432">
            <a:spAutoFit/>
          </a:bodyPr>
          <a:lstStyle>
            <a:lvl1pPr defTabSz="549275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defTabSz="549275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defTabSz="5492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500" b="1">
                <a:solidFill>
                  <a:srgbClr val="CC0000"/>
                </a:solidFill>
                <a:latin typeface="Arial" charset="0"/>
              </a:rPr>
              <a:t>c</a:t>
            </a:r>
          </a:p>
        </p:txBody>
      </p:sp>
      <p:sp>
        <p:nvSpPr>
          <p:cNvPr id="53259" name="Text Box 11"/>
          <p:cNvSpPr txBox="1">
            <a:spLocks noChangeArrowheads="1"/>
          </p:cNvSpPr>
          <p:nvPr/>
        </p:nvSpPr>
        <p:spPr bwMode="auto">
          <a:xfrm>
            <a:off x="7875588" y="1425575"/>
            <a:ext cx="411162" cy="44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54864" tIns="27432" rIns="54864" bIns="27432">
            <a:spAutoFit/>
          </a:bodyPr>
          <a:lstStyle>
            <a:lvl1pPr defTabSz="549275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defTabSz="549275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defTabSz="5492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500" b="1">
                <a:solidFill>
                  <a:srgbClr val="CC0000"/>
                </a:solidFill>
                <a:latin typeface="Arial" charset="0"/>
              </a:rPr>
              <a:t>c</a:t>
            </a:r>
          </a:p>
        </p:txBody>
      </p:sp>
      <p:sp>
        <p:nvSpPr>
          <p:cNvPr id="53260" name="Text Box 12"/>
          <p:cNvSpPr txBox="1">
            <a:spLocks noChangeArrowheads="1"/>
          </p:cNvSpPr>
          <p:nvPr/>
        </p:nvSpPr>
        <p:spPr bwMode="auto">
          <a:xfrm>
            <a:off x="6719888" y="2535238"/>
            <a:ext cx="927100" cy="44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54864" tIns="27432" rIns="54864" bIns="27432">
            <a:spAutoFit/>
          </a:bodyPr>
          <a:lstStyle>
            <a:lvl1pPr defTabSz="549275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defTabSz="549275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defTabSz="5492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500" b="1">
                <a:solidFill>
                  <a:srgbClr val="CC0000"/>
                </a:solidFill>
                <a:latin typeface="Arial" charset="0"/>
              </a:rPr>
              <a:t>x</a:t>
            </a:r>
          </a:p>
        </p:txBody>
      </p:sp>
      <p:sp>
        <p:nvSpPr>
          <p:cNvPr id="53261" name="Text Box 13"/>
          <p:cNvSpPr txBox="1">
            <a:spLocks noChangeArrowheads="1"/>
          </p:cNvSpPr>
          <p:nvPr/>
        </p:nvSpPr>
        <p:spPr bwMode="auto">
          <a:xfrm>
            <a:off x="7894638" y="2536825"/>
            <a:ext cx="411162" cy="44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54864" tIns="27432" rIns="54864" bIns="27432">
            <a:spAutoFit/>
          </a:bodyPr>
          <a:lstStyle>
            <a:lvl1pPr defTabSz="549275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defTabSz="549275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defTabSz="5492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500" b="1">
                <a:solidFill>
                  <a:srgbClr val="CC0000"/>
                </a:solidFill>
                <a:latin typeface="Arial" charset="0"/>
              </a:rPr>
              <a:t>x</a:t>
            </a:r>
          </a:p>
        </p:txBody>
      </p:sp>
      <p:sp>
        <p:nvSpPr>
          <p:cNvPr id="53262" name="Text Box 14"/>
          <p:cNvSpPr txBox="1">
            <a:spLocks noChangeArrowheads="1"/>
          </p:cNvSpPr>
          <p:nvPr/>
        </p:nvSpPr>
        <p:spPr bwMode="auto">
          <a:xfrm>
            <a:off x="2073275" y="3157539"/>
            <a:ext cx="7596188" cy="55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54864" tIns="27432" rIns="54864" bIns="27432">
            <a:spAutoFit/>
          </a:bodyPr>
          <a:lstStyle>
            <a:lvl1pPr defTabSz="549275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defTabSz="549275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defTabSz="5492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500">
                <a:solidFill>
                  <a:srgbClr val="660033"/>
                </a:solidFill>
                <a:latin typeface="Arial" charset="0"/>
              </a:rPr>
              <a:t>	[H</a:t>
            </a:r>
            <a:r>
              <a:rPr lang="it-IT" sz="2500" baseline="-25000">
                <a:solidFill>
                  <a:srgbClr val="660033"/>
                </a:solidFill>
                <a:latin typeface="Arial" charset="0"/>
              </a:rPr>
              <a:t>3</a:t>
            </a:r>
            <a:r>
              <a:rPr lang="it-IT" sz="2500">
                <a:solidFill>
                  <a:srgbClr val="660033"/>
                </a:solidFill>
                <a:latin typeface="Arial" charset="0"/>
              </a:rPr>
              <a:t>O</a:t>
            </a:r>
            <a:r>
              <a:rPr lang="it-IT" sz="2500" baseline="30000">
                <a:solidFill>
                  <a:srgbClr val="660033"/>
                </a:solidFill>
                <a:latin typeface="Arial" charset="0"/>
              </a:rPr>
              <a:t>+</a:t>
            </a:r>
            <a:r>
              <a:rPr lang="it-IT" sz="2500">
                <a:solidFill>
                  <a:srgbClr val="660033"/>
                </a:solidFill>
                <a:latin typeface="Arial" charset="0"/>
              </a:rPr>
              <a:t>]</a:t>
            </a:r>
            <a:r>
              <a:rPr lang="it-IT" sz="2500" baseline="-25000">
                <a:solidFill>
                  <a:srgbClr val="660033"/>
                </a:solidFill>
                <a:latin typeface="Arial" charset="0"/>
              </a:rPr>
              <a:t>TOT</a:t>
            </a:r>
            <a:r>
              <a:rPr lang="it-IT" sz="2500">
                <a:solidFill>
                  <a:srgbClr val="660033"/>
                </a:solidFill>
                <a:latin typeface="Arial" charset="0"/>
              </a:rPr>
              <a:t> = [H</a:t>
            </a:r>
            <a:r>
              <a:rPr lang="it-IT" sz="2500" baseline="-25000">
                <a:solidFill>
                  <a:srgbClr val="660033"/>
                </a:solidFill>
                <a:latin typeface="Arial" charset="0"/>
              </a:rPr>
              <a:t>3</a:t>
            </a:r>
            <a:r>
              <a:rPr lang="it-IT" sz="2500">
                <a:solidFill>
                  <a:srgbClr val="660033"/>
                </a:solidFill>
                <a:latin typeface="Arial" charset="0"/>
              </a:rPr>
              <a:t>O</a:t>
            </a:r>
            <a:r>
              <a:rPr lang="it-IT" sz="2500" baseline="30000">
                <a:solidFill>
                  <a:srgbClr val="660033"/>
                </a:solidFill>
                <a:latin typeface="Arial" charset="0"/>
              </a:rPr>
              <a:t>+</a:t>
            </a:r>
            <a:r>
              <a:rPr lang="it-IT" sz="2500">
                <a:solidFill>
                  <a:srgbClr val="660033"/>
                </a:solidFill>
                <a:latin typeface="Arial" charset="0"/>
              </a:rPr>
              <a:t>]</a:t>
            </a:r>
            <a:r>
              <a:rPr lang="it-IT" sz="2500" baseline="-25000">
                <a:solidFill>
                  <a:srgbClr val="660033"/>
                </a:solidFill>
                <a:latin typeface="Arial" charset="0"/>
              </a:rPr>
              <a:t>acido </a:t>
            </a:r>
            <a:r>
              <a:rPr lang="it-IT" sz="2500">
                <a:solidFill>
                  <a:srgbClr val="660033"/>
                </a:solidFill>
                <a:latin typeface="Arial" charset="0"/>
              </a:rPr>
              <a:t>  +   [H</a:t>
            </a:r>
            <a:r>
              <a:rPr lang="it-IT" sz="2500" baseline="-25000">
                <a:solidFill>
                  <a:srgbClr val="660033"/>
                </a:solidFill>
                <a:latin typeface="Arial" charset="0"/>
              </a:rPr>
              <a:t>3</a:t>
            </a:r>
            <a:r>
              <a:rPr lang="it-IT" sz="2500">
                <a:solidFill>
                  <a:srgbClr val="660033"/>
                </a:solidFill>
                <a:latin typeface="Arial" charset="0"/>
              </a:rPr>
              <a:t>O</a:t>
            </a:r>
            <a:r>
              <a:rPr lang="it-IT" sz="2500" baseline="30000">
                <a:solidFill>
                  <a:srgbClr val="660033"/>
                </a:solidFill>
                <a:latin typeface="Arial" charset="0"/>
              </a:rPr>
              <a:t>+</a:t>
            </a:r>
            <a:r>
              <a:rPr lang="it-IT" sz="2500">
                <a:solidFill>
                  <a:srgbClr val="660033"/>
                </a:solidFill>
                <a:latin typeface="Arial" charset="0"/>
              </a:rPr>
              <a:t>] </a:t>
            </a:r>
            <a:r>
              <a:rPr lang="it-IT" sz="2500" baseline="-25000">
                <a:solidFill>
                  <a:srgbClr val="660033"/>
                </a:solidFill>
                <a:latin typeface="Arial" charset="0"/>
              </a:rPr>
              <a:t>H</a:t>
            </a:r>
            <a:r>
              <a:rPr lang="it-IT" sz="2400" baseline="-50000">
                <a:solidFill>
                  <a:srgbClr val="660033"/>
                </a:solidFill>
                <a:latin typeface="Arial" charset="0"/>
              </a:rPr>
              <a:t>2</a:t>
            </a:r>
            <a:r>
              <a:rPr lang="it-IT" sz="2500" baseline="-25000">
                <a:solidFill>
                  <a:srgbClr val="660033"/>
                </a:solidFill>
                <a:latin typeface="Arial" charset="0"/>
              </a:rPr>
              <a:t>O  </a:t>
            </a:r>
            <a:r>
              <a:rPr lang="it-IT" sz="2500">
                <a:solidFill>
                  <a:srgbClr val="660033"/>
                </a:solidFill>
                <a:latin typeface="Arial" charset="0"/>
              </a:rPr>
              <a:t>=  c  +  x</a:t>
            </a:r>
            <a:endParaRPr lang="it-IT" sz="2500" baseline="-25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3263" name="Text Box 15"/>
          <p:cNvSpPr txBox="1">
            <a:spLocks noChangeArrowheads="1"/>
          </p:cNvSpPr>
          <p:nvPr/>
        </p:nvSpPr>
        <p:spPr bwMode="auto">
          <a:xfrm>
            <a:off x="2071689" y="3894139"/>
            <a:ext cx="7596187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54864" tIns="27432" rIns="54864" bIns="27432">
            <a:spAutoFit/>
          </a:bodyPr>
          <a:lstStyle>
            <a:lvl1pPr defTabSz="549275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defTabSz="549275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defTabSz="5492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500">
                <a:solidFill>
                  <a:srgbClr val="660033"/>
                </a:solidFill>
                <a:latin typeface="Arial" charset="0"/>
              </a:rPr>
              <a:t>	[H</a:t>
            </a:r>
            <a:r>
              <a:rPr lang="it-IT" sz="2500" baseline="-25000">
                <a:solidFill>
                  <a:srgbClr val="660033"/>
                </a:solidFill>
                <a:latin typeface="Arial" charset="0"/>
              </a:rPr>
              <a:t>3</a:t>
            </a:r>
            <a:r>
              <a:rPr lang="it-IT" sz="2500">
                <a:solidFill>
                  <a:srgbClr val="660033"/>
                </a:solidFill>
                <a:latin typeface="Arial" charset="0"/>
              </a:rPr>
              <a:t>O</a:t>
            </a:r>
            <a:r>
              <a:rPr lang="it-IT" sz="2500" baseline="30000">
                <a:solidFill>
                  <a:srgbClr val="660033"/>
                </a:solidFill>
                <a:latin typeface="Arial" charset="0"/>
              </a:rPr>
              <a:t>+</a:t>
            </a:r>
            <a:r>
              <a:rPr lang="it-IT" sz="2500">
                <a:solidFill>
                  <a:srgbClr val="660033"/>
                </a:solidFill>
                <a:latin typeface="Arial" charset="0"/>
              </a:rPr>
              <a:t>]</a:t>
            </a:r>
            <a:r>
              <a:rPr lang="it-IT" sz="2500" baseline="-25000">
                <a:solidFill>
                  <a:srgbClr val="660033"/>
                </a:solidFill>
                <a:latin typeface="Arial" charset="0"/>
              </a:rPr>
              <a:t>TOT</a:t>
            </a:r>
            <a:r>
              <a:rPr lang="it-IT" sz="2500">
                <a:solidFill>
                  <a:srgbClr val="660033"/>
                </a:solidFill>
                <a:latin typeface="Arial" charset="0"/>
              </a:rPr>
              <a:t> = c  +  x  = [A</a:t>
            </a:r>
            <a:r>
              <a:rPr lang="it-IT" sz="2500" baseline="30000">
                <a:solidFill>
                  <a:srgbClr val="660033"/>
                </a:solidFill>
                <a:latin typeface="Arial" charset="0"/>
              </a:rPr>
              <a:t>-</a:t>
            </a:r>
            <a:r>
              <a:rPr lang="it-IT" sz="2500">
                <a:solidFill>
                  <a:srgbClr val="660033"/>
                </a:solidFill>
                <a:latin typeface="Arial" charset="0"/>
              </a:rPr>
              <a:t>]   +   [OH</a:t>
            </a:r>
            <a:r>
              <a:rPr lang="it-IT" sz="2500" baseline="30000">
                <a:solidFill>
                  <a:srgbClr val="660033"/>
                </a:solidFill>
                <a:latin typeface="Arial" charset="0"/>
              </a:rPr>
              <a:t>-</a:t>
            </a:r>
            <a:r>
              <a:rPr lang="it-IT" sz="2500">
                <a:solidFill>
                  <a:srgbClr val="660033"/>
                </a:solidFill>
                <a:latin typeface="Arial" charset="0"/>
              </a:rPr>
              <a:t>]   </a:t>
            </a:r>
            <a:r>
              <a:rPr lang="it-IT" sz="2500" baseline="-25000">
                <a:solidFill>
                  <a:srgbClr val="660033"/>
                </a:solidFill>
                <a:latin typeface="Arial" charset="0"/>
              </a:rPr>
              <a:t> </a:t>
            </a:r>
            <a:endParaRPr lang="it-IT" sz="2500" baseline="-25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3264" name="Line 16"/>
          <p:cNvSpPr>
            <a:spLocks noChangeShapeType="1"/>
          </p:cNvSpPr>
          <p:nvPr/>
        </p:nvSpPr>
        <p:spPr bwMode="auto">
          <a:xfrm flipV="1">
            <a:off x="5067301" y="5416550"/>
            <a:ext cx="485775" cy="26035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6896101" y="1428750"/>
            <a:ext cx="574675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54864" tIns="27432" rIns="54864" bIns="27432">
            <a:spAutoFit/>
          </a:bodyPr>
          <a:lstStyle>
            <a:lvl1pPr defTabSz="549275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defTabSz="549275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defTabSz="5492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500" b="1">
                <a:solidFill>
                  <a:srgbClr val="CC0000"/>
                </a:solidFill>
                <a:latin typeface="Arial" charset="0"/>
              </a:rPr>
              <a:t>+x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6897688" y="2536825"/>
            <a:ext cx="927100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54864" tIns="27432" rIns="54864" bIns="27432">
            <a:spAutoFit/>
          </a:bodyPr>
          <a:lstStyle>
            <a:lvl1pPr defTabSz="549275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defTabSz="549275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defTabSz="5492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500" b="1">
                <a:solidFill>
                  <a:srgbClr val="CC0000"/>
                </a:solidFill>
                <a:latin typeface="Arial" charset="0"/>
              </a:rPr>
              <a:t>+c</a:t>
            </a:r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2636838" y="6021389"/>
            <a:ext cx="8031162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54864" tIns="27432" rIns="54864" bIns="27432">
            <a:spAutoFit/>
          </a:bodyPr>
          <a:lstStyle>
            <a:lvl1pPr defTabSz="549275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defTabSz="549275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defTabSz="5492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500">
                <a:solidFill>
                  <a:srgbClr val="660033"/>
                </a:solidFill>
                <a:latin typeface="Arial" charset="0"/>
              </a:rPr>
              <a:t>pH = - log C</a:t>
            </a:r>
            <a:r>
              <a:rPr lang="it-IT" sz="2500" baseline="-25000">
                <a:solidFill>
                  <a:srgbClr val="660033"/>
                </a:solidFill>
                <a:latin typeface="Arial" charset="0"/>
              </a:rPr>
              <a:t>HA</a:t>
            </a:r>
            <a:endParaRPr lang="it-IT" sz="2500">
              <a:solidFill>
                <a:srgbClr val="660033"/>
              </a:solidFill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3661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9078"/>
    </mc:Choice>
    <mc:Fallback>
      <p:transition spd="slow" advTm="259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3256" grpId="0"/>
      <p:bldP spid="53257" grpId="0"/>
      <p:bldP spid="53258" grpId="0"/>
      <p:bldP spid="53259" grpId="0"/>
      <p:bldP spid="53260" grpId="0"/>
      <p:bldP spid="53261" grpId="0"/>
      <p:bldP spid="53262" grpId="0"/>
      <p:bldP spid="53263" grpId="0"/>
      <p:bldP spid="17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WordArt 2"/>
          <p:cNvSpPr>
            <a:spLocks noChangeArrowheads="1" noChangeShapeType="1" noTextEdit="1"/>
          </p:cNvSpPr>
          <p:nvPr/>
        </p:nvSpPr>
        <p:spPr bwMode="auto">
          <a:xfrm>
            <a:off x="1706563" y="136525"/>
            <a:ext cx="8640762" cy="641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b="1" kern="10">
                <a:ln w="25400">
                  <a:solidFill>
                    <a:srgbClr val="99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CC00"/>
                    </a:gs>
                    <a:gs pos="100000">
                      <a:srgbClr val="FF6600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C0C0C0">
                      <a:alpha val="74997"/>
                    </a:srgbClr>
                  </a:outerShdw>
                </a:effectLst>
                <a:latin typeface="Impact" panose="020B0806030902050204" pitchFamily="34" charset="0"/>
                <a:ea typeface="MS PGothic" panose="020B0600070205080204" pitchFamily="34" charset="-128"/>
              </a:rPr>
              <a:t>Soluzione di Acidi Monoprotici Forti</a:t>
            </a:r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2549525" y="1254125"/>
            <a:ext cx="5905500" cy="1132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500">
                <a:solidFill>
                  <a:srgbClr val="660033"/>
                </a:solidFill>
                <a:latin typeface="Arial" pitchFamily="34" charset="0"/>
              </a:rPr>
              <a:t>Altrimenti, se C</a:t>
            </a:r>
            <a:r>
              <a:rPr lang="it-IT" altLang="it-IT" sz="2500" baseline="-25000">
                <a:solidFill>
                  <a:srgbClr val="660033"/>
                </a:solidFill>
                <a:latin typeface="Arial" pitchFamily="34" charset="0"/>
              </a:rPr>
              <a:t>HA</a:t>
            </a:r>
            <a:r>
              <a:rPr lang="it-IT" altLang="it-IT" sz="2500">
                <a:solidFill>
                  <a:srgbClr val="660033"/>
                </a:solidFill>
                <a:latin typeface="Arial" pitchFamily="34" charset="0"/>
              </a:rPr>
              <a:t> &lt; 10</a:t>
            </a:r>
            <a:r>
              <a:rPr lang="it-IT" altLang="it-IT" sz="2500" baseline="30000">
                <a:solidFill>
                  <a:srgbClr val="660033"/>
                </a:solidFill>
                <a:latin typeface="Arial" pitchFamily="34" charset="0"/>
              </a:rPr>
              <a:t>-6</a:t>
            </a:r>
            <a:r>
              <a:rPr lang="it-IT" altLang="it-IT" sz="2500">
                <a:solidFill>
                  <a:srgbClr val="660033"/>
                </a:solidFill>
                <a:latin typeface="Arial" pitchFamily="34" charset="0"/>
              </a:rPr>
              <a:t> M</a:t>
            </a:r>
          </a:p>
          <a:p>
            <a:pPr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500">
                <a:solidFill>
                  <a:srgbClr val="660033"/>
                </a:solidFill>
                <a:latin typeface="Arial" pitchFamily="34" charset="0"/>
              </a:rPr>
              <a:t>	[H</a:t>
            </a:r>
            <a:r>
              <a:rPr lang="it-IT" altLang="it-IT" sz="2500" baseline="-25000">
                <a:solidFill>
                  <a:srgbClr val="660033"/>
                </a:solidFill>
                <a:latin typeface="Arial" pitchFamily="34" charset="0"/>
              </a:rPr>
              <a:t>3</a:t>
            </a:r>
            <a:r>
              <a:rPr lang="it-IT" altLang="it-IT" sz="2500">
                <a:solidFill>
                  <a:srgbClr val="660033"/>
                </a:solidFill>
                <a:latin typeface="Arial" pitchFamily="34" charset="0"/>
              </a:rPr>
              <a:t>O</a:t>
            </a:r>
            <a:r>
              <a:rPr lang="it-IT" altLang="it-IT" sz="2500" baseline="30000">
                <a:solidFill>
                  <a:srgbClr val="660033"/>
                </a:solidFill>
                <a:latin typeface="Arial" pitchFamily="34" charset="0"/>
              </a:rPr>
              <a:t>+</a:t>
            </a:r>
            <a:r>
              <a:rPr lang="it-IT" altLang="it-IT" sz="2500">
                <a:solidFill>
                  <a:srgbClr val="660033"/>
                </a:solidFill>
                <a:latin typeface="Arial" pitchFamily="34" charset="0"/>
              </a:rPr>
              <a:t>] = C</a:t>
            </a:r>
            <a:r>
              <a:rPr lang="it-IT" altLang="it-IT" sz="2500" baseline="-25000">
                <a:solidFill>
                  <a:srgbClr val="660033"/>
                </a:solidFill>
                <a:latin typeface="Arial" pitchFamily="34" charset="0"/>
              </a:rPr>
              <a:t>HA  </a:t>
            </a:r>
            <a:r>
              <a:rPr lang="it-IT" altLang="it-IT" sz="2500">
                <a:solidFill>
                  <a:srgbClr val="660033"/>
                </a:solidFill>
                <a:latin typeface="Arial" pitchFamily="34" charset="0"/>
              </a:rPr>
              <a:t>+  x   = C</a:t>
            </a:r>
            <a:r>
              <a:rPr lang="it-IT" altLang="it-IT" sz="2500" baseline="-25000">
                <a:solidFill>
                  <a:srgbClr val="660033"/>
                </a:solidFill>
                <a:latin typeface="Arial" pitchFamily="34" charset="0"/>
              </a:rPr>
              <a:t>HA</a:t>
            </a:r>
            <a:r>
              <a:rPr lang="it-IT" altLang="it-IT" sz="2500">
                <a:solidFill>
                  <a:srgbClr val="660033"/>
                </a:solidFill>
                <a:latin typeface="Arial" pitchFamily="34" charset="0"/>
              </a:rPr>
              <a:t> + [OH</a:t>
            </a:r>
            <a:r>
              <a:rPr lang="it-IT" altLang="it-IT" sz="2500" baseline="42000">
                <a:solidFill>
                  <a:srgbClr val="660033"/>
                </a:solidFill>
                <a:latin typeface="Arial" pitchFamily="34" charset="0"/>
              </a:rPr>
              <a:t>–</a:t>
            </a:r>
            <a:r>
              <a:rPr lang="it-IT" altLang="it-IT" sz="2500">
                <a:solidFill>
                  <a:srgbClr val="660033"/>
                </a:solidFill>
                <a:latin typeface="Arial" pitchFamily="34" charset="0"/>
              </a:rPr>
              <a:t>]</a:t>
            </a:r>
          </a:p>
        </p:txBody>
      </p:sp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2782888" y="4248151"/>
            <a:ext cx="5905500" cy="824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54864" tIns="27432" rIns="54864" bIns="27432">
            <a:spAutoFit/>
          </a:bodyPr>
          <a:lstStyle>
            <a:lvl1pPr defTabSz="549275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defTabSz="549275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defTabSz="5492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500">
                <a:solidFill>
                  <a:srgbClr val="660033"/>
                </a:solidFill>
                <a:latin typeface="Arial" charset="0"/>
              </a:rPr>
              <a:t>	[H</a:t>
            </a:r>
            <a:r>
              <a:rPr lang="it-IT" sz="2500" baseline="-25000">
                <a:solidFill>
                  <a:srgbClr val="660033"/>
                </a:solidFill>
                <a:latin typeface="Arial" charset="0"/>
              </a:rPr>
              <a:t>3</a:t>
            </a:r>
            <a:r>
              <a:rPr lang="it-IT" sz="2500">
                <a:solidFill>
                  <a:srgbClr val="660033"/>
                </a:solidFill>
                <a:latin typeface="Arial" charset="0"/>
              </a:rPr>
              <a:t>O</a:t>
            </a:r>
            <a:r>
              <a:rPr lang="it-IT" sz="2500" baseline="30000">
                <a:solidFill>
                  <a:srgbClr val="660033"/>
                </a:solidFill>
                <a:latin typeface="Arial" charset="0"/>
              </a:rPr>
              <a:t>+</a:t>
            </a:r>
            <a:r>
              <a:rPr lang="it-IT" sz="2500">
                <a:solidFill>
                  <a:srgbClr val="660033"/>
                </a:solidFill>
                <a:latin typeface="Arial" charset="0"/>
              </a:rPr>
              <a:t>]</a:t>
            </a:r>
            <a:r>
              <a:rPr lang="it-IT" sz="2500" baseline="30000">
                <a:solidFill>
                  <a:srgbClr val="660033"/>
                </a:solidFill>
                <a:latin typeface="Arial" charset="0"/>
              </a:rPr>
              <a:t>2</a:t>
            </a:r>
            <a:r>
              <a:rPr lang="it-IT" sz="2500">
                <a:solidFill>
                  <a:srgbClr val="660033"/>
                </a:solidFill>
                <a:latin typeface="Arial" charset="0"/>
              </a:rPr>
              <a:t>  -  C</a:t>
            </a:r>
            <a:r>
              <a:rPr lang="it-IT" sz="2500" baseline="-25000">
                <a:solidFill>
                  <a:srgbClr val="660033"/>
                </a:solidFill>
                <a:latin typeface="Arial" charset="0"/>
              </a:rPr>
              <a:t>HA</a:t>
            </a:r>
            <a:r>
              <a:rPr lang="it-IT" sz="2500">
                <a:solidFill>
                  <a:srgbClr val="660033"/>
                </a:solidFill>
                <a:latin typeface="Arial" charset="0"/>
              </a:rPr>
              <a:t>[H</a:t>
            </a:r>
            <a:r>
              <a:rPr lang="it-IT" sz="2500" baseline="-25000">
                <a:solidFill>
                  <a:srgbClr val="660033"/>
                </a:solidFill>
                <a:latin typeface="Arial" charset="0"/>
              </a:rPr>
              <a:t>3</a:t>
            </a:r>
            <a:r>
              <a:rPr lang="it-IT" sz="2500">
                <a:solidFill>
                  <a:srgbClr val="660033"/>
                </a:solidFill>
                <a:latin typeface="Arial" charset="0"/>
              </a:rPr>
              <a:t>O</a:t>
            </a:r>
            <a:r>
              <a:rPr lang="it-IT" sz="2500" baseline="30000">
                <a:solidFill>
                  <a:srgbClr val="660033"/>
                </a:solidFill>
                <a:latin typeface="Arial" charset="0"/>
              </a:rPr>
              <a:t>+</a:t>
            </a:r>
            <a:r>
              <a:rPr lang="it-IT" sz="2500">
                <a:solidFill>
                  <a:srgbClr val="660033"/>
                </a:solidFill>
                <a:latin typeface="Arial" charset="0"/>
              </a:rPr>
              <a:t>]  -  Kw = 0</a:t>
            </a:r>
          </a:p>
        </p:txBody>
      </p:sp>
      <p:graphicFrame>
        <p:nvGraphicFramePr>
          <p:cNvPr id="49157" name="Object 9"/>
          <p:cNvGraphicFramePr>
            <a:graphicFrameLocks noChangeAspect="1"/>
          </p:cNvGraphicFramePr>
          <p:nvPr/>
        </p:nvGraphicFramePr>
        <p:xfrm>
          <a:off x="7391401" y="2384425"/>
          <a:ext cx="68263" cy="128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Equazione" r:id="rId6" imgW="114151" imgH="215619" progId="Equation.3">
                  <p:embed/>
                </p:oleObj>
              </mc:Choice>
              <mc:Fallback>
                <p:oleObj name="Equazione" r:id="rId6" imgW="114151" imgH="215619" progId="Equation.3">
                  <p:embed/>
                  <p:pic>
                    <p:nvPicPr>
                      <p:cNvPr id="49157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1" y="2384425"/>
                        <a:ext cx="68263" cy="128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2825750" y="2654300"/>
            <a:ext cx="5905500" cy="159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500">
                <a:solidFill>
                  <a:srgbClr val="660033"/>
                </a:solidFill>
                <a:latin typeface="Arial" pitchFamily="34" charset="0"/>
              </a:rPr>
              <a:t>Ma	[OH</a:t>
            </a:r>
            <a:r>
              <a:rPr lang="it-IT" altLang="it-IT" sz="2500" baseline="42000">
                <a:solidFill>
                  <a:srgbClr val="660033"/>
                </a:solidFill>
                <a:latin typeface="Arial" pitchFamily="34" charset="0"/>
              </a:rPr>
              <a:t>–</a:t>
            </a:r>
            <a:r>
              <a:rPr lang="it-IT" altLang="it-IT" sz="2500">
                <a:solidFill>
                  <a:srgbClr val="660033"/>
                </a:solidFill>
                <a:latin typeface="Arial" pitchFamily="34" charset="0"/>
              </a:rPr>
              <a:t>] = Kw/[H</a:t>
            </a:r>
            <a:r>
              <a:rPr lang="it-IT" altLang="it-IT" sz="2500" baseline="-25000">
                <a:solidFill>
                  <a:srgbClr val="660033"/>
                </a:solidFill>
                <a:latin typeface="Arial" pitchFamily="34" charset="0"/>
              </a:rPr>
              <a:t>3</a:t>
            </a:r>
            <a:r>
              <a:rPr lang="it-IT" altLang="it-IT" sz="2500">
                <a:solidFill>
                  <a:srgbClr val="660033"/>
                </a:solidFill>
                <a:latin typeface="Arial" pitchFamily="34" charset="0"/>
              </a:rPr>
              <a:t>O</a:t>
            </a:r>
            <a:r>
              <a:rPr lang="it-IT" altLang="it-IT" sz="2500" baseline="30000">
                <a:solidFill>
                  <a:srgbClr val="660033"/>
                </a:solidFill>
                <a:latin typeface="Arial" pitchFamily="34" charset="0"/>
              </a:rPr>
              <a:t>+</a:t>
            </a:r>
            <a:r>
              <a:rPr lang="it-IT" altLang="it-IT" sz="2500">
                <a:solidFill>
                  <a:srgbClr val="660033"/>
                </a:solidFill>
                <a:latin typeface="Arial" pitchFamily="34" charset="0"/>
              </a:rPr>
              <a:t>] per cui:</a:t>
            </a:r>
          </a:p>
          <a:p>
            <a:pPr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500">
                <a:solidFill>
                  <a:srgbClr val="660033"/>
                </a:solidFill>
                <a:latin typeface="Arial" pitchFamily="34" charset="0"/>
              </a:rPr>
              <a:t>	[H</a:t>
            </a:r>
            <a:r>
              <a:rPr lang="it-IT" altLang="it-IT" sz="2500" baseline="-25000">
                <a:solidFill>
                  <a:srgbClr val="660033"/>
                </a:solidFill>
                <a:latin typeface="Arial" pitchFamily="34" charset="0"/>
              </a:rPr>
              <a:t>3</a:t>
            </a:r>
            <a:r>
              <a:rPr lang="it-IT" altLang="it-IT" sz="2500">
                <a:solidFill>
                  <a:srgbClr val="660033"/>
                </a:solidFill>
                <a:latin typeface="Arial" pitchFamily="34" charset="0"/>
              </a:rPr>
              <a:t>O</a:t>
            </a:r>
            <a:r>
              <a:rPr lang="it-IT" altLang="it-IT" sz="2500" baseline="30000">
                <a:solidFill>
                  <a:srgbClr val="660033"/>
                </a:solidFill>
                <a:latin typeface="Arial" pitchFamily="34" charset="0"/>
              </a:rPr>
              <a:t>+</a:t>
            </a:r>
            <a:r>
              <a:rPr lang="it-IT" altLang="it-IT" sz="2500">
                <a:solidFill>
                  <a:srgbClr val="660033"/>
                </a:solidFill>
                <a:latin typeface="Arial" pitchFamily="34" charset="0"/>
              </a:rPr>
              <a:t>] = C</a:t>
            </a:r>
            <a:r>
              <a:rPr lang="it-IT" altLang="it-IT" sz="2500" baseline="-25000">
                <a:solidFill>
                  <a:srgbClr val="660033"/>
                </a:solidFill>
                <a:latin typeface="Arial" pitchFamily="34" charset="0"/>
              </a:rPr>
              <a:t>HA </a:t>
            </a:r>
            <a:r>
              <a:rPr lang="it-IT" altLang="it-IT" sz="2500">
                <a:solidFill>
                  <a:srgbClr val="660033"/>
                </a:solidFill>
                <a:latin typeface="Arial" pitchFamily="34" charset="0"/>
              </a:rPr>
              <a:t>+    Kw/[H</a:t>
            </a:r>
            <a:r>
              <a:rPr lang="it-IT" altLang="it-IT" sz="2500" baseline="-25000">
                <a:solidFill>
                  <a:srgbClr val="660033"/>
                </a:solidFill>
                <a:latin typeface="Arial" pitchFamily="34" charset="0"/>
              </a:rPr>
              <a:t>3</a:t>
            </a:r>
            <a:r>
              <a:rPr lang="it-IT" altLang="it-IT" sz="2500">
                <a:solidFill>
                  <a:srgbClr val="660033"/>
                </a:solidFill>
                <a:latin typeface="Arial" pitchFamily="34" charset="0"/>
              </a:rPr>
              <a:t>O</a:t>
            </a:r>
            <a:r>
              <a:rPr lang="it-IT" altLang="it-IT" sz="2500" baseline="30000">
                <a:solidFill>
                  <a:srgbClr val="660033"/>
                </a:solidFill>
                <a:latin typeface="Arial" pitchFamily="34" charset="0"/>
              </a:rPr>
              <a:t>+</a:t>
            </a:r>
            <a:r>
              <a:rPr lang="it-IT" altLang="it-IT" sz="2500">
                <a:solidFill>
                  <a:srgbClr val="660033"/>
                </a:solidFill>
                <a:latin typeface="Arial" pitchFamily="34" charset="0"/>
              </a:rPr>
              <a:t>] </a:t>
            </a:r>
          </a:p>
        </p:txBody>
      </p:sp>
      <p:grpSp>
        <p:nvGrpSpPr>
          <p:cNvPr id="3" name="Gruppo 2"/>
          <p:cNvGrpSpPr>
            <a:grpSpLocks/>
          </p:cNvGrpSpPr>
          <p:nvPr/>
        </p:nvGrpSpPr>
        <p:grpSpPr bwMode="auto">
          <a:xfrm>
            <a:off x="3143250" y="5219701"/>
            <a:ext cx="4914900" cy="904875"/>
            <a:chOff x="1619672" y="5220364"/>
            <a:chExt cx="4914751" cy="905258"/>
          </a:xfrm>
        </p:grpSpPr>
        <p:grpSp>
          <p:nvGrpSpPr>
            <p:cNvPr id="49160" name="Gruppo 1"/>
            <p:cNvGrpSpPr>
              <a:grpSpLocks/>
            </p:cNvGrpSpPr>
            <p:nvPr/>
          </p:nvGrpSpPr>
          <p:grpSpPr bwMode="auto">
            <a:xfrm>
              <a:off x="3111773" y="5220365"/>
              <a:ext cx="3422650" cy="905257"/>
              <a:chOff x="3111773" y="5220365"/>
              <a:chExt cx="3422650" cy="905257"/>
            </a:xfrm>
          </p:grpSpPr>
          <p:sp>
            <p:nvSpPr>
              <p:cNvPr id="48138" name="Rectangle 5"/>
              <p:cNvSpPr>
                <a:spLocks noChangeArrowheads="1"/>
              </p:cNvSpPr>
              <p:nvPr/>
            </p:nvSpPr>
            <p:spPr bwMode="auto">
              <a:xfrm>
                <a:off x="3203949" y="5241011"/>
                <a:ext cx="3330474" cy="4399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54864" tIns="27432" rIns="54864" bIns="27432">
                <a:spAutoFit/>
              </a:bodyPr>
              <a:lstStyle/>
              <a:p>
                <a:pPr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it-IT" sz="2500" b="1">
                    <a:solidFill>
                      <a:srgbClr val="FF0000"/>
                    </a:solidFill>
                    <a:latin typeface="Arial" charset="0"/>
                    <a:ea typeface="ＭＳ Ｐゴシック" charset="0"/>
                  </a:rPr>
                  <a:t>C</a:t>
                </a:r>
                <a:r>
                  <a:rPr lang="it-IT" sz="2500" b="1" baseline="-25000">
                    <a:solidFill>
                      <a:srgbClr val="FF0000"/>
                    </a:solidFill>
                    <a:latin typeface="Arial" charset="0"/>
                    <a:ea typeface="ＭＳ Ｐゴシック" charset="0"/>
                  </a:rPr>
                  <a:t>HA</a:t>
                </a:r>
                <a:r>
                  <a:rPr lang="it-IT" sz="2500" b="1">
                    <a:solidFill>
                      <a:srgbClr val="FF0000"/>
                    </a:solidFill>
                    <a:latin typeface="Arial" charset="0"/>
                    <a:ea typeface="ＭＳ Ｐゴシック" charset="0"/>
                  </a:rPr>
                  <a:t> +   C</a:t>
                </a:r>
                <a:r>
                  <a:rPr lang="it-IT" sz="2500" b="1" baseline="30000">
                    <a:solidFill>
                      <a:srgbClr val="FF0000"/>
                    </a:solidFill>
                    <a:latin typeface="Arial" charset="0"/>
                    <a:ea typeface="ＭＳ Ｐゴシック" charset="0"/>
                  </a:rPr>
                  <a:t>2</a:t>
                </a:r>
                <a:r>
                  <a:rPr lang="it-IT" sz="2500" b="1" baseline="-25000">
                    <a:solidFill>
                      <a:srgbClr val="FF0000"/>
                    </a:solidFill>
                    <a:latin typeface="Arial" charset="0"/>
                    <a:ea typeface="ＭＳ Ｐゴシック" charset="0"/>
                  </a:rPr>
                  <a:t>HA</a:t>
                </a:r>
                <a:r>
                  <a:rPr lang="it-IT" sz="2500" b="1">
                    <a:solidFill>
                      <a:srgbClr val="FF0000"/>
                    </a:solidFill>
                    <a:latin typeface="Arial" charset="0"/>
                    <a:ea typeface="ＭＳ Ｐゴシック" charset="0"/>
                  </a:rPr>
                  <a:t>  + 4 Kw</a:t>
                </a:r>
              </a:p>
            </p:txBody>
          </p:sp>
          <p:sp>
            <p:nvSpPr>
              <p:cNvPr id="48139" name="Line 6"/>
              <p:cNvSpPr>
                <a:spLocks noChangeShapeType="1"/>
              </p:cNvSpPr>
              <p:nvPr/>
            </p:nvSpPr>
            <p:spPr bwMode="auto">
              <a:xfrm>
                <a:off x="3111877" y="5701581"/>
                <a:ext cx="3246339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48140" name="Rectangle 7"/>
              <p:cNvSpPr>
                <a:spLocks noChangeArrowheads="1"/>
              </p:cNvSpPr>
              <p:nvPr/>
            </p:nvSpPr>
            <p:spPr bwMode="auto">
              <a:xfrm>
                <a:off x="4475499" y="5685699"/>
                <a:ext cx="288916" cy="4399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/>
              <a:p>
                <a:pPr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it-IT" sz="2500" b="1">
                    <a:solidFill>
                      <a:srgbClr val="FF0000"/>
                    </a:solidFill>
                    <a:latin typeface="Arial" charset="0"/>
                    <a:ea typeface="ＭＳ Ｐゴシック" charset="0"/>
                  </a:rPr>
                  <a:t>2</a:t>
                </a:r>
              </a:p>
            </p:txBody>
          </p:sp>
          <p:sp>
            <p:nvSpPr>
              <p:cNvPr id="48141" name="Rectangle 8"/>
              <p:cNvSpPr>
                <a:spLocks noChangeArrowheads="1"/>
              </p:cNvSpPr>
              <p:nvPr/>
            </p:nvSpPr>
            <p:spPr bwMode="auto">
              <a:xfrm>
                <a:off x="4027837" y="5220364"/>
                <a:ext cx="663555" cy="5018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54864" tIns="27432" rIns="54864" bIns="27432">
                <a:spAutoFit/>
              </a:bodyPr>
              <a:lstStyle/>
              <a:p>
                <a:pPr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it-IT" sz="2900" b="1">
                    <a:solidFill>
                      <a:srgbClr val="FF0000"/>
                    </a:solidFill>
                    <a:latin typeface="Arial" charset="0"/>
                    <a:ea typeface="ＭＳ Ｐゴシック" charset="0"/>
                    <a:sym typeface="Symbol" charset="0"/>
                  </a:rPr>
                  <a:t></a:t>
                </a:r>
                <a:endParaRPr lang="it-IT" sz="2900" b="1">
                  <a:solidFill>
                    <a:srgbClr val="FF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48142" name="Line 10"/>
              <p:cNvSpPr>
                <a:spLocks noChangeShapeType="1"/>
              </p:cNvSpPr>
              <p:nvPr/>
            </p:nvSpPr>
            <p:spPr bwMode="auto">
              <a:xfrm>
                <a:off x="4273892" y="5280715"/>
                <a:ext cx="1914467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</p:grpSp>
        <p:sp>
          <p:nvSpPr>
            <p:cNvPr id="48137" name="Text Box 4"/>
            <p:cNvSpPr txBox="1">
              <a:spLocks noChangeArrowheads="1"/>
            </p:cNvSpPr>
            <p:nvPr/>
          </p:nvSpPr>
          <p:spPr bwMode="auto">
            <a:xfrm>
              <a:off x="1619672" y="5220364"/>
              <a:ext cx="1728736" cy="825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54864" tIns="27432" rIns="54864" bIns="27432">
              <a:spAutoFit/>
            </a:bodyPr>
            <a:lstStyle>
              <a:lvl1pPr defTabSz="549275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defTabSz="549275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defTabSz="5492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fontAlgn="base" hangingPunct="0">
                <a:lnSpc>
                  <a:spcPct val="20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500" b="1">
                  <a:solidFill>
                    <a:srgbClr val="FF0000"/>
                  </a:solidFill>
                  <a:latin typeface="Arial" charset="0"/>
                </a:rPr>
                <a:t>[H</a:t>
              </a:r>
              <a:r>
                <a:rPr lang="it-IT" sz="2500" b="1" baseline="-25000">
                  <a:solidFill>
                    <a:srgbClr val="FF0000"/>
                  </a:solidFill>
                  <a:latin typeface="Arial" charset="0"/>
                </a:rPr>
                <a:t>3</a:t>
              </a:r>
              <a:r>
                <a:rPr lang="it-IT" sz="2500" b="1">
                  <a:solidFill>
                    <a:srgbClr val="FF0000"/>
                  </a:solidFill>
                  <a:latin typeface="Arial" charset="0"/>
                </a:rPr>
                <a:t>O</a:t>
              </a:r>
              <a:r>
                <a:rPr lang="it-IT" sz="2500" b="1" baseline="30000">
                  <a:solidFill>
                    <a:srgbClr val="FF0000"/>
                  </a:solidFill>
                  <a:latin typeface="Arial" charset="0"/>
                </a:rPr>
                <a:t>+</a:t>
              </a:r>
              <a:r>
                <a:rPr lang="it-IT" sz="2500" b="1">
                  <a:solidFill>
                    <a:srgbClr val="FF0000"/>
                  </a:solidFill>
                  <a:latin typeface="Arial" charset="0"/>
                </a:rPr>
                <a:t>]  =</a:t>
              </a:r>
            </a:p>
          </p:txBody>
        </p:sp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665231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643"/>
    </mc:Choice>
    <mc:Fallback>
      <p:transition spd="slow" advTm="726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530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WordArt 2"/>
          <p:cNvSpPr>
            <a:spLocks noChangeArrowheads="1" noChangeShapeType="1" noTextEdit="1"/>
          </p:cNvSpPr>
          <p:nvPr/>
        </p:nvSpPr>
        <p:spPr bwMode="auto">
          <a:xfrm>
            <a:off x="1798638" y="220663"/>
            <a:ext cx="8640762" cy="6397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b="1" kern="10">
                <a:ln w="25400">
                  <a:solidFill>
                    <a:srgbClr val="99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6600"/>
                    </a:gs>
                    <a:gs pos="100000">
                      <a:srgbClr val="FFCC00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C0C0C0">
                      <a:alpha val="74997"/>
                    </a:srgbClr>
                  </a:outerShdw>
                </a:effectLst>
                <a:latin typeface="Impact" panose="020B0806030902050204" pitchFamily="34" charset="0"/>
                <a:ea typeface="MS PGothic" panose="020B0600070205080204" pitchFamily="34" charset="-128"/>
              </a:rPr>
              <a:t>BASI FORTI MONOPROTICHE</a:t>
            </a:r>
          </a:p>
        </p:txBody>
      </p:sp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3673475" y="1430338"/>
            <a:ext cx="5576888" cy="44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500" b="1">
                <a:solidFill>
                  <a:srgbClr val="660033"/>
                </a:solidFill>
                <a:latin typeface="Arial" pitchFamily="34" charset="0"/>
              </a:rPr>
              <a:t>B  +  H</a:t>
            </a:r>
            <a:r>
              <a:rPr lang="it-IT" altLang="it-IT" sz="2500" b="1" baseline="-25000">
                <a:solidFill>
                  <a:srgbClr val="660033"/>
                </a:solidFill>
                <a:latin typeface="Arial" pitchFamily="34" charset="0"/>
              </a:rPr>
              <a:t>2</a:t>
            </a:r>
            <a:r>
              <a:rPr lang="it-IT" altLang="it-IT" sz="2500" b="1">
                <a:solidFill>
                  <a:srgbClr val="660033"/>
                </a:solidFill>
                <a:latin typeface="Arial" pitchFamily="34" charset="0"/>
              </a:rPr>
              <a:t>O        	        BH</a:t>
            </a:r>
            <a:r>
              <a:rPr lang="it-IT" altLang="it-IT" sz="2500" b="1" baseline="30000">
                <a:solidFill>
                  <a:srgbClr val="660033"/>
                </a:solidFill>
                <a:latin typeface="Arial" pitchFamily="34" charset="0"/>
              </a:rPr>
              <a:t>+</a:t>
            </a:r>
            <a:r>
              <a:rPr lang="it-IT" altLang="it-IT" sz="2500" b="1">
                <a:solidFill>
                  <a:srgbClr val="660033"/>
                </a:solidFill>
                <a:latin typeface="Arial" pitchFamily="34" charset="0"/>
              </a:rPr>
              <a:t>  +  OH</a:t>
            </a:r>
            <a:r>
              <a:rPr lang="it-IT" altLang="it-IT" sz="2500" b="1" baseline="42000">
                <a:solidFill>
                  <a:srgbClr val="660033"/>
                </a:solidFill>
                <a:latin typeface="Arial" pitchFamily="34" charset="0"/>
              </a:rPr>
              <a:t>–</a:t>
            </a:r>
            <a:endParaRPr lang="it-IT" altLang="it-IT" sz="2500" b="1">
              <a:solidFill>
                <a:srgbClr val="660033"/>
              </a:solidFill>
              <a:latin typeface="Arial" pitchFamily="34" charset="0"/>
            </a:endParaRPr>
          </a:p>
        </p:txBody>
      </p:sp>
      <p:sp>
        <p:nvSpPr>
          <p:cNvPr id="49156" name="Line 4"/>
          <p:cNvSpPr>
            <a:spLocks noChangeShapeType="1"/>
          </p:cNvSpPr>
          <p:nvPr/>
        </p:nvSpPr>
        <p:spPr bwMode="auto">
          <a:xfrm>
            <a:off x="5334000" y="1641475"/>
            <a:ext cx="1004888" cy="0"/>
          </a:xfrm>
          <a:prstGeom prst="line">
            <a:avLst/>
          </a:prstGeom>
          <a:noFill/>
          <a:ln w="6350">
            <a:solidFill>
              <a:srgbClr val="660033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49157" name="Line 5"/>
          <p:cNvSpPr>
            <a:spLocks noChangeShapeType="1"/>
          </p:cNvSpPr>
          <p:nvPr/>
        </p:nvSpPr>
        <p:spPr bwMode="auto">
          <a:xfrm flipH="1">
            <a:off x="5334000" y="2749550"/>
            <a:ext cx="1004888" cy="0"/>
          </a:xfrm>
          <a:prstGeom prst="line">
            <a:avLst/>
          </a:prstGeom>
          <a:noFill/>
          <a:ln w="6350">
            <a:solidFill>
              <a:srgbClr val="660033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3444875" y="2446338"/>
            <a:ext cx="5905500" cy="44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500" b="1">
                <a:solidFill>
                  <a:srgbClr val="660033"/>
                </a:solidFill>
                <a:latin typeface="Arial" pitchFamily="34" charset="0"/>
              </a:rPr>
              <a:t>       2H</a:t>
            </a:r>
            <a:r>
              <a:rPr lang="it-IT" altLang="it-IT" sz="2500" b="1" baseline="-25000">
                <a:solidFill>
                  <a:srgbClr val="660033"/>
                </a:solidFill>
                <a:latin typeface="Arial" pitchFamily="34" charset="0"/>
              </a:rPr>
              <a:t>2</a:t>
            </a:r>
            <a:r>
              <a:rPr lang="it-IT" altLang="it-IT" sz="2500" b="1">
                <a:solidFill>
                  <a:srgbClr val="660033"/>
                </a:solidFill>
                <a:latin typeface="Arial" pitchFamily="34" charset="0"/>
              </a:rPr>
              <a:t>O        	           H</a:t>
            </a:r>
            <a:r>
              <a:rPr lang="it-IT" altLang="it-IT" sz="2500" b="1" baseline="-25000">
                <a:solidFill>
                  <a:srgbClr val="660033"/>
                </a:solidFill>
                <a:latin typeface="Arial" pitchFamily="34" charset="0"/>
              </a:rPr>
              <a:t>3</a:t>
            </a:r>
            <a:r>
              <a:rPr lang="it-IT" altLang="it-IT" sz="2500" b="1">
                <a:solidFill>
                  <a:srgbClr val="660033"/>
                </a:solidFill>
                <a:latin typeface="Arial" pitchFamily="34" charset="0"/>
              </a:rPr>
              <a:t>O</a:t>
            </a:r>
            <a:r>
              <a:rPr lang="it-IT" altLang="it-IT" sz="2500" b="1" baseline="30000">
                <a:solidFill>
                  <a:srgbClr val="660033"/>
                </a:solidFill>
                <a:latin typeface="Arial" pitchFamily="34" charset="0"/>
              </a:rPr>
              <a:t>+</a:t>
            </a:r>
            <a:r>
              <a:rPr lang="it-IT" altLang="it-IT" sz="2500" b="1">
                <a:solidFill>
                  <a:srgbClr val="660033"/>
                </a:solidFill>
                <a:latin typeface="Arial" pitchFamily="34" charset="0"/>
              </a:rPr>
              <a:t>  +  OH</a:t>
            </a:r>
            <a:r>
              <a:rPr lang="it-IT" altLang="it-IT" sz="2500" b="1" baseline="42000">
                <a:solidFill>
                  <a:srgbClr val="660033"/>
                </a:solidFill>
                <a:latin typeface="Arial" pitchFamily="34" charset="0"/>
              </a:rPr>
              <a:t>–</a:t>
            </a:r>
            <a:endParaRPr lang="it-IT" altLang="it-IT" sz="2500" b="1">
              <a:solidFill>
                <a:srgbClr val="660033"/>
              </a:solidFill>
              <a:latin typeface="Arial" pitchFamily="34" charset="0"/>
            </a:endParaRPr>
          </a:p>
        </p:txBody>
      </p:sp>
      <p:sp>
        <p:nvSpPr>
          <p:cNvPr id="49159" name="Line 7"/>
          <p:cNvSpPr>
            <a:spLocks noChangeShapeType="1"/>
          </p:cNvSpPr>
          <p:nvPr/>
        </p:nvSpPr>
        <p:spPr bwMode="auto">
          <a:xfrm>
            <a:off x="5372100" y="2611438"/>
            <a:ext cx="1004888" cy="0"/>
          </a:xfrm>
          <a:prstGeom prst="line">
            <a:avLst/>
          </a:prstGeom>
          <a:noFill/>
          <a:ln w="6350">
            <a:solidFill>
              <a:srgbClr val="660033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328" name="Text Box 8"/>
          <p:cNvSpPr txBox="1">
            <a:spLocks noChangeArrowheads="1"/>
          </p:cNvSpPr>
          <p:nvPr/>
        </p:nvSpPr>
        <p:spPr bwMode="auto">
          <a:xfrm>
            <a:off x="2525713" y="4070351"/>
            <a:ext cx="5905500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500">
                <a:solidFill>
                  <a:srgbClr val="660033"/>
                </a:solidFill>
                <a:latin typeface="Arial" pitchFamily="34" charset="0"/>
              </a:rPr>
              <a:t>Se	C</a:t>
            </a:r>
            <a:r>
              <a:rPr lang="it-IT" altLang="it-IT" sz="2500" baseline="-25000">
                <a:solidFill>
                  <a:srgbClr val="660033"/>
                </a:solidFill>
                <a:latin typeface="Arial" pitchFamily="34" charset="0"/>
              </a:rPr>
              <a:t>B</a:t>
            </a:r>
            <a:r>
              <a:rPr lang="it-IT" altLang="it-IT" sz="2500">
                <a:solidFill>
                  <a:srgbClr val="660033"/>
                </a:solidFill>
                <a:latin typeface="Arial" pitchFamily="34" charset="0"/>
              </a:rPr>
              <a:t>  &gt;  10</a:t>
            </a:r>
            <a:r>
              <a:rPr lang="it-IT" altLang="it-IT" sz="2500" baseline="30000">
                <a:solidFill>
                  <a:srgbClr val="660033"/>
                </a:solidFill>
                <a:latin typeface="Arial" pitchFamily="34" charset="0"/>
              </a:rPr>
              <a:t>-6</a:t>
            </a:r>
            <a:r>
              <a:rPr lang="it-IT" altLang="it-IT" sz="2500">
                <a:solidFill>
                  <a:srgbClr val="660033"/>
                </a:solidFill>
                <a:latin typeface="Arial" pitchFamily="34" charset="0"/>
              </a:rPr>
              <a:t> M		[OH</a:t>
            </a:r>
            <a:r>
              <a:rPr lang="it-IT" altLang="it-IT" sz="2500" b="1" baseline="42000">
                <a:solidFill>
                  <a:srgbClr val="660033"/>
                </a:solidFill>
                <a:latin typeface="Arial" pitchFamily="34" charset="0"/>
              </a:rPr>
              <a:t>–</a:t>
            </a:r>
            <a:r>
              <a:rPr lang="it-IT" altLang="it-IT" sz="2500">
                <a:solidFill>
                  <a:srgbClr val="660033"/>
                </a:solidFill>
                <a:latin typeface="Arial" pitchFamily="34" charset="0"/>
              </a:rPr>
              <a:t>] = C</a:t>
            </a:r>
            <a:r>
              <a:rPr lang="it-IT" altLang="it-IT" sz="2500" baseline="-25000">
                <a:solidFill>
                  <a:srgbClr val="660033"/>
                </a:solidFill>
                <a:latin typeface="Arial" pitchFamily="34" charset="0"/>
              </a:rPr>
              <a:t>B</a:t>
            </a:r>
            <a:endParaRPr lang="it-IT" altLang="it-IT" sz="2500">
              <a:solidFill>
                <a:srgbClr val="660033"/>
              </a:solidFill>
              <a:latin typeface="Arial" pitchFamily="34" charset="0"/>
            </a:endParaRPr>
          </a:p>
        </p:txBody>
      </p:sp>
      <p:grpSp>
        <p:nvGrpSpPr>
          <p:cNvPr id="3" name="Gruppo 2"/>
          <p:cNvGrpSpPr>
            <a:grpSpLocks/>
          </p:cNvGrpSpPr>
          <p:nvPr/>
        </p:nvGrpSpPr>
        <p:grpSpPr bwMode="auto">
          <a:xfrm>
            <a:off x="2593975" y="5494339"/>
            <a:ext cx="4579938" cy="924307"/>
            <a:chOff x="1069975" y="5494338"/>
            <a:chExt cx="4579938" cy="924307"/>
          </a:xfrm>
        </p:grpSpPr>
        <p:sp>
          <p:nvSpPr>
            <p:cNvPr id="49172" name="Text Box 9"/>
            <p:cNvSpPr txBox="1">
              <a:spLocks noChangeArrowheads="1"/>
            </p:cNvSpPr>
            <p:nvPr/>
          </p:nvSpPr>
          <p:spPr bwMode="auto">
            <a:xfrm>
              <a:off x="1069975" y="5583238"/>
              <a:ext cx="1333500" cy="67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54864" tIns="27432" rIns="54864" bIns="27432">
              <a:spAutoFit/>
            </a:bodyPr>
            <a:lstStyle>
              <a:lvl1pPr defTabSz="549275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defTabSz="549275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defTabSz="5492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fontAlgn="base" hangingPunct="0">
                <a:lnSpc>
                  <a:spcPct val="16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500">
                  <a:solidFill>
                    <a:srgbClr val="660033"/>
                  </a:solidFill>
                  <a:latin typeface="Arial" charset="0"/>
                </a:rPr>
                <a:t>[OH</a:t>
              </a:r>
              <a:r>
                <a:rPr lang="it-IT" sz="2500" baseline="30000">
                  <a:solidFill>
                    <a:srgbClr val="660033"/>
                  </a:solidFill>
                  <a:latin typeface="Arial" charset="0"/>
                </a:rPr>
                <a:t>-</a:t>
              </a:r>
              <a:r>
                <a:rPr lang="it-IT" sz="2500">
                  <a:solidFill>
                    <a:srgbClr val="660033"/>
                  </a:solidFill>
                  <a:latin typeface="Arial" charset="0"/>
                </a:rPr>
                <a:t>] =</a:t>
              </a:r>
            </a:p>
          </p:txBody>
        </p:sp>
        <p:sp>
          <p:nvSpPr>
            <p:cNvPr id="49173" name="Line 10"/>
            <p:cNvSpPr>
              <a:spLocks noChangeShapeType="1"/>
            </p:cNvSpPr>
            <p:nvPr/>
          </p:nvSpPr>
          <p:spPr bwMode="auto">
            <a:xfrm>
              <a:off x="2403475" y="5994400"/>
              <a:ext cx="3246438" cy="0"/>
            </a:xfrm>
            <a:prstGeom prst="line">
              <a:avLst/>
            </a:prstGeom>
            <a:noFill/>
            <a:ln w="38100">
              <a:solidFill>
                <a:srgbClr val="66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49174" name="Rectangle 11"/>
            <p:cNvSpPr>
              <a:spLocks noChangeArrowheads="1"/>
            </p:cNvSpPr>
            <p:nvPr/>
          </p:nvSpPr>
          <p:spPr bwMode="auto">
            <a:xfrm>
              <a:off x="3883025" y="5978525"/>
              <a:ext cx="288733" cy="4401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/>
            <a:p>
              <a:pPr defTabSz="54927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500">
                  <a:solidFill>
                    <a:srgbClr val="660033"/>
                  </a:solidFill>
                  <a:latin typeface="Arial" charset="0"/>
                  <a:ea typeface="ＭＳ Ｐゴシック" charset="0"/>
                </a:rPr>
                <a:t>2</a:t>
              </a:r>
            </a:p>
          </p:txBody>
        </p:sp>
        <p:sp>
          <p:nvSpPr>
            <p:cNvPr id="49175" name="Rectangle 12"/>
            <p:cNvSpPr>
              <a:spLocks noChangeArrowheads="1"/>
            </p:cNvSpPr>
            <p:nvPr/>
          </p:nvSpPr>
          <p:spPr bwMode="auto">
            <a:xfrm>
              <a:off x="2678113" y="5534025"/>
              <a:ext cx="2697162" cy="4401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54864" tIns="27432" rIns="54864" bIns="27432">
              <a:spAutoFit/>
            </a:bodyPr>
            <a:lstStyle/>
            <a:p>
              <a:pPr defTabSz="54927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500">
                  <a:solidFill>
                    <a:srgbClr val="660033"/>
                  </a:solidFill>
                  <a:latin typeface="Arial" charset="0"/>
                  <a:ea typeface="ＭＳ Ｐゴシック" charset="0"/>
                </a:rPr>
                <a:t>C</a:t>
              </a:r>
              <a:r>
                <a:rPr lang="it-IT" sz="2500" baseline="-25000">
                  <a:solidFill>
                    <a:srgbClr val="660033"/>
                  </a:solidFill>
                  <a:latin typeface="Arial" charset="0"/>
                  <a:ea typeface="ＭＳ Ｐゴシック" charset="0"/>
                </a:rPr>
                <a:t>B</a:t>
              </a:r>
              <a:r>
                <a:rPr lang="it-IT" sz="2500">
                  <a:solidFill>
                    <a:srgbClr val="660033"/>
                  </a:solidFill>
                  <a:latin typeface="Arial" charset="0"/>
                  <a:ea typeface="ＭＳ Ｐゴシック" charset="0"/>
                </a:rPr>
                <a:t> +   C</a:t>
              </a:r>
              <a:r>
                <a:rPr lang="it-IT" sz="2500" baseline="30000">
                  <a:solidFill>
                    <a:srgbClr val="660033"/>
                  </a:solidFill>
                  <a:latin typeface="Arial" charset="0"/>
                  <a:ea typeface="ＭＳ Ｐゴシック" charset="0"/>
                </a:rPr>
                <a:t>2</a:t>
              </a:r>
              <a:r>
                <a:rPr lang="it-IT" sz="2500" baseline="-25000">
                  <a:solidFill>
                    <a:srgbClr val="660033"/>
                  </a:solidFill>
                  <a:latin typeface="Arial" charset="0"/>
                  <a:ea typeface="ＭＳ Ｐゴシック" charset="0"/>
                </a:rPr>
                <a:t>B</a:t>
              </a:r>
              <a:r>
                <a:rPr lang="it-IT" sz="2500">
                  <a:solidFill>
                    <a:srgbClr val="660033"/>
                  </a:solidFill>
                  <a:latin typeface="Arial" charset="0"/>
                  <a:ea typeface="ＭＳ Ｐゴシック" charset="0"/>
                </a:rPr>
                <a:t>  + 4 Kw</a:t>
              </a:r>
            </a:p>
          </p:txBody>
        </p:sp>
        <p:sp>
          <p:nvSpPr>
            <p:cNvPr id="49176" name="Rectangle 13"/>
            <p:cNvSpPr>
              <a:spLocks noChangeArrowheads="1"/>
            </p:cNvSpPr>
            <p:nvPr/>
          </p:nvSpPr>
          <p:spPr bwMode="auto">
            <a:xfrm>
              <a:off x="3355975" y="5494338"/>
              <a:ext cx="314381" cy="5016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/>
            <a:p>
              <a:pPr defTabSz="54927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900" b="1">
                  <a:solidFill>
                    <a:srgbClr val="660033"/>
                  </a:solidFill>
                  <a:latin typeface="Arial" charset="0"/>
                  <a:ea typeface="ＭＳ Ｐゴシック" charset="0"/>
                  <a:sym typeface="Symbol" charset="0"/>
                </a:rPr>
                <a:t></a:t>
              </a:r>
              <a:endParaRPr lang="it-IT" sz="2900" b="1">
                <a:solidFill>
                  <a:srgbClr val="660033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49177" name="Line 14"/>
            <p:cNvSpPr>
              <a:spLocks noChangeShapeType="1"/>
            </p:cNvSpPr>
            <p:nvPr/>
          </p:nvSpPr>
          <p:spPr bwMode="auto">
            <a:xfrm>
              <a:off x="3613150" y="5559425"/>
              <a:ext cx="1676400" cy="0"/>
            </a:xfrm>
            <a:prstGeom prst="line">
              <a:avLst/>
            </a:prstGeom>
            <a:noFill/>
            <a:ln w="38100">
              <a:solidFill>
                <a:srgbClr val="66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sp>
        <p:nvSpPr>
          <p:cNvPr id="56335" name="Text Box 15"/>
          <p:cNvSpPr txBox="1">
            <a:spLocks noChangeArrowheads="1"/>
          </p:cNvSpPr>
          <p:nvPr/>
        </p:nvSpPr>
        <p:spPr bwMode="auto">
          <a:xfrm>
            <a:off x="3686175" y="1703388"/>
            <a:ext cx="274638" cy="44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54864" tIns="27432" rIns="54864" bIns="27432">
            <a:spAutoFit/>
          </a:bodyPr>
          <a:lstStyle>
            <a:lvl1pPr defTabSz="549275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defTabSz="549275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defTabSz="5492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500" b="1">
                <a:solidFill>
                  <a:srgbClr val="CC0000"/>
                </a:solidFill>
                <a:latin typeface="Arial" charset="0"/>
              </a:rPr>
              <a:t>c</a:t>
            </a:r>
          </a:p>
        </p:txBody>
      </p:sp>
      <p:sp>
        <p:nvSpPr>
          <p:cNvPr id="56336" name="Text Box 16"/>
          <p:cNvSpPr txBox="1">
            <a:spLocks noChangeArrowheads="1"/>
          </p:cNvSpPr>
          <p:nvPr/>
        </p:nvSpPr>
        <p:spPr bwMode="auto">
          <a:xfrm>
            <a:off x="6672263" y="1700213"/>
            <a:ext cx="411162" cy="44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54864" tIns="27432" rIns="54864" bIns="27432">
            <a:spAutoFit/>
          </a:bodyPr>
          <a:lstStyle>
            <a:lvl1pPr defTabSz="549275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defTabSz="549275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defTabSz="5492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500" b="1">
                <a:solidFill>
                  <a:srgbClr val="CC0000"/>
                </a:solidFill>
                <a:latin typeface="Arial" charset="0"/>
              </a:rPr>
              <a:t>c</a:t>
            </a:r>
          </a:p>
        </p:txBody>
      </p:sp>
      <p:sp>
        <p:nvSpPr>
          <p:cNvPr id="56337" name="Text Box 17"/>
          <p:cNvSpPr txBox="1">
            <a:spLocks noChangeArrowheads="1"/>
          </p:cNvSpPr>
          <p:nvPr/>
        </p:nvSpPr>
        <p:spPr bwMode="auto">
          <a:xfrm>
            <a:off x="7904163" y="1704975"/>
            <a:ext cx="411162" cy="44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54864" tIns="27432" rIns="54864" bIns="27432">
            <a:spAutoFit/>
          </a:bodyPr>
          <a:lstStyle>
            <a:lvl1pPr defTabSz="549275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defTabSz="549275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defTabSz="5492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500" b="1">
                <a:solidFill>
                  <a:srgbClr val="CC0000"/>
                </a:solidFill>
                <a:latin typeface="Arial" charset="0"/>
              </a:rPr>
              <a:t>c</a:t>
            </a:r>
          </a:p>
        </p:txBody>
      </p:sp>
      <p:sp>
        <p:nvSpPr>
          <p:cNvPr id="56338" name="Text Box 18"/>
          <p:cNvSpPr txBox="1">
            <a:spLocks noChangeArrowheads="1"/>
          </p:cNvSpPr>
          <p:nvPr/>
        </p:nvSpPr>
        <p:spPr bwMode="auto">
          <a:xfrm>
            <a:off x="6672263" y="2824163"/>
            <a:ext cx="411162" cy="44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54864" tIns="27432" rIns="54864" bIns="27432">
            <a:spAutoFit/>
          </a:bodyPr>
          <a:lstStyle>
            <a:lvl1pPr defTabSz="549275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defTabSz="549275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defTabSz="5492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500" b="1">
                <a:solidFill>
                  <a:srgbClr val="CC0000"/>
                </a:solidFill>
                <a:latin typeface="Arial" charset="0"/>
              </a:rPr>
              <a:t>x</a:t>
            </a:r>
          </a:p>
        </p:txBody>
      </p:sp>
      <p:sp>
        <p:nvSpPr>
          <p:cNvPr id="56339" name="Text Box 19"/>
          <p:cNvSpPr txBox="1">
            <a:spLocks noChangeArrowheads="1"/>
          </p:cNvSpPr>
          <p:nvPr/>
        </p:nvSpPr>
        <p:spPr bwMode="auto">
          <a:xfrm>
            <a:off x="7999413" y="2809875"/>
            <a:ext cx="411162" cy="44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54864" tIns="27432" rIns="54864" bIns="27432">
            <a:spAutoFit/>
          </a:bodyPr>
          <a:lstStyle>
            <a:lvl1pPr defTabSz="549275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defTabSz="549275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defTabSz="5492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500" b="1">
                <a:solidFill>
                  <a:srgbClr val="CC0000"/>
                </a:solidFill>
                <a:latin typeface="Arial" charset="0"/>
              </a:rPr>
              <a:t>x</a:t>
            </a:r>
          </a:p>
        </p:txBody>
      </p:sp>
      <p:sp>
        <p:nvSpPr>
          <p:cNvPr id="56340" name="Text Box 20"/>
          <p:cNvSpPr txBox="1">
            <a:spLocks noChangeArrowheads="1"/>
          </p:cNvSpPr>
          <p:nvPr/>
        </p:nvSpPr>
        <p:spPr bwMode="auto">
          <a:xfrm>
            <a:off x="3724276" y="3281364"/>
            <a:ext cx="2582863" cy="670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54864" tIns="27432" rIns="54864" bIns="27432">
            <a:spAutoFit/>
          </a:bodyPr>
          <a:lstStyle>
            <a:lvl1pPr defTabSz="549275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defTabSz="549275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defTabSz="5492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fontAlgn="base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500">
                <a:solidFill>
                  <a:srgbClr val="660033"/>
                </a:solidFill>
                <a:latin typeface="Arial" charset="0"/>
              </a:rPr>
              <a:t>[OH</a:t>
            </a:r>
            <a:r>
              <a:rPr lang="it-IT" sz="2500" baseline="30000">
                <a:solidFill>
                  <a:srgbClr val="660033"/>
                </a:solidFill>
                <a:latin typeface="Arial" charset="0"/>
              </a:rPr>
              <a:t>-</a:t>
            </a:r>
            <a:r>
              <a:rPr lang="it-IT" sz="2500">
                <a:solidFill>
                  <a:srgbClr val="660033"/>
                </a:solidFill>
                <a:latin typeface="Arial" charset="0"/>
              </a:rPr>
              <a:t>]  =  c  +  x</a:t>
            </a:r>
          </a:p>
        </p:txBody>
      </p:sp>
      <p:grpSp>
        <p:nvGrpSpPr>
          <p:cNvPr id="2" name="Gruppo 1"/>
          <p:cNvGrpSpPr>
            <a:grpSpLocks/>
          </p:cNvGrpSpPr>
          <p:nvPr/>
        </p:nvGrpSpPr>
        <p:grpSpPr bwMode="auto">
          <a:xfrm>
            <a:off x="8167689" y="1695450"/>
            <a:ext cx="942975" cy="1589088"/>
            <a:chOff x="5429159" y="1695340"/>
            <a:chExt cx="942371" cy="1589644"/>
          </a:xfrm>
        </p:grpSpPr>
        <p:sp>
          <p:nvSpPr>
            <p:cNvPr id="49170" name="Text Box 10"/>
            <p:cNvSpPr txBox="1">
              <a:spLocks noChangeArrowheads="1"/>
            </p:cNvSpPr>
            <p:nvPr/>
          </p:nvSpPr>
          <p:spPr bwMode="auto">
            <a:xfrm>
              <a:off x="5429159" y="1695340"/>
              <a:ext cx="575893" cy="4398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54864" tIns="27432" rIns="54864" bIns="27432">
              <a:spAutoFit/>
            </a:bodyPr>
            <a:lstStyle>
              <a:lvl1pPr defTabSz="549275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defTabSz="549275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defTabSz="5492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500" b="1">
                  <a:solidFill>
                    <a:srgbClr val="CC0000"/>
                  </a:solidFill>
                  <a:latin typeface="Arial" charset="0"/>
                </a:rPr>
                <a:t>+x</a:t>
              </a:r>
            </a:p>
          </p:txBody>
        </p:sp>
        <p:sp>
          <p:nvSpPr>
            <p:cNvPr id="49171" name="Text Box 12"/>
            <p:cNvSpPr txBox="1">
              <a:spLocks noChangeArrowheads="1"/>
            </p:cNvSpPr>
            <p:nvPr/>
          </p:nvSpPr>
          <p:spPr bwMode="auto">
            <a:xfrm>
              <a:off x="5445024" y="2845092"/>
              <a:ext cx="926506" cy="4398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54864" tIns="27432" rIns="54864" bIns="27432">
              <a:spAutoFit/>
            </a:bodyPr>
            <a:lstStyle>
              <a:lvl1pPr defTabSz="549275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defTabSz="549275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defTabSz="5492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500" b="1" dirty="0">
                  <a:solidFill>
                    <a:srgbClr val="CC0000"/>
                  </a:solidFill>
                  <a:latin typeface="Arial" charset="0"/>
                </a:rPr>
                <a:t>+c</a:t>
              </a:r>
            </a:p>
          </p:txBody>
        </p:sp>
      </p:grpSp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2598738" y="4797426"/>
            <a:ext cx="5905500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54864" tIns="27432" rIns="54864" bIns="27432">
            <a:spAutoFit/>
          </a:bodyPr>
          <a:lstStyle>
            <a:lvl1pPr defTabSz="549275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defTabSz="549275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defTabSz="5492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500">
                <a:solidFill>
                  <a:srgbClr val="660033"/>
                </a:solidFill>
                <a:latin typeface="Arial" charset="0"/>
              </a:rPr>
              <a:t>	C</a:t>
            </a:r>
            <a:r>
              <a:rPr lang="it-IT" sz="2500" baseline="-25000">
                <a:solidFill>
                  <a:srgbClr val="660033"/>
                </a:solidFill>
                <a:latin typeface="Arial" charset="0"/>
              </a:rPr>
              <a:t>B</a:t>
            </a:r>
            <a:r>
              <a:rPr lang="it-IT" sz="2500">
                <a:solidFill>
                  <a:srgbClr val="660033"/>
                </a:solidFill>
                <a:latin typeface="Arial" charset="0"/>
              </a:rPr>
              <a:t>  &lt;  10</a:t>
            </a:r>
            <a:r>
              <a:rPr lang="it-IT" sz="2500" baseline="30000">
                <a:solidFill>
                  <a:srgbClr val="660033"/>
                </a:solidFill>
                <a:latin typeface="Arial" charset="0"/>
              </a:rPr>
              <a:t>-6</a:t>
            </a:r>
            <a:r>
              <a:rPr lang="it-IT" sz="2500">
                <a:solidFill>
                  <a:srgbClr val="660033"/>
                </a:solidFill>
                <a:latin typeface="Arial" charset="0"/>
              </a:rPr>
              <a:t> M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2707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521"/>
    </mc:Choice>
    <mc:Fallback>
      <p:transition spd="slow" advTm="105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6328" grpId="0"/>
      <p:bldP spid="56335" grpId="0"/>
      <p:bldP spid="56336" grpId="0"/>
      <p:bldP spid="56337" grpId="0"/>
      <p:bldP spid="56338" grpId="0"/>
      <p:bldP spid="56339" grpId="0"/>
      <p:bldP spid="56340" grpId="0"/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|24.8|20.6|13.1|6.5|48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.3|27.2|11.2|18.8|15.5|21.6|10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|9.9|4.6|4.2|15.5|8.9|11.9|11.4|13.1|13.9|1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7|11.7|2.4|3.6|1.6|10.3|5.8|2.1|1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4.9|15.1|12.5|9.6|3.4|4.9|11|2.3|2.4|3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3|4.9|14.8|1.7|9.6|2.9|1.6|0.7|0.7|0.6|0.7|0.7|0.8|0.9|0.8|1.7|7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5|31.8|5.2|6.2|6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5.5|8.3|3.7|8.2|8.8|4.4|8.6|17.8|9.6|2|3.4|5.1|14.3|4.4|5.4|4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6.4|14.1|1.6|4.7|17.2|11.1|15.7|1|0.6|2|4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7|11.6|1.7|1.7|19.2|3.2|50.3|18.5|21.8|4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25.4|2.2|2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|20.2|26.6|18.5|9.8|8.4|66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4|25.9|8.3|12.9|13.8|3.1|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1|5.6|3.2|4.8|5.1|3.6|2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8|26.4|1.6|66.1|28.4|57.7|32.5|1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1|9.7|10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9|16.6|5|3.4|23.5|6.5"/>
</p:tagLst>
</file>

<file path=ppt/theme/theme1.xml><?xml version="1.0" encoding="utf-8"?>
<a:theme xmlns:a="http://schemas.openxmlformats.org/drawingml/2006/main" name="1_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9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1712</Words>
  <Application>Microsoft Office PowerPoint</Application>
  <PresentationFormat>Widescreen</PresentationFormat>
  <Paragraphs>331</Paragraphs>
  <Slides>17</Slides>
  <Notes>0</Notes>
  <HiddenSlides>0</HiddenSlides>
  <MMClips>17</MMClips>
  <ScaleCrop>false</ScaleCrop>
  <HeadingPairs>
    <vt:vector size="8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3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30" baseType="lpstr">
      <vt:lpstr>MS PGothic</vt:lpstr>
      <vt:lpstr>MS PGothic</vt:lpstr>
      <vt:lpstr>Arial</vt:lpstr>
      <vt:lpstr>Arial Narrow Special G1</vt:lpstr>
      <vt:lpstr>Comic Sans MS</vt:lpstr>
      <vt:lpstr>Georgia</vt:lpstr>
      <vt:lpstr>Impact</vt:lpstr>
      <vt:lpstr>Symbol</vt:lpstr>
      <vt:lpstr>Times New Roman</vt:lpstr>
      <vt:lpstr>1_Tema di Office</vt:lpstr>
      <vt:lpstr>2_Tema di Office</vt:lpstr>
      <vt:lpstr>9_Struttura predefinita</vt:lpstr>
      <vt:lpstr>Microsoft Equation 3.0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Sapienza Univ. di Roma - Dip. C.T.F.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Pierluigi Giacomello</dc:creator>
  <cp:lastModifiedBy>Pierluigi Giacomello</cp:lastModifiedBy>
  <cp:revision>7</cp:revision>
  <dcterms:created xsi:type="dcterms:W3CDTF">2020-04-01T15:16:59Z</dcterms:created>
  <dcterms:modified xsi:type="dcterms:W3CDTF">2020-04-02T16:42:07Z</dcterms:modified>
</cp:coreProperties>
</file>