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842FA-99F0-4840-9E43-1BA66D1DCC7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866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E0C92-D15A-49F5-9C6A-7A9282BBCEB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9371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978F-7004-4D67-AA90-8A33136EE1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56121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AA13CE0-B398-47E4-9DC0-4F259D975DE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55449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36C150CF-7A68-4FAE-B4CC-476FB3317A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5890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FAA67F6-6525-42E3-A704-C733726B99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71106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71A854E-995A-42AA-96D4-40E4FD022C6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2292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188F7C88-47B1-4302-8EE8-0A43717A66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49463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90946201-68C8-4BE9-B14B-57972ECF9B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4598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A65D720-EA12-4DD7-A7AB-687BC26F239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5196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CEE7A928-5FAD-4ED1-9AC3-73F79A2C56A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3575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68BB-F854-42A8-9DF1-D56024DCDEF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28621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C9DD1D0-9D0A-4A3A-872E-4A3B2299BE3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1346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D709DD0-4A80-42C8-822C-B17E709781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31769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8158663D-6F3E-4EE5-9366-5D52A99EA2B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816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A3695-6C62-4968-833E-B47FB1EA68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4953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0ED15-E0C4-45DB-980A-C412CD1044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9393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FFCBC-0E89-4363-9218-B38DBCF14FD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251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25486-99BA-4B77-B8E2-1B4D26C7E2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1029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A0A83-7AD0-4FF2-9047-9EBF9B28395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521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2306F-773E-4239-8F4C-C4AC3284E81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689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58164-6278-4AF1-BD06-B47166CD3E1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533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2488682-914D-4B8B-B936-9E277723CD1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5578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425E159-AE2B-4C75-A470-02251C83D0C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161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uppo 74"/>
          <p:cNvGrpSpPr>
            <a:grpSpLocks/>
          </p:cNvGrpSpPr>
          <p:nvPr/>
        </p:nvGrpSpPr>
        <p:grpSpPr bwMode="auto">
          <a:xfrm>
            <a:off x="7178675" y="1952625"/>
            <a:ext cx="3041650" cy="1023938"/>
            <a:chOff x="5654550" y="2479575"/>
            <a:chExt cx="3042344" cy="1023749"/>
          </a:xfrm>
        </p:grpSpPr>
        <p:sp>
          <p:nvSpPr>
            <p:cNvPr id="37934" name="Text Box 9"/>
            <p:cNvSpPr txBox="1">
              <a:spLocks noChangeArrowheads="1"/>
            </p:cNvSpPr>
            <p:nvPr/>
          </p:nvSpPr>
          <p:spPr bwMode="auto">
            <a:xfrm>
              <a:off x="5654550" y="2754958"/>
              <a:ext cx="1181100" cy="43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K* =</a:t>
              </a:r>
              <a:endParaRPr lang="it-IT" altLang="it-IT" sz="2400">
                <a:solidFill>
                  <a:srgbClr val="00FF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7935" name="Group 10"/>
            <p:cNvGrpSpPr>
              <a:grpSpLocks/>
            </p:cNvGrpSpPr>
            <p:nvPr/>
          </p:nvGrpSpPr>
          <p:grpSpPr bwMode="auto">
            <a:xfrm>
              <a:off x="6879628" y="2976804"/>
              <a:ext cx="1704975" cy="526520"/>
              <a:chOff x="4696" y="2905"/>
              <a:chExt cx="1535" cy="465"/>
            </a:xfrm>
          </p:grpSpPr>
          <p:sp>
            <p:nvSpPr>
              <p:cNvPr id="37940" name="Text Box 11"/>
              <p:cNvSpPr txBox="1">
                <a:spLocks noChangeArrowheads="1"/>
              </p:cNvSpPr>
              <p:nvPr/>
            </p:nvSpPr>
            <p:spPr bwMode="auto">
              <a:xfrm>
                <a:off x="4696" y="2905"/>
                <a:ext cx="1535" cy="3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4737" tIns="17368" rIns="34737" bIns="17368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a</a:t>
                </a:r>
                <a:r>
                  <a:rPr lang="it-IT" altLang="it-IT" sz="2400" b="1" baseline="-25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N</a:t>
                </a:r>
                <a:r>
                  <a:rPr lang="it-IT" altLang="it-IT" sz="2400" b="1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  a</a:t>
                </a:r>
                <a:r>
                  <a:rPr lang="it-IT" altLang="it-IT" sz="2400" b="1" baseline="30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3</a:t>
                </a:r>
                <a:r>
                  <a:rPr lang="it-IT" altLang="it-IT" sz="2400" b="1" baseline="-25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H</a:t>
                </a:r>
                <a:endParaRPr lang="it-IT" altLang="it-IT" sz="2400">
                  <a:solidFill>
                    <a:srgbClr val="00FF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7941" name="Rectangle 12"/>
              <p:cNvSpPr>
                <a:spLocks noChangeArrowheads="1"/>
              </p:cNvSpPr>
              <p:nvPr/>
            </p:nvSpPr>
            <p:spPr bwMode="auto">
              <a:xfrm>
                <a:off x="5014" y="3085"/>
                <a:ext cx="257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4737" tIns="17368" rIns="34737" bIns="17368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baseline="-25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7942" name="Rectangle 13"/>
              <p:cNvSpPr>
                <a:spLocks noChangeArrowheads="1"/>
              </p:cNvSpPr>
              <p:nvPr/>
            </p:nvSpPr>
            <p:spPr bwMode="auto">
              <a:xfrm>
                <a:off x="5640" y="3122"/>
                <a:ext cx="258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34737" tIns="17368" rIns="34737" bIns="17368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baseline="-25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p:grpSp>
        <p:grpSp>
          <p:nvGrpSpPr>
            <p:cNvPr id="37936" name="Group 14"/>
            <p:cNvGrpSpPr>
              <a:grpSpLocks/>
            </p:cNvGrpSpPr>
            <p:nvPr/>
          </p:nvGrpSpPr>
          <p:grpSpPr bwMode="auto">
            <a:xfrm>
              <a:off x="6928419" y="2479575"/>
              <a:ext cx="1768475" cy="497130"/>
              <a:chOff x="4548" y="2357"/>
              <a:chExt cx="1592" cy="439"/>
            </a:xfrm>
          </p:grpSpPr>
          <p:sp>
            <p:nvSpPr>
              <p:cNvPr id="37938" name="Text Box 15"/>
              <p:cNvSpPr txBox="1">
                <a:spLocks noChangeArrowheads="1"/>
              </p:cNvSpPr>
              <p:nvPr/>
            </p:nvSpPr>
            <p:spPr bwMode="auto">
              <a:xfrm>
                <a:off x="4548" y="2357"/>
                <a:ext cx="1592" cy="3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7962" tIns="23981" rIns="47962" bIns="23981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a</a:t>
                </a:r>
                <a:r>
                  <a:rPr lang="it-IT" altLang="it-IT" sz="2400" b="1" baseline="30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2</a:t>
                </a:r>
                <a:r>
                  <a:rPr lang="it-IT" altLang="it-IT" sz="2400" b="1" baseline="-25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NH</a:t>
                </a:r>
                <a:endParaRPr lang="it-IT" altLang="it-IT" sz="2400">
                  <a:solidFill>
                    <a:srgbClr val="00FF00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7939" name="Rectangle 16"/>
              <p:cNvSpPr>
                <a:spLocks noChangeArrowheads="1"/>
              </p:cNvSpPr>
              <p:nvPr/>
            </p:nvSpPr>
            <p:spPr bwMode="auto">
              <a:xfrm>
                <a:off x="5090" y="2536"/>
                <a:ext cx="257" cy="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47962" tIns="23981" rIns="47962" bIns="23981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 baseline="-25000">
                    <a:solidFill>
                      <a:srgbClr val="00FF0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</p:grpSp>
        <p:sp>
          <p:nvSpPr>
            <p:cNvPr id="37937" name="Line 17"/>
            <p:cNvSpPr>
              <a:spLocks noChangeShapeType="1"/>
            </p:cNvSpPr>
            <p:nvPr/>
          </p:nvSpPr>
          <p:spPr bwMode="auto">
            <a:xfrm>
              <a:off x="6576888" y="3015304"/>
              <a:ext cx="207962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uppo 73"/>
          <p:cNvGrpSpPr>
            <a:grpSpLocks/>
          </p:cNvGrpSpPr>
          <p:nvPr/>
        </p:nvGrpSpPr>
        <p:grpSpPr bwMode="auto">
          <a:xfrm>
            <a:off x="7207251" y="852488"/>
            <a:ext cx="3101975" cy="1035050"/>
            <a:chOff x="5683919" y="851903"/>
            <a:chExt cx="3101975" cy="1035282"/>
          </a:xfrm>
        </p:grpSpPr>
        <p:sp>
          <p:nvSpPr>
            <p:cNvPr id="37930" name="Text Box 6"/>
            <p:cNvSpPr txBox="1">
              <a:spLocks noChangeArrowheads="1"/>
            </p:cNvSpPr>
            <p:nvPr/>
          </p:nvSpPr>
          <p:spPr bwMode="auto">
            <a:xfrm>
              <a:off x="5683919" y="1069997"/>
              <a:ext cx="919163" cy="43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K =</a:t>
              </a:r>
              <a:endParaRPr lang="it-IT" altLang="it-IT" sz="2400">
                <a:solidFill>
                  <a:srgbClr val="00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31" name="Text Box 7"/>
            <p:cNvSpPr txBox="1">
              <a:spLocks noChangeArrowheads="1"/>
            </p:cNvSpPr>
            <p:nvPr/>
          </p:nvSpPr>
          <p:spPr bwMode="auto">
            <a:xfrm>
              <a:off x="6691098" y="851903"/>
              <a:ext cx="1657350" cy="43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[NH</a:t>
              </a:r>
              <a:r>
                <a:rPr lang="it-IT" altLang="it-IT" sz="2400" b="1" baseline="-25000">
                  <a:solidFill>
                    <a:srgbClr val="00FF00"/>
                  </a:solidFill>
                  <a:latin typeface="Comic Sans MS" panose="030F0702030302020204" pitchFamily="66" charset="0"/>
                </a:rPr>
                <a:t>3</a:t>
              </a: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]</a:t>
              </a:r>
              <a:r>
                <a:rPr lang="it-IT" altLang="it-IT" sz="2400" b="1" baseline="30000">
                  <a:solidFill>
                    <a:srgbClr val="00FF00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400">
                <a:solidFill>
                  <a:srgbClr val="00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32" name="Text Box 8"/>
            <p:cNvSpPr txBox="1">
              <a:spLocks noChangeArrowheads="1"/>
            </p:cNvSpPr>
            <p:nvPr/>
          </p:nvSpPr>
          <p:spPr bwMode="auto">
            <a:xfrm>
              <a:off x="6480844" y="1450997"/>
              <a:ext cx="2305050" cy="43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[N</a:t>
              </a:r>
              <a:r>
                <a:rPr lang="it-IT" altLang="it-IT" sz="2400" b="1" baseline="-25000">
                  <a:solidFill>
                    <a:srgbClr val="00FF00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] [H</a:t>
              </a:r>
              <a:r>
                <a:rPr lang="it-IT" altLang="it-IT" sz="2400" b="1" baseline="-25000">
                  <a:solidFill>
                    <a:srgbClr val="00FF00"/>
                  </a:solidFill>
                  <a:latin typeface="Comic Sans MS" panose="030F0702030302020204" pitchFamily="66" charset="0"/>
                </a:rPr>
                <a:t>2</a:t>
              </a:r>
              <a:r>
                <a:rPr lang="it-IT" altLang="it-IT" sz="2400" b="1">
                  <a:solidFill>
                    <a:srgbClr val="00FF00"/>
                  </a:solidFill>
                  <a:latin typeface="Comic Sans MS" panose="030F0702030302020204" pitchFamily="66" charset="0"/>
                </a:rPr>
                <a:t>]</a:t>
              </a:r>
              <a:r>
                <a:rPr lang="it-IT" altLang="it-IT" sz="2400" b="1" baseline="30000">
                  <a:solidFill>
                    <a:srgbClr val="00FF00"/>
                  </a:solidFill>
                  <a:latin typeface="Comic Sans MS" panose="030F0702030302020204" pitchFamily="66" charset="0"/>
                </a:rPr>
                <a:t>3</a:t>
              </a:r>
              <a:endParaRPr lang="it-IT" altLang="it-IT" sz="2400">
                <a:solidFill>
                  <a:srgbClr val="00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33" name="Line 45"/>
            <p:cNvSpPr>
              <a:spLocks noChangeShapeType="1"/>
            </p:cNvSpPr>
            <p:nvPr/>
          </p:nvSpPr>
          <p:spPr bwMode="auto">
            <a:xfrm>
              <a:off x="6437982" y="1368447"/>
              <a:ext cx="2079625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892" name="Gruppo 70"/>
          <p:cNvGrpSpPr>
            <a:grpSpLocks/>
          </p:cNvGrpSpPr>
          <p:nvPr/>
        </p:nvGrpSpPr>
        <p:grpSpPr bwMode="auto">
          <a:xfrm>
            <a:off x="1738314" y="977903"/>
            <a:ext cx="4594225" cy="436189"/>
            <a:chOff x="107504" y="1266794"/>
            <a:chExt cx="7772400" cy="378072"/>
          </a:xfrm>
        </p:grpSpPr>
        <p:sp>
          <p:nvSpPr>
            <p:cNvPr id="37927" name="Text Box 5"/>
            <p:cNvSpPr txBox="1">
              <a:spLocks noChangeArrowheads="1"/>
            </p:cNvSpPr>
            <p:nvPr/>
          </p:nvSpPr>
          <p:spPr bwMode="auto">
            <a:xfrm>
              <a:off x="107504" y="1266794"/>
              <a:ext cx="7772400" cy="3780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00"/>
                  </a:solidFill>
                  <a:latin typeface="Comic Sans MS" panose="030F0702030302020204" pitchFamily="66" charset="0"/>
                </a:rPr>
                <a:t>N</a:t>
              </a:r>
              <a:r>
                <a:rPr lang="it-IT" altLang="it-IT" sz="2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2(g)</a:t>
              </a:r>
              <a:r>
                <a:rPr lang="it-IT" altLang="it-IT" sz="2400">
                  <a:solidFill>
                    <a:srgbClr val="FFFF00"/>
                  </a:solidFill>
                  <a:latin typeface="Comic Sans MS" panose="030F0702030302020204" pitchFamily="66" charset="0"/>
                </a:rPr>
                <a:t>  +  3H</a:t>
              </a:r>
              <a:r>
                <a:rPr lang="it-IT" altLang="it-IT" sz="2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2(g)</a:t>
              </a:r>
              <a:r>
                <a:rPr lang="it-IT" altLang="it-IT" sz="2400">
                  <a:solidFill>
                    <a:srgbClr val="FFFF00"/>
                  </a:solidFill>
                  <a:latin typeface="Comic Sans MS" panose="030F0702030302020204" pitchFamily="66" charset="0"/>
                </a:rPr>
                <a:t>		    2 NH</a:t>
              </a:r>
              <a:r>
                <a:rPr lang="it-IT" altLang="it-IT" sz="2400" baseline="-25000">
                  <a:solidFill>
                    <a:srgbClr val="FFFF00"/>
                  </a:solidFill>
                  <a:latin typeface="Comic Sans MS" panose="030F0702030302020204" pitchFamily="66" charset="0"/>
                </a:rPr>
                <a:t>3(g)</a:t>
              </a:r>
              <a:endParaRPr lang="it-IT" altLang="it-IT" sz="240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7928" name="Line 18"/>
            <p:cNvSpPr>
              <a:spLocks noChangeShapeType="1"/>
            </p:cNvSpPr>
            <p:nvPr/>
          </p:nvSpPr>
          <p:spPr bwMode="auto">
            <a:xfrm>
              <a:off x="3833797" y="1409166"/>
              <a:ext cx="66675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29" name="Line 44"/>
            <p:cNvSpPr>
              <a:spLocks noChangeShapeType="1"/>
            </p:cNvSpPr>
            <p:nvPr/>
          </p:nvSpPr>
          <p:spPr bwMode="auto">
            <a:xfrm flipH="1">
              <a:off x="3833797" y="1555216"/>
              <a:ext cx="638174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893" name="CasellaDiTesto 71"/>
          <p:cNvSpPr txBox="1">
            <a:spLocks noChangeArrowheads="1"/>
          </p:cNvSpPr>
          <p:nvPr/>
        </p:nvSpPr>
        <p:spPr bwMode="auto">
          <a:xfrm>
            <a:off x="4035425" y="1"/>
            <a:ext cx="5157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4000" b="1" i="1">
                <a:solidFill>
                  <a:srgbClr val="FF0000"/>
                </a:solidFill>
              </a:rPr>
              <a:t>Costanza di K* e K</a:t>
            </a:r>
          </a:p>
        </p:txBody>
      </p:sp>
      <p:grpSp>
        <p:nvGrpSpPr>
          <p:cNvPr id="134" name="Gruppo 133"/>
          <p:cNvGrpSpPr>
            <a:grpSpLocks/>
          </p:cNvGrpSpPr>
          <p:nvPr/>
        </p:nvGrpSpPr>
        <p:grpSpPr bwMode="auto">
          <a:xfrm>
            <a:off x="1973263" y="5232397"/>
            <a:ext cx="6591300" cy="950184"/>
            <a:chOff x="449763" y="5232108"/>
            <a:chExt cx="6590149" cy="950833"/>
          </a:xfrm>
        </p:grpSpPr>
        <p:sp>
          <p:nvSpPr>
            <p:cNvPr id="37921" name="Line 25"/>
            <p:cNvSpPr>
              <a:spLocks noChangeShapeType="1"/>
            </p:cNvSpPr>
            <p:nvPr/>
          </p:nvSpPr>
          <p:spPr bwMode="auto">
            <a:xfrm>
              <a:off x="460395" y="5435573"/>
              <a:ext cx="4337742" cy="0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22" name="Line 26"/>
            <p:cNvSpPr>
              <a:spLocks noChangeShapeType="1"/>
            </p:cNvSpPr>
            <p:nvPr/>
          </p:nvSpPr>
          <p:spPr bwMode="auto">
            <a:xfrm>
              <a:off x="449763" y="5432841"/>
              <a:ext cx="4354450" cy="374157"/>
            </a:xfrm>
            <a:prstGeom prst="line">
              <a:avLst/>
            </a:prstGeom>
            <a:noFill/>
            <a:ln w="38100">
              <a:solidFill>
                <a:srgbClr val="FF66CC"/>
              </a:solidFill>
              <a:round/>
              <a:headEnd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23" name="Text Box 27"/>
            <p:cNvSpPr txBox="1">
              <a:spLocks noChangeArrowheads="1"/>
            </p:cNvSpPr>
            <p:nvPr/>
          </p:nvSpPr>
          <p:spPr bwMode="auto">
            <a:xfrm>
              <a:off x="4790543" y="5232108"/>
              <a:ext cx="877876" cy="528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FF00"/>
                  </a:solidFill>
                  <a:latin typeface="Comic Sans MS" panose="030F0702030302020204" pitchFamily="66" charset="0"/>
                </a:rPr>
                <a:t>K*</a:t>
              </a:r>
            </a:p>
          </p:txBody>
        </p:sp>
        <p:sp>
          <p:nvSpPr>
            <p:cNvPr id="37924" name="Text Box 28"/>
            <p:cNvSpPr txBox="1">
              <a:spLocks noChangeArrowheads="1"/>
            </p:cNvSpPr>
            <p:nvPr/>
          </p:nvSpPr>
          <p:spPr bwMode="auto">
            <a:xfrm>
              <a:off x="4802693" y="5654059"/>
              <a:ext cx="879396" cy="528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FF00"/>
                  </a:solidFill>
                  <a:latin typeface="Comic Sans MS" panose="030F0702030302020204" pitchFamily="66" charset="0"/>
                </a:rPr>
                <a:t>K</a:t>
              </a:r>
            </a:p>
          </p:txBody>
        </p:sp>
        <p:sp>
          <p:nvSpPr>
            <p:cNvPr id="37925" name="AutoShape 29"/>
            <p:cNvSpPr>
              <a:spLocks/>
            </p:cNvSpPr>
            <p:nvPr/>
          </p:nvSpPr>
          <p:spPr bwMode="auto">
            <a:xfrm>
              <a:off x="5224925" y="5419186"/>
              <a:ext cx="164032" cy="423317"/>
            </a:xfrm>
            <a:prstGeom prst="rightBrace">
              <a:avLst>
                <a:gd name="adj1" fmla="val 23919"/>
                <a:gd name="adj2" fmla="val 52009"/>
              </a:avLst>
            </a:prstGeom>
            <a:noFill/>
            <a:ln w="28575">
              <a:solidFill>
                <a:srgbClr val="66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37926" name="Text Box 30"/>
            <p:cNvSpPr txBox="1">
              <a:spLocks noChangeArrowheads="1"/>
            </p:cNvSpPr>
            <p:nvPr/>
          </p:nvSpPr>
          <p:spPr bwMode="auto">
            <a:xfrm>
              <a:off x="5431484" y="5391875"/>
              <a:ext cx="1608428" cy="528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a 600°C</a:t>
              </a:r>
            </a:p>
          </p:txBody>
        </p:sp>
      </p:grpSp>
      <p:grpSp>
        <p:nvGrpSpPr>
          <p:cNvPr id="137" name="Gruppo 136"/>
          <p:cNvGrpSpPr>
            <a:grpSpLocks/>
          </p:cNvGrpSpPr>
          <p:nvPr/>
        </p:nvGrpSpPr>
        <p:grpSpPr bwMode="auto">
          <a:xfrm>
            <a:off x="1774825" y="1844676"/>
            <a:ext cx="7124700" cy="5076787"/>
            <a:chOff x="251520" y="1844208"/>
            <a:chExt cx="7124050" cy="5077733"/>
          </a:xfrm>
        </p:grpSpPr>
        <p:sp>
          <p:nvSpPr>
            <p:cNvPr id="37897" name="Text Box 41"/>
            <p:cNvSpPr txBox="1">
              <a:spLocks noChangeArrowheads="1"/>
            </p:cNvSpPr>
            <p:nvPr/>
          </p:nvSpPr>
          <p:spPr bwMode="auto">
            <a:xfrm>
              <a:off x="1043608" y="6434992"/>
              <a:ext cx="803454" cy="436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00"/>
                  </a:solidFill>
                  <a:latin typeface="Comic Sans MS" panose="030F0702030302020204" pitchFamily="66" charset="0"/>
                </a:rPr>
                <a:t>150</a:t>
              </a:r>
            </a:p>
          </p:txBody>
        </p:sp>
        <p:grpSp>
          <p:nvGrpSpPr>
            <p:cNvPr id="37898" name="Gruppo 135"/>
            <p:cNvGrpSpPr>
              <a:grpSpLocks/>
            </p:cNvGrpSpPr>
            <p:nvPr/>
          </p:nvGrpSpPr>
          <p:grpSpPr bwMode="auto">
            <a:xfrm>
              <a:off x="251520" y="1844208"/>
              <a:ext cx="7124050" cy="5077733"/>
              <a:chOff x="251520" y="1844208"/>
              <a:chExt cx="7124050" cy="5077733"/>
            </a:xfrm>
          </p:grpSpPr>
          <p:grpSp>
            <p:nvGrpSpPr>
              <p:cNvPr id="37899" name="Gruppo 132"/>
              <p:cNvGrpSpPr>
                <a:grpSpLocks/>
              </p:cNvGrpSpPr>
              <p:nvPr/>
            </p:nvGrpSpPr>
            <p:grpSpPr bwMode="auto">
              <a:xfrm>
                <a:off x="251520" y="1844208"/>
                <a:ext cx="7124050" cy="5077733"/>
                <a:chOff x="251520" y="1844208"/>
                <a:chExt cx="7124050" cy="5077733"/>
              </a:xfrm>
            </p:grpSpPr>
            <p:sp>
              <p:nvSpPr>
                <p:cNvPr id="37901" name="Line 2"/>
                <p:cNvSpPr>
                  <a:spLocks noChangeShapeType="1"/>
                </p:cNvSpPr>
                <p:nvPr/>
              </p:nvSpPr>
              <p:spPr bwMode="auto">
                <a:xfrm>
                  <a:off x="449763" y="2928445"/>
                  <a:ext cx="4337742" cy="0"/>
                </a:xfrm>
                <a:prstGeom prst="lin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02" name="Line 3"/>
                <p:cNvSpPr>
                  <a:spLocks noChangeShapeType="1"/>
                </p:cNvSpPr>
                <p:nvPr/>
              </p:nvSpPr>
              <p:spPr bwMode="auto">
                <a:xfrm>
                  <a:off x="437612" y="2924349"/>
                  <a:ext cx="4342299" cy="1233080"/>
                </a:xfrm>
                <a:prstGeom prst="line">
                  <a:avLst/>
                </a:prstGeom>
                <a:noFill/>
                <a:ln w="38100">
                  <a:solidFill>
                    <a:srgbClr val="FF66CC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03" name="Line 19"/>
                <p:cNvSpPr>
                  <a:spLocks noChangeShapeType="1"/>
                </p:cNvSpPr>
                <p:nvPr/>
              </p:nvSpPr>
              <p:spPr bwMode="auto">
                <a:xfrm>
                  <a:off x="445207" y="6155211"/>
                  <a:ext cx="5536089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stealth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04" name="Line 20"/>
                <p:cNvSpPr>
                  <a:spLocks noChangeShapeType="1"/>
                </p:cNvSpPr>
                <p:nvPr/>
              </p:nvSpPr>
              <p:spPr bwMode="auto">
                <a:xfrm rot="5400000" flipH="1">
                  <a:off x="-1723045" y="4007903"/>
                  <a:ext cx="4327390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triangl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05" name="AutoShape 21"/>
                <p:cNvSpPr>
                  <a:spLocks/>
                </p:cNvSpPr>
                <p:nvPr/>
              </p:nvSpPr>
              <p:spPr bwMode="auto">
                <a:xfrm>
                  <a:off x="5185435" y="2972142"/>
                  <a:ext cx="255161" cy="1235812"/>
                </a:xfrm>
                <a:prstGeom prst="rightBrace">
                  <a:avLst>
                    <a:gd name="adj1" fmla="val 44890"/>
                    <a:gd name="adj2" fmla="val 52009"/>
                  </a:avLst>
                </a:prstGeom>
                <a:noFill/>
                <a:ln w="28575">
                  <a:solidFill>
                    <a:srgbClr val="66FF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7906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778392" y="2704497"/>
                  <a:ext cx="876358" cy="5286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FF00"/>
                      </a:solidFill>
                      <a:latin typeface="Comic Sans MS" panose="030F0702030302020204" pitchFamily="66" charset="0"/>
                    </a:rPr>
                    <a:t>K*</a:t>
                  </a:r>
                </a:p>
              </p:txBody>
            </p:sp>
            <p:sp>
              <p:nvSpPr>
                <p:cNvPr id="37907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751054" y="3948502"/>
                  <a:ext cx="879396" cy="5286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>
                      <a:solidFill>
                        <a:srgbClr val="00FF00"/>
                      </a:solidFill>
                      <a:latin typeface="Comic Sans MS" panose="030F0702030302020204" pitchFamily="66" charset="0"/>
                    </a:rPr>
                    <a:t>K</a:t>
                  </a:r>
                </a:p>
              </p:txBody>
            </p:sp>
            <p:sp>
              <p:nvSpPr>
                <p:cNvPr id="3790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5440597" y="3407749"/>
                  <a:ext cx="1606909" cy="5286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 b="1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a 400°C</a:t>
                  </a:r>
                </a:p>
              </p:txBody>
            </p:sp>
            <p:sp>
              <p:nvSpPr>
                <p:cNvPr id="37909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5996484" y="5936725"/>
                  <a:ext cx="1379086" cy="559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b="1" dirty="0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P atm</a:t>
                  </a:r>
                </a:p>
              </p:txBody>
            </p:sp>
            <p:sp>
              <p:nvSpPr>
                <p:cNvPr id="37910" name="Line 33"/>
                <p:cNvSpPr>
                  <a:spLocks noChangeShapeType="1"/>
                </p:cNvSpPr>
                <p:nvPr/>
              </p:nvSpPr>
              <p:spPr bwMode="auto">
                <a:xfrm rot="-5400000">
                  <a:off x="1179952" y="6311566"/>
                  <a:ext cx="33182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11" name="Line 34"/>
                <p:cNvSpPr>
                  <a:spLocks noChangeShapeType="1"/>
                </p:cNvSpPr>
                <p:nvPr/>
              </p:nvSpPr>
              <p:spPr bwMode="auto">
                <a:xfrm rot="-5400000">
                  <a:off x="2097317" y="6311566"/>
                  <a:ext cx="33182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12" name="Line 35"/>
                <p:cNvSpPr>
                  <a:spLocks noChangeShapeType="1"/>
                </p:cNvSpPr>
                <p:nvPr/>
              </p:nvSpPr>
              <p:spPr bwMode="auto">
                <a:xfrm rot="-5400000">
                  <a:off x="3029871" y="6311566"/>
                  <a:ext cx="33182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13" name="Line 36"/>
                <p:cNvSpPr>
                  <a:spLocks noChangeShapeType="1"/>
                </p:cNvSpPr>
                <p:nvPr/>
              </p:nvSpPr>
              <p:spPr bwMode="auto">
                <a:xfrm rot="-5400000">
                  <a:off x="3935086" y="6311566"/>
                  <a:ext cx="33182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14" name="Line 37"/>
                <p:cNvSpPr>
                  <a:spLocks noChangeShapeType="1"/>
                </p:cNvSpPr>
                <p:nvPr/>
              </p:nvSpPr>
              <p:spPr bwMode="auto">
                <a:xfrm rot="-5400000">
                  <a:off x="4879791" y="6311566"/>
                  <a:ext cx="331826" cy="0"/>
                </a:xfrm>
                <a:prstGeom prst="line">
                  <a:avLst/>
                </a:prstGeom>
                <a:noFill/>
                <a:ln w="38100">
                  <a:solidFill>
                    <a:srgbClr val="00FF00"/>
                  </a:solidFill>
                  <a:round/>
                  <a:headEnd/>
                  <a:tailEnd type="none" w="sm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7915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825193" y="6485672"/>
                  <a:ext cx="1606909" cy="436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450</a:t>
                  </a:r>
                </a:p>
              </p:txBody>
            </p:sp>
            <p:sp>
              <p:nvSpPr>
                <p:cNvPr id="37916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51520" y="6442824"/>
                  <a:ext cx="648745" cy="436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0</a:t>
                  </a:r>
                </a:p>
              </p:txBody>
            </p:sp>
            <p:sp>
              <p:nvSpPr>
                <p:cNvPr id="37917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4687263" y="6485672"/>
                  <a:ext cx="1606909" cy="4362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750</a:t>
                  </a:r>
                </a:p>
              </p:txBody>
            </p:sp>
            <p:sp>
              <p:nvSpPr>
                <p:cNvPr id="37918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1932012" y="6477479"/>
                  <a:ext cx="839787" cy="4365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300</a:t>
                  </a:r>
                </a:p>
              </p:txBody>
            </p:sp>
            <p:sp>
              <p:nvSpPr>
                <p:cNvPr id="37919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804221" y="6455152"/>
                  <a:ext cx="839787" cy="4365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>
                      <a:solidFill>
                        <a:srgbClr val="FFFF00"/>
                      </a:solidFill>
                      <a:latin typeface="Comic Sans MS" panose="030F0702030302020204" pitchFamily="66" charset="0"/>
                    </a:rPr>
                    <a:t>600</a:t>
                  </a:r>
                </a:p>
              </p:txBody>
            </p:sp>
            <p:sp>
              <p:nvSpPr>
                <p:cNvPr id="37920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461192" y="2152822"/>
                  <a:ext cx="3781425" cy="4361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6209" tIns="33105" rIns="66209" bIns="33105">
                  <a:spAutoFit/>
                </a:bodyPr>
                <a:lstStyle>
                  <a:lvl1pPr defTabSz="6635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635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635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635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635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635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FF0000"/>
                      </a:solidFill>
                      <a:latin typeface="Comic Sans MS" panose="030F0702030302020204" pitchFamily="66" charset="0"/>
                    </a:rPr>
                    <a:t>Valore della Costante</a:t>
                  </a:r>
                </a:p>
              </p:txBody>
            </p:sp>
          </p:grpSp>
          <p:sp>
            <p:nvSpPr>
              <p:cNvPr id="37900" name="Line 33"/>
              <p:cNvSpPr>
                <a:spLocks noChangeShapeType="1"/>
              </p:cNvSpPr>
              <p:nvPr/>
            </p:nvSpPr>
            <p:spPr bwMode="auto">
              <a:xfrm rot="-5400000">
                <a:off x="268401" y="6321124"/>
                <a:ext cx="331826" cy="0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9554653"/>
      </p:ext>
    </p:extLst>
  </p:cSld>
  <p:clrMapOvr>
    <a:masterClrMapping/>
  </p:clrMapOvr>
  <p:transition spd="slow" advTm="1268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WordArt 2"/>
          <p:cNvSpPr>
            <a:spLocks noChangeArrowheads="1" noChangeShapeType="1" noTextEdit="1"/>
          </p:cNvSpPr>
          <p:nvPr/>
        </p:nvSpPr>
        <p:spPr bwMode="auto">
          <a:xfrm>
            <a:off x="2508250" y="115889"/>
            <a:ext cx="7200900" cy="415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>
                <a:ln w="22225">
                  <a:solidFill>
                    <a:srgbClr val="FF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Conduttori di elettricità</a:t>
            </a:r>
          </a:p>
        </p:txBody>
      </p:sp>
      <p:grpSp>
        <p:nvGrpSpPr>
          <p:cNvPr id="379" name="Gruppo 378"/>
          <p:cNvGrpSpPr>
            <a:grpSpLocks/>
          </p:cNvGrpSpPr>
          <p:nvPr/>
        </p:nvGrpSpPr>
        <p:grpSpPr bwMode="auto">
          <a:xfrm>
            <a:off x="1744664" y="777875"/>
            <a:ext cx="8010525" cy="1601788"/>
            <a:chOff x="221448" y="777875"/>
            <a:chExt cx="8009401" cy="1601382"/>
          </a:xfrm>
        </p:grpSpPr>
        <p:grpSp>
          <p:nvGrpSpPr>
            <p:cNvPr id="47258" name="Gruppo 284"/>
            <p:cNvGrpSpPr>
              <a:grpSpLocks/>
            </p:cNvGrpSpPr>
            <p:nvPr/>
          </p:nvGrpSpPr>
          <p:grpSpPr bwMode="auto">
            <a:xfrm>
              <a:off x="6081374" y="800073"/>
              <a:ext cx="2149475" cy="820738"/>
              <a:chOff x="5927725" y="713925"/>
              <a:chExt cx="2149475" cy="820738"/>
            </a:xfrm>
          </p:grpSpPr>
          <p:sp>
            <p:nvSpPr>
              <p:cNvPr id="47400" name="Oval 139"/>
              <p:cNvSpPr>
                <a:spLocks noChangeArrowheads="1"/>
              </p:cNvSpPr>
              <p:nvPr/>
            </p:nvSpPr>
            <p:spPr bwMode="auto">
              <a:xfrm>
                <a:off x="5927725" y="1223513"/>
                <a:ext cx="128587" cy="1301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 anchor="ctr"/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7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7401" name="Text Box 140"/>
              <p:cNvSpPr txBox="1">
                <a:spLocks noChangeArrowheads="1"/>
              </p:cNvSpPr>
              <p:nvPr/>
            </p:nvSpPr>
            <p:spPr bwMode="auto">
              <a:xfrm>
                <a:off x="6053137" y="713925"/>
                <a:ext cx="1712913" cy="463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0066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= elettrone</a:t>
                </a:r>
              </a:p>
            </p:txBody>
          </p:sp>
          <p:sp>
            <p:nvSpPr>
              <p:cNvPr id="47402" name="Text Box 141"/>
              <p:cNvSpPr txBox="1">
                <a:spLocks noChangeArrowheads="1"/>
              </p:cNvSpPr>
              <p:nvPr/>
            </p:nvSpPr>
            <p:spPr bwMode="auto">
              <a:xfrm>
                <a:off x="6032500" y="1071113"/>
                <a:ext cx="2044700" cy="4635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600">
                    <a:solidFill>
                      <a:srgbClr val="FF0000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= ioni positivi</a:t>
                </a:r>
              </a:p>
            </p:txBody>
          </p:sp>
          <p:sp>
            <p:nvSpPr>
              <p:cNvPr id="47403" name="Oval 142"/>
              <p:cNvSpPr>
                <a:spLocks noChangeArrowheads="1"/>
              </p:cNvSpPr>
              <p:nvPr/>
            </p:nvSpPr>
            <p:spPr bwMode="auto">
              <a:xfrm>
                <a:off x="5937250" y="867913"/>
                <a:ext cx="128587" cy="130175"/>
              </a:xfrm>
              <a:prstGeom prst="ellipse">
                <a:avLst/>
              </a:prstGeom>
              <a:solidFill>
                <a:srgbClr val="006600"/>
              </a:solidFill>
              <a:ln w="9525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 anchor="ctr"/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17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7259" name="Gruppo 377"/>
            <p:cNvGrpSpPr>
              <a:grpSpLocks/>
            </p:cNvGrpSpPr>
            <p:nvPr/>
          </p:nvGrpSpPr>
          <p:grpSpPr bwMode="auto">
            <a:xfrm>
              <a:off x="221448" y="777875"/>
              <a:ext cx="5380045" cy="1601382"/>
              <a:chOff x="221448" y="777875"/>
              <a:chExt cx="5380045" cy="1601382"/>
            </a:xfrm>
          </p:grpSpPr>
          <p:sp>
            <p:nvSpPr>
              <p:cNvPr id="47260" name="Text Box 3"/>
              <p:cNvSpPr txBox="1">
                <a:spLocks noChangeArrowheads="1"/>
              </p:cNvSpPr>
              <p:nvPr/>
            </p:nvSpPr>
            <p:spPr bwMode="auto">
              <a:xfrm>
                <a:off x="221448" y="777875"/>
                <a:ext cx="4733502" cy="432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 b="1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Conduttori di 1</a:t>
                </a:r>
                <a:r>
                  <a:rPr lang="it-IT" altLang="it-IT" sz="2400" b="1" baseline="30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it-IT" altLang="it-IT" sz="2400" b="1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rPr>
                  <a:t> specie (metalli)</a:t>
                </a:r>
              </a:p>
            </p:txBody>
          </p:sp>
          <p:grpSp>
            <p:nvGrpSpPr>
              <p:cNvPr id="47261" name="Gruppo 285"/>
              <p:cNvGrpSpPr>
                <a:grpSpLocks/>
              </p:cNvGrpSpPr>
              <p:nvPr/>
            </p:nvGrpSpPr>
            <p:grpSpPr bwMode="auto">
              <a:xfrm>
                <a:off x="234156" y="1091795"/>
                <a:ext cx="5367337" cy="1287462"/>
                <a:chOff x="107950" y="1200252"/>
                <a:chExt cx="5367337" cy="1287462"/>
              </a:xfrm>
            </p:grpSpPr>
            <p:grpSp>
              <p:nvGrpSpPr>
                <p:cNvPr id="47262" name="Gruppo 283"/>
                <p:cNvGrpSpPr>
                  <a:grpSpLocks/>
                </p:cNvGrpSpPr>
                <p:nvPr/>
              </p:nvGrpSpPr>
              <p:grpSpPr bwMode="auto">
                <a:xfrm>
                  <a:off x="107950" y="1397102"/>
                  <a:ext cx="5367337" cy="1090612"/>
                  <a:chOff x="107950" y="1397102"/>
                  <a:chExt cx="5367337" cy="1090612"/>
                </a:xfrm>
              </p:grpSpPr>
              <p:sp>
                <p:nvSpPr>
                  <p:cNvPr id="47270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252412" y="1639989"/>
                    <a:ext cx="4840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1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252412" y="2390877"/>
                    <a:ext cx="4840288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2" name="Freeform 6"/>
                  <p:cNvSpPr>
                    <a:spLocks/>
                  </p:cNvSpPr>
                  <p:nvPr/>
                </p:nvSpPr>
                <p:spPr bwMode="auto">
                  <a:xfrm>
                    <a:off x="185737" y="1535214"/>
                    <a:ext cx="166688" cy="952500"/>
                  </a:xfrm>
                  <a:custGeom>
                    <a:avLst/>
                    <a:gdLst>
                      <a:gd name="T0" fmla="*/ 2147483646 w 160"/>
                      <a:gd name="T1" fmla="*/ 0 h 878"/>
                      <a:gd name="T2" fmla="*/ 2147483646 w 160"/>
                      <a:gd name="T3" fmla="*/ 2147483646 h 878"/>
                      <a:gd name="T4" fmla="*/ 2147483646 w 160"/>
                      <a:gd name="T5" fmla="*/ 2147483646 h 878"/>
                      <a:gd name="T6" fmla="*/ 2147483646 w 160"/>
                      <a:gd name="T7" fmla="*/ 2147483646 h 878"/>
                      <a:gd name="T8" fmla="*/ 2147483646 w 160"/>
                      <a:gd name="T9" fmla="*/ 2147483646 h 878"/>
                      <a:gd name="T10" fmla="*/ 2147483646 w 160"/>
                      <a:gd name="T11" fmla="*/ 2147483646 h 878"/>
                      <a:gd name="T12" fmla="*/ 2147483646 w 160"/>
                      <a:gd name="T13" fmla="*/ 2147483646 h 878"/>
                      <a:gd name="T14" fmla="*/ 2147483646 w 160"/>
                      <a:gd name="T15" fmla="*/ 2147483646 h 878"/>
                      <a:gd name="T16" fmla="*/ 2147483646 w 160"/>
                      <a:gd name="T17" fmla="*/ 2147483646 h 878"/>
                      <a:gd name="T18" fmla="*/ 2147483646 w 160"/>
                      <a:gd name="T19" fmla="*/ 2147483646 h 878"/>
                      <a:gd name="T20" fmla="*/ 2147483646 w 160"/>
                      <a:gd name="T21" fmla="*/ 2147483646 h 878"/>
                      <a:gd name="T22" fmla="*/ 2147483646 w 160"/>
                      <a:gd name="T23" fmla="*/ 2147483646 h 878"/>
                      <a:gd name="T24" fmla="*/ 2147483646 w 160"/>
                      <a:gd name="T25" fmla="*/ 2147483646 h 878"/>
                      <a:gd name="T26" fmla="*/ 2147483646 w 160"/>
                      <a:gd name="T27" fmla="*/ 2147483646 h 878"/>
                      <a:gd name="T28" fmla="*/ 2147483646 w 160"/>
                      <a:gd name="T29" fmla="*/ 2147483646 h 878"/>
                      <a:gd name="T30" fmla="*/ 2147483646 w 160"/>
                      <a:gd name="T31" fmla="*/ 2147483646 h 878"/>
                      <a:gd name="T32" fmla="*/ 2147483646 w 160"/>
                      <a:gd name="T33" fmla="*/ 2147483646 h 878"/>
                      <a:gd name="T34" fmla="*/ 2147483646 w 160"/>
                      <a:gd name="T35" fmla="*/ 2147483646 h 878"/>
                      <a:gd name="T36" fmla="*/ 2147483646 w 160"/>
                      <a:gd name="T37" fmla="*/ 2147483646 h 878"/>
                      <a:gd name="T38" fmla="*/ 2147483646 w 160"/>
                      <a:gd name="T39" fmla="*/ 2147483646 h 87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160" h="878">
                        <a:moveTo>
                          <a:pt x="150" y="0"/>
                        </a:moveTo>
                        <a:cubicBezTo>
                          <a:pt x="112" y="3"/>
                          <a:pt x="88" y="4"/>
                          <a:pt x="54" y="14"/>
                        </a:cubicBezTo>
                        <a:cubicBezTo>
                          <a:pt x="20" y="63"/>
                          <a:pt x="37" y="133"/>
                          <a:pt x="97" y="149"/>
                        </a:cubicBezTo>
                        <a:cubicBezTo>
                          <a:pt x="117" y="167"/>
                          <a:pt x="125" y="183"/>
                          <a:pt x="107" y="211"/>
                        </a:cubicBezTo>
                        <a:cubicBezTo>
                          <a:pt x="104" y="215"/>
                          <a:pt x="97" y="215"/>
                          <a:pt x="92" y="216"/>
                        </a:cubicBezTo>
                        <a:cubicBezTo>
                          <a:pt x="75" y="220"/>
                          <a:pt x="57" y="223"/>
                          <a:pt x="40" y="226"/>
                        </a:cubicBezTo>
                        <a:cubicBezTo>
                          <a:pt x="22" y="293"/>
                          <a:pt x="64" y="291"/>
                          <a:pt x="112" y="307"/>
                        </a:cubicBezTo>
                        <a:cubicBezTo>
                          <a:pt x="117" y="312"/>
                          <a:pt x="125" y="315"/>
                          <a:pt x="126" y="322"/>
                        </a:cubicBezTo>
                        <a:cubicBezTo>
                          <a:pt x="138" y="379"/>
                          <a:pt x="76" y="380"/>
                          <a:pt x="40" y="384"/>
                        </a:cubicBezTo>
                        <a:cubicBezTo>
                          <a:pt x="64" y="426"/>
                          <a:pt x="80" y="433"/>
                          <a:pt x="126" y="446"/>
                        </a:cubicBezTo>
                        <a:cubicBezTo>
                          <a:pt x="160" y="514"/>
                          <a:pt x="73" y="510"/>
                          <a:pt x="30" y="514"/>
                        </a:cubicBezTo>
                        <a:cubicBezTo>
                          <a:pt x="0" y="544"/>
                          <a:pt x="9" y="570"/>
                          <a:pt x="49" y="581"/>
                        </a:cubicBezTo>
                        <a:cubicBezTo>
                          <a:pt x="74" y="596"/>
                          <a:pt x="91" y="599"/>
                          <a:pt x="112" y="619"/>
                        </a:cubicBezTo>
                        <a:cubicBezTo>
                          <a:pt x="137" y="672"/>
                          <a:pt x="48" y="665"/>
                          <a:pt x="20" y="667"/>
                        </a:cubicBezTo>
                        <a:cubicBezTo>
                          <a:pt x="22" y="678"/>
                          <a:pt x="35" y="733"/>
                          <a:pt x="44" y="744"/>
                        </a:cubicBezTo>
                        <a:cubicBezTo>
                          <a:pt x="48" y="748"/>
                          <a:pt x="85" y="771"/>
                          <a:pt x="88" y="773"/>
                        </a:cubicBezTo>
                        <a:cubicBezTo>
                          <a:pt x="111" y="807"/>
                          <a:pt x="104" y="791"/>
                          <a:pt x="112" y="821"/>
                        </a:cubicBezTo>
                        <a:cubicBezTo>
                          <a:pt x="107" y="857"/>
                          <a:pt x="105" y="863"/>
                          <a:pt x="73" y="878"/>
                        </a:cubicBezTo>
                        <a:cubicBezTo>
                          <a:pt x="64" y="872"/>
                          <a:pt x="53" y="870"/>
                          <a:pt x="44" y="864"/>
                        </a:cubicBezTo>
                        <a:cubicBezTo>
                          <a:pt x="38" y="860"/>
                          <a:pt x="30" y="850"/>
                          <a:pt x="30" y="85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3" name="Freeform 7"/>
                  <p:cNvSpPr>
                    <a:spLocks/>
                  </p:cNvSpPr>
                  <p:nvPr/>
                </p:nvSpPr>
                <p:spPr bwMode="auto">
                  <a:xfrm>
                    <a:off x="5010150" y="1535214"/>
                    <a:ext cx="166687" cy="952500"/>
                  </a:xfrm>
                  <a:custGeom>
                    <a:avLst/>
                    <a:gdLst>
                      <a:gd name="T0" fmla="*/ 2147483646 w 160"/>
                      <a:gd name="T1" fmla="*/ 0 h 878"/>
                      <a:gd name="T2" fmla="*/ 2147483646 w 160"/>
                      <a:gd name="T3" fmla="*/ 2147483646 h 878"/>
                      <a:gd name="T4" fmla="*/ 2147483646 w 160"/>
                      <a:gd name="T5" fmla="*/ 2147483646 h 878"/>
                      <a:gd name="T6" fmla="*/ 2147483646 w 160"/>
                      <a:gd name="T7" fmla="*/ 2147483646 h 878"/>
                      <a:gd name="T8" fmla="*/ 2147483646 w 160"/>
                      <a:gd name="T9" fmla="*/ 2147483646 h 878"/>
                      <a:gd name="T10" fmla="*/ 2147483646 w 160"/>
                      <a:gd name="T11" fmla="*/ 2147483646 h 878"/>
                      <a:gd name="T12" fmla="*/ 2147483646 w 160"/>
                      <a:gd name="T13" fmla="*/ 2147483646 h 878"/>
                      <a:gd name="T14" fmla="*/ 2147483646 w 160"/>
                      <a:gd name="T15" fmla="*/ 2147483646 h 878"/>
                      <a:gd name="T16" fmla="*/ 2147483646 w 160"/>
                      <a:gd name="T17" fmla="*/ 2147483646 h 878"/>
                      <a:gd name="T18" fmla="*/ 2147483646 w 160"/>
                      <a:gd name="T19" fmla="*/ 2147483646 h 878"/>
                      <a:gd name="T20" fmla="*/ 2147483646 w 160"/>
                      <a:gd name="T21" fmla="*/ 2147483646 h 878"/>
                      <a:gd name="T22" fmla="*/ 2147483646 w 160"/>
                      <a:gd name="T23" fmla="*/ 2147483646 h 878"/>
                      <a:gd name="T24" fmla="*/ 2147483646 w 160"/>
                      <a:gd name="T25" fmla="*/ 2147483646 h 878"/>
                      <a:gd name="T26" fmla="*/ 2147483646 w 160"/>
                      <a:gd name="T27" fmla="*/ 2147483646 h 878"/>
                      <a:gd name="T28" fmla="*/ 2147483646 w 160"/>
                      <a:gd name="T29" fmla="*/ 2147483646 h 878"/>
                      <a:gd name="T30" fmla="*/ 2147483646 w 160"/>
                      <a:gd name="T31" fmla="*/ 2147483646 h 878"/>
                      <a:gd name="T32" fmla="*/ 2147483646 w 160"/>
                      <a:gd name="T33" fmla="*/ 2147483646 h 878"/>
                      <a:gd name="T34" fmla="*/ 2147483646 w 160"/>
                      <a:gd name="T35" fmla="*/ 2147483646 h 878"/>
                      <a:gd name="T36" fmla="*/ 2147483646 w 160"/>
                      <a:gd name="T37" fmla="*/ 2147483646 h 878"/>
                      <a:gd name="T38" fmla="*/ 2147483646 w 160"/>
                      <a:gd name="T39" fmla="*/ 2147483646 h 878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0" t="0" r="r" b="b"/>
                    <a:pathLst>
                      <a:path w="160" h="878">
                        <a:moveTo>
                          <a:pt x="150" y="0"/>
                        </a:moveTo>
                        <a:cubicBezTo>
                          <a:pt x="112" y="3"/>
                          <a:pt x="88" y="4"/>
                          <a:pt x="54" y="14"/>
                        </a:cubicBezTo>
                        <a:cubicBezTo>
                          <a:pt x="20" y="63"/>
                          <a:pt x="37" y="133"/>
                          <a:pt x="97" y="149"/>
                        </a:cubicBezTo>
                        <a:cubicBezTo>
                          <a:pt x="117" y="167"/>
                          <a:pt x="125" y="183"/>
                          <a:pt x="107" y="211"/>
                        </a:cubicBezTo>
                        <a:cubicBezTo>
                          <a:pt x="104" y="215"/>
                          <a:pt x="97" y="215"/>
                          <a:pt x="92" y="216"/>
                        </a:cubicBezTo>
                        <a:cubicBezTo>
                          <a:pt x="75" y="220"/>
                          <a:pt x="57" y="223"/>
                          <a:pt x="40" y="226"/>
                        </a:cubicBezTo>
                        <a:cubicBezTo>
                          <a:pt x="22" y="293"/>
                          <a:pt x="64" y="291"/>
                          <a:pt x="112" y="307"/>
                        </a:cubicBezTo>
                        <a:cubicBezTo>
                          <a:pt x="117" y="312"/>
                          <a:pt x="125" y="315"/>
                          <a:pt x="126" y="322"/>
                        </a:cubicBezTo>
                        <a:cubicBezTo>
                          <a:pt x="138" y="379"/>
                          <a:pt x="76" y="380"/>
                          <a:pt x="40" y="384"/>
                        </a:cubicBezTo>
                        <a:cubicBezTo>
                          <a:pt x="64" y="426"/>
                          <a:pt x="80" y="433"/>
                          <a:pt x="126" y="446"/>
                        </a:cubicBezTo>
                        <a:cubicBezTo>
                          <a:pt x="160" y="514"/>
                          <a:pt x="73" y="510"/>
                          <a:pt x="30" y="514"/>
                        </a:cubicBezTo>
                        <a:cubicBezTo>
                          <a:pt x="0" y="544"/>
                          <a:pt x="9" y="570"/>
                          <a:pt x="49" y="581"/>
                        </a:cubicBezTo>
                        <a:cubicBezTo>
                          <a:pt x="74" y="596"/>
                          <a:pt x="91" y="599"/>
                          <a:pt x="112" y="619"/>
                        </a:cubicBezTo>
                        <a:cubicBezTo>
                          <a:pt x="137" y="672"/>
                          <a:pt x="48" y="665"/>
                          <a:pt x="20" y="667"/>
                        </a:cubicBezTo>
                        <a:cubicBezTo>
                          <a:pt x="22" y="678"/>
                          <a:pt x="35" y="733"/>
                          <a:pt x="44" y="744"/>
                        </a:cubicBezTo>
                        <a:cubicBezTo>
                          <a:pt x="48" y="748"/>
                          <a:pt x="85" y="771"/>
                          <a:pt x="88" y="773"/>
                        </a:cubicBezTo>
                        <a:cubicBezTo>
                          <a:pt x="111" y="807"/>
                          <a:pt x="104" y="791"/>
                          <a:pt x="112" y="821"/>
                        </a:cubicBezTo>
                        <a:cubicBezTo>
                          <a:pt x="107" y="857"/>
                          <a:pt x="105" y="863"/>
                          <a:pt x="73" y="878"/>
                        </a:cubicBezTo>
                        <a:cubicBezTo>
                          <a:pt x="64" y="872"/>
                          <a:pt x="53" y="870"/>
                          <a:pt x="44" y="864"/>
                        </a:cubicBezTo>
                        <a:cubicBezTo>
                          <a:pt x="38" y="860"/>
                          <a:pt x="30" y="850"/>
                          <a:pt x="30" y="850"/>
                        </a:cubicBezTo>
                      </a:path>
                    </a:pathLst>
                  </a:custGeom>
                  <a:noFill/>
                  <a:ln w="19050" cmpd="sng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4" name="Oval 8"/>
                  <p:cNvSpPr>
                    <a:spLocks noChangeArrowheads="1"/>
                  </p:cNvSpPr>
                  <p:nvPr/>
                </p:nvSpPr>
                <p:spPr bwMode="auto">
                  <a:xfrm>
                    <a:off x="552450" y="1746352"/>
                    <a:ext cx="49212" cy="492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5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534987" y="2138464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6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969962" y="1852714"/>
                    <a:ext cx="49213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7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969962" y="2019402"/>
                    <a:ext cx="49213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8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082675" y="2227364"/>
                    <a:ext cx="50800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79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704850" y="1989239"/>
                    <a:ext cx="47625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0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311275" y="1771752"/>
                    <a:ext cx="47625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1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746250" y="1911452"/>
                    <a:ext cx="49212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2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489075" y="2186089"/>
                    <a:ext cx="49212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3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1509712" y="1882877"/>
                    <a:ext cx="49213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4" name="Oval 18"/>
                  <p:cNvSpPr>
                    <a:spLocks noChangeArrowheads="1"/>
                  </p:cNvSpPr>
                  <p:nvPr/>
                </p:nvSpPr>
                <p:spPr bwMode="auto">
                  <a:xfrm>
                    <a:off x="2181225" y="1763814"/>
                    <a:ext cx="47625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5" name="Oval 19"/>
                  <p:cNvSpPr>
                    <a:spLocks noChangeArrowheads="1"/>
                  </p:cNvSpPr>
                  <p:nvPr/>
                </p:nvSpPr>
                <p:spPr bwMode="auto">
                  <a:xfrm>
                    <a:off x="2085975" y="2019402"/>
                    <a:ext cx="49212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6" name="Oval 20"/>
                  <p:cNvSpPr>
                    <a:spLocks noChangeArrowheads="1"/>
                  </p:cNvSpPr>
                  <p:nvPr/>
                </p:nvSpPr>
                <p:spPr bwMode="auto">
                  <a:xfrm>
                    <a:off x="1952625" y="2227364"/>
                    <a:ext cx="50800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7" name="Oval 21"/>
                  <p:cNvSpPr>
                    <a:spLocks noChangeArrowheads="1"/>
                  </p:cNvSpPr>
                  <p:nvPr/>
                </p:nvSpPr>
                <p:spPr bwMode="auto">
                  <a:xfrm>
                    <a:off x="2562225" y="2130527"/>
                    <a:ext cx="47625" cy="4762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8" name="Oval 22"/>
                  <p:cNvSpPr>
                    <a:spLocks noChangeArrowheads="1"/>
                  </p:cNvSpPr>
                  <p:nvPr/>
                </p:nvSpPr>
                <p:spPr bwMode="auto">
                  <a:xfrm>
                    <a:off x="2562225" y="1813027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89" name="Oval 23"/>
                  <p:cNvSpPr>
                    <a:spLocks noChangeArrowheads="1"/>
                  </p:cNvSpPr>
                  <p:nvPr/>
                </p:nvSpPr>
                <p:spPr bwMode="auto">
                  <a:xfrm>
                    <a:off x="1916112" y="1782864"/>
                    <a:ext cx="49213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0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2476500" y="1949552"/>
                    <a:ext cx="47625" cy="5556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1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2266950" y="2186089"/>
                    <a:ext cx="49212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2" name="Oval 26"/>
                  <p:cNvSpPr>
                    <a:spLocks noChangeArrowheads="1"/>
                  </p:cNvSpPr>
                  <p:nvPr/>
                </p:nvSpPr>
                <p:spPr bwMode="auto">
                  <a:xfrm>
                    <a:off x="2901950" y="2227364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3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2882900" y="1871764"/>
                    <a:ext cx="49212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4" name="Oval 28"/>
                  <p:cNvSpPr>
                    <a:spLocks noChangeArrowheads="1"/>
                  </p:cNvSpPr>
                  <p:nvPr/>
                </p:nvSpPr>
                <p:spPr bwMode="auto">
                  <a:xfrm>
                    <a:off x="3213100" y="1871764"/>
                    <a:ext cx="49212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5" name="Oval 29"/>
                  <p:cNvSpPr>
                    <a:spLocks noChangeArrowheads="1"/>
                  </p:cNvSpPr>
                  <p:nvPr/>
                </p:nvSpPr>
                <p:spPr bwMode="auto">
                  <a:xfrm>
                    <a:off x="2928937" y="2000352"/>
                    <a:ext cx="49213" cy="492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6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2711450" y="1989239"/>
                    <a:ext cx="50800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7" name="Oval 31"/>
                  <p:cNvSpPr>
                    <a:spLocks noChangeArrowheads="1"/>
                  </p:cNvSpPr>
                  <p:nvPr/>
                </p:nvSpPr>
                <p:spPr bwMode="auto">
                  <a:xfrm>
                    <a:off x="3478212" y="1771752"/>
                    <a:ext cx="50800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8" name="Oval 32"/>
                  <p:cNvSpPr>
                    <a:spLocks noChangeArrowheads="1"/>
                  </p:cNvSpPr>
                  <p:nvPr/>
                </p:nvSpPr>
                <p:spPr bwMode="auto">
                  <a:xfrm>
                    <a:off x="3678237" y="2000352"/>
                    <a:ext cx="47625" cy="492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99" name="Oval 33"/>
                  <p:cNvSpPr>
                    <a:spLocks noChangeArrowheads="1"/>
                  </p:cNvSpPr>
                  <p:nvPr/>
                </p:nvSpPr>
                <p:spPr bwMode="auto">
                  <a:xfrm>
                    <a:off x="4208462" y="2030514"/>
                    <a:ext cx="47625" cy="49213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0" name="Oval 34"/>
                  <p:cNvSpPr>
                    <a:spLocks noChangeArrowheads="1"/>
                  </p:cNvSpPr>
                  <p:nvPr/>
                </p:nvSpPr>
                <p:spPr bwMode="auto">
                  <a:xfrm>
                    <a:off x="4208462" y="1860652"/>
                    <a:ext cx="47625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3790950" y="1813027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2" name="Oval 36"/>
                  <p:cNvSpPr>
                    <a:spLocks noChangeArrowheads="1"/>
                  </p:cNvSpPr>
                  <p:nvPr/>
                </p:nvSpPr>
                <p:spPr bwMode="auto">
                  <a:xfrm>
                    <a:off x="3516312" y="2019402"/>
                    <a:ext cx="50800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3" name="Oval 37"/>
                  <p:cNvSpPr>
                    <a:spLocks noChangeArrowheads="1"/>
                  </p:cNvSpPr>
                  <p:nvPr/>
                </p:nvSpPr>
                <p:spPr bwMode="auto">
                  <a:xfrm>
                    <a:off x="3252787" y="2178152"/>
                    <a:ext cx="49213" cy="492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4" name="Oval 38"/>
                  <p:cNvSpPr>
                    <a:spLocks noChangeArrowheads="1"/>
                  </p:cNvSpPr>
                  <p:nvPr/>
                </p:nvSpPr>
                <p:spPr bwMode="auto">
                  <a:xfrm>
                    <a:off x="3044825" y="1782864"/>
                    <a:ext cx="47625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5" name="Oval 39"/>
                  <p:cNvSpPr>
                    <a:spLocks noChangeArrowheads="1"/>
                  </p:cNvSpPr>
                  <p:nvPr/>
                </p:nvSpPr>
                <p:spPr bwMode="auto">
                  <a:xfrm>
                    <a:off x="3575050" y="2217839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6" name="Oval 40"/>
                  <p:cNvSpPr>
                    <a:spLocks noChangeArrowheads="1"/>
                  </p:cNvSpPr>
                  <p:nvPr/>
                </p:nvSpPr>
                <p:spPr bwMode="auto">
                  <a:xfrm>
                    <a:off x="3128962" y="2049564"/>
                    <a:ext cx="49213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7" name="Oval 41"/>
                  <p:cNvSpPr>
                    <a:spLocks noChangeArrowheads="1"/>
                  </p:cNvSpPr>
                  <p:nvPr/>
                </p:nvSpPr>
                <p:spPr bwMode="auto">
                  <a:xfrm>
                    <a:off x="1795462" y="2119414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8" name="Oval 42"/>
                  <p:cNvSpPr>
                    <a:spLocks noChangeArrowheads="1"/>
                  </p:cNvSpPr>
                  <p:nvPr/>
                </p:nvSpPr>
                <p:spPr bwMode="auto">
                  <a:xfrm>
                    <a:off x="1216025" y="2000352"/>
                    <a:ext cx="49212" cy="492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09" name="Oval 43"/>
                  <p:cNvSpPr>
                    <a:spLocks noChangeArrowheads="1"/>
                  </p:cNvSpPr>
                  <p:nvPr/>
                </p:nvSpPr>
                <p:spPr bwMode="auto">
                  <a:xfrm>
                    <a:off x="4889500" y="1762227"/>
                    <a:ext cx="49212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0" name="Oval 44"/>
                  <p:cNvSpPr>
                    <a:spLocks noChangeArrowheads="1"/>
                  </p:cNvSpPr>
                  <p:nvPr/>
                </p:nvSpPr>
                <p:spPr bwMode="auto">
                  <a:xfrm>
                    <a:off x="4870450" y="2087664"/>
                    <a:ext cx="49212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1" name="Oval 45"/>
                  <p:cNvSpPr>
                    <a:spLocks noChangeArrowheads="1"/>
                  </p:cNvSpPr>
                  <p:nvPr/>
                </p:nvSpPr>
                <p:spPr bwMode="auto">
                  <a:xfrm>
                    <a:off x="4862512" y="2255939"/>
                    <a:ext cx="49213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2" name="Oval 46"/>
                  <p:cNvSpPr>
                    <a:spLocks noChangeArrowheads="1"/>
                  </p:cNvSpPr>
                  <p:nvPr/>
                </p:nvSpPr>
                <p:spPr bwMode="auto">
                  <a:xfrm>
                    <a:off x="4519612" y="2197202"/>
                    <a:ext cx="49213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3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4568825" y="1860652"/>
                    <a:ext cx="47625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4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4813300" y="1989239"/>
                    <a:ext cx="49212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5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4405312" y="1989239"/>
                    <a:ext cx="50800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6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4349750" y="1762227"/>
                    <a:ext cx="50800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7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3989387" y="1882877"/>
                    <a:ext cx="49213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8" name="Oval 52"/>
                  <p:cNvSpPr>
                    <a:spLocks noChangeArrowheads="1"/>
                  </p:cNvSpPr>
                  <p:nvPr/>
                </p:nvSpPr>
                <p:spPr bwMode="auto">
                  <a:xfrm>
                    <a:off x="3800475" y="2206727"/>
                    <a:ext cx="49212" cy="52387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19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4311650" y="2255939"/>
                    <a:ext cx="50800" cy="50800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3970337" y="2125764"/>
                    <a:ext cx="49213" cy="5238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752475" y="2267052"/>
                    <a:ext cx="47625" cy="49212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457200" y="1901927"/>
                    <a:ext cx="47625" cy="47625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3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3225" y="2316264"/>
                    <a:ext cx="2492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4" name="Line 5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712" y="2049564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5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685800" y="1774927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6" name="Line 6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198562" y="217815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7" name="Line 6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404937" y="2041627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8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38287" y="1774927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29" name="Line 6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15962" y="2189264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0" name="Line 6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00162" y="232420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1" name="Line 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81175" y="2330552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2" name="Line 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843087" y="199400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3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89012" y="1941614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4" name="Line 6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116137" y="1893989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5" name="Line 6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28875" y="1746352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6" name="Line 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19325" y="2130527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7" name="Line 7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8400" y="2300389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8" name="Line 7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762250" y="2167039"/>
                    <a:ext cx="2492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39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03550" y="1746352"/>
                    <a:ext cx="2492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0" name="Line 7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16250" y="1960664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1" name="Line 7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552825" y="1746352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2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6612" y="194955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3" name="Line 7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082925" y="2325789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4" name="Line 7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95662" y="215910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5" name="Line 7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92537" y="2070202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6" name="Line 8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5862" y="2333727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7" name="Line 8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143375" y="2200377"/>
                    <a:ext cx="2492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8" name="Line 8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19550" y="1782864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49" name="Line 8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37037" y="1989239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0" name="Line 8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95800" y="1792389"/>
                    <a:ext cx="24923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1" name="Line 8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03737" y="2100364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2" name="Line 8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59300" y="2325789"/>
                    <a:ext cx="250825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3" name="Line 8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487" y="1668564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4" name="Line 8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487" y="1836839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5" name="Line 8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487" y="2008289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6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487" y="217815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7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170487" y="2349602"/>
                    <a:ext cx="249238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6600"/>
                    </a:solidFill>
                    <a:round/>
                    <a:headEnd/>
                    <a:tailEnd type="stealth" w="med" len="lg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it-IT" sz="24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8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609600" y="2028927"/>
                    <a:ext cx="47625" cy="47625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59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638175" y="2290864"/>
                    <a:ext cx="47625" cy="49213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0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947737" y="2170214"/>
                    <a:ext cx="47625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1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928687" y="1754289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2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1233487" y="1909864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3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1433512" y="2144814"/>
                    <a:ext cx="49213" cy="49213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4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1543050" y="2292452"/>
                    <a:ext cx="47625" cy="55562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5" name="Oval 100"/>
                  <p:cNvSpPr>
                    <a:spLocks noChangeArrowheads="1"/>
                  </p:cNvSpPr>
                  <p:nvPr/>
                </p:nvSpPr>
                <p:spPr bwMode="auto">
                  <a:xfrm>
                    <a:off x="1643062" y="2019402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6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1771650" y="1744764"/>
                    <a:ext cx="50800" cy="49213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7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2089150" y="1967014"/>
                    <a:ext cx="47625" cy="52388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8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2022475" y="2300389"/>
                    <a:ext cx="47625" cy="49213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69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2462212" y="2101952"/>
                    <a:ext cx="50800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0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2359025" y="1868589"/>
                    <a:ext cx="49212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1" name="Oval 106"/>
                  <p:cNvSpPr>
                    <a:spLocks noChangeArrowheads="1"/>
                  </p:cNvSpPr>
                  <p:nvPr/>
                </p:nvSpPr>
                <p:spPr bwMode="auto">
                  <a:xfrm>
                    <a:off x="2652712" y="1717777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2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2682875" y="2265464"/>
                    <a:ext cx="50800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3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3000375" y="2138464"/>
                    <a:ext cx="47625" cy="52388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4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3259137" y="1941614"/>
                    <a:ext cx="49213" cy="52388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5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3244850" y="1717777"/>
                    <a:ext cx="47625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6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3328987" y="2301977"/>
                    <a:ext cx="49213" cy="52387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7" name="Oval 112"/>
                  <p:cNvSpPr>
                    <a:spLocks noChangeArrowheads="1"/>
                  </p:cNvSpPr>
                  <p:nvPr/>
                </p:nvSpPr>
                <p:spPr bwMode="auto">
                  <a:xfrm>
                    <a:off x="3635375" y="2130527"/>
                    <a:ext cx="47625" cy="49212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8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3625850" y="1936852"/>
                    <a:ext cx="49212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79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3795712" y="1717777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0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4038600" y="2049564"/>
                    <a:ext cx="50800" cy="52388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1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3970337" y="2316264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2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4259262" y="1759052"/>
                    <a:ext cx="50800" cy="52387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3" name="Oval 118"/>
                  <p:cNvSpPr>
                    <a:spLocks noChangeArrowheads="1"/>
                  </p:cNvSpPr>
                  <p:nvPr/>
                </p:nvSpPr>
                <p:spPr bwMode="auto">
                  <a:xfrm>
                    <a:off x="4486275" y="1963839"/>
                    <a:ext cx="47625" cy="49213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4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4379912" y="2176564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5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4729162" y="1768577"/>
                    <a:ext cx="49213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6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4745037" y="2076552"/>
                    <a:ext cx="50800" cy="52387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7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4810125" y="2301977"/>
                    <a:ext cx="49212" cy="52387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8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5426075" y="2324202"/>
                    <a:ext cx="49212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89" name="Oval 124"/>
                  <p:cNvSpPr>
                    <a:spLocks noChangeArrowheads="1"/>
                  </p:cNvSpPr>
                  <p:nvPr/>
                </p:nvSpPr>
                <p:spPr bwMode="auto">
                  <a:xfrm>
                    <a:off x="5426075" y="2152752"/>
                    <a:ext cx="49212" cy="49212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0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5426075" y="1981302"/>
                    <a:ext cx="49212" cy="49212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1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5426075" y="1813027"/>
                    <a:ext cx="49212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2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5426075" y="1639989"/>
                    <a:ext cx="49212" cy="52388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3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07950" y="2343252"/>
                    <a:ext cx="47625" cy="52387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4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07950" y="2170214"/>
                    <a:ext cx="47625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5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07950" y="1998764"/>
                    <a:ext cx="47625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6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07950" y="1833664"/>
                    <a:ext cx="47625" cy="49213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7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07950" y="1659039"/>
                    <a:ext cx="47625" cy="50800"/>
                  </a:xfrm>
                  <a:prstGeom prst="ellipse">
                    <a:avLst/>
                  </a:prstGeom>
                  <a:solidFill>
                    <a:srgbClr val="006600"/>
                  </a:solidFill>
                  <a:ln w="9525">
                    <a:solidFill>
                      <a:srgbClr val="00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8" name="AutoShape 196"/>
                  <p:cNvSpPr>
                    <a:spLocks noChangeArrowheads="1"/>
                  </p:cNvSpPr>
                  <p:nvPr/>
                </p:nvSpPr>
                <p:spPr bwMode="auto">
                  <a:xfrm>
                    <a:off x="974725" y="1397102"/>
                    <a:ext cx="1300162" cy="104775"/>
                  </a:xfrm>
                  <a:prstGeom prst="leftArrow">
                    <a:avLst>
                      <a:gd name="adj1" fmla="val 50000"/>
                      <a:gd name="adj2" fmla="val 310227"/>
                    </a:avLst>
                  </a:prstGeom>
                  <a:solidFill>
                    <a:srgbClr val="FF0066"/>
                  </a:solidFill>
                  <a:ln w="6350">
                    <a:solidFill>
                      <a:srgbClr val="FF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399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2803525" y="1422502"/>
                    <a:ext cx="871537" cy="55562"/>
                  </a:xfrm>
                  <a:prstGeom prst="rect">
                    <a:avLst/>
                  </a:prstGeom>
                  <a:solidFill>
                    <a:srgbClr val="FF0066"/>
                  </a:solidFill>
                  <a:ln w="6350">
                    <a:solidFill>
                      <a:srgbClr val="FF0066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1419" tIns="45709" rIns="91419" bIns="45709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7263" name="Rectangle 198"/>
                <p:cNvSpPr>
                  <a:spLocks noChangeArrowheads="1"/>
                </p:cNvSpPr>
                <p:nvPr/>
              </p:nvSpPr>
              <p:spPr bwMode="auto">
                <a:xfrm>
                  <a:off x="2362200" y="1200252"/>
                  <a:ext cx="382587" cy="525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  <p:grpSp>
              <p:nvGrpSpPr>
                <p:cNvPr id="47264" name="Group 222"/>
                <p:cNvGrpSpPr>
                  <a:grpSpLocks/>
                </p:cNvGrpSpPr>
                <p:nvPr/>
              </p:nvGrpSpPr>
              <p:grpSpPr bwMode="auto">
                <a:xfrm>
                  <a:off x="649287" y="1251052"/>
                  <a:ext cx="279400" cy="395287"/>
                  <a:chOff x="761" y="1074"/>
                  <a:chExt cx="266" cy="365"/>
                </a:xfrm>
              </p:grpSpPr>
              <p:sp>
                <p:nvSpPr>
                  <p:cNvPr id="47268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802" y="1163"/>
                    <a:ext cx="184" cy="188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28575">
                    <a:solidFill>
                      <a:srgbClr val="FFCC66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69" name="Text Box 22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1" y="1074"/>
                    <a:ext cx="266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7265" name="Group 225"/>
                <p:cNvGrpSpPr>
                  <a:grpSpLocks/>
                </p:cNvGrpSpPr>
                <p:nvPr/>
              </p:nvGrpSpPr>
              <p:grpSpPr bwMode="auto">
                <a:xfrm>
                  <a:off x="3756025" y="1208189"/>
                  <a:ext cx="212725" cy="392113"/>
                  <a:chOff x="3775" y="1051"/>
                  <a:chExt cx="204" cy="365"/>
                </a:xfrm>
              </p:grpSpPr>
              <p:sp>
                <p:nvSpPr>
                  <p:cNvPr id="4726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1164"/>
                    <a:ext cx="200" cy="192"/>
                  </a:xfrm>
                  <a:prstGeom prst="ellipse">
                    <a:avLst/>
                  </a:prstGeom>
                  <a:solidFill>
                    <a:srgbClr val="FF9900">
                      <a:alpha val="50195"/>
                    </a:srgbClr>
                  </a:solidFill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67" name="Text Box 2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75" y="1051"/>
                    <a:ext cx="201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-</a:t>
                    </a:r>
                  </a:p>
                </p:txBody>
              </p:sp>
            </p:grpSp>
          </p:grpSp>
        </p:grpSp>
      </p:grpSp>
      <p:grpSp>
        <p:nvGrpSpPr>
          <p:cNvPr id="382" name="Gruppo 381"/>
          <p:cNvGrpSpPr>
            <a:grpSpLocks/>
          </p:cNvGrpSpPr>
          <p:nvPr/>
        </p:nvGrpSpPr>
        <p:grpSpPr bwMode="auto">
          <a:xfrm>
            <a:off x="4694238" y="1689101"/>
            <a:ext cx="6488112" cy="2276475"/>
            <a:chOff x="3170635" y="1689353"/>
            <a:chExt cx="6487901" cy="2275492"/>
          </a:xfrm>
        </p:grpSpPr>
        <p:sp>
          <p:nvSpPr>
            <p:cNvPr id="47173" name="Text Box 143"/>
            <p:cNvSpPr txBox="1">
              <a:spLocks noChangeArrowheads="1"/>
            </p:cNvSpPr>
            <p:nvPr/>
          </p:nvSpPr>
          <p:spPr bwMode="auto">
            <a:xfrm>
              <a:off x="6574817" y="1689353"/>
              <a:ext cx="3083719" cy="8018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Conduttori di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400" b="1" baseline="30000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°</a:t>
              </a:r>
              <a:r>
                <a:rPr lang="it-IT" altLang="it-IT" sz="24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specie</a:t>
              </a:r>
            </a:p>
          </p:txBody>
        </p:sp>
        <p:grpSp>
          <p:nvGrpSpPr>
            <p:cNvPr id="47174" name="Gruppo 380"/>
            <p:cNvGrpSpPr>
              <a:grpSpLocks/>
            </p:cNvGrpSpPr>
            <p:nvPr/>
          </p:nvGrpSpPr>
          <p:grpSpPr bwMode="auto">
            <a:xfrm>
              <a:off x="3170635" y="2458308"/>
              <a:ext cx="5963046" cy="1506537"/>
              <a:chOff x="3170635" y="2458308"/>
              <a:chExt cx="5963046" cy="1506537"/>
            </a:xfrm>
          </p:grpSpPr>
          <p:grpSp>
            <p:nvGrpSpPr>
              <p:cNvPr id="47175" name="Group 228"/>
              <p:cNvGrpSpPr>
                <a:grpSpLocks/>
              </p:cNvGrpSpPr>
              <p:nvPr/>
            </p:nvGrpSpPr>
            <p:grpSpPr bwMode="auto">
              <a:xfrm>
                <a:off x="4140993" y="2518633"/>
                <a:ext cx="274638" cy="398462"/>
                <a:chOff x="761" y="1074"/>
                <a:chExt cx="266" cy="365"/>
              </a:xfrm>
            </p:grpSpPr>
            <p:sp>
              <p:nvSpPr>
                <p:cNvPr id="47256" name="Oval 229"/>
                <p:cNvSpPr>
                  <a:spLocks noChangeArrowheads="1"/>
                </p:cNvSpPr>
                <p:nvPr/>
              </p:nvSpPr>
              <p:spPr bwMode="auto">
                <a:xfrm>
                  <a:off x="802" y="1163"/>
                  <a:ext cx="184" cy="18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2908" tIns="21453" rIns="42908" bIns="21453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57" name="Text Box 230"/>
                <p:cNvSpPr txBox="1">
                  <a:spLocks noChangeArrowheads="1"/>
                </p:cNvSpPr>
                <p:nvPr/>
              </p:nvSpPr>
              <p:spPr bwMode="auto">
                <a:xfrm>
                  <a:off x="761" y="1074"/>
                  <a:ext cx="266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2908" tIns="21453" rIns="42908" bIns="21453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</p:grpSp>
          <p:grpSp>
            <p:nvGrpSpPr>
              <p:cNvPr id="47176" name="Group 231"/>
              <p:cNvGrpSpPr>
                <a:grpSpLocks/>
              </p:cNvGrpSpPr>
              <p:nvPr/>
            </p:nvGrpSpPr>
            <p:grpSpPr bwMode="auto">
              <a:xfrm>
                <a:off x="7246143" y="2483708"/>
                <a:ext cx="212725" cy="398462"/>
                <a:chOff x="3775" y="1051"/>
                <a:chExt cx="204" cy="365"/>
              </a:xfrm>
            </p:grpSpPr>
            <p:sp>
              <p:nvSpPr>
                <p:cNvPr id="47254" name="Oval 232"/>
                <p:cNvSpPr>
                  <a:spLocks noChangeArrowheads="1"/>
                </p:cNvSpPr>
                <p:nvPr/>
              </p:nvSpPr>
              <p:spPr bwMode="auto">
                <a:xfrm>
                  <a:off x="3779" y="1164"/>
                  <a:ext cx="200" cy="192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2908" tIns="21453" rIns="42908" bIns="21453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55" name="Text Box 233"/>
                <p:cNvSpPr txBox="1">
                  <a:spLocks noChangeArrowheads="1"/>
                </p:cNvSpPr>
                <p:nvPr/>
              </p:nvSpPr>
              <p:spPr bwMode="auto">
                <a:xfrm>
                  <a:off x="3775" y="1051"/>
                  <a:ext cx="201" cy="36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42908" tIns="21453" rIns="42908" bIns="21453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</p:grpSp>
          <p:grpSp>
            <p:nvGrpSpPr>
              <p:cNvPr id="47177" name="Gruppo 379"/>
              <p:cNvGrpSpPr>
                <a:grpSpLocks/>
              </p:cNvGrpSpPr>
              <p:nvPr/>
            </p:nvGrpSpPr>
            <p:grpSpPr bwMode="auto">
              <a:xfrm>
                <a:off x="3170635" y="2458308"/>
                <a:ext cx="5963046" cy="1506537"/>
                <a:chOff x="3170635" y="2458308"/>
                <a:chExt cx="5963046" cy="1506537"/>
              </a:xfrm>
            </p:grpSpPr>
            <p:sp>
              <p:nvSpPr>
                <p:cNvPr id="47178" name="Rectangle 144"/>
                <p:cNvSpPr>
                  <a:spLocks noChangeArrowheads="1"/>
                </p:cNvSpPr>
                <p:nvPr/>
              </p:nvSpPr>
              <p:spPr bwMode="auto">
                <a:xfrm>
                  <a:off x="3767137" y="2930113"/>
                  <a:ext cx="4764881" cy="45719"/>
                </a:xfrm>
                <a:prstGeom prst="rect">
                  <a:avLst/>
                </a:prstGeom>
                <a:solidFill>
                  <a:srgbClr val="FF3399"/>
                </a:solidFill>
                <a:ln w="3810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79" name="Rectangle 145"/>
                <p:cNvSpPr>
                  <a:spLocks noChangeArrowheads="1"/>
                </p:cNvSpPr>
                <p:nvPr/>
              </p:nvSpPr>
              <p:spPr bwMode="auto">
                <a:xfrm>
                  <a:off x="3725068" y="3817526"/>
                  <a:ext cx="4787900" cy="45719"/>
                </a:xfrm>
                <a:prstGeom prst="rect">
                  <a:avLst/>
                </a:prstGeom>
                <a:solidFill>
                  <a:srgbClr val="FF3399"/>
                </a:solidFill>
                <a:ln w="38100">
                  <a:solidFill>
                    <a:srgbClr val="CC0099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0" name="Freeform 146"/>
                <p:cNvSpPr>
                  <a:spLocks/>
                </p:cNvSpPr>
                <p:nvPr/>
              </p:nvSpPr>
              <p:spPr bwMode="auto">
                <a:xfrm>
                  <a:off x="3613225" y="2872645"/>
                  <a:ext cx="166687" cy="1092200"/>
                </a:xfrm>
                <a:custGeom>
                  <a:avLst/>
                  <a:gdLst>
                    <a:gd name="T0" fmla="*/ 2147483646 w 160"/>
                    <a:gd name="T1" fmla="*/ 0 h 878"/>
                    <a:gd name="T2" fmla="*/ 2147483646 w 160"/>
                    <a:gd name="T3" fmla="*/ 2147483646 h 878"/>
                    <a:gd name="T4" fmla="*/ 2147483646 w 160"/>
                    <a:gd name="T5" fmla="*/ 2147483646 h 878"/>
                    <a:gd name="T6" fmla="*/ 2147483646 w 160"/>
                    <a:gd name="T7" fmla="*/ 2147483646 h 878"/>
                    <a:gd name="T8" fmla="*/ 2147483646 w 160"/>
                    <a:gd name="T9" fmla="*/ 2147483646 h 878"/>
                    <a:gd name="T10" fmla="*/ 2147483646 w 160"/>
                    <a:gd name="T11" fmla="*/ 2147483646 h 878"/>
                    <a:gd name="T12" fmla="*/ 2147483646 w 160"/>
                    <a:gd name="T13" fmla="*/ 2147483646 h 878"/>
                    <a:gd name="T14" fmla="*/ 2147483646 w 160"/>
                    <a:gd name="T15" fmla="*/ 2147483646 h 878"/>
                    <a:gd name="T16" fmla="*/ 2147483646 w 160"/>
                    <a:gd name="T17" fmla="*/ 2147483646 h 878"/>
                    <a:gd name="T18" fmla="*/ 2147483646 w 160"/>
                    <a:gd name="T19" fmla="*/ 2147483646 h 878"/>
                    <a:gd name="T20" fmla="*/ 2147483646 w 160"/>
                    <a:gd name="T21" fmla="*/ 2147483646 h 878"/>
                    <a:gd name="T22" fmla="*/ 2147483646 w 160"/>
                    <a:gd name="T23" fmla="*/ 2147483646 h 878"/>
                    <a:gd name="T24" fmla="*/ 2147483646 w 160"/>
                    <a:gd name="T25" fmla="*/ 2147483646 h 878"/>
                    <a:gd name="T26" fmla="*/ 2147483646 w 160"/>
                    <a:gd name="T27" fmla="*/ 2147483646 h 878"/>
                    <a:gd name="T28" fmla="*/ 2147483646 w 160"/>
                    <a:gd name="T29" fmla="*/ 2147483646 h 878"/>
                    <a:gd name="T30" fmla="*/ 2147483646 w 160"/>
                    <a:gd name="T31" fmla="*/ 2147483646 h 878"/>
                    <a:gd name="T32" fmla="*/ 2147483646 w 160"/>
                    <a:gd name="T33" fmla="*/ 2147483646 h 878"/>
                    <a:gd name="T34" fmla="*/ 2147483646 w 160"/>
                    <a:gd name="T35" fmla="*/ 2147483646 h 878"/>
                    <a:gd name="T36" fmla="*/ 2147483646 w 160"/>
                    <a:gd name="T37" fmla="*/ 2147483646 h 878"/>
                    <a:gd name="T38" fmla="*/ 2147483646 w 160"/>
                    <a:gd name="T39" fmla="*/ 2147483646 h 87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0" h="878">
                      <a:moveTo>
                        <a:pt x="150" y="0"/>
                      </a:moveTo>
                      <a:cubicBezTo>
                        <a:pt x="112" y="3"/>
                        <a:pt x="88" y="4"/>
                        <a:pt x="54" y="14"/>
                      </a:cubicBezTo>
                      <a:cubicBezTo>
                        <a:pt x="20" y="63"/>
                        <a:pt x="37" y="133"/>
                        <a:pt x="97" y="149"/>
                      </a:cubicBezTo>
                      <a:cubicBezTo>
                        <a:pt x="117" y="167"/>
                        <a:pt x="125" y="183"/>
                        <a:pt x="107" y="211"/>
                      </a:cubicBezTo>
                      <a:cubicBezTo>
                        <a:pt x="104" y="215"/>
                        <a:pt x="97" y="215"/>
                        <a:pt x="92" y="216"/>
                      </a:cubicBezTo>
                      <a:cubicBezTo>
                        <a:pt x="75" y="220"/>
                        <a:pt x="57" y="223"/>
                        <a:pt x="40" y="226"/>
                      </a:cubicBezTo>
                      <a:cubicBezTo>
                        <a:pt x="22" y="293"/>
                        <a:pt x="64" y="291"/>
                        <a:pt x="112" y="307"/>
                      </a:cubicBezTo>
                      <a:cubicBezTo>
                        <a:pt x="117" y="312"/>
                        <a:pt x="125" y="315"/>
                        <a:pt x="126" y="322"/>
                      </a:cubicBezTo>
                      <a:cubicBezTo>
                        <a:pt x="138" y="379"/>
                        <a:pt x="76" y="380"/>
                        <a:pt x="40" y="384"/>
                      </a:cubicBezTo>
                      <a:cubicBezTo>
                        <a:pt x="64" y="426"/>
                        <a:pt x="80" y="433"/>
                        <a:pt x="126" y="446"/>
                      </a:cubicBezTo>
                      <a:cubicBezTo>
                        <a:pt x="160" y="514"/>
                        <a:pt x="73" y="510"/>
                        <a:pt x="30" y="514"/>
                      </a:cubicBezTo>
                      <a:cubicBezTo>
                        <a:pt x="0" y="544"/>
                        <a:pt x="9" y="570"/>
                        <a:pt x="49" y="581"/>
                      </a:cubicBezTo>
                      <a:cubicBezTo>
                        <a:pt x="74" y="596"/>
                        <a:pt x="91" y="599"/>
                        <a:pt x="112" y="619"/>
                      </a:cubicBezTo>
                      <a:cubicBezTo>
                        <a:pt x="137" y="672"/>
                        <a:pt x="48" y="665"/>
                        <a:pt x="20" y="667"/>
                      </a:cubicBezTo>
                      <a:cubicBezTo>
                        <a:pt x="22" y="678"/>
                        <a:pt x="35" y="733"/>
                        <a:pt x="44" y="744"/>
                      </a:cubicBezTo>
                      <a:cubicBezTo>
                        <a:pt x="48" y="748"/>
                        <a:pt x="85" y="771"/>
                        <a:pt x="88" y="773"/>
                      </a:cubicBezTo>
                      <a:cubicBezTo>
                        <a:pt x="111" y="807"/>
                        <a:pt x="104" y="791"/>
                        <a:pt x="112" y="821"/>
                      </a:cubicBezTo>
                      <a:cubicBezTo>
                        <a:pt x="107" y="857"/>
                        <a:pt x="105" y="863"/>
                        <a:pt x="73" y="878"/>
                      </a:cubicBezTo>
                      <a:cubicBezTo>
                        <a:pt x="64" y="872"/>
                        <a:pt x="53" y="870"/>
                        <a:pt x="44" y="864"/>
                      </a:cubicBezTo>
                      <a:cubicBezTo>
                        <a:pt x="38" y="860"/>
                        <a:pt x="30" y="850"/>
                        <a:pt x="30" y="85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1" name="Freeform 147"/>
                <p:cNvSpPr>
                  <a:spLocks/>
                </p:cNvSpPr>
                <p:nvPr/>
              </p:nvSpPr>
              <p:spPr bwMode="auto">
                <a:xfrm>
                  <a:off x="8432006" y="2872645"/>
                  <a:ext cx="166687" cy="1068388"/>
                </a:xfrm>
                <a:custGeom>
                  <a:avLst/>
                  <a:gdLst>
                    <a:gd name="T0" fmla="*/ 2147483646 w 160"/>
                    <a:gd name="T1" fmla="*/ 0 h 878"/>
                    <a:gd name="T2" fmla="*/ 2147483646 w 160"/>
                    <a:gd name="T3" fmla="*/ 2147483646 h 878"/>
                    <a:gd name="T4" fmla="*/ 2147483646 w 160"/>
                    <a:gd name="T5" fmla="*/ 2147483646 h 878"/>
                    <a:gd name="T6" fmla="*/ 2147483646 w 160"/>
                    <a:gd name="T7" fmla="*/ 2147483646 h 878"/>
                    <a:gd name="T8" fmla="*/ 2147483646 w 160"/>
                    <a:gd name="T9" fmla="*/ 2147483646 h 878"/>
                    <a:gd name="T10" fmla="*/ 2147483646 w 160"/>
                    <a:gd name="T11" fmla="*/ 2147483646 h 878"/>
                    <a:gd name="T12" fmla="*/ 2147483646 w 160"/>
                    <a:gd name="T13" fmla="*/ 2147483646 h 878"/>
                    <a:gd name="T14" fmla="*/ 2147483646 w 160"/>
                    <a:gd name="T15" fmla="*/ 2147483646 h 878"/>
                    <a:gd name="T16" fmla="*/ 2147483646 w 160"/>
                    <a:gd name="T17" fmla="*/ 2147483646 h 878"/>
                    <a:gd name="T18" fmla="*/ 2147483646 w 160"/>
                    <a:gd name="T19" fmla="*/ 2147483646 h 878"/>
                    <a:gd name="T20" fmla="*/ 2147483646 w 160"/>
                    <a:gd name="T21" fmla="*/ 2147483646 h 878"/>
                    <a:gd name="T22" fmla="*/ 2147483646 w 160"/>
                    <a:gd name="T23" fmla="*/ 2147483646 h 878"/>
                    <a:gd name="T24" fmla="*/ 2147483646 w 160"/>
                    <a:gd name="T25" fmla="*/ 2147483646 h 878"/>
                    <a:gd name="T26" fmla="*/ 2147483646 w 160"/>
                    <a:gd name="T27" fmla="*/ 2147483646 h 878"/>
                    <a:gd name="T28" fmla="*/ 2147483646 w 160"/>
                    <a:gd name="T29" fmla="*/ 2147483646 h 878"/>
                    <a:gd name="T30" fmla="*/ 2147483646 w 160"/>
                    <a:gd name="T31" fmla="*/ 2147483646 h 878"/>
                    <a:gd name="T32" fmla="*/ 2147483646 w 160"/>
                    <a:gd name="T33" fmla="*/ 2147483646 h 878"/>
                    <a:gd name="T34" fmla="*/ 2147483646 w 160"/>
                    <a:gd name="T35" fmla="*/ 2147483646 h 878"/>
                    <a:gd name="T36" fmla="*/ 2147483646 w 160"/>
                    <a:gd name="T37" fmla="*/ 2147483646 h 878"/>
                    <a:gd name="T38" fmla="*/ 2147483646 w 160"/>
                    <a:gd name="T39" fmla="*/ 2147483646 h 87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60" h="878">
                      <a:moveTo>
                        <a:pt x="150" y="0"/>
                      </a:moveTo>
                      <a:cubicBezTo>
                        <a:pt x="112" y="3"/>
                        <a:pt x="88" y="4"/>
                        <a:pt x="54" y="14"/>
                      </a:cubicBezTo>
                      <a:cubicBezTo>
                        <a:pt x="20" y="63"/>
                        <a:pt x="37" y="133"/>
                        <a:pt x="97" y="149"/>
                      </a:cubicBezTo>
                      <a:cubicBezTo>
                        <a:pt x="117" y="167"/>
                        <a:pt x="125" y="183"/>
                        <a:pt x="107" y="211"/>
                      </a:cubicBezTo>
                      <a:cubicBezTo>
                        <a:pt x="104" y="215"/>
                        <a:pt x="97" y="215"/>
                        <a:pt x="92" y="216"/>
                      </a:cubicBezTo>
                      <a:cubicBezTo>
                        <a:pt x="75" y="220"/>
                        <a:pt x="57" y="223"/>
                        <a:pt x="40" y="226"/>
                      </a:cubicBezTo>
                      <a:cubicBezTo>
                        <a:pt x="22" y="293"/>
                        <a:pt x="64" y="291"/>
                        <a:pt x="112" y="307"/>
                      </a:cubicBezTo>
                      <a:cubicBezTo>
                        <a:pt x="117" y="312"/>
                        <a:pt x="125" y="315"/>
                        <a:pt x="126" y="322"/>
                      </a:cubicBezTo>
                      <a:cubicBezTo>
                        <a:pt x="138" y="379"/>
                        <a:pt x="76" y="380"/>
                        <a:pt x="40" y="384"/>
                      </a:cubicBezTo>
                      <a:cubicBezTo>
                        <a:pt x="64" y="426"/>
                        <a:pt x="80" y="433"/>
                        <a:pt x="126" y="446"/>
                      </a:cubicBezTo>
                      <a:cubicBezTo>
                        <a:pt x="160" y="514"/>
                        <a:pt x="73" y="510"/>
                        <a:pt x="30" y="514"/>
                      </a:cubicBezTo>
                      <a:cubicBezTo>
                        <a:pt x="0" y="544"/>
                        <a:pt x="9" y="570"/>
                        <a:pt x="49" y="581"/>
                      </a:cubicBezTo>
                      <a:cubicBezTo>
                        <a:pt x="74" y="596"/>
                        <a:pt x="91" y="599"/>
                        <a:pt x="112" y="619"/>
                      </a:cubicBezTo>
                      <a:cubicBezTo>
                        <a:pt x="137" y="672"/>
                        <a:pt x="48" y="665"/>
                        <a:pt x="20" y="667"/>
                      </a:cubicBezTo>
                      <a:cubicBezTo>
                        <a:pt x="22" y="678"/>
                        <a:pt x="35" y="733"/>
                        <a:pt x="44" y="744"/>
                      </a:cubicBezTo>
                      <a:cubicBezTo>
                        <a:pt x="48" y="748"/>
                        <a:pt x="85" y="771"/>
                        <a:pt x="88" y="773"/>
                      </a:cubicBezTo>
                      <a:cubicBezTo>
                        <a:pt x="111" y="807"/>
                        <a:pt x="104" y="791"/>
                        <a:pt x="112" y="821"/>
                      </a:cubicBezTo>
                      <a:cubicBezTo>
                        <a:pt x="107" y="857"/>
                        <a:pt x="105" y="863"/>
                        <a:pt x="73" y="878"/>
                      </a:cubicBezTo>
                      <a:cubicBezTo>
                        <a:pt x="64" y="872"/>
                        <a:pt x="53" y="870"/>
                        <a:pt x="44" y="864"/>
                      </a:cubicBezTo>
                      <a:cubicBezTo>
                        <a:pt x="38" y="860"/>
                        <a:pt x="30" y="850"/>
                        <a:pt x="30" y="850"/>
                      </a:cubicBezTo>
                    </a:path>
                  </a:pathLst>
                </a:custGeom>
                <a:noFill/>
                <a:ln w="38100" cmpd="sng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2" name="Oval 148"/>
                <p:cNvSpPr>
                  <a:spLocks noChangeArrowheads="1"/>
                </p:cNvSpPr>
                <p:nvPr/>
              </p:nvSpPr>
              <p:spPr bwMode="auto">
                <a:xfrm>
                  <a:off x="3844131" y="3501295"/>
                  <a:ext cx="163512" cy="176213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3" name="Text Box 149"/>
                <p:cNvSpPr txBox="1">
                  <a:spLocks noChangeArrowheads="1"/>
                </p:cNvSpPr>
                <p:nvPr/>
              </p:nvSpPr>
              <p:spPr bwMode="auto">
                <a:xfrm>
                  <a:off x="3821906" y="3360008"/>
                  <a:ext cx="220662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184" name="Oval 150"/>
                <p:cNvSpPr>
                  <a:spLocks noChangeArrowheads="1"/>
                </p:cNvSpPr>
                <p:nvPr/>
              </p:nvSpPr>
              <p:spPr bwMode="auto">
                <a:xfrm>
                  <a:off x="3685381" y="3183795"/>
                  <a:ext cx="163512" cy="176213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5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3631406" y="3075845"/>
                  <a:ext cx="290512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186" name="Oval 152"/>
                <p:cNvSpPr>
                  <a:spLocks noChangeArrowheads="1"/>
                </p:cNvSpPr>
                <p:nvPr/>
              </p:nvSpPr>
              <p:spPr bwMode="auto">
                <a:xfrm>
                  <a:off x="4196556" y="3071083"/>
                  <a:ext cx="161925" cy="177800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7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4172743" y="2931383"/>
                  <a:ext cx="220663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188" name="Oval 154"/>
                <p:cNvSpPr>
                  <a:spLocks noChangeArrowheads="1"/>
                </p:cNvSpPr>
                <p:nvPr/>
              </p:nvSpPr>
              <p:spPr bwMode="auto">
                <a:xfrm>
                  <a:off x="4310856" y="3402870"/>
                  <a:ext cx="163512" cy="174625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89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4258468" y="3293333"/>
                  <a:ext cx="290513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190" name="Oval 156"/>
                <p:cNvSpPr>
                  <a:spLocks noChangeArrowheads="1"/>
                </p:cNvSpPr>
                <p:nvPr/>
              </p:nvSpPr>
              <p:spPr bwMode="auto">
                <a:xfrm>
                  <a:off x="4806156" y="3088545"/>
                  <a:ext cx="161925" cy="177800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91" name="Text Box 157"/>
                <p:cNvSpPr txBox="1">
                  <a:spLocks noChangeArrowheads="1"/>
                </p:cNvSpPr>
                <p:nvPr/>
              </p:nvSpPr>
              <p:spPr bwMode="auto">
                <a:xfrm>
                  <a:off x="4752181" y="2980595"/>
                  <a:ext cx="290512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192" name="Oval 158"/>
                <p:cNvSpPr>
                  <a:spLocks noChangeArrowheads="1"/>
                </p:cNvSpPr>
                <p:nvPr/>
              </p:nvSpPr>
              <p:spPr bwMode="auto">
                <a:xfrm>
                  <a:off x="5495131" y="3164745"/>
                  <a:ext cx="163512" cy="176213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93" name="Text Box 159"/>
                <p:cNvSpPr txBox="1">
                  <a:spLocks noChangeArrowheads="1"/>
                </p:cNvSpPr>
                <p:nvPr/>
              </p:nvSpPr>
              <p:spPr bwMode="auto">
                <a:xfrm>
                  <a:off x="5472906" y="3028220"/>
                  <a:ext cx="220662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194" name="Oval 160"/>
                <p:cNvSpPr>
                  <a:spLocks noChangeArrowheads="1"/>
                </p:cNvSpPr>
                <p:nvPr/>
              </p:nvSpPr>
              <p:spPr bwMode="auto">
                <a:xfrm>
                  <a:off x="4699793" y="3564795"/>
                  <a:ext cx="163513" cy="177800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95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4674393" y="3423508"/>
                  <a:ext cx="220663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196" name="Oval 162"/>
                <p:cNvSpPr>
                  <a:spLocks noChangeArrowheads="1"/>
                </p:cNvSpPr>
                <p:nvPr/>
              </p:nvSpPr>
              <p:spPr bwMode="auto">
                <a:xfrm>
                  <a:off x="5315743" y="3461608"/>
                  <a:ext cx="163513" cy="177800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97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5295106" y="3331433"/>
                  <a:ext cx="220662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198" name="Oval 164"/>
                <p:cNvSpPr>
                  <a:spLocks noChangeArrowheads="1"/>
                </p:cNvSpPr>
                <p:nvPr/>
              </p:nvSpPr>
              <p:spPr bwMode="auto">
                <a:xfrm>
                  <a:off x="6134893" y="3293333"/>
                  <a:ext cx="163513" cy="177800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99" name="Text Box 165"/>
                <p:cNvSpPr txBox="1">
                  <a:spLocks noChangeArrowheads="1"/>
                </p:cNvSpPr>
                <p:nvPr/>
              </p:nvSpPr>
              <p:spPr bwMode="auto">
                <a:xfrm>
                  <a:off x="6082506" y="3183795"/>
                  <a:ext cx="290512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CC66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200" name="Oval 166"/>
                <p:cNvSpPr>
                  <a:spLocks noChangeArrowheads="1"/>
                </p:cNvSpPr>
                <p:nvPr/>
              </p:nvSpPr>
              <p:spPr bwMode="auto">
                <a:xfrm>
                  <a:off x="6225381" y="3029808"/>
                  <a:ext cx="163512" cy="177800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01" name="Text Box 167"/>
                <p:cNvSpPr txBox="1">
                  <a:spLocks noChangeArrowheads="1"/>
                </p:cNvSpPr>
                <p:nvPr/>
              </p:nvSpPr>
              <p:spPr bwMode="auto">
                <a:xfrm>
                  <a:off x="6172993" y="2923445"/>
                  <a:ext cx="290513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202" name="Oval 168"/>
                <p:cNvSpPr>
                  <a:spLocks noChangeArrowheads="1"/>
                </p:cNvSpPr>
                <p:nvPr/>
              </p:nvSpPr>
              <p:spPr bwMode="auto">
                <a:xfrm>
                  <a:off x="7549356" y="3005995"/>
                  <a:ext cx="161925" cy="177800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03" name="Text Box 169"/>
                <p:cNvSpPr txBox="1">
                  <a:spLocks noChangeArrowheads="1"/>
                </p:cNvSpPr>
                <p:nvPr/>
              </p:nvSpPr>
              <p:spPr bwMode="auto">
                <a:xfrm>
                  <a:off x="7531893" y="2872645"/>
                  <a:ext cx="220663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204" name="Oval 170"/>
                <p:cNvSpPr>
                  <a:spLocks noChangeArrowheads="1"/>
                </p:cNvSpPr>
                <p:nvPr/>
              </p:nvSpPr>
              <p:spPr bwMode="auto">
                <a:xfrm>
                  <a:off x="6719093" y="3150458"/>
                  <a:ext cx="163513" cy="177800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05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6696868" y="3012345"/>
                  <a:ext cx="220663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sp>
              <p:nvSpPr>
                <p:cNvPr id="47206" name="Oval 172"/>
                <p:cNvSpPr>
                  <a:spLocks noChangeArrowheads="1"/>
                </p:cNvSpPr>
                <p:nvPr/>
              </p:nvSpPr>
              <p:spPr bwMode="auto">
                <a:xfrm>
                  <a:off x="7496968" y="3402870"/>
                  <a:ext cx="161925" cy="174625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07" name="Text Box 173"/>
                <p:cNvSpPr txBox="1">
                  <a:spLocks noChangeArrowheads="1"/>
                </p:cNvSpPr>
                <p:nvPr/>
              </p:nvSpPr>
              <p:spPr bwMode="auto">
                <a:xfrm>
                  <a:off x="7446168" y="3288570"/>
                  <a:ext cx="290513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208" name="Oval 174"/>
                <p:cNvSpPr>
                  <a:spLocks noChangeArrowheads="1"/>
                </p:cNvSpPr>
                <p:nvPr/>
              </p:nvSpPr>
              <p:spPr bwMode="auto">
                <a:xfrm>
                  <a:off x="7908131" y="3526695"/>
                  <a:ext cx="163512" cy="176213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09" name="Text Box 175"/>
                <p:cNvSpPr txBox="1">
                  <a:spLocks noChangeArrowheads="1"/>
                </p:cNvSpPr>
                <p:nvPr/>
              </p:nvSpPr>
              <p:spPr bwMode="auto">
                <a:xfrm>
                  <a:off x="7854156" y="3418745"/>
                  <a:ext cx="290512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</a:t>
                  </a:r>
                </a:p>
              </p:txBody>
            </p:sp>
            <p:sp>
              <p:nvSpPr>
                <p:cNvPr id="47210" name="Oval 176"/>
                <p:cNvSpPr>
                  <a:spLocks noChangeArrowheads="1"/>
                </p:cNvSpPr>
                <p:nvPr/>
              </p:nvSpPr>
              <p:spPr bwMode="auto">
                <a:xfrm>
                  <a:off x="6172993" y="3564795"/>
                  <a:ext cx="161925" cy="173038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11" name="Text Box 177"/>
                <p:cNvSpPr txBox="1">
                  <a:spLocks noChangeArrowheads="1"/>
                </p:cNvSpPr>
                <p:nvPr/>
              </p:nvSpPr>
              <p:spPr bwMode="auto">
                <a:xfrm>
                  <a:off x="6149181" y="3429858"/>
                  <a:ext cx="220662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</a:p>
              </p:txBody>
            </p:sp>
            <p:grpSp>
              <p:nvGrpSpPr>
                <p:cNvPr id="47212" name="Group 178"/>
                <p:cNvGrpSpPr>
                  <a:grpSpLocks/>
                </p:cNvGrpSpPr>
                <p:nvPr/>
              </p:nvGrpSpPr>
              <p:grpSpPr bwMode="auto">
                <a:xfrm>
                  <a:off x="8643143" y="2886933"/>
                  <a:ext cx="276225" cy="395287"/>
                  <a:chOff x="5531" y="2894"/>
                  <a:chExt cx="266" cy="365"/>
                </a:xfrm>
              </p:grpSpPr>
              <p:sp>
                <p:nvSpPr>
                  <p:cNvPr id="47252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5579" y="2999"/>
                    <a:ext cx="156" cy="163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28575">
                    <a:solidFill>
                      <a:srgbClr val="FFCC66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53" name="Text Box 18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31" y="2894"/>
                    <a:ext cx="266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7213" name="Group 181"/>
                <p:cNvGrpSpPr>
                  <a:grpSpLocks/>
                </p:cNvGrpSpPr>
                <p:nvPr/>
              </p:nvGrpSpPr>
              <p:grpSpPr bwMode="auto">
                <a:xfrm>
                  <a:off x="8659018" y="3210783"/>
                  <a:ext cx="274638" cy="396875"/>
                  <a:chOff x="5545" y="3192"/>
                  <a:chExt cx="266" cy="365"/>
                </a:xfrm>
              </p:grpSpPr>
              <p:sp>
                <p:nvSpPr>
                  <p:cNvPr id="47250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5593" y="3297"/>
                    <a:ext cx="156" cy="163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28575">
                    <a:solidFill>
                      <a:srgbClr val="FFCC66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51" name="Text Box 18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45" y="3192"/>
                    <a:ext cx="266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7214" name="Group 184"/>
                <p:cNvGrpSpPr>
                  <a:grpSpLocks/>
                </p:cNvGrpSpPr>
                <p:nvPr/>
              </p:nvGrpSpPr>
              <p:grpSpPr bwMode="auto">
                <a:xfrm>
                  <a:off x="8659018" y="3533045"/>
                  <a:ext cx="274638" cy="398463"/>
                  <a:chOff x="5545" y="3490"/>
                  <a:chExt cx="266" cy="365"/>
                </a:xfrm>
              </p:grpSpPr>
              <p:sp>
                <p:nvSpPr>
                  <p:cNvPr id="47248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5593" y="3595"/>
                    <a:ext cx="156" cy="163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28575">
                    <a:solidFill>
                      <a:srgbClr val="FFCC66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49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45" y="3490"/>
                    <a:ext cx="266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7215" name="Group 187"/>
                <p:cNvGrpSpPr>
                  <a:grpSpLocks/>
                </p:cNvGrpSpPr>
                <p:nvPr/>
              </p:nvGrpSpPr>
              <p:grpSpPr bwMode="auto">
                <a:xfrm>
                  <a:off x="3426346" y="2848833"/>
                  <a:ext cx="209550" cy="396875"/>
                  <a:chOff x="281" y="2859"/>
                  <a:chExt cx="201" cy="365"/>
                </a:xfrm>
              </p:grpSpPr>
              <p:sp>
                <p:nvSpPr>
                  <p:cNvPr id="47246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303" y="2989"/>
                    <a:ext cx="156" cy="163"/>
                  </a:xfrm>
                  <a:prstGeom prst="ellipse">
                    <a:avLst/>
                  </a:prstGeom>
                  <a:solidFill>
                    <a:srgbClr val="FF9900">
                      <a:alpha val="50195"/>
                    </a:srgbClr>
                  </a:solidFill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47" name="Text Box 1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1" y="2859"/>
                    <a:ext cx="201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7216" name="Group 190"/>
                <p:cNvGrpSpPr>
                  <a:grpSpLocks/>
                </p:cNvGrpSpPr>
                <p:nvPr/>
              </p:nvGrpSpPr>
              <p:grpSpPr bwMode="auto">
                <a:xfrm>
                  <a:off x="3426346" y="3159983"/>
                  <a:ext cx="209550" cy="396875"/>
                  <a:chOff x="271" y="3142"/>
                  <a:chExt cx="201" cy="365"/>
                </a:xfrm>
              </p:grpSpPr>
              <p:sp>
                <p:nvSpPr>
                  <p:cNvPr id="47244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93" y="3272"/>
                    <a:ext cx="156" cy="163"/>
                  </a:xfrm>
                  <a:prstGeom prst="ellipse">
                    <a:avLst/>
                  </a:prstGeom>
                  <a:solidFill>
                    <a:srgbClr val="FF9900">
                      <a:alpha val="50195"/>
                    </a:srgbClr>
                  </a:solidFill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45" name="Text Box 19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1" y="3142"/>
                    <a:ext cx="201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-</a:t>
                    </a:r>
                  </a:p>
                </p:txBody>
              </p:sp>
            </p:grpSp>
            <p:grpSp>
              <p:nvGrpSpPr>
                <p:cNvPr id="47217" name="Group 193"/>
                <p:cNvGrpSpPr>
                  <a:grpSpLocks/>
                </p:cNvGrpSpPr>
                <p:nvPr/>
              </p:nvGrpSpPr>
              <p:grpSpPr bwMode="auto">
                <a:xfrm>
                  <a:off x="3426346" y="3475895"/>
                  <a:ext cx="209550" cy="396875"/>
                  <a:chOff x="276" y="3435"/>
                  <a:chExt cx="201" cy="365"/>
                </a:xfrm>
              </p:grpSpPr>
              <p:sp>
                <p:nvSpPr>
                  <p:cNvPr id="47242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298" y="3565"/>
                    <a:ext cx="156" cy="163"/>
                  </a:xfrm>
                  <a:prstGeom prst="ellipse">
                    <a:avLst/>
                  </a:prstGeom>
                  <a:solidFill>
                    <a:srgbClr val="FF9900">
                      <a:alpha val="50195"/>
                    </a:srgbClr>
                  </a:solidFill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243" name="Text Box 19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76" y="3435"/>
                    <a:ext cx="201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-</a:t>
                    </a:r>
                  </a:p>
                </p:txBody>
              </p:sp>
            </p:grpSp>
            <p:sp>
              <p:nvSpPr>
                <p:cNvPr id="47218" name="AutoShape 199"/>
                <p:cNvSpPr>
                  <a:spLocks noChangeArrowheads="1"/>
                </p:cNvSpPr>
                <p:nvPr/>
              </p:nvSpPr>
              <p:spPr bwMode="auto">
                <a:xfrm>
                  <a:off x="4466431" y="2674208"/>
                  <a:ext cx="1300162" cy="106362"/>
                </a:xfrm>
                <a:prstGeom prst="leftArrow">
                  <a:avLst>
                    <a:gd name="adj1" fmla="val 50000"/>
                    <a:gd name="adj2" fmla="val 305598"/>
                  </a:avLst>
                </a:prstGeom>
                <a:solidFill>
                  <a:srgbClr val="FF0066"/>
                </a:solidFill>
                <a:ln w="6350">
                  <a:solidFill>
                    <a:srgbClr val="FF00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19" name="Rectangle 200"/>
                <p:cNvSpPr>
                  <a:spLocks noChangeArrowheads="1"/>
                </p:cNvSpPr>
                <p:nvPr/>
              </p:nvSpPr>
              <p:spPr bwMode="auto">
                <a:xfrm>
                  <a:off x="6296818" y="2701195"/>
                  <a:ext cx="869950" cy="53975"/>
                </a:xfrm>
                <a:prstGeom prst="rect">
                  <a:avLst/>
                </a:prstGeom>
                <a:solidFill>
                  <a:srgbClr val="FF0066"/>
                </a:solidFill>
                <a:ln w="6350">
                  <a:solidFill>
                    <a:srgbClr val="FF0066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0" name="Rectangle 201"/>
                <p:cNvSpPr>
                  <a:spLocks noChangeArrowheads="1"/>
                </p:cNvSpPr>
                <p:nvPr/>
              </p:nvSpPr>
              <p:spPr bwMode="auto">
                <a:xfrm>
                  <a:off x="5853906" y="2458308"/>
                  <a:ext cx="382587" cy="5254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3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E</a:t>
                  </a:r>
                </a:p>
              </p:txBody>
            </p:sp>
            <p:sp>
              <p:nvSpPr>
                <p:cNvPr id="47221" name="Line 202"/>
                <p:cNvSpPr>
                  <a:spLocks noChangeShapeType="1"/>
                </p:cNvSpPr>
                <p:nvPr/>
              </p:nvSpPr>
              <p:spPr bwMode="auto">
                <a:xfrm flipH="1">
                  <a:off x="3170635" y="307108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2" name="Line 203"/>
                <p:cNvSpPr>
                  <a:spLocks noChangeShapeType="1"/>
                </p:cNvSpPr>
                <p:nvPr/>
              </p:nvSpPr>
              <p:spPr bwMode="auto">
                <a:xfrm flipH="1">
                  <a:off x="3170635" y="339493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3" name="Line 204"/>
                <p:cNvSpPr>
                  <a:spLocks noChangeShapeType="1"/>
                </p:cNvSpPr>
                <p:nvPr/>
              </p:nvSpPr>
              <p:spPr bwMode="auto">
                <a:xfrm flipH="1">
                  <a:off x="3170635" y="3691795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4" name="Line 205"/>
                <p:cNvSpPr>
                  <a:spLocks noChangeShapeType="1"/>
                </p:cNvSpPr>
                <p:nvPr/>
              </p:nvSpPr>
              <p:spPr bwMode="auto">
                <a:xfrm>
                  <a:off x="3853656" y="3266345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5" name="Line 206"/>
                <p:cNvSpPr>
                  <a:spLocks noChangeShapeType="1"/>
                </p:cNvSpPr>
                <p:nvPr/>
              </p:nvSpPr>
              <p:spPr bwMode="auto">
                <a:xfrm>
                  <a:off x="4479131" y="3482245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6" name="Line 207"/>
                <p:cNvSpPr>
                  <a:spLocks noChangeShapeType="1"/>
                </p:cNvSpPr>
                <p:nvPr/>
              </p:nvSpPr>
              <p:spPr bwMode="auto">
                <a:xfrm>
                  <a:off x="4971256" y="316633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7" name="Line 208"/>
                <p:cNvSpPr>
                  <a:spLocks noChangeShapeType="1"/>
                </p:cNvSpPr>
                <p:nvPr/>
              </p:nvSpPr>
              <p:spPr bwMode="auto">
                <a:xfrm>
                  <a:off x="6304756" y="3402870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8" name="Line 209"/>
                <p:cNvSpPr>
                  <a:spLocks noChangeShapeType="1"/>
                </p:cNvSpPr>
                <p:nvPr/>
              </p:nvSpPr>
              <p:spPr bwMode="auto">
                <a:xfrm>
                  <a:off x="6404768" y="3126645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29" name="Line 210"/>
                <p:cNvSpPr>
                  <a:spLocks noChangeShapeType="1"/>
                </p:cNvSpPr>
                <p:nvPr/>
              </p:nvSpPr>
              <p:spPr bwMode="auto">
                <a:xfrm>
                  <a:off x="7663656" y="3499708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0" name="Line 211"/>
                <p:cNvSpPr>
                  <a:spLocks noChangeShapeType="1"/>
                </p:cNvSpPr>
                <p:nvPr/>
              </p:nvSpPr>
              <p:spPr bwMode="auto">
                <a:xfrm>
                  <a:off x="8871743" y="3091720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1" name="Line 212"/>
                <p:cNvSpPr>
                  <a:spLocks noChangeShapeType="1"/>
                </p:cNvSpPr>
                <p:nvPr/>
              </p:nvSpPr>
              <p:spPr bwMode="auto">
                <a:xfrm>
                  <a:off x="8871743" y="3410808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2" name="Line 213"/>
                <p:cNvSpPr>
                  <a:spLocks noChangeShapeType="1"/>
                </p:cNvSpPr>
                <p:nvPr/>
              </p:nvSpPr>
              <p:spPr bwMode="auto">
                <a:xfrm>
                  <a:off x="8071643" y="3620358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3" name="Line 214"/>
                <p:cNvSpPr>
                  <a:spLocks noChangeShapeType="1"/>
                </p:cNvSpPr>
                <p:nvPr/>
              </p:nvSpPr>
              <p:spPr bwMode="auto">
                <a:xfrm flipH="1">
                  <a:off x="3596481" y="359178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4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3929856" y="315998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5" name="Line 216"/>
                <p:cNvSpPr>
                  <a:spLocks noChangeShapeType="1"/>
                </p:cNvSpPr>
                <p:nvPr/>
              </p:nvSpPr>
              <p:spPr bwMode="auto">
                <a:xfrm flipH="1">
                  <a:off x="5220493" y="3256820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6" name="Line 217"/>
                <p:cNvSpPr>
                  <a:spLocks noChangeShapeType="1"/>
                </p:cNvSpPr>
                <p:nvPr/>
              </p:nvSpPr>
              <p:spPr bwMode="auto">
                <a:xfrm flipH="1">
                  <a:off x="5045868" y="3533045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7" name="Line 218"/>
                <p:cNvSpPr>
                  <a:spLocks noChangeShapeType="1"/>
                </p:cNvSpPr>
                <p:nvPr/>
              </p:nvSpPr>
              <p:spPr bwMode="auto">
                <a:xfrm flipH="1">
                  <a:off x="4429918" y="3655283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8" name="Line 219"/>
                <p:cNvSpPr>
                  <a:spLocks noChangeShapeType="1"/>
                </p:cNvSpPr>
                <p:nvPr/>
              </p:nvSpPr>
              <p:spPr bwMode="auto">
                <a:xfrm flipH="1">
                  <a:off x="5912643" y="3663220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39" name="Line 220"/>
                <p:cNvSpPr>
                  <a:spLocks noChangeShapeType="1"/>
                </p:cNvSpPr>
                <p:nvPr/>
              </p:nvSpPr>
              <p:spPr bwMode="auto">
                <a:xfrm flipH="1">
                  <a:off x="6471443" y="3239358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40" name="Line 221"/>
                <p:cNvSpPr>
                  <a:spLocks noChangeShapeType="1"/>
                </p:cNvSpPr>
                <p:nvPr/>
              </p:nvSpPr>
              <p:spPr bwMode="auto">
                <a:xfrm flipH="1">
                  <a:off x="7304881" y="310918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241" name="Line 292"/>
                <p:cNvSpPr>
                  <a:spLocks noChangeShapeType="1"/>
                </p:cNvSpPr>
                <p:nvPr/>
              </p:nvSpPr>
              <p:spPr bwMode="auto">
                <a:xfrm>
                  <a:off x="8882856" y="3750533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393" name="Gruppo 392"/>
          <p:cNvGrpSpPr>
            <a:grpSpLocks/>
          </p:cNvGrpSpPr>
          <p:nvPr/>
        </p:nvGrpSpPr>
        <p:grpSpPr bwMode="auto">
          <a:xfrm>
            <a:off x="1511300" y="3335339"/>
            <a:ext cx="5265738" cy="3348037"/>
            <a:chOff x="-13207" y="3334608"/>
            <a:chExt cx="5267038" cy="3348521"/>
          </a:xfrm>
        </p:grpSpPr>
        <p:grpSp>
          <p:nvGrpSpPr>
            <p:cNvPr id="47116" name="Gruppo 382"/>
            <p:cNvGrpSpPr>
              <a:grpSpLocks/>
            </p:cNvGrpSpPr>
            <p:nvPr/>
          </p:nvGrpSpPr>
          <p:grpSpPr bwMode="auto">
            <a:xfrm>
              <a:off x="-13207" y="3334608"/>
              <a:ext cx="5267038" cy="3348521"/>
              <a:chOff x="-13207" y="3334608"/>
              <a:chExt cx="5267038" cy="3348521"/>
            </a:xfrm>
          </p:grpSpPr>
          <p:grpSp>
            <p:nvGrpSpPr>
              <p:cNvPr id="47118" name="Gruppo 287"/>
              <p:cNvGrpSpPr>
                <a:grpSpLocks/>
              </p:cNvGrpSpPr>
              <p:nvPr/>
            </p:nvGrpSpPr>
            <p:grpSpPr bwMode="auto">
              <a:xfrm>
                <a:off x="-13207" y="3334608"/>
                <a:ext cx="5267038" cy="3348521"/>
                <a:chOff x="1703278" y="5543067"/>
                <a:chExt cx="5267038" cy="3348521"/>
              </a:xfrm>
            </p:grpSpPr>
            <p:grpSp>
              <p:nvGrpSpPr>
                <p:cNvPr id="47120" name="Group 234"/>
                <p:cNvGrpSpPr>
                  <a:grpSpLocks/>
                </p:cNvGrpSpPr>
                <p:nvPr/>
              </p:nvGrpSpPr>
              <p:grpSpPr bwMode="auto">
                <a:xfrm>
                  <a:off x="1851025" y="6873875"/>
                  <a:ext cx="3500438" cy="2017713"/>
                  <a:chOff x="1776" y="5376"/>
                  <a:chExt cx="3360" cy="1536"/>
                </a:xfrm>
              </p:grpSpPr>
              <p:sp>
                <p:nvSpPr>
                  <p:cNvPr id="47171" name="AutoShape 235"/>
                  <p:cNvSpPr>
                    <a:spLocks noChangeArrowheads="1"/>
                  </p:cNvSpPr>
                  <p:nvPr/>
                </p:nvSpPr>
                <p:spPr bwMode="auto">
                  <a:xfrm>
                    <a:off x="1776" y="5472"/>
                    <a:ext cx="3360" cy="1440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57150">
                    <a:solidFill>
                      <a:srgbClr val="000099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72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1794" y="5376"/>
                    <a:ext cx="3312" cy="432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solidFill>
                      <a:schemeClr val="bg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24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47121" name="Freeform 237"/>
                <p:cNvSpPr>
                  <a:spLocks/>
                </p:cNvSpPr>
                <p:nvPr/>
              </p:nvSpPr>
              <p:spPr bwMode="auto">
                <a:xfrm>
                  <a:off x="1851025" y="7507288"/>
                  <a:ext cx="3492500" cy="147637"/>
                </a:xfrm>
                <a:custGeom>
                  <a:avLst/>
                  <a:gdLst>
                    <a:gd name="T0" fmla="*/ 0 w 3352"/>
                    <a:gd name="T1" fmla="*/ 2147483646 h 135"/>
                    <a:gd name="T2" fmla="*/ 2147483646 w 3352"/>
                    <a:gd name="T3" fmla="*/ 2147483646 h 135"/>
                    <a:gd name="T4" fmla="*/ 2147483646 w 3352"/>
                    <a:gd name="T5" fmla="*/ 2147483646 h 135"/>
                    <a:gd name="T6" fmla="*/ 2147483646 w 3352"/>
                    <a:gd name="T7" fmla="*/ 2147483646 h 135"/>
                    <a:gd name="T8" fmla="*/ 2147483646 w 3352"/>
                    <a:gd name="T9" fmla="*/ 2147483646 h 135"/>
                    <a:gd name="T10" fmla="*/ 2147483646 w 3352"/>
                    <a:gd name="T11" fmla="*/ 2147483646 h 135"/>
                    <a:gd name="T12" fmla="*/ 2147483646 w 3352"/>
                    <a:gd name="T13" fmla="*/ 2147483646 h 135"/>
                    <a:gd name="T14" fmla="*/ 2147483646 w 3352"/>
                    <a:gd name="T15" fmla="*/ 2147483646 h 135"/>
                    <a:gd name="T16" fmla="*/ 2147483646 w 3352"/>
                    <a:gd name="T17" fmla="*/ 2147483646 h 135"/>
                    <a:gd name="T18" fmla="*/ 2147483646 w 3352"/>
                    <a:gd name="T19" fmla="*/ 2147483646 h 135"/>
                    <a:gd name="T20" fmla="*/ 2147483646 w 3352"/>
                    <a:gd name="T21" fmla="*/ 2147483646 h 135"/>
                    <a:gd name="T22" fmla="*/ 2147483646 w 3352"/>
                    <a:gd name="T23" fmla="*/ 2147483646 h 135"/>
                    <a:gd name="T24" fmla="*/ 2147483646 w 3352"/>
                    <a:gd name="T25" fmla="*/ 2147483646 h 135"/>
                    <a:gd name="T26" fmla="*/ 2147483646 w 3352"/>
                    <a:gd name="T27" fmla="*/ 2147483646 h 135"/>
                    <a:gd name="T28" fmla="*/ 2147483646 w 3352"/>
                    <a:gd name="T29" fmla="*/ 2147483646 h 135"/>
                    <a:gd name="T30" fmla="*/ 2147483646 w 3352"/>
                    <a:gd name="T31" fmla="*/ 2147483646 h 135"/>
                    <a:gd name="T32" fmla="*/ 2147483646 w 3352"/>
                    <a:gd name="T33" fmla="*/ 2147483646 h 135"/>
                    <a:gd name="T34" fmla="*/ 2147483646 w 3352"/>
                    <a:gd name="T35" fmla="*/ 2147483646 h 135"/>
                    <a:gd name="T36" fmla="*/ 2147483646 w 3352"/>
                    <a:gd name="T37" fmla="*/ 0 h 135"/>
                    <a:gd name="T38" fmla="*/ 2147483646 w 3352"/>
                    <a:gd name="T39" fmla="*/ 2147483646 h 135"/>
                    <a:gd name="T40" fmla="*/ 2147483646 w 3352"/>
                    <a:gd name="T41" fmla="*/ 2147483646 h 135"/>
                    <a:gd name="T42" fmla="*/ 2147483646 w 3352"/>
                    <a:gd name="T43" fmla="*/ 2147483646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28575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22" name="Freeform 238"/>
                <p:cNvSpPr>
                  <a:spLocks/>
                </p:cNvSpPr>
                <p:nvPr/>
              </p:nvSpPr>
              <p:spPr bwMode="auto">
                <a:xfrm rot="-5189884">
                  <a:off x="1619250" y="6657975"/>
                  <a:ext cx="1352550" cy="133350"/>
                </a:xfrm>
                <a:custGeom>
                  <a:avLst/>
                  <a:gdLst>
                    <a:gd name="T0" fmla="*/ 0 w 3352"/>
                    <a:gd name="T1" fmla="*/ 2147483646 h 135"/>
                    <a:gd name="T2" fmla="*/ 2147483646 w 3352"/>
                    <a:gd name="T3" fmla="*/ 2147483646 h 135"/>
                    <a:gd name="T4" fmla="*/ 2147483646 w 3352"/>
                    <a:gd name="T5" fmla="*/ 2147483646 h 135"/>
                    <a:gd name="T6" fmla="*/ 2147483646 w 3352"/>
                    <a:gd name="T7" fmla="*/ 2147483646 h 135"/>
                    <a:gd name="T8" fmla="*/ 2147483646 w 3352"/>
                    <a:gd name="T9" fmla="*/ 2147483646 h 135"/>
                    <a:gd name="T10" fmla="*/ 2147483646 w 3352"/>
                    <a:gd name="T11" fmla="*/ 2147483646 h 135"/>
                    <a:gd name="T12" fmla="*/ 2147483646 w 3352"/>
                    <a:gd name="T13" fmla="*/ 2147483646 h 135"/>
                    <a:gd name="T14" fmla="*/ 2147483646 w 3352"/>
                    <a:gd name="T15" fmla="*/ 2147483646 h 135"/>
                    <a:gd name="T16" fmla="*/ 2147483646 w 3352"/>
                    <a:gd name="T17" fmla="*/ 2147483646 h 135"/>
                    <a:gd name="T18" fmla="*/ 2147483646 w 3352"/>
                    <a:gd name="T19" fmla="*/ 2147483646 h 135"/>
                    <a:gd name="T20" fmla="*/ 2147483646 w 3352"/>
                    <a:gd name="T21" fmla="*/ 2147483646 h 135"/>
                    <a:gd name="T22" fmla="*/ 2147483646 w 3352"/>
                    <a:gd name="T23" fmla="*/ 2147483646 h 135"/>
                    <a:gd name="T24" fmla="*/ 2147483646 w 3352"/>
                    <a:gd name="T25" fmla="*/ 2147483646 h 135"/>
                    <a:gd name="T26" fmla="*/ 2147483646 w 3352"/>
                    <a:gd name="T27" fmla="*/ 2147483646 h 135"/>
                    <a:gd name="T28" fmla="*/ 2147483646 w 3352"/>
                    <a:gd name="T29" fmla="*/ 2147483646 h 135"/>
                    <a:gd name="T30" fmla="*/ 2147483646 w 3352"/>
                    <a:gd name="T31" fmla="*/ 2147483646 h 135"/>
                    <a:gd name="T32" fmla="*/ 2147483646 w 3352"/>
                    <a:gd name="T33" fmla="*/ 2147483646 h 135"/>
                    <a:gd name="T34" fmla="*/ 2147483646 w 3352"/>
                    <a:gd name="T35" fmla="*/ 2147483646 h 135"/>
                    <a:gd name="T36" fmla="*/ 2147483646 w 3352"/>
                    <a:gd name="T37" fmla="*/ 0 h 135"/>
                    <a:gd name="T38" fmla="*/ 2147483646 w 3352"/>
                    <a:gd name="T39" fmla="*/ 2147483646 h 135"/>
                    <a:gd name="T40" fmla="*/ 2147483646 w 3352"/>
                    <a:gd name="T41" fmla="*/ 2147483646 h 135"/>
                    <a:gd name="T42" fmla="*/ 2147483646 w 3352"/>
                    <a:gd name="T43" fmla="*/ 2147483646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23" name="Freeform 239"/>
                <p:cNvSpPr>
                  <a:spLocks/>
                </p:cNvSpPr>
                <p:nvPr/>
              </p:nvSpPr>
              <p:spPr bwMode="auto">
                <a:xfrm rot="210116">
                  <a:off x="2328863" y="5948363"/>
                  <a:ext cx="1184275" cy="138112"/>
                </a:xfrm>
                <a:custGeom>
                  <a:avLst/>
                  <a:gdLst>
                    <a:gd name="T0" fmla="*/ 0 w 3352"/>
                    <a:gd name="T1" fmla="*/ 2147483646 h 135"/>
                    <a:gd name="T2" fmla="*/ 2147483646 w 3352"/>
                    <a:gd name="T3" fmla="*/ 2147483646 h 135"/>
                    <a:gd name="T4" fmla="*/ 2147483646 w 3352"/>
                    <a:gd name="T5" fmla="*/ 2147483646 h 135"/>
                    <a:gd name="T6" fmla="*/ 2147483646 w 3352"/>
                    <a:gd name="T7" fmla="*/ 2147483646 h 135"/>
                    <a:gd name="T8" fmla="*/ 2147483646 w 3352"/>
                    <a:gd name="T9" fmla="*/ 2147483646 h 135"/>
                    <a:gd name="T10" fmla="*/ 2147483646 w 3352"/>
                    <a:gd name="T11" fmla="*/ 2147483646 h 135"/>
                    <a:gd name="T12" fmla="*/ 2147483646 w 3352"/>
                    <a:gd name="T13" fmla="*/ 2147483646 h 135"/>
                    <a:gd name="T14" fmla="*/ 2147483646 w 3352"/>
                    <a:gd name="T15" fmla="*/ 2147483646 h 135"/>
                    <a:gd name="T16" fmla="*/ 2147483646 w 3352"/>
                    <a:gd name="T17" fmla="*/ 2147483646 h 135"/>
                    <a:gd name="T18" fmla="*/ 2147483646 w 3352"/>
                    <a:gd name="T19" fmla="*/ 2147483646 h 135"/>
                    <a:gd name="T20" fmla="*/ 2147483646 w 3352"/>
                    <a:gd name="T21" fmla="*/ 2147483646 h 135"/>
                    <a:gd name="T22" fmla="*/ 2147483646 w 3352"/>
                    <a:gd name="T23" fmla="*/ 2147483646 h 135"/>
                    <a:gd name="T24" fmla="*/ 2147483646 w 3352"/>
                    <a:gd name="T25" fmla="*/ 2147483646 h 135"/>
                    <a:gd name="T26" fmla="*/ 2147483646 w 3352"/>
                    <a:gd name="T27" fmla="*/ 2147483646 h 135"/>
                    <a:gd name="T28" fmla="*/ 2147483646 w 3352"/>
                    <a:gd name="T29" fmla="*/ 2147483646 h 135"/>
                    <a:gd name="T30" fmla="*/ 2147483646 w 3352"/>
                    <a:gd name="T31" fmla="*/ 2147483646 h 135"/>
                    <a:gd name="T32" fmla="*/ 2147483646 w 3352"/>
                    <a:gd name="T33" fmla="*/ 2147483646 h 135"/>
                    <a:gd name="T34" fmla="*/ 2147483646 w 3352"/>
                    <a:gd name="T35" fmla="*/ 2147483646 h 135"/>
                    <a:gd name="T36" fmla="*/ 2147483646 w 3352"/>
                    <a:gd name="T37" fmla="*/ 0 h 135"/>
                    <a:gd name="T38" fmla="*/ 2147483646 w 3352"/>
                    <a:gd name="T39" fmla="*/ 2147483646 h 135"/>
                    <a:gd name="T40" fmla="*/ 2147483646 w 3352"/>
                    <a:gd name="T41" fmla="*/ 2147483646 h 135"/>
                    <a:gd name="T42" fmla="*/ 2147483646 w 3352"/>
                    <a:gd name="T43" fmla="*/ 2147483646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24" name="Freeform 240"/>
                <p:cNvSpPr>
                  <a:spLocks/>
                </p:cNvSpPr>
                <p:nvPr/>
              </p:nvSpPr>
              <p:spPr bwMode="auto">
                <a:xfrm rot="210116">
                  <a:off x="3743325" y="5948363"/>
                  <a:ext cx="1219200" cy="138112"/>
                </a:xfrm>
                <a:custGeom>
                  <a:avLst/>
                  <a:gdLst>
                    <a:gd name="T0" fmla="*/ 0 w 3352"/>
                    <a:gd name="T1" fmla="*/ 2147483646 h 135"/>
                    <a:gd name="T2" fmla="*/ 2147483646 w 3352"/>
                    <a:gd name="T3" fmla="*/ 2147483646 h 135"/>
                    <a:gd name="T4" fmla="*/ 2147483646 w 3352"/>
                    <a:gd name="T5" fmla="*/ 2147483646 h 135"/>
                    <a:gd name="T6" fmla="*/ 2147483646 w 3352"/>
                    <a:gd name="T7" fmla="*/ 2147483646 h 135"/>
                    <a:gd name="T8" fmla="*/ 2147483646 w 3352"/>
                    <a:gd name="T9" fmla="*/ 2147483646 h 135"/>
                    <a:gd name="T10" fmla="*/ 2147483646 w 3352"/>
                    <a:gd name="T11" fmla="*/ 2147483646 h 135"/>
                    <a:gd name="T12" fmla="*/ 2147483646 w 3352"/>
                    <a:gd name="T13" fmla="*/ 2147483646 h 135"/>
                    <a:gd name="T14" fmla="*/ 2147483646 w 3352"/>
                    <a:gd name="T15" fmla="*/ 2147483646 h 135"/>
                    <a:gd name="T16" fmla="*/ 2147483646 w 3352"/>
                    <a:gd name="T17" fmla="*/ 2147483646 h 135"/>
                    <a:gd name="T18" fmla="*/ 2147483646 w 3352"/>
                    <a:gd name="T19" fmla="*/ 2147483646 h 135"/>
                    <a:gd name="T20" fmla="*/ 2147483646 w 3352"/>
                    <a:gd name="T21" fmla="*/ 2147483646 h 135"/>
                    <a:gd name="T22" fmla="*/ 2147483646 w 3352"/>
                    <a:gd name="T23" fmla="*/ 2147483646 h 135"/>
                    <a:gd name="T24" fmla="*/ 2147483646 w 3352"/>
                    <a:gd name="T25" fmla="*/ 2147483646 h 135"/>
                    <a:gd name="T26" fmla="*/ 2147483646 w 3352"/>
                    <a:gd name="T27" fmla="*/ 2147483646 h 135"/>
                    <a:gd name="T28" fmla="*/ 2147483646 w 3352"/>
                    <a:gd name="T29" fmla="*/ 2147483646 h 135"/>
                    <a:gd name="T30" fmla="*/ 2147483646 w 3352"/>
                    <a:gd name="T31" fmla="*/ 2147483646 h 135"/>
                    <a:gd name="T32" fmla="*/ 2147483646 w 3352"/>
                    <a:gd name="T33" fmla="*/ 2147483646 h 135"/>
                    <a:gd name="T34" fmla="*/ 2147483646 w 3352"/>
                    <a:gd name="T35" fmla="*/ 2147483646 h 135"/>
                    <a:gd name="T36" fmla="*/ 2147483646 w 3352"/>
                    <a:gd name="T37" fmla="*/ 0 h 135"/>
                    <a:gd name="T38" fmla="*/ 2147483646 w 3352"/>
                    <a:gd name="T39" fmla="*/ 2147483646 h 135"/>
                    <a:gd name="T40" fmla="*/ 2147483646 w 3352"/>
                    <a:gd name="T41" fmla="*/ 2147483646 h 135"/>
                    <a:gd name="T42" fmla="*/ 2147483646 w 3352"/>
                    <a:gd name="T43" fmla="*/ 2147483646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25" name="Line 241"/>
                <p:cNvSpPr>
                  <a:spLocks noChangeShapeType="1"/>
                </p:cNvSpPr>
                <p:nvPr/>
              </p:nvSpPr>
              <p:spPr bwMode="auto">
                <a:xfrm>
                  <a:off x="3525838" y="5662613"/>
                  <a:ext cx="0" cy="676275"/>
                </a:xfrm>
                <a:prstGeom prst="line">
                  <a:avLst/>
                </a:prstGeom>
                <a:noFill/>
                <a:ln w="476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7126" name="Group 242"/>
                <p:cNvGrpSpPr>
                  <a:grpSpLocks/>
                </p:cNvGrpSpPr>
                <p:nvPr/>
              </p:nvGrpSpPr>
              <p:grpSpPr bwMode="auto">
                <a:xfrm>
                  <a:off x="3159125" y="5557838"/>
                  <a:ext cx="279400" cy="398462"/>
                  <a:chOff x="761" y="1074"/>
                  <a:chExt cx="266" cy="365"/>
                </a:xfrm>
              </p:grpSpPr>
              <p:sp>
                <p:nvSpPr>
                  <p:cNvPr id="47169" name="Oval 243"/>
                  <p:cNvSpPr>
                    <a:spLocks noChangeArrowheads="1"/>
                  </p:cNvSpPr>
                  <p:nvPr/>
                </p:nvSpPr>
                <p:spPr bwMode="auto">
                  <a:xfrm>
                    <a:off x="802" y="1163"/>
                    <a:ext cx="184" cy="188"/>
                  </a:xfrm>
                  <a:prstGeom prst="ellipse">
                    <a:avLst/>
                  </a:prstGeom>
                  <a:solidFill>
                    <a:srgbClr val="FFFF00">
                      <a:alpha val="50195"/>
                    </a:srgbClr>
                  </a:solidFill>
                  <a:ln w="28575">
                    <a:solidFill>
                      <a:srgbClr val="FFCC66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70" name="Text Box 2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61" y="1074"/>
                    <a:ext cx="266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+</a:t>
                    </a:r>
                  </a:p>
                </p:txBody>
              </p:sp>
            </p:grpSp>
            <p:grpSp>
              <p:nvGrpSpPr>
                <p:cNvPr id="47127" name="Group 245"/>
                <p:cNvGrpSpPr>
                  <a:grpSpLocks/>
                </p:cNvGrpSpPr>
                <p:nvPr/>
              </p:nvGrpSpPr>
              <p:grpSpPr bwMode="auto">
                <a:xfrm>
                  <a:off x="3844925" y="5557838"/>
                  <a:ext cx="211138" cy="398462"/>
                  <a:chOff x="3775" y="1051"/>
                  <a:chExt cx="204" cy="365"/>
                </a:xfrm>
              </p:grpSpPr>
              <p:sp>
                <p:nvSpPr>
                  <p:cNvPr id="47167" name="Oval 246"/>
                  <p:cNvSpPr>
                    <a:spLocks noChangeArrowheads="1"/>
                  </p:cNvSpPr>
                  <p:nvPr/>
                </p:nvSpPr>
                <p:spPr bwMode="auto">
                  <a:xfrm>
                    <a:off x="3779" y="1164"/>
                    <a:ext cx="200" cy="192"/>
                  </a:xfrm>
                  <a:prstGeom prst="ellipse">
                    <a:avLst/>
                  </a:prstGeom>
                  <a:solidFill>
                    <a:srgbClr val="FF9900">
                      <a:alpha val="50195"/>
                    </a:srgbClr>
                  </a:solidFill>
                  <a:ln w="28575">
                    <a:solidFill>
                      <a:srgbClr val="FF66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endParaRPr lang="it-IT" altLang="it-IT" sz="1700">
                      <a:solidFill>
                        <a:srgbClr val="000000"/>
                      </a:solidFill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7168" name="Text Box 24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75" y="1051"/>
                    <a:ext cx="201" cy="36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42908" tIns="21453" rIns="42908" bIns="21453" anchor="ctr"/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>
                        <a:solidFill>
                          <a:srgbClr val="3333CC"/>
                        </a:solidFill>
                        <a:latin typeface="Arial" panose="020B0604020202020204" pitchFamily="34" charset="0"/>
                        <a:cs typeface="Times New Roman" panose="02020603050405020304" pitchFamily="18" charset="0"/>
                      </a:rPr>
                      <a:t>-</a:t>
                    </a:r>
                  </a:p>
                </p:txBody>
              </p:sp>
            </p:grpSp>
            <p:sp>
              <p:nvSpPr>
                <p:cNvPr id="47128" name="Line 248"/>
                <p:cNvSpPr>
                  <a:spLocks noChangeShapeType="1"/>
                </p:cNvSpPr>
                <p:nvPr/>
              </p:nvSpPr>
              <p:spPr bwMode="auto">
                <a:xfrm>
                  <a:off x="3744913" y="5856288"/>
                  <a:ext cx="0" cy="29210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29" name="Freeform 249"/>
                <p:cNvSpPr>
                  <a:spLocks/>
                </p:cNvSpPr>
                <p:nvPr/>
              </p:nvSpPr>
              <p:spPr bwMode="auto">
                <a:xfrm rot="-5189884">
                  <a:off x="4247357" y="6658768"/>
                  <a:ext cx="1352550" cy="131763"/>
                </a:xfrm>
                <a:custGeom>
                  <a:avLst/>
                  <a:gdLst>
                    <a:gd name="T0" fmla="*/ 0 w 3352"/>
                    <a:gd name="T1" fmla="*/ 2147483646 h 135"/>
                    <a:gd name="T2" fmla="*/ 2147483646 w 3352"/>
                    <a:gd name="T3" fmla="*/ 2147483646 h 135"/>
                    <a:gd name="T4" fmla="*/ 2147483646 w 3352"/>
                    <a:gd name="T5" fmla="*/ 2147483646 h 135"/>
                    <a:gd name="T6" fmla="*/ 2147483646 w 3352"/>
                    <a:gd name="T7" fmla="*/ 2147483646 h 135"/>
                    <a:gd name="T8" fmla="*/ 2147483646 w 3352"/>
                    <a:gd name="T9" fmla="*/ 2147483646 h 135"/>
                    <a:gd name="T10" fmla="*/ 2147483646 w 3352"/>
                    <a:gd name="T11" fmla="*/ 2147483646 h 135"/>
                    <a:gd name="T12" fmla="*/ 2147483646 w 3352"/>
                    <a:gd name="T13" fmla="*/ 2147483646 h 135"/>
                    <a:gd name="T14" fmla="*/ 2147483646 w 3352"/>
                    <a:gd name="T15" fmla="*/ 2147483646 h 135"/>
                    <a:gd name="T16" fmla="*/ 2147483646 w 3352"/>
                    <a:gd name="T17" fmla="*/ 2147483646 h 135"/>
                    <a:gd name="T18" fmla="*/ 2147483646 w 3352"/>
                    <a:gd name="T19" fmla="*/ 2147483646 h 135"/>
                    <a:gd name="T20" fmla="*/ 2147483646 w 3352"/>
                    <a:gd name="T21" fmla="*/ 2147483646 h 135"/>
                    <a:gd name="T22" fmla="*/ 2147483646 w 3352"/>
                    <a:gd name="T23" fmla="*/ 2147483646 h 135"/>
                    <a:gd name="T24" fmla="*/ 2147483646 w 3352"/>
                    <a:gd name="T25" fmla="*/ 2147483646 h 135"/>
                    <a:gd name="T26" fmla="*/ 2147483646 w 3352"/>
                    <a:gd name="T27" fmla="*/ 2147483646 h 135"/>
                    <a:gd name="T28" fmla="*/ 2147483646 w 3352"/>
                    <a:gd name="T29" fmla="*/ 2147483646 h 135"/>
                    <a:gd name="T30" fmla="*/ 2147483646 w 3352"/>
                    <a:gd name="T31" fmla="*/ 2147483646 h 135"/>
                    <a:gd name="T32" fmla="*/ 2147483646 w 3352"/>
                    <a:gd name="T33" fmla="*/ 2147483646 h 135"/>
                    <a:gd name="T34" fmla="*/ 2147483646 w 3352"/>
                    <a:gd name="T35" fmla="*/ 2147483646 h 135"/>
                    <a:gd name="T36" fmla="*/ 2147483646 w 3352"/>
                    <a:gd name="T37" fmla="*/ 0 h 135"/>
                    <a:gd name="T38" fmla="*/ 2147483646 w 3352"/>
                    <a:gd name="T39" fmla="*/ 2147483646 h 135"/>
                    <a:gd name="T40" fmla="*/ 2147483646 w 3352"/>
                    <a:gd name="T41" fmla="*/ 2147483646 h 135"/>
                    <a:gd name="T42" fmla="*/ 2147483646 w 3352"/>
                    <a:gd name="T43" fmla="*/ 2147483646 h 13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3352" h="135">
                      <a:moveTo>
                        <a:pt x="0" y="95"/>
                      </a:moveTo>
                      <a:cubicBezTo>
                        <a:pt x="31" y="100"/>
                        <a:pt x="131" y="135"/>
                        <a:pt x="184" y="128"/>
                      </a:cubicBezTo>
                      <a:cubicBezTo>
                        <a:pt x="237" y="121"/>
                        <a:pt x="269" y="57"/>
                        <a:pt x="320" y="56"/>
                      </a:cubicBezTo>
                      <a:cubicBezTo>
                        <a:pt x="371" y="55"/>
                        <a:pt x="429" y="124"/>
                        <a:pt x="488" y="120"/>
                      </a:cubicBezTo>
                      <a:cubicBezTo>
                        <a:pt x="547" y="116"/>
                        <a:pt x="613" y="33"/>
                        <a:pt x="672" y="32"/>
                      </a:cubicBezTo>
                      <a:cubicBezTo>
                        <a:pt x="731" y="31"/>
                        <a:pt x="788" y="115"/>
                        <a:pt x="844" y="113"/>
                      </a:cubicBezTo>
                      <a:cubicBezTo>
                        <a:pt x="900" y="111"/>
                        <a:pt x="955" y="22"/>
                        <a:pt x="1010" y="18"/>
                      </a:cubicBezTo>
                      <a:cubicBezTo>
                        <a:pt x="1064" y="14"/>
                        <a:pt x="1116" y="89"/>
                        <a:pt x="1167" y="89"/>
                      </a:cubicBezTo>
                      <a:cubicBezTo>
                        <a:pt x="1219" y="90"/>
                        <a:pt x="1267" y="25"/>
                        <a:pt x="1317" y="24"/>
                      </a:cubicBezTo>
                      <a:cubicBezTo>
                        <a:pt x="1367" y="23"/>
                        <a:pt x="1413" y="80"/>
                        <a:pt x="1467" y="83"/>
                      </a:cubicBezTo>
                      <a:cubicBezTo>
                        <a:pt x="1521" y="86"/>
                        <a:pt x="1577" y="39"/>
                        <a:pt x="1641" y="42"/>
                      </a:cubicBezTo>
                      <a:cubicBezTo>
                        <a:pt x="1704" y="44"/>
                        <a:pt x="1789" y="96"/>
                        <a:pt x="1846" y="95"/>
                      </a:cubicBezTo>
                      <a:cubicBezTo>
                        <a:pt x="1902" y="95"/>
                        <a:pt x="1924" y="36"/>
                        <a:pt x="1980" y="36"/>
                      </a:cubicBezTo>
                      <a:cubicBezTo>
                        <a:pt x="2035" y="36"/>
                        <a:pt x="2118" y="98"/>
                        <a:pt x="2177" y="95"/>
                      </a:cubicBezTo>
                      <a:cubicBezTo>
                        <a:pt x="2236" y="92"/>
                        <a:pt x="2284" y="18"/>
                        <a:pt x="2335" y="18"/>
                      </a:cubicBezTo>
                      <a:cubicBezTo>
                        <a:pt x="2385" y="18"/>
                        <a:pt x="2430" y="93"/>
                        <a:pt x="2477" y="95"/>
                      </a:cubicBezTo>
                      <a:cubicBezTo>
                        <a:pt x="2523" y="98"/>
                        <a:pt x="2562" y="35"/>
                        <a:pt x="2611" y="30"/>
                      </a:cubicBezTo>
                      <a:cubicBezTo>
                        <a:pt x="2659" y="25"/>
                        <a:pt x="2713" y="71"/>
                        <a:pt x="2768" y="66"/>
                      </a:cubicBezTo>
                      <a:cubicBezTo>
                        <a:pt x="2824" y="60"/>
                        <a:pt x="2886" y="0"/>
                        <a:pt x="2942" y="0"/>
                      </a:cubicBezTo>
                      <a:cubicBezTo>
                        <a:pt x="2998" y="0"/>
                        <a:pt x="3063" y="65"/>
                        <a:pt x="3108" y="66"/>
                      </a:cubicBezTo>
                      <a:cubicBezTo>
                        <a:pt x="3152" y="66"/>
                        <a:pt x="3170" y="5"/>
                        <a:pt x="3210" y="6"/>
                      </a:cubicBezTo>
                      <a:cubicBezTo>
                        <a:pt x="3250" y="7"/>
                        <a:pt x="3322" y="58"/>
                        <a:pt x="3352" y="72"/>
                      </a:cubicBezTo>
                    </a:path>
                  </a:pathLst>
                </a:custGeom>
                <a:noFill/>
                <a:ln w="38100" cmpd="sng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0" name="Rectangle 250"/>
                <p:cNvSpPr>
                  <a:spLocks noChangeArrowheads="1"/>
                </p:cNvSpPr>
                <p:nvPr/>
              </p:nvSpPr>
              <p:spPr bwMode="auto">
                <a:xfrm>
                  <a:off x="4867275" y="7185025"/>
                  <a:ext cx="84138" cy="990600"/>
                </a:xfrm>
                <a:prstGeom prst="rect">
                  <a:avLst/>
                </a:prstGeom>
                <a:solidFill>
                  <a:srgbClr val="000099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3333CC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1" name="Rectangle 251"/>
                <p:cNvSpPr>
                  <a:spLocks noChangeArrowheads="1"/>
                </p:cNvSpPr>
                <p:nvPr/>
              </p:nvSpPr>
              <p:spPr bwMode="auto">
                <a:xfrm>
                  <a:off x="2243138" y="7185025"/>
                  <a:ext cx="82550" cy="990600"/>
                </a:xfrm>
                <a:prstGeom prst="rect">
                  <a:avLst/>
                </a:prstGeom>
                <a:solidFill>
                  <a:srgbClr val="000099"/>
                </a:solidFill>
                <a:ln w="28575">
                  <a:solidFill>
                    <a:schemeClr val="accent2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3333CC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2" name="Oval 252"/>
                <p:cNvSpPr>
                  <a:spLocks noChangeArrowheads="1"/>
                </p:cNvSpPr>
                <p:nvPr/>
              </p:nvSpPr>
              <p:spPr bwMode="auto">
                <a:xfrm>
                  <a:off x="3355975" y="7753350"/>
                  <a:ext cx="331788" cy="352425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3" name="Text Box 253"/>
                <p:cNvSpPr txBox="1">
                  <a:spLocks noChangeArrowheads="1"/>
                </p:cNvSpPr>
                <p:nvPr/>
              </p:nvSpPr>
              <p:spPr bwMode="auto">
                <a:xfrm>
                  <a:off x="3313113" y="7756525"/>
                  <a:ext cx="441325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Cl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4" name="Oval 254"/>
                <p:cNvSpPr>
                  <a:spLocks noChangeArrowheads="1"/>
                </p:cNvSpPr>
                <p:nvPr/>
              </p:nvSpPr>
              <p:spPr bwMode="auto">
                <a:xfrm>
                  <a:off x="4411663" y="7935913"/>
                  <a:ext cx="333375" cy="352425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5" name="Text Box 255"/>
                <p:cNvSpPr txBox="1">
                  <a:spLocks noChangeArrowheads="1"/>
                </p:cNvSpPr>
                <p:nvPr/>
              </p:nvSpPr>
              <p:spPr bwMode="auto">
                <a:xfrm>
                  <a:off x="4368800" y="7939088"/>
                  <a:ext cx="441325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Cl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6" name="Oval 256"/>
                <p:cNvSpPr>
                  <a:spLocks noChangeArrowheads="1"/>
                </p:cNvSpPr>
                <p:nvPr/>
              </p:nvSpPr>
              <p:spPr bwMode="auto">
                <a:xfrm>
                  <a:off x="3819525" y="8469313"/>
                  <a:ext cx="331788" cy="350837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7" name="Text Box 257"/>
                <p:cNvSpPr txBox="1">
                  <a:spLocks noChangeArrowheads="1"/>
                </p:cNvSpPr>
                <p:nvPr/>
              </p:nvSpPr>
              <p:spPr bwMode="auto">
                <a:xfrm>
                  <a:off x="3776663" y="8472488"/>
                  <a:ext cx="441325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Cl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8" name="Oval 258"/>
                <p:cNvSpPr>
                  <a:spLocks noChangeArrowheads="1"/>
                </p:cNvSpPr>
                <p:nvPr/>
              </p:nvSpPr>
              <p:spPr bwMode="auto">
                <a:xfrm>
                  <a:off x="2938463" y="8353425"/>
                  <a:ext cx="330200" cy="352425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39" name="Text Box 259"/>
                <p:cNvSpPr txBox="1">
                  <a:spLocks noChangeArrowheads="1"/>
                </p:cNvSpPr>
                <p:nvPr/>
              </p:nvSpPr>
              <p:spPr bwMode="auto">
                <a:xfrm>
                  <a:off x="2895600" y="8356600"/>
                  <a:ext cx="441325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Cl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0" name="Oval 260"/>
                <p:cNvSpPr>
                  <a:spLocks noChangeArrowheads="1"/>
                </p:cNvSpPr>
                <p:nvPr/>
              </p:nvSpPr>
              <p:spPr bwMode="auto">
                <a:xfrm>
                  <a:off x="2255838" y="8496300"/>
                  <a:ext cx="331787" cy="354013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1" name="Text Box 261"/>
                <p:cNvSpPr txBox="1">
                  <a:spLocks noChangeArrowheads="1"/>
                </p:cNvSpPr>
                <p:nvPr/>
              </p:nvSpPr>
              <p:spPr bwMode="auto">
                <a:xfrm>
                  <a:off x="2212975" y="8497888"/>
                  <a:ext cx="817563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Cl	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2" name="Oval 262"/>
                <p:cNvSpPr>
                  <a:spLocks noChangeArrowheads="1"/>
                </p:cNvSpPr>
                <p:nvPr/>
              </p:nvSpPr>
              <p:spPr bwMode="auto">
                <a:xfrm>
                  <a:off x="2568575" y="8021638"/>
                  <a:ext cx="331788" cy="350837"/>
                </a:xfrm>
                <a:prstGeom prst="ellipse">
                  <a:avLst/>
                </a:prstGeom>
                <a:solidFill>
                  <a:srgbClr val="FF9900">
                    <a:alpha val="50195"/>
                  </a:srgbClr>
                </a:solidFill>
                <a:ln w="28575">
                  <a:solidFill>
                    <a:srgbClr val="FF66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3" name="Text Box 263"/>
                <p:cNvSpPr txBox="1">
                  <a:spLocks noChangeArrowheads="1"/>
                </p:cNvSpPr>
                <p:nvPr/>
              </p:nvSpPr>
              <p:spPr bwMode="auto">
                <a:xfrm>
                  <a:off x="2525713" y="8023225"/>
                  <a:ext cx="441325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Cl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-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4" name="Oval 264"/>
                <p:cNvSpPr>
                  <a:spLocks noChangeArrowheads="1"/>
                </p:cNvSpPr>
                <p:nvPr/>
              </p:nvSpPr>
              <p:spPr bwMode="auto">
                <a:xfrm>
                  <a:off x="4443413" y="8477250"/>
                  <a:ext cx="333375" cy="350838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5" name="Text Box 265"/>
                <p:cNvSpPr txBox="1">
                  <a:spLocks noChangeArrowheads="1"/>
                </p:cNvSpPr>
                <p:nvPr/>
              </p:nvSpPr>
              <p:spPr bwMode="auto">
                <a:xfrm>
                  <a:off x="4400550" y="8478838"/>
                  <a:ext cx="668338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Cu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++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6" name="Oval 266"/>
                <p:cNvSpPr>
                  <a:spLocks noChangeArrowheads="1"/>
                </p:cNvSpPr>
                <p:nvPr/>
              </p:nvSpPr>
              <p:spPr bwMode="auto">
                <a:xfrm>
                  <a:off x="3592513" y="8086725"/>
                  <a:ext cx="333375" cy="352425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7" name="Text Box 267"/>
                <p:cNvSpPr txBox="1">
                  <a:spLocks noChangeArrowheads="1"/>
                </p:cNvSpPr>
                <p:nvPr/>
              </p:nvSpPr>
              <p:spPr bwMode="auto">
                <a:xfrm>
                  <a:off x="3551238" y="8088313"/>
                  <a:ext cx="668337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Cu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++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8" name="Oval 268"/>
                <p:cNvSpPr>
                  <a:spLocks noChangeArrowheads="1"/>
                </p:cNvSpPr>
                <p:nvPr/>
              </p:nvSpPr>
              <p:spPr bwMode="auto">
                <a:xfrm>
                  <a:off x="2411413" y="7637463"/>
                  <a:ext cx="333375" cy="352425"/>
                </a:xfrm>
                <a:prstGeom prst="ellipse">
                  <a:avLst/>
                </a:prstGeom>
                <a:solidFill>
                  <a:srgbClr val="FFFF00">
                    <a:alpha val="50195"/>
                  </a:srgbClr>
                </a:solidFill>
                <a:ln w="28575">
                  <a:solidFill>
                    <a:srgbClr val="FFCC66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 anchor="ctr"/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1700">
                    <a:solidFill>
                      <a:srgbClr val="000000"/>
                    </a:solidFill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49" name="Text Box 269"/>
                <p:cNvSpPr txBox="1">
                  <a:spLocks noChangeArrowheads="1"/>
                </p:cNvSpPr>
                <p:nvPr/>
              </p:nvSpPr>
              <p:spPr bwMode="auto">
                <a:xfrm>
                  <a:off x="2368550" y="7637463"/>
                  <a:ext cx="668338" cy="37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000" b="1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Cu</a:t>
                  </a:r>
                  <a:r>
                    <a:rPr lang="it-IT" altLang="it-IT" sz="2000" b="1" baseline="30000">
                      <a:solidFill>
                        <a:srgbClr val="3333CC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++</a:t>
                  </a:r>
                  <a:endParaRPr lang="it-IT" altLang="it-IT" sz="2000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0" name="Line 270"/>
                <p:cNvSpPr>
                  <a:spLocks noChangeShapeType="1"/>
                </p:cNvSpPr>
                <p:nvPr/>
              </p:nvSpPr>
              <p:spPr bwMode="auto">
                <a:xfrm>
                  <a:off x="4851400" y="8696325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1" name="Line 271"/>
                <p:cNvSpPr>
                  <a:spLocks noChangeShapeType="1"/>
                </p:cNvSpPr>
                <p:nvPr/>
              </p:nvSpPr>
              <p:spPr bwMode="auto">
                <a:xfrm>
                  <a:off x="3984625" y="8323263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2" name="Freeform 272"/>
                <p:cNvSpPr>
                  <a:spLocks/>
                </p:cNvSpPr>
                <p:nvPr/>
              </p:nvSpPr>
              <p:spPr bwMode="auto">
                <a:xfrm>
                  <a:off x="2413000" y="6143625"/>
                  <a:ext cx="319088" cy="582613"/>
                </a:xfrm>
                <a:custGeom>
                  <a:avLst/>
                  <a:gdLst>
                    <a:gd name="T0" fmla="*/ 0 w 306"/>
                    <a:gd name="T1" fmla="*/ 2147483646 h 534"/>
                    <a:gd name="T2" fmla="*/ 0 w 306"/>
                    <a:gd name="T3" fmla="*/ 2147483646 h 534"/>
                    <a:gd name="T4" fmla="*/ 2147483646 w 306"/>
                    <a:gd name="T5" fmla="*/ 0 h 53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06" h="534">
                      <a:moveTo>
                        <a:pt x="0" y="534"/>
                      </a:moveTo>
                      <a:lnTo>
                        <a:pt x="0" y="12"/>
                      </a:lnTo>
                      <a:lnTo>
                        <a:pt x="306" y="0"/>
                      </a:lnTo>
                    </a:path>
                  </a:pathLst>
                </a:custGeom>
                <a:noFill/>
                <a:ln w="9525" cmpd="sng">
                  <a:solidFill>
                    <a:srgbClr val="006600"/>
                  </a:solidFill>
                  <a:round/>
                  <a:headEnd type="none" w="med" len="med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3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4159250" y="8123238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4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2667000" y="8532813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5" name="Line 275"/>
                <p:cNvSpPr>
                  <a:spLocks noChangeShapeType="1"/>
                </p:cNvSpPr>
                <p:nvPr/>
              </p:nvSpPr>
              <p:spPr bwMode="auto">
                <a:xfrm flipH="1">
                  <a:off x="2000250" y="8678863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6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2309813" y="8208963"/>
                  <a:ext cx="249237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7" name="Line 277"/>
                <p:cNvSpPr>
                  <a:spLocks noChangeShapeType="1"/>
                </p:cNvSpPr>
                <p:nvPr/>
              </p:nvSpPr>
              <p:spPr bwMode="auto">
                <a:xfrm flipH="1">
                  <a:off x="3059113" y="7924800"/>
                  <a:ext cx="250825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58" name="Rectangle 282"/>
                <p:cNvSpPr>
                  <a:spLocks noChangeArrowheads="1"/>
                </p:cNvSpPr>
                <p:nvPr/>
              </p:nvSpPr>
              <p:spPr bwMode="auto">
                <a:xfrm>
                  <a:off x="5538391" y="6846094"/>
                  <a:ext cx="1431925" cy="431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CC0099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CATODO</a:t>
                  </a:r>
                </a:p>
              </p:txBody>
            </p:sp>
            <p:sp>
              <p:nvSpPr>
                <p:cNvPr id="47159" name="Rectangle 284"/>
                <p:cNvSpPr>
                  <a:spLocks noChangeArrowheads="1"/>
                </p:cNvSpPr>
                <p:nvPr/>
              </p:nvSpPr>
              <p:spPr bwMode="auto">
                <a:xfrm>
                  <a:off x="1703278" y="5543067"/>
                  <a:ext cx="1273175" cy="431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400" b="1">
                      <a:solidFill>
                        <a:srgbClr val="CC0099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ANODO</a:t>
                  </a:r>
                </a:p>
              </p:txBody>
            </p:sp>
            <p:sp>
              <p:nvSpPr>
                <p:cNvPr id="47160" name="Text Box 285"/>
                <p:cNvSpPr txBox="1">
                  <a:spLocks noChangeArrowheads="1"/>
                </p:cNvSpPr>
                <p:nvPr/>
              </p:nvSpPr>
              <p:spPr bwMode="auto">
                <a:xfrm>
                  <a:off x="2281238" y="6664325"/>
                  <a:ext cx="276225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3333CC"/>
                      </a:solidFill>
                      <a:latin typeface="Eras Medium ITC" panose="020B0602030504020804" pitchFamily="34" charset="0"/>
                      <a:cs typeface="Times New Roman" panose="02020603050405020304" pitchFamily="18" charset="0"/>
                    </a:rPr>
                    <a:t>e</a:t>
                  </a:r>
                  <a:endParaRPr lang="it-IT" altLang="it-IT" sz="2200" b="1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61" name="Text Box 286"/>
                <p:cNvSpPr txBox="1">
                  <a:spLocks noChangeArrowheads="1"/>
                </p:cNvSpPr>
                <p:nvPr/>
              </p:nvSpPr>
              <p:spPr bwMode="auto">
                <a:xfrm>
                  <a:off x="2725738" y="5922963"/>
                  <a:ext cx="276225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3333CC"/>
                      </a:solidFill>
                      <a:latin typeface="Eras Medium ITC" panose="020B0602030504020804" pitchFamily="34" charset="0"/>
                      <a:cs typeface="Times New Roman" panose="02020603050405020304" pitchFamily="18" charset="0"/>
                    </a:rPr>
                    <a:t>e</a:t>
                  </a:r>
                  <a:endParaRPr lang="it-IT" altLang="it-IT" sz="2200" b="1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62" name="Line 287"/>
                <p:cNvSpPr>
                  <a:spLocks noChangeShapeType="1"/>
                </p:cNvSpPr>
                <p:nvPr/>
              </p:nvSpPr>
              <p:spPr bwMode="auto">
                <a:xfrm>
                  <a:off x="3051175" y="6143625"/>
                  <a:ext cx="249238" cy="0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63" name="Line 288"/>
                <p:cNvSpPr>
                  <a:spLocks noChangeShapeType="1"/>
                </p:cNvSpPr>
                <p:nvPr/>
              </p:nvSpPr>
              <p:spPr bwMode="auto">
                <a:xfrm>
                  <a:off x="3868738" y="6143625"/>
                  <a:ext cx="250825" cy="3175"/>
                </a:xfrm>
                <a:prstGeom prst="line">
                  <a:avLst/>
                </a:prstGeom>
                <a:noFill/>
                <a:ln w="9525">
                  <a:solidFill>
                    <a:srgbClr val="006600"/>
                  </a:solidFill>
                  <a:round/>
                  <a:headEnd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64" name="Text Box 289"/>
                <p:cNvSpPr txBox="1">
                  <a:spLocks noChangeArrowheads="1"/>
                </p:cNvSpPr>
                <p:nvPr/>
              </p:nvSpPr>
              <p:spPr bwMode="auto">
                <a:xfrm>
                  <a:off x="4100513" y="5922963"/>
                  <a:ext cx="276225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3333CC"/>
                      </a:solidFill>
                      <a:latin typeface="Eras Medium ITC" panose="020B0602030504020804" pitchFamily="34" charset="0"/>
                      <a:cs typeface="Times New Roman" panose="02020603050405020304" pitchFamily="18" charset="0"/>
                    </a:rPr>
                    <a:t>e</a:t>
                  </a:r>
                  <a:endParaRPr lang="it-IT" altLang="it-IT" sz="2200" b="1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65" name="Freeform 290"/>
                <p:cNvSpPr>
                  <a:spLocks/>
                </p:cNvSpPr>
                <p:nvPr/>
              </p:nvSpPr>
              <p:spPr bwMode="auto">
                <a:xfrm>
                  <a:off x="4356100" y="6143625"/>
                  <a:ext cx="449263" cy="558800"/>
                </a:xfrm>
                <a:custGeom>
                  <a:avLst/>
                  <a:gdLst>
                    <a:gd name="T0" fmla="*/ 0 w 433"/>
                    <a:gd name="T1" fmla="*/ 2147483646 h 515"/>
                    <a:gd name="T2" fmla="*/ 2147483646 w 433"/>
                    <a:gd name="T3" fmla="*/ 0 h 515"/>
                    <a:gd name="T4" fmla="*/ 2147483646 w 433"/>
                    <a:gd name="T5" fmla="*/ 2147483646 h 51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3" h="515">
                      <a:moveTo>
                        <a:pt x="0" y="5"/>
                      </a:moveTo>
                      <a:lnTo>
                        <a:pt x="433" y="0"/>
                      </a:lnTo>
                      <a:lnTo>
                        <a:pt x="432" y="515"/>
                      </a:lnTo>
                    </a:path>
                  </a:pathLst>
                </a:custGeom>
                <a:noFill/>
                <a:ln w="9525" cmpd="sng">
                  <a:solidFill>
                    <a:srgbClr val="006600"/>
                  </a:solidFill>
                  <a:round/>
                  <a:headEnd type="none" w="med" len="med"/>
                  <a:tailEnd type="stealth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7166" name="Text Box 291"/>
                <p:cNvSpPr txBox="1">
                  <a:spLocks noChangeArrowheads="1"/>
                </p:cNvSpPr>
                <p:nvPr/>
              </p:nvSpPr>
              <p:spPr bwMode="auto">
                <a:xfrm>
                  <a:off x="4632325" y="6638925"/>
                  <a:ext cx="276225" cy="4143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3333CC"/>
                      </a:solidFill>
                      <a:latin typeface="Eras Medium ITC" panose="020B0602030504020804" pitchFamily="34" charset="0"/>
                      <a:cs typeface="Times New Roman" panose="02020603050405020304" pitchFamily="18" charset="0"/>
                    </a:rPr>
                    <a:t>e</a:t>
                  </a:r>
                  <a:endParaRPr lang="it-IT" altLang="it-IT" sz="2200" b="1">
                    <a:solidFill>
                      <a:srgbClr val="3333CC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47119" name="Connettore 2 375"/>
              <p:cNvCxnSpPr>
                <a:cxnSpLocks noChangeShapeType="1"/>
              </p:cNvCxnSpPr>
              <p:nvPr/>
            </p:nvCxnSpPr>
            <p:spPr bwMode="auto">
              <a:xfrm>
                <a:off x="154687" y="3705865"/>
                <a:ext cx="0" cy="1144501"/>
              </a:xfrm>
              <a:prstGeom prst="straightConnector1">
                <a:avLst/>
              </a:prstGeom>
              <a:noFill/>
              <a:ln w="28575" algn="ctr">
                <a:solidFill>
                  <a:srgbClr val="E226BA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47117" name="Connettore 2 383"/>
            <p:cNvCxnSpPr>
              <a:cxnSpLocks noChangeShapeType="1"/>
              <a:stCxn id="47158" idx="2"/>
            </p:cNvCxnSpPr>
            <p:nvPr/>
          </p:nvCxnSpPr>
          <p:spPr bwMode="auto">
            <a:xfrm flipH="1">
              <a:off x="3701256" y="5069435"/>
              <a:ext cx="836613" cy="1161256"/>
            </a:xfrm>
            <a:prstGeom prst="straightConnector1">
              <a:avLst/>
            </a:prstGeom>
            <a:noFill/>
            <a:ln w="28575" algn="ctr">
              <a:solidFill>
                <a:srgbClr val="E226BA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92" name="Gruppo 391"/>
          <p:cNvGrpSpPr>
            <a:grpSpLocks/>
          </p:cNvGrpSpPr>
          <p:nvPr/>
        </p:nvGrpSpPr>
        <p:grpSpPr bwMode="auto">
          <a:xfrm>
            <a:off x="5929314" y="5048250"/>
            <a:ext cx="7940675" cy="1314450"/>
            <a:chOff x="4404997" y="5048232"/>
            <a:chExt cx="7940675" cy="1314004"/>
          </a:xfrm>
        </p:grpSpPr>
        <p:sp>
          <p:nvSpPr>
            <p:cNvPr id="47111" name="Text Box 278"/>
            <p:cNvSpPr txBox="1">
              <a:spLocks noChangeArrowheads="1"/>
            </p:cNvSpPr>
            <p:nvPr/>
          </p:nvSpPr>
          <p:spPr bwMode="auto">
            <a:xfrm>
              <a:off x="4404997" y="5370359"/>
              <a:ext cx="7940675" cy="617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tabLst>
                  <a:tab pos="3429000" algn="l"/>
                </a:tabLs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tabLst>
                  <a:tab pos="3429000" algn="l"/>
                </a:tabLs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tabLst>
                  <a:tab pos="34290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tabLst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tabLst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3429000" algn="l"/>
                </a:tabLs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Cu</a:t>
              </a:r>
              <a:r>
                <a:rPr lang="it-IT" altLang="it-IT" sz="1800" b="1" baseline="30000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++</a:t>
              </a: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+  2e                        Cu 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2Cl</a:t>
              </a:r>
              <a:r>
                <a:rPr lang="it-IT" altLang="it-IT" sz="1800" b="1" baseline="30000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-</a:t>
              </a: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                                  Cl</a:t>
              </a:r>
              <a:r>
                <a:rPr lang="it-IT" altLang="it-IT" sz="1800" b="1" baseline="-25000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2</a:t>
              </a: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+  2e</a:t>
              </a:r>
            </a:p>
          </p:txBody>
        </p:sp>
        <p:sp>
          <p:nvSpPr>
            <p:cNvPr id="47112" name="Line 279"/>
            <p:cNvSpPr>
              <a:spLocks noChangeShapeType="1"/>
            </p:cNvSpPr>
            <p:nvPr/>
          </p:nvSpPr>
          <p:spPr bwMode="auto">
            <a:xfrm>
              <a:off x="5926137" y="5551698"/>
              <a:ext cx="1074738" cy="0"/>
            </a:xfrm>
            <a:prstGeom prst="line">
              <a:avLst/>
            </a:prstGeom>
            <a:noFill/>
            <a:ln w="4762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13" name="Line 280"/>
            <p:cNvSpPr>
              <a:spLocks noChangeShapeType="1"/>
            </p:cNvSpPr>
            <p:nvPr/>
          </p:nvSpPr>
          <p:spPr bwMode="auto">
            <a:xfrm>
              <a:off x="5940152" y="5877938"/>
              <a:ext cx="1074738" cy="0"/>
            </a:xfrm>
            <a:prstGeom prst="line">
              <a:avLst/>
            </a:prstGeom>
            <a:noFill/>
            <a:ln w="47625">
              <a:solidFill>
                <a:schemeClr val="accent2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114" name="CasellaDiTesto 389"/>
            <p:cNvSpPr txBox="1">
              <a:spLocks noChangeArrowheads="1"/>
            </p:cNvSpPr>
            <p:nvPr/>
          </p:nvSpPr>
          <p:spPr bwMode="auto">
            <a:xfrm>
              <a:off x="5811256" y="5048232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Al catodo</a:t>
              </a:r>
            </a:p>
          </p:txBody>
        </p:sp>
        <p:sp>
          <p:nvSpPr>
            <p:cNvPr id="47115" name="CasellaDiTesto 390"/>
            <p:cNvSpPr txBox="1">
              <a:spLocks noChangeArrowheads="1"/>
            </p:cNvSpPr>
            <p:nvPr/>
          </p:nvSpPr>
          <p:spPr bwMode="auto">
            <a:xfrm>
              <a:off x="5845388" y="5992904"/>
              <a:ext cx="12362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800" b="1">
                  <a:solidFill>
                    <a:srgbClr val="3333CC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All’anodo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95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163"/>
    </mc:Choice>
    <mc:Fallback>
      <p:transition spd="slow" advTm="34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WordArt 6"/>
          <p:cNvSpPr>
            <a:spLocks noChangeArrowheads="1" noChangeShapeType="1" noTextEdit="1"/>
          </p:cNvSpPr>
          <p:nvPr/>
        </p:nvSpPr>
        <p:spPr bwMode="auto">
          <a:xfrm>
            <a:off x="2351089" y="200026"/>
            <a:ext cx="7615237" cy="479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effectLst>
                  <a:outerShdw dist="63500" dir="2212194" algn="ctr" rotWithShape="0">
                    <a:srgbClr val="3333CC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Conducibilità delle soluzioni</a:t>
            </a:r>
          </a:p>
        </p:txBody>
      </p:sp>
      <p:grpSp>
        <p:nvGrpSpPr>
          <p:cNvPr id="77" name="Gruppo 76"/>
          <p:cNvGrpSpPr>
            <a:grpSpLocks/>
          </p:cNvGrpSpPr>
          <p:nvPr/>
        </p:nvGrpSpPr>
        <p:grpSpPr bwMode="auto">
          <a:xfrm>
            <a:off x="1782764" y="869951"/>
            <a:ext cx="3146425" cy="2170113"/>
            <a:chOff x="746125" y="1004887"/>
            <a:chExt cx="3146425" cy="2170113"/>
          </a:xfrm>
        </p:grpSpPr>
        <p:sp>
          <p:nvSpPr>
            <p:cNvPr id="48153" name="Rectangle 7"/>
            <p:cNvSpPr>
              <a:spLocks noChangeArrowheads="1"/>
            </p:cNvSpPr>
            <p:nvPr/>
          </p:nvSpPr>
          <p:spPr bwMode="auto">
            <a:xfrm>
              <a:off x="2187575" y="1935162"/>
              <a:ext cx="266700" cy="2365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54" name="Line 8"/>
            <p:cNvSpPr>
              <a:spLocks noChangeShapeType="1"/>
            </p:cNvSpPr>
            <p:nvPr/>
          </p:nvSpPr>
          <p:spPr bwMode="auto">
            <a:xfrm rot="-5400000">
              <a:off x="2054225" y="1963737"/>
              <a:ext cx="2667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55" name="Line 9"/>
            <p:cNvSpPr>
              <a:spLocks noChangeShapeType="1"/>
            </p:cNvSpPr>
            <p:nvPr/>
          </p:nvSpPr>
          <p:spPr bwMode="auto">
            <a:xfrm rot="-5400000">
              <a:off x="2301875" y="1963737"/>
              <a:ext cx="266700" cy="0"/>
            </a:xfrm>
            <a:prstGeom prst="line">
              <a:avLst/>
            </a:prstGeom>
            <a:noFill/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56" name="Oval 10"/>
            <p:cNvSpPr>
              <a:spLocks noChangeArrowheads="1"/>
            </p:cNvSpPr>
            <p:nvPr/>
          </p:nvSpPr>
          <p:spPr bwMode="auto">
            <a:xfrm>
              <a:off x="3125788" y="1976437"/>
              <a:ext cx="215900" cy="2174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57" name="Oval 11"/>
            <p:cNvSpPr>
              <a:spLocks noChangeArrowheads="1"/>
            </p:cNvSpPr>
            <p:nvPr/>
          </p:nvSpPr>
          <p:spPr bwMode="auto">
            <a:xfrm>
              <a:off x="1333500" y="1976437"/>
              <a:ext cx="212725" cy="217488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58" name="AutoShape 12"/>
            <p:cNvSpPr>
              <a:spLocks noChangeArrowheads="1"/>
            </p:cNvSpPr>
            <p:nvPr/>
          </p:nvSpPr>
          <p:spPr bwMode="auto">
            <a:xfrm>
              <a:off x="746125" y="2082800"/>
              <a:ext cx="3146425" cy="1092200"/>
            </a:xfrm>
            <a:prstGeom prst="roundRect">
              <a:avLst>
                <a:gd name="adj" fmla="val 45588"/>
              </a:avLst>
            </a:prstGeom>
            <a:solidFill>
              <a:srgbClr val="FFFF00"/>
            </a:solidFill>
            <a:ln w="3810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59" name="Line 13"/>
            <p:cNvSpPr>
              <a:spLocks noChangeShapeType="1"/>
            </p:cNvSpPr>
            <p:nvPr/>
          </p:nvSpPr>
          <p:spPr bwMode="auto">
            <a:xfrm>
              <a:off x="3125788" y="2082800"/>
              <a:ext cx="21590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0" name="Line 14"/>
            <p:cNvSpPr>
              <a:spLocks noChangeShapeType="1"/>
            </p:cNvSpPr>
            <p:nvPr/>
          </p:nvSpPr>
          <p:spPr bwMode="auto">
            <a:xfrm>
              <a:off x="1335088" y="2082800"/>
              <a:ext cx="2127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1" name="Line 15"/>
            <p:cNvSpPr>
              <a:spLocks noChangeShapeType="1"/>
            </p:cNvSpPr>
            <p:nvPr/>
          </p:nvSpPr>
          <p:spPr bwMode="auto">
            <a:xfrm>
              <a:off x="2200275" y="2082800"/>
              <a:ext cx="225425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2" name="Freeform 16"/>
            <p:cNvSpPr>
              <a:spLocks/>
            </p:cNvSpPr>
            <p:nvPr/>
          </p:nvSpPr>
          <p:spPr bwMode="auto">
            <a:xfrm>
              <a:off x="2187575" y="1919287"/>
              <a:ext cx="238125" cy="50800"/>
            </a:xfrm>
            <a:custGeom>
              <a:avLst/>
              <a:gdLst>
                <a:gd name="T0" fmla="*/ 0 w 202"/>
                <a:gd name="T1" fmla="*/ 2147483646 h 33"/>
                <a:gd name="T2" fmla="*/ 2147483646 w 202"/>
                <a:gd name="T3" fmla="*/ 2147483646 h 33"/>
                <a:gd name="T4" fmla="*/ 2147483646 w 202"/>
                <a:gd name="T5" fmla="*/ 2147483646 h 33"/>
                <a:gd name="T6" fmla="*/ 2147483646 w 202"/>
                <a:gd name="T7" fmla="*/ 2147483646 h 33"/>
                <a:gd name="T8" fmla="*/ 2147483646 w 202"/>
                <a:gd name="T9" fmla="*/ 2147483646 h 33"/>
                <a:gd name="T10" fmla="*/ 2147483646 w 202"/>
                <a:gd name="T11" fmla="*/ 2147483646 h 33"/>
                <a:gd name="T12" fmla="*/ 2147483646 w 202"/>
                <a:gd name="T13" fmla="*/ 2147483646 h 33"/>
                <a:gd name="T14" fmla="*/ 2147483646 w 202"/>
                <a:gd name="T15" fmla="*/ 2147483646 h 33"/>
                <a:gd name="T16" fmla="*/ 2147483646 w 202"/>
                <a:gd name="T17" fmla="*/ 2147483646 h 33"/>
                <a:gd name="T18" fmla="*/ 2147483646 w 202"/>
                <a:gd name="T19" fmla="*/ 2147483646 h 33"/>
                <a:gd name="T20" fmla="*/ 2147483646 w 202"/>
                <a:gd name="T21" fmla="*/ 2147483646 h 33"/>
                <a:gd name="T22" fmla="*/ 2147483646 w 202"/>
                <a:gd name="T23" fmla="*/ 2147483646 h 33"/>
                <a:gd name="T24" fmla="*/ 2147483646 w 202"/>
                <a:gd name="T25" fmla="*/ 2147483646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2" h="33">
                  <a:moveTo>
                    <a:pt x="0" y="18"/>
                  </a:moveTo>
                  <a:cubicBezTo>
                    <a:pt x="9" y="17"/>
                    <a:pt x="18" y="17"/>
                    <a:pt x="26" y="14"/>
                  </a:cubicBezTo>
                  <a:cubicBezTo>
                    <a:pt x="28" y="13"/>
                    <a:pt x="26" y="9"/>
                    <a:pt x="28" y="8"/>
                  </a:cubicBezTo>
                  <a:cubicBezTo>
                    <a:pt x="33" y="5"/>
                    <a:pt x="45" y="17"/>
                    <a:pt x="48" y="20"/>
                  </a:cubicBezTo>
                  <a:cubicBezTo>
                    <a:pt x="52" y="33"/>
                    <a:pt x="61" y="16"/>
                    <a:pt x="68" y="12"/>
                  </a:cubicBezTo>
                  <a:cubicBezTo>
                    <a:pt x="73" y="2"/>
                    <a:pt x="75" y="0"/>
                    <a:pt x="84" y="6"/>
                  </a:cubicBezTo>
                  <a:cubicBezTo>
                    <a:pt x="89" y="13"/>
                    <a:pt x="92" y="15"/>
                    <a:pt x="100" y="18"/>
                  </a:cubicBezTo>
                  <a:cubicBezTo>
                    <a:pt x="121" y="13"/>
                    <a:pt x="94" y="21"/>
                    <a:pt x="114" y="8"/>
                  </a:cubicBezTo>
                  <a:cubicBezTo>
                    <a:pt x="118" y="6"/>
                    <a:pt x="126" y="4"/>
                    <a:pt x="126" y="4"/>
                  </a:cubicBezTo>
                  <a:cubicBezTo>
                    <a:pt x="135" y="10"/>
                    <a:pt x="136" y="18"/>
                    <a:pt x="148" y="22"/>
                  </a:cubicBezTo>
                  <a:cubicBezTo>
                    <a:pt x="158" y="15"/>
                    <a:pt x="165" y="6"/>
                    <a:pt x="176" y="2"/>
                  </a:cubicBezTo>
                  <a:cubicBezTo>
                    <a:pt x="184" y="10"/>
                    <a:pt x="184" y="16"/>
                    <a:pt x="196" y="20"/>
                  </a:cubicBezTo>
                  <a:cubicBezTo>
                    <a:pt x="198" y="18"/>
                    <a:pt x="202" y="14"/>
                    <a:pt x="202" y="14"/>
                  </a:cubicBezTo>
                </a:path>
              </a:pathLst>
            </a:custGeom>
            <a:noFill/>
            <a:ln w="28575" cmpd="sng">
              <a:solidFill>
                <a:srgbClr val="8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3" name="Oval 17"/>
            <p:cNvSpPr>
              <a:spLocks noChangeArrowheads="1"/>
            </p:cNvSpPr>
            <p:nvPr/>
          </p:nvSpPr>
          <p:spPr bwMode="auto">
            <a:xfrm>
              <a:off x="1279525" y="2138362"/>
              <a:ext cx="320675" cy="9112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4" name="Oval 18"/>
            <p:cNvSpPr>
              <a:spLocks noChangeArrowheads="1"/>
            </p:cNvSpPr>
            <p:nvPr/>
          </p:nvSpPr>
          <p:spPr bwMode="auto">
            <a:xfrm>
              <a:off x="3076575" y="2138362"/>
              <a:ext cx="319088" cy="911225"/>
            </a:xfrm>
            <a:prstGeom prst="ellipse">
              <a:avLst/>
            </a:prstGeom>
            <a:solidFill>
              <a:srgbClr val="FF9900"/>
            </a:solidFill>
            <a:ln w="19050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65" name="Line 19"/>
            <p:cNvSpPr>
              <a:spLocks noChangeShapeType="1"/>
            </p:cNvSpPr>
            <p:nvPr/>
          </p:nvSpPr>
          <p:spPr bwMode="auto">
            <a:xfrm flipV="1">
              <a:off x="1441450" y="1271587"/>
              <a:ext cx="0" cy="876300"/>
            </a:xfrm>
            <a:prstGeom prst="line">
              <a:avLst/>
            </a:prstGeom>
            <a:noFill/>
            <a:ln w="476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6" name="Line 20"/>
            <p:cNvSpPr>
              <a:spLocks noChangeShapeType="1"/>
            </p:cNvSpPr>
            <p:nvPr/>
          </p:nvSpPr>
          <p:spPr bwMode="auto">
            <a:xfrm flipV="1">
              <a:off x="3235325" y="1271587"/>
              <a:ext cx="0" cy="876300"/>
            </a:xfrm>
            <a:prstGeom prst="line">
              <a:avLst/>
            </a:prstGeom>
            <a:noFill/>
            <a:ln w="476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7" name="Line 21"/>
            <p:cNvSpPr>
              <a:spLocks noChangeShapeType="1"/>
            </p:cNvSpPr>
            <p:nvPr/>
          </p:nvSpPr>
          <p:spPr bwMode="auto">
            <a:xfrm rot="5400000" flipV="1">
              <a:off x="2012157" y="678655"/>
              <a:ext cx="0" cy="1179513"/>
            </a:xfrm>
            <a:prstGeom prst="line">
              <a:avLst/>
            </a:prstGeom>
            <a:noFill/>
            <a:ln w="476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8" name="Line 22"/>
            <p:cNvSpPr>
              <a:spLocks noChangeShapeType="1"/>
            </p:cNvSpPr>
            <p:nvPr/>
          </p:nvSpPr>
          <p:spPr bwMode="auto">
            <a:xfrm rot="5400000" flipV="1">
              <a:off x="2994025" y="1008063"/>
              <a:ext cx="7937" cy="512762"/>
            </a:xfrm>
            <a:prstGeom prst="line">
              <a:avLst/>
            </a:prstGeom>
            <a:noFill/>
            <a:ln w="476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69" name="Line 23"/>
            <p:cNvSpPr>
              <a:spLocks noChangeShapeType="1"/>
            </p:cNvSpPr>
            <p:nvPr/>
          </p:nvSpPr>
          <p:spPr bwMode="auto">
            <a:xfrm flipH="1" flipV="1">
              <a:off x="2752725" y="1004887"/>
              <a:ext cx="1588" cy="519113"/>
            </a:xfrm>
            <a:prstGeom prst="line">
              <a:avLst/>
            </a:prstGeom>
            <a:noFill/>
            <a:ln w="47625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70" name="Line 24"/>
            <p:cNvSpPr>
              <a:spLocks noChangeShapeType="1"/>
            </p:cNvSpPr>
            <p:nvPr/>
          </p:nvSpPr>
          <p:spPr bwMode="auto">
            <a:xfrm flipH="1" flipV="1">
              <a:off x="2628900" y="1139825"/>
              <a:ext cx="0" cy="260350"/>
            </a:xfrm>
            <a:prstGeom prst="line">
              <a:avLst/>
            </a:prstGeom>
            <a:noFill/>
            <a:ln w="76200">
              <a:solidFill>
                <a:srgbClr val="6600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71" name="Line 25"/>
            <p:cNvSpPr>
              <a:spLocks noChangeShapeType="1"/>
            </p:cNvSpPr>
            <p:nvPr/>
          </p:nvSpPr>
          <p:spPr bwMode="auto">
            <a:xfrm>
              <a:off x="1441450" y="2147887"/>
              <a:ext cx="1812925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72" name="Line 26"/>
            <p:cNvSpPr>
              <a:spLocks noChangeShapeType="1"/>
            </p:cNvSpPr>
            <p:nvPr/>
          </p:nvSpPr>
          <p:spPr bwMode="auto">
            <a:xfrm>
              <a:off x="1452563" y="3044825"/>
              <a:ext cx="1812925" cy="0"/>
            </a:xfrm>
            <a:prstGeom prst="line">
              <a:avLst/>
            </a:prstGeom>
            <a:noFill/>
            <a:ln w="28575">
              <a:solidFill>
                <a:srgbClr val="66003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73" name="Text Box 27"/>
            <p:cNvSpPr txBox="1">
              <a:spLocks noChangeArrowheads="1"/>
            </p:cNvSpPr>
            <p:nvPr/>
          </p:nvSpPr>
          <p:spPr bwMode="auto">
            <a:xfrm>
              <a:off x="1279525" y="2357437"/>
              <a:ext cx="304800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48174" name="Text Box 28"/>
            <p:cNvSpPr txBox="1">
              <a:spLocks noChangeArrowheads="1"/>
            </p:cNvSpPr>
            <p:nvPr/>
          </p:nvSpPr>
          <p:spPr bwMode="auto">
            <a:xfrm>
              <a:off x="3076575" y="2357437"/>
              <a:ext cx="304800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48175" name="Text Box 29"/>
            <p:cNvSpPr txBox="1">
              <a:spLocks noChangeArrowheads="1"/>
            </p:cNvSpPr>
            <p:nvPr/>
          </p:nvSpPr>
          <p:spPr bwMode="auto">
            <a:xfrm>
              <a:off x="2198688" y="2649537"/>
              <a:ext cx="219075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rPr>
                <a:t>l</a:t>
              </a:r>
            </a:p>
          </p:txBody>
        </p:sp>
      </p:grpSp>
      <p:grpSp>
        <p:nvGrpSpPr>
          <p:cNvPr id="48132" name="Gruppo 77"/>
          <p:cNvGrpSpPr>
            <a:grpSpLocks/>
          </p:cNvGrpSpPr>
          <p:nvPr/>
        </p:nvGrpSpPr>
        <p:grpSpPr bwMode="auto">
          <a:xfrm>
            <a:off x="5640388" y="960439"/>
            <a:ext cx="3429000" cy="1616075"/>
            <a:chOff x="4525963" y="1277937"/>
            <a:chExt cx="3429000" cy="1616075"/>
          </a:xfrm>
        </p:grpSpPr>
        <p:sp>
          <p:nvSpPr>
            <p:cNvPr id="48143" name="Text Box 32"/>
            <p:cNvSpPr txBox="1">
              <a:spLocks noChangeArrowheads="1"/>
            </p:cNvSpPr>
            <p:nvPr/>
          </p:nvSpPr>
          <p:spPr bwMode="auto">
            <a:xfrm>
              <a:off x="5680075" y="1716087"/>
              <a:ext cx="644525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99"/>
                  </a:solidFill>
                  <a:cs typeface="Times New Roman" panose="02020603050405020304" pitchFamily="18" charset="0"/>
                </a:rPr>
                <a:t>i = </a:t>
              </a:r>
              <a:endParaRPr lang="it-IT" altLang="it-IT" sz="2400" b="1">
                <a:solidFill>
                  <a:srgbClr val="00009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44" name="Text Box 33"/>
            <p:cNvSpPr txBox="1">
              <a:spLocks noChangeArrowheads="1"/>
            </p:cNvSpPr>
            <p:nvPr/>
          </p:nvSpPr>
          <p:spPr bwMode="auto">
            <a:xfrm>
              <a:off x="6389688" y="1484312"/>
              <a:ext cx="50323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99"/>
                  </a:solidFill>
                  <a:cs typeface="Times New Roman" panose="02020603050405020304" pitchFamily="18" charset="0"/>
                </a:rPr>
                <a:t>V </a:t>
              </a:r>
              <a:endParaRPr lang="it-IT" altLang="it-IT" sz="2400" b="1">
                <a:solidFill>
                  <a:srgbClr val="00009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45" name="Text Box 34"/>
            <p:cNvSpPr txBox="1">
              <a:spLocks noChangeArrowheads="1"/>
            </p:cNvSpPr>
            <p:nvPr/>
          </p:nvSpPr>
          <p:spPr bwMode="auto">
            <a:xfrm>
              <a:off x="6418263" y="1928812"/>
              <a:ext cx="482600" cy="5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99"/>
                  </a:solidFill>
                  <a:cs typeface="Times New Roman" panose="02020603050405020304" pitchFamily="18" charset="0"/>
                </a:rPr>
                <a:t>R </a:t>
              </a:r>
              <a:endParaRPr lang="it-IT" altLang="it-IT" sz="2400" b="1">
                <a:solidFill>
                  <a:srgbClr val="000099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46" name="Line 35"/>
            <p:cNvSpPr>
              <a:spLocks noChangeShapeType="1"/>
            </p:cNvSpPr>
            <p:nvPr/>
          </p:nvSpPr>
          <p:spPr bwMode="auto">
            <a:xfrm>
              <a:off x="6280150" y="1981200"/>
              <a:ext cx="695325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47" name="Text Box 36"/>
            <p:cNvSpPr txBox="1">
              <a:spLocks noChangeArrowheads="1"/>
            </p:cNvSpPr>
            <p:nvPr/>
          </p:nvSpPr>
          <p:spPr bwMode="auto">
            <a:xfrm>
              <a:off x="7313613" y="1325562"/>
              <a:ext cx="64135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cs typeface="Times New Roman" panose="02020603050405020304" pitchFamily="18" charset="0"/>
                </a:rPr>
                <a:t>Volt</a:t>
              </a:r>
            </a:p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(V)</a:t>
              </a:r>
              <a:r>
                <a:rPr lang="it-IT" altLang="it-IT" sz="2400">
                  <a:solidFill>
                    <a:srgbClr val="3333CC"/>
                  </a:solidFill>
                  <a:cs typeface="Times New Roman" panose="02020603050405020304" pitchFamily="18" charset="0"/>
                </a:rPr>
                <a:t> </a:t>
              </a:r>
              <a:endParaRPr lang="it-IT" altLang="it-IT" sz="2400" b="1">
                <a:solidFill>
                  <a:srgbClr val="33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48" name="Text Box 37"/>
            <p:cNvSpPr txBox="1">
              <a:spLocks noChangeArrowheads="1"/>
            </p:cNvSpPr>
            <p:nvPr/>
          </p:nvSpPr>
          <p:spPr bwMode="auto">
            <a:xfrm>
              <a:off x="7105650" y="2309812"/>
              <a:ext cx="749300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cs typeface="Times New Roman" panose="02020603050405020304" pitchFamily="18" charset="0"/>
                </a:rPr>
                <a:t>Ohm</a:t>
              </a:r>
            </a:p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(</a:t>
              </a: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</a:t>
              </a: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)</a:t>
              </a:r>
              <a:r>
                <a:rPr lang="it-IT" altLang="it-IT" sz="2400">
                  <a:solidFill>
                    <a:srgbClr val="3333CC"/>
                  </a:solidFill>
                  <a:cs typeface="Times New Roman" panose="02020603050405020304" pitchFamily="18" charset="0"/>
                </a:rPr>
                <a:t> </a:t>
              </a:r>
              <a:endParaRPr lang="it-IT" altLang="it-IT" sz="2400" b="1">
                <a:solidFill>
                  <a:srgbClr val="3333CC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8149" name="Text Box 38"/>
            <p:cNvSpPr txBox="1">
              <a:spLocks noChangeArrowheads="1"/>
            </p:cNvSpPr>
            <p:nvPr/>
          </p:nvSpPr>
          <p:spPr bwMode="auto">
            <a:xfrm>
              <a:off x="4525963" y="1277937"/>
              <a:ext cx="1125537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3333CC"/>
                  </a:solidFill>
                  <a:cs typeface="Times New Roman" panose="02020603050405020304" pitchFamily="18" charset="0"/>
                </a:rPr>
                <a:t>Ampere</a:t>
              </a:r>
            </a:p>
            <a:p>
              <a:pPr algn="ctr"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(</a:t>
              </a: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A</a:t>
              </a:r>
              <a:r>
                <a:rPr lang="it-IT" altLang="it-IT" sz="2400" b="1">
                  <a:solidFill>
                    <a:srgbClr val="3333CC"/>
                  </a:solidFill>
                  <a:cs typeface="Times New Roman" panose="02020603050405020304" pitchFamily="18" charset="0"/>
                </a:rPr>
                <a:t>)</a:t>
              </a:r>
              <a:r>
                <a:rPr lang="it-IT" altLang="it-IT" sz="2400">
                  <a:solidFill>
                    <a:srgbClr val="3333CC"/>
                  </a:solidFill>
                  <a:cs typeface="Times New Roman" panose="02020603050405020304" pitchFamily="18" charset="0"/>
                </a:rPr>
                <a:t> </a:t>
              </a:r>
              <a:endParaRPr lang="it-IT" altLang="it-IT" sz="2400" b="1">
                <a:solidFill>
                  <a:srgbClr val="3333CC"/>
                </a:solidFill>
                <a:cs typeface="Times New Roman" panose="02020603050405020304" pitchFamily="18" charset="0"/>
              </a:endParaRPr>
            </a:p>
          </p:txBody>
        </p:sp>
        <p:cxnSp>
          <p:nvCxnSpPr>
            <p:cNvPr id="48150" name="AutoShape 39"/>
            <p:cNvCxnSpPr>
              <a:cxnSpLocks noChangeShapeType="1"/>
              <a:stCxn id="48147" idx="1"/>
              <a:endCxn id="48144" idx="3"/>
            </p:cNvCxnSpPr>
            <p:nvPr/>
          </p:nvCxnSpPr>
          <p:spPr bwMode="auto">
            <a:xfrm flipH="1">
              <a:off x="6892925" y="1617662"/>
              <a:ext cx="420688" cy="128588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8151" name="Line 40"/>
            <p:cNvSpPr>
              <a:spLocks noChangeShapeType="1"/>
            </p:cNvSpPr>
            <p:nvPr/>
          </p:nvSpPr>
          <p:spPr bwMode="auto">
            <a:xfrm>
              <a:off x="5348288" y="1658937"/>
              <a:ext cx="357187" cy="3317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152" name="Line 41"/>
            <p:cNvSpPr>
              <a:spLocks noChangeShapeType="1"/>
            </p:cNvSpPr>
            <p:nvPr/>
          </p:nvSpPr>
          <p:spPr bwMode="auto">
            <a:xfrm flipH="1" flipV="1">
              <a:off x="6735763" y="2365375"/>
              <a:ext cx="320675" cy="16351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0" name="Gruppo 79"/>
          <p:cNvGrpSpPr>
            <a:grpSpLocks/>
          </p:cNvGrpSpPr>
          <p:nvPr/>
        </p:nvGrpSpPr>
        <p:grpSpPr bwMode="auto">
          <a:xfrm>
            <a:off x="5241926" y="2024064"/>
            <a:ext cx="1920875" cy="981075"/>
            <a:chOff x="4213225" y="2524125"/>
            <a:chExt cx="1920875" cy="981075"/>
          </a:xfrm>
        </p:grpSpPr>
        <p:sp>
          <p:nvSpPr>
            <p:cNvPr id="48136" name="Rectangle 5"/>
            <p:cNvSpPr>
              <a:spLocks noChangeArrowheads="1"/>
            </p:cNvSpPr>
            <p:nvPr/>
          </p:nvSpPr>
          <p:spPr bwMode="auto">
            <a:xfrm>
              <a:off x="4213225" y="2576512"/>
              <a:ext cx="1866900" cy="873125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8137" name="Gruppo 78"/>
            <p:cNvGrpSpPr>
              <a:grpSpLocks/>
            </p:cNvGrpSpPr>
            <p:nvPr/>
          </p:nvGrpSpPr>
          <p:grpSpPr bwMode="auto">
            <a:xfrm>
              <a:off x="4238625" y="2524125"/>
              <a:ext cx="1895475" cy="981075"/>
              <a:chOff x="4238625" y="2524125"/>
              <a:chExt cx="1895475" cy="981075"/>
            </a:xfrm>
          </p:grpSpPr>
          <p:sp>
            <p:nvSpPr>
              <p:cNvPr id="48138" name="Rectangle 4"/>
              <p:cNvSpPr>
                <a:spLocks noChangeArrowheads="1"/>
              </p:cNvSpPr>
              <p:nvPr/>
            </p:nvSpPr>
            <p:spPr bwMode="auto">
              <a:xfrm>
                <a:off x="4267200" y="2627312"/>
                <a:ext cx="1866900" cy="877888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8139" name="Text Box 42"/>
              <p:cNvSpPr txBox="1">
                <a:spLocks noChangeArrowheads="1"/>
              </p:cNvSpPr>
              <p:nvPr/>
            </p:nvSpPr>
            <p:spPr bwMode="auto">
              <a:xfrm>
                <a:off x="4238625" y="2732087"/>
                <a:ext cx="1106488" cy="528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R =  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8140" name="Text Box 43"/>
              <p:cNvSpPr txBox="1">
                <a:spLocks noChangeArrowheads="1"/>
              </p:cNvSpPr>
              <p:nvPr/>
            </p:nvSpPr>
            <p:spPr bwMode="auto">
              <a:xfrm>
                <a:off x="5495925" y="2524125"/>
                <a:ext cx="334963" cy="5254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l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8141" name="Text Box 44"/>
              <p:cNvSpPr txBox="1">
                <a:spLocks noChangeArrowheads="1"/>
              </p:cNvSpPr>
              <p:nvPr/>
            </p:nvSpPr>
            <p:spPr bwMode="auto">
              <a:xfrm>
                <a:off x="5443538" y="2968625"/>
                <a:ext cx="442912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S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8142" name="Line 45"/>
              <p:cNvSpPr>
                <a:spLocks noChangeShapeType="1"/>
              </p:cNvSpPr>
              <p:nvPr/>
            </p:nvSpPr>
            <p:spPr bwMode="auto">
              <a:xfrm>
                <a:off x="5311775" y="3025775"/>
                <a:ext cx="693738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3" name="Text Box 46"/>
          <p:cNvSpPr txBox="1">
            <a:spLocks noChangeArrowheads="1"/>
          </p:cNvSpPr>
          <p:nvPr/>
        </p:nvSpPr>
        <p:spPr bwMode="auto">
          <a:xfrm>
            <a:off x="7920039" y="2733675"/>
            <a:ext cx="2054225" cy="52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209" tIns="33105" rIns="66209" bIns="33105">
            <a:spAutoFit/>
          </a:bodyPr>
          <a:lstStyle>
            <a:lvl1pPr defTabSz="663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63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63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63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63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</a:rPr>
              <a:t>[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]  = [R • l]</a:t>
            </a:r>
            <a:endParaRPr lang="it-IT" altLang="it-IT" sz="2400" b="1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1524001" y="3716339"/>
            <a:ext cx="9007475" cy="237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209" tIns="33105" rIns="66209" bIns="33105">
            <a:spAutoFit/>
          </a:bodyPr>
          <a:lstStyle>
            <a:lvl1pPr defTabSz="663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63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63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63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63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</a:rPr>
              <a:t>Un volume cubico di soluzione avente spigolo di cm 1 ha una resistenza pari a 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.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</a:rPr>
              <a:t>Nel sistema SI 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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</a:rPr>
              <a:t> si misura in 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</a:rPr>
              <a:t> • m o più spesso nel sottomultiplo 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</a:t>
            </a:r>
            <a:r>
              <a:rPr lang="it-IT" altLang="it-IT" sz="3000">
                <a:solidFill>
                  <a:srgbClr val="000099"/>
                </a:solidFill>
                <a:cs typeface="Times New Roman" panose="02020603050405020304" pitchFamily="18" charset="0"/>
              </a:rPr>
              <a:t> • cm.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300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833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58"/>
    </mc:Choice>
    <mc:Fallback>
      <p:transition spd="slow" advTm="130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uppo 1"/>
          <p:cNvGrpSpPr>
            <a:grpSpLocks/>
          </p:cNvGrpSpPr>
          <p:nvPr/>
        </p:nvGrpSpPr>
        <p:grpSpPr bwMode="auto">
          <a:xfrm>
            <a:off x="4814888" y="560388"/>
            <a:ext cx="5321300" cy="1065212"/>
            <a:chOff x="1133475" y="6115844"/>
            <a:chExt cx="5321300" cy="1066006"/>
          </a:xfrm>
        </p:grpSpPr>
        <p:sp>
          <p:nvSpPr>
            <p:cNvPr id="49164" name="Rectangle 3"/>
            <p:cNvSpPr>
              <a:spLocks noChangeArrowheads="1"/>
            </p:cNvSpPr>
            <p:nvPr/>
          </p:nvSpPr>
          <p:spPr bwMode="auto">
            <a:xfrm>
              <a:off x="1133475" y="6196806"/>
              <a:ext cx="5200650" cy="87471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grpSp>
          <p:nvGrpSpPr>
            <p:cNvPr id="49165" name="Gruppo 3"/>
            <p:cNvGrpSpPr>
              <a:grpSpLocks/>
            </p:cNvGrpSpPr>
            <p:nvPr/>
          </p:nvGrpSpPr>
          <p:grpSpPr bwMode="auto">
            <a:xfrm>
              <a:off x="1149350" y="6176963"/>
              <a:ext cx="5305425" cy="1004887"/>
              <a:chOff x="1149350" y="6176963"/>
              <a:chExt cx="5305425" cy="1004887"/>
            </a:xfrm>
          </p:grpSpPr>
          <p:sp>
            <p:nvSpPr>
              <p:cNvPr id="49167" name="Rectangle 2"/>
              <p:cNvSpPr>
                <a:spLocks noChangeArrowheads="1"/>
              </p:cNvSpPr>
              <p:nvPr/>
            </p:nvSpPr>
            <p:spPr bwMode="auto">
              <a:xfrm>
                <a:off x="1333500" y="6313488"/>
                <a:ext cx="5121275" cy="868362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9168" name="Text Box 48"/>
              <p:cNvSpPr txBox="1">
                <a:spLocks noChangeArrowheads="1"/>
              </p:cNvSpPr>
              <p:nvPr/>
            </p:nvSpPr>
            <p:spPr bwMode="auto">
              <a:xfrm>
                <a:off x="1149350" y="6380163"/>
                <a:ext cx="4276725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K =		   =			   = 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</a:p>
            </p:txBody>
          </p:sp>
          <p:sp>
            <p:nvSpPr>
              <p:cNvPr id="49169" name="Text Box 49"/>
              <p:cNvSpPr txBox="1">
                <a:spLocks noChangeArrowheads="1"/>
              </p:cNvSpPr>
              <p:nvPr/>
            </p:nvSpPr>
            <p:spPr bwMode="auto">
              <a:xfrm>
                <a:off x="2147888" y="6176963"/>
                <a:ext cx="422275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1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0" name="Text Box 50"/>
              <p:cNvSpPr txBox="1">
                <a:spLocks noChangeArrowheads="1"/>
              </p:cNvSpPr>
              <p:nvPr/>
            </p:nvSpPr>
            <p:spPr bwMode="auto">
              <a:xfrm>
                <a:off x="2095500" y="6581775"/>
                <a:ext cx="485775" cy="528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R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1" name="Line 51"/>
              <p:cNvSpPr>
                <a:spLocks noChangeShapeType="1"/>
              </p:cNvSpPr>
              <p:nvPr/>
            </p:nvSpPr>
            <p:spPr bwMode="auto">
              <a:xfrm>
                <a:off x="1965325" y="6634163"/>
                <a:ext cx="692150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2" name="Text Box 52"/>
              <p:cNvSpPr txBox="1">
                <a:spLocks noChangeArrowheads="1"/>
              </p:cNvSpPr>
              <p:nvPr/>
            </p:nvSpPr>
            <p:spPr bwMode="auto">
              <a:xfrm>
                <a:off x="3284538" y="6176963"/>
                <a:ext cx="422275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1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3" name="Text Box 53"/>
              <p:cNvSpPr txBox="1">
                <a:spLocks noChangeArrowheads="1"/>
              </p:cNvSpPr>
              <p:nvPr/>
            </p:nvSpPr>
            <p:spPr bwMode="auto">
              <a:xfrm>
                <a:off x="3232150" y="6573838"/>
                <a:ext cx="441325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9174" name="Line 54"/>
              <p:cNvSpPr>
                <a:spLocks noChangeShapeType="1"/>
              </p:cNvSpPr>
              <p:nvPr/>
            </p:nvSpPr>
            <p:spPr bwMode="auto">
              <a:xfrm>
                <a:off x="3100388" y="6634163"/>
                <a:ext cx="692150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5" name="Text Box 56"/>
              <p:cNvSpPr txBox="1">
                <a:spLocks noChangeArrowheads="1"/>
              </p:cNvSpPr>
              <p:nvPr/>
            </p:nvSpPr>
            <p:spPr bwMode="auto">
              <a:xfrm>
                <a:off x="4071938" y="6581775"/>
                <a:ext cx="336550" cy="528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l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9176" name="Line 57"/>
              <p:cNvSpPr>
                <a:spLocks noChangeShapeType="1"/>
              </p:cNvSpPr>
              <p:nvPr/>
            </p:nvSpPr>
            <p:spPr bwMode="auto">
              <a:xfrm>
                <a:off x="3887788" y="6634163"/>
                <a:ext cx="692150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7" name="Text Box 58"/>
              <p:cNvSpPr txBox="1">
                <a:spLocks noChangeArrowheads="1"/>
              </p:cNvSpPr>
              <p:nvPr/>
            </p:nvSpPr>
            <p:spPr bwMode="auto">
              <a:xfrm>
                <a:off x="5592763" y="6176963"/>
                <a:ext cx="442912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S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9178" name="Text Box 59"/>
              <p:cNvSpPr txBox="1">
                <a:spLocks noChangeArrowheads="1"/>
              </p:cNvSpPr>
              <p:nvPr/>
            </p:nvSpPr>
            <p:spPr bwMode="auto">
              <a:xfrm>
                <a:off x="5643563" y="6581775"/>
                <a:ext cx="336550" cy="528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l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49179" name="Line 60"/>
              <p:cNvSpPr>
                <a:spLocks noChangeShapeType="1"/>
              </p:cNvSpPr>
              <p:nvPr/>
            </p:nvSpPr>
            <p:spPr bwMode="auto">
              <a:xfrm>
                <a:off x="5459413" y="6634163"/>
                <a:ext cx="695325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80" name="Text Box 66"/>
              <p:cNvSpPr txBox="1">
                <a:spLocks noChangeArrowheads="1"/>
              </p:cNvSpPr>
              <p:nvPr/>
            </p:nvSpPr>
            <p:spPr bwMode="auto">
              <a:xfrm>
                <a:off x="5030788" y="6256338"/>
                <a:ext cx="393700" cy="552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</a:t>
                </a:r>
              </a:p>
            </p:txBody>
          </p:sp>
        </p:grpSp>
        <p:sp>
          <p:nvSpPr>
            <p:cNvPr id="49166" name="Text Box 58"/>
            <p:cNvSpPr txBox="1">
              <a:spLocks noChangeArrowheads="1"/>
            </p:cNvSpPr>
            <p:nvPr/>
          </p:nvSpPr>
          <p:spPr bwMode="auto">
            <a:xfrm>
              <a:off x="4037013" y="6115844"/>
              <a:ext cx="442912" cy="528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6209" tIns="33105" rIns="66209" bIns="33105">
              <a:spAutoFit/>
            </a:bodyPr>
            <a:lstStyle>
              <a:lvl1pPr defTabSz="6635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635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635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635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635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635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>
                  <a:solidFill>
                    <a:srgbClr val="000099"/>
                  </a:solidFill>
                  <a:cs typeface="Times New Roman" panose="02020603050405020304" pitchFamily="18" charset="0"/>
                </a:rPr>
                <a:t>S </a:t>
              </a:r>
              <a:endParaRPr lang="it-IT" altLang="it-IT" sz="2400" b="1">
                <a:solidFill>
                  <a:srgbClr val="000099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 Box 65"/>
          <p:cNvSpPr txBox="1">
            <a:spLocks noChangeArrowheads="1"/>
          </p:cNvSpPr>
          <p:nvPr/>
        </p:nvSpPr>
        <p:spPr bwMode="auto">
          <a:xfrm>
            <a:off x="1566863" y="2997201"/>
            <a:ext cx="9391650" cy="283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6209" tIns="33105" rIns="66209" bIns="33105">
            <a:spAutoFit/>
          </a:bodyPr>
          <a:lstStyle>
            <a:lvl1pPr defTabSz="6635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635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635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635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635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63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63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63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63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c"/>
              <a:defRPr/>
            </a:pP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si definisce </a:t>
            </a:r>
            <a:r>
              <a:rPr lang="it-IT" altLang="it-IT" sz="2800" b="1" u="sng" dirty="0">
                <a:solidFill>
                  <a:srgbClr val="000099"/>
                </a:solidFill>
                <a:cs typeface="Times New Roman" panose="02020603050405020304" pitchFamily="18" charset="0"/>
              </a:rPr>
              <a:t>CONDUTTIVITA'</a:t>
            </a:r>
            <a:r>
              <a:rPr lang="it-IT" altLang="it-IT" sz="28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o conducibilità specifica.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Essa equivale alla conduttanza di un cubo di soluzione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di 1 cm di lato. Si misura in </a:t>
            </a:r>
            <a:r>
              <a:rPr lang="it-IT" altLang="it-IT" sz="3000" dirty="0">
                <a:solidFill>
                  <a:srgbClr val="000099"/>
                </a:solidFill>
                <a:latin typeface="Symbol" pitchFamily="18" charset="2"/>
                <a:cs typeface="Times New Roman" panose="02020603050405020304" pitchFamily="18" charset="0"/>
                <a:sym typeface="Symbol" pitchFamily="18" charset="2"/>
              </a:rPr>
              <a:t></a:t>
            </a:r>
            <a:r>
              <a:rPr lang="it-IT" altLang="it-IT" sz="3000" baseline="30000" dirty="0">
                <a:solidFill>
                  <a:srgbClr val="000099"/>
                </a:solidFill>
                <a:cs typeface="Times New Roman" panose="02020603050405020304" pitchFamily="18" charset="0"/>
              </a:rPr>
              <a:t>-1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cm</a:t>
            </a:r>
            <a:r>
              <a:rPr lang="it-IT" altLang="it-IT" sz="3000" baseline="30000" dirty="0">
                <a:solidFill>
                  <a:srgbClr val="000099"/>
                </a:solidFill>
                <a:cs typeface="Times New Roman" panose="02020603050405020304" pitchFamily="18" charset="0"/>
              </a:rPr>
              <a:t>-1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Dipende solo dalla natura del conduttore.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Per H</a:t>
            </a:r>
            <a:r>
              <a:rPr lang="it-IT" altLang="it-IT" sz="3000" baseline="-25000" dirty="0">
                <a:solidFill>
                  <a:srgbClr val="000099"/>
                </a:solidFill>
                <a:cs typeface="Times New Roman" panose="02020603050405020304" pitchFamily="18" charset="0"/>
              </a:rPr>
              <a:t>2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O purissima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			 = 4,3 • 10</a:t>
            </a:r>
            <a:r>
              <a:rPr lang="it-IT" altLang="it-IT" sz="3000" baseline="30000" dirty="0">
                <a:solidFill>
                  <a:srgbClr val="000099"/>
                </a:solidFill>
                <a:cs typeface="Times New Roman" panose="02020603050405020304" pitchFamily="18" charset="0"/>
              </a:rPr>
              <a:t>-18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  <a:sym typeface="Symbol" pitchFamily="18" charset="2"/>
              </a:rPr>
              <a:t></a:t>
            </a:r>
            <a:r>
              <a:rPr lang="it-IT" altLang="it-IT" sz="3000" baseline="30000" dirty="0">
                <a:solidFill>
                  <a:srgbClr val="000099"/>
                </a:solidFill>
                <a:cs typeface="Times New Roman" panose="02020603050405020304" pitchFamily="18" charset="0"/>
              </a:rPr>
              <a:t>-1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cm</a:t>
            </a:r>
            <a:r>
              <a:rPr lang="it-IT" altLang="it-IT" sz="3000" baseline="30000" dirty="0">
                <a:solidFill>
                  <a:srgbClr val="000099"/>
                </a:solidFill>
                <a:cs typeface="Times New Roman" panose="02020603050405020304" pitchFamily="18" charset="0"/>
              </a:rPr>
              <a:t>-1</a:t>
            </a:r>
            <a:r>
              <a:rPr lang="it-IT" altLang="it-IT" sz="3000" dirty="0">
                <a:solidFill>
                  <a:srgbClr val="000099"/>
                </a:solidFill>
                <a:cs typeface="Times New Roman" panose="02020603050405020304" pitchFamily="18" charset="0"/>
              </a:rPr>
              <a:t> a 18°C</a:t>
            </a:r>
            <a:endParaRPr lang="it-IT" altLang="it-IT" b="1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6" name="Gruppo 35"/>
          <p:cNvGrpSpPr>
            <a:grpSpLocks/>
          </p:cNvGrpSpPr>
          <p:nvPr/>
        </p:nvGrpSpPr>
        <p:grpSpPr bwMode="auto">
          <a:xfrm>
            <a:off x="1914525" y="1917700"/>
            <a:ext cx="1474788" cy="933450"/>
            <a:chOff x="409060" y="1538289"/>
            <a:chExt cx="1475181" cy="933450"/>
          </a:xfrm>
        </p:grpSpPr>
        <p:sp>
          <p:nvSpPr>
            <p:cNvPr id="49158" name="Text Box 67"/>
            <p:cNvSpPr txBox="1">
              <a:spLocks noChangeArrowheads="1"/>
            </p:cNvSpPr>
            <p:nvPr/>
          </p:nvSpPr>
          <p:spPr bwMode="auto">
            <a:xfrm>
              <a:off x="409060" y="1653382"/>
              <a:ext cx="396875" cy="554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3000" b="1">
                  <a:solidFill>
                    <a:srgbClr val="000099"/>
                  </a:solidFill>
                  <a:cs typeface="Times New Roman" panose="02020603050405020304" pitchFamily="18" charset="0"/>
                  <a:sym typeface="Symbol" panose="05050102010706020507" pitchFamily="18" charset="2"/>
                </a:rPr>
                <a:t></a:t>
              </a:r>
            </a:p>
          </p:txBody>
        </p:sp>
        <p:grpSp>
          <p:nvGrpSpPr>
            <p:cNvPr id="49159" name="Gruppo 34"/>
            <p:cNvGrpSpPr>
              <a:grpSpLocks/>
            </p:cNvGrpSpPr>
            <p:nvPr/>
          </p:nvGrpSpPr>
          <p:grpSpPr bwMode="auto">
            <a:xfrm>
              <a:off x="480891" y="1538289"/>
              <a:ext cx="1403350" cy="933450"/>
              <a:chOff x="433388" y="2255632"/>
              <a:chExt cx="1403350" cy="933450"/>
            </a:xfrm>
          </p:grpSpPr>
          <p:sp>
            <p:nvSpPr>
              <p:cNvPr id="49160" name="Text Box 61"/>
              <p:cNvSpPr txBox="1">
                <a:spLocks noChangeArrowheads="1"/>
              </p:cNvSpPr>
              <p:nvPr/>
            </p:nvSpPr>
            <p:spPr bwMode="auto">
              <a:xfrm>
                <a:off x="433388" y="2498520"/>
                <a:ext cx="728663" cy="523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  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 = </a:t>
                </a:r>
              </a:p>
            </p:txBody>
          </p:sp>
          <p:sp>
            <p:nvSpPr>
              <p:cNvPr id="49161" name="Text Box 62"/>
              <p:cNvSpPr txBox="1">
                <a:spLocks noChangeArrowheads="1"/>
              </p:cNvSpPr>
              <p:nvPr/>
            </p:nvSpPr>
            <p:spPr bwMode="auto">
              <a:xfrm>
                <a:off x="1328738" y="2255632"/>
                <a:ext cx="336550" cy="528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l </a:t>
                </a:r>
                <a:endParaRPr lang="it-IT" altLang="it-IT" sz="2400" b="1">
                  <a:solidFill>
                    <a:srgbClr val="000099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49162" name="Line 63"/>
              <p:cNvSpPr>
                <a:spLocks noChangeShapeType="1"/>
              </p:cNvSpPr>
              <p:nvPr/>
            </p:nvSpPr>
            <p:spPr bwMode="auto">
              <a:xfrm>
                <a:off x="1146176" y="2752520"/>
                <a:ext cx="690562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163" name="Text Box 64"/>
              <p:cNvSpPr txBox="1">
                <a:spLocks noChangeArrowheads="1"/>
              </p:cNvSpPr>
              <p:nvPr/>
            </p:nvSpPr>
            <p:spPr bwMode="auto">
              <a:xfrm>
                <a:off x="1262063" y="2660445"/>
                <a:ext cx="441325" cy="52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6209" tIns="33105" rIns="66209" bIns="33105">
                <a:spAutoFit/>
              </a:bodyPr>
              <a:lstStyle>
                <a:lvl1pPr defTabSz="6635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6635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6635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6635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6635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6635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  <a:sym typeface="Symbol" panose="05050102010706020507" pitchFamily="18" charset="2"/>
                  </a:rPr>
                  <a:t></a:t>
                </a:r>
                <a:r>
                  <a:rPr lang="it-IT" altLang="it-IT" sz="3000">
                    <a:solidFill>
                      <a:srgbClr val="000099"/>
                    </a:solidFill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</p:grpSp>
      <p:sp>
        <p:nvSpPr>
          <p:cNvPr id="49157" name="CasellaDiTesto 36"/>
          <p:cNvSpPr txBox="1">
            <a:spLocks noChangeArrowheads="1"/>
          </p:cNvSpPr>
          <p:nvPr/>
        </p:nvSpPr>
        <p:spPr bwMode="auto">
          <a:xfrm>
            <a:off x="1695451" y="930276"/>
            <a:ext cx="27463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00"/>
                </a:solidFill>
                <a:cs typeface="Times New Roman" panose="02020603050405020304" pitchFamily="18" charset="0"/>
              </a:rPr>
              <a:t>K = conduttanza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06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068"/>
    </mc:Choice>
    <mc:Fallback>
      <p:transition spd="slow" advTm="9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WordArt 2"/>
          <p:cNvSpPr>
            <a:spLocks noChangeArrowheads="1" noChangeShapeType="1" noTextEdit="1"/>
          </p:cNvSpPr>
          <p:nvPr/>
        </p:nvSpPr>
        <p:spPr bwMode="auto">
          <a:xfrm>
            <a:off x="2424113" y="631826"/>
            <a:ext cx="7200900" cy="976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cs typeface="Times New Roman" panose="02020603050405020304" pitchFamily="18" charset="0"/>
              </a:rPr>
              <a:t>Peso Equivalente (pE)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76400" y="1916113"/>
            <a:ext cx="8883650" cy="422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6209" tIns="33105" rIns="66209" bIns="33105">
            <a:spAutoFit/>
          </a:bodyPr>
          <a:lstStyle>
            <a:lvl1pPr defTabSz="6635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6357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6357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6357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6357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635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3000" b="1">
                <a:solidFill>
                  <a:srgbClr val="66FF33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E' la quantità in peso di un elettrolita che, per completa dissociazione, libera ioni dei due segni aventi rispettivamente carica di +1 Faraday e -1 Faraday (Faraday = F, carica  di una mole di elettroni, uguale a  96.500 coulomb).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868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00"/>
    </mc:Choice>
    <mc:Fallback>
      <p:transition spd="slow" advTm="50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WordArt 2"/>
          <p:cNvSpPr>
            <a:spLocks noChangeArrowheads="1" noChangeShapeType="1" noTextEdit="1"/>
          </p:cNvSpPr>
          <p:nvPr/>
        </p:nvSpPr>
        <p:spPr bwMode="auto">
          <a:xfrm>
            <a:off x="2424113" y="188913"/>
            <a:ext cx="722630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5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cs typeface="Times New Roman" panose="02020603050405020304" pitchFamily="18" charset="0"/>
              </a:rPr>
              <a:t>Alcuni Pesi Equivalenti (pE)</a:t>
            </a:r>
          </a:p>
        </p:txBody>
      </p:sp>
      <p:sp>
        <p:nvSpPr>
          <p:cNvPr id="51203" name="AutoShape 4"/>
          <p:cNvSpPr>
            <a:spLocks noChangeArrowheads="1"/>
          </p:cNvSpPr>
          <p:nvPr/>
        </p:nvSpPr>
        <p:spPr bwMode="auto">
          <a:xfrm>
            <a:off x="1703389" y="873125"/>
            <a:ext cx="8582025" cy="46038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04" name="AutoShape 7"/>
          <p:cNvSpPr>
            <a:spLocks noChangeArrowheads="1"/>
          </p:cNvSpPr>
          <p:nvPr/>
        </p:nvSpPr>
        <p:spPr bwMode="auto">
          <a:xfrm>
            <a:off x="1774825" y="2930526"/>
            <a:ext cx="8510588" cy="87313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205" name="AutoShape 12"/>
          <p:cNvSpPr>
            <a:spLocks noChangeArrowheads="1"/>
          </p:cNvSpPr>
          <p:nvPr/>
        </p:nvSpPr>
        <p:spPr bwMode="auto">
          <a:xfrm>
            <a:off x="1724026" y="4872039"/>
            <a:ext cx="8539163" cy="85725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29" name="Gruppo 28"/>
          <p:cNvGrpSpPr>
            <a:grpSpLocks/>
          </p:cNvGrpSpPr>
          <p:nvPr/>
        </p:nvGrpSpPr>
        <p:grpSpPr bwMode="auto">
          <a:xfrm>
            <a:off x="1724026" y="1111250"/>
            <a:ext cx="3738563" cy="1625600"/>
            <a:chOff x="200516" y="1111352"/>
            <a:chExt cx="3738563" cy="1625600"/>
          </a:xfrm>
        </p:grpSpPr>
        <p:sp>
          <p:nvSpPr>
            <p:cNvPr id="51222" name="Text Box 5"/>
            <p:cNvSpPr txBox="1">
              <a:spLocks noChangeArrowheads="1"/>
            </p:cNvSpPr>
            <p:nvPr/>
          </p:nvSpPr>
          <p:spPr bwMode="auto">
            <a:xfrm>
              <a:off x="200516" y="1111352"/>
              <a:ext cx="3738563" cy="162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KCl	   K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+</a:t>
              </a: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  +    Cl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CCFF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	 1 mole	  1 mole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 KCl = 1 equivalente</a:t>
              </a:r>
              <a:endParaRPr lang="it-IT" altLang="it-IT" sz="2400">
                <a:solidFill>
                  <a:srgbClr val="FF66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223" name="Line 15"/>
            <p:cNvSpPr>
              <a:spLocks noChangeShapeType="1"/>
            </p:cNvSpPr>
            <p:nvPr/>
          </p:nvSpPr>
          <p:spPr bwMode="auto">
            <a:xfrm>
              <a:off x="1054225" y="1332706"/>
              <a:ext cx="550862" cy="0"/>
            </a:xfrm>
            <a:prstGeom prst="line">
              <a:avLst/>
            </a:prstGeom>
            <a:noFill/>
            <a:ln w="4762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053139" y="1125538"/>
            <a:ext cx="42322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cationi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1 mole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  carica positiva</a:t>
            </a:r>
          </a:p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anioni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1 mole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elettroni</a:t>
            </a:r>
            <a:endParaRPr lang="it-IT" altLang="it-IT" sz="2200" b="1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51208" name="Line 8"/>
          <p:cNvSpPr>
            <a:spLocks noChangeShapeType="1"/>
          </p:cNvSpPr>
          <p:nvPr/>
        </p:nvSpPr>
        <p:spPr bwMode="auto">
          <a:xfrm>
            <a:off x="5735638" y="981076"/>
            <a:ext cx="0" cy="1871663"/>
          </a:xfrm>
          <a:prstGeom prst="line">
            <a:avLst/>
          </a:prstGeom>
          <a:noFill/>
          <a:ln w="88900" cmpd="tri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09" name="Line 14"/>
          <p:cNvSpPr>
            <a:spLocks noChangeShapeType="1"/>
          </p:cNvSpPr>
          <p:nvPr/>
        </p:nvSpPr>
        <p:spPr bwMode="auto">
          <a:xfrm flipH="1">
            <a:off x="5735638" y="3068638"/>
            <a:ext cx="0" cy="1776412"/>
          </a:xfrm>
          <a:prstGeom prst="line">
            <a:avLst/>
          </a:prstGeom>
          <a:noFill/>
          <a:ln w="88900" cmpd="tri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10" name="Line 21"/>
          <p:cNvSpPr>
            <a:spLocks noChangeShapeType="1"/>
          </p:cNvSpPr>
          <p:nvPr/>
        </p:nvSpPr>
        <p:spPr bwMode="auto">
          <a:xfrm>
            <a:off x="5727700" y="5084764"/>
            <a:ext cx="0" cy="1684337"/>
          </a:xfrm>
          <a:prstGeom prst="line">
            <a:avLst/>
          </a:prstGeom>
          <a:noFill/>
          <a:ln w="88900" cmpd="tri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743700" y="2405064"/>
            <a:ext cx="2667000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 = peso formula</a:t>
            </a:r>
            <a:endParaRPr lang="it-IT" altLang="it-IT" sz="2400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030914" y="3246438"/>
            <a:ext cx="42322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cationi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2 moli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  carica positiva</a:t>
            </a:r>
          </a:p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anioni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2 moli di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elettroni</a:t>
            </a:r>
            <a:endParaRPr lang="it-IT" altLang="it-IT" sz="2200" b="1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6456364" y="4486276"/>
            <a:ext cx="3241675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 = 1/2 peso formula</a:t>
            </a:r>
            <a:endParaRPr lang="it-IT" altLang="it-IT" sz="2400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6408739" y="6418264"/>
            <a:ext cx="3241675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 = 1/3 peso formula</a:t>
            </a:r>
            <a:endParaRPr lang="it-IT" altLang="it-IT" sz="2400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5994401" y="5091113"/>
            <a:ext cx="42322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cationi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3 moli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  carica positiva</a:t>
            </a:r>
          </a:p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anioni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3 moli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elettroni</a:t>
            </a:r>
            <a:endParaRPr lang="it-IT" altLang="it-IT" sz="2200" b="1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0" name="Gruppo 29"/>
          <p:cNvGrpSpPr>
            <a:grpSpLocks/>
          </p:cNvGrpSpPr>
          <p:nvPr/>
        </p:nvGrpSpPr>
        <p:grpSpPr bwMode="auto">
          <a:xfrm>
            <a:off x="1658938" y="3187700"/>
            <a:ext cx="3994150" cy="1727200"/>
            <a:chOff x="135260" y="3187700"/>
            <a:chExt cx="3994518" cy="1726768"/>
          </a:xfrm>
        </p:grpSpPr>
        <p:sp>
          <p:nvSpPr>
            <p:cNvPr id="51220" name="Text Box 10"/>
            <p:cNvSpPr txBox="1">
              <a:spLocks noChangeArrowheads="1"/>
            </p:cNvSpPr>
            <p:nvPr/>
          </p:nvSpPr>
          <p:spPr bwMode="auto">
            <a:xfrm>
              <a:off x="135260" y="3187700"/>
              <a:ext cx="3994518" cy="1726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BaCl</a:t>
              </a:r>
              <a:r>
                <a:rPr lang="it-IT" altLang="it-IT" sz="27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	  Ba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2+</a:t>
              </a: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 +   2Cl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CCFF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	 1 mole	  2 moli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 BaCl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= 2 equivalenti</a:t>
              </a:r>
              <a:endParaRPr lang="it-IT" altLang="it-IT" sz="2400">
                <a:solidFill>
                  <a:srgbClr val="FF66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221" name="Line 15"/>
            <p:cNvSpPr>
              <a:spLocks noChangeShapeType="1"/>
            </p:cNvSpPr>
            <p:nvPr/>
          </p:nvSpPr>
          <p:spPr bwMode="auto">
            <a:xfrm>
              <a:off x="1080561" y="3429000"/>
              <a:ext cx="550862" cy="0"/>
            </a:xfrm>
            <a:prstGeom prst="line">
              <a:avLst/>
            </a:prstGeom>
            <a:noFill/>
            <a:ln w="4762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uppo 30"/>
          <p:cNvGrpSpPr>
            <a:grpSpLocks/>
          </p:cNvGrpSpPr>
          <p:nvPr/>
        </p:nvGrpSpPr>
        <p:grpSpPr bwMode="auto">
          <a:xfrm>
            <a:off x="1654176" y="5091113"/>
            <a:ext cx="3998913" cy="1727200"/>
            <a:chOff x="130498" y="5091636"/>
            <a:chExt cx="3999326" cy="1726768"/>
          </a:xfrm>
        </p:grpSpPr>
        <p:sp>
          <p:nvSpPr>
            <p:cNvPr id="51218" name="Text Box 17"/>
            <p:cNvSpPr txBox="1">
              <a:spLocks noChangeArrowheads="1"/>
            </p:cNvSpPr>
            <p:nvPr/>
          </p:nvSpPr>
          <p:spPr bwMode="auto">
            <a:xfrm>
              <a:off x="130498" y="5091636"/>
              <a:ext cx="3999326" cy="17267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FeCl</a:t>
              </a:r>
              <a:r>
                <a:rPr lang="it-IT" altLang="it-IT" sz="27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	  Fe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3+</a:t>
              </a:r>
              <a:r>
                <a:rPr lang="it-IT" altLang="it-IT" sz="27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 +   3Cl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CCFF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	 1 mole	  3 moli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 FeCl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= 3 equivalenti</a:t>
              </a:r>
              <a:endParaRPr lang="it-IT" altLang="it-IT" sz="2400">
                <a:solidFill>
                  <a:srgbClr val="FF66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1219" name="Line 15"/>
            <p:cNvSpPr>
              <a:spLocks noChangeShapeType="1"/>
            </p:cNvSpPr>
            <p:nvPr/>
          </p:nvSpPr>
          <p:spPr bwMode="auto">
            <a:xfrm>
              <a:off x="1080561" y="5301208"/>
              <a:ext cx="550862" cy="0"/>
            </a:xfrm>
            <a:prstGeom prst="line">
              <a:avLst/>
            </a:prstGeom>
            <a:noFill/>
            <a:ln w="4762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588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79"/>
    </mc:Choice>
    <mc:Fallback>
      <p:transition spd="slow" advTm="9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9" grpId="0" animBg="1"/>
      <p:bldP spid="21" grpId="0"/>
      <p:bldP spid="23" grpId="0" animBg="1"/>
      <p:bldP spid="25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4"/>
          <p:cNvSpPr>
            <a:spLocks noChangeArrowheads="1"/>
          </p:cNvSpPr>
          <p:nvPr/>
        </p:nvSpPr>
        <p:spPr bwMode="auto">
          <a:xfrm>
            <a:off x="1603376" y="390525"/>
            <a:ext cx="8728075" cy="46038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227" name="AutoShape 7"/>
          <p:cNvSpPr>
            <a:spLocks noChangeArrowheads="1"/>
          </p:cNvSpPr>
          <p:nvPr/>
        </p:nvSpPr>
        <p:spPr bwMode="auto">
          <a:xfrm>
            <a:off x="1603376" y="2447926"/>
            <a:ext cx="8728075" cy="87313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228" name="AutoShape 12"/>
          <p:cNvSpPr>
            <a:spLocks noChangeArrowheads="1"/>
          </p:cNvSpPr>
          <p:nvPr/>
        </p:nvSpPr>
        <p:spPr bwMode="auto">
          <a:xfrm>
            <a:off x="1603375" y="4429125"/>
            <a:ext cx="8705850" cy="46038"/>
          </a:xfrm>
          <a:prstGeom prst="bevel">
            <a:avLst>
              <a:gd name="adj" fmla="val 50000"/>
            </a:avLst>
          </a:prstGeom>
          <a:solidFill>
            <a:schemeClr val="hlink"/>
          </a:solidFill>
          <a:ln w="127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229" name="Line 8"/>
          <p:cNvSpPr>
            <a:spLocks noChangeShapeType="1"/>
          </p:cNvSpPr>
          <p:nvPr/>
        </p:nvSpPr>
        <p:spPr bwMode="auto">
          <a:xfrm>
            <a:off x="5781675" y="498476"/>
            <a:ext cx="0" cy="1871663"/>
          </a:xfrm>
          <a:prstGeom prst="line">
            <a:avLst/>
          </a:prstGeom>
          <a:noFill/>
          <a:ln w="88900" cmpd="tri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Line 14"/>
          <p:cNvSpPr>
            <a:spLocks noChangeShapeType="1"/>
          </p:cNvSpPr>
          <p:nvPr/>
        </p:nvSpPr>
        <p:spPr bwMode="auto">
          <a:xfrm flipH="1">
            <a:off x="5781675" y="2586038"/>
            <a:ext cx="0" cy="1776412"/>
          </a:xfrm>
          <a:prstGeom prst="line">
            <a:avLst/>
          </a:prstGeom>
          <a:noFill/>
          <a:ln w="88900" cmpd="tri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603376" y="569914"/>
            <a:ext cx="4170363" cy="1925637"/>
            <a:chOff x="79999" y="570327"/>
            <a:chExt cx="4170364" cy="1925284"/>
          </a:xfrm>
        </p:grpSpPr>
        <p:sp>
          <p:nvSpPr>
            <p:cNvPr id="52239" name="Text Box 23"/>
            <p:cNvSpPr txBox="1">
              <a:spLocks noChangeArrowheads="1"/>
            </p:cNvSpPr>
            <p:nvPr/>
          </p:nvSpPr>
          <p:spPr bwMode="auto">
            <a:xfrm>
              <a:off x="79999" y="570327"/>
              <a:ext cx="4170364" cy="19252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Al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(SO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    2Al</a:t>
              </a:r>
              <a:r>
                <a:rPr lang="it-IT" altLang="it-IT" sz="24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3+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+ 3SO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7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CCFF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1 mole	    2 moli    3 moli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 Al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(SO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6 equivalenti</a:t>
              </a:r>
              <a:endParaRPr lang="it-IT" altLang="it-IT" sz="2400">
                <a:solidFill>
                  <a:srgbClr val="FF66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2240" name="Line 15"/>
            <p:cNvSpPr>
              <a:spLocks noChangeShapeType="1"/>
            </p:cNvSpPr>
            <p:nvPr/>
          </p:nvSpPr>
          <p:spPr bwMode="auto">
            <a:xfrm>
              <a:off x="1547664" y="836712"/>
              <a:ext cx="550862" cy="0"/>
            </a:xfrm>
            <a:prstGeom prst="line">
              <a:avLst/>
            </a:prstGeom>
            <a:noFill/>
            <a:ln w="4762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6007101" y="512763"/>
            <a:ext cx="42322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cationi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6 moli di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  carica positiva</a:t>
            </a:r>
          </a:p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anioni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6 moli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elettroni</a:t>
            </a:r>
            <a:endParaRPr lang="it-IT" altLang="it-IT" sz="2200" b="1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6572251" y="1844676"/>
            <a:ext cx="3241675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 = 1/6 peso formula</a:t>
            </a:r>
            <a:endParaRPr lang="it-IT" altLang="it-IT" sz="2400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603376" y="2654301"/>
            <a:ext cx="4035425" cy="1731963"/>
            <a:chOff x="79999" y="2654671"/>
            <a:chExt cx="4034592" cy="1731385"/>
          </a:xfrm>
        </p:grpSpPr>
        <p:sp>
          <p:nvSpPr>
            <p:cNvPr id="52237" name="Text Box 29"/>
            <p:cNvSpPr txBox="1">
              <a:spLocks noChangeArrowheads="1"/>
            </p:cNvSpPr>
            <p:nvPr/>
          </p:nvSpPr>
          <p:spPr bwMode="auto">
            <a:xfrm>
              <a:off x="79999" y="2654671"/>
              <a:ext cx="4034592" cy="1731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Ti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(PO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    3Ti</a:t>
              </a:r>
              <a:r>
                <a:rPr lang="it-IT" altLang="it-IT" sz="24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4+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+ 4PO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 baseline="30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3-</a:t>
              </a:r>
              <a:endPara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>
                  <a:solidFill>
                    <a:srgbClr val="CCFFCC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  1 mole	    3 moli	   4 moli</a:t>
              </a:r>
              <a:endParaRPr lang="it-IT" altLang="it-IT" sz="27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mole Ti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(PO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</a:t>
              </a:r>
              <a:r>
                <a:rPr lang="it-IT" altLang="it-IT" sz="2400" baseline="-250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4</a:t>
              </a: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</a:t>
              </a:r>
            </a:p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>
                  <a:solidFill>
                    <a:srgbClr val="FFFF66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12 equivalenti</a:t>
              </a:r>
              <a:endParaRPr lang="it-IT" altLang="it-IT" sz="2400">
                <a:solidFill>
                  <a:srgbClr val="FF66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52238" name="Line 15"/>
            <p:cNvSpPr>
              <a:spLocks noChangeShapeType="1"/>
            </p:cNvSpPr>
            <p:nvPr/>
          </p:nvSpPr>
          <p:spPr bwMode="auto">
            <a:xfrm>
              <a:off x="1464324" y="2852936"/>
              <a:ext cx="550862" cy="0"/>
            </a:xfrm>
            <a:prstGeom prst="line">
              <a:avLst/>
            </a:prstGeom>
            <a:noFill/>
            <a:ln w="47625">
              <a:solidFill>
                <a:srgbClr val="FFFF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 Box 30"/>
          <p:cNvSpPr txBox="1">
            <a:spLocks noChangeArrowheads="1"/>
          </p:cNvSpPr>
          <p:nvPr/>
        </p:nvSpPr>
        <p:spPr bwMode="auto">
          <a:xfrm>
            <a:off x="5926139" y="2667000"/>
            <a:ext cx="42322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cationi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12 moli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  carica positiva</a:t>
            </a:r>
          </a:p>
          <a:p>
            <a:pPr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 u="sng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Carica anioni</a:t>
            </a: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12 moli di 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		elettroni</a:t>
            </a:r>
            <a:endParaRPr lang="it-IT" altLang="it-IT" sz="2200" b="1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434138" y="3898901"/>
            <a:ext cx="3378200" cy="3587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>
                <a:solidFill>
                  <a:srgbClr val="FFFF66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 = 1/12 peso formula</a:t>
            </a:r>
            <a:endParaRPr lang="it-IT" altLang="it-IT" sz="2400">
              <a:solidFill>
                <a:srgbClr val="FF66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47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34"/>
    </mc:Choice>
    <mc:Fallback>
      <p:transition spd="slow" advTm="5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/>
      <p:bldP spid="29" grpId="0" animBg="1"/>
      <p:bldP spid="32" grpId="0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943"/>
          <p:cNvSpPr>
            <a:spLocks noChangeArrowheads="1" noChangeShapeType="1" noTextEdit="1"/>
          </p:cNvSpPr>
          <p:nvPr/>
        </p:nvSpPr>
        <p:spPr bwMode="auto">
          <a:xfrm>
            <a:off x="2640013" y="265114"/>
            <a:ext cx="6286500" cy="604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Arial Black" panose="020B0A04020102020204" pitchFamily="34" charset="0"/>
                <a:cs typeface="Times New Roman" panose="02020603050405020304" pitchFamily="18" charset="0"/>
              </a:rPr>
              <a:t>Principio di Le Chatelier negli Equilibri Chimici</a:t>
            </a:r>
          </a:p>
        </p:txBody>
      </p:sp>
      <p:grpSp>
        <p:nvGrpSpPr>
          <p:cNvPr id="38915" name="Gruppo 18"/>
          <p:cNvGrpSpPr>
            <a:grpSpLocks/>
          </p:cNvGrpSpPr>
          <p:nvPr/>
        </p:nvGrpSpPr>
        <p:grpSpPr bwMode="auto">
          <a:xfrm>
            <a:off x="2509839" y="1090613"/>
            <a:ext cx="4275137" cy="419100"/>
            <a:chOff x="1565275" y="1128713"/>
            <a:chExt cx="4275137" cy="419100"/>
          </a:xfrm>
        </p:grpSpPr>
        <p:sp>
          <p:nvSpPr>
            <p:cNvPr id="39844" name="Rectangle 3"/>
            <p:cNvSpPr>
              <a:spLocks noChangeArrowheads="1"/>
            </p:cNvSpPr>
            <p:nvPr/>
          </p:nvSpPr>
          <p:spPr bwMode="auto">
            <a:xfrm>
              <a:off x="1565275" y="1128713"/>
              <a:ext cx="2222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66"/>
                  </a:solidFill>
                  <a:latin typeface="Arial" panose="020B0604020202020204" pitchFamily="34" charset="0"/>
                </a:rPr>
                <a:t>N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sp>
          <p:nvSpPr>
            <p:cNvPr id="39845" name="Rectangle 4"/>
            <p:cNvSpPr>
              <a:spLocks noChangeArrowheads="1"/>
            </p:cNvSpPr>
            <p:nvPr/>
          </p:nvSpPr>
          <p:spPr bwMode="auto">
            <a:xfrm>
              <a:off x="1806575" y="1347788"/>
              <a:ext cx="3079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2(g)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sp>
          <p:nvSpPr>
            <p:cNvPr id="39846" name="Rectangle 7"/>
            <p:cNvSpPr>
              <a:spLocks noChangeArrowheads="1"/>
            </p:cNvSpPr>
            <p:nvPr/>
          </p:nvSpPr>
          <p:spPr bwMode="auto">
            <a:xfrm>
              <a:off x="2300288" y="1128713"/>
              <a:ext cx="265112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66"/>
                  </a:solidFill>
                  <a:latin typeface="Arial" panose="020B0604020202020204" pitchFamily="34" charset="0"/>
                </a:rPr>
                <a:t>+ 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sp>
          <p:nvSpPr>
            <p:cNvPr id="39847" name="Rectangle 9"/>
            <p:cNvSpPr>
              <a:spLocks noChangeArrowheads="1"/>
            </p:cNvSpPr>
            <p:nvPr/>
          </p:nvSpPr>
          <p:spPr bwMode="auto">
            <a:xfrm>
              <a:off x="2679700" y="1128713"/>
              <a:ext cx="39370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66"/>
                  </a:solidFill>
                  <a:latin typeface="Arial" panose="020B0604020202020204" pitchFamily="34" charset="0"/>
                </a:rPr>
                <a:t>3H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sp>
          <p:nvSpPr>
            <p:cNvPr id="39848" name="Rectangle 10"/>
            <p:cNvSpPr>
              <a:spLocks noChangeArrowheads="1"/>
            </p:cNvSpPr>
            <p:nvPr/>
          </p:nvSpPr>
          <p:spPr bwMode="auto">
            <a:xfrm>
              <a:off x="3055494" y="1347788"/>
              <a:ext cx="3079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2(g)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sp>
          <p:nvSpPr>
            <p:cNvPr id="39849" name="Rectangle 28"/>
            <p:cNvSpPr>
              <a:spLocks noChangeArrowheads="1"/>
            </p:cNvSpPr>
            <p:nvPr/>
          </p:nvSpPr>
          <p:spPr bwMode="auto">
            <a:xfrm>
              <a:off x="4949825" y="1128713"/>
              <a:ext cx="617538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>
                  <a:solidFill>
                    <a:srgbClr val="FF0066"/>
                  </a:solidFill>
                  <a:latin typeface="Arial" panose="020B0604020202020204" pitchFamily="34" charset="0"/>
                </a:rPr>
                <a:t>2NH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sp>
          <p:nvSpPr>
            <p:cNvPr id="39850" name="Rectangle 29"/>
            <p:cNvSpPr>
              <a:spLocks noChangeArrowheads="1"/>
            </p:cNvSpPr>
            <p:nvPr/>
          </p:nvSpPr>
          <p:spPr bwMode="auto">
            <a:xfrm>
              <a:off x="5532437" y="1333500"/>
              <a:ext cx="307975" cy="200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300" b="1">
                  <a:solidFill>
                    <a:srgbClr val="FF0066"/>
                  </a:solidFill>
                  <a:latin typeface="Arial" panose="020B0604020202020204" pitchFamily="34" charset="0"/>
                </a:rPr>
                <a:t>3(g)</a:t>
              </a:r>
              <a:endParaRPr lang="it-IT" altLang="it-IT" sz="1700">
                <a:solidFill>
                  <a:srgbClr val="000000"/>
                </a:solidFill>
              </a:endParaRPr>
            </a:p>
          </p:txBody>
        </p:sp>
        <p:cxnSp>
          <p:nvCxnSpPr>
            <p:cNvPr id="15" name="Connettore 2 14"/>
            <p:cNvCxnSpPr/>
            <p:nvPr/>
          </p:nvCxnSpPr>
          <p:spPr>
            <a:xfrm>
              <a:off x="3686175" y="1312863"/>
              <a:ext cx="979487" cy="0"/>
            </a:xfrm>
            <a:prstGeom prst="straightConnector1">
              <a:avLst/>
            </a:prstGeom>
            <a:ln w="28575">
              <a:solidFill>
                <a:srgbClr val="CC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/>
            <p:cNvCxnSpPr/>
            <p:nvPr/>
          </p:nvCxnSpPr>
          <p:spPr>
            <a:xfrm flipH="1">
              <a:off x="3598862" y="1447800"/>
              <a:ext cx="1066800" cy="0"/>
            </a:xfrm>
            <a:prstGeom prst="straightConnector1">
              <a:avLst/>
            </a:prstGeom>
            <a:ln w="28575">
              <a:solidFill>
                <a:srgbClr val="CC00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916" name="Text Box 928"/>
          <p:cNvSpPr txBox="1">
            <a:spLocks noChangeArrowheads="1"/>
          </p:cNvSpPr>
          <p:nvPr/>
        </p:nvSpPr>
        <p:spPr bwMode="auto">
          <a:xfrm>
            <a:off x="7032626" y="922339"/>
            <a:ext cx="30527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6699"/>
                </a:solidFill>
              </a:rPr>
              <a:t>Reazione esotermica,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6699"/>
                </a:solidFill>
              </a:rPr>
              <a:t>con contrazione di volume</a:t>
            </a:r>
          </a:p>
        </p:txBody>
      </p:sp>
      <p:sp>
        <p:nvSpPr>
          <p:cNvPr id="38917" name="Rectangle 168"/>
          <p:cNvSpPr>
            <a:spLocks noChangeArrowheads="1"/>
          </p:cNvSpPr>
          <p:nvPr/>
        </p:nvSpPr>
        <p:spPr bwMode="auto">
          <a:xfrm>
            <a:off x="8228014" y="5770563"/>
            <a:ext cx="15001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grpSp>
        <p:nvGrpSpPr>
          <p:cNvPr id="2128" name="Gruppo 2127"/>
          <p:cNvGrpSpPr>
            <a:grpSpLocks/>
          </p:cNvGrpSpPr>
          <p:nvPr/>
        </p:nvGrpSpPr>
        <p:grpSpPr bwMode="auto">
          <a:xfrm>
            <a:off x="1558926" y="2174876"/>
            <a:ext cx="8882063" cy="3590925"/>
            <a:chOff x="-1" y="1875762"/>
            <a:chExt cx="8882756" cy="3590925"/>
          </a:xfrm>
        </p:grpSpPr>
        <p:sp>
          <p:nvSpPr>
            <p:cNvPr id="38919" name="Line 247"/>
            <p:cNvSpPr>
              <a:spLocks noChangeShapeType="1"/>
            </p:cNvSpPr>
            <p:nvPr/>
          </p:nvSpPr>
          <p:spPr bwMode="auto">
            <a:xfrm>
              <a:off x="0" y="4704727"/>
              <a:ext cx="868743" cy="108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920" name="Line 247"/>
            <p:cNvSpPr>
              <a:spLocks noChangeShapeType="1"/>
            </p:cNvSpPr>
            <p:nvPr/>
          </p:nvSpPr>
          <p:spPr bwMode="auto">
            <a:xfrm>
              <a:off x="-1" y="3362345"/>
              <a:ext cx="868743" cy="1084"/>
            </a:xfrm>
            <a:prstGeom prst="line">
              <a:avLst/>
            </a:prstGeom>
            <a:noFill/>
            <a:ln w="3651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8921" name="Gruppo 2126"/>
            <p:cNvGrpSpPr>
              <a:grpSpLocks/>
            </p:cNvGrpSpPr>
            <p:nvPr/>
          </p:nvGrpSpPr>
          <p:grpSpPr bwMode="auto">
            <a:xfrm>
              <a:off x="235683" y="1875762"/>
              <a:ext cx="8647072" cy="3590925"/>
              <a:chOff x="235683" y="1875762"/>
              <a:chExt cx="8647072" cy="3590925"/>
            </a:xfrm>
          </p:grpSpPr>
          <p:sp>
            <p:nvSpPr>
              <p:cNvPr id="38922" name="Freeform 166"/>
              <p:cNvSpPr>
                <a:spLocks/>
              </p:cNvSpPr>
              <p:nvPr/>
            </p:nvSpPr>
            <p:spPr bwMode="auto">
              <a:xfrm>
                <a:off x="5508104" y="4653136"/>
                <a:ext cx="1022030" cy="234133"/>
              </a:xfrm>
              <a:custGeom>
                <a:avLst/>
                <a:gdLst>
                  <a:gd name="T0" fmla="*/ 2147483646 w 2970"/>
                  <a:gd name="T1" fmla="*/ 0 h 451"/>
                  <a:gd name="T2" fmla="*/ 2147483646 w 2970"/>
                  <a:gd name="T3" fmla="*/ 2147483646 h 451"/>
                  <a:gd name="T4" fmla="*/ 2147483646 w 2970"/>
                  <a:gd name="T5" fmla="*/ 2147483646 h 451"/>
                  <a:gd name="T6" fmla="*/ 2147483646 w 2970"/>
                  <a:gd name="T7" fmla="*/ 2147483646 h 451"/>
                  <a:gd name="T8" fmla="*/ 2147483646 w 2970"/>
                  <a:gd name="T9" fmla="*/ 2147483646 h 451"/>
                  <a:gd name="T10" fmla="*/ 2147483646 w 2970"/>
                  <a:gd name="T11" fmla="*/ 2147483646 h 451"/>
                  <a:gd name="T12" fmla="*/ 2147483646 w 2970"/>
                  <a:gd name="T13" fmla="*/ 2147483646 h 451"/>
                  <a:gd name="T14" fmla="*/ 2147483646 w 2970"/>
                  <a:gd name="T15" fmla="*/ 2147483646 h 451"/>
                  <a:gd name="T16" fmla="*/ 2147483646 w 2970"/>
                  <a:gd name="T17" fmla="*/ 2147483646 h 451"/>
                  <a:gd name="T18" fmla="*/ 2147483646 w 2970"/>
                  <a:gd name="T19" fmla="*/ 2147483646 h 451"/>
                  <a:gd name="T20" fmla="*/ 2147483646 w 2970"/>
                  <a:gd name="T21" fmla="*/ 2147483646 h 451"/>
                  <a:gd name="T22" fmla="*/ 2147483646 w 2970"/>
                  <a:gd name="T23" fmla="*/ 2147483646 h 451"/>
                  <a:gd name="T24" fmla="*/ 2147483646 w 2970"/>
                  <a:gd name="T25" fmla="*/ 2147483646 h 451"/>
                  <a:gd name="T26" fmla="*/ 2147483646 w 2970"/>
                  <a:gd name="T27" fmla="*/ 2147483646 h 451"/>
                  <a:gd name="T28" fmla="*/ 2147483646 w 2970"/>
                  <a:gd name="T29" fmla="*/ 2147483646 h 451"/>
                  <a:gd name="T30" fmla="*/ 2147483646 w 2970"/>
                  <a:gd name="T31" fmla="*/ 2147483646 h 451"/>
                  <a:gd name="T32" fmla="*/ 2147483646 w 2970"/>
                  <a:gd name="T33" fmla="*/ 2147483646 h 451"/>
                  <a:gd name="T34" fmla="*/ 0 w 2970"/>
                  <a:gd name="T35" fmla="*/ 2147483646 h 451"/>
                  <a:gd name="T36" fmla="*/ 0 w 2970"/>
                  <a:gd name="T37" fmla="*/ 2147483646 h 451"/>
                  <a:gd name="T38" fmla="*/ 2147483646 w 2970"/>
                  <a:gd name="T39" fmla="*/ 2147483646 h 451"/>
                  <a:gd name="T40" fmla="*/ 2147483646 w 2970"/>
                  <a:gd name="T41" fmla="*/ 2147483646 h 451"/>
                  <a:gd name="T42" fmla="*/ 2147483646 w 2970"/>
                  <a:gd name="T43" fmla="*/ 2147483646 h 451"/>
                  <a:gd name="T44" fmla="*/ 2147483646 w 2970"/>
                  <a:gd name="T45" fmla="*/ 2147483646 h 451"/>
                  <a:gd name="T46" fmla="*/ 2147483646 w 2970"/>
                  <a:gd name="T47" fmla="*/ 0 h 451"/>
                  <a:gd name="T48" fmla="*/ 2147483646 w 2970"/>
                  <a:gd name="T49" fmla="*/ 0 h 4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70" h="451">
                    <a:moveTo>
                      <a:pt x="2923" y="0"/>
                    </a:moveTo>
                    <a:lnTo>
                      <a:pt x="2937" y="2"/>
                    </a:lnTo>
                    <a:lnTo>
                      <a:pt x="2950" y="9"/>
                    </a:lnTo>
                    <a:lnTo>
                      <a:pt x="2960" y="19"/>
                    </a:lnTo>
                    <a:lnTo>
                      <a:pt x="2968" y="32"/>
                    </a:lnTo>
                    <a:lnTo>
                      <a:pt x="2970" y="45"/>
                    </a:lnTo>
                    <a:lnTo>
                      <a:pt x="2970" y="405"/>
                    </a:lnTo>
                    <a:lnTo>
                      <a:pt x="2968" y="418"/>
                    </a:lnTo>
                    <a:lnTo>
                      <a:pt x="2960" y="432"/>
                    </a:lnTo>
                    <a:lnTo>
                      <a:pt x="2950" y="441"/>
                    </a:lnTo>
                    <a:lnTo>
                      <a:pt x="2937" y="449"/>
                    </a:lnTo>
                    <a:lnTo>
                      <a:pt x="2923" y="451"/>
                    </a:lnTo>
                    <a:lnTo>
                      <a:pt x="46" y="451"/>
                    </a:lnTo>
                    <a:lnTo>
                      <a:pt x="33" y="449"/>
                    </a:lnTo>
                    <a:lnTo>
                      <a:pt x="19" y="441"/>
                    </a:lnTo>
                    <a:lnTo>
                      <a:pt x="10" y="432"/>
                    </a:lnTo>
                    <a:lnTo>
                      <a:pt x="2" y="418"/>
                    </a:lnTo>
                    <a:lnTo>
                      <a:pt x="0" y="405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10" y="19"/>
                    </a:lnTo>
                    <a:lnTo>
                      <a:pt x="19" y="9"/>
                    </a:lnTo>
                    <a:lnTo>
                      <a:pt x="33" y="2"/>
                    </a:lnTo>
                    <a:lnTo>
                      <a:pt x="46" y="0"/>
                    </a:lnTo>
                    <a:lnTo>
                      <a:pt x="2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23" name="Rectangle 169"/>
              <p:cNvSpPr>
                <a:spLocks noChangeArrowheads="1"/>
              </p:cNvSpPr>
              <p:nvPr/>
            </p:nvSpPr>
            <p:spPr bwMode="auto">
              <a:xfrm>
                <a:off x="6516216" y="4402629"/>
                <a:ext cx="1290638" cy="712787"/>
              </a:xfrm>
              <a:prstGeom prst="rect">
                <a:avLst/>
              </a:prstGeom>
              <a:solidFill>
                <a:srgbClr val="FFFFFF"/>
              </a:solidFill>
              <a:ln w="36513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4" name="Rectangle 167"/>
              <p:cNvSpPr>
                <a:spLocks noChangeArrowheads="1"/>
              </p:cNvSpPr>
              <p:nvPr/>
            </p:nvSpPr>
            <p:spPr bwMode="auto">
              <a:xfrm>
                <a:off x="5108574" y="4573880"/>
                <a:ext cx="454025" cy="3286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5" name="Line 254"/>
              <p:cNvSpPr>
                <a:spLocks noChangeShapeType="1"/>
              </p:cNvSpPr>
              <p:nvPr/>
            </p:nvSpPr>
            <p:spPr bwMode="auto">
              <a:xfrm>
                <a:off x="2744982" y="3803498"/>
                <a:ext cx="1042" cy="220151"/>
              </a:xfrm>
              <a:prstGeom prst="line">
                <a:avLst/>
              </a:prstGeom>
              <a:noFill/>
              <a:ln w="365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26" name="Rectangle 40"/>
              <p:cNvSpPr>
                <a:spLocks noChangeArrowheads="1"/>
              </p:cNvSpPr>
              <p:nvPr/>
            </p:nvSpPr>
            <p:spPr bwMode="auto">
              <a:xfrm>
                <a:off x="4695824" y="1875762"/>
                <a:ext cx="230187" cy="423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 b="1">
                    <a:solidFill>
                      <a:srgbClr val="3366CC"/>
                    </a:solidFill>
                    <a:latin typeface="Arial" panose="020B0604020202020204" pitchFamily="34" charset="0"/>
                  </a:rPr>
                  <a:t>P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927" name="Line 41"/>
              <p:cNvSpPr>
                <a:spLocks noChangeShapeType="1"/>
              </p:cNvSpPr>
              <p:nvPr/>
            </p:nvSpPr>
            <p:spPr bwMode="auto">
              <a:xfrm>
                <a:off x="4605336" y="2120237"/>
                <a:ext cx="0" cy="633412"/>
              </a:xfrm>
              <a:prstGeom prst="line">
                <a:avLst/>
              </a:prstGeom>
              <a:noFill/>
              <a:ln w="746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28" name="Freeform 42"/>
              <p:cNvSpPr>
                <a:spLocks/>
              </p:cNvSpPr>
              <p:nvPr/>
            </p:nvSpPr>
            <p:spPr bwMode="auto">
              <a:xfrm>
                <a:off x="5526086" y="2717137"/>
                <a:ext cx="0" cy="292100"/>
              </a:xfrm>
              <a:custGeom>
                <a:avLst/>
                <a:gdLst>
                  <a:gd name="T0" fmla="*/ 0 w 2"/>
                  <a:gd name="T1" fmla="*/ 0 h 541"/>
                  <a:gd name="T2" fmla="*/ 0 w 2"/>
                  <a:gd name="T3" fmla="*/ 2147483646 h 541"/>
                  <a:gd name="T4" fmla="*/ 0 w 2"/>
                  <a:gd name="T5" fmla="*/ 2147483646 h 541"/>
                  <a:gd name="T6" fmla="*/ 1 w 2"/>
                  <a:gd name="T7" fmla="*/ 0 h 541"/>
                  <a:gd name="T8" fmla="*/ 0 w 2"/>
                  <a:gd name="T9" fmla="*/ 0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41">
                    <a:moveTo>
                      <a:pt x="0" y="0"/>
                    </a:moveTo>
                    <a:lnTo>
                      <a:pt x="0" y="54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29" name="Freeform 43"/>
              <p:cNvSpPr>
                <a:spLocks/>
              </p:cNvSpPr>
              <p:nvPr/>
            </p:nvSpPr>
            <p:spPr bwMode="auto">
              <a:xfrm>
                <a:off x="546893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0" name="Freeform 44"/>
              <p:cNvSpPr>
                <a:spLocks/>
              </p:cNvSpPr>
              <p:nvPr/>
            </p:nvSpPr>
            <p:spPr bwMode="auto">
              <a:xfrm>
                <a:off x="541178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6E0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1" name="Freeform 45"/>
              <p:cNvSpPr>
                <a:spLocks/>
              </p:cNvSpPr>
              <p:nvPr/>
            </p:nvSpPr>
            <p:spPr bwMode="auto">
              <a:xfrm>
                <a:off x="5354636" y="2717137"/>
                <a:ext cx="58738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761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2" name="Freeform 46"/>
              <p:cNvSpPr>
                <a:spLocks/>
              </p:cNvSpPr>
              <p:nvPr/>
            </p:nvSpPr>
            <p:spPr bwMode="auto">
              <a:xfrm>
                <a:off x="5295899" y="2717137"/>
                <a:ext cx="60325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7E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3" name="Freeform 47"/>
              <p:cNvSpPr>
                <a:spLocks/>
              </p:cNvSpPr>
              <p:nvPr/>
            </p:nvSpPr>
            <p:spPr bwMode="auto">
              <a:xfrm>
                <a:off x="523874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8638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4" name="Freeform 48"/>
              <p:cNvSpPr>
                <a:spLocks/>
              </p:cNvSpPr>
              <p:nvPr/>
            </p:nvSpPr>
            <p:spPr bwMode="auto">
              <a:xfrm>
                <a:off x="5184774" y="2717137"/>
                <a:ext cx="57150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8E4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5" name="Freeform 49"/>
              <p:cNvSpPr>
                <a:spLocks/>
              </p:cNvSpPr>
              <p:nvPr/>
            </p:nvSpPr>
            <p:spPr bwMode="auto">
              <a:xfrm>
                <a:off x="5126036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965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6" name="Freeform 50"/>
              <p:cNvSpPr>
                <a:spLocks/>
              </p:cNvSpPr>
              <p:nvPr/>
            </p:nvSpPr>
            <p:spPr bwMode="auto">
              <a:xfrm>
                <a:off x="506888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9E62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7" name="Freeform 51"/>
              <p:cNvSpPr>
                <a:spLocks/>
              </p:cNvSpPr>
              <p:nvPr/>
            </p:nvSpPr>
            <p:spPr bwMode="auto">
              <a:xfrm>
                <a:off x="501173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A67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8" name="Freeform 52"/>
              <p:cNvSpPr>
                <a:spLocks/>
              </p:cNvSpPr>
              <p:nvPr/>
            </p:nvSpPr>
            <p:spPr bwMode="auto">
              <a:xfrm>
                <a:off x="4954586" y="2717137"/>
                <a:ext cx="58738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AE7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39" name="Freeform 53"/>
              <p:cNvSpPr>
                <a:spLocks/>
              </p:cNvSpPr>
              <p:nvPr/>
            </p:nvSpPr>
            <p:spPr bwMode="auto">
              <a:xfrm>
                <a:off x="4899024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B68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0" name="Freeform 54"/>
              <p:cNvSpPr>
                <a:spLocks/>
              </p:cNvSpPr>
              <p:nvPr/>
            </p:nvSpPr>
            <p:spPr bwMode="auto">
              <a:xfrm>
                <a:off x="483869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1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BE9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1" name="Freeform 55"/>
              <p:cNvSpPr>
                <a:spLocks/>
              </p:cNvSpPr>
              <p:nvPr/>
            </p:nvSpPr>
            <p:spPr bwMode="auto">
              <a:xfrm>
                <a:off x="478154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1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C6A8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2" name="Freeform 56"/>
              <p:cNvSpPr>
                <a:spLocks/>
              </p:cNvSpPr>
              <p:nvPr/>
            </p:nvSpPr>
            <p:spPr bwMode="auto">
              <a:xfrm>
                <a:off x="4725986" y="2717137"/>
                <a:ext cx="58738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CEB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3" name="Freeform 57"/>
              <p:cNvSpPr>
                <a:spLocks/>
              </p:cNvSpPr>
              <p:nvPr/>
            </p:nvSpPr>
            <p:spPr bwMode="auto">
              <a:xfrm>
                <a:off x="466883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D6C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4" name="Freeform 58"/>
              <p:cNvSpPr>
                <a:spLocks/>
              </p:cNvSpPr>
              <p:nvPr/>
            </p:nvSpPr>
            <p:spPr bwMode="auto">
              <a:xfrm>
                <a:off x="461168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DED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5" name="Freeform 59"/>
              <p:cNvSpPr>
                <a:spLocks/>
              </p:cNvSpPr>
              <p:nvPr/>
            </p:nvSpPr>
            <p:spPr bwMode="auto">
              <a:xfrm>
                <a:off x="4554536" y="2717137"/>
                <a:ext cx="58738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E6E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6" name="Freeform 60"/>
              <p:cNvSpPr>
                <a:spLocks/>
              </p:cNvSpPr>
              <p:nvPr/>
            </p:nvSpPr>
            <p:spPr bwMode="auto">
              <a:xfrm>
                <a:off x="449579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7" name="Freeform 61"/>
              <p:cNvSpPr>
                <a:spLocks/>
              </p:cNvSpPr>
              <p:nvPr/>
            </p:nvSpPr>
            <p:spPr bwMode="auto">
              <a:xfrm>
                <a:off x="4438649" y="2717137"/>
                <a:ext cx="60325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E2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8" name="Freeform 62"/>
              <p:cNvSpPr>
                <a:spLocks/>
              </p:cNvSpPr>
              <p:nvPr/>
            </p:nvSpPr>
            <p:spPr bwMode="auto">
              <a:xfrm>
                <a:off x="438149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DACE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49" name="Freeform 63"/>
              <p:cNvSpPr>
                <a:spLocks/>
              </p:cNvSpPr>
              <p:nvPr/>
            </p:nvSpPr>
            <p:spPr bwMode="auto">
              <a:xfrm>
                <a:off x="4325936" y="2717137"/>
                <a:ext cx="58738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D2C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0" name="Freeform 64"/>
              <p:cNvSpPr>
                <a:spLocks/>
              </p:cNvSpPr>
              <p:nvPr/>
            </p:nvSpPr>
            <p:spPr bwMode="auto">
              <a:xfrm>
                <a:off x="4268786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CA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1" name="Freeform 65"/>
              <p:cNvSpPr>
                <a:spLocks/>
              </p:cNvSpPr>
              <p:nvPr/>
            </p:nvSpPr>
            <p:spPr bwMode="auto">
              <a:xfrm>
                <a:off x="421163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C2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2" name="Freeform 66"/>
              <p:cNvSpPr>
                <a:spLocks/>
              </p:cNvSpPr>
              <p:nvPr/>
            </p:nvSpPr>
            <p:spPr bwMode="auto">
              <a:xfrm>
                <a:off x="415448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BA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3" name="Freeform 67"/>
              <p:cNvSpPr>
                <a:spLocks/>
              </p:cNvSpPr>
              <p:nvPr/>
            </p:nvSpPr>
            <p:spPr bwMode="auto">
              <a:xfrm>
                <a:off x="409574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B28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4" name="Freeform 68"/>
              <p:cNvSpPr>
                <a:spLocks/>
              </p:cNvSpPr>
              <p:nvPr/>
            </p:nvSpPr>
            <p:spPr bwMode="auto">
              <a:xfrm>
                <a:off x="4041774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AA7A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5" name="Freeform 69"/>
              <p:cNvSpPr>
                <a:spLocks/>
              </p:cNvSpPr>
              <p:nvPr/>
            </p:nvSpPr>
            <p:spPr bwMode="auto">
              <a:xfrm>
                <a:off x="3981449" y="2717137"/>
                <a:ext cx="61912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A26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6" name="Freeform 70"/>
              <p:cNvSpPr>
                <a:spLocks/>
              </p:cNvSpPr>
              <p:nvPr/>
            </p:nvSpPr>
            <p:spPr bwMode="auto">
              <a:xfrm>
                <a:off x="3925886" y="2717137"/>
                <a:ext cx="58738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9A5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7" name="Freeform 71"/>
              <p:cNvSpPr>
                <a:spLocks/>
              </p:cNvSpPr>
              <p:nvPr/>
            </p:nvSpPr>
            <p:spPr bwMode="auto">
              <a:xfrm>
                <a:off x="3868736" y="2717137"/>
                <a:ext cx="57150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1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925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8" name="Freeform 72"/>
              <p:cNvSpPr>
                <a:spLocks/>
              </p:cNvSpPr>
              <p:nvPr/>
            </p:nvSpPr>
            <p:spPr bwMode="auto">
              <a:xfrm>
                <a:off x="381158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1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8A4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59" name="Freeform 73"/>
              <p:cNvSpPr>
                <a:spLocks/>
              </p:cNvSpPr>
              <p:nvPr/>
            </p:nvSpPr>
            <p:spPr bwMode="auto">
              <a:xfrm>
                <a:off x="375443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8234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0" name="Freeform 74"/>
              <p:cNvSpPr>
                <a:spLocks/>
              </p:cNvSpPr>
              <p:nvPr/>
            </p:nvSpPr>
            <p:spPr bwMode="auto">
              <a:xfrm>
                <a:off x="369569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7A2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1" name="Freeform 75"/>
              <p:cNvSpPr>
                <a:spLocks/>
              </p:cNvSpPr>
              <p:nvPr/>
            </p:nvSpPr>
            <p:spPr bwMode="auto">
              <a:xfrm>
                <a:off x="363854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7218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2" name="Freeform 76"/>
              <p:cNvSpPr>
                <a:spLocks/>
              </p:cNvSpPr>
              <p:nvPr/>
            </p:nvSpPr>
            <p:spPr bwMode="auto">
              <a:xfrm>
                <a:off x="3581399" y="2717137"/>
                <a:ext cx="60325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3" name="Freeform 77"/>
              <p:cNvSpPr>
                <a:spLocks/>
              </p:cNvSpPr>
              <p:nvPr/>
            </p:nvSpPr>
            <p:spPr bwMode="auto">
              <a:xfrm>
                <a:off x="3581399" y="2717137"/>
                <a:ext cx="60325" cy="292100"/>
              </a:xfrm>
              <a:custGeom>
                <a:avLst/>
                <a:gdLst>
                  <a:gd name="T0" fmla="*/ 2147483646 w 110"/>
                  <a:gd name="T1" fmla="*/ 0 h 541"/>
                  <a:gd name="T2" fmla="*/ 2147483646 w 110"/>
                  <a:gd name="T3" fmla="*/ 2147483646 h 541"/>
                  <a:gd name="T4" fmla="*/ 0 w 110"/>
                  <a:gd name="T5" fmla="*/ 2147483646 h 541"/>
                  <a:gd name="T6" fmla="*/ 2147483646 w 110"/>
                  <a:gd name="T7" fmla="*/ 0 h 541"/>
                  <a:gd name="T8" fmla="*/ 2147483646 w 110"/>
                  <a:gd name="T9" fmla="*/ 0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10" y="0"/>
                    </a:moveTo>
                    <a:lnTo>
                      <a:pt x="110" y="541"/>
                    </a:lnTo>
                    <a:lnTo>
                      <a:pt x="0" y="541"/>
                    </a:lnTo>
                    <a:lnTo>
                      <a:pt x="2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4" name="Freeform 78"/>
              <p:cNvSpPr>
                <a:spLocks/>
              </p:cNvSpPr>
              <p:nvPr/>
            </p:nvSpPr>
            <p:spPr bwMode="auto">
              <a:xfrm>
                <a:off x="3641724" y="2717137"/>
                <a:ext cx="1884362" cy="292100"/>
              </a:xfrm>
              <a:custGeom>
                <a:avLst/>
                <a:gdLst>
                  <a:gd name="T0" fmla="*/ 2147483646 w 3620"/>
                  <a:gd name="T1" fmla="*/ 0 h 541"/>
                  <a:gd name="T2" fmla="*/ 2147483646 w 3620"/>
                  <a:gd name="T3" fmla="*/ 2147483646 h 541"/>
                  <a:gd name="T4" fmla="*/ 2147483646 w 3620"/>
                  <a:gd name="T5" fmla="*/ 2147483646 h 541"/>
                  <a:gd name="T6" fmla="*/ 2147483646 w 3620"/>
                  <a:gd name="T7" fmla="*/ 2147483646 h 541"/>
                  <a:gd name="T8" fmla="*/ 2147483646 w 3620"/>
                  <a:gd name="T9" fmla="*/ 2147483646 h 541"/>
                  <a:gd name="T10" fmla="*/ 2147483646 w 3620"/>
                  <a:gd name="T11" fmla="*/ 2147483646 h 541"/>
                  <a:gd name="T12" fmla="*/ 2147483646 w 3620"/>
                  <a:gd name="T13" fmla="*/ 2147483646 h 541"/>
                  <a:gd name="T14" fmla="*/ 2147483646 w 3620"/>
                  <a:gd name="T15" fmla="*/ 2147483646 h 541"/>
                  <a:gd name="T16" fmla="*/ 2147483646 w 3620"/>
                  <a:gd name="T17" fmla="*/ 2147483646 h 541"/>
                  <a:gd name="T18" fmla="*/ 2147483646 w 3620"/>
                  <a:gd name="T19" fmla="*/ 2147483646 h 541"/>
                  <a:gd name="T20" fmla="*/ 2147483646 w 3620"/>
                  <a:gd name="T21" fmla="*/ 2147483646 h 541"/>
                  <a:gd name="T22" fmla="*/ 2147483646 w 3620"/>
                  <a:gd name="T23" fmla="*/ 2147483646 h 541"/>
                  <a:gd name="T24" fmla="*/ 2147483646 w 3620"/>
                  <a:gd name="T25" fmla="*/ 2147483646 h 541"/>
                  <a:gd name="T26" fmla="*/ 2147483646 w 3620"/>
                  <a:gd name="T27" fmla="*/ 2147483646 h 541"/>
                  <a:gd name="T28" fmla="*/ 2147483646 w 3620"/>
                  <a:gd name="T29" fmla="*/ 2147483646 h 541"/>
                  <a:gd name="T30" fmla="*/ 2147483646 w 3620"/>
                  <a:gd name="T31" fmla="*/ 2147483646 h 541"/>
                  <a:gd name="T32" fmla="*/ 2147483646 w 3620"/>
                  <a:gd name="T33" fmla="*/ 2147483646 h 541"/>
                  <a:gd name="T34" fmla="*/ 2147483646 w 3620"/>
                  <a:gd name="T35" fmla="*/ 2147483646 h 541"/>
                  <a:gd name="T36" fmla="*/ 2147483646 w 3620"/>
                  <a:gd name="T37" fmla="*/ 2147483646 h 541"/>
                  <a:gd name="T38" fmla="*/ 2147483646 w 3620"/>
                  <a:gd name="T39" fmla="*/ 2147483646 h 541"/>
                  <a:gd name="T40" fmla="*/ 2147483646 w 3620"/>
                  <a:gd name="T41" fmla="*/ 2147483646 h 541"/>
                  <a:gd name="T42" fmla="*/ 2147483646 w 3620"/>
                  <a:gd name="T43" fmla="*/ 2147483646 h 541"/>
                  <a:gd name="T44" fmla="*/ 2147483646 w 3620"/>
                  <a:gd name="T45" fmla="*/ 2147483646 h 541"/>
                  <a:gd name="T46" fmla="*/ 2147483646 w 3620"/>
                  <a:gd name="T47" fmla="*/ 2147483646 h 541"/>
                  <a:gd name="T48" fmla="*/ 2147483646 w 3620"/>
                  <a:gd name="T49" fmla="*/ 2147483646 h 541"/>
                  <a:gd name="T50" fmla="*/ 2147483646 w 3620"/>
                  <a:gd name="T51" fmla="*/ 2147483646 h 541"/>
                  <a:gd name="T52" fmla="*/ 2147483646 w 3620"/>
                  <a:gd name="T53" fmla="*/ 2147483646 h 541"/>
                  <a:gd name="T54" fmla="*/ 2147483646 w 3620"/>
                  <a:gd name="T55" fmla="*/ 2147483646 h 541"/>
                  <a:gd name="T56" fmla="*/ 2147483646 w 3620"/>
                  <a:gd name="T57" fmla="*/ 2147483646 h 541"/>
                  <a:gd name="T58" fmla="*/ 2147483646 w 3620"/>
                  <a:gd name="T59" fmla="*/ 2147483646 h 541"/>
                  <a:gd name="T60" fmla="*/ 2147483646 w 3620"/>
                  <a:gd name="T61" fmla="*/ 2147483646 h 541"/>
                  <a:gd name="T62" fmla="*/ 2147483646 w 3620"/>
                  <a:gd name="T63" fmla="*/ 2147483646 h 541"/>
                  <a:gd name="T64" fmla="*/ 0 w 3620"/>
                  <a:gd name="T65" fmla="*/ 2147483646 h 541"/>
                  <a:gd name="T66" fmla="*/ 0 w 3620"/>
                  <a:gd name="T67" fmla="*/ 2147483646 h 541"/>
                  <a:gd name="T68" fmla="*/ 2147483646 w 3620"/>
                  <a:gd name="T69" fmla="*/ 2147483646 h 541"/>
                  <a:gd name="T70" fmla="*/ 2147483646 w 3620"/>
                  <a:gd name="T71" fmla="*/ 2147483646 h 541"/>
                  <a:gd name="T72" fmla="*/ 2147483646 w 3620"/>
                  <a:gd name="T73" fmla="*/ 2147483646 h 541"/>
                  <a:gd name="T74" fmla="*/ 2147483646 w 3620"/>
                  <a:gd name="T75" fmla="*/ 2147483646 h 541"/>
                  <a:gd name="T76" fmla="*/ 2147483646 w 3620"/>
                  <a:gd name="T77" fmla="*/ 2147483646 h 541"/>
                  <a:gd name="T78" fmla="*/ 2147483646 w 3620"/>
                  <a:gd name="T79" fmla="*/ 2147483646 h 541"/>
                  <a:gd name="T80" fmla="*/ 2147483646 w 3620"/>
                  <a:gd name="T81" fmla="*/ 2147483646 h 541"/>
                  <a:gd name="T82" fmla="*/ 2147483646 w 3620"/>
                  <a:gd name="T83" fmla="*/ 2147483646 h 541"/>
                  <a:gd name="T84" fmla="*/ 2147483646 w 3620"/>
                  <a:gd name="T85" fmla="*/ 2147483646 h 541"/>
                  <a:gd name="T86" fmla="*/ 2147483646 w 3620"/>
                  <a:gd name="T87" fmla="*/ 0 h 541"/>
                  <a:gd name="T88" fmla="*/ 2147483646 w 3620"/>
                  <a:gd name="T89" fmla="*/ 0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620" h="541">
                    <a:moveTo>
                      <a:pt x="3457" y="0"/>
                    </a:moveTo>
                    <a:lnTo>
                      <a:pt x="3482" y="2"/>
                    </a:lnTo>
                    <a:lnTo>
                      <a:pt x="3507" y="7"/>
                    </a:lnTo>
                    <a:lnTo>
                      <a:pt x="3531" y="17"/>
                    </a:lnTo>
                    <a:lnTo>
                      <a:pt x="3552" y="30"/>
                    </a:lnTo>
                    <a:lnTo>
                      <a:pt x="3571" y="47"/>
                    </a:lnTo>
                    <a:lnTo>
                      <a:pt x="3589" y="66"/>
                    </a:lnTo>
                    <a:lnTo>
                      <a:pt x="3602" y="87"/>
                    </a:lnTo>
                    <a:lnTo>
                      <a:pt x="3612" y="109"/>
                    </a:lnTo>
                    <a:lnTo>
                      <a:pt x="3618" y="134"/>
                    </a:lnTo>
                    <a:lnTo>
                      <a:pt x="3620" y="158"/>
                    </a:lnTo>
                    <a:lnTo>
                      <a:pt x="3620" y="383"/>
                    </a:lnTo>
                    <a:lnTo>
                      <a:pt x="3618" y="407"/>
                    </a:lnTo>
                    <a:lnTo>
                      <a:pt x="3612" y="432"/>
                    </a:lnTo>
                    <a:lnTo>
                      <a:pt x="3602" y="454"/>
                    </a:lnTo>
                    <a:lnTo>
                      <a:pt x="3589" y="475"/>
                    </a:lnTo>
                    <a:lnTo>
                      <a:pt x="3571" y="494"/>
                    </a:lnTo>
                    <a:lnTo>
                      <a:pt x="3552" y="511"/>
                    </a:lnTo>
                    <a:lnTo>
                      <a:pt x="3531" y="524"/>
                    </a:lnTo>
                    <a:lnTo>
                      <a:pt x="3507" y="533"/>
                    </a:lnTo>
                    <a:lnTo>
                      <a:pt x="3482" y="539"/>
                    </a:lnTo>
                    <a:lnTo>
                      <a:pt x="3457" y="541"/>
                    </a:lnTo>
                    <a:lnTo>
                      <a:pt x="163" y="541"/>
                    </a:lnTo>
                    <a:lnTo>
                      <a:pt x="138" y="539"/>
                    </a:lnTo>
                    <a:lnTo>
                      <a:pt x="113" y="533"/>
                    </a:lnTo>
                    <a:lnTo>
                      <a:pt x="90" y="524"/>
                    </a:lnTo>
                    <a:lnTo>
                      <a:pt x="68" y="511"/>
                    </a:lnTo>
                    <a:lnTo>
                      <a:pt x="49" y="494"/>
                    </a:lnTo>
                    <a:lnTo>
                      <a:pt x="31" y="475"/>
                    </a:lnTo>
                    <a:lnTo>
                      <a:pt x="18" y="454"/>
                    </a:lnTo>
                    <a:lnTo>
                      <a:pt x="8" y="432"/>
                    </a:lnTo>
                    <a:lnTo>
                      <a:pt x="2" y="407"/>
                    </a:lnTo>
                    <a:lnTo>
                      <a:pt x="0" y="383"/>
                    </a:lnTo>
                    <a:lnTo>
                      <a:pt x="0" y="158"/>
                    </a:lnTo>
                    <a:lnTo>
                      <a:pt x="2" y="134"/>
                    </a:lnTo>
                    <a:lnTo>
                      <a:pt x="8" y="109"/>
                    </a:lnTo>
                    <a:lnTo>
                      <a:pt x="18" y="87"/>
                    </a:lnTo>
                    <a:lnTo>
                      <a:pt x="31" y="66"/>
                    </a:lnTo>
                    <a:lnTo>
                      <a:pt x="49" y="47"/>
                    </a:lnTo>
                    <a:lnTo>
                      <a:pt x="68" y="30"/>
                    </a:lnTo>
                    <a:lnTo>
                      <a:pt x="90" y="17"/>
                    </a:lnTo>
                    <a:lnTo>
                      <a:pt x="113" y="7"/>
                    </a:lnTo>
                    <a:lnTo>
                      <a:pt x="138" y="2"/>
                    </a:lnTo>
                    <a:lnTo>
                      <a:pt x="163" y="0"/>
                    </a:lnTo>
                    <a:lnTo>
                      <a:pt x="34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5" name="Freeform 79"/>
              <p:cNvSpPr>
                <a:spLocks/>
              </p:cNvSpPr>
              <p:nvPr/>
            </p:nvSpPr>
            <p:spPr bwMode="auto">
              <a:xfrm>
                <a:off x="5526086" y="2717137"/>
                <a:ext cx="0" cy="292100"/>
              </a:xfrm>
              <a:custGeom>
                <a:avLst/>
                <a:gdLst>
                  <a:gd name="T0" fmla="*/ 0 w 2"/>
                  <a:gd name="T1" fmla="*/ 0 h 541"/>
                  <a:gd name="T2" fmla="*/ 0 w 2"/>
                  <a:gd name="T3" fmla="*/ 2147483646 h 541"/>
                  <a:gd name="T4" fmla="*/ 0 w 2"/>
                  <a:gd name="T5" fmla="*/ 2147483646 h 541"/>
                  <a:gd name="T6" fmla="*/ 1 w 2"/>
                  <a:gd name="T7" fmla="*/ 0 h 541"/>
                  <a:gd name="T8" fmla="*/ 0 w 2"/>
                  <a:gd name="T9" fmla="*/ 0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" h="541">
                    <a:moveTo>
                      <a:pt x="0" y="0"/>
                    </a:moveTo>
                    <a:lnTo>
                      <a:pt x="0" y="541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6" name="Freeform 80"/>
              <p:cNvSpPr>
                <a:spLocks/>
              </p:cNvSpPr>
              <p:nvPr/>
            </p:nvSpPr>
            <p:spPr bwMode="auto">
              <a:xfrm>
                <a:off x="546893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7" name="Freeform 81"/>
              <p:cNvSpPr>
                <a:spLocks/>
              </p:cNvSpPr>
              <p:nvPr/>
            </p:nvSpPr>
            <p:spPr bwMode="auto">
              <a:xfrm>
                <a:off x="541178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6E0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8" name="Freeform 82"/>
              <p:cNvSpPr>
                <a:spLocks/>
              </p:cNvSpPr>
              <p:nvPr/>
            </p:nvSpPr>
            <p:spPr bwMode="auto">
              <a:xfrm>
                <a:off x="5354636" y="2717137"/>
                <a:ext cx="58738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761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69" name="Freeform 83"/>
              <p:cNvSpPr>
                <a:spLocks/>
              </p:cNvSpPr>
              <p:nvPr/>
            </p:nvSpPr>
            <p:spPr bwMode="auto">
              <a:xfrm>
                <a:off x="5295899" y="2717137"/>
                <a:ext cx="60325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7E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0" name="Freeform 84"/>
              <p:cNvSpPr>
                <a:spLocks/>
              </p:cNvSpPr>
              <p:nvPr/>
            </p:nvSpPr>
            <p:spPr bwMode="auto">
              <a:xfrm>
                <a:off x="523874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8638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1" name="Freeform 85"/>
              <p:cNvSpPr>
                <a:spLocks/>
              </p:cNvSpPr>
              <p:nvPr/>
            </p:nvSpPr>
            <p:spPr bwMode="auto">
              <a:xfrm>
                <a:off x="5184774" y="2717137"/>
                <a:ext cx="57150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8E4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2" name="Freeform 86"/>
              <p:cNvSpPr>
                <a:spLocks/>
              </p:cNvSpPr>
              <p:nvPr/>
            </p:nvSpPr>
            <p:spPr bwMode="auto">
              <a:xfrm>
                <a:off x="5126036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965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3" name="Freeform 87"/>
              <p:cNvSpPr>
                <a:spLocks/>
              </p:cNvSpPr>
              <p:nvPr/>
            </p:nvSpPr>
            <p:spPr bwMode="auto">
              <a:xfrm>
                <a:off x="506888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9E62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4" name="Freeform 88"/>
              <p:cNvSpPr>
                <a:spLocks/>
              </p:cNvSpPr>
              <p:nvPr/>
            </p:nvSpPr>
            <p:spPr bwMode="auto">
              <a:xfrm>
                <a:off x="501173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A67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5" name="Freeform 89"/>
              <p:cNvSpPr>
                <a:spLocks/>
              </p:cNvSpPr>
              <p:nvPr/>
            </p:nvSpPr>
            <p:spPr bwMode="auto">
              <a:xfrm>
                <a:off x="4954586" y="2717137"/>
                <a:ext cx="58738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AE7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6" name="Freeform 90"/>
              <p:cNvSpPr>
                <a:spLocks/>
              </p:cNvSpPr>
              <p:nvPr/>
            </p:nvSpPr>
            <p:spPr bwMode="auto">
              <a:xfrm>
                <a:off x="4899024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B68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7" name="Freeform 91"/>
              <p:cNvSpPr>
                <a:spLocks/>
              </p:cNvSpPr>
              <p:nvPr/>
            </p:nvSpPr>
            <p:spPr bwMode="auto">
              <a:xfrm>
                <a:off x="483869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1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BE9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8" name="Freeform 92"/>
              <p:cNvSpPr>
                <a:spLocks/>
              </p:cNvSpPr>
              <p:nvPr/>
            </p:nvSpPr>
            <p:spPr bwMode="auto">
              <a:xfrm>
                <a:off x="478154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1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C6A8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79" name="Freeform 93"/>
              <p:cNvSpPr>
                <a:spLocks/>
              </p:cNvSpPr>
              <p:nvPr/>
            </p:nvSpPr>
            <p:spPr bwMode="auto">
              <a:xfrm>
                <a:off x="4725986" y="2717137"/>
                <a:ext cx="58738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CEB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0" name="Freeform 94"/>
              <p:cNvSpPr>
                <a:spLocks/>
              </p:cNvSpPr>
              <p:nvPr/>
            </p:nvSpPr>
            <p:spPr bwMode="auto">
              <a:xfrm>
                <a:off x="466883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D6C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1" name="Freeform 95"/>
              <p:cNvSpPr>
                <a:spLocks/>
              </p:cNvSpPr>
              <p:nvPr/>
            </p:nvSpPr>
            <p:spPr bwMode="auto">
              <a:xfrm>
                <a:off x="461168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DED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2" name="Freeform 96"/>
              <p:cNvSpPr>
                <a:spLocks/>
              </p:cNvSpPr>
              <p:nvPr/>
            </p:nvSpPr>
            <p:spPr bwMode="auto">
              <a:xfrm>
                <a:off x="4554536" y="2717137"/>
                <a:ext cx="58738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E6E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3" name="Freeform 97"/>
              <p:cNvSpPr>
                <a:spLocks/>
              </p:cNvSpPr>
              <p:nvPr/>
            </p:nvSpPr>
            <p:spPr bwMode="auto">
              <a:xfrm>
                <a:off x="449579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4" name="Freeform 98"/>
              <p:cNvSpPr>
                <a:spLocks/>
              </p:cNvSpPr>
              <p:nvPr/>
            </p:nvSpPr>
            <p:spPr bwMode="auto">
              <a:xfrm>
                <a:off x="4438649" y="2717137"/>
                <a:ext cx="60325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E2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5" name="Freeform 99"/>
              <p:cNvSpPr>
                <a:spLocks/>
              </p:cNvSpPr>
              <p:nvPr/>
            </p:nvSpPr>
            <p:spPr bwMode="auto">
              <a:xfrm>
                <a:off x="438149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DACE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6" name="Freeform 100"/>
              <p:cNvSpPr>
                <a:spLocks/>
              </p:cNvSpPr>
              <p:nvPr/>
            </p:nvSpPr>
            <p:spPr bwMode="auto">
              <a:xfrm>
                <a:off x="4325936" y="2717137"/>
                <a:ext cx="58738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D2C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7" name="Freeform 101"/>
              <p:cNvSpPr>
                <a:spLocks/>
              </p:cNvSpPr>
              <p:nvPr/>
            </p:nvSpPr>
            <p:spPr bwMode="auto">
              <a:xfrm>
                <a:off x="4268786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CA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8" name="Freeform 102"/>
              <p:cNvSpPr>
                <a:spLocks/>
              </p:cNvSpPr>
              <p:nvPr/>
            </p:nvSpPr>
            <p:spPr bwMode="auto">
              <a:xfrm>
                <a:off x="421163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C2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89" name="Freeform 103"/>
              <p:cNvSpPr>
                <a:spLocks/>
              </p:cNvSpPr>
              <p:nvPr/>
            </p:nvSpPr>
            <p:spPr bwMode="auto">
              <a:xfrm>
                <a:off x="415448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BA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0" name="Freeform 104"/>
              <p:cNvSpPr>
                <a:spLocks/>
              </p:cNvSpPr>
              <p:nvPr/>
            </p:nvSpPr>
            <p:spPr bwMode="auto">
              <a:xfrm>
                <a:off x="409574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B28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1" name="Freeform 105"/>
              <p:cNvSpPr>
                <a:spLocks/>
              </p:cNvSpPr>
              <p:nvPr/>
            </p:nvSpPr>
            <p:spPr bwMode="auto">
              <a:xfrm>
                <a:off x="4041774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AA7A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2" name="Freeform 106"/>
              <p:cNvSpPr>
                <a:spLocks/>
              </p:cNvSpPr>
              <p:nvPr/>
            </p:nvSpPr>
            <p:spPr bwMode="auto">
              <a:xfrm>
                <a:off x="3981449" y="2717137"/>
                <a:ext cx="61912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A26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3" name="Freeform 107"/>
              <p:cNvSpPr>
                <a:spLocks/>
              </p:cNvSpPr>
              <p:nvPr/>
            </p:nvSpPr>
            <p:spPr bwMode="auto">
              <a:xfrm>
                <a:off x="3925886" y="2717137"/>
                <a:ext cx="58738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9A5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4" name="Freeform 108"/>
              <p:cNvSpPr>
                <a:spLocks/>
              </p:cNvSpPr>
              <p:nvPr/>
            </p:nvSpPr>
            <p:spPr bwMode="auto">
              <a:xfrm>
                <a:off x="3868736" y="2717137"/>
                <a:ext cx="57150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1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925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5" name="Freeform 109"/>
              <p:cNvSpPr>
                <a:spLocks/>
              </p:cNvSpPr>
              <p:nvPr/>
            </p:nvSpPr>
            <p:spPr bwMode="auto">
              <a:xfrm>
                <a:off x="3811586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1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8A4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6" name="Freeform 110"/>
              <p:cNvSpPr>
                <a:spLocks/>
              </p:cNvSpPr>
              <p:nvPr/>
            </p:nvSpPr>
            <p:spPr bwMode="auto">
              <a:xfrm>
                <a:off x="3754436" y="2717137"/>
                <a:ext cx="57150" cy="292100"/>
              </a:xfrm>
              <a:custGeom>
                <a:avLst/>
                <a:gdLst>
                  <a:gd name="T0" fmla="*/ 2147483646 w 111"/>
                  <a:gd name="T1" fmla="*/ 2147483646 h 541"/>
                  <a:gd name="T2" fmla="*/ 2147483646 w 111"/>
                  <a:gd name="T3" fmla="*/ 0 h 541"/>
                  <a:gd name="T4" fmla="*/ 2147483646 w 111"/>
                  <a:gd name="T5" fmla="*/ 0 h 541"/>
                  <a:gd name="T6" fmla="*/ 0 w 111"/>
                  <a:gd name="T7" fmla="*/ 2147483646 h 541"/>
                  <a:gd name="T8" fmla="*/ 2147483646 w 111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41">
                    <a:moveTo>
                      <a:pt x="109" y="541"/>
                    </a:moveTo>
                    <a:lnTo>
                      <a:pt x="111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9" y="541"/>
                    </a:lnTo>
                    <a:close/>
                  </a:path>
                </a:pathLst>
              </a:custGeom>
              <a:solidFill>
                <a:srgbClr val="8234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7" name="Freeform 111"/>
              <p:cNvSpPr>
                <a:spLocks/>
              </p:cNvSpPr>
              <p:nvPr/>
            </p:nvSpPr>
            <p:spPr bwMode="auto">
              <a:xfrm>
                <a:off x="3695699" y="2717137"/>
                <a:ext cx="60325" cy="292100"/>
              </a:xfrm>
              <a:custGeom>
                <a:avLst/>
                <a:gdLst>
                  <a:gd name="T0" fmla="*/ 2147483646 w 112"/>
                  <a:gd name="T1" fmla="*/ 2147483646 h 541"/>
                  <a:gd name="T2" fmla="*/ 2147483646 w 112"/>
                  <a:gd name="T3" fmla="*/ 0 h 541"/>
                  <a:gd name="T4" fmla="*/ 2147483646 w 112"/>
                  <a:gd name="T5" fmla="*/ 0 h 541"/>
                  <a:gd name="T6" fmla="*/ 0 w 112"/>
                  <a:gd name="T7" fmla="*/ 2147483646 h 541"/>
                  <a:gd name="T8" fmla="*/ 2147483646 w 112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2" h="541">
                    <a:moveTo>
                      <a:pt x="110" y="541"/>
                    </a:moveTo>
                    <a:lnTo>
                      <a:pt x="112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0" y="541"/>
                    </a:lnTo>
                    <a:close/>
                  </a:path>
                </a:pathLst>
              </a:custGeom>
              <a:solidFill>
                <a:srgbClr val="7A2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8" name="Freeform 112"/>
              <p:cNvSpPr>
                <a:spLocks/>
              </p:cNvSpPr>
              <p:nvPr/>
            </p:nvSpPr>
            <p:spPr bwMode="auto">
              <a:xfrm>
                <a:off x="3638549" y="2717137"/>
                <a:ext cx="60325" cy="292100"/>
              </a:xfrm>
              <a:custGeom>
                <a:avLst/>
                <a:gdLst>
                  <a:gd name="T0" fmla="*/ 2147483646 w 113"/>
                  <a:gd name="T1" fmla="*/ 2147483646 h 541"/>
                  <a:gd name="T2" fmla="*/ 2147483646 w 113"/>
                  <a:gd name="T3" fmla="*/ 0 h 541"/>
                  <a:gd name="T4" fmla="*/ 2147483646 w 113"/>
                  <a:gd name="T5" fmla="*/ 0 h 541"/>
                  <a:gd name="T6" fmla="*/ 0 w 113"/>
                  <a:gd name="T7" fmla="*/ 2147483646 h 541"/>
                  <a:gd name="T8" fmla="*/ 2147483646 w 113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3" h="541">
                    <a:moveTo>
                      <a:pt x="111" y="541"/>
                    </a:moveTo>
                    <a:lnTo>
                      <a:pt x="113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11" y="541"/>
                    </a:lnTo>
                    <a:close/>
                  </a:path>
                </a:pathLst>
              </a:custGeom>
              <a:solidFill>
                <a:srgbClr val="7218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999" name="Freeform 113"/>
              <p:cNvSpPr>
                <a:spLocks/>
              </p:cNvSpPr>
              <p:nvPr/>
            </p:nvSpPr>
            <p:spPr bwMode="auto">
              <a:xfrm>
                <a:off x="3581399" y="2717137"/>
                <a:ext cx="60325" cy="292100"/>
              </a:xfrm>
              <a:custGeom>
                <a:avLst/>
                <a:gdLst>
                  <a:gd name="T0" fmla="*/ 2147483646 w 110"/>
                  <a:gd name="T1" fmla="*/ 2147483646 h 541"/>
                  <a:gd name="T2" fmla="*/ 2147483646 w 110"/>
                  <a:gd name="T3" fmla="*/ 0 h 541"/>
                  <a:gd name="T4" fmla="*/ 2147483646 w 110"/>
                  <a:gd name="T5" fmla="*/ 0 h 541"/>
                  <a:gd name="T6" fmla="*/ 0 w 110"/>
                  <a:gd name="T7" fmla="*/ 2147483646 h 541"/>
                  <a:gd name="T8" fmla="*/ 2147483646 w 110"/>
                  <a:gd name="T9" fmla="*/ 2147483646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08" y="541"/>
                    </a:moveTo>
                    <a:lnTo>
                      <a:pt x="110" y="0"/>
                    </a:lnTo>
                    <a:lnTo>
                      <a:pt x="2" y="0"/>
                    </a:lnTo>
                    <a:lnTo>
                      <a:pt x="0" y="541"/>
                    </a:lnTo>
                    <a:lnTo>
                      <a:pt x="108" y="541"/>
                    </a:lnTo>
                    <a:close/>
                  </a:path>
                </a:pathLst>
              </a:cu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0" name="Freeform 114"/>
              <p:cNvSpPr>
                <a:spLocks/>
              </p:cNvSpPr>
              <p:nvPr/>
            </p:nvSpPr>
            <p:spPr bwMode="auto">
              <a:xfrm>
                <a:off x="3581399" y="2717137"/>
                <a:ext cx="60325" cy="292100"/>
              </a:xfrm>
              <a:custGeom>
                <a:avLst/>
                <a:gdLst>
                  <a:gd name="T0" fmla="*/ 2147483646 w 110"/>
                  <a:gd name="T1" fmla="*/ 0 h 541"/>
                  <a:gd name="T2" fmla="*/ 2147483646 w 110"/>
                  <a:gd name="T3" fmla="*/ 2147483646 h 541"/>
                  <a:gd name="T4" fmla="*/ 0 w 110"/>
                  <a:gd name="T5" fmla="*/ 2147483646 h 541"/>
                  <a:gd name="T6" fmla="*/ 2147483646 w 110"/>
                  <a:gd name="T7" fmla="*/ 0 h 541"/>
                  <a:gd name="T8" fmla="*/ 2147483646 w 110"/>
                  <a:gd name="T9" fmla="*/ 0 h 5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0" h="541">
                    <a:moveTo>
                      <a:pt x="110" y="0"/>
                    </a:moveTo>
                    <a:lnTo>
                      <a:pt x="110" y="541"/>
                    </a:lnTo>
                    <a:lnTo>
                      <a:pt x="0" y="541"/>
                    </a:lnTo>
                    <a:lnTo>
                      <a:pt x="2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1" name="Freeform 115"/>
              <p:cNvSpPr>
                <a:spLocks/>
              </p:cNvSpPr>
              <p:nvPr/>
            </p:nvSpPr>
            <p:spPr bwMode="auto">
              <a:xfrm>
                <a:off x="3641724" y="2717137"/>
                <a:ext cx="1884362" cy="292100"/>
              </a:xfrm>
              <a:custGeom>
                <a:avLst/>
                <a:gdLst>
                  <a:gd name="T0" fmla="*/ 2147483646 w 3620"/>
                  <a:gd name="T1" fmla="*/ 0 h 541"/>
                  <a:gd name="T2" fmla="*/ 2147483646 w 3620"/>
                  <a:gd name="T3" fmla="*/ 2147483646 h 541"/>
                  <a:gd name="T4" fmla="*/ 2147483646 w 3620"/>
                  <a:gd name="T5" fmla="*/ 2147483646 h 541"/>
                  <a:gd name="T6" fmla="*/ 2147483646 w 3620"/>
                  <a:gd name="T7" fmla="*/ 2147483646 h 541"/>
                  <a:gd name="T8" fmla="*/ 2147483646 w 3620"/>
                  <a:gd name="T9" fmla="*/ 2147483646 h 541"/>
                  <a:gd name="T10" fmla="*/ 2147483646 w 3620"/>
                  <a:gd name="T11" fmla="*/ 2147483646 h 541"/>
                  <a:gd name="T12" fmla="*/ 2147483646 w 3620"/>
                  <a:gd name="T13" fmla="*/ 2147483646 h 541"/>
                  <a:gd name="T14" fmla="*/ 2147483646 w 3620"/>
                  <a:gd name="T15" fmla="*/ 2147483646 h 541"/>
                  <a:gd name="T16" fmla="*/ 2147483646 w 3620"/>
                  <a:gd name="T17" fmla="*/ 2147483646 h 541"/>
                  <a:gd name="T18" fmla="*/ 2147483646 w 3620"/>
                  <a:gd name="T19" fmla="*/ 2147483646 h 541"/>
                  <a:gd name="T20" fmla="*/ 2147483646 w 3620"/>
                  <a:gd name="T21" fmla="*/ 2147483646 h 541"/>
                  <a:gd name="T22" fmla="*/ 2147483646 w 3620"/>
                  <a:gd name="T23" fmla="*/ 2147483646 h 541"/>
                  <a:gd name="T24" fmla="*/ 2147483646 w 3620"/>
                  <a:gd name="T25" fmla="*/ 2147483646 h 541"/>
                  <a:gd name="T26" fmla="*/ 2147483646 w 3620"/>
                  <a:gd name="T27" fmla="*/ 2147483646 h 541"/>
                  <a:gd name="T28" fmla="*/ 2147483646 w 3620"/>
                  <a:gd name="T29" fmla="*/ 2147483646 h 541"/>
                  <a:gd name="T30" fmla="*/ 2147483646 w 3620"/>
                  <a:gd name="T31" fmla="*/ 2147483646 h 541"/>
                  <a:gd name="T32" fmla="*/ 2147483646 w 3620"/>
                  <a:gd name="T33" fmla="*/ 2147483646 h 541"/>
                  <a:gd name="T34" fmla="*/ 2147483646 w 3620"/>
                  <a:gd name="T35" fmla="*/ 2147483646 h 541"/>
                  <a:gd name="T36" fmla="*/ 2147483646 w 3620"/>
                  <a:gd name="T37" fmla="*/ 2147483646 h 541"/>
                  <a:gd name="T38" fmla="*/ 2147483646 w 3620"/>
                  <a:gd name="T39" fmla="*/ 2147483646 h 541"/>
                  <a:gd name="T40" fmla="*/ 2147483646 w 3620"/>
                  <a:gd name="T41" fmla="*/ 2147483646 h 541"/>
                  <a:gd name="T42" fmla="*/ 2147483646 w 3620"/>
                  <a:gd name="T43" fmla="*/ 2147483646 h 541"/>
                  <a:gd name="T44" fmla="*/ 2147483646 w 3620"/>
                  <a:gd name="T45" fmla="*/ 2147483646 h 541"/>
                  <a:gd name="T46" fmla="*/ 2147483646 w 3620"/>
                  <a:gd name="T47" fmla="*/ 2147483646 h 541"/>
                  <a:gd name="T48" fmla="*/ 2147483646 w 3620"/>
                  <a:gd name="T49" fmla="*/ 2147483646 h 541"/>
                  <a:gd name="T50" fmla="*/ 2147483646 w 3620"/>
                  <a:gd name="T51" fmla="*/ 2147483646 h 541"/>
                  <a:gd name="T52" fmla="*/ 2147483646 w 3620"/>
                  <a:gd name="T53" fmla="*/ 2147483646 h 541"/>
                  <a:gd name="T54" fmla="*/ 2147483646 w 3620"/>
                  <a:gd name="T55" fmla="*/ 2147483646 h 541"/>
                  <a:gd name="T56" fmla="*/ 2147483646 w 3620"/>
                  <a:gd name="T57" fmla="*/ 2147483646 h 541"/>
                  <a:gd name="T58" fmla="*/ 2147483646 w 3620"/>
                  <a:gd name="T59" fmla="*/ 2147483646 h 541"/>
                  <a:gd name="T60" fmla="*/ 2147483646 w 3620"/>
                  <a:gd name="T61" fmla="*/ 2147483646 h 541"/>
                  <a:gd name="T62" fmla="*/ 2147483646 w 3620"/>
                  <a:gd name="T63" fmla="*/ 2147483646 h 541"/>
                  <a:gd name="T64" fmla="*/ 0 w 3620"/>
                  <a:gd name="T65" fmla="*/ 2147483646 h 541"/>
                  <a:gd name="T66" fmla="*/ 0 w 3620"/>
                  <a:gd name="T67" fmla="*/ 2147483646 h 541"/>
                  <a:gd name="T68" fmla="*/ 2147483646 w 3620"/>
                  <a:gd name="T69" fmla="*/ 2147483646 h 541"/>
                  <a:gd name="T70" fmla="*/ 2147483646 w 3620"/>
                  <a:gd name="T71" fmla="*/ 2147483646 h 541"/>
                  <a:gd name="T72" fmla="*/ 2147483646 w 3620"/>
                  <a:gd name="T73" fmla="*/ 2147483646 h 541"/>
                  <a:gd name="T74" fmla="*/ 2147483646 w 3620"/>
                  <a:gd name="T75" fmla="*/ 2147483646 h 541"/>
                  <a:gd name="T76" fmla="*/ 2147483646 w 3620"/>
                  <a:gd name="T77" fmla="*/ 2147483646 h 541"/>
                  <a:gd name="T78" fmla="*/ 2147483646 w 3620"/>
                  <a:gd name="T79" fmla="*/ 2147483646 h 541"/>
                  <a:gd name="T80" fmla="*/ 2147483646 w 3620"/>
                  <a:gd name="T81" fmla="*/ 2147483646 h 541"/>
                  <a:gd name="T82" fmla="*/ 2147483646 w 3620"/>
                  <a:gd name="T83" fmla="*/ 2147483646 h 541"/>
                  <a:gd name="T84" fmla="*/ 2147483646 w 3620"/>
                  <a:gd name="T85" fmla="*/ 2147483646 h 541"/>
                  <a:gd name="T86" fmla="*/ 2147483646 w 3620"/>
                  <a:gd name="T87" fmla="*/ 0 h 541"/>
                  <a:gd name="T88" fmla="*/ 2147483646 w 3620"/>
                  <a:gd name="T89" fmla="*/ 0 h 54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620" h="541">
                    <a:moveTo>
                      <a:pt x="3457" y="0"/>
                    </a:moveTo>
                    <a:lnTo>
                      <a:pt x="3482" y="2"/>
                    </a:lnTo>
                    <a:lnTo>
                      <a:pt x="3507" y="7"/>
                    </a:lnTo>
                    <a:lnTo>
                      <a:pt x="3531" y="17"/>
                    </a:lnTo>
                    <a:lnTo>
                      <a:pt x="3552" y="30"/>
                    </a:lnTo>
                    <a:lnTo>
                      <a:pt x="3571" y="47"/>
                    </a:lnTo>
                    <a:lnTo>
                      <a:pt x="3589" y="66"/>
                    </a:lnTo>
                    <a:lnTo>
                      <a:pt x="3602" y="87"/>
                    </a:lnTo>
                    <a:lnTo>
                      <a:pt x="3612" y="109"/>
                    </a:lnTo>
                    <a:lnTo>
                      <a:pt x="3618" y="134"/>
                    </a:lnTo>
                    <a:lnTo>
                      <a:pt x="3620" y="158"/>
                    </a:lnTo>
                    <a:lnTo>
                      <a:pt x="3620" y="383"/>
                    </a:lnTo>
                    <a:lnTo>
                      <a:pt x="3618" y="407"/>
                    </a:lnTo>
                    <a:lnTo>
                      <a:pt x="3612" y="432"/>
                    </a:lnTo>
                    <a:lnTo>
                      <a:pt x="3602" y="454"/>
                    </a:lnTo>
                    <a:lnTo>
                      <a:pt x="3589" y="475"/>
                    </a:lnTo>
                    <a:lnTo>
                      <a:pt x="3571" y="494"/>
                    </a:lnTo>
                    <a:lnTo>
                      <a:pt x="3552" y="511"/>
                    </a:lnTo>
                    <a:lnTo>
                      <a:pt x="3531" y="524"/>
                    </a:lnTo>
                    <a:lnTo>
                      <a:pt x="3507" y="533"/>
                    </a:lnTo>
                    <a:lnTo>
                      <a:pt x="3482" y="539"/>
                    </a:lnTo>
                    <a:lnTo>
                      <a:pt x="3457" y="541"/>
                    </a:lnTo>
                    <a:lnTo>
                      <a:pt x="163" y="541"/>
                    </a:lnTo>
                    <a:lnTo>
                      <a:pt x="138" y="539"/>
                    </a:lnTo>
                    <a:lnTo>
                      <a:pt x="113" y="533"/>
                    </a:lnTo>
                    <a:lnTo>
                      <a:pt x="90" y="524"/>
                    </a:lnTo>
                    <a:lnTo>
                      <a:pt x="68" y="511"/>
                    </a:lnTo>
                    <a:lnTo>
                      <a:pt x="49" y="494"/>
                    </a:lnTo>
                    <a:lnTo>
                      <a:pt x="31" y="475"/>
                    </a:lnTo>
                    <a:lnTo>
                      <a:pt x="18" y="454"/>
                    </a:lnTo>
                    <a:lnTo>
                      <a:pt x="8" y="432"/>
                    </a:lnTo>
                    <a:lnTo>
                      <a:pt x="2" y="407"/>
                    </a:lnTo>
                    <a:lnTo>
                      <a:pt x="0" y="383"/>
                    </a:lnTo>
                    <a:lnTo>
                      <a:pt x="0" y="158"/>
                    </a:lnTo>
                    <a:lnTo>
                      <a:pt x="2" y="134"/>
                    </a:lnTo>
                    <a:lnTo>
                      <a:pt x="8" y="109"/>
                    </a:lnTo>
                    <a:lnTo>
                      <a:pt x="18" y="87"/>
                    </a:lnTo>
                    <a:lnTo>
                      <a:pt x="31" y="66"/>
                    </a:lnTo>
                    <a:lnTo>
                      <a:pt x="49" y="47"/>
                    </a:lnTo>
                    <a:lnTo>
                      <a:pt x="68" y="30"/>
                    </a:lnTo>
                    <a:lnTo>
                      <a:pt x="90" y="17"/>
                    </a:lnTo>
                    <a:lnTo>
                      <a:pt x="113" y="7"/>
                    </a:lnTo>
                    <a:lnTo>
                      <a:pt x="138" y="2"/>
                    </a:lnTo>
                    <a:lnTo>
                      <a:pt x="163" y="0"/>
                    </a:lnTo>
                    <a:lnTo>
                      <a:pt x="3457" y="0"/>
                    </a:lnTo>
                  </a:path>
                </a:pathLst>
              </a:custGeom>
              <a:noFill/>
              <a:ln w="36513">
                <a:solidFill>
                  <a:srgbClr val="6600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2" name="Freeform 116"/>
              <p:cNvSpPr>
                <a:spLocks/>
              </p:cNvSpPr>
              <p:nvPr/>
            </p:nvSpPr>
            <p:spPr bwMode="auto">
              <a:xfrm>
                <a:off x="5287961" y="4053812"/>
                <a:ext cx="1431925" cy="76200"/>
              </a:xfrm>
              <a:custGeom>
                <a:avLst/>
                <a:gdLst>
                  <a:gd name="T0" fmla="*/ 2147483646 w 2747"/>
                  <a:gd name="T1" fmla="*/ 2147483646 h 140"/>
                  <a:gd name="T2" fmla="*/ 2147483646 w 2747"/>
                  <a:gd name="T3" fmla="*/ 2147483646 h 140"/>
                  <a:gd name="T4" fmla="*/ 2147483646 w 2747"/>
                  <a:gd name="T5" fmla="*/ 2147483646 h 140"/>
                  <a:gd name="T6" fmla="*/ 2147483646 w 2747"/>
                  <a:gd name="T7" fmla="*/ 2147483646 h 140"/>
                  <a:gd name="T8" fmla="*/ 2147483646 w 2747"/>
                  <a:gd name="T9" fmla="*/ 2147483646 h 140"/>
                  <a:gd name="T10" fmla="*/ 2147483646 w 2747"/>
                  <a:gd name="T11" fmla="*/ 2147483646 h 140"/>
                  <a:gd name="T12" fmla="*/ 2147483646 w 2747"/>
                  <a:gd name="T13" fmla="*/ 2147483646 h 140"/>
                  <a:gd name="T14" fmla="*/ 2147483646 w 2747"/>
                  <a:gd name="T15" fmla="*/ 2147483646 h 140"/>
                  <a:gd name="T16" fmla="*/ 2147483646 w 2747"/>
                  <a:gd name="T17" fmla="*/ 2147483646 h 140"/>
                  <a:gd name="T18" fmla="*/ 2147483646 w 2747"/>
                  <a:gd name="T19" fmla="*/ 2147483646 h 140"/>
                  <a:gd name="T20" fmla="*/ 2147483646 w 2747"/>
                  <a:gd name="T21" fmla="*/ 2147483646 h 140"/>
                  <a:gd name="T22" fmla="*/ 2147483646 w 2747"/>
                  <a:gd name="T23" fmla="*/ 2147483646 h 140"/>
                  <a:gd name="T24" fmla="*/ 2147483646 w 2747"/>
                  <a:gd name="T25" fmla="*/ 2147483646 h 140"/>
                  <a:gd name="T26" fmla="*/ 2147483646 w 2747"/>
                  <a:gd name="T27" fmla="*/ 2147483646 h 140"/>
                  <a:gd name="T28" fmla="*/ 0 w 2747"/>
                  <a:gd name="T29" fmla="*/ 2147483646 h 140"/>
                  <a:gd name="T30" fmla="*/ 0 w 2747"/>
                  <a:gd name="T31" fmla="*/ 2147483646 h 140"/>
                  <a:gd name="T32" fmla="*/ 0 w 2747"/>
                  <a:gd name="T33" fmla="*/ 2147483646 h 140"/>
                  <a:gd name="T34" fmla="*/ 2147483646 w 2747"/>
                  <a:gd name="T35" fmla="*/ 2147483646 h 140"/>
                  <a:gd name="T36" fmla="*/ 2147483646 w 2747"/>
                  <a:gd name="T37" fmla="*/ 2147483646 h 140"/>
                  <a:gd name="T38" fmla="*/ 2147483646 w 2747"/>
                  <a:gd name="T39" fmla="*/ 2147483646 h 140"/>
                  <a:gd name="T40" fmla="*/ 2147483646 w 2747"/>
                  <a:gd name="T41" fmla="*/ 2147483646 h 140"/>
                  <a:gd name="T42" fmla="*/ 2147483646 w 2747"/>
                  <a:gd name="T43" fmla="*/ 2147483646 h 140"/>
                  <a:gd name="T44" fmla="*/ 2147483646 w 2747"/>
                  <a:gd name="T45" fmla="*/ 2147483646 h 140"/>
                  <a:gd name="T46" fmla="*/ 2147483646 w 2747"/>
                  <a:gd name="T47" fmla="*/ 0 h 140"/>
                  <a:gd name="T48" fmla="*/ 2147483646 w 2747"/>
                  <a:gd name="T49" fmla="*/ 2147483646 h 140"/>
                  <a:gd name="T50" fmla="*/ 2147483646 w 2747"/>
                  <a:gd name="T51" fmla="*/ 2147483646 h 140"/>
                  <a:gd name="T52" fmla="*/ 2147483646 w 2747"/>
                  <a:gd name="T53" fmla="*/ 2147483646 h 140"/>
                  <a:gd name="T54" fmla="*/ 2147483646 w 2747"/>
                  <a:gd name="T55" fmla="*/ 2147483646 h 140"/>
                  <a:gd name="T56" fmla="*/ 2147483646 w 2747"/>
                  <a:gd name="T57" fmla="*/ 2147483646 h 140"/>
                  <a:gd name="T58" fmla="*/ 2147483646 w 2747"/>
                  <a:gd name="T59" fmla="*/ 2147483646 h 140"/>
                  <a:gd name="T60" fmla="*/ 2147483646 w 2747"/>
                  <a:gd name="T61" fmla="*/ 2147483646 h 140"/>
                  <a:gd name="T62" fmla="*/ 2147483646 w 2747"/>
                  <a:gd name="T63" fmla="*/ 2147483646 h 140"/>
                  <a:gd name="T64" fmla="*/ 2147483646 w 2747"/>
                  <a:gd name="T65" fmla="*/ 2147483646 h 14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747" h="140">
                    <a:moveTo>
                      <a:pt x="2747" y="72"/>
                    </a:moveTo>
                    <a:lnTo>
                      <a:pt x="2743" y="87"/>
                    </a:lnTo>
                    <a:lnTo>
                      <a:pt x="2738" y="102"/>
                    </a:lnTo>
                    <a:lnTo>
                      <a:pt x="2730" y="113"/>
                    </a:lnTo>
                    <a:lnTo>
                      <a:pt x="2718" y="125"/>
                    </a:lnTo>
                    <a:lnTo>
                      <a:pt x="2707" y="132"/>
                    </a:lnTo>
                    <a:lnTo>
                      <a:pt x="2691" y="138"/>
                    </a:lnTo>
                    <a:lnTo>
                      <a:pt x="2676" y="140"/>
                    </a:lnTo>
                    <a:lnTo>
                      <a:pt x="68" y="138"/>
                    </a:lnTo>
                    <a:lnTo>
                      <a:pt x="53" y="136"/>
                    </a:lnTo>
                    <a:lnTo>
                      <a:pt x="37" y="130"/>
                    </a:lnTo>
                    <a:lnTo>
                      <a:pt x="26" y="123"/>
                    </a:lnTo>
                    <a:lnTo>
                      <a:pt x="14" y="111"/>
                    </a:lnTo>
                    <a:lnTo>
                      <a:pt x="6" y="100"/>
                    </a:lnTo>
                    <a:lnTo>
                      <a:pt x="0" y="85"/>
                    </a:lnTo>
                    <a:lnTo>
                      <a:pt x="0" y="70"/>
                    </a:lnTo>
                    <a:lnTo>
                      <a:pt x="0" y="68"/>
                    </a:lnTo>
                    <a:lnTo>
                      <a:pt x="2" y="53"/>
                    </a:lnTo>
                    <a:lnTo>
                      <a:pt x="8" y="38"/>
                    </a:lnTo>
                    <a:lnTo>
                      <a:pt x="16" y="27"/>
                    </a:lnTo>
                    <a:lnTo>
                      <a:pt x="27" y="15"/>
                    </a:lnTo>
                    <a:lnTo>
                      <a:pt x="39" y="8"/>
                    </a:lnTo>
                    <a:lnTo>
                      <a:pt x="55" y="2"/>
                    </a:lnTo>
                    <a:lnTo>
                      <a:pt x="70" y="0"/>
                    </a:lnTo>
                    <a:lnTo>
                      <a:pt x="2678" y="2"/>
                    </a:lnTo>
                    <a:lnTo>
                      <a:pt x="2693" y="4"/>
                    </a:lnTo>
                    <a:lnTo>
                      <a:pt x="2709" y="10"/>
                    </a:lnTo>
                    <a:lnTo>
                      <a:pt x="2720" y="17"/>
                    </a:lnTo>
                    <a:lnTo>
                      <a:pt x="2732" y="28"/>
                    </a:lnTo>
                    <a:lnTo>
                      <a:pt x="2740" y="40"/>
                    </a:lnTo>
                    <a:lnTo>
                      <a:pt x="2745" y="55"/>
                    </a:lnTo>
                    <a:lnTo>
                      <a:pt x="2747" y="70"/>
                    </a:lnTo>
                    <a:lnTo>
                      <a:pt x="2747" y="72"/>
                    </a:lnTo>
                    <a:close/>
                  </a:path>
                </a:pathLst>
              </a:custGeom>
              <a:solidFill>
                <a:srgbClr val="EAEAEA"/>
              </a:solidFill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3" name="Freeform 117"/>
              <p:cNvSpPr>
                <a:spLocks/>
              </p:cNvSpPr>
              <p:nvPr/>
            </p:nvSpPr>
            <p:spPr bwMode="auto">
              <a:xfrm>
                <a:off x="6713536" y="4061749"/>
                <a:ext cx="41275" cy="61913"/>
              </a:xfrm>
              <a:custGeom>
                <a:avLst/>
                <a:gdLst>
                  <a:gd name="T0" fmla="*/ 2147483646 w 77"/>
                  <a:gd name="T1" fmla="*/ 2147483646 h 113"/>
                  <a:gd name="T2" fmla="*/ 2147483646 w 77"/>
                  <a:gd name="T3" fmla="*/ 2147483646 h 113"/>
                  <a:gd name="T4" fmla="*/ 2147483646 w 77"/>
                  <a:gd name="T5" fmla="*/ 2147483646 h 113"/>
                  <a:gd name="T6" fmla="*/ 2147483646 w 77"/>
                  <a:gd name="T7" fmla="*/ 2147483646 h 113"/>
                  <a:gd name="T8" fmla="*/ 2147483646 w 77"/>
                  <a:gd name="T9" fmla="*/ 2147483646 h 113"/>
                  <a:gd name="T10" fmla="*/ 2147483646 w 77"/>
                  <a:gd name="T11" fmla="*/ 2147483646 h 113"/>
                  <a:gd name="T12" fmla="*/ 2147483646 w 77"/>
                  <a:gd name="T13" fmla="*/ 2147483646 h 113"/>
                  <a:gd name="T14" fmla="*/ 2147483646 w 77"/>
                  <a:gd name="T15" fmla="*/ 2147483646 h 113"/>
                  <a:gd name="T16" fmla="*/ 2147483646 w 77"/>
                  <a:gd name="T17" fmla="*/ 2147483646 h 113"/>
                  <a:gd name="T18" fmla="*/ 2147483646 w 77"/>
                  <a:gd name="T19" fmla="*/ 2147483646 h 113"/>
                  <a:gd name="T20" fmla="*/ 2147483646 w 77"/>
                  <a:gd name="T21" fmla="*/ 2147483646 h 113"/>
                  <a:gd name="T22" fmla="*/ 2147483646 w 77"/>
                  <a:gd name="T23" fmla="*/ 2147483646 h 113"/>
                  <a:gd name="T24" fmla="*/ 0 w 77"/>
                  <a:gd name="T25" fmla="*/ 2147483646 h 113"/>
                  <a:gd name="T26" fmla="*/ 2147483646 w 77"/>
                  <a:gd name="T27" fmla="*/ 2147483646 h 113"/>
                  <a:gd name="T28" fmla="*/ 2147483646 w 77"/>
                  <a:gd name="T29" fmla="*/ 2147483646 h 113"/>
                  <a:gd name="T30" fmla="*/ 2147483646 w 77"/>
                  <a:gd name="T31" fmla="*/ 2147483646 h 113"/>
                  <a:gd name="T32" fmla="*/ 2147483646 w 77"/>
                  <a:gd name="T33" fmla="*/ 2147483646 h 113"/>
                  <a:gd name="T34" fmla="*/ 2147483646 w 77"/>
                  <a:gd name="T35" fmla="*/ 2147483646 h 113"/>
                  <a:gd name="T36" fmla="*/ 2147483646 w 77"/>
                  <a:gd name="T37" fmla="*/ 0 h 113"/>
                  <a:gd name="T38" fmla="*/ 2147483646 w 77"/>
                  <a:gd name="T39" fmla="*/ 2147483646 h 113"/>
                  <a:gd name="T40" fmla="*/ 2147483646 w 77"/>
                  <a:gd name="T41" fmla="*/ 2147483646 h 113"/>
                  <a:gd name="T42" fmla="*/ 2147483646 w 77"/>
                  <a:gd name="T43" fmla="*/ 2147483646 h 113"/>
                  <a:gd name="T44" fmla="*/ 2147483646 w 77"/>
                  <a:gd name="T45" fmla="*/ 2147483646 h 113"/>
                  <a:gd name="T46" fmla="*/ 2147483646 w 77"/>
                  <a:gd name="T47" fmla="*/ 2147483646 h 113"/>
                  <a:gd name="T48" fmla="*/ 2147483646 w 77"/>
                  <a:gd name="T49" fmla="*/ 2147483646 h 113"/>
                  <a:gd name="T50" fmla="*/ 2147483646 w 77"/>
                  <a:gd name="T51" fmla="*/ 2147483646 h 11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7" h="113">
                    <a:moveTo>
                      <a:pt x="77" y="57"/>
                    </a:moveTo>
                    <a:lnTo>
                      <a:pt x="75" y="72"/>
                    </a:lnTo>
                    <a:lnTo>
                      <a:pt x="71" y="85"/>
                    </a:lnTo>
                    <a:lnTo>
                      <a:pt x="66" y="96"/>
                    </a:lnTo>
                    <a:lnTo>
                      <a:pt x="58" y="106"/>
                    </a:lnTo>
                    <a:lnTo>
                      <a:pt x="48" y="112"/>
                    </a:lnTo>
                    <a:lnTo>
                      <a:pt x="38" y="113"/>
                    </a:lnTo>
                    <a:lnTo>
                      <a:pt x="29" y="112"/>
                    </a:lnTo>
                    <a:lnTo>
                      <a:pt x="19" y="106"/>
                    </a:lnTo>
                    <a:lnTo>
                      <a:pt x="11" y="96"/>
                    </a:lnTo>
                    <a:lnTo>
                      <a:pt x="5" y="85"/>
                    </a:lnTo>
                    <a:lnTo>
                      <a:pt x="2" y="72"/>
                    </a:lnTo>
                    <a:lnTo>
                      <a:pt x="0" y="57"/>
                    </a:lnTo>
                    <a:lnTo>
                      <a:pt x="2" y="42"/>
                    </a:lnTo>
                    <a:lnTo>
                      <a:pt x="5" y="29"/>
                    </a:lnTo>
                    <a:lnTo>
                      <a:pt x="11" y="17"/>
                    </a:lnTo>
                    <a:lnTo>
                      <a:pt x="19" y="8"/>
                    </a:lnTo>
                    <a:lnTo>
                      <a:pt x="29" y="2"/>
                    </a:lnTo>
                    <a:lnTo>
                      <a:pt x="38" y="0"/>
                    </a:lnTo>
                    <a:lnTo>
                      <a:pt x="48" y="2"/>
                    </a:lnTo>
                    <a:lnTo>
                      <a:pt x="58" y="8"/>
                    </a:lnTo>
                    <a:lnTo>
                      <a:pt x="66" y="17"/>
                    </a:lnTo>
                    <a:lnTo>
                      <a:pt x="71" y="29"/>
                    </a:lnTo>
                    <a:lnTo>
                      <a:pt x="75" y="42"/>
                    </a:lnTo>
                    <a:lnTo>
                      <a:pt x="77" y="57"/>
                    </a:lnTo>
                    <a:close/>
                  </a:path>
                </a:pathLst>
              </a:custGeom>
              <a:solidFill>
                <a:srgbClr val="EAEAEA"/>
              </a:solidFill>
              <a:ln w="269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4" name="Freeform 118"/>
              <p:cNvSpPr>
                <a:spLocks/>
              </p:cNvSpPr>
              <p:nvPr/>
            </p:nvSpPr>
            <p:spPr bwMode="auto">
              <a:xfrm>
                <a:off x="5175249" y="4061749"/>
                <a:ext cx="138112" cy="53975"/>
              </a:xfrm>
              <a:custGeom>
                <a:avLst/>
                <a:gdLst>
                  <a:gd name="T0" fmla="*/ 2147483646 w 268"/>
                  <a:gd name="T1" fmla="*/ 2147483646 h 104"/>
                  <a:gd name="T2" fmla="*/ 2147483646 w 268"/>
                  <a:gd name="T3" fmla="*/ 2147483646 h 104"/>
                  <a:gd name="T4" fmla="*/ 2147483646 w 268"/>
                  <a:gd name="T5" fmla="*/ 2147483646 h 104"/>
                  <a:gd name="T6" fmla="*/ 2147483646 w 268"/>
                  <a:gd name="T7" fmla="*/ 2147483646 h 104"/>
                  <a:gd name="T8" fmla="*/ 2147483646 w 268"/>
                  <a:gd name="T9" fmla="*/ 2147483646 h 104"/>
                  <a:gd name="T10" fmla="*/ 2147483646 w 268"/>
                  <a:gd name="T11" fmla="*/ 2147483646 h 104"/>
                  <a:gd name="T12" fmla="*/ 2147483646 w 268"/>
                  <a:gd name="T13" fmla="*/ 2147483646 h 104"/>
                  <a:gd name="T14" fmla="*/ 2147483646 w 268"/>
                  <a:gd name="T15" fmla="*/ 2147483646 h 104"/>
                  <a:gd name="T16" fmla="*/ 2147483646 w 268"/>
                  <a:gd name="T17" fmla="*/ 2147483646 h 104"/>
                  <a:gd name="T18" fmla="*/ 0 w 268"/>
                  <a:gd name="T19" fmla="*/ 2147483646 h 104"/>
                  <a:gd name="T20" fmla="*/ 0 w 268"/>
                  <a:gd name="T21" fmla="*/ 2147483646 h 104"/>
                  <a:gd name="T22" fmla="*/ 0 w 268"/>
                  <a:gd name="T23" fmla="*/ 2147483646 h 104"/>
                  <a:gd name="T24" fmla="*/ 2147483646 w 268"/>
                  <a:gd name="T25" fmla="*/ 2147483646 h 104"/>
                  <a:gd name="T26" fmla="*/ 2147483646 w 268"/>
                  <a:gd name="T27" fmla="*/ 2147483646 h 104"/>
                  <a:gd name="T28" fmla="*/ 2147483646 w 268"/>
                  <a:gd name="T29" fmla="*/ 2147483646 h 104"/>
                  <a:gd name="T30" fmla="*/ 2147483646 w 268"/>
                  <a:gd name="T31" fmla="*/ 2147483646 h 104"/>
                  <a:gd name="T32" fmla="*/ 2147483646 w 268"/>
                  <a:gd name="T33" fmla="*/ 2147483646 h 104"/>
                  <a:gd name="T34" fmla="*/ 2147483646 w 268"/>
                  <a:gd name="T35" fmla="*/ 2147483646 h 104"/>
                  <a:gd name="T36" fmla="*/ 2147483646 w 268"/>
                  <a:gd name="T37" fmla="*/ 2147483646 h 104"/>
                  <a:gd name="T38" fmla="*/ 2147483646 w 268"/>
                  <a:gd name="T39" fmla="*/ 2147483646 h 104"/>
                  <a:gd name="T40" fmla="*/ 2147483646 w 268"/>
                  <a:gd name="T41" fmla="*/ 2147483646 h 104"/>
                  <a:gd name="T42" fmla="*/ 2147483646 w 268"/>
                  <a:gd name="T43" fmla="*/ 0 h 104"/>
                  <a:gd name="T44" fmla="*/ 2147483646 w 268"/>
                  <a:gd name="T45" fmla="*/ 2147483646 h 104"/>
                  <a:gd name="T46" fmla="*/ 2147483646 w 268"/>
                  <a:gd name="T47" fmla="*/ 2147483646 h 104"/>
                  <a:gd name="T48" fmla="*/ 2147483646 w 268"/>
                  <a:gd name="T49" fmla="*/ 2147483646 h 104"/>
                  <a:gd name="T50" fmla="*/ 2147483646 w 268"/>
                  <a:gd name="T51" fmla="*/ 2147483646 h 104"/>
                  <a:gd name="T52" fmla="*/ 2147483646 w 268"/>
                  <a:gd name="T53" fmla="*/ 2147483646 h 104"/>
                  <a:gd name="T54" fmla="*/ 2147483646 w 268"/>
                  <a:gd name="T55" fmla="*/ 2147483646 h 104"/>
                  <a:gd name="T56" fmla="*/ 2147483646 w 268"/>
                  <a:gd name="T57" fmla="*/ 2147483646 h 104"/>
                  <a:gd name="T58" fmla="*/ 2147483646 w 268"/>
                  <a:gd name="T59" fmla="*/ 2147483646 h 104"/>
                  <a:gd name="T60" fmla="*/ 2147483646 w 268"/>
                  <a:gd name="T61" fmla="*/ 2147483646 h 104"/>
                  <a:gd name="T62" fmla="*/ 2147483646 w 268"/>
                  <a:gd name="T63" fmla="*/ 2147483646 h 104"/>
                  <a:gd name="T64" fmla="*/ 2147483646 w 268"/>
                  <a:gd name="T65" fmla="*/ 2147483646 h 104"/>
                  <a:gd name="T66" fmla="*/ 2147483646 w 268"/>
                  <a:gd name="T67" fmla="*/ 2147483646 h 104"/>
                  <a:gd name="T68" fmla="*/ 2147483646 w 268"/>
                  <a:gd name="T69" fmla="*/ 2147483646 h 104"/>
                  <a:gd name="T70" fmla="*/ 2147483646 w 268"/>
                  <a:gd name="T71" fmla="*/ 2147483646 h 104"/>
                  <a:gd name="T72" fmla="*/ 2147483646 w 268"/>
                  <a:gd name="T73" fmla="*/ 2147483646 h 104"/>
                  <a:gd name="T74" fmla="*/ 2147483646 w 268"/>
                  <a:gd name="T75" fmla="*/ 2147483646 h 104"/>
                  <a:gd name="T76" fmla="*/ 2147483646 w 268"/>
                  <a:gd name="T77" fmla="*/ 2147483646 h 104"/>
                  <a:gd name="T78" fmla="*/ 2147483646 w 268"/>
                  <a:gd name="T79" fmla="*/ 2147483646 h 104"/>
                  <a:gd name="T80" fmla="*/ 2147483646 w 268"/>
                  <a:gd name="T81" fmla="*/ 2147483646 h 104"/>
                  <a:gd name="T82" fmla="*/ 2147483646 w 268"/>
                  <a:gd name="T83" fmla="*/ 2147483646 h 104"/>
                  <a:gd name="T84" fmla="*/ 2147483646 w 268"/>
                  <a:gd name="T85" fmla="*/ 2147483646 h 10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68" h="104">
                    <a:moveTo>
                      <a:pt x="45" y="104"/>
                    </a:moveTo>
                    <a:lnTo>
                      <a:pt x="41" y="104"/>
                    </a:lnTo>
                    <a:lnTo>
                      <a:pt x="39" y="104"/>
                    </a:lnTo>
                    <a:lnTo>
                      <a:pt x="37" y="104"/>
                    </a:lnTo>
                    <a:lnTo>
                      <a:pt x="35" y="102"/>
                    </a:lnTo>
                    <a:lnTo>
                      <a:pt x="33" y="102"/>
                    </a:lnTo>
                    <a:lnTo>
                      <a:pt x="31" y="102"/>
                    </a:lnTo>
                    <a:lnTo>
                      <a:pt x="29" y="100"/>
                    </a:lnTo>
                    <a:lnTo>
                      <a:pt x="27" y="100"/>
                    </a:lnTo>
                    <a:lnTo>
                      <a:pt x="25" y="98"/>
                    </a:lnTo>
                    <a:lnTo>
                      <a:pt x="23" y="98"/>
                    </a:lnTo>
                    <a:lnTo>
                      <a:pt x="22" y="96"/>
                    </a:lnTo>
                    <a:lnTo>
                      <a:pt x="20" y="95"/>
                    </a:lnTo>
                    <a:lnTo>
                      <a:pt x="18" y="95"/>
                    </a:lnTo>
                    <a:lnTo>
                      <a:pt x="16" y="93"/>
                    </a:lnTo>
                    <a:lnTo>
                      <a:pt x="14" y="91"/>
                    </a:lnTo>
                    <a:lnTo>
                      <a:pt x="12" y="91"/>
                    </a:lnTo>
                    <a:lnTo>
                      <a:pt x="12" y="89"/>
                    </a:lnTo>
                    <a:lnTo>
                      <a:pt x="10" y="85"/>
                    </a:lnTo>
                    <a:lnTo>
                      <a:pt x="8" y="83"/>
                    </a:lnTo>
                    <a:lnTo>
                      <a:pt x="8" y="81"/>
                    </a:lnTo>
                    <a:lnTo>
                      <a:pt x="6" y="80"/>
                    </a:lnTo>
                    <a:lnTo>
                      <a:pt x="6" y="78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2" y="70"/>
                    </a:lnTo>
                    <a:lnTo>
                      <a:pt x="2" y="68"/>
                    </a:lnTo>
                    <a:lnTo>
                      <a:pt x="2" y="66"/>
                    </a:lnTo>
                    <a:lnTo>
                      <a:pt x="0" y="64"/>
                    </a:lnTo>
                    <a:lnTo>
                      <a:pt x="0" y="61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53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2" y="42"/>
                    </a:lnTo>
                    <a:lnTo>
                      <a:pt x="2" y="40"/>
                    </a:lnTo>
                    <a:lnTo>
                      <a:pt x="2" y="38"/>
                    </a:lnTo>
                    <a:lnTo>
                      <a:pt x="4" y="34"/>
                    </a:lnTo>
                    <a:lnTo>
                      <a:pt x="4" y="32"/>
                    </a:lnTo>
                    <a:lnTo>
                      <a:pt x="6" y="30"/>
                    </a:lnTo>
                    <a:lnTo>
                      <a:pt x="6" y="29"/>
                    </a:lnTo>
                    <a:lnTo>
                      <a:pt x="8" y="27"/>
                    </a:lnTo>
                    <a:lnTo>
                      <a:pt x="8" y="25"/>
                    </a:lnTo>
                    <a:lnTo>
                      <a:pt x="10" y="21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14" y="15"/>
                    </a:lnTo>
                    <a:lnTo>
                      <a:pt x="16" y="15"/>
                    </a:lnTo>
                    <a:lnTo>
                      <a:pt x="18" y="14"/>
                    </a:lnTo>
                    <a:lnTo>
                      <a:pt x="20" y="12"/>
                    </a:lnTo>
                    <a:lnTo>
                      <a:pt x="22" y="12"/>
                    </a:lnTo>
                    <a:lnTo>
                      <a:pt x="23" y="10"/>
                    </a:lnTo>
                    <a:lnTo>
                      <a:pt x="25" y="10"/>
                    </a:lnTo>
                    <a:lnTo>
                      <a:pt x="27" y="8"/>
                    </a:lnTo>
                    <a:lnTo>
                      <a:pt x="29" y="8"/>
                    </a:lnTo>
                    <a:lnTo>
                      <a:pt x="31" y="6"/>
                    </a:lnTo>
                    <a:lnTo>
                      <a:pt x="33" y="6"/>
                    </a:lnTo>
                    <a:lnTo>
                      <a:pt x="35" y="4"/>
                    </a:lnTo>
                    <a:lnTo>
                      <a:pt x="37" y="4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5" y="2"/>
                    </a:lnTo>
                    <a:lnTo>
                      <a:pt x="268" y="0"/>
                    </a:lnTo>
                    <a:lnTo>
                      <a:pt x="264" y="2"/>
                    </a:lnTo>
                    <a:lnTo>
                      <a:pt x="262" y="2"/>
                    </a:lnTo>
                    <a:lnTo>
                      <a:pt x="260" y="2"/>
                    </a:lnTo>
                    <a:lnTo>
                      <a:pt x="258" y="2"/>
                    </a:lnTo>
                    <a:lnTo>
                      <a:pt x="256" y="4"/>
                    </a:lnTo>
                    <a:lnTo>
                      <a:pt x="254" y="4"/>
                    </a:lnTo>
                    <a:lnTo>
                      <a:pt x="252" y="6"/>
                    </a:lnTo>
                    <a:lnTo>
                      <a:pt x="250" y="6"/>
                    </a:lnTo>
                    <a:lnTo>
                      <a:pt x="248" y="8"/>
                    </a:lnTo>
                    <a:lnTo>
                      <a:pt x="246" y="8"/>
                    </a:lnTo>
                    <a:lnTo>
                      <a:pt x="244" y="10"/>
                    </a:lnTo>
                    <a:lnTo>
                      <a:pt x="243" y="10"/>
                    </a:lnTo>
                    <a:lnTo>
                      <a:pt x="241" y="12"/>
                    </a:lnTo>
                    <a:lnTo>
                      <a:pt x="239" y="14"/>
                    </a:lnTo>
                    <a:lnTo>
                      <a:pt x="237" y="14"/>
                    </a:lnTo>
                    <a:lnTo>
                      <a:pt x="235" y="15"/>
                    </a:lnTo>
                    <a:lnTo>
                      <a:pt x="235" y="17"/>
                    </a:lnTo>
                    <a:lnTo>
                      <a:pt x="233" y="19"/>
                    </a:lnTo>
                    <a:lnTo>
                      <a:pt x="231" y="23"/>
                    </a:lnTo>
                    <a:lnTo>
                      <a:pt x="231" y="25"/>
                    </a:lnTo>
                    <a:lnTo>
                      <a:pt x="229" y="27"/>
                    </a:lnTo>
                    <a:lnTo>
                      <a:pt x="229" y="29"/>
                    </a:lnTo>
                    <a:lnTo>
                      <a:pt x="227" y="30"/>
                    </a:lnTo>
                    <a:lnTo>
                      <a:pt x="227" y="32"/>
                    </a:lnTo>
                    <a:lnTo>
                      <a:pt x="225" y="36"/>
                    </a:lnTo>
                    <a:lnTo>
                      <a:pt x="225" y="38"/>
                    </a:lnTo>
                    <a:lnTo>
                      <a:pt x="225" y="40"/>
                    </a:lnTo>
                    <a:lnTo>
                      <a:pt x="223" y="42"/>
                    </a:lnTo>
                    <a:lnTo>
                      <a:pt x="223" y="46"/>
                    </a:lnTo>
                    <a:lnTo>
                      <a:pt x="223" y="47"/>
                    </a:lnTo>
                    <a:lnTo>
                      <a:pt x="223" y="49"/>
                    </a:lnTo>
                    <a:lnTo>
                      <a:pt x="221" y="51"/>
                    </a:lnTo>
                    <a:lnTo>
                      <a:pt x="225" y="55"/>
                    </a:lnTo>
                    <a:lnTo>
                      <a:pt x="225" y="57"/>
                    </a:lnTo>
                    <a:lnTo>
                      <a:pt x="225" y="59"/>
                    </a:lnTo>
                    <a:lnTo>
                      <a:pt x="223" y="63"/>
                    </a:lnTo>
                    <a:lnTo>
                      <a:pt x="225" y="64"/>
                    </a:lnTo>
                    <a:lnTo>
                      <a:pt x="225" y="66"/>
                    </a:lnTo>
                    <a:lnTo>
                      <a:pt x="225" y="68"/>
                    </a:lnTo>
                    <a:lnTo>
                      <a:pt x="227" y="72"/>
                    </a:lnTo>
                    <a:lnTo>
                      <a:pt x="227" y="74"/>
                    </a:lnTo>
                    <a:lnTo>
                      <a:pt x="229" y="76"/>
                    </a:lnTo>
                    <a:lnTo>
                      <a:pt x="229" y="78"/>
                    </a:lnTo>
                    <a:lnTo>
                      <a:pt x="231" y="80"/>
                    </a:lnTo>
                    <a:lnTo>
                      <a:pt x="231" y="81"/>
                    </a:lnTo>
                    <a:lnTo>
                      <a:pt x="233" y="83"/>
                    </a:lnTo>
                    <a:lnTo>
                      <a:pt x="235" y="87"/>
                    </a:lnTo>
                    <a:lnTo>
                      <a:pt x="235" y="89"/>
                    </a:lnTo>
                    <a:lnTo>
                      <a:pt x="237" y="89"/>
                    </a:lnTo>
                    <a:lnTo>
                      <a:pt x="239" y="91"/>
                    </a:lnTo>
                    <a:lnTo>
                      <a:pt x="241" y="93"/>
                    </a:lnTo>
                    <a:lnTo>
                      <a:pt x="243" y="93"/>
                    </a:lnTo>
                    <a:lnTo>
                      <a:pt x="244" y="95"/>
                    </a:lnTo>
                    <a:lnTo>
                      <a:pt x="246" y="96"/>
                    </a:lnTo>
                    <a:lnTo>
                      <a:pt x="248" y="96"/>
                    </a:lnTo>
                    <a:lnTo>
                      <a:pt x="250" y="98"/>
                    </a:lnTo>
                    <a:lnTo>
                      <a:pt x="252" y="98"/>
                    </a:lnTo>
                    <a:lnTo>
                      <a:pt x="254" y="100"/>
                    </a:lnTo>
                    <a:lnTo>
                      <a:pt x="256" y="100"/>
                    </a:lnTo>
                    <a:lnTo>
                      <a:pt x="258" y="100"/>
                    </a:lnTo>
                    <a:lnTo>
                      <a:pt x="260" y="102"/>
                    </a:lnTo>
                    <a:lnTo>
                      <a:pt x="262" y="102"/>
                    </a:lnTo>
                    <a:lnTo>
                      <a:pt x="264" y="102"/>
                    </a:lnTo>
                    <a:lnTo>
                      <a:pt x="268" y="102"/>
                    </a:lnTo>
                    <a:lnTo>
                      <a:pt x="45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5" name="Line 119"/>
              <p:cNvSpPr>
                <a:spLocks noChangeShapeType="1"/>
              </p:cNvSpPr>
              <p:nvPr/>
            </p:nvSpPr>
            <p:spPr bwMode="auto">
              <a:xfrm>
                <a:off x="5287961" y="4091912"/>
                <a:ext cx="1431925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6" name="Line 120"/>
              <p:cNvSpPr>
                <a:spLocks noChangeShapeType="1"/>
              </p:cNvSpPr>
              <p:nvPr/>
            </p:nvSpPr>
            <p:spPr bwMode="auto">
              <a:xfrm>
                <a:off x="6662736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7" name="Line 121"/>
              <p:cNvSpPr>
                <a:spLocks noChangeShapeType="1"/>
              </p:cNvSpPr>
              <p:nvPr/>
            </p:nvSpPr>
            <p:spPr bwMode="auto">
              <a:xfrm>
                <a:off x="6592886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8" name="Line 122"/>
              <p:cNvSpPr>
                <a:spLocks noChangeShapeType="1"/>
              </p:cNvSpPr>
              <p:nvPr/>
            </p:nvSpPr>
            <p:spPr bwMode="auto">
              <a:xfrm>
                <a:off x="6521449" y="4053812"/>
                <a:ext cx="1587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09" name="Line 123"/>
              <p:cNvSpPr>
                <a:spLocks noChangeShapeType="1"/>
              </p:cNvSpPr>
              <p:nvPr/>
            </p:nvSpPr>
            <p:spPr bwMode="auto">
              <a:xfrm>
                <a:off x="6453186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0" name="Line 124"/>
              <p:cNvSpPr>
                <a:spLocks noChangeShapeType="1"/>
              </p:cNvSpPr>
              <p:nvPr/>
            </p:nvSpPr>
            <p:spPr bwMode="auto">
              <a:xfrm>
                <a:off x="6451599" y="4096674"/>
                <a:ext cx="1587" cy="3968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1" name="Line 125"/>
              <p:cNvSpPr>
                <a:spLocks noChangeShapeType="1"/>
              </p:cNvSpPr>
              <p:nvPr/>
            </p:nvSpPr>
            <p:spPr bwMode="auto">
              <a:xfrm>
                <a:off x="6380161" y="4053812"/>
                <a:ext cx="1588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2" name="Line 126"/>
              <p:cNvSpPr>
                <a:spLocks noChangeShapeType="1"/>
              </p:cNvSpPr>
              <p:nvPr/>
            </p:nvSpPr>
            <p:spPr bwMode="auto">
              <a:xfrm>
                <a:off x="6311899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3" name="Line 127"/>
              <p:cNvSpPr>
                <a:spLocks noChangeShapeType="1"/>
              </p:cNvSpPr>
              <p:nvPr/>
            </p:nvSpPr>
            <p:spPr bwMode="auto">
              <a:xfrm>
                <a:off x="6238874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4" name="Line 128"/>
              <p:cNvSpPr>
                <a:spLocks noChangeShapeType="1"/>
              </p:cNvSpPr>
              <p:nvPr/>
            </p:nvSpPr>
            <p:spPr bwMode="auto">
              <a:xfrm>
                <a:off x="6169024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5" name="Line 129"/>
              <p:cNvSpPr>
                <a:spLocks noChangeShapeType="1"/>
              </p:cNvSpPr>
              <p:nvPr/>
            </p:nvSpPr>
            <p:spPr bwMode="auto">
              <a:xfrm>
                <a:off x="6099174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6" name="Line 130"/>
              <p:cNvSpPr>
                <a:spLocks noChangeShapeType="1"/>
              </p:cNvSpPr>
              <p:nvPr/>
            </p:nvSpPr>
            <p:spPr bwMode="auto">
              <a:xfrm flipH="1">
                <a:off x="6095999" y="4091912"/>
                <a:ext cx="3175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7" name="Line 131"/>
              <p:cNvSpPr>
                <a:spLocks noChangeShapeType="1"/>
              </p:cNvSpPr>
              <p:nvPr/>
            </p:nvSpPr>
            <p:spPr bwMode="auto">
              <a:xfrm>
                <a:off x="6026149" y="4053812"/>
                <a:ext cx="3175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8" name="Line 132"/>
              <p:cNvSpPr>
                <a:spLocks noChangeShapeType="1"/>
              </p:cNvSpPr>
              <p:nvPr/>
            </p:nvSpPr>
            <p:spPr bwMode="auto">
              <a:xfrm>
                <a:off x="5956299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19" name="Line 133"/>
              <p:cNvSpPr>
                <a:spLocks noChangeShapeType="1"/>
              </p:cNvSpPr>
              <p:nvPr/>
            </p:nvSpPr>
            <p:spPr bwMode="auto">
              <a:xfrm>
                <a:off x="5886449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0" name="Line 134"/>
              <p:cNvSpPr>
                <a:spLocks noChangeShapeType="1"/>
              </p:cNvSpPr>
              <p:nvPr/>
            </p:nvSpPr>
            <p:spPr bwMode="auto">
              <a:xfrm>
                <a:off x="5815011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1" name="Line 135"/>
              <p:cNvSpPr>
                <a:spLocks noChangeShapeType="1"/>
              </p:cNvSpPr>
              <p:nvPr/>
            </p:nvSpPr>
            <p:spPr bwMode="auto">
              <a:xfrm>
                <a:off x="5672136" y="4053812"/>
                <a:ext cx="3175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2" name="Line 136"/>
              <p:cNvSpPr>
                <a:spLocks noChangeShapeType="1"/>
              </p:cNvSpPr>
              <p:nvPr/>
            </p:nvSpPr>
            <p:spPr bwMode="auto">
              <a:xfrm>
                <a:off x="5745161" y="4053812"/>
                <a:ext cx="1588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3" name="Line 137"/>
              <p:cNvSpPr>
                <a:spLocks noChangeShapeType="1"/>
              </p:cNvSpPr>
              <p:nvPr/>
            </p:nvSpPr>
            <p:spPr bwMode="auto">
              <a:xfrm>
                <a:off x="5602286" y="4053812"/>
                <a:ext cx="3175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4" name="Line 138"/>
              <p:cNvSpPr>
                <a:spLocks noChangeShapeType="1"/>
              </p:cNvSpPr>
              <p:nvPr/>
            </p:nvSpPr>
            <p:spPr bwMode="auto">
              <a:xfrm>
                <a:off x="5532436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5" name="Line 139"/>
              <p:cNvSpPr>
                <a:spLocks noChangeShapeType="1"/>
              </p:cNvSpPr>
              <p:nvPr/>
            </p:nvSpPr>
            <p:spPr bwMode="auto">
              <a:xfrm>
                <a:off x="5462586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6" name="Line 140"/>
              <p:cNvSpPr>
                <a:spLocks noChangeShapeType="1"/>
              </p:cNvSpPr>
              <p:nvPr/>
            </p:nvSpPr>
            <p:spPr bwMode="auto">
              <a:xfrm>
                <a:off x="5391149" y="4053812"/>
                <a:ext cx="1587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7" name="Line 141"/>
              <p:cNvSpPr>
                <a:spLocks noChangeShapeType="1"/>
              </p:cNvSpPr>
              <p:nvPr/>
            </p:nvSpPr>
            <p:spPr bwMode="auto">
              <a:xfrm>
                <a:off x="5321299" y="4053812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8" name="Line 142"/>
              <p:cNvSpPr>
                <a:spLocks noChangeShapeType="1"/>
              </p:cNvSpPr>
              <p:nvPr/>
            </p:nvSpPr>
            <p:spPr bwMode="auto">
              <a:xfrm>
                <a:off x="5319711" y="4095087"/>
                <a:ext cx="1588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29" name="Line 143"/>
              <p:cNvSpPr>
                <a:spLocks noChangeShapeType="1"/>
              </p:cNvSpPr>
              <p:nvPr/>
            </p:nvSpPr>
            <p:spPr bwMode="auto">
              <a:xfrm>
                <a:off x="5745161" y="4095087"/>
                <a:ext cx="0" cy="3810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30" name="Rectangle 144"/>
              <p:cNvSpPr>
                <a:spLocks noChangeArrowheads="1"/>
              </p:cNvSpPr>
              <p:nvPr/>
            </p:nvSpPr>
            <p:spPr bwMode="auto">
              <a:xfrm>
                <a:off x="3405186" y="2417099"/>
                <a:ext cx="200025" cy="831850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1" name="Line 145"/>
              <p:cNvSpPr>
                <a:spLocks noChangeShapeType="1"/>
              </p:cNvSpPr>
              <p:nvPr/>
            </p:nvSpPr>
            <p:spPr bwMode="auto">
              <a:xfrm>
                <a:off x="4918074" y="2225012"/>
                <a:ext cx="1587" cy="476250"/>
              </a:xfrm>
              <a:prstGeom prst="line">
                <a:avLst/>
              </a:prstGeom>
              <a:noFill/>
              <a:ln w="46038">
                <a:solidFill>
                  <a:srgbClr val="FF00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32" name="Freeform 146"/>
              <p:cNvSpPr>
                <a:spLocks/>
              </p:cNvSpPr>
              <p:nvPr/>
            </p:nvSpPr>
            <p:spPr bwMode="auto">
              <a:xfrm>
                <a:off x="4887911" y="2640937"/>
                <a:ext cx="60325" cy="60325"/>
              </a:xfrm>
              <a:custGeom>
                <a:avLst/>
                <a:gdLst>
                  <a:gd name="T0" fmla="*/ 2147483646 w 116"/>
                  <a:gd name="T1" fmla="*/ 0 h 115"/>
                  <a:gd name="T2" fmla="*/ 2147483646 w 116"/>
                  <a:gd name="T3" fmla="*/ 2147483646 h 115"/>
                  <a:gd name="T4" fmla="*/ 0 w 116"/>
                  <a:gd name="T5" fmla="*/ 2147483646 h 115"/>
                  <a:gd name="T6" fmla="*/ 2147483646 w 116"/>
                  <a:gd name="T7" fmla="*/ 0 h 11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6" h="115">
                    <a:moveTo>
                      <a:pt x="116" y="0"/>
                    </a:moveTo>
                    <a:lnTo>
                      <a:pt x="60" y="115"/>
                    </a:lnTo>
                    <a:lnTo>
                      <a:pt x="0" y="2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FF0066"/>
              </a:solidFill>
              <a:ln w="46038">
                <a:solidFill>
                  <a:srgbClr val="FF0066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33" name="Rectangle 147"/>
              <p:cNvSpPr>
                <a:spLocks noChangeArrowheads="1"/>
              </p:cNvSpPr>
              <p:nvPr/>
            </p:nvSpPr>
            <p:spPr bwMode="auto">
              <a:xfrm>
                <a:off x="5562599" y="2431387"/>
                <a:ext cx="200025" cy="828675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4" name="Rectangle 148"/>
              <p:cNvSpPr>
                <a:spLocks noChangeArrowheads="1"/>
              </p:cNvSpPr>
              <p:nvPr/>
            </p:nvSpPr>
            <p:spPr bwMode="auto">
              <a:xfrm>
                <a:off x="3395661" y="3498394"/>
                <a:ext cx="200025" cy="1141412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5" name="Rectangle 149"/>
              <p:cNvSpPr>
                <a:spLocks noChangeArrowheads="1"/>
              </p:cNvSpPr>
              <p:nvPr/>
            </p:nvSpPr>
            <p:spPr bwMode="auto">
              <a:xfrm>
                <a:off x="5562599" y="3498187"/>
                <a:ext cx="200025" cy="425450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6" name="Rectangle 150"/>
              <p:cNvSpPr>
                <a:spLocks noChangeArrowheads="1"/>
              </p:cNvSpPr>
              <p:nvPr/>
            </p:nvSpPr>
            <p:spPr bwMode="auto">
              <a:xfrm>
                <a:off x="5562599" y="4214149"/>
                <a:ext cx="200025" cy="425450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7" name="Rectangle 151"/>
              <p:cNvSpPr>
                <a:spLocks noChangeArrowheads="1"/>
              </p:cNvSpPr>
              <p:nvPr/>
            </p:nvSpPr>
            <p:spPr bwMode="auto">
              <a:xfrm>
                <a:off x="5562599" y="4872962"/>
                <a:ext cx="200025" cy="431800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8" name="Rectangle 152"/>
              <p:cNvSpPr>
                <a:spLocks noChangeArrowheads="1"/>
              </p:cNvSpPr>
              <p:nvPr/>
            </p:nvSpPr>
            <p:spPr bwMode="auto">
              <a:xfrm>
                <a:off x="3405186" y="4872962"/>
                <a:ext cx="200025" cy="431800"/>
              </a:xfrm>
              <a:prstGeom prst="rect">
                <a:avLst/>
              </a:prstGeom>
              <a:solidFill>
                <a:srgbClr val="FF9900"/>
              </a:solidFill>
              <a:ln w="2698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39" name="Freeform 153"/>
              <p:cNvSpPr>
                <a:spLocks/>
              </p:cNvSpPr>
              <p:nvPr/>
            </p:nvSpPr>
            <p:spPr bwMode="auto">
              <a:xfrm>
                <a:off x="3405186" y="5101562"/>
                <a:ext cx="2349500" cy="223837"/>
              </a:xfrm>
              <a:custGeom>
                <a:avLst/>
                <a:gdLst>
                  <a:gd name="T0" fmla="*/ 2147483646 w 4513"/>
                  <a:gd name="T1" fmla="*/ 2147483646 h 409"/>
                  <a:gd name="T2" fmla="*/ 2147483646 w 4513"/>
                  <a:gd name="T3" fmla="*/ 2147483646 h 409"/>
                  <a:gd name="T4" fmla="*/ 0 w 4513"/>
                  <a:gd name="T5" fmla="*/ 2147483646 h 409"/>
                  <a:gd name="T6" fmla="*/ 2147483646 w 4513"/>
                  <a:gd name="T7" fmla="*/ 0 h 409"/>
                  <a:gd name="T8" fmla="*/ 2147483646 w 4513"/>
                  <a:gd name="T9" fmla="*/ 2147483646 h 40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513" h="409">
                    <a:moveTo>
                      <a:pt x="4513" y="2"/>
                    </a:moveTo>
                    <a:lnTo>
                      <a:pt x="4511" y="409"/>
                    </a:lnTo>
                    <a:lnTo>
                      <a:pt x="0" y="407"/>
                    </a:lnTo>
                    <a:lnTo>
                      <a:pt x="2" y="0"/>
                    </a:lnTo>
                    <a:lnTo>
                      <a:pt x="4513" y="2"/>
                    </a:ln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0" name="Freeform 154"/>
              <p:cNvSpPr>
                <a:spLocks/>
              </p:cNvSpPr>
              <p:nvPr/>
            </p:nvSpPr>
            <p:spPr bwMode="auto">
              <a:xfrm>
                <a:off x="5135561" y="3242599"/>
                <a:ext cx="1546225" cy="246063"/>
              </a:xfrm>
              <a:custGeom>
                <a:avLst/>
                <a:gdLst>
                  <a:gd name="T0" fmla="*/ 2147483646 w 2970"/>
                  <a:gd name="T1" fmla="*/ 0 h 450"/>
                  <a:gd name="T2" fmla="*/ 2147483646 w 2970"/>
                  <a:gd name="T3" fmla="*/ 2147483646 h 450"/>
                  <a:gd name="T4" fmla="*/ 2147483646 w 2970"/>
                  <a:gd name="T5" fmla="*/ 2147483646 h 450"/>
                  <a:gd name="T6" fmla="*/ 2147483646 w 2970"/>
                  <a:gd name="T7" fmla="*/ 2147483646 h 450"/>
                  <a:gd name="T8" fmla="*/ 2147483646 w 2970"/>
                  <a:gd name="T9" fmla="*/ 2147483646 h 450"/>
                  <a:gd name="T10" fmla="*/ 2147483646 w 2970"/>
                  <a:gd name="T11" fmla="*/ 2147483646 h 450"/>
                  <a:gd name="T12" fmla="*/ 2147483646 w 2970"/>
                  <a:gd name="T13" fmla="*/ 2147483646 h 450"/>
                  <a:gd name="T14" fmla="*/ 2147483646 w 2970"/>
                  <a:gd name="T15" fmla="*/ 2147483646 h 450"/>
                  <a:gd name="T16" fmla="*/ 2147483646 w 2970"/>
                  <a:gd name="T17" fmla="*/ 2147483646 h 450"/>
                  <a:gd name="T18" fmla="*/ 2147483646 w 2970"/>
                  <a:gd name="T19" fmla="*/ 2147483646 h 450"/>
                  <a:gd name="T20" fmla="*/ 2147483646 w 2970"/>
                  <a:gd name="T21" fmla="*/ 2147483646 h 450"/>
                  <a:gd name="T22" fmla="*/ 2147483646 w 2970"/>
                  <a:gd name="T23" fmla="*/ 2147483646 h 450"/>
                  <a:gd name="T24" fmla="*/ 2147483646 w 2970"/>
                  <a:gd name="T25" fmla="*/ 2147483646 h 450"/>
                  <a:gd name="T26" fmla="*/ 2147483646 w 2970"/>
                  <a:gd name="T27" fmla="*/ 2147483646 h 450"/>
                  <a:gd name="T28" fmla="*/ 2147483646 w 2970"/>
                  <a:gd name="T29" fmla="*/ 2147483646 h 450"/>
                  <a:gd name="T30" fmla="*/ 2147483646 w 2970"/>
                  <a:gd name="T31" fmla="*/ 2147483646 h 450"/>
                  <a:gd name="T32" fmla="*/ 2147483646 w 2970"/>
                  <a:gd name="T33" fmla="*/ 2147483646 h 450"/>
                  <a:gd name="T34" fmla="*/ 0 w 2970"/>
                  <a:gd name="T35" fmla="*/ 2147483646 h 450"/>
                  <a:gd name="T36" fmla="*/ 0 w 2970"/>
                  <a:gd name="T37" fmla="*/ 2147483646 h 450"/>
                  <a:gd name="T38" fmla="*/ 2147483646 w 2970"/>
                  <a:gd name="T39" fmla="*/ 2147483646 h 450"/>
                  <a:gd name="T40" fmla="*/ 2147483646 w 2970"/>
                  <a:gd name="T41" fmla="*/ 2147483646 h 450"/>
                  <a:gd name="T42" fmla="*/ 2147483646 w 2970"/>
                  <a:gd name="T43" fmla="*/ 2147483646 h 450"/>
                  <a:gd name="T44" fmla="*/ 2147483646 w 2970"/>
                  <a:gd name="T45" fmla="*/ 2147483646 h 450"/>
                  <a:gd name="T46" fmla="*/ 2147483646 w 2970"/>
                  <a:gd name="T47" fmla="*/ 0 h 450"/>
                  <a:gd name="T48" fmla="*/ 2147483646 w 2970"/>
                  <a:gd name="T49" fmla="*/ 0 h 45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70" h="450">
                    <a:moveTo>
                      <a:pt x="2923" y="0"/>
                    </a:moveTo>
                    <a:lnTo>
                      <a:pt x="2937" y="2"/>
                    </a:lnTo>
                    <a:lnTo>
                      <a:pt x="2950" y="9"/>
                    </a:lnTo>
                    <a:lnTo>
                      <a:pt x="2960" y="19"/>
                    </a:lnTo>
                    <a:lnTo>
                      <a:pt x="2968" y="32"/>
                    </a:lnTo>
                    <a:lnTo>
                      <a:pt x="2970" y="45"/>
                    </a:lnTo>
                    <a:lnTo>
                      <a:pt x="2970" y="405"/>
                    </a:lnTo>
                    <a:lnTo>
                      <a:pt x="2968" y="418"/>
                    </a:lnTo>
                    <a:lnTo>
                      <a:pt x="2960" y="432"/>
                    </a:lnTo>
                    <a:lnTo>
                      <a:pt x="2950" y="441"/>
                    </a:lnTo>
                    <a:lnTo>
                      <a:pt x="2937" y="449"/>
                    </a:lnTo>
                    <a:lnTo>
                      <a:pt x="2923" y="450"/>
                    </a:lnTo>
                    <a:lnTo>
                      <a:pt x="46" y="450"/>
                    </a:lnTo>
                    <a:lnTo>
                      <a:pt x="33" y="449"/>
                    </a:lnTo>
                    <a:lnTo>
                      <a:pt x="19" y="441"/>
                    </a:lnTo>
                    <a:lnTo>
                      <a:pt x="9" y="432"/>
                    </a:lnTo>
                    <a:lnTo>
                      <a:pt x="2" y="418"/>
                    </a:lnTo>
                    <a:lnTo>
                      <a:pt x="0" y="405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9" y="19"/>
                    </a:lnTo>
                    <a:lnTo>
                      <a:pt x="19" y="9"/>
                    </a:lnTo>
                    <a:lnTo>
                      <a:pt x="33" y="2"/>
                    </a:lnTo>
                    <a:lnTo>
                      <a:pt x="46" y="0"/>
                    </a:lnTo>
                    <a:lnTo>
                      <a:pt x="2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1" name="Freeform 155"/>
              <p:cNvSpPr>
                <a:spLocks/>
              </p:cNvSpPr>
              <p:nvPr/>
            </p:nvSpPr>
            <p:spPr bwMode="auto">
              <a:xfrm>
                <a:off x="6488111" y="2748887"/>
                <a:ext cx="201613" cy="608012"/>
              </a:xfrm>
              <a:custGeom>
                <a:avLst/>
                <a:gdLst>
                  <a:gd name="T0" fmla="*/ 0 w 386"/>
                  <a:gd name="T1" fmla="*/ 2147483646 h 1116"/>
                  <a:gd name="T2" fmla="*/ 2147483646 w 386"/>
                  <a:gd name="T3" fmla="*/ 2147483646 h 1116"/>
                  <a:gd name="T4" fmla="*/ 2147483646 w 386"/>
                  <a:gd name="T5" fmla="*/ 2147483646 h 1116"/>
                  <a:gd name="T6" fmla="*/ 2147483646 w 386"/>
                  <a:gd name="T7" fmla="*/ 2147483646 h 1116"/>
                  <a:gd name="T8" fmla="*/ 2147483646 w 386"/>
                  <a:gd name="T9" fmla="*/ 2147483646 h 1116"/>
                  <a:gd name="T10" fmla="*/ 2147483646 w 386"/>
                  <a:gd name="T11" fmla="*/ 2147483646 h 1116"/>
                  <a:gd name="T12" fmla="*/ 2147483646 w 386"/>
                  <a:gd name="T13" fmla="*/ 0 h 1116"/>
                  <a:gd name="T14" fmla="*/ 2147483646 w 386"/>
                  <a:gd name="T15" fmla="*/ 2147483646 h 1116"/>
                  <a:gd name="T16" fmla="*/ 2147483646 w 386"/>
                  <a:gd name="T17" fmla="*/ 2147483646 h 1116"/>
                  <a:gd name="T18" fmla="*/ 2147483646 w 386"/>
                  <a:gd name="T19" fmla="*/ 2147483646 h 1116"/>
                  <a:gd name="T20" fmla="*/ 2147483646 w 386"/>
                  <a:gd name="T21" fmla="*/ 2147483646 h 1116"/>
                  <a:gd name="T22" fmla="*/ 2147483646 w 386"/>
                  <a:gd name="T23" fmla="*/ 2147483646 h 1116"/>
                  <a:gd name="T24" fmla="*/ 2147483646 w 386"/>
                  <a:gd name="T25" fmla="*/ 2147483646 h 1116"/>
                  <a:gd name="T26" fmla="*/ 2147483646 w 386"/>
                  <a:gd name="T27" fmla="*/ 2147483646 h 1116"/>
                  <a:gd name="T28" fmla="*/ 2147483646 w 386"/>
                  <a:gd name="T29" fmla="*/ 2147483646 h 1116"/>
                  <a:gd name="T30" fmla="*/ 2147483646 w 386"/>
                  <a:gd name="T31" fmla="*/ 2147483646 h 1116"/>
                  <a:gd name="T32" fmla="*/ 2147483646 w 386"/>
                  <a:gd name="T33" fmla="*/ 2147483646 h 1116"/>
                  <a:gd name="T34" fmla="*/ 2147483646 w 386"/>
                  <a:gd name="T35" fmla="*/ 2147483646 h 1116"/>
                  <a:gd name="T36" fmla="*/ 2147483646 w 386"/>
                  <a:gd name="T37" fmla="*/ 2147483646 h 1116"/>
                  <a:gd name="T38" fmla="*/ 2147483646 w 386"/>
                  <a:gd name="T39" fmla="*/ 2147483646 h 1116"/>
                  <a:gd name="T40" fmla="*/ 2147483646 w 386"/>
                  <a:gd name="T41" fmla="*/ 2147483646 h 1116"/>
                  <a:gd name="T42" fmla="*/ 2147483646 w 386"/>
                  <a:gd name="T43" fmla="*/ 2147483646 h 1116"/>
                  <a:gd name="T44" fmla="*/ 2147483646 w 386"/>
                  <a:gd name="T45" fmla="*/ 2147483646 h 1116"/>
                  <a:gd name="T46" fmla="*/ 2147483646 w 386"/>
                  <a:gd name="T47" fmla="*/ 2147483646 h 1116"/>
                  <a:gd name="T48" fmla="*/ 0 w 386"/>
                  <a:gd name="T49" fmla="*/ 2147483646 h 1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86" h="1116">
                    <a:moveTo>
                      <a:pt x="0" y="38"/>
                    </a:moveTo>
                    <a:lnTo>
                      <a:pt x="2" y="26"/>
                    </a:lnTo>
                    <a:lnTo>
                      <a:pt x="8" y="17"/>
                    </a:lnTo>
                    <a:lnTo>
                      <a:pt x="16" y="9"/>
                    </a:lnTo>
                    <a:lnTo>
                      <a:pt x="26" y="4"/>
                    </a:lnTo>
                    <a:lnTo>
                      <a:pt x="37" y="2"/>
                    </a:lnTo>
                    <a:lnTo>
                      <a:pt x="347" y="0"/>
                    </a:lnTo>
                    <a:lnTo>
                      <a:pt x="359" y="2"/>
                    </a:lnTo>
                    <a:lnTo>
                      <a:pt x="369" y="8"/>
                    </a:lnTo>
                    <a:lnTo>
                      <a:pt x="376" y="15"/>
                    </a:lnTo>
                    <a:lnTo>
                      <a:pt x="382" y="25"/>
                    </a:lnTo>
                    <a:lnTo>
                      <a:pt x="384" y="36"/>
                    </a:lnTo>
                    <a:lnTo>
                      <a:pt x="386" y="1080"/>
                    </a:lnTo>
                    <a:lnTo>
                      <a:pt x="384" y="1092"/>
                    </a:lnTo>
                    <a:lnTo>
                      <a:pt x="378" y="1099"/>
                    </a:lnTo>
                    <a:lnTo>
                      <a:pt x="371" y="1107"/>
                    </a:lnTo>
                    <a:lnTo>
                      <a:pt x="361" y="1112"/>
                    </a:lnTo>
                    <a:lnTo>
                      <a:pt x="349" y="1114"/>
                    </a:lnTo>
                    <a:lnTo>
                      <a:pt x="39" y="1116"/>
                    </a:lnTo>
                    <a:lnTo>
                      <a:pt x="27" y="1114"/>
                    </a:lnTo>
                    <a:lnTo>
                      <a:pt x="18" y="1109"/>
                    </a:lnTo>
                    <a:lnTo>
                      <a:pt x="10" y="1101"/>
                    </a:lnTo>
                    <a:lnTo>
                      <a:pt x="4" y="1094"/>
                    </a:lnTo>
                    <a:lnTo>
                      <a:pt x="2" y="1082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FF"/>
              </a:solidFill>
              <a:ln w="36513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2" name="Line 156"/>
              <p:cNvSpPr>
                <a:spLocks noChangeShapeType="1"/>
              </p:cNvSpPr>
              <p:nvPr/>
            </p:nvSpPr>
            <p:spPr bwMode="auto">
              <a:xfrm>
                <a:off x="6681786" y="2821912"/>
                <a:ext cx="0" cy="550862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3" name="Line 157"/>
              <p:cNvSpPr>
                <a:spLocks noChangeShapeType="1"/>
              </p:cNvSpPr>
              <p:nvPr/>
            </p:nvSpPr>
            <p:spPr bwMode="auto">
              <a:xfrm>
                <a:off x="6465886" y="2810799"/>
                <a:ext cx="0" cy="439738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4" name="Freeform 158"/>
              <p:cNvSpPr>
                <a:spLocks/>
              </p:cNvSpPr>
              <p:nvPr/>
            </p:nvSpPr>
            <p:spPr bwMode="auto">
              <a:xfrm>
                <a:off x="6396036" y="2656812"/>
                <a:ext cx="338138" cy="160337"/>
              </a:xfrm>
              <a:custGeom>
                <a:avLst/>
                <a:gdLst>
                  <a:gd name="T0" fmla="*/ 2147483646 w 649"/>
                  <a:gd name="T1" fmla="*/ 0 h 294"/>
                  <a:gd name="T2" fmla="*/ 2147483646 w 649"/>
                  <a:gd name="T3" fmla="*/ 2147483646 h 294"/>
                  <a:gd name="T4" fmla="*/ 2147483646 w 649"/>
                  <a:gd name="T5" fmla="*/ 2147483646 h 294"/>
                  <a:gd name="T6" fmla="*/ 2147483646 w 649"/>
                  <a:gd name="T7" fmla="*/ 2147483646 h 294"/>
                  <a:gd name="T8" fmla="*/ 2147483646 w 649"/>
                  <a:gd name="T9" fmla="*/ 2147483646 h 294"/>
                  <a:gd name="T10" fmla="*/ 2147483646 w 649"/>
                  <a:gd name="T11" fmla="*/ 2147483646 h 294"/>
                  <a:gd name="T12" fmla="*/ 2147483646 w 649"/>
                  <a:gd name="T13" fmla="*/ 2147483646 h 294"/>
                  <a:gd name="T14" fmla="*/ 2147483646 w 649"/>
                  <a:gd name="T15" fmla="*/ 2147483646 h 294"/>
                  <a:gd name="T16" fmla="*/ 2147483646 w 649"/>
                  <a:gd name="T17" fmla="*/ 2147483646 h 294"/>
                  <a:gd name="T18" fmla="*/ 2147483646 w 649"/>
                  <a:gd name="T19" fmla="*/ 2147483646 h 294"/>
                  <a:gd name="T20" fmla="*/ 2147483646 w 649"/>
                  <a:gd name="T21" fmla="*/ 2147483646 h 294"/>
                  <a:gd name="T22" fmla="*/ 2147483646 w 649"/>
                  <a:gd name="T23" fmla="*/ 2147483646 h 294"/>
                  <a:gd name="T24" fmla="*/ 2147483646 w 649"/>
                  <a:gd name="T25" fmla="*/ 2147483646 h 294"/>
                  <a:gd name="T26" fmla="*/ 2147483646 w 649"/>
                  <a:gd name="T27" fmla="*/ 2147483646 h 294"/>
                  <a:gd name="T28" fmla="*/ 2147483646 w 649"/>
                  <a:gd name="T29" fmla="*/ 2147483646 h 294"/>
                  <a:gd name="T30" fmla="*/ 2147483646 w 649"/>
                  <a:gd name="T31" fmla="*/ 2147483646 h 294"/>
                  <a:gd name="T32" fmla="*/ 2147483646 w 649"/>
                  <a:gd name="T33" fmla="*/ 2147483646 h 294"/>
                  <a:gd name="T34" fmla="*/ 2147483646 w 649"/>
                  <a:gd name="T35" fmla="*/ 2147483646 h 294"/>
                  <a:gd name="T36" fmla="*/ 2147483646 w 649"/>
                  <a:gd name="T37" fmla="*/ 2147483646 h 294"/>
                  <a:gd name="T38" fmla="*/ 2147483646 w 649"/>
                  <a:gd name="T39" fmla="*/ 2147483646 h 294"/>
                  <a:gd name="T40" fmla="*/ 2147483646 w 649"/>
                  <a:gd name="T41" fmla="*/ 2147483646 h 294"/>
                  <a:gd name="T42" fmla="*/ 2147483646 w 649"/>
                  <a:gd name="T43" fmla="*/ 2147483646 h 294"/>
                  <a:gd name="T44" fmla="*/ 2147483646 w 649"/>
                  <a:gd name="T45" fmla="*/ 2147483646 h 294"/>
                  <a:gd name="T46" fmla="*/ 0 w 649"/>
                  <a:gd name="T47" fmla="*/ 2147483646 h 294"/>
                  <a:gd name="T48" fmla="*/ 0 w 649"/>
                  <a:gd name="T49" fmla="*/ 2147483646 h 294"/>
                  <a:gd name="T50" fmla="*/ 2147483646 w 649"/>
                  <a:gd name="T51" fmla="*/ 2147483646 h 294"/>
                  <a:gd name="T52" fmla="*/ 2147483646 w 649"/>
                  <a:gd name="T53" fmla="*/ 2147483646 h 294"/>
                  <a:gd name="T54" fmla="*/ 2147483646 w 649"/>
                  <a:gd name="T55" fmla="*/ 2147483646 h 294"/>
                  <a:gd name="T56" fmla="*/ 2147483646 w 649"/>
                  <a:gd name="T57" fmla="*/ 2147483646 h 294"/>
                  <a:gd name="T58" fmla="*/ 2147483646 w 649"/>
                  <a:gd name="T59" fmla="*/ 2147483646 h 294"/>
                  <a:gd name="T60" fmla="*/ 2147483646 w 649"/>
                  <a:gd name="T61" fmla="*/ 2147483646 h 294"/>
                  <a:gd name="T62" fmla="*/ 2147483646 w 649"/>
                  <a:gd name="T63" fmla="*/ 0 h 294"/>
                  <a:gd name="T64" fmla="*/ 2147483646 w 649"/>
                  <a:gd name="T65" fmla="*/ 0 h 2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49" h="294">
                    <a:moveTo>
                      <a:pt x="562" y="0"/>
                    </a:moveTo>
                    <a:lnTo>
                      <a:pt x="582" y="2"/>
                    </a:lnTo>
                    <a:lnTo>
                      <a:pt x="599" y="7"/>
                    </a:lnTo>
                    <a:lnTo>
                      <a:pt x="616" y="19"/>
                    </a:lnTo>
                    <a:lnTo>
                      <a:pt x="630" y="32"/>
                    </a:lnTo>
                    <a:lnTo>
                      <a:pt x="642" y="47"/>
                    </a:lnTo>
                    <a:lnTo>
                      <a:pt x="648" y="66"/>
                    </a:lnTo>
                    <a:lnTo>
                      <a:pt x="649" y="85"/>
                    </a:lnTo>
                    <a:lnTo>
                      <a:pt x="649" y="209"/>
                    </a:lnTo>
                    <a:lnTo>
                      <a:pt x="648" y="228"/>
                    </a:lnTo>
                    <a:lnTo>
                      <a:pt x="642" y="245"/>
                    </a:lnTo>
                    <a:lnTo>
                      <a:pt x="630" y="262"/>
                    </a:lnTo>
                    <a:lnTo>
                      <a:pt x="616" y="275"/>
                    </a:lnTo>
                    <a:lnTo>
                      <a:pt x="601" y="286"/>
                    </a:lnTo>
                    <a:lnTo>
                      <a:pt x="582" y="292"/>
                    </a:lnTo>
                    <a:lnTo>
                      <a:pt x="562" y="294"/>
                    </a:lnTo>
                    <a:lnTo>
                      <a:pt x="87" y="294"/>
                    </a:lnTo>
                    <a:lnTo>
                      <a:pt x="68" y="292"/>
                    </a:lnTo>
                    <a:lnTo>
                      <a:pt x="48" y="286"/>
                    </a:lnTo>
                    <a:lnTo>
                      <a:pt x="33" y="275"/>
                    </a:lnTo>
                    <a:lnTo>
                      <a:pt x="19" y="262"/>
                    </a:lnTo>
                    <a:lnTo>
                      <a:pt x="8" y="247"/>
                    </a:lnTo>
                    <a:lnTo>
                      <a:pt x="2" y="228"/>
                    </a:lnTo>
                    <a:lnTo>
                      <a:pt x="0" y="209"/>
                    </a:lnTo>
                    <a:lnTo>
                      <a:pt x="0" y="85"/>
                    </a:lnTo>
                    <a:lnTo>
                      <a:pt x="2" y="66"/>
                    </a:lnTo>
                    <a:lnTo>
                      <a:pt x="8" y="49"/>
                    </a:lnTo>
                    <a:lnTo>
                      <a:pt x="19" y="32"/>
                    </a:lnTo>
                    <a:lnTo>
                      <a:pt x="33" y="19"/>
                    </a:lnTo>
                    <a:lnTo>
                      <a:pt x="48" y="7"/>
                    </a:lnTo>
                    <a:lnTo>
                      <a:pt x="68" y="2"/>
                    </a:lnTo>
                    <a:lnTo>
                      <a:pt x="87" y="0"/>
                    </a:lnTo>
                    <a:lnTo>
                      <a:pt x="562" y="0"/>
                    </a:lnTo>
                    <a:close/>
                  </a:path>
                </a:pathLst>
              </a:custGeom>
              <a:solidFill>
                <a:srgbClr val="FFFFFF"/>
              </a:solidFill>
              <a:ln w="36513">
                <a:solidFill>
                  <a:srgbClr val="660033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5" name="Freeform 159"/>
              <p:cNvSpPr>
                <a:spLocks/>
              </p:cNvSpPr>
              <p:nvPr/>
            </p:nvSpPr>
            <p:spPr bwMode="auto">
              <a:xfrm>
                <a:off x="6396036" y="2656812"/>
                <a:ext cx="338138" cy="160337"/>
              </a:xfrm>
              <a:custGeom>
                <a:avLst/>
                <a:gdLst>
                  <a:gd name="T0" fmla="*/ 2147483646 w 649"/>
                  <a:gd name="T1" fmla="*/ 0 h 294"/>
                  <a:gd name="T2" fmla="*/ 2147483646 w 649"/>
                  <a:gd name="T3" fmla="*/ 2147483646 h 294"/>
                  <a:gd name="T4" fmla="*/ 2147483646 w 649"/>
                  <a:gd name="T5" fmla="*/ 2147483646 h 294"/>
                  <a:gd name="T6" fmla="*/ 2147483646 w 649"/>
                  <a:gd name="T7" fmla="*/ 2147483646 h 294"/>
                  <a:gd name="T8" fmla="*/ 2147483646 w 649"/>
                  <a:gd name="T9" fmla="*/ 2147483646 h 294"/>
                  <a:gd name="T10" fmla="*/ 2147483646 w 649"/>
                  <a:gd name="T11" fmla="*/ 2147483646 h 294"/>
                  <a:gd name="T12" fmla="*/ 2147483646 w 649"/>
                  <a:gd name="T13" fmla="*/ 2147483646 h 294"/>
                  <a:gd name="T14" fmla="*/ 2147483646 w 649"/>
                  <a:gd name="T15" fmla="*/ 2147483646 h 294"/>
                  <a:gd name="T16" fmla="*/ 2147483646 w 649"/>
                  <a:gd name="T17" fmla="*/ 2147483646 h 294"/>
                  <a:gd name="T18" fmla="*/ 2147483646 w 649"/>
                  <a:gd name="T19" fmla="*/ 2147483646 h 294"/>
                  <a:gd name="T20" fmla="*/ 2147483646 w 649"/>
                  <a:gd name="T21" fmla="*/ 2147483646 h 294"/>
                  <a:gd name="T22" fmla="*/ 2147483646 w 649"/>
                  <a:gd name="T23" fmla="*/ 2147483646 h 294"/>
                  <a:gd name="T24" fmla="*/ 2147483646 w 649"/>
                  <a:gd name="T25" fmla="*/ 2147483646 h 294"/>
                  <a:gd name="T26" fmla="*/ 2147483646 w 649"/>
                  <a:gd name="T27" fmla="*/ 2147483646 h 294"/>
                  <a:gd name="T28" fmla="*/ 2147483646 w 649"/>
                  <a:gd name="T29" fmla="*/ 2147483646 h 294"/>
                  <a:gd name="T30" fmla="*/ 2147483646 w 649"/>
                  <a:gd name="T31" fmla="*/ 2147483646 h 294"/>
                  <a:gd name="T32" fmla="*/ 2147483646 w 649"/>
                  <a:gd name="T33" fmla="*/ 2147483646 h 294"/>
                  <a:gd name="T34" fmla="*/ 2147483646 w 649"/>
                  <a:gd name="T35" fmla="*/ 2147483646 h 294"/>
                  <a:gd name="T36" fmla="*/ 2147483646 w 649"/>
                  <a:gd name="T37" fmla="*/ 2147483646 h 294"/>
                  <a:gd name="T38" fmla="*/ 2147483646 w 649"/>
                  <a:gd name="T39" fmla="*/ 2147483646 h 294"/>
                  <a:gd name="T40" fmla="*/ 2147483646 w 649"/>
                  <a:gd name="T41" fmla="*/ 2147483646 h 294"/>
                  <a:gd name="T42" fmla="*/ 2147483646 w 649"/>
                  <a:gd name="T43" fmla="*/ 2147483646 h 294"/>
                  <a:gd name="T44" fmla="*/ 2147483646 w 649"/>
                  <a:gd name="T45" fmla="*/ 2147483646 h 294"/>
                  <a:gd name="T46" fmla="*/ 0 w 649"/>
                  <a:gd name="T47" fmla="*/ 2147483646 h 294"/>
                  <a:gd name="T48" fmla="*/ 0 w 649"/>
                  <a:gd name="T49" fmla="*/ 2147483646 h 294"/>
                  <a:gd name="T50" fmla="*/ 2147483646 w 649"/>
                  <a:gd name="T51" fmla="*/ 2147483646 h 294"/>
                  <a:gd name="T52" fmla="*/ 2147483646 w 649"/>
                  <a:gd name="T53" fmla="*/ 2147483646 h 294"/>
                  <a:gd name="T54" fmla="*/ 2147483646 w 649"/>
                  <a:gd name="T55" fmla="*/ 2147483646 h 294"/>
                  <a:gd name="T56" fmla="*/ 2147483646 w 649"/>
                  <a:gd name="T57" fmla="*/ 2147483646 h 294"/>
                  <a:gd name="T58" fmla="*/ 2147483646 w 649"/>
                  <a:gd name="T59" fmla="*/ 2147483646 h 294"/>
                  <a:gd name="T60" fmla="*/ 2147483646 w 649"/>
                  <a:gd name="T61" fmla="*/ 2147483646 h 294"/>
                  <a:gd name="T62" fmla="*/ 2147483646 w 649"/>
                  <a:gd name="T63" fmla="*/ 0 h 294"/>
                  <a:gd name="T64" fmla="*/ 2147483646 w 649"/>
                  <a:gd name="T65" fmla="*/ 0 h 2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49" h="294">
                    <a:moveTo>
                      <a:pt x="562" y="0"/>
                    </a:moveTo>
                    <a:lnTo>
                      <a:pt x="582" y="2"/>
                    </a:lnTo>
                    <a:lnTo>
                      <a:pt x="599" y="7"/>
                    </a:lnTo>
                    <a:lnTo>
                      <a:pt x="616" y="19"/>
                    </a:lnTo>
                    <a:lnTo>
                      <a:pt x="630" y="32"/>
                    </a:lnTo>
                    <a:lnTo>
                      <a:pt x="642" y="47"/>
                    </a:lnTo>
                    <a:lnTo>
                      <a:pt x="648" y="66"/>
                    </a:lnTo>
                    <a:lnTo>
                      <a:pt x="649" y="85"/>
                    </a:lnTo>
                    <a:lnTo>
                      <a:pt x="649" y="209"/>
                    </a:lnTo>
                    <a:lnTo>
                      <a:pt x="648" y="228"/>
                    </a:lnTo>
                    <a:lnTo>
                      <a:pt x="642" y="245"/>
                    </a:lnTo>
                    <a:lnTo>
                      <a:pt x="630" y="262"/>
                    </a:lnTo>
                    <a:lnTo>
                      <a:pt x="616" y="275"/>
                    </a:lnTo>
                    <a:lnTo>
                      <a:pt x="601" y="286"/>
                    </a:lnTo>
                    <a:lnTo>
                      <a:pt x="582" y="292"/>
                    </a:lnTo>
                    <a:lnTo>
                      <a:pt x="562" y="294"/>
                    </a:lnTo>
                    <a:lnTo>
                      <a:pt x="87" y="294"/>
                    </a:lnTo>
                    <a:lnTo>
                      <a:pt x="68" y="292"/>
                    </a:lnTo>
                    <a:lnTo>
                      <a:pt x="48" y="286"/>
                    </a:lnTo>
                    <a:lnTo>
                      <a:pt x="33" y="275"/>
                    </a:lnTo>
                    <a:lnTo>
                      <a:pt x="19" y="262"/>
                    </a:lnTo>
                    <a:lnTo>
                      <a:pt x="8" y="247"/>
                    </a:lnTo>
                    <a:lnTo>
                      <a:pt x="2" y="228"/>
                    </a:lnTo>
                    <a:lnTo>
                      <a:pt x="0" y="209"/>
                    </a:lnTo>
                    <a:lnTo>
                      <a:pt x="0" y="85"/>
                    </a:lnTo>
                    <a:lnTo>
                      <a:pt x="2" y="66"/>
                    </a:lnTo>
                    <a:lnTo>
                      <a:pt x="8" y="49"/>
                    </a:lnTo>
                    <a:lnTo>
                      <a:pt x="19" y="32"/>
                    </a:lnTo>
                    <a:lnTo>
                      <a:pt x="33" y="19"/>
                    </a:lnTo>
                    <a:lnTo>
                      <a:pt x="48" y="7"/>
                    </a:lnTo>
                    <a:lnTo>
                      <a:pt x="68" y="2"/>
                    </a:lnTo>
                    <a:lnTo>
                      <a:pt x="87" y="0"/>
                    </a:lnTo>
                    <a:lnTo>
                      <a:pt x="562" y="0"/>
                    </a:lnTo>
                    <a:close/>
                  </a:path>
                </a:pathLst>
              </a:custGeom>
              <a:noFill/>
              <a:ln w="36513">
                <a:solidFill>
                  <a:srgbClr val="6600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6" name="Freeform 160"/>
              <p:cNvSpPr>
                <a:spLocks/>
              </p:cNvSpPr>
              <p:nvPr/>
            </p:nvSpPr>
            <p:spPr bwMode="auto">
              <a:xfrm>
                <a:off x="6319836" y="2185324"/>
                <a:ext cx="490538" cy="471488"/>
              </a:xfrm>
              <a:custGeom>
                <a:avLst/>
                <a:gdLst>
                  <a:gd name="T0" fmla="*/ 2147483646 w 940"/>
                  <a:gd name="T1" fmla="*/ 2147483646 h 870"/>
                  <a:gd name="T2" fmla="*/ 2147483646 w 940"/>
                  <a:gd name="T3" fmla="*/ 2147483646 h 870"/>
                  <a:gd name="T4" fmla="*/ 2147483646 w 940"/>
                  <a:gd name="T5" fmla="*/ 2147483646 h 870"/>
                  <a:gd name="T6" fmla="*/ 2147483646 w 940"/>
                  <a:gd name="T7" fmla="*/ 2147483646 h 870"/>
                  <a:gd name="T8" fmla="*/ 2147483646 w 940"/>
                  <a:gd name="T9" fmla="*/ 2147483646 h 870"/>
                  <a:gd name="T10" fmla="*/ 2147483646 w 940"/>
                  <a:gd name="T11" fmla="*/ 2147483646 h 870"/>
                  <a:gd name="T12" fmla="*/ 2147483646 w 940"/>
                  <a:gd name="T13" fmla="*/ 2147483646 h 870"/>
                  <a:gd name="T14" fmla="*/ 2147483646 w 940"/>
                  <a:gd name="T15" fmla="*/ 2147483646 h 870"/>
                  <a:gd name="T16" fmla="*/ 2147483646 w 940"/>
                  <a:gd name="T17" fmla="*/ 2147483646 h 870"/>
                  <a:gd name="T18" fmla="*/ 2147483646 w 940"/>
                  <a:gd name="T19" fmla="*/ 2147483646 h 870"/>
                  <a:gd name="T20" fmla="*/ 2147483646 w 940"/>
                  <a:gd name="T21" fmla="*/ 2147483646 h 870"/>
                  <a:gd name="T22" fmla="*/ 2147483646 w 940"/>
                  <a:gd name="T23" fmla="*/ 2147483646 h 870"/>
                  <a:gd name="T24" fmla="*/ 2147483646 w 940"/>
                  <a:gd name="T25" fmla="*/ 2147483646 h 870"/>
                  <a:gd name="T26" fmla="*/ 2147483646 w 940"/>
                  <a:gd name="T27" fmla="*/ 2147483646 h 870"/>
                  <a:gd name="T28" fmla="*/ 2147483646 w 940"/>
                  <a:gd name="T29" fmla="*/ 2147483646 h 870"/>
                  <a:gd name="T30" fmla="*/ 2147483646 w 940"/>
                  <a:gd name="T31" fmla="*/ 2147483646 h 870"/>
                  <a:gd name="T32" fmla="*/ 2147483646 w 940"/>
                  <a:gd name="T33" fmla="*/ 2147483646 h 870"/>
                  <a:gd name="T34" fmla="*/ 0 w 940"/>
                  <a:gd name="T35" fmla="*/ 2147483646 h 870"/>
                  <a:gd name="T36" fmla="*/ 2147483646 w 940"/>
                  <a:gd name="T37" fmla="*/ 2147483646 h 870"/>
                  <a:gd name="T38" fmla="*/ 2147483646 w 940"/>
                  <a:gd name="T39" fmla="*/ 2147483646 h 870"/>
                  <a:gd name="T40" fmla="*/ 2147483646 w 940"/>
                  <a:gd name="T41" fmla="*/ 2147483646 h 870"/>
                  <a:gd name="T42" fmla="*/ 2147483646 w 940"/>
                  <a:gd name="T43" fmla="*/ 2147483646 h 870"/>
                  <a:gd name="T44" fmla="*/ 2147483646 w 940"/>
                  <a:gd name="T45" fmla="*/ 2147483646 h 870"/>
                  <a:gd name="T46" fmla="*/ 2147483646 w 940"/>
                  <a:gd name="T47" fmla="*/ 2147483646 h 870"/>
                  <a:gd name="T48" fmla="*/ 2147483646 w 940"/>
                  <a:gd name="T49" fmla="*/ 2147483646 h 870"/>
                  <a:gd name="T50" fmla="*/ 2147483646 w 940"/>
                  <a:gd name="T51" fmla="*/ 0 h 870"/>
                  <a:gd name="T52" fmla="*/ 2147483646 w 940"/>
                  <a:gd name="T53" fmla="*/ 2147483646 h 870"/>
                  <a:gd name="T54" fmla="*/ 2147483646 w 940"/>
                  <a:gd name="T55" fmla="*/ 2147483646 h 870"/>
                  <a:gd name="T56" fmla="*/ 2147483646 w 940"/>
                  <a:gd name="T57" fmla="*/ 2147483646 h 870"/>
                  <a:gd name="T58" fmla="*/ 2147483646 w 940"/>
                  <a:gd name="T59" fmla="*/ 2147483646 h 870"/>
                  <a:gd name="T60" fmla="*/ 2147483646 w 940"/>
                  <a:gd name="T61" fmla="*/ 2147483646 h 870"/>
                  <a:gd name="T62" fmla="*/ 2147483646 w 940"/>
                  <a:gd name="T63" fmla="*/ 2147483646 h 870"/>
                  <a:gd name="T64" fmla="*/ 2147483646 w 940"/>
                  <a:gd name="T65" fmla="*/ 2147483646 h 870"/>
                  <a:gd name="T66" fmla="*/ 2147483646 w 940"/>
                  <a:gd name="T67" fmla="*/ 2147483646 h 870"/>
                  <a:gd name="T68" fmla="*/ 2147483646 w 940"/>
                  <a:gd name="T69" fmla="*/ 2147483646 h 87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40" h="870">
                    <a:moveTo>
                      <a:pt x="940" y="434"/>
                    </a:moveTo>
                    <a:lnTo>
                      <a:pt x="938" y="474"/>
                    </a:lnTo>
                    <a:lnTo>
                      <a:pt x="932" y="513"/>
                    </a:lnTo>
                    <a:lnTo>
                      <a:pt x="922" y="551"/>
                    </a:lnTo>
                    <a:lnTo>
                      <a:pt x="909" y="589"/>
                    </a:lnTo>
                    <a:lnTo>
                      <a:pt x="891" y="626"/>
                    </a:lnTo>
                    <a:lnTo>
                      <a:pt x="872" y="660"/>
                    </a:lnTo>
                    <a:lnTo>
                      <a:pt x="847" y="692"/>
                    </a:lnTo>
                    <a:lnTo>
                      <a:pt x="820" y="724"/>
                    </a:lnTo>
                    <a:lnTo>
                      <a:pt x="791" y="753"/>
                    </a:lnTo>
                    <a:lnTo>
                      <a:pt x="758" y="777"/>
                    </a:lnTo>
                    <a:lnTo>
                      <a:pt x="723" y="800"/>
                    </a:lnTo>
                    <a:lnTo>
                      <a:pt x="686" y="821"/>
                    </a:lnTo>
                    <a:lnTo>
                      <a:pt x="647" y="838"/>
                    </a:lnTo>
                    <a:lnTo>
                      <a:pt x="606" y="851"/>
                    </a:lnTo>
                    <a:lnTo>
                      <a:pt x="566" y="860"/>
                    </a:lnTo>
                    <a:lnTo>
                      <a:pt x="523" y="866"/>
                    </a:lnTo>
                    <a:lnTo>
                      <a:pt x="480" y="870"/>
                    </a:lnTo>
                    <a:lnTo>
                      <a:pt x="438" y="868"/>
                    </a:lnTo>
                    <a:lnTo>
                      <a:pt x="395" y="864"/>
                    </a:lnTo>
                    <a:lnTo>
                      <a:pt x="354" y="856"/>
                    </a:lnTo>
                    <a:lnTo>
                      <a:pt x="312" y="845"/>
                    </a:lnTo>
                    <a:lnTo>
                      <a:pt x="273" y="830"/>
                    </a:lnTo>
                    <a:lnTo>
                      <a:pt x="234" y="811"/>
                    </a:lnTo>
                    <a:lnTo>
                      <a:pt x="199" y="790"/>
                    </a:lnTo>
                    <a:lnTo>
                      <a:pt x="164" y="766"/>
                    </a:lnTo>
                    <a:lnTo>
                      <a:pt x="133" y="740"/>
                    </a:lnTo>
                    <a:lnTo>
                      <a:pt x="106" y="709"/>
                    </a:lnTo>
                    <a:lnTo>
                      <a:pt x="79" y="677"/>
                    </a:lnTo>
                    <a:lnTo>
                      <a:pt x="58" y="643"/>
                    </a:lnTo>
                    <a:lnTo>
                      <a:pt x="38" y="608"/>
                    </a:lnTo>
                    <a:lnTo>
                      <a:pt x="23" y="572"/>
                    </a:lnTo>
                    <a:lnTo>
                      <a:pt x="11" y="534"/>
                    </a:lnTo>
                    <a:lnTo>
                      <a:pt x="3" y="494"/>
                    </a:lnTo>
                    <a:lnTo>
                      <a:pt x="0" y="455"/>
                    </a:lnTo>
                    <a:lnTo>
                      <a:pt x="0" y="415"/>
                    </a:lnTo>
                    <a:lnTo>
                      <a:pt x="3" y="376"/>
                    </a:lnTo>
                    <a:lnTo>
                      <a:pt x="11" y="338"/>
                    </a:lnTo>
                    <a:lnTo>
                      <a:pt x="23" y="298"/>
                    </a:lnTo>
                    <a:lnTo>
                      <a:pt x="38" y="263"/>
                    </a:lnTo>
                    <a:lnTo>
                      <a:pt x="58" y="227"/>
                    </a:lnTo>
                    <a:lnTo>
                      <a:pt x="79" y="193"/>
                    </a:lnTo>
                    <a:lnTo>
                      <a:pt x="104" y="161"/>
                    </a:lnTo>
                    <a:lnTo>
                      <a:pt x="133" y="131"/>
                    </a:lnTo>
                    <a:lnTo>
                      <a:pt x="164" y="104"/>
                    </a:lnTo>
                    <a:lnTo>
                      <a:pt x="197" y="80"/>
                    </a:lnTo>
                    <a:lnTo>
                      <a:pt x="234" y="59"/>
                    </a:lnTo>
                    <a:lnTo>
                      <a:pt x="273" y="40"/>
                    </a:lnTo>
                    <a:lnTo>
                      <a:pt x="312" y="25"/>
                    </a:lnTo>
                    <a:lnTo>
                      <a:pt x="352" y="14"/>
                    </a:lnTo>
                    <a:lnTo>
                      <a:pt x="395" y="6"/>
                    </a:lnTo>
                    <a:lnTo>
                      <a:pt x="438" y="0"/>
                    </a:lnTo>
                    <a:lnTo>
                      <a:pt x="480" y="0"/>
                    </a:lnTo>
                    <a:lnTo>
                      <a:pt x="523" y="2"/>
                    </a:lnTo>
                    <a:lnTo>
                      <a:pt x="564" y="10"/>
                    </a:lnTo>
                    <a:lnTo>
                      <a:pt x="606" y="19"/>
                    </a:lnTo>
                    <a:lnTo>
                      <a:pt x="647" y="33"/>
                    </a:lnTo>
                    <a:lnTo>
                      <a:pt x="686" y="49"/>
                    </a:lnTo>
                    <a:lnTo>
                      <a:pt x="723" y="68"/>
                    </a:lnTo>
                    <a:lnTo>
                      <a:pt x="758" y="91"/>
                    </a:lnTo>
                    <a:lnTo>
                      <a:pt x="791" y="117"/>
                    </a:lnTo>
                    <a:lnTo>
                      <a:pt x="820" y="146"/>
                    </a:lnTo>
                    <a:lnTo>
                      <a:pt x="847" y="176"/>
                    </a:lnTo>
                    <a:lnTo>
                      <a:pt x="870" y="208"/>
                    </a:lnTo>
                    <a:lnTo>
                      <a:pt x="891" y="244"/>
                    </a:lnTo>
                    <a:lnTo>
                      <a:pt x="909" y="280"/>
                    </a:lnTo>
                    <a:lnTo>
                      <a:pt x="922" y="317"/>
                    </a:lnTo>
                    <a:lnTo>
                      <a:pt x="932" y="355"/>
                    </a:lnTo>
                    <a:lnTo>
                      <a:pt x="938" y="395"/>
                    </a:lnTo>
                    <a:lnTo>
                      <a:pt x="940" y="434"/>
                    </a:lnTo>
                    <a:close/>
                  </a:path>
                </a:pathLst>
              </a:custGeom>
              <a:noFill/>
              <a:ln w="46038">
                <a:solidFill>
                  <a:srgbClr val="A5002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7" name="Rectangle 161"/>
              <p:cNvSpPr>
                <a:spLocks noChangeArrowheads="1"/>
              </p:cNvSpPr>
              <p:nvPr/>
            </p:nvSpPr>
            <p:spPr bwMode="auto">
              <a:xfrm>
                <a:off x="5102662" y="3195526"/>
                <a:ext cx="454025" cy="32861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48" name="Line 162"/>
              <p:cNvSpPr>
                <a:spLocks noChangeShapeType="1"/>
              </p:cNvSpPr>
              <p:nvPr/>
            </p:nvSpPr>
            <p:spPr bwMode="auto">
              <a:xfrm flipV="1">
                <a:off x="6505574" y="2337724"/>
                <a:ext cx="142875" cy="288925"/>
              </a:xfrm>
              <a:prstGeom prst="line">
                <a:avLst/>
              </a:prstGeom>
              <a:noFill/>
              <a:ln w="46038">
                <a:solidFill>
                  <a:srgbClr val="33339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49" name="Freeform 163"/>
              <p:cNvSpPr>
                <a:spLocks/>
              </p:cNvSpPr>
              <p:nvPr/>
            </p:nvSpPr>
            <p:spPr bwMode="auto">
              <a:xfrm>
                <a:off x="6596061" y="2337724"/>
                <a:ext cx="52388" cy="66675"/>
              </a:xfrm>
              <a:custGeom>
                <a:avLst/>
                <a:gdLst>
                  <a:gd name="T0" fmla="*/ 0 w 107"/>
                  <a:gd name="T1" fmla="*/ 2147483646 h 125"/>
                  <a:gd name="T2" fmla="*/ 2147483646 w 107"/>
                  <a:gd name="T3" fmla="*/ 0 h 125"/>
                  <a:gd name="T4" fmla="*/ 2147483646 w 107"/>
                  <a:gd name="T5" fmla="*/ 2147483646 h 125"/>
                  <a:gd name="T6" fmla="*/ 0 w 107"/>
                  <a:gd name="T7" fmla="*/ 2147483646 h 1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7" h="125">
                    <a:moveTo>
                      <a:pt x="0" y="72"/>
                    </a:moveTo>
                    <a:lnTo>
                      <a:pt x="107" y="0"/>
                    </a:lnTo>
                    <a:lnTo>
                      <a:pt x="105" y="125"/>
                    </a:lnTo>
                    <a:lnTo>
                      <a:pt x="0" y="72"/>
                    </a:lnTo>
                    <a:close/>
                  </a:path>
                </a:pathLst>
              </a:custGeom>
              <a:solidFill>
                <a:srgbClr val="333399"/>
              </a:solidFill>
              <a:ln w="4603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50" name="Rectangle 164"/>
              <p:cNvSpPr>
                <a:spLocks noChangeArrowheads="1"/>
              </p:cNvSpPr>
              <p:nvPr/>
            </p:nvSpPr>
            <p:spPr bwMode="auto">
              <a:xfrm>
                <a:off x="6943724" y="2180562"/>
                <a:ext cx="669925" cy="423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Atm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51" name="Rectangle 165"/>
              <p:cNvSpPr>
                <a:spLocks noChangeArrowheads="1"/>
              </p:cNvSpPr>
              <p:nvPr/>
            </p:nvSpPr>
            <p:spPr bwMode="auto">
              <a:xfrm>
                <a:off x="6005511" y="3644237"/>
                <a:ext cx="387350" cy="423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°C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52" name="Rectangle 170"/>
              <p:cNvSpPr>
                <a:spLocks noChangeArrowheads="1"/>
              </p:cNvSpPr>
              <p:nvPr/>
            </p:nvSpPr>
            <p:spPr bwMode="auto">
              <a:xfrm>
                <a:off x="8274743" y="4422701"/>
                <a:ext cx="63500" cy="7127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53" name="Line 171"/>
              <p:cNvSpPr>
                <a:spLocks noChangeShapeType="1"/>
              </p:cNvSpPr>
              <p:nvPr/>
            </p:nvSpPr>
            <p:spPr bwMode="auto">
              <a:xfrm>
                <a:off x="6982518" y="4673526"/>
                <a:ext cx="3175" cy="219075"/>
              </a:xfrm>
              <a:prstGeom prst="line">
                <a:avLst/>
              </a:prstGeom>
              <a:noFill/>
              <a:ln w="365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54" name="Rectangle 172"/>
              <p:cNvSpPr>
                <a:spLocks noChangeArrowheads="1"/>
              </p:cNvSpPr>
              <p:nvPr/>
            </p:nvSpPr>
            <p:spPr bwMode="auto">
              <a:xfrm>
                <a:off x="8009630" y="4354438"/>
                <a:ext cx="0" cy="677863"/>
              </a:xfrm>
              <a:prstGeom prst="rect">
                <a:avLst/>
              </a:pr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55" name="Rectangle 173"/>
              <p:cNvSpPr>
                <a:spLocks noChangeArrowheads="1"/>
              </p:cNvSpPr>
              <p:nvPr/>
            </p:nvSpPr>
            <p:spPr bwMode="auto">
              <a:xfrm>
                <a:off x="8006455" y="4354438"/>
                <a:ext cx="3175" cy="677863"/>
              </a:xfrm>
              <a:prstGeom prst="rect">
                <a:avLst/>
              </a:pr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56" name="Freeform 174"/>
              <p:cNvSpPr>
                <a:spLocks/>
              </p:cNvSpPr>
              <p:nvPr/>
            </p:nvSpPr>
            <p:spPr bwMode="auto">
              <a:xfrm>
                <a:off x="8000105" y="4438576"/>
                <a:ext cx="6350" cy="676275"/>
              </a:xfrm>
              <a:custGeom>
                <a:avLst/>
                <a:gdLst>
                  <a:gd name="T0" fmla="*/ 2147483646 w 10"/>
                  <a:gd name="T1" fmla="*/ 2147483646 h 1250"/>
                  <a:gd name="T2" fmla="*/ 2147483646 w 10"/>
                  <a:gd name="T3" fmla="*/ 0 h 1250"/>
                  <a:gd name="T4" fmla="*/ 2147483646 w 10"/>
                  <a:gd name="T5" fmla="*/ 0 h 1250"/>
                  <a:gd name="T6" fmla="*/ 0 w 10"/>
                  <a:gd name="T7" fmla="*/ 2147483646 h 1250"/>
                  <a:gd name="T8" fmla="*/ 2147483646 w 10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50">
                    <a:moveTo>
                      <a:pt x="10" y="125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1250"/>
                    </a:lnTo>
                    <a:lnTo>
                      <a:pt x="10" y="1250"/>
                    </a:lnTo>
                    <a:close/>
                  </a:path>
                </a:pathLst>
              </a:custGeom>
              <a:solidFill>
                <a:srgbClr val="6E0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57" name="Freeform 175"/>
              <p:cNvSpPr>
                <a:spLocks/>
              </p:cNvSpPr>
              <p:nvPr/>
            </p:nvSpPr>
            <p:spPr bwMode="auto">
              <a:xfrm>
                <a:off x="7996930" y="4438576"/>
                <a:ext cx="3175" cy="676275"/>
              </a:xfrm>
              <a:custGeom>
                <a:avLst/>
                <a:gdLst>
                  <a:gd name="T0" fmla="*/ 2147483646 w 10"/>
                  <a:gd name="T1" fmla="*/ 2147483646 h 1250"/>
                  <a:gd name="T2" fmla="*/ 2147483646 w 10"/>
                  <a:gd name="T3" fmla="*/ 0 h 1250"/>
                  <a:gd name="T4" fmla="*/ 2147483646 w 10"/>
                  <a:gd name="T5" fmla="*/ 0 h 1250"/>
                  <a:gd name="T6" fmla="*/ 0 w 10"/>
                  <a:gd name="T7" fmla="*/ 2147483646 h 1250"/>
                  <a:gd name="T8" fmla="*/ 2147483646 w 10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50">
                    <a:moveTo>
                      <a:pt x="8" y="125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1250"/>
                    </a:lnTo>
                    <a:lnTo>
                      <a:pt x="8" y="1250"/>
                    </a:lnTo>
                    <a:close/>
                  </a:path>
                </a:pathLst>
              </a:custGeom>
              <a:solidFill>
                <a:srgbClr val="761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58" name="Freeform 176"/>
              <p:cNvSpPr>
                <a:spLocks/>
              </p:cNvSpPr>
              <p:nvPr/>
            </p:nvSpPr>
            <p:spPr bwMode="auto">
              <a:xfrm>
                <a:off x="7992168" y="4438576"/>
                <a:ext cx="4762" cy="676275"/>
              </a:xfrm>
              <a:custGeom>
                <a:avLst/>
                <a:gdLst>
                  <a:gd name="T0" fmla="*/ 2147483646 w 9"/>
                  <a:gd name="T1" fmla="*/ 2147483646 h 1250"/>
                  <a:gd name="T2" fmla="*/ 2147483646 w 9"/>
                  <a:gd name="T3" fmla="*/ 0 h 1250"/>
                  <a:gd name="T4" fmla="*/ 0 w 9"/>
                  <a:gd name="T5" fmla="*/ 0 h 1250"/>
                  <a:gd name="T6" fmla="*/ 0 w 9"/>
                  <a:gd name="T7" fmla="*/ 2147483646 h 1250"/>
                  <a:gd name="T8" fmla="*/ 2147483646 w 9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250">
                    <a:moveTo>
                      <a:pt x="7" y="125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1250"/>
                    </a:lnTo>
                    <a:lnTo>
                      <a:pt x="7" y="1250"/>
                    </a:lnTo>
                    <a:close/>
                  </a:path>
                </a:pathLst>
              </a:custGeom>
              <a:solidFill>
                <a:srgbClr val="7E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59" name="Rectangle 177"/>
              <p:cNvSpPr>
                <a:spLocks noChangeArrowheads="1"/>
              </p:cNvSpPr>
              <p:nvPr/>
            </p:nvSpPr>
            <p:spPr bwMode="auto">
              <a:xfrm>
                <a:off x="7987405" y="4354438"/>
                <a:ext cx="4763" cy="677863"/>
              </a:xfrm>
              <a:prstGeom prst="rect">
                <a:avLst/>
              </a:prstGeom>
              <a:solidFill>
                <a:srgbClr val="8638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0" name="Rectangle 178"/>
              <p:cNvSpPr>
                <a:spLocks noChangeArrowheads="1"/>
              </p:cNvSpPr>
              <p:nvPr/>
            </p:nvSpPr>
            <p:spPr bwMode="auto">
              <a:xfrm>
                <a:off x="7982643" y="4354438"/>
                <a:ext cx="4762" cy="677863"/>
              </a:xfrm>
              <a:prstGeom prst="rect">
                <a:avLst/>
              </a:prstGeom>
              <a:solidFill>
                <a:srgbClr val="8E4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1" name="Rectangle 179"/>
              <p:cNvSpPr>
                <a:spLocks noChangeArrowheads="1"/>
              </p:cNvSpPr>
              <p:nvPr/>
            </p:nvSpPr>
            <p:spPr bwMode="auto">
              <a:xfrm>
                <a:off x="7979468" y="4436485"/>
                <a:ext cx="3175" cy="677863"/>
              </a:xfrm>
              <a:prstGeom prst="rect">
                <a:avLst/>
              </a:prstGeom>
              <a:solidFill>
                <a:srgbClr val="965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2" name="Rectangle 180"/>
              <p:cNvSpPr>
                <a:spLocks noChangeArrowheads="1"/>
              </p:cNvSpPr>
              <p:nvPr/>
            </p:nvSpPr>
            <p:spPr bwMode="auto">
              <a:xfrm>
                <a:off x="7976293" y="4354438"/>
                <a:ext cx="3175" cy="677863"/>
              </a:xfrm>
              <a:prstGeom prst="rect">
                <a:avLst/>
              </a:prstGeom>
              <a:solidFill>
                <a:srgbClr val="9E62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3" name="Rectangle 181"/>
              <p:cNvSpPr>
                <a:spLocks noChangeArrowheads="1"/>
              </p:cNvSpPr>
              <p:nvPr/>
            </p:nvSpPr>
            <p:spPr bwMode="auto">
              <a:xfrm>
                <a:off x="7973118" y="4438576"/>
                <a:ext cx="3175" cy="676275"/>
              </a:xfrm>
              <a:prstGeom prst="rect">
                <a:avLst/>
              </a:prstGeom>
              <a:solidFill>
                <a:srgbClr val="A67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4" name="Rectangle 182"/>
              <p:cNvSpPr>
                <a:spLocks noChangeArrowheads="1"/>
              </p:cNvSpPr>
              <p:nvPr/>
            </p:nvSpPr>
            <p:spPr bwMode="auto">
              <a:xfrm>
                <a:off x="7966768" y="4438576"/>
                <a:ext cx="6350" cy="676275"/>
              </a:xfrm>
              <a:prstGeom prst="rect">
                <a:avLst/>
              </a:prstGeom>
              <a:solidFill>
                <a:srgbClr val="AE7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5" name="Rectangle 183"/>
              <p:cNvSpPr>
                <a:spLocks noChangeArrowheads="1"/>
              </p:cNvSpPr>
              <p:nvPr/>
            </p:nvSpPr>
            <p:spPr bwMode="auto">
              <a:xfrm>
                <a:off x="7963593" y="4354438"/>
                <a:ext cx="3175" cy="677863"/>
              </a:xfrm>
              <a:prstGeom prst="rect">
                <a:avLst/>
              </a:prstGeom>
              <a:solidFill>
                <a:srgbClr val="B68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6" name="Rectangle 184"/>
              <p:cNvSpPr>
                <a:spLocks noChangeArrowheads="1"/>
              </p:cNvSpPr>
              <p:nvPr/>
            </p:nvSpPr>
            <p:spPr bwMode="auto">
              <a:xfrm>
                <a:off x="7958830" y="4354438"/>
                <a:ext cx="4763" cy="677863"/>
              </a:xfrm>
              <a:prstGeom prst="rect">
                <a:avLst/>
              </a:prstGeom>
              <a:solidFill>
                <a:srgbClr val="BE9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7" name="Rectangle 185"/>
              <p:cNvSpPr>
                <a:spLocks noChangeArrowheads="1"/>
              </p:cNvSpPr>
              <p:nvPr/>
            </p:nvSpPr>
            <p:spPr bwMode="auto">
              <a:xfrm>
                <a:off x="7955655" y="4354438"/>
                <a:ext cx="3175" cy="677863"/>
              </a:xfrm>
              <a:prstGeom prst="rect">
                <a:avLst/>
              </a:prstGeom>
              <a:solidFill>
                <a:srgbClr val="C6A8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8" name="Rectangle 186"/>
              <p:cNvSpPr>
                <a:spLocks noChangeArrowheads="1"/>
              </p:cNvSpPr>
              <p:nvPr/>
            </p:nvSpPr>
            <p:spPr bwMode="auto">
              <a:xfrm>
                <a:off x="7952480" y="4354438"/>
                <a:ext cx="3175" cy="677863"/>
              </a:xfrm>
              <a:prstGeom prst="rect">
                <a:avLst/>
              </a:prstGeom>
              <a:solidFill>
                <a:srgbClr val="CEB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69" name="Rectangle 187"/>
              <p:cNvSpPr>
                <a:spLocks noChangeArrowheads="1"/>
              </p:cNvSpPr>
              <p:nvPr/>
            </p:nvSpPr>
            <p:spPr bwMode="auto">
              <a:xfrm>
                <a:off x="7949305" y="4354438"/>
                <a:ext cx="3175" cy="677863"/>
              </a:xfrm>
              <a:prstGeom prst="rect">
                <a:avLst/>
              </a:prstGeom>
              <a:solidFill>
                <a:srgbClr val="D6C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0" name="Rectangle 188"/>
              <p:cNvSpPr>
                <a:spLocks noChangeArrowheads="1"/>
              </p:cNvSpPr>
              <p:nvPr/>
            </p:nvSpPr>
            <p:spPr bwMode="auto">
              <a:xfrm>
                <a:off x="7942955" y="4438576"/>
                <a:ext cx="6350" cy="676275"/>
              </a:xfrm>
              <a:prstGeom prst="rect">
                <a:avLst/>
              </a:prstGeom>
              <a:solidFill>
                <a:srgbClr val="DED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1" name="Rectangle 189"/>
              <p:cNvSpPr>
                <a:spLocks noChangeArrowheads="1"/>
              </p:cNvSpPr>
              <p:nvPr/>
            </p:nvSpPr>
            <p:spPr bwMode="auto">
              <a:xfrm>
                <a:off x="7939780" y="4354438"/>
                <a:ext cx="3175" cy="677863"/>
              </a:xfrm>
              <a:prstGeom prst="rect">
                <a:avLst/>
              </a:prstGeom>
              <a:solidFill>
                <a:srgbClr val="E6E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2" name="Rectangle 190"/>
              <p:cNvSpPr>
                <a:spLocks noChangeArrowheads="1"/>
              </p:cNvSpPr>
              <p:nvPr/>
            </p:nvSpPr>
            <p:spPr bwMode="auto">
              <a:xfrm>
                <a:off x="7935018" y="4354438"/>
                <a:ext cx="4762" cy="677863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3" name="Rectangle 191"/>
              <p:cNvSpPr>
                <a:spLocks noChangeArrowheads="1"/>
              </p:cNvSpPr>
              <p:nvPr/>
            </p:nvSpPr>
            <p:spPr bwMode="auto">
              <a:xfrm>
                <a:off x="7931843" y="4354438"/>
                <a:ext cx="3175" cy="677863"/>
              </a:xfrm>
              <a:prstGeom prst="rect">
                <a:avLst/>
              </a:prstGeom>
              <a:solidFill>
                <a:srgbClr val="E2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4" name="Rectangle 192"/>
              <p:cNvSpPr>
                <a:spLocks noChangeArrowheads="1"/>
              </p:cNvSpPr>
              <p:nvPr/>
            </p:nvSpPr>
            <p:spPr bwMode="auto">
              <a:xfrm>
                <a:off x="7925493" y="4354438"/>
                <a:ext cx="6350" cy="677863"/>
              </a:xfrm>
              <a:prstGeom prst="rect">
                <a:avLst/>
              </a:prstGeom>
              <a:solidFill>
                <a:srgbClr val="DACE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5" name="Rectangle 193"/>
              <p:cNvSpPr>
                <a:spLocks noChangeArrowheads="1"/>
              </p:cNvSpPr>
              <p:nvPr/>
            </p:nvSpPr>
            <p:spPr bwMode="auto">
              <a:xfrm>
                <a:off x="7922318" y="4354438"/>
                <a:ext cx="3175" cy="677863"/>
              </a:xfrm>
              <a:prstGeom prst="rect">
                <a:avLst/>
              </a:prstGeom>
              <a:solidFill>
                <a:srgbClr val="D2C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6" name="Rectangle 194"/>
              <p:cNvSpPr>
                <a:spLocks noChangeArrowheads="1"/>
              </p:cNvSpPr>
              <p:nvPr/>
            </p:nvSpPr>
            <p:spPr bwMode="auto">
              <a:xfrm>
                <a:off x="7919143" y="4354438"/>
                <a:ext cx="3175" cy="677863"/>
              </a:xfrm>
              <a:prstGeom prst="rect">
                <a:avLst/>
              </a:prstGeom>
              <a:solidFill>
                <a:srgbClr val="CA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7" name="Rectangle 195"/>
              <p:cNvSpPr>
                <a:spLocks noChangeArrowheads="1"/>
              </p:cNvSpPr>
              <p:nvPr/>
            </p:nvSpPr>
            <p:spPr bwMode="auto">
              <a:xfrm>
                <a:off x="7915968" y="4438576"/>
                <a:ext cx="3175" cy="676275"/>
              </a:xfrm>
              <a:prstGeom prst="rect">
                <a:avLst/>
              </a:prstGeom>
              <a:solidFill>
                <a:srgbClr val="C2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8" name="Rectangle 196"/>
              <p:cNvSpPr>
                <a:spLocks noChangeArrowheads="1"/>
              </p:cNvSpPr>
              <p:nvPr/>
            </p:nvSpPr>
            <p:spPr bwMode="auto">
              <a:xfrm>
                <a:off x="7911205" y="4438576"/>
                <a:ext cx="4763" cy="676275"/>
              </a:xfrm>
              <a:prstGeom prst="rect">
                <a:avLst/>
              </a:prstGeom>
              <a:solidFill>
                <a:srgbClr val="BA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79" name="Rectangle 197"/>
              <p:cNvSpPr>
                <a:spLocks noChangeArrowheads="1"/>
              </p:cNvSpPr>
              <p:nvPr/>
            </p:nvSpPr>
            <p:spPr bwMode="auto">
              <a:xfrm>
                <a:off x="7908030" y="4354438"/>
                <a:ext cx="3175" cy="677863"/>
              </a:xfrm>
              <a:prstGeom prst="rect">
                <a:avLst/>
              </a:prstGeom>
              <a:solidFill>
                <a:srgbClr val="B28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0" name="Rectangle 198"/>
              <p:cNvSpPr>
                <a:spLocks noChangeArrowheads="1"/>
              </p:cNvSpPr>
              <p:nvPr/>
            </p:nvSpPr>
            <p:spPr bwMode="auto">
              <a:xfrm>
                <a:off x="7901680" y="4354438"/>
                <a:ext cx="6350" cy="677863"/>
              </a:xfrm>
              <a:prstGeom prst="rect">
                <a:avLst/>
              </a:prstGeom>
              <a:solidFill>
                <a:srgbClr val="AA7A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1" name="Freeform 199"/>
              <p:cNvSpPr>
                <a:spLocks/>
              </p:cNvSpPr>
              <p:nvPr/>
            </p:nvSpPr>
            <p:spPr bwMode="auto">
              <a:xfrm>
                <a:off x="7898505" y="4438576"/>
                <a:ext cx="3175" cy="676275"/>
              </a:xfrm>
              <a:custGeom>
                <a:avLst/>
                <a:gdLst>
                  <a:gd name="T0" fmla="*/ 2147483646 w 10"/>
                  <a:gd name="T1" fmla="*/ 2147483646 h 1250"/>
                  <a:gd name="T2" fmla="*/ 2147483646 w 10"/>
                  <a:gd name="T3" fmla="*/ 0 h 1250"/>
                  <a:gd name="T4" fmla="*/ 2147483646 w 10"/>
                  <a:gd name="T5" fmla="*/ 0 h 1250"/>
                  <a:gd name="T6" fmla="*/ 0 w 10"/>
                  <a:gd name="T7" fmla="*/ 2147483646 h 1250"/>
                  <a:gd name="T8" fmla="*/ 2147483646 w 10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50">
                    <a:moveTo>
                      <a:pt x="10" y="125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1250"/>
                    </a:lnTo>
                    <a:lnTo>
                      <a:pt x="10" y="1250"/>
                    </a:lnTo>
                    <a:close/>
                  </a:path>
                </a:pathLst>
              </a:custGeom>
              <a:solidFill>
                <a:srgbClr val="A26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82" name="Freeform 200"/>
              <p:cNvSpPr>
                <a:spLocks/>
              </p:cNvSpPr>
              <p:nvPr/>
            </p:nvSpPr>
            <p:spPr bwMode="auto">
              <a:xfrm>
                <a:off x="7892155" y="4438576"/>
                <a:ext cx="6350" cy="676275"/>
              </a:xfrm>
              <a:custGeom>
                <a:avLst/>
                <a:gdLst>
                  <a:gd name="T0" fmla="*/ 2147483646 w 9"/>
                  <a:gd name="T1" fmla="*/ 2147483646 h 1250"/>
                  <a:gd name="T2" fmla="*/ 2147483646 w 9"/>
                  <a:gd name="T3" fmla="*/ 0 h 1250"/>
                  <a:gd name="T4" fmla="*/ 2147483646 w 9"/>
                  <a:gd name="T5" fmla="*/ 0 h 1250"/>
                  <a:gd name="T6" fmla="*/ 0 w 9"/>
                  <a:gd name="T7" fmla="*/ 2147483646 h 1250"/>
                  <a:gd name="T8" fmla="*/ 2147483646 w 9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250">
                    <a:moveTo>
                      <a:pt x="7" y="1250"/>
                    </a:moveTo>
                    <a:lnTo>
                      <a:pt x="9" y="0"/>
                    </a:lnTo>
                    <a:lnTo>
                      <a:pt x="1" y="0"/>
                    </a:lnTo>
                    <a:lnTo>
                      <a:pt x="0" y="1250"/>
                    </a:lnTo>
                    <a:lnTo>
                      <a:pt x="7" y="1250"/>
                    </a:lnTo>
                    <a:close/>
                  </a:path>
                </a:pathLst>
              </a:custGeom>
              <a:solidFill>
                <a:srgbClr val="9A5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83" name="Freeform 202"/>
              <p:cNvSpPr>
                <a:spLocks/>
              </p:cNvSpPr>
              <p:nvPr/>
            </p:nvSpPr>
            <p:spPr bwMode="auto">
              <a:xfrm>
                <a:off x="7889013" y="4438662"/>
                <a:ext cx="65" cy="369332"/>
              </a:xfrm>
              <a:custGeom>
                <a:avLst/>
                <a:gdLst>
                  <a:gd name="T0" fmla="*/ 0 w 9"/>
                  <a:gd name="T1" fmla="*/ 2147483646 h 1250"/>
                  <a:gd name="T2" fmla="*/ 0 w 9"/>
                  <a:gd name="T3" fmla="*/ 0 h 1250"/>
                  <a:gd name="T4" fmla="*/ 0 w 9"/>
                  <a:gd name="T5" fmla="*/ 0 h 1250"/>
                  <a:gd name="T6" fmla="*/ 0 w 9"/>
                  <a:gd name="T7" fmla="*/ 2147483646 h 1250"/>
                  <a:gd name="T8" fmla="*/ 0 w 9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250">
                    <a:moveTo>
                      <a:pt x="8" y="125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1250"/>
                    </a:lnTo>
                    <a:lnTo>
                      <a:pt x="8" y="1250"/>
                    </a:lnTo>
                    <a:close/>
                  </a:path>
                </a:pathLst>
              </a:custGeom>
              <a:solidFill>
                <a:srgbClr val="925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84" name="Rectangle 203"/>
              <p:cNvSpPr>
                <a:spLocks noChangeArrowheads="1"/>
              </p:cNvSpPr>
              <p:nvPr/>
            </p:nvSpPr>
            <p:spPr bwMode="auto">
              <a:xfrm>
                <a:off x="7885888" y="4438662"/>
                <a:ext cx="65" cy="369332"/>
              </a:xfrm>
              <a:prstGeom prst="rect">
                <a:avLst/>
              </a:prstGeom>
              <a:solidFill>
                <a:srgbClr val="8A4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5" name="Rectangle 204"/>
              <p:cNvSpPr>
                <a:spLocks noChangeArrowheads="1"/>
              </p:cNvSpPr>
              <p:nvPr/>
            </p:nvSpPr>
            <p:spPr bwMode="auto">
              <a:xfrm>
                <a:off x="7881722" y="4438662"/>
                <a:ext cx="65" cy="369332"/>
              </a:xfrm>
              <a:prstGeom prst="rect">
                <a:avLst/>
              </a:prstGeom>
              <a:solidFill>
                <a:srgbClr val="8234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6" name="Rectangle 205"/>
              <p:cNvSpPr>
                <a:spLocks noChangeArrowheads="1"/>
              </p:cNvSpPr>
              <p:nvPr/>
            </p:nvSpPr>
            <p:spPr bwMode="auto">
              <a:xfrm>
                <a:off x="7877555" y="4438662"/>
                <a:ext cx="65" cy="369332"/>
              </a:xfrm>
              <a:prstGeom prst="rect">
                <a:avLst/>
              </a:prstGeom>
              <a:solidFill>
                <a:srgbClr val="7A2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7" name="Rectangle 206"/>
              <p:cNvSpPr>
                <a:spLocks noChangeArrowheads="1"/>
              </p:cNvSpPr>
              <p:nvPr/>
            </p:nvSpPr>
            <p:spPr bwMode="auto">
              <a:xfrm>
                <a:off x="7873388" y="4438662"/>
                <a:ext cx="65" cy="369332"/>
              </a:xfrm>
              <a:prstGeom prst="rect">
                <a:avLst/>
              </a:prstGeom>
              <a:solidFill>
                <a:srgbClr val="7218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8" name="Rectangle 207"/>
              <p:cNvSpPr>
                <a:spLocks noChangeArrowheads="1"/>
              </p:cNvSpPr>
              <p:nvPr/>
            </p:nvSpPr>
            <p:spPr bwMode="auto">
              <a:xfrm>
                <a:off x="7869222" y="4438662"/>
                <a:ext cx="65" cy="369332"/>
              </a:xfrm>
              <a:prstGeom prst="rect">
                <a:avLst/>
              </a:pr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89" name="Rectangle 208"/>
              <p:cNvSpPr>
                <a:spLocks noChangeArrowheads="1"/>
              </p:cNvSpPr>
              <p:nvPr/>
            </p:nvSpPr>
            <p:spPr bwMode="auto">
              <a:xfrm>
                <a:off x="7869222" y="4438662"/>
                <a:ext cx="65" cy="369332"/>
              </a:xfrm>
              <a:prstGeom prst="rect">
                <a:avLst/>
              </a:pr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90" name="Freeform 209"/>
              <p:cNvSpPr>
                <a:spLocks/>
              </p:cNvSpPr>
              <p:nvPr/>
            </p:nvSpPr>
            <p:spPr bwMode="auto">
              <a:xfrm>
                <a:off x="7873388" y="4438662"/>
                <a:ext cx="65" cy="369332"/>
              </a:xfrm>
              <a:custGeom>
                <a:avLst/>
                <a:gdLst>
                  <a:gd name="T0" fmla="*/ 0 w 260"/>
                  <a:gd name="T1" fmla="*/ 2147483646 h 1250"/>
                  <a:gd name="T2" fmla="*/ 0 w 260"/>
                  <a:gd name="T3" fmla="*/ 2147483646 h 1250"/>
                  <a:gd name="T4" fmla="*/ 0 w 260"/>
                  <a:gd name="T5" fmla="*/ 2147483646 h 1250"/>
                  <a:gd name="T6" fmla="*/ 0 w 260"/>
                  <a:gd name="T7" fmla="*/ 2147483646 h 1250"/>
                  <a:gd name="T8" fmla="*/ 0 w 260"/>
                  <a:gd name="T9" fmla="*/ 2147483646 h 1250"/>
                  <a:gd name="T10" fmla="*/ 0 w 260"/>
                  <a:gd name="T11" fmla="*/ 2147483646 h 1250"/>
                  <a:gd name="T12" fmla="*/ 0 w 260"/>
                  <a:gd name="T13" fmla="*/ 2147483646 h 1250"/>
                  <a:gd name="T14" fmla="*/ 0 w 260"/>
                  <a:gd name="T15" fmla="*/ 2147483646 h 1250"/>
                  <a:gd name="T16" fmla="*/ 0 w 260"/>
                  <a:gd name="T17" fmla="*/ 0 h 1250"/>
                  <a:gd name="T18" fmla="*/ 0 w 260"/>
                  <a:gd name="T19" fmla="*/ 2147483646 h 1250"/>
                  <a:gd name="T20" fmla="*/ 0 w 260"/>
                  <a:gd name="T21" fmla="*/ 2147483646 h 1250"/>
                  <a:gd name="T22" fmla="*/ 0 w 260"/>
                  <a:gd name="T23" fmla="*/ 2147483646 h 1250"/>
                  <a:gd name="T24" fmla="*/ 0 w 260"/>
                  <a:gd name="T25" fmla="*/ 2147483646 h 1250"/>
                  <a:gd name="T26" fmla="*/ 0 w 260"/>
                  <a:gd name="T27" fmla="*/ 2147483646 h 1250"/>
                  <a:gd name="T28" fmla="*/ 0 w 260"/>
                  <a:gd name="T29" fmla="*/ 2147483646 h 1250"/>
                  <a:gd name="T30" fmla="*/ 0 w 260"/>
                  <a:gd name="T31" fmla="*/ 2147483646 h 1250"/>
                  <a:gd name="T32" fmla="*/ 0 w 260"/>
                  <a:gd name="T33" fmla="*/ 2147483646 h 1250"/>
                  <a:gd name="T34" fmla="*/ 0 w 260"/>
                  <a:gd name="T35" fmla="*/ 2147483646 h 1250"/>
                  <a:gd name="T36" fmla="*/ 0 w 260"/>
                  <a:gd name="T37" fmla="*/ 2147483646 h 1250"/>
                  <a:gd name="T38" fmla="*/ 0 w 260"/>
                  <a:gd name="T39" fmla="*/ 2147483646 h 1250"/>
                  <a:gd name="T40" fmla="*/ 0 w 260"/>
                  <a:gd name="T41" fmla="*/ 2147483646 h 1250"/>
                  <a:gd name="T42" fmla="*/ 0 w 260"/>
                  <a:gd name="T43" fmla="*/ 2147483646 h 1250"/>
                  <a:gd name="T44" fmla="*/ 0 w 260"/>
                  <a:gd name="T45" fmla="*/ 2147483646 h 1250"/>
                  <a:gd name="T46" fmla="*/ 0 w 260"/>
                  <a:gd name="T47" fmla="*/ 2147483646 h 1250"/>
                  <a:gd name="T48" fmla="*/ 0 w 260"/>
                  <a:gd name="T49" fmla="*/ 2147483646 h 1250"/>
                  <a:gd name="T50" fmla="*/ 0 w 260"/>
                  <a:gd name="T51" fmla="*/ 2147483646 h 1250"/>
                  <a:gd name="T52" fmla="*/ 0 w 260"/>
                  <a:gd name="T53" fmla="*/ 2147483646 h 1250"/>
                  <a:gd name="T54" fmla="*/ 0 w 260"/>
                  <a:gd name="T55" fmla="*/ 2147483646 h 1250"/>
                  <a:gd name="T56" fmla="*/ 0 w 260"/>
                  <a:gd name="T57" fmla="*/ 2147483646 h 1250"/>
                  <a:gd name="T58" fmla="*/ 0 w 260"/>
                  <a:gd name="T59" fmla="*/ 2147483646 h 1250"/>
                  <a:gd name="T60" fmla="*/ 0 w 260"/>
                  <a:gd name="T61" fmla="*/ 2147483646 h 1250"/>
                  <a:gd name="T62" fmla="*/ 0 w 260"/>
                  <a:gd name="T63" fmla="*/ 2147483646 h 1250"/>
                  <a:gd name="T64" fmla="*/ 0 w 260"/>
                  <a:gd name="T65" fmla="*/ 2147483646 h 12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0" h="1250">
                    <a:moveTo>
                      <a:pt x="0" y="74"/>
                    </a:moveTo>
                    <a:lnTo>
                      <a:pt x="2" y="59"/>
                    </a:lnTo>
                    <a:lnTo>
                      <a:pt x="7" y="44"/>
                    </a:lnTo>
                    <a:lnTo>
                      <a:pt x="15" y="29"/>
                    </a:lnTo>
                    <a:lnTo>
                      <a:pt x="27" y="17"/>
                    </a:lnTo>
                    <a:lnTo>
                      <a:pt x="40" y="10"/>
                    </a:lnTo>
                    <a:lnTo>
                      <a:pt x="58" y="4"/>
                    </a:lnTo>
                    <a:lnTo>
                      <a:pt x="73" y="2"/>
                    </a:lnTo>
                    <a:lnTo>
                      <a:pt x="184" y="0"/>
                    </a:lnTo>
                    <a:lnTo>
                      <a:pt x="199" y="2"/>
                    </a:lnTo>
                    <a:lnTo>
                      <a:pt x="215" y="8"/>
                    </a:lnTo>
                    <a:lnTo>
                      <a:pt x="230" y="15"/>
                    </a:lnTo>
                    <a:lnTo>
                      <a:pt x="242" y="27"/>
                    </a:lnTo>
                    <a:lnTo>
                      <a:pt x="250" y="40"/>
                    </a:lnTo>
                    <a:lnTo>
                      <a:pt x="256" y="57"/>
                    </a:lnTo>
                    <a:lnTo>
                      <a:pt x="258" y="72"/>
                    </a:lnTo>
                    <a:lnTo>
                      <a:pt x="260" y="1177"/>
                    </a:lnTo>
                    <a:lnTo>
                      <a:pt x="258" y="1192"/>
                    </a:lnTo>
                    <a:lnTo>
                      <a:pt x="252" y="1207"/>
                    </a:lnTo>
                    <a:lnTo>
                      <a:pt x="244" y="1222"/>
                    </a:lnTo>
                    <a:lnTo>
                      <a:pt x="232" y="1233"/>
                    </a:lnTo>
                    <a:lnTo>
                      <a:pt x="219" y="1241"/>
                    </a:lnTo>
                    <a:lnTo>
                      <a:pt x="201" y="1247"/>
                    </a:lnTo>
                    <a:lnTo>
                      <a:pt x="186" y="1249"/>
                    </a:lnTo>
                    <a:lnTo>
                      <a:pt x="75" y="1250"/>
                    </a:lnTo>
                    <a:lnTo>
                      <a:pt x="60" y="1249"/>
                    </a:lnTo>
                    <a:lnTo>
                      <a:pt x="44" y="1243"/>
                    </a:lnTo>
                    <a:lnTo>
                      <a:pt x="29" y="1235"/>
                    </a:lnTo>
                    <a:lnTo>
                      <a:pt x="17" y="1224"/>
                    </a:lnTo>
                    <a:lnTo>
                      <a:pt x="9" y="1211"/>
                    </a:lnTo>
                    <a:lnTo>
                      <a:pt x="4" y="1194"/>
                    </a:lnTo>
                    <a:lnTo>
                      <a:pt x="2" y="1179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91" name="Rectangle 210"/>
              <p:cNvSpPr>
                <a:spLocks noChangeArrowheads="1"/>
              </p:cNvSpPr>
              <p:nvPr/>
            </p:nvSpPr>
            <p:spPr bwMode="auto">
              <a:xfrm>
                <a:off x="8008804" y="4438662"/>
                <a:ext cx="65" cy="369332"/>
              </a:xfrm>
              <a:prstGeom prst="rect">
                <a:avLst/>
              </a:pr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92" name="Rectangle 211"/>
              <p:cNvSpPr>
                <a:spLocks noChangeArrowheads="1"/>
              </p:cNvSpPr>
              <p:nvPr/>
            </p:nvSpPr>
            <p:spPr bwMode="auto">
              <a:xfrm>
                <a:off x="8004637" y="4438662"/>
                <a:ext cx="65" cy="369332"/>
              </a:xfrm>
              <a:prstGeom prst="rect">
                <a:avLst/>
              </a:prstGeom>
              <a:solidFill>
                <a:srgbClr val="6600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93" name="Freeform 212"/>
              <p:cNvSpPr>
                <a:spLocks/>
              </p:cNvSpPr>
              <p:nvPr/>
            </p:nvSpPr>
            <p:spPr bwMode="auto">
              <a:xfrm>
                <a:off x="7999429" y="4438662"/>
                <a:ext cx="65" cy="369332"/>
              </a:xfrm>
              <a:custGeom>
                <a:avLst/>
                <a:gdLst>
                  <a:gd name="T0" fmla="*/ 0 w 10"/>
                  <a:gd name="T1" fmla="*/ 2147483646 h 1250"/>
                  <a:gd name="T2" fmla="*/ 0 w 10"/>
                  <a:gd name="T3" fmla="*/ 0 h 1250"/>
                  <a:gd name="T4" fmla="*/ 0 w 10"/>
                  <a:gd name="T5" fmla="*/ 0 h 1250"/>
                  <a:gd name="T6" fmla="*/ 0 w 10"/>
                  <a:gd name="T7" fmla="*/ 2147483646 h 1250"/>
                  <a:gd name="T8" fmla="*/ 0 w 10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50">
                    <a:moveTo>
                      <a:pt x="10" y="125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1250"/>
                    </a:lnTo>
                    <a:lnTo>
                      <a:pt x="10" y="1250"/>
                    </a:lnTo>
                    <a:close/>
                  </a:path>
                </a:pathLst>
              </a:custGeom>
              <a:solidFill>
                <a:srgbClr val="6E0E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94" name="Freeform 213"/>
              <p:cNvSpPr>
                <a:spLocks/>
              </p:cNvSpPr>
              <p:nvPr/>
            </p:nvSpPr>
            <p:spPr bwMode="auto">
              <a:xfrm>
                <a:off x="7995262" y="4438662"/>
                <a:ext cx="65" cy="369332"/>
              </a:xfrm>
              <a:custGeom>
                <a:avLst/>
                <a:gdLst>
                  <a:gd name="T0" fmla="*/ 0 w 10"/>
                  <a:gd name="T1" fmla="*/ 2147483646 h 1250"/>
                  <a:gd name="T2" fmla="*/ 0 w 10"/>
                  <a:gd name="T3" fmla="*/ 0 h 1250"/>
                  <a:gd name="T4" fmla="*/ 0 w 10"/>
                  <a:gd name="T5" fmla="*/ 0 h 1250"/>
                  <a:gd name="T6" fmla="*/ 0 w 10"/>
                  <a:gd name="T7" fmla="*/ 2147483646 h 1250"/>
                  <a:gd name="T8" fmla="*/ 0 w 10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50">
                    <a:moveTo>
                      <a:pt x="8" y="125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1250"/>
                    </a:lnTo>
                    <a:lnTo>
                      <a:pt x="8" y="1250"/>
                    </a:lnTo>
                    <a:close/>
                  </a:path>
                </a:pathLst>
              </a:custGeom>
              <a:solidFill>
                <a:srgbClr val="761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95" name="Freeform 214"/>
              <p:cNvSpPr>
                <a:spLocks/>
              </p:cNvSpPr>
              <p:nvPr/>
            </p:nvSpPr>
            <p:spPr bwMode="auto">
              <a:xfrm>
                <a:off x="7991096" y="4438662"/>
                <a:ext cx="65" cy="369332"/>
              </a:xfrm>
              <a:custGeom>
                <a:avLst/>
                <a:gdLst>
                  <a:gd name="T0" fmla="*/ 0 w 9"/>
                  <a:gd name="T1" fmla="*/ 2147483646 h 1250"/>
                  <a:gd name="T2" fmla="*/ 0 w 9"/>
                  <a:gd name="T3" fmla="*/ 0 h 1250"/>
                  <a:gd name="T4" fmla="*/ 0 w 9"/>
                  <a:gd name="T5" fmla="*/ 0 h 1250"/>
                  <a:gd name="T6" fmla="*/ 0 w 9"/>
                  <a:gd name="T7" fmla="*/ 2147483646 h 1250"/>
                  <a:gd name="T8" fmla="*/ 0 w 9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250">
                    <a:moveTo>
                      <a:pt x="7" y="125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1250"/>
                    </a:lnTo>
                    <a:lnTo>
                      <a:pt x="7" y="1250"/>
                    </a:lnTo>
                    <a:close/>
                  </a:path>
                </a:pathLst>
              </a:custGeom>
              <a:solidFill>
                <a:srgbClr val="7E2A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096" name="Rectangle 215"/>
              <p:cNvSpPr>
                <a:spLocks noChangeArrowheads="1"/>
              </p:cNvSpPr>
              <p:nvPr/>
            </p:nvSpPr>
            <p:spPr bwMode="auto">
              <a:xfrm>
                <a:off x="7986929" y="4438662"/>
                <a:ext cx="65" cy="369332"/>
              </a:xfrm>
              <a:prstGeom prst="rect">
                <a:avLst/>
              </a:prstGeom>
              <a:solidFill>
                <a:srgbClr val="86385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97" name="Rectangle 216"/>
              <p:cNvSpPr>
                <a:spLocks noChangeArrowheads="1"/>
              </p:cNvSpPr>
              <p:nvPr/>
            </p:nvSpPr>
            <p:spPr bwMode="auto">
              <a:xfrm>
                <a:off x="7983804" y="4438662"/>
                <a:ext cx="65" cy="369332"/>
              </a:xfrm>
              <a:prstGeom prst="rect">
                <a:avLst/>
              </a:prstGeom>
              <a:solidFill>
                <a:srgbClr val="8E466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98" name="Rectangle 217"/>
              <p:cNvSpPr>
                <a:spLocks noChangeArrowheads="1"/>
              </p:cNvSpPr>
              <p:nvPr/>
            </p:nvSpPr>
            <p:spPr bwMode="auto">
              <a:xfrm>
                <a:off x="7979637" y="4438662"/>
                <a:ext cx="65" cy="369332"/>
              </a:xfrm>
              <a:prstGeom prst="rect">
                <a:avLst/>
              </a:prstGeom>
              <a:solidFill>
                <a:srgbClr val="9654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099" name="Rectangle 218"/>
              <p:cNvSpPr>
                <a:spLocks noChangeArrowheads="1"/>
              </p:cNvSpPr>
              <p:nvPr/>
            </p:nvSpPr>
            <p:spPr bwMode="auto">
              <a:xfrm>
                <a:off x="7975471" y="4438662"/>
                <a:ext cx="65" cy="369332"/>
              </a:xfrm>
              <a:prstGeom prst="rect">
                <a:avLst/>
              </a:prstGeom>
              <a:solidFill>
                <a:srgbClr val="9E62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0" name="Rectangle 219"/>
              <p:cNvSpPr>
                <a:spLocks noChangeArrowheads="1"/>
              </p:cNvSpPr>
              <p:nvPr/>
            </p:nvSpPr>
            <p:spPr bwMode="auto">
              <a:xfrm>
                <a:off x="7971304" y="4438662"/>
                <a:ext cx="65" cy="369332"/>
              </a:xfrm>
              <a:prstGeom prst="rect">
                <a:avLst/>
              </a:prstGeom>
              <a:solidFill>
                <a:srgbClr val="A670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1" name="Rectangle 220"/>
              <p:cNvSpPr>
                <a:spLocks noChangeArrowheads="1"/>
              </p:cNvSpPr>
              <p:nvPr/>
            </p:nvSpPr>
            <p:spPr bwMode="auto">
              <a:xfrm>
                <a:off x="7967138" y="4438662"/>
                <a:ext cx="65" cy="369332"/>
              </a:xfrm>
              <a:prstGeom prst="rect">
                <a:avLst/>
              </a:prstGeom>
              <a:solidFill>
                <a:srgbClr val="AE7E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2" name="Rectangle 221"/>
              <p:cNvSpPr>
                <a:spLocks noChangeArrowheads="1"/>
              </p:cNvSpPr>
              <p:nvPr/>
            </p:nvSpPr>
            <p:spPr bwMode="auto">
              <a:xfrm>
                <a:off x="7962971" y="4438662"/>
                <a:ext cx="65" cy="369332"/>
              </a:xfrm>
              <a:prstGeom prst="rect">
                <a:avLst/>
              </a:prstGeom>
              <a:solidFill>
                <a:srgbClr val="B68C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3" name="Rectangle 222"/>
              <p:cNvSpPr>
                <a:spLocks noChangeArrowheads="1"/>
              </p:cNvSpPr>
              <p:nvPr/>
            </p:nvSpPr>
            <p:spPr bwMode="auto">
              <a:xfrm>
                <a:off x="7958804" y="4438662"/>
                <a:ext cx="65" cy="369332"/>
              </a:xfrm>
              <a:prstGeom prst="rect">
                <a:avLst/>
              </a:prstGeom>
              <a:solidFill>
                <a:srgbClr val="BE9A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4" name="Rectangle 223"/>
              <p:cNvSpPr>
                <a:spLocks noChangeArrowheads="1"/>
              </p:cNvSpPr>
              <p:nvPr/>
            </p:nvSpPr>
            <p:spPr bwMode="auto">
              <a:xfrm>
                <a:off x="7954638" y="4438662"/>
                <a:ext cx="65" cy="369332"/>
              </a:xfrm>
              <a:prstGeom prst="rect">
                <a:avLst/>
              </a:prstGeom>
              <a:solidFill>
                <a:srgbClr val="C6A8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5" name="Rectangle 224"/>
              <p:cNvSpPr>
                <a:spLocks noChangeArrowheads="1"/>
              </p:cNvSpPr>
              <p:nvPr/>
            </p:nvSpPr>
            <p:spPr bwMode="auto">
              <a:xfrm>
                <a:off x="7951513" y="4438662"/>
                <a:ext cx="65" cy="369332"/>
              </a:xfrm>
              <a:prstGeom prst="rect">
                <a:avLst/>
              </a:prstGeom>
              <a:solidFill>
                <a:srgbClr val="CEB6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6" name="Rectangle 225"/>
              <p:cNvSpPr>
                <a:spLocks noChangeArrowheads="1"/>
              </p:cNvSpPr>
              <p:nvPr/>
            </p:nvSpPr>
            <p:spPr bwMode="auto">
              <a:xfrm>
                <a:off x="7947346" y="4438662"/>
                <a:ext cx="65" cy="369332"/>
              </a:xfrm>
              <a:prstGeom prst="rect">
                <a:avLst/>
              </a:prstGeom>
              <a:solidFill>
                <a:srgbClr val="D6C4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7" name="Rectangle 226"/>
              <p:cNvSpPr>
                <a:spLocks noChangeArrowheads="1"/>
              </p:cNvSpPr>
              <p:nvPr/>
            </p:nvSpPr>
            <p:spPr bwMode="auto">
              <a:xfrm>
                <a:off x="7943179" y="4438662"/>
                <a:ext cx="65" cy="369332"/>
              </a:xfrm>
              <a:prstGeom prst="rect">
                <a:avLst/>
              </a:prstGeom>
              <a:solidFill>
                <a:srgbClr val="DED2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8" name="Rectangle 227"/>
              <p:cNvSpPr>
                <a:spLocks noChangeArrowheads="1"/>
              </p:cNvSpPr>
              <p:nvPr/>
            </p:nvSpPr>
            <p:spPr bwMode="auto">
              <a:xfrm>
                <a:off x="7939013" y="4438662"/>
                <a:ext cx="65" cy="369332"/>
              </a:xfrm>
              <a:prstGeom prst="rect">
                <a:avLst/>
              </a:prstGeom>
              <a:solidFill>
                <a:srgbClr val="E6E0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09" name="Rectangle 228"/>
              <p:cNvSpPr>
                <a:spLocks noChangeArrowheads="1"/>
              </p:cNvSpPr>
              <p:nvPr/>
            </p:nvSpPr>
            <p:spPr bwMode="auto">
              <a:xfrm>
                <a:off x="7934846" y="4438662"/>
                <a:ext cx="65" cy="369332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0" name="Rectangle 229"/>
              <p:cNvSpPr>
                <a:spLocks noChangeArrowheads="1"/>
              </p:cNvSpPr>
              <p:nvPr/>
            </p:nvSpPr>
            <p:spPr bwMode="auto">
              <a:xfrm>
                <a:off x="7930680" y="4438662"/>
                <a:ext cx="65" cy="369332"/>
              </a:xfrm>
              <a:prstGeom prst="rect">
                <a:avLst/>
              </a:prstGeom>
              <a:solidFill>
                <a:srgbClr val="E2DC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1" name="Rectangle 230"/>
              <p:cNvSpPr>
                <a:spLocks noChangeArrowheads="1"/>
              </p:cNvSpPr>
              <p:nvPr/>
            </p:nvSpPr>
            <p:spPr bwMode="auto">
              <a:xfrm>
                <a:off x="7926513" y="4438662"/>
                <a:ext cx="65" cy="369332"/>
              </a:xfrm>
              <a:prstGeom prst="rect">
                <a:avLst/>
              </a:prstGeom>
              <a:solidFill>
                <a:srgbClr val="DACE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2" name="Rectangle 231"/>
              <p:cNvSpPr>
                <a:spLocks noChangeArrowheads="1"/>
              </p:cNvSpPr>
              <p:nvPr/>
            </p:nvSpPr>
            <p:spPr bwMode="auto">
              <a:xfrm>
                <a:off x="7922346" y="4438662"/>
                <a:ext cx="65" cy="369332"/>
              </a:xfrm>
              <a:prstGeom prst="rect">
                <a:avLst/>
              </a:prstGeom>
              <a:solidFill>
                <a:srgbClr val="D2C0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3" name="Rectangle 232"/>
              <p:cNvSpPr>
                <a:spLocks noChangeArrowheads="1"/>
              </p:cNvSpPr>
              <p:nvPr/>
            </p:nvSpPr>
            <p:spPr bwMode="auto">
              <a:xfrm>
                <a:off x="7918180" y="4438662"/>
                <a:ext cx="65" cy="369332"/>
              </a:xfrm>
              <a:prstGeom prst="rect">
                <a:avLst/>
              </a:prstGeom>
              <a:solidFill>
                <a:srgbClr val="CAB2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4" name="Rectangle 233"/>
              <p:cNvSpPr>
                <a:spLocks noChangeArrowheads="1"/>
              </p:cNvSpPr>
              <p:nvPr/>
            </p:nvSpPr>
            <p:spPr bwMode="auto">
              <a:xfrm>
                <a:off x="7915055" y="4438662"/>
                <a:ext cx="65" cy="369332"/>
              </a:xfrm>
              <a:prstGeom prst="rect">
                <a:avLst/>
              </a:prstGeom>
              <a:solidFill>
                <a:srgbClr val="C2A4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5" name="Rectangle 234"/>
              <p:cNvSpPr>
                <a:spLocks noChangeArrowheads="1"/>
              </p:cNvSpPr>
              <p:nvPr/>
            </p:nvSpPr>
            <p:spPr bwMode="auto">
              <a:xfrm>
                <a:off x="7910888" y="4438662"/>
                <a:ext cx="65" cy="369332"/>
              </a:xfrm>
              <a:prstGeom prst="rect">
                <a:avLst/>
              </a:prstGeom>
              <a:solidFill>
                <a:srgbClr val="BA96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6" name="Rectangle 235"/>
              <p:cNvSpPr>
                <a:spLocks noChangeArrowheads="1"/>
              </p:cNvSpPr>
              <p:nvPr/>
            </p:nvSpPr>
            <p:spPr bwMode="auto">
              <a:xfrm>
                <a:off x="7906721" y="4438662"/>
                <a:ext cx="65" cy="369332"/>
              </a:xfrm>
              <a:prstGeom prst="rect">
                <a:avLst/>
              </a:prstGeom>
              <a:solidFill>
                <a:srgbClr val="B288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7" name="Rectangle 236"/>
              <p:cNvSpPr>
                <a:spLocks noChangeArrowheads="1"/>
              </p:cNvSpPr>
              <p:nvPr/>
            </p:nvSpPr>
            <p:spPr bwMode="auto">
              <a:xfrm>
                <a:off x="7902555" y="4438662"/>
                <a:ext cx="65" cy="369332"/>
              </a:xfrm>
              <a:prstGeom prst="rect">
                <a:avLst/>
              </a:prstGeom>
              <a:solidFill>
                <a:srgbClr val="AA7A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18" name="Freeform 237"/>
              <p:cNvSpPr>
                <a:spLocks/>
              </p:cNvSpPr>
              <p:nvPr/>
            </p:nvSpPr>
            <p:spPr bwMode="auto">
              <a:xfrm>
                <a:off x="7897346" y="4438662"/>
                <a:ext cx="65" cy="369332"/>
              </a:xfrm>
              <a:custGeom>
                <a:avLst/>
                <a:gdLst>
                  <a:gd name="T0" fmla="*/ 0 w 10"/>
                  <a:gd name="T1" fmla="*/ 2147483646 h 1250"/>
                  <a:gd name="T2" fmla="*/ 0 w 10"/>
                  <a:gd name="T3" fmla="*/ 0 h 1250"/>
                  <a:gd name="T4" fmla="*/ 0 w 10"/>
                  <a:gd name="T5" fmla="*/ 0 h 1250"/>
                  <a:gd name="T6" fmla="*/ 0 w 10"/>
                  <a:gd name="T7" fmla="*/ 2147483646 h 1250"/>
                  <a:gd name="T8" fmla="*/ 0 w 10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" h="1250">
                    <a:moveTo>
                      <a:pt x="10" y="1250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1250"/>
                    </a:lnTo>
                    <a:lnTo>
                      <a:pt x="10" y="1250"/>
                    </a:lnTo>
                    <a:close/>
                  </a:path>
                </a:pathLst>
              </a:custGeom>
              <a:solidFill>
                <a:srgbClr val="A26C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19" name="Freeform 238"/>
              <p:cNvSpPr>
                <a:spLocks/>
              </p:cNvSpPr>
              <p:nvPr/>
            </p:nvSpPr>
            <p:spPr bwMode="auto">
              <a:xfrm>
                <a:off x="7893180" y="4438662"/>
                <a:ext cx="65" cy="369332"/>
              </a:xfrm>
              <a:custGeom>
                <a:avLst/>
                <a:gdLst>
                  <a:gd name="T0" fmla="*/ 0 w 9"/>
                  <a:gd name="T1" fmla="*/ 2147483646 h 1250"/>
                  <a:gd name="T2" fmla="*/ 0 w 9"/>
                  <a:gd name="T3" fmla="*/ 0 h 1250"/>
                  <a:gd name="T4" fmla="*/ 0 w 9"/>
                  <a:gd name="T5" fmla="*/ 0 h 1250"/>
                  <a:gd name="T6" fmla="*/ 0 w 9"/>
                  <a:gd name="T7" fmla="*/ 2147483646 h 1250"/>
                  <a:gd name="T8" fmla="*/ 0 w 9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250">
                    <a:moveTo>
                      <a:pt x="7" y="1250"/>
                    </a:moveTo>
                    <a:lnTo>
                      <a:pt x="9" y="0"/>
                    </a:lnTo>
                    <a:lnTo>
                      <a:pt x="1" y="0"/>
                    </a:lnTo>
                    <a:lnTo>
                      <a:pt x="0" y="1250"/>
                    </a:lnTo>
                    <a:lnTo>
                      <a:pt x="7" y="1250"/>
                    </a:lnTo>
                    <a:close/>
                  </a:path>
                </a:pathLst>
              </a:custGeom>
              <a:solidFill>
                <a:srgbClr val="9A5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20" name="Freeform 239"/>
              <p:cNvSpPr>
                <a:spLocks/>
              </p:cNvSpPr>
              <p:nvPr/>
            </p:nvSpPr>
            <p:spPr bwMode="auto">
              <a:xfrm>
                <a:off x="7889013" y="4438662"/>
                <a:ext cx="65" cy="369332"/>
              </a:xfrm>
              <a:custGeom>
                <a:avLst/>
                <a:gdLst>
                  <a:gd name="T0" fmla="*/ 0 w 9"/>
                  <a:gd name="T1" fmla="*/ 2147483646 h 1250"/>
                  <a:gd name="T2" fmla="*/ 0 w 9"/>
                  <a:gd name="T3" fmla="*/ 0 h 1250"/>
                  <a:gd name="T4" fmla="*/ 0 w 9"/>
                  <a:gd name="T5" fmla="*/ 0 h 1250"/>
                  <a:gd name="T6" fmla="*/ 0 w 9"/>
                  <a:gd name="T7" fmla="*/ 2147483646 h 1250"/>
                  <a:gd name="T8" fmla="*/ 0 w 9"/>
                  <a:gd name="T9" fmla="*/ 2147483646 h 12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250">
                    <a:moveTo>
                      <a:pt x="8" y="125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0" y="1250"/>
                    </a:lnTo>
                    <a:lnTo>
                      <a:pt x="8" y="1250"/>
                    </a:lnTo>
                    <a:close/>
                  </a:path>
                </a:pathLst>
              </a:custGeom>
              <a:solidFill>
                <a:srgbClr val="9250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21" name="Rectangle 240"/>
              <p:cNvSpPr>
                <a:spLocks noChangeArrowheads="1"/>
              </p:cNvSpPr>
              <p:nvPr/>
            </p:nvSpPr>
            <p:spPr bwMode="auto">
              <a:xfrm>
                <a:off x="7885888" y="4438662"/>
                <a:ext cx="65" cy="369332"/>
              </a:xfrm>
              <a:prstGeom prst="rect">
                <a:avLst/>
              </a:prstGeom>
              <a:solidFill>
                <a:srgbClr val="8A42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22" name="Rectangle 241"/>
              <p:cNvSpPr>
                <a:spLocks noChangeArrowheads="1"/>
              </p:cNvSpPr>
              <p:nvPr/>
            </p:nvSpPr>
            <p:spPr bwMode="auto">
              <a:xfrm>
                <a:off x="7881722" y="4438662"/>
                <a:ext cx="65" cy="369332"/>
              </a:xfrm>
              <a:prstGeom prst="rect">
                <a:avLst/>
              </a:prstGeom>
              <a:solidFill>
                <a:srgbClr val="8234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23" name="Rectangle 242"/>
              <p:cNvSpPr>
                <a:spLocks noChangeArrowheads="1"/>
              </p:cNvSpPr>
              <p:nvPr/>
            </p:nvSpPr>
            <p:spPr bwMode="auto">
              <a:xfrm>
                <a:off x="7877555" y="4438662"/>
                <a:ext cx="65" cy="369332"/>
              </a:xfrm>
              <a:prstGeom prst="rect">
                <a:avLst/>
              </a:prstGeom>
              <a:solidFill>
                <a:srgbClr val="7A26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24" name="Rectangle 243"/>
              <p:cNvSpPr>
                <a:spLocks noChangeArrowheads="1"/>
              </p:cNvSpPr>
              <p:nvPr/>
            </p:nvSpPr>
            <p:spPr bwMode="auto">
              <a:xfrm>
                <a:off x="7873388" y="4438662"/>
                <a:ext cx="65" cy="369332"/>
              </a:xfrm>
              <a:prstGeom prst="rect">
                <a:avLst/>
              </a:prstGeom>
              <a:solidFill>
                <a:srgbClr val="7218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25" name="Rectangle 244"/>
              <p:cNvSpPr>
                <a:spLocks noChangeArrowheads="1"/>
              </p:cNvSpPr>
              <p:nvPr/>
            </p:nvSpPr>
            <p:spPr bwMode="auto">
              <a:xfrm>
                <a:off x="7869222" y="4438662"/>
                <a:ext cx="65" cy="369332"/>
              </a:xfrm>
              <a:prstGeom prst="rect">
                <a:avLst/>
              </a:pr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26" name="Rectangle 245"/>
              <p:cNvSpPr>
                <a:spLocks noChangeArrowheads="1"/>
              </p:cNvSpPr>
              <p:nvPr/>
            </p:nvSpPr>
            <p:spPr bwMode="auto">
              <a:xfrm>
                <a:off x="7869222" y="4438662"/>
                <a:ext cx="65" cy="369332"/>
              </a:xfrm>
              <a:prstGeom prst="rect">
                <a:avLst/>
              </a:prstGeom>
              <a:solidFill>
                <a:srgbClr val="6A0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27" name="Freeform 246"/>
              <p:cNvSpPr>
                <a:spLocks/>
              </p:cNvSpPr>
              <p:nvPr/>
            </p:nvSpPr>
            <p:spPr bwMode="auto">
              <a:xfrm>
                <a:off x="7869222" y="4394268"/>
                <a:ext cx="144790" cy="369332"/>
              </a:xfrm>
              <a:custGeom>
                <a:avLst/>
                <a:gdLst>
                  <a:gd name="T0" fmla="*/ 0 w 260"/>
                  <a:gd name="T1" fmla="*/ 2147483646 h 1250"/>
                  <a:gd name="T2" fmla="*/ 0 w 260"/>
                  <a:gd name="T3" fmla="*/ 2147483646 h 1250"/>
                  <a:gd name="T4" fmla="*/ 0 w 260"/>
                  <a:gd name="T5" fmla="*/ 2147483646 h 1250"/>
                  <a:gd name="T6" fmla="*/ 0 w 260"/>
                  <a:gd name="T7" fmla="*/ 2147483646 h 1250"/>
                  <a:gd name="T8" fmla="*/ 0 w 260"/>
                  <a:gd name="T9" fmla="*/ 2147483646 h 1250"/>
                  <a:gd name="T10" fmla="*/ 0 w 260"/>
                  <a:gd name="T11" fmla="*/ 2147483646 h 1250"/>
                  <a:gd name="T12" fmla="*/ 0 w 260"/>
                  <a:gd name="T13" fmla="*/ 2147483646 h 1250"/>
                  <a:gd name="T14" fmla="*/ 0 w 260"/>
                  <a:gd name="T15" fmla="*/ 2147483646 h 1250"/>
                  <a:gd name="T16" fmla="*/ 2147483646 w 260"/>
                  <a:gd name="T17" fmla="*/ 0 h 1250"/>
                  <a:gd name="T18" fmla="*/ 2147483646 w 260"/>
                  <a:gd name="T19" fmla="*/ 2147483646 h 1250"/>
                  <a:gd name="T20" fmla="*/ 2147483646 w 260"/>
                  <a:gd name="T21" fmla="*/ 2147483646 h 1250"/>
                  <a:gd name="T22" fmla="*/ 2147483646 w 260"/>
                  <a:gd name="T23" fmla="*/ 2147483646 h 1250"/>
                  <a:gd name="T24" fmla="*/ 2147483646 w 260"/>
                  <a:gd name="T25" fmla="*/ 2147483646 h 1250"/>
                  <a:gd name="T26" fmla="*/ 2147483646 w 260"/>
                  <a:gd name="T27" fmla="*/ 2147483646 h 1250"/>
                  <a:gd name="T28" fmla="*/ 2147483646 w 260"/>
                  <a:gd name="T29" fmla="*/ 2147483646 h 1250"/>
                  <a:gd name="T30" fmla="*/ 2147483646 w 260"/>
                  <a:gd name="T31" fmla="*/ 2147483646 h 1250"/>
                  <a:gd name="T32" fmla="*/ 2147483646 w 260"/>
                  <a:gd name="T33" fmla="*/ 2147483646 h 1250"/>
                  <a:gd name="T34" fmla="*/ 2147483646 w 260"/>
                  <a:gd name="T35" fmla="*/ 2147483646 h 1250"/>
                  <a:gd name="T36" fmla="*/ 2147483646 w 260"/>
                  <a:gd name="T37" fmla="*/ 2147483646 h 1250"/>
                  <a:gd name="T38" fmla="*/ 2147483646 w 260"/>
                  <a:gd name="T39" fmla="*/ 2147483646 h 1250"/>
                  <a:gd name="T40" fmla="*/ 2147483646 w 260"/>
                  <a:gd name="T41" fmla="*/ 2147483646 h 1250"/>
                  <a:gd name="T42" fmla="*/ 2147483646 w 260"/>
                  <a:gd name="T43" fmla="*/ 2147483646 h 1250"/>
                  <a:gd name="T44" fmla="*/ 2147483646 w 260"/>
                  <a:gd name="T45" fmla="*/ 2147483646 h 1250"/>
                  <a:gd name="T46" fmla="*/ 2147483646 w 260"/>
                  <a:gd name="T47" fmla="*/ 2147483646 h 1250"/>
                  <a:gd name="T48" fmla="*/ 0 w 260"/>
                  <a:gd name="T49" fmla="*/ 2147483646 h 1250"/>
                  <a:gd name="T50" fmla="*/ 0 w 260"/>
                  <a:gd name="T51" fmla="*/ 2147483646 h 1250"/>
                  <a:gd name="T52" fmla="*/ 0 w 260"/>
                  <a:gd name="T53" fmla="*/ 2147483646 h 1250"/>
                  <a:gd name="T54" fmla="*/ 0 w 260"/>
                  <a:gd name="T55" fmla="*/ 2147483646 h 1250"/>
                  <a:gd name="T56" fmla="*/ 0 w 260"/>
                  <a:gd name="T57" fmla="*/ 2147483646 h 1250"/>
                  <a:gd name="T58" fmla="*/ 0 w 260"/>
                  <a:gd name="T59" fmla="*/ 2147483646 h 1250"/>
                  <a:gd name="T60" fmla="*/ 0 w 260"/>
                  <a:gd name="T61" fmla="*/ 2147483646 h 1250"/>
                  <a:gd name="T62" fmla="*/ 0 w 260"/>
                  <a:gd name="T63" fmla="*/ 2147483646 h 1250"/>
                  <a:gd name="T64" fmla="*/ 0 w 260"/>
                  <a:gd name="T65" fmla="*/ 2147483646 h 125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60" h="1250">
                    <a:moveTo>
                      <a:pt x="0" y="74"/>
                    </a:moveTo>
                    <a:lnTo>
                      <a:pt x="2" y="59"/>
                    </a:lnTo>
                    <a:lnTo>
                      <a:pt x="7" y="44"/>
                    </a:lnTo>
                    <a:lnTo>
                      <a:pt x="15" y="29"/>
                    </a:lnTo>
                    <a:lnTo>
                      <a:pt x="27" y="17"/>
                    </a:lnTo>
                    <a:lnTo>
                      <a:pt x="40" y="10"/>
                    </a:lnTo>
                    <a:lnTo>
                      <a:pt x="58" y="4"/>
                    </a:lnTo>
                    <a:lnTo>
                      <a:pt x="73" y="2"/>
                    </a:lnTo>
                    <a:lnTo>
                      <a:pt x="184" y="0"/>
                    </a:lnTo>
                    <a:lnTo>
                      <a:pt x="199" y="2"/>
                    </a:lnTo>
                    <a:lnTo>
                      <a:pt x="215" y="8"/>
                    </a:lnTo>
                    <a:lnTo>
                      <a:pt x="230" y="15"/>
                    </a:lnTo>
                    <a:lnTo>
                      <a:pt x="242" y="27"/>
                    </a:lnTo>
                    <a:lnTo>
                      <a:pt x="250" y="40"/>
                    </a:lnTo>
                    <a:lnTo>
                      <a:pt x="256" y="57"/>
                    </a:lnTo>
                    <a:lnTo>
                      <a:pt x="258" y="72"/>
                    </a:lnTo>
                    <a:lnTo>
                      <a:pt x="260" y="1177"/>
                    </a:lnTo>
                    <a:lnTo>
                      <a:pt x="258" y="1192"/>
                    </a:lnTo>
                    <a:lnTo>
                      <a:pt x="252" y="1207"/>
                    </a:lnTo>
                    <a:lnTo>
                      <a:pt x="244" y="1222"/>
                    </a:lnTo>
                    <a:lnTo>
                      <a:pt x="232" y="1233"/>
                    </a:lnTo>
                    <a:lnTo>
                      <a:pt x="219" y="1241"/>
                    </a:lnTo>
                    <a:lnTo>
                      <a:pt x="201" y="1247"/>
                    </a:lnTo>
                    <a:lnTo>
                      <a:pt x="186" y="1249"/>
                    </a:lnTo>
                    <a:lnTo>
                      <a:pt x="75" y="1250"/>
                    </a:lnTo>
                    <a:lnTo>
                      <a:pt x="60" y="1249"/>
                    </a:lnTo>
                    <a:lnTo>
                      <a:pt x="44" y="1243"/>
                    </a:lnTo>
                    <a:lnTo>
                      <a:pt x="29" y="1235"/>
                    </a:lnTo>
                    <a:lnTo>
                      <a:pt x="17" y="1224"/>
                    </a:lnTo>
                    <a:lnTo>
                      <a:pt x="9" y="1211"/>
                    </a:lnTo>
                    <a:lnTo>
                      <a:pt x="4" y="1194"/>
                    </a:lnTo>
                    <a:lnTo>
                      <a:pt x="2" y="1179"/>
                    </a:lnTo>
                    <a:lnTo>
                      <a:pt x="0" y="74"/>
                    </a:lnTo>
                  </a:path>
                </a:pathLst>
              </a:custGeom>
              <a:noFill/>
              <a:ln w="36513">
                <a:solidFill>
                  <a:srgbClr val="660033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28" name="Line 247"/>
              <p:cNvSpPr>
                <a:spLocks noChangeShapeType="1"/>
              </p:cNvSpPr>
              <p:nvPr/>
            </p:nvSpPr>
            <p:spPr bwMode="auto">
              <a:xfrm>
                <a:off x="8014012" y="4727203"/>
                <a:ext cx="868743" cy="1084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9129" name="Gruppo 2124"/>
              <p:cNvGrpSpPr>
                <a:grpSpLocks/>
              </p:cNvGrpSpPr>
              <p:nvPr/>
            </p:nvGrpSpPr>
            <p:grpSpPr bwMode="auto">
              <a:xfrm>
                <a:off x="7128899" y="4615630"/>
                <a:ext cx="560070" cy="469554"/>
                <a:chOff x="7128974" y="5843713"/>
                <a:chExt cx="560070" cy="469554"/>
              </a:xfrm>
            </p:grpSpPr>
            <p:sp>
              <p:nvSpPr>
                <p:cNvPr id="39842" name="Rectangle 248"/>
                <p:cNvSpPr>
                  <a:spLocks noChangeArrowheads="1"/>
                </p:cNvSpPr>
                <p:nvPr/>
              </p:nvSpPr>
              <p:spPr bwMode="auto">
                <a:xfrm>
                  <a:off x="7128974" y="5843713"/>
                  <a:ext cx="497913" cy="4229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700" b="1">
                      <a:solidFill>
                        <a:srgbClr val="333399"/>
                      </a:solidFill>
                      <a:latin typeface="Arial" panose="020B0604020202020204" pitchFamily="34" charset="0"/>
                    </a:rPr>
                    <a:t>NH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43" name="Rectangle 249"/>
                <p:cNvSpPr>
                  <a:spLocks noChangeArrowheads="1"/>
                </p:cNvSpPr>
                <p:nvPr/>
              </p:nvSpPr>
              <p:spPr bwMode="auto">
                <a:xfrm>
                  <a:off x="7596336" y="6112637"/>
                  <a:ext cx="92708" cy="2006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300" b="1">
                      <a:solidFill>
                        <a:srgbClr val="333399"/>
                      </a:solidFill>
                      <a:latin typeface="Arial" panose="020B0604020202020204" pitchFamily="34" charset="0"/>
                    </a:rPr>
                    <a:t>3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9130" name="Rectangle 251"/>
              <p:cNvSpPr>
                <a:spLocks noChangeArrowheads="1"/>
              </p:cNvSpPr>
              <p:nvPr/>
            </p:nvSpPr>
            <p:spPr bwMode="auto">
              <a:xfrm>
                <a:off x="3622367" y="3220901"/>
                <a:ext cx="65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31" name="Rectangle 330"/>
              <p:cNvSpPr>
                <a:spLocks noChangeArrowheads="1"/>
              </p:cNvSpPr>
              <p:nvPr/>
            </p:nvSpPr>
            <p:spPr bwMode="auto">
              <a:xfrm>
                <a:off x="3622367" y="4591692"/>
                <a:ext cx="65" cy="3693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132" name="Freeform 410"/>
              <p:cNvSpPr>
                <a:spLocks/>
              </p:cNvSpPr>
              <p:nvPr/>
            </p:nvSpPr>
            <p:spPr bwMode="auto">
              <a:xfrm flipH="1">
                <a:off x="7070459" y="4785047"/>
                <a:ext cx="45719" cy="369332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0 w 90"/>
                  <a:gd name="T13" fmla="*/ 2147483646 h 88"/>
                  <a:gd name="T14" fmla="*/ 0 w 90"/>
                  <a:gd name="T15" fmla="*/ 2147483646 h 88"/>
                  <a:gd name="T16" fmla="*/ 0 w 90"/>
                  <a:gd name="T17" fmla="*/ 2147483646 h 88"/>
                  <a:gd name="T18" fmla="*/ 0 w 90"/>
                  <a:gd name="T19" fmla="*/ 2147483646 h 88"/>
                  <a:gd name="T20" fmla="*/ 0 w 90"/>
                  <a:gd name="T21" fmla="*/ 2147483646 h 88"/>
                  <a:gd name="T22" fmla="*/ 0 w 90"/>
                  <a:gd name="T23" fmla="*/ 2147483646 h 88"/>
                  <a:gd name="T24" fmla="*/ 0 w 90"/>
                  <a:gd name="T25" fmla="*/ 2147483646 h 88"/>
                  <a:gd name="T26" fmla="*/ 0 w 90"/>
                  <a:gd name="T27" fmla="*/ 2147483646 h 88"/>
                  <a:gd name="T28" fmla="*/ 0 w 90"/>
                  <a:gd name="T29" fmla="*/ 2147483646 h 88"/>
                  <a:gd name="T30" fmla="*/ 0 w 90"/>
                  <a:gd name="T31" fmla="*/ 2147483646 h 88"/>
                  <a:gd name="T32" fmla="*/ 0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3"/>
                    </a:moveTo>
                    <a:lnTo>
                      <a:pt x="88" y="56"/>
                    </a:lnTo>
                    <a:lnTo>
                      <a:pt x="84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3" y="88"/>
                    </a:lnTo>
                    <a:lnTo>
                      <a:pt x="39" y="88"/>
                    </a:lnTo>
                    <a:lnTo>
                      <a:pt x="28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8" y="2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2"/>
                    </a:lnTo>
                    <a:lnTo>
                      <a:pt x="74" y="9"/>
                    </a:lnTo>
                    <a:lnTo>
                      <a:pt x="84" y="19"/>
                    </a:lnTo>
                    <a:lnTo>
                      <a:pt x="88" y="30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3" name="Freeform 411"/>
              <p:cNvSpPr>
                <a:spLocks/>
              </p:cNvSpPr>
              <p:nvPr/>
            </p:nvSpPr>
            <p:spPr bwMode="auto">
              <a:xfrm>
                <a:off x="6910036" y="4657193"/>
                <a:ext cx="45719" cy="36933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0 w 90"/>
                  <a:gd name="T13" fmla="*/ 2147483646 h 90"/>
                  <a:gd name="T14" fmla="*/ 0 w 90"/>
                  <a:gd name="T15" fmla="*/ 2147483646 h 90"/>
                  <a:gd name="T16" fmla="*/ 0 w 90"/>
                  <a:gd name="T17" fmla="*/ 2147483646 h 90"/>
                  <a:gd name="T18" fmla="*/ 0 w 90"/>
                  <a:gd name="T19" fmla="*/ 2147483646 h 90"/>
                  <a:gd name="T20" fmla="*/ 0 w 90"/>
                  <a:gd name="T21" fmla="*/ 2147483646 h 90"/>
                  <a:gd name="T22" fmla="*/ 0 w 90"/>
                  <a:gd name="T23" fmla="*/ 2147483646 h 90"/>
                  <a:gd name="T24" fmla="*/ 0 w 90"/>
                  <a:gd name="T25" fmla="*/ 2147483646 h 90"/>
                  <a:gd name="T26" fmla="*/ 0 w 90"/>
                  <a:gd name="T27" fmla="*/ 2147483646 h 90"/>
                  <a:gd name="T28" fmla="*/ 0 w 90"/>
                  <a:gd name="T29" fmla="*/ 2147483646 h 90"/>
                  <a:gd name="T30" fmla="*/ 0 w 90"/>
                  <a:gd name="T31" fmla="*/ 2147483646 h 90"/>
                  <a:gd name="T32" fmla="*/ 0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0"/>
                    </a:lnTo>
                    <a:lnTo>
                      <a:pt x="39" y="90"/>
                    </a:lnTo>
                    <a:lnTo>
                      <a:pt x="28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8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4" name="Freeform 412"/>
              <p:cNvSpPr>
                <a:spLocks/>
              </p:cNvSpPr>
              <p:nvPr/>
            </p:nvSpPr>
            <p:spPr bwMode="auto">
              <a:xfrm>
                <a:off x="7313120" y="4509654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5" name="Freeform 413"/>
              <p:cNvSpPr>
                <a:spLocks/>
              </p:cNvSpPr>
              <p:nvPr/>
            </p:nvSpPr>
            <p:spPr bwMode="auto">
              <a:xfrm flipV="1">
                <a:off x="7554739" y="4463935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9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6" name="Freeform 414"/>
              <p:cNvSpPr>
                <a:spLocks/>
              </p:cNvSpPr>
              <p:nvPr/>
            </p:nvSpPr>
            <p:spPr bwMode="auto">
              <a:xfrm>
                <a:off x="7651595" y="4608375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7" name="Freeform 415"/>
              <p:cNvSpPr>
                <a:spLocks/>
              </p:cNvSpPr>
              <p:nvPr/>
            </p:nvSpPr>
            <p:spPr bwMode="auto">
              <a:xfrm>
                <a:off x="6732240" y="5013176"/>
                <a:ext cx="45719" cy="369332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0 w 90"/>
                  <a:gd name="T13" fmla="*/ 2147483646 h 91"/>
                  <a:gd name="T14" fmla="*/ 0 w 90"/>
                  <a:gd name="T15" fmla="*/ 2147483646 h 91"/>
                  <a:gd name="T16" fmla="*/ 0 w 90"/>
                  <a:gd name="T17" fmla="*/ 2147483646 h 91"/>
                  <a:gd name="T18" fmla="*/ 0 w 90"/>
                  <a:gd name="T19" fmla="*/ 2147483646 h 91"/>
                  <a:gd name="T20" fmla="*/ 0 w 90"/>
                  <a:gd name="T21" fmla="*/ 2147483646 h 91"/>
                  <a:gd name="T22" fmla="*/ 0 w 90"/>
                  <a:gd name="T23" fmla="*/ 2147483646 h 91"/>
                  <a:gd name="T24" fmla="*/ 0 w 90"/>
                  <a:gd name="T25" fmla="*/ 2147483646 h 91"/>
                  <a:gd name="T26" fmla="*/ 0 w 90"/>
                  <a:gd name="T27" fmla="*/ 2147483646 h 91"/>
                  <a:gd name="T28" fmla="*/ 0 w 90"/>
                  <a:gd name="T29" fmla="*/ 2147483646 h 91"/>
                  <a:gd name="T30" fmla="*/ 0 w 90"/>
                  <a:gd name="T31" fmla="*/ 2147483646 h 91"/>
                  <a:gd name="T32" fmla="*/ 0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5"/>
                    </a:moveTo>
                    <a:lnTo>
                      <a:pt x="88" y="59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1"/>
                    </a:lnTo>
                    <a:lnTo>
                      <a:pt x="39" y="91"/>
                    </a:lnTo>
                    <a:lnTo>
                      <a:pt x="28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8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8" name="Freeform 416"/>
              <p:cNvSpPr>
                <a:spLocks/>
              </p:cNvSpPr>
              <p:nvPr/>
            </p:nvSpPr>
            <p:spPr bwMode="auto">
              <a:xfrm>
                <a:off x="6901104" y="4754828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39" name="Freeform 417"/>
              <p:cNvSpPr>
                <a:spLocks/>
              </p:cNvSpPr>
              <p:nvPr/>
            </p:nvSpPr>
            <p:spPr bwMode="auto">
              <a:xfrm>
                <a:off x="7361027" y="5000002"/>
                <a:ext cx="45719" cy="369332"/>
              </a:xfrm>
              <a:custGeom>
                <a:avLst/>
                <a:gdLst>
                  <a:gd name="T0" fmla="*/ 2147483646 w 87"/>
                  <a:gd name="T1" fmla="*/ 2147483646 h 90"/>
                  <a:gd name="T2" fmla="*/ 2147483646 w 87"/>
                  <a:gd name="T3" fmla="*/ 2147483646 h 90"/>
                  <a:gd name="T4" fmla="*/ 2147483646 w 87"/>
                  <a:gd name="T5" fmla="*/ 2147483646 h 90"/>
                  <a:gd name="T6" fmla="*/ 2147483646 w 87"/>
                  <a:gd name="T7" fmla="*/ 2147483646 h 90"/>
                  <a:gd name="T8" fmla="*/ 2147483646 w 87"/>
                  <a:gd name="T9" fmla="*/ 2147483646 h 90"/>
                  <a:gd name="T10" fmla="*/ 2147483646 w 87"/>
                  <a:gd name="T11" fmla="*/ 2147483646 h 90"/>
                  <a:gd name="T12" fmla="*/ 0 w 87"/>
                  <a:gd name="T13" fmla="*/ 2147483646 h 90"/>
                  <a:gd name="T14" fmla="*/ 0 w 87"/>
                  <a:gd name="T15" fmla="*/ 2147483646 h 90"/>
                  <a:gd name="T16" fmla="*/ 0 w 87"/>
                  <a:gd name="T17" fmla="*/ 2147483646 h 90"/>
                  <a:gd name="T18" fmla="*/ 0 w 87"/>
                  <a:gd name="T19" fmla="*/ 2147483646 h 90"/>
                  <a:gd name="T20" fmla="*/ 0 w 87"/>
                  <a:gd name="T21" fmla="*/ 2147483646 h 90"/>
                  <a:gd name="T22" fmla="*/ 0 w 87"/>
                  <a:gd name="T23" fmla="*/ 2147483646 h 90"/>
                  <a:gd name="T24" fmla="*/ 0 w 87"/>
                  <a:gd name="T25" fmla="*/ 2147483646 h 90"/>
                  <a:gd name="T26" fmla="*/ 0 w 87"/>
                  <a:gd name="T27" fmla="*/ 2147483646 h 90"/>
                  <a:gd name="T28" fmla="*/ 0 w 87"/>
                  <a:gd name="T29" fmla="*/ 2147483646 h 90"/>
                  <a:gd name="T30" fmla="*/ 0 w 87"/>
                  <a:gd name="T31" fmla="*/ 2147483646 h 90"/>
                  <a:gd name="T32" fmla="*/ 0 w 87"/>
                  <a:gd name="T33" fmla="*/ 0 h 90"/>
                  <a:gd name="T34" fmla="*/ 2147483646 w 87"/>
                  <a:gd name="T35" fmla="*/ 0 h 90"/>
                  <a:gd name="T36" fmla="*/ 2147483646 w 87"/>
                  <a:gd name="T37" fmla="*/ 2147483646 h 90"/>
                  <a:gd name="T38" fmla="*/ 2147483646 w 87"/>
                  <a:gd name="T39" fmla="*/ 2147483646 h 90"/>
                  <a:gd name="T40" fmla="*/ 2147483646 w 87"/>
                  <a:gd name="T41" fmla="*/ 2147483646 h 90"/>
                  <a:gd name="T42" fmla="*/ 2147483646 w 87"/>
                  <a:gd name="T43" fmla="*/ 2147483646 h 90"/>
                  <a:gd name="T44" fmla="*/ 2147483646 w 87"/>
                  <a:gd name="T45" fmla="*/ 2147483646 h 90"/>
                  <a:gd name="T46" fmla="*/ 2147483646 w 87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0">
                    <a:moveTo>
                      <a:pt x="87" y="45"/>
                    </a:moveTo>
                    <a:lnTo>
                      <a:pt x="85" y="58"/>
                    </a:lnTo>
                    <a:lnTo>
                      <a:pt x="81" y="69"/>
                    </a:lnTo>
                    <a:lnTo>
                      <a:pt x="72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3" y="79"/>
                    </a:lnTo>
                    <a:lnTo>
                      <a:pt x="6" y="69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20"/>
                    </a:lnTo>
                    <a:lnTo>
                      <a:pt x="13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2" y="11"/>
                    </a:lnTo>
                    <a:lnTo>
                      <a:pt x="81" y="20"/>
                    </a:lnTo>
                    <a:lnTo>
                      <a:pt x="85" y="32"/>
                    </a:lnTo>
                    <a:lnTo>
                      <a:pt x="87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0" name="Freeform 418"/>
              <p:cNvSpPr>
                <a:spLocks/>
              </p:cNvSpPr>
              <p:nvPr/>
            </p:nvSpPr>
            <p:spPr bwMode="auto">
              <a:xfrm>
                <a:off x="7554739" y="5000002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9" y="90"/>
                    </a:lnTo>
                    <a:lnTo>
                      <a:pt x="25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1" name="Freeform 419"/>
              <p:cNvSpPr>
                <a:spLocks/>
              </p:cNvSpPr>
              <p:nvPr/>
            </p:nvSpPr>
            <p:spPr bwMode="auto">
              <a:xfrm flipH="1" flipV="1">
                <a:off x="7653784" y="4463935"/>
                <a:ext cx="45719" cy="369332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0 w 87"/>
                  <a:gd name="T13" fmla="*/ 2147483646 h 91"/>
                  <a:gd name="T14" fmla="*/ 0 w 87"/>
                  <a:gd name="T15" fmla="*/ 2147483646 h 91"/>
                  <a:gd name="T16" fmla="*/ 0 w 87"/>
                  <a:gd name="T17" fmla="*/ 2147483646 h 91"/>
                  <a:gd name="T18" fmla="*/ 0 w 87"/>
                  <a:gd name="T19" fmla="*/ 2147483646 h 91"/>
                  <a:gd name="T20" fmla="*/ 0 w 87"/>
                  <a:gd name="T21" fmla="*/ 2147483646 h 91"/>
                  <a:gd name="T22" fmla="*/ 0 w 87"/>
                  <a:gd name="T23" fmla="*/ 2147483646 h 91"/>
                  <a:gd name="T24" fmla="*/ 0 w 87"/>
                  <a:gd name="T25" fmla="*/ 2147483646 h 91"/>
                  <a:gd name="T26" fmla="*/ 0 w 87"/>
                  <a:gd name="T27" fmla="*/ 2147483646 h 91"/>
                  <a:gd name="T28" fmla="*/ 0 w 87"/>
                  <a:gd name="T29" fmla="*/ 2147483646 h 91"/>
                  <a:gd name="T30" fmla="*/ 0 w 87"/>
                  <a:gd name="T31" fmla="*/ 2147483646 h 91"/>
                  <a:gd name="T32" fmla="*/ 0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3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2" name="Freeform 420"/>
              <p:cNvSpPr>
                <a:spLocks/>
              </p:cNvSpPr>
              <p:nvPr/>
            </p:nvSpPr>
            <p:spPr bwMode="auto">
              <a:xfrm>
                <a:off x="6876256" y="489544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9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5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5" y="19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3" name="Freeform 421"/>
              <p:cNvSpPr>
                <a:spLocks/>
              </p:cNvSpPr>
              <p:nvPr/>
            </p:nvSpPr>
            <p:spPr bwMode="auto">
              <a:xfrm flipV="1">
                <a:off x="7668344" y="4823441"/>
                <a:ext cx="45719" cy="369332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0 w 90"/>
                  <a:gd name="T13" fmla="*/ 2147483646 h 89"/>
                  <a:gd name="T14" fmla="*/ 0 w 90"/>
                  <a:gd name="T15" fmla="*/ 2147483646 h 89"/>
                  <a:gd name="T16" fmla="*/ 0 w 90"/>
                  <a:gd name="T17" fmla="*/ 2147483646 h 89"/>
                  <a:gd name="T18" fmla="*/ 0 w 90"/>
                  <a:gd name="T19" fmla="*/ 2147483646 h 89"/>
                  <a:gd name="T20" fmla="*/ 0 w 90"/>
                  <a:gd name="T21" fmla="*/ 2147483646 h 89"/>
                  <a:gd name="T22" fmla="*/ 0 w 90"/>
                  <a:gd name="T23" fmla="*/ 2147483646 h 89"/>
                  <a:gd name="T24" fmla="*/ 0 w 90"/>
                  <a:gd name="T25" fmla="*/ 2147483646 h 89"/>
                  <a:gd name="T26" fmla="*/ 0 w 90"/>
                  <a:gd name="T27" fmla="*/ 2147483646 h 89"/>
                  <a:gd name="T28" fmla="*/ 0 w 90"/>
                  <a:gd name="T29" fmla="*/ 2147483646 h 89"/>
                  <a:gd name="T30" fmla="*/ 0 w 90"/>
                  <a:gd name="T31" fmla="*/ 2147483646 h 89"/>
                  <a:gd name="T32" fmla="*/ 0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5"/>
                    </a:moveTo>
                    <a:lnTo>
                      <a:pt x="88" y="57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3" y="89"/>
                    </a:lnTo>
                    <a:lnTo>
                      <a:pt x="39" y="89"/>
                    </a:lnTo>
                    <a:lnTo>
                      <a:pt x="28" y="85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8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4" name="Freeform 422"/>
              <p:cNvSpPr>
                <a:spLocks/>
              </p:cNvSpPr>
              <p:nvPr/>
            </p:nvSpPr>
            <p:spPr bwMode="auto">
              <a:xfrm>
                <a:off x="6614513" y="5013176"/>
                <a:ext cx="45719" cy="369332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0 w 90"/>
                  <a:gd name="T13" fmla="*/ 2147483646 h 91"/>
                  <a:gd name="T14" fmla="*/ 0 w 90"/>
                  <a:gd name="T15" fmla="*/ 2147483646 h 91"/>
                  <a:gd name="T16" fmla="*/ 0 w 90"/>
                  <a:gd name="T17" fmla="*/ 2147483646 h 91"/>
                  <a:gd name="T18" fmla="*/ 0 w 90"/>
                  <a:gd name="T19" fmla="*/ 2147483646 h 91"/>
                  <a:gd name="T20" fmla="*/ 0 w 90"/>
                  <a:gd name="T21" fmla="*/ 2147483646 h 91"/>
                  <a:gd name="T22" fmla="*/ 0 w 90"/>
                  <a:gd name="T23" fmla="*/ 2147483646 h 91"/>
                  <a:gd name="T24" fmla="*/ 0 w 90"/>
                  <a:gd name="T25" fmla="*/ 2147483646 h 91"/>
                  <a:gd name="T26" fmla="*/ 0 w 90"/>
                  <a:gd name="T27" fmla="*/ 2147483646 h 91"/>
                  <a:gd name="T28" fmla="*/ 0 w 90"/>
                  <a:gd name="T29" fmla="*/ 2147483646 h 91"/>
                  <a:gd name="T30" fmla="*/ 0 w 90"/>
                  <a:gd name="T31" fmla="*/ 2147483646 h 91"/>
                  <a:gd name="T32" fmla="*/ 0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5"/>
                    </a:moveTo>
                    <a:lnTo>
                      <a:pt x="88" y="59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5" name="Freeform 423"/>
              <p:cNvSpPr>
                <a:spLocks/>
              </p:cNvSpPr>
              <p:nvPr/>
            </p:nvSpPr>
            <p:spPr bwMode="auto">
              <a:xfrm flipV="1">
                <a:off x="6804248" y="4856647"/>
                <a:ext cx="45719" cy="369332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0 w 90"/>
                  <a:gd name="T13" fmla="*/ 2147483646 h 88"/>
                  <a:gd name="T14" fmla="*/ 0 w 90"/>
                  <a:gd name="T15" fmla="*/ 2147483646 h 88"/>
                  <a:gd name="T16" fmla="*/ 0 w 90"/>
                  <a:gd name="T17" fmla="*/ 2147483646 h 88"/>
                  <a:gd name="T18" fmla="*/ 0 w 90"/>
                  <a:gd name="T19" fmla="*/ 2147483646 h 88"/>
                  <a:gd name="T20" fmla="*/ 0 w 90"/>
                  <a:gd name="T21" fmla="*/ 2147483646 h 88"/>
                  <a:gd name="T22" fmla="*/ 0 w 90"/>
                  <a:gd name="T23" fmla="*/ 2147483646 h 88"/>
                  <a:gd name="T24" fmla="*/ 0 w 90"/>
                  <a:gd name="T25" fmla="*/ 2147483646 h 88"/>
                  <a:gd name="T26" fmla="*/ 0 w 90"/>
                  <a:gd name="T27" fmla="*/ 2147483646 h 88"/>
                  <a:gd name="T28" fmla="*/ 0 w 90"/>
                  <a:gd name="T29" fmla="*/ 2147483646 h 88"/>
                  <a:gd name="T30" fmla="*/ 0 w 90"/>
                  <a:gd name="T31" fmla="*/ 2147483646 h 88"/>
                  <a:gd name="T32" fmla="*/ 0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3"/>
                    </a:moveTo>
                    <a:lnTo>
                      <a:pt x="88" y="56"/>
                    </a:lnTo>
                    <a:lnTo>
                      <a:pt x="84" y="67"/>
                    </a:lnTo>
                    <a:lnTo>
                      <a:pt x="74" y="77"/>
                    </a:lnTo>
                    <a:lnTo>
                      <a:pt x="64" y="84"/>
                    </a:lnTo>
                    <a:lnTo>
                      <a:pt x="53" y="88"/>
                    </a:lnTo>
                    <a:lnTo>
                      <a:pt x="39" y="88"/>
                    </a:lnTo>
                    <a:lnTo>
                      <a:pt x="28" y="84"/>
                    </a:lnTo>
                    <a:lnTo>
                      <a:pt x="16" y="77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8"/>
                    </a:lnTo>
                    <a:lnTo>
                      <a:pt x="16" y="9"/>
                    </a:lnTo>
                    <a:lnTo>
                      <a:pt x="28" y="3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4" y="18"/>
                    </a:lnTo>
                    <a:lnTo>
                      <a:pt x="88" y="32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6" name="Freeform 424"/>
              <p:cNvSpPr>
                <a:spLocks/>
              </p:cNvSpPr>
              <p:nvPr/>
            </p:nvSpPr>
            <p:spPr bwMode="auto">
              <a:xfrm>
                <a:off x="7456842" y="5048820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7" name="Freeform 426"/>
              <p:cNvSpPr>
                <a:spLocks/>
              </p:cNvSpPr>
              <p:nvPr/>
            </p:nvSpPr>
            <p:spPr bwMode="auto">
              <a:xfrm flipV="1">
                <a:off x="7216264" y="4512753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8" name="Freeform 427"/>
              <p:cNvSpPr>
                <a:spLocks/>
              </p:cNvSpPr>
              <p:nvPr/>
            </p:nvSpPr>
            <p:spPr bwMode="auto">
              <a:xfrm>
                <a:off x="6950053" y="5000002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49" name="Freeform 428"/>
              <p:cNvSpPr>
                <a:spLocks/>
              </p:cNvSpPr>
              <p:nvPr/>
            </p:nvSpPr>
            <p:spPr bwMode="auto">
              <a:xfrm flipV="1">
                <a:off x="7408934" y="4562656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2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3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0" name="Freeform 429"/>
              <p:cNvSpPr>
                <a:spLocks/>
              </p:cNvSpPr>
              <p:nvPr/>
            </p:nvSpPr>
            <p:spPr bwMode="auto">
              <a:xfrm>
                <a:off x="7456842" y="4509654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1" name="Freeform 430"/>
              <p:cNvSpPr>
                <a:spLocks/>
              </p:cNvSpPr>
              <p:nvPr/>
            </p:nvSpPr>
            <p:spPr bwMode="auto">
              <a:xfrm flipH="1" flipV="1">
                <a:off x="7749599" y="4578928"/>
                <a:ext cx="45719" cy="36933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0 w 90"/>
                  <a:gd name="T13" fmla="*/ 2147483646 h 90"/>
                  <a:gd name="T14" fmla="*/ 0 w 90"/>
                  <a:gd name="T15" fmla="*/ 2147483646 h 90"/>
                  <a:gd name="T16" fmla="*/ 0 w 90"/>
                  <a:gd name="T17" fmla="*/ 2147483646 h 90"/>
                  <a:gd name="T18" fmla="*/ 0 w 90"/>
                  <a:gd name="T19" fmla="*/ 2147483646 h 90"/>
                  <a:gd name="T20" fmla="*/ 0 w 90"/>
                  <a:gd name="T21" fmla="*/ 2147483646 h 90"/>
                  <a:gd name="T22" fmla="*/ 0 w 90"/>
                  <a:gd name="T23" fmla="*/ 2147483646 h 90"/>
                  <a:gd name="T24" fmla="*/ 0 w 90"/>
                  <a:gd name="T25" fmla="*/ 2147483646 h 90"/>
                  <a:gd name="T26" fmla="*/ 0 w 90"/>
                  <a:gd name="T27" fmla="*/ 2147483646 h 90"/>
                  <a:gd name="T28" fmla="*/ 0 w 90"/>
                  <a:gd name="T29" fmla="*/ 2147483646 h 90"/>
                  <a:gd name="T30" fmla="*/ 0 w 90"/>
                  <a:gd name="T31" fmla="*/ 2147483646 h 90"/>
                  <a:gd name="T32" fmla="*/ 0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4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3" y="90"/>
                    </a:lnTo>
                    <a:lnTo>
                      <a:pt x="39" y="90"/>
                    </a:lnTo>
                    <a:lnTo>
                      <a:pt x="28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8" y="3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4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2" name="Freeform 431"/>
              <p:cNvSpPr>
                <a:spLocks/>
              </p:cNvSpPr>
              <p:nvPr/>
            </p:nvSpPr>
            <p:spPr bwMode="auto">
              <a:xfrm flipV="1">
                <a:off x="7658885" y="4701515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3" name="Freeform 432"/>
              <p:cNvSpPr>
                <a:spLocks/>
              </p:cNvSpPr>
              <p:nvPr/>
            </p:nvSpPr>
            <p:spPr bwMode="auto">
              <a:xfrm>
                <a:off x="7236296" y="5003821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5" y="9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4" name="Freeform 433"/>
              <p:cNvSpPr>
                <a:spLocks/>
              </p:cNvSpPr>
              <p:nvPr/>
            </p:nvSpPr>
            <p:spPr bwMode="auto">
              <a:xfrm flipH="1" flipV="1">
                <a:off x="7621499" y="4399930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5" y="85"/>
                    </a:lnTo>
                    <a:lnTo>
                      <a:pt x="16" y="77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6" y="9"/>
                    </a:lnTo>
                    <a:lnTo>
                      <a:pt x="25" y="2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2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5" name="Freeform 434"/>
              <p:cNvSpPr>
                <a:spLocks/>
              </p:cNvSpPr>
              <p:nvPr/>
            </p:nvSpPr>
            <p:spPr bwMode="auto">
              <a:xfrm>
                <a:off x="7384981" y="4461921"/>
                <a:ext cx="46811" cy="369332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0 w 90"/>
                  <a:gd name="T13" fmla="*/ 2147483646 h 88"/>
                  <a:gd name="T14" fmla="*/ 0 w 90"/>
                  <a:gd name="T15" fmla="*/ 2147483646 h 88"/>
                  <a:gd name="T16" fmla="*/ 0 w 90"/>
                  <a:gd name="T17" fmla="*/ 2147483646 h 88"/>
                  <a:gd name="T18" fmla="*/ 0 w 90"/>
                  <a:gd name="T19" fmla="*/ 2147483646 h 88"/>
                  <a:gd name="T20" fmla="*/ 0 w 90"/>
                  <a:gd name="T21" fmla="*/ 2147483646 h 88"/>
                  <a:gd name="T22" fmla="*/ 0 w 90"/>
                  <a:gd name="T23" fmla="*/ 2147483646 h 88"/>
                  <a:gd name="T24" fmla="*/ 0 w 90"/>
                  <a:gd name="T25" fmla="*/ 2147483646 h 88"/>
                  <a:gd name="T26" fmla="*/ 0 w 90"/>
                  <a:gd name="T27" fmla="*/ 2147483646 h 88"/>
                  <a:gd name="T28" fmla="*/ 0 w 90"/>
                  <a:gd name="T29" fmla="*/ 2147483646 h 88"/>
                  <a:gd name="T30" fmla="*/ 0 w 90"/>
                  <a:gd name="T31" fmla="*/ 2147483646 h 88"/>
                  <a:gd name="T32" fmla="*/ 0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3"/>
                    </a:moveTo>
                    <a:lnTo>
                      <a:pt x="88" y="56"/>
                    </a:lnTo>
                    <a:lnTo>
                      <a:pt x="84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3" y="88"/>
                    </a:lnTo>
                    <a:lnTo>
                      <a:pt x="39" y="88"/>
                    </a:lnTo>
                    <a:lnTo>
                      <a:pt x="28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8" y="2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2"/>
                    </a:lnTo>
                    <a:lnTo>
                      <a:pt x="74" y="9"/>
                    </a:lnTo>
                    <a:lnTo>
                      <a:pt x="84" y="19"/>
                    </a:lnTo>
                    <a:lnTo>
                      <a:pt x="88" y="30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6" name="Freeform 435"/>
              <p:cNvSpPr>
                <a:spLocks/>
              </p:cNvSpPr>
              <p:nvPr/>
            </p:nvSpPr>
            <p:spPr bwMode="auto">
              <a:xfrm>
                <a:off x="6660232" y="4540566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0" y="90"/>
                    </a:lnTo>
                    <a:lnTo>
                      <a:pt x="39" y="90"/>
                    </a:lnTo>
                    <a:lnTo>
                      <a:pt x="27" y="86"/>
                    </a:lnTo>
                    <a:lnTo>
                      <a:pt x="15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7" name="Freeform 437"/>
              <p:cNvSpPr>
                <a:spLocks/>
              </p:cNvSpPr>
              <p:nvPr/>
            </p:nvSpPr>
            <p:spPr bwMode="auto">
              <a:xfrm flipV="1">
                <a:off x="6766314" y="4734060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0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8" name="Freeform 438"/>
              <p:cNvSpPr>
                <a:spLocks/>
              </p:cNvSpPr>
              <p:nvPr/>
            </p:nvSpPr>
            <p:spPr bwMode="auto">
              <a:xfrm>
                <a:off x="7078791" y="489544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3" y="70"/>
                    </a:lnTo>
                    <a:lnTo>
                      <a:pt x="74" y="80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59" name="Freeform 440"/>
              <p:cNvSpPr>
                <a:spLocks/>
              </p:cNvSpPr>
              <p:nvPr/>
            </p:nvSpPr>
            <p:spPr bwMode="auto">
              <a:xfrm>
                <a:off x="7046909" y="5013176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0" name="Freeform 441"/>
              <p:cNvSpPr>
                <a:spLocks/>
              </p:cNvSpPr>
              <p:nvPr/>
            </p:nvSpPr>
            <p:spPr bwMode="auto">
              <a:xfrm>
                <a:off x="7092280" y="4463401"/>
                <a:ext cx="64570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1" name="Freeform 442"/>
              <p:cNvSpPr>
                <a:spLocks/>
              </p:cNvSpPr>
              <p:nvPr/>
            </p:nvSpPr>
            <p:spPr bwMode="auto">
              <a:xfrm flipV="1">
                <a:off x="7779695" y="4440069"/>
                <a:ext cx="45719" cy="369332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0 w 90"/>
                  <a:gd name="T13" fmla="*/ 2147483646 h 91"/>
                  <a:gd name="T14" fmla="*/ 0 w 90"/>
                  <a:gd name="T15" fmla="*/ 2147483646 h 91"/>
                  <a:gd name="T16" fmla="*/ 0 w 90"/>
                  <a:gd name="T17" fmla="*/ 2147483646 h 91"/>
                  <a:gd name="T18" fmla="*/ 0 w 90"/>
                  <a:gd name="T19" fmla="*/ 2147483646 h 91"/>
                  <a:gd name="T20" fmla="*/ 0 w 90"/>
                  <a:gd name="T21" fmla="*/ 2147483646 h 91"/>
                  <a:gd name="T22" fmla="*/ 0 w 90"/>
                  <a:gd name="T23" fmla="*/ 2147483646 h 91"/>
                  <a:gd name="T24" fmla="*/ 0 w 90"/>
                  <a:gd name="T25" fmla="*/ 2147483646 h 91"/>
                  <a:gd name="T26" fmla="*/ 0 w 90"/>
                  <a:gd name="T27" fmla="*/ 2147483646 h 91"/>
                  <a:gd name="T28" fmla="*/ 0 w 90"/>
                  <a:gd name="T29" fmla="*/ 2147483646 h 91"/>
                  <a:gd name="T30" fmla="*/ 0 w 90"/>
                  <a:gd name="T31" fmla="*/ 2147483646 h 91"/>
                  <a:gd name="T32" fmla="*/ 0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5"/>
                    </a:moveTo>
                    <a:lnTo>
                      <a:pt x="88" y="59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1"/>
                    </a:lnTo>
                    <a:lnTo>
                      <a:pt x="39" y="91"/>
                    </a:lnTo>
                    <a:lnTo>
                      <a:pt x="28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8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4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2" name="Freeform 445"/>
              <p:cNvSpPr>
                <a:spLocks/>
              </p:cNvSpPr>
              <p:nvPr/>
            </p:nvSpPr>
            <p:spPr bwMode="auto">
              <a:xfrm>
                <a:off x="5891417" y="4685525"/>
                <a:ext cx="63294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4" y="86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7" y="86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1" y="56"/>
                    </a:lnTo>
                    <a:lnTo>
                      <a:pt x="0" y="45"/>
                    </a:lnTo>
                    <a:lnTo>
                      <a:pt x="1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3" name="Freeform 446"/>
              <p:cNvSpPr>
                <a:spLocks/>
              </p:cNvSpPr>
              <p:nvPr/>
            </p:nvSpPr>
            <p:spPr bwMode="auto">
              <a:xfrm>
                <a:off x="5593559" y="4775567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80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7" y="68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7" y="21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0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4" name="Freeform 447"/>
              <p:cNvSpPr>
                <a:spLocks/>
              </p:cNvSpPr>
              <p:nvPr/>
            </p:nvSpPr>
            <p:spPr bwMode="auto">
              <a:xfrm>
                <a:off x="4965557" y="4676846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5" name="Freeform 448"/>
              <p:cNvSpPr>
                <a:spLocks/>
              </p:cNvSpPr>
              <p:nvPr/>
            </p:nvSpPr>
            <p:spPr bwMode="auto">
              <a:xfrm>
                <a:off x="4039697" y="3346832"/>
                <a:ext cx="56051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4" y="68"/>
                    </a:lnTo>
                    <a:lnTo>
                      <a:pt x="74" y="80"/>
                    </a:lnTo>
                    <a:lnTo>
                      <a:pt x="64" y="85"/>
                    </a:lnTo>
                    <a:lnTo>
                      <a:pt x="53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80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6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4" y="21"/>
                    </a:lnTo>
                    <a:lnTo>
                      <a:pt x="87" y="33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6" name="Freeform 449"/>
              <p:cNvSpPr>
                <a:spLocks/>
              </p:cNvSpPr>
              <p:nvPr/>
            </p:nvSpPr>
            <p:spPr bwMode="auto">
              <a:xfrm>
                <a:off x="3927219" y="4383939"/>
                <a:ext cx="45719" cy="369332"/>
              </a:xfrm>
              <a:custGeom>
                <a:avLst/>
                <a:gdLst>
                  <a:gd name="T0" fmla="*/ 2147483646 w 87"/>
                  <a:gd name="T1" fmla="*/ 2147483646 h 89"/>
                  <a:gd name="T2" fmla="*/ 2147483646 w 87"/>
                  <a:gd name="T3" fmla="*/ 2147483646 h 89"/>
                  <a:gd name="T4" fmla="*/ 2147483646 w 87"/>
                  <a:gd name="T5" fmla="*/ 2147483646 h 89"/>
                  <a:gd name="T6" fmla="*/ 2147483646 w 87"/>
                  <a:gd name="T7" fmla="*/ 2147483646 h 89"/>
                  <a:gd name="T8" fmla="*/ 2147483646 w 87"/>
                  <a:gd name="T9" fmla="*/ 2147483646 h 89"/>
                  <a:gd name="T10" fmla="*/ 2147483646 w 87"/>
                  <a:gd name="T11" fmla="*/ 2147483646 h 89"/>
                  <a:gd name="T12" fmla="*/ 0 w 87"/>
                  <a:gd name="T13" fmla="*/ 2147483646 h 89"/>
                  <a:gd name="T14" fmla="*/ 0 w 87"/>
                  <a:gd name="T15" fmla="*/ 2147483646 h 89"/>
                  <a:gd name="T16" fmla="*/ 0 w 87"/>
                  <a:gd name="T17" fmla="*/ 2147483646 h 89"/>
                  <a:gd name="T18" fmla="*/ 0 w 87"/>
                  <a:gd name="T19" fmla="*/ 2147483646 h 89"/>
                  <a:gd name="T20" fmla="*/ 0 w 87"/>
                  <a:gd name="T21" fmla="*/ 2147483646 h 89"/>
                  <a:gd name="T22" fmla="*/ 0 w 87"/>
                  <a:gd name="T23" fmla="*/ 2147483646 h 89"/>
                  <a:gd name="T24" fmla="*/ 0 w 87"/>
                  <a:gd name="T25" fmla="*/ 2147483646 h 89"/>
                  <a:gd name="T26" fmla="*/ 0 w 87"/>
                  <a:gd name="T27" fmla="*/ 2147483646 h 89"/>
                  <a:gd name="T28" fmla="*/ 0 w 87"/>
                  <a:gd name="T29" fmla="*/ 2147483646 h 89"/>
                  <a:gd name="T30" fmla="*/ 0 w 87"/>
                  <a:gd name="T31" fmla="*/ 2147483646 h 89"/>
                  <a:gd name="T32" fmla="*/ 0 w 87"/>
                  <a:gd name="T33" fmla="*/ 0 h 89"/>
                  <a:gd name="T34" fmla="*/ 2147483646 w 87"/>
                  <a:gd name="T35" fmla="*/ 0 h 89"/>
                  <a:gd name="T36" fmla="*/ 2147483646 w 87"/>
                  <a:gd name="T37" fmla="*/ 2147483646 h 89"/>
                  <a:gd name="T38" fmla="*/ 2147483646 w 87"/>
                  <a:gd name="T39" fmla="*/ 2147483646 h 89"/>
                  <a:gd name="T40" fmla="*/ 2147483646 w 87"/>
                  <a:gd name="T41" fmla="*/ 2147483646 h 89"/>
                  <a:gd name="T42" fmla="*/ 2147483646 w 87"/>
                  <a:gd name="T43" fmla="*/ 2147483646 h 89"/>
                  <a:gd name="T44" fmla="*/ 2147483646 w 87"/>
                  <a:gd name="T45" fmla="*/ 2147483646 h 89"/>
                  <a:gd name="T46" fmla="*/ 2147483646 w 87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9">
                    <a:moveTo>
                      <a:pt x="87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4" y="78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8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7" y="44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7" name="Freeform 450"/>
              <p:cNvSpPr>
                <a:spLocks/>
              </p:cNvSpPr>
              <p:nvPr/>
            </p:nvSpPr>
            <p:spPr bwMode="auto">
              <a:xfrm>
                <a:off x="3878270" y="3109252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8" name="Freeform 451"/>
              <p:cNvSpPr>
                <a:spLocks/>
              </p:cNvSpPr>
              <p:nvPr/>
            </p:nvSpPr>
            <p:spPr bwMode="auto">
              <a:xfrm flipV="1">
                <a:off x="4506272" y="3211072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5" y="84"/>
                    </a:lnTo>
                    <a:lnTo>
                      <a:pt x="15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69" name="Freeform 452"/>
              <p:cNvSpPr>
                <a:spLocks/>
              </p:cNvSpPr>
              <p:nvPr/>
            </p:nvSpPr>
            <p:spPr bwMode="auto">
              <a:xfrm>
                <a:off x="5231130" y="3305608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7" y="68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9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0" name="Freeform 453"/>
              <p:cNvSpPr>
                <a:spLocks/>
              </p:cNvSpPr>
              <p:nvPr/>
            </p:nvSpPr>
            <p:spPr bwMode="auto">
              <a:xfrm>
                <a:off x="3878270" y="4432757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5"/>
                    </a:lnTo>
                    <a:lnTo>
                      <a:pt x="15" y="77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6" y="19"/>
                    </a:lnTo>
                    <a:lnTo>
                      <a:pt x="15" y="9"/>
                    </a:lnTo>
                    <a:lnTo>
                      <a:pt x="25" y="2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2"/>
                    </a:lnTo>
                    <a:lnTo>
                      <a:pt x="74" y="9"/>
                    </a:lnTo>
                    <a:lnTo>
                      <a:pt x="81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1" name="Freeform 454"/>
              <p:cNvSpPr>
                <a:spLocks/>
              </p:cNvSpPr>
              <p:nvPr/>
            </p:nvSpPr>
            <p:spPr bwMode="auto">
              <a:xfrm>
                <a:off x="4652077" y="4040045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2" name="Freeform 455"/>
              <p:cNvSpPr>
                <a:spLocks/>
              </p:cNvSpPr>
              <p:nvPr/>
            </p:nvSpPr>
            <p:spPr bwMode="auto">
              <a:xfrm>
                <a:off x="4555221" y="428521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80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0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3" name="Freeform 456"/>
              <p:cNvSpPr>
                <a:spLocks/>
              </p:cNvSpPr>
              <p:nvPr/>
            </p:nvSpPr>
            <p:spPr bwMode="auto">
              <a:xfrm>
                <a:off x="4860032" y="3500880"/>
                <a:ext cx="45719" cy="369332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0 w 90"/>
                  <a:gd name="T13" fmla="*/ 2147483646 h 91"/>
                  <a:gd name="T14" fmla="*/ 0 w 90"/>
                  <a:gd name="T15" fmla="*/ 2147483646 h 91"/>
                  <a:gd name="T16" fmla="*/ 0 w 90"/>
                  <a:gd name="T17" fmla="*/ 2147483646 h 91"/>
                  <a:gd name="T18" fmla="*/ 0 w 90"/>
                  <a:gd name="T19" fmla="*/ 2147483646 h 91"/>
                  <a:gd name="T20" fmla="*/ 0 w 90"/>
                  <a:gd name="T21" fmla="*/ 2147483646 h 91"/>
                  <a:gd name="T22" fmla="*/ 0 w 90"/>
                  <a:gd name="T23" fmla="*/ 2147483646 h 91"/>
                  <a:gd name="T24" fmla="*/ 0 w 90"/>
                  <a:gd name="T25" fmla="*/ 2147483646 h 91"/>
                  <a:gd name="T26" fmla="*/ 0 w 90"/>
                  <a:gd name="T27" fmla="*/ 2147483646 h 91"/>
                  <a:gd name="T28" fmla="*/ 0 w 90"/>
                  <a:gd name="T29" fmla="*/ 2147483646 h 91"/>
                  <a:gd name="T30" fmla="*/ 0 w 90"/>
                  <a:gd name="T31" fmla="*/ 2147483646 h 91"/>
                  <a:gd name="T32" fmla="*/ 0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5"/>
                    </a:moveTo>
                    <a:lnTo>
                      <a:pt x="88" y="59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6" y="87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4" name="Freeform 457"/>
              <p:cNvSpPr>
                <a:spLocks/>
              </p:cNvSpPr>
              <p:nvPr/>
            </p:nvSpPr>
            <p:spPr bwMode="auto">
              <a:xfrm flipH="1">
                <a:off x="4219976" y="4676846"/>
                <a:ext cx="45719" cy="369332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0 w 90"/>
                  <a:gd name="T13" fmla="*/ 2147483646 h 89"/>
                  <a:gd name="T14" fmla="*/ 0 w 90"/>
                  <a:gd name="T15" fmla="*/ 2147483646 h 89"/>
                  <a:gd name="T16" fmla="*/ 0 w 90"/>
                  <a:gd name="T17" fmla="*/ 2147483646 h 89"/>
                  <a:gd name="T18" fmla="*/ 0 w 90"/>
                  <a:gd name="T19" fmla="*/ 2147483646 h 89"/>
                  <a:gd name="T20" fmla="*/ 0 w 90"/>
                  <a:gd name="T21" fmla="*/ 2147483646 h 89"/>
                  <a:gd name="T22" fmla="*/ 0 w 90"/>
                  <a:gd name="T23" fmla="*/ 2147483646 h 89"/>
                  <a:gd name="T24" fmla="*/ 0 w 90"/>
                  <a:gd name="T25" fmla="*/ 2147483646 h 89"/>
                  <a:gd name="T26" fmla="*/ 0 w 90"/>
                  <a:gd name="T27" fmla="*/ 2147483646 h 89"/>
                  <a:gd name="T28" fmla="*/ 0 w 90"/>
                  <a:gd name="T29" fmla="*/ 2147483646 h 89"/>
                  <a:gd name="T30" fmla="*/ 0 w 90"/>
                  <a:gd name="T31" fmla="*/ 2147483646 h 89"/>
                  <a:gd name="T32" fmla="*/ 0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6"/>
                    </a:moveTo>
                    <a:lnTo>
                      <a:pt x="88" y="57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6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3"/>
                    </a:lnTo>
                    <a:lnTo>
                      <a:pt x="90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5" name="Freeform 458"/>
              <p:cNvSpPr>
                <a:spLocks/>
              </p:cNvSpPr>
              <p:nvPr/>
            </p:nvSpPr>
            <p:spPr bwMode="auto">
              <a:xfrm>
                <a:off x="4216746" y="4088863"/>
                <a:ext cx="45719" cy="369332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0 w 90"/>
                  <a:gd name="T13" fmla="*/ 2147483646 h 91"/>
                  <a:gd name="T14" fmla="*/ 0 w 90"/>
                  <a:gd name="T15" fmla="*/ 2147483646 h 91"/>
                  <a:gd name="T16" fmla="*/ 0 w 90"/>
                  <a:gd name="T17" fmla="*/ 2147483646 h 91"/>
                  <a:gd name="T18" fmla="*/ 0 w 90"/>
                  <a:gd name="T19" fmla="*/ 2147483646 h 91"/>
                  <a:gd name="T20" fmla="*/ 0 w 90"/>
                  <a:gd name="T21" fmla="*/ 2147483646 h 91"/>
                  <a:gd name="T22" fmla="*/ 0 w 90"/>
                  <a:gd name="T23" fmla="*/ 2147483646 h 91"/>
                  <a:gd name="T24" fmla="*/ 0 w 90"/>
                  <a:gd name="T25" fmla="*/ 2147483646 h 91"/>
                  <a:gd name="T26" fmla="*/ 0 w 90"/>
                  <a:gd name="T27" fmla="*/ 2147483646 h 91"/>
                  <a:gd name="T28" fmla="*/ 0 w 90"/>
                  <a:gd name="T29" fmla="*/ 2147483646 h 91"/>
                  <a:gd name="T30" fmla="*/ 0 w 90"/>
                  <a:gd name="T31" fmla="*/ 2147483646 h 91"/>
                  <a:gd name="T32" fmla="*/ 0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6"/>
                    </a:moveTo>
                    <a:lnTo>
                      <a:pt x="88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6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6" name="Freeform 459"/>
              <p:cNvSpPr>
                <a:spLocks/>
              </p:cNvSpPr>
              <p:nvPr/>
            </p:nvSpPr>
            <p:spPr bwMode="auto">
              <a:xfrm>
                <a:off x="4603128" y="4529308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7" name="Freeform 460"/>
              <p:cNvSpPr>
                <a:spLocks/>
              </p:cNvSpPr>
              <p:nvPr/>
            </p:nvSpPr>
            <p:spPr bwMode="auto">
              <a:xfrm>
                <a:off x="3975126" y="4923105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7" y="2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2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8" name="Freeform 461"/>
              <p:cNvSpPr>
                <a:spLocks/>
              </p:cNvSpPr>
              <p:nvPr/>
            </p:nvSpPr>
            <p:spPr bwMode="auto">
              <a:xfrm>
                <a:off x="5038460" y="4923105"/>
                <a:ext cx="45719" cy="369332"/>
              </a:xfrm>
              <a:custGeom>
                <a:avLst/>
                <a:gdLst>
                  <a:gd name="T0" fmla="*/ 2147483646 w 88"/>
                  <a:gd name="T1" fmla="*/ 2147483646 h 89"/>
                  <a:gd name="T2" fmla="*/ 2147483646 w 88"/>
                  <a:gd name="T3" fmla="*/ 2147483646 h 89"/>
                  <a:gd name="T4" fmla="*/ 2147483646 w 88"/>
                  <a:gd name="T5" fmla="*/ 2147483646 h 89"/>
                  <a:gd name="T6" fmla="*/ 2147483646 w 88"/>
                  <a:gd name="T7" fmla="*/ 2147483646 h 89"/>
                  <a:gd name="T8" fmla="*/ 2147483646 w 88"/>
                  <a:gd name="T9" fmla="*/ 2147483646 h 89"/>
                  <a:gd name="T10" fmla="*/ 2147483646 w 88"/>
                  <a:gd name="T11" fmla="*/ 2147483646 h 89"/>
                  <a:gd name="T12" fmla="*/ 0 w 88"/>
                  <a:gd name="T13" fmla="*/ 2147483646 h 89"/>
                  <a:gd name="T14" fmla="*/ 0 w 88"/>
                  <a:gd name="T15" fmla="*/ 2147483646 h 89"/>
                  <a:gd name="T16" fmla="*/ 0 w 88"/>
                  <a:gd name="T17" fmla="*/ 2147483646 h 89"/>
                  <a:gd name="T18" fmla="*/ 0 w 88"/>
                  <a:gd name="T19" fmla="*/ 2147483646 h 89"/>
                  <a:gd name="T20" fmla="*/ 0 w 88"/>
                  <a:gd name="T21" fmla="*/ 2147483646 h 89"/>
                  <a:gd name="T22" fmla="*/ 0 w 88"/>
                  <a:gd name="T23" fmla="*/ 2147483646 h 89"/>
                  <a:gd name="T24" fmla="*/ 0 w 88"/>
                  <a:gd name="T25" fmla="*/ 2147483646 h 89"/>
                  <a:gd name="T26" fmla="*/ 0 w 88"/>
                  <a:gd name="T27" fmla="*/ 2147483646 h 89"/>
                  <a:gd name="T28" fmla="*/ 0 w 88"/>
                  <a:gd name="T29" fmla="*/ 2147483646 h 89"/>
                  <a:gd name="T30" fmla="*/ 0 w 88"/>
                  <a:gd name="T31" fmla="*/ 2147483646 h 89"/>
                  <a:gd name="T32" fmla="*/ 0 w 88"/>
                  <a:gd name="T33" fmla="*/ 0 h 89"/>
                  <a:gd name="T34" fmla="*/ 2147483646 w 88"/>
                  <a:gd name="T35" fmla="*/ 0 h 89"/>
                  <a:gd name="T36" fmla="*/ 2147483646 w 88"/>
                  <a:gd name="T37" fmla="*/ 2147483646 h 89"/>
                  <a:gd name="T38" fmla="*/ 2147483646 w 88"/>
                  <a:gd name="T39" fmla="*/ 2147483646 h 89"/>
                  <a:gd name="T40" fmla="*/ 2147483646 w 88"/>
                  <a:gd name="T41" fmla="*/ 2147483646 h 89"/>
                  <a:gd name="T42" fmla="*/ 2147483646 w 88"/>
                  <a:gd name="T43" fmla="*/ 2147483646 h 89"/>
                  <a:gd name="T44" fmla="*/ 2147483646 w 88"/>
                  <a:gd name="T45" fmla="*/ 2147483646 h 89"/>
                  <a:gd name="T46" fmla="*/ 2147483646 w 88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89">
                    <a:moveTo>
                      <a:pt x="88" y="43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6" y="85"/>
                    </a:lnTo>
                    <a:lnTo>
                      <a:pt x="14" y="77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0" y="30"/>
                    </a:lnTo>
                    <a:lnTo>
                      <a:pt x="6" y="19"/>
                    </a:lnTo>
                    <a:lnTo>
                      <a:pt x="14" y="9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2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8" y="30"/>
                    </a:lnTo>
                    <a:lnTo>
                      <a:pt x="88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79" name="Freeform 499"/>
              <p:cNvSpPr>
                <a:spLocks/>
              </p:cNvSpPr>
              <p:nvPr/>
            </p:nvSpPr>
            <p:spPr bwMode="auto">
              <a:xfrm>
                <a:off x="3822031" y="4317764"/>
                <a:ext cx="45719" cy="369332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0 w 90"/>
                  <a:gd name="T13" fmla="*/ 2147483646 h 88"/>
                  <a:gd name="T14" fmla="*/ 0 w 90"/>
                  <a:gd name="T15" fmla="*/ 2147483646 h 88"/>
                  <a:gd name="T16" fmla="*/ 0 w 90"/>
                  <a:gd name="T17" fmla="*/ 2147483646 h 88"/>
                  <a:gd name="T18" fmla="*/ 0 w 90"/>
                  <a:gd name="T19" fmla="*/ 2147483646 h 88"/>
                  <a:gd name="T20" fmla="*/ 0 w 90"/>
                  <a:gd name="T21" fmla="*/ 2147483646 h 88"/>
                  <a:gd name="T22" fmla="*/ 0 w 90"/>
                  <a:gd name="T23" fmla="*/ 2147483646 h 88"/>
                  <a:gd name="T24" fmla="*/ 0 w 90"/>
                  <a:gd name="T25" fmla="*/ 2147483646 h 88"/>
                  <a:gd name="T26" fmla="*/ 0 w 90"/>
                  <a:gd name="T27" fmla="*/ 2147483646 h 88"/>
                  <a:gd name="T28" fmla="*/ 0 w 90"/>
                  <a:gd name="T29" fmla="*/ 2147483646 h 88"/>
                  <a:gd name="T30" fmla="*/ 0 w 90"/>
                  <a:gd name="T31" fmla="*/ 2147483646 h 88"/>
                  <a:gd name="T32" fmla="*/ 0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3"/>
                    </a:moveTo>
                    <a:lnTo>
                      <a:pt x="88" y="56"/>
                    </a:lnTo>
                    <a:lnTo>
                      <a:pt x="82" y="68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6" y="85"/>
                    </a:lnTo>
                    <a:lnTo>
                      <a:pt x="16" y="79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9"/>
                    </a:lnTo>
                    <a:lnTo>
                      <a:pt x="26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9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0" name="Freeform 500"/>
              <p:cNvSpPr>
                <a:spLocks/>
              </p:cNvSpPr>
              <p:nvPr/>
            </p:nvSpPr>
            <p:spPr bwMode="auto">
              <a:xfrm>
                <a:off x="4014702" y="3926137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7"/>
                    </a:lnTo>
                    <a:lnTo>
                      <a:pt x="73" y="77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4"/>
                    </a:lnTo>
                    <a:lnTo>
                      <a:pt x="15" y="77"/>
                    </a:lnTo>
                    <a:lnTo>
                      <a:pt x="7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18"/>
                    </a:lnTo>
                    <a:lnTo>
                      <a:pt x="15" y="9"/>
                    </a:lnTo>
                    <a:lnTo>
                      <a:pt x="27" y="1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1"/>
                    </a:lnTo>
                    <a:lnTo>
                      <a:pt x="73" y="9"/>
                    </a:lnTo>
                    <a:lnTo>
                      <a:pt x="83" y="18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1" name="Freeform 501"/>
              <p:cNvSpPr>
                <a:spLocks/>
              </p:cNvSpPr>
              <p:nvPr/>
            </p:nvSpPr>
            <p:spPr bwMode="auto">
              <a:xfrm flipH="1" flipV="1">
                <a:off x="3857547" y="3480112"/>
                <a:ext cx="45719" cy="369332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0 w 90"/>
                  <a:gd name="T13" fmla="*/ 2147483646 h 91"/>
                  <a:gd name="T14" fmla="*/ 0 w 90"/>
                  <a:gd name="T15" fmla="*/ 2147483646 h 91"/>
                  <a:gd name="T16" fmla="*/ 0 w 90"/>
                  <a:gd name="T17" fmla="*/ 2147483646 h 91"/>
                  <a:gd name="T18" fmla="*/ 0 w 90"/>
                  <a:gd name="T19" fmla="*/ 2147483646 h 91"/>
                  <a:gd name="T20" fmla="*/ 0 w 90"/>
                  <a:gd name="T21" fmla="*/ 2147483646 h 91"/>
                  <a:gd name="T22" fmla="*/ 0 w 90"/>
                  <a:gd name="T23" fmla="*/ 2147483646 h 91"/>
                  <a:gd name="T24" fmla="*/ 0 w 90"/>
                  <a:gd name="T25" fmla="*/ 2147483646 h 91"/>
                  <a:gd name="T26" fmla="*/ 0 w 90"/>
                  <a:gd name="T27" fmla="*/ 2147483646 h 91"/>
                  <a:gd name="T28" fmla="*/ 0 w 90"/>
                  <a:gd name="T29" fmla="*/ 2147483646 h 91"/>
                  <a:gd name="T30" fmla="*/ 0 w 90"/>
                  <a:gd name="T31" fmla="*/ 2147483646 h 91"/>
                  <a:gd name="T32" fmla="*/ 0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6"/>
                    </a:moveTo>
                    <a:lnTo>
                      <a:pt x="88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6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2" name="Freeform 502"/>
              <p:cNvSpPr>
                <a:spLocks/>
              </p:cNvSpPr>
              <p:nvPr/>
            </p:nvSpPr>
            <p:spPr bwMode="auto">
              <a:xfrm>
                <a:off x="4240699" y="3411923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7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3" name="Freeform 503"/>
              <p:cNvSpPr>
                <a:spLocks/>
              </p:cNvSpPr>
              <p:nvPr/>
            </p:nvSpPr>
            <p:spPr bwMode="auto">
              <a:xfrm>
                <a:off x="4192792" y="3190615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4" name="Freeform 504"/>
              <p:cNvSpPr>
                <a:spLocks/>
              </p:cNvSpPr>
              <p:nvPr/>
            </p:nvSpPr>
            <p:spPr bwMode="auto">
              <a:xfrm>
                <a:off x="3910555" y="323183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5" name="Freeform 505"/>
              <p:cNvSpPr>
                <a:spLocks/>
              </p:cNvSpPr>
              <p:nvPr/>
            </p:nvSpPr>
            <p:spPr bwMode="auto">
              <a:xfrm>
                <a:off x="4506272" y="3517152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9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6" name="Freeform 506"/>
              <p:cNvSpPr>
                <a:spLocks/>
              </p:cNvSpPr>
              <p:nvPr/>
            </p:nvSpPr>
            <p:spPr bwMode="auto">
              <a:xfrm>
                <a:off x="4715606" y="3256791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7" name="Freeform 507"/>
              <p:cNvSpPr>
                <a:spLocks/>
              </p:cNvSpPr>
              <p:nvPr/>
            </p:nvSpPr>
            <p:spPr bwMode="auto">
              <a:xfrm>
                <a:off x="4458365" y="3125525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8" name="Freeform 508"/>
              <p:cNvSpPr>
                <a:spLocks/>
              </p:cNvSpPr>
              <p:nvPr/>
            </p:nvSpPr>
            <p:spPr bwMode="auto">
              <a:xfrm>
                <a:off x="4796840" y="3141798"/>
                <a:ext cx="49002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89" name="Freeform 509"/>
              <p:cNvSpPr>
                <a:spLocks/>
              </p:cNvSpPr>
              <p:nvPr/>
            </p:nvSpPr>
            <p:spPr bwMode="auto">
              <a:xfrm>
                <a:off x="4997843" y="3109252"/>
                <a:ext cx="57550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0" name="Freeform 510"/>
              <p:cNvSpPr>
                <a:spLocks/>
              </p:cNvSpPr>
              <p:nvPr/>
            </p:nvSpPr>
            <p:spPr bwMode="auto">
              <a:xfrm flipH="1">
                <a:off x="5081266" y="3264385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1" name="Freeform 511"/>
              <p:cNvSpPr>
                <a:spLocks/>
              </p:cNvSpPr>
              <p:nvPr/>
            </p:nvSpPr>
            <p:spPr bwMode="auto">
              <a:xfrm>
                <a:off x="5231130" y="3583328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2" name="Freeform 512"/>
              <p:cNvSpPr>
                <a:spLocks/>
              </p:cNvSpPr>
              <p:nvPr/>
            </p:nvSpPr>
            <p:spPr bwMode="auto">
              <a:xfrm>
                <a:off x="5424842" y="3599600"/>
                <a:ext cx="45719" cy="369332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0 w 87"/>
                  <a:gd name="T13" fmla="*/ 2147483646 h 91"/>
                  <a:gd name="T14" fmla="*/ 0 w 87"/>
                  <a:gd name="T15" fmla="*/ 2147483646 h 91"/>
                  <a:gd name="T16" fmla="*/ 0 w 87"/>
                  <a:gd name="T17" fmla="*/ 2147483646 h 91"/>
                  <a:gd name="T18" fmla="*/ 0 w 87"/>
                  <a:gd name="T19" fmla="*/ 2147483646 h 91"/>
                  <a:gd name="T20" fmla="*/ 0 w 87"/>
                  <a:gd name="T21" fmla="*/ 2147483646 h 91"/>
                  <a:gd name="T22" fmla="*/ 0 w 87"/>
                  <a:gd name="T23" fmla="*/ 2147483646 h 91"/>
                  <a:gd name="T24" fmla="*/ 0 w 87"/>
                  <a:gd name="T25" fmla="*/ 2147483646 h 91"/>
                  <a:gd name="T26" fmla="*/ 0 w 87"/>
                  <a:gd name="T27" fmla="*/ 2147483646 h 91"/>
                  <a:gd name="T28" fmla="*/ 0 w 87"/>
                  <a:gd name="T29" fmla="*/ 2147483646 h 91"/>
                  <a:gd name="T30" fmla="*/ 0 w 87"/>
                  <a:gd name="T31" fmla="*/ 2147483646 h 91"/>
                  <a:gd name="T32" fmla="*/ 0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5"/>
                    </a:moveTo>
                    <a:lnTo>
                      <a:pt x="85" y="59"/>
                    </a:lnTo>
                    <a:lnTo>
                      <a:pt x="81" y="70"/>
                    </a:lnTo>
                    <a:lnTo>
                      <a:pt x="72" y="79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3" y="79"/>
                    </a:lnTo>
                    <a:lnTo>
                      <a:pt x="6" y="70"/>
                    </a:lnTo>
                    <a:lnTo>
                      <a:pt x="0" y="59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21"/>
                    </a:lnTo>
                    <a:lnTo>
                      <a:pt x="13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2" y="12"/>
                    </a:lnTo>
                    <a:lnTo>
                      <a:pt x="81" y="21"/>
                    </a:lnTo>
                    <a:lnTo>
                      <a:pt x="85" y="32"/>
                    </a:lnTo>
                    <a:lnTo>
                      <a:pt x="87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3" name="Freeform 513"/>
              <p:cNvSpPr>
                <a:spLocks/>
              </p:cNvSpPr>
              <p:nvPr/>
            </p:nvSpPr>
            <p:spPr bwMode="auto">
              <a:xfrm>
                <a:off x="5327986" y="4334037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9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4" name="Freeform 514"/>
              <p:cNvSpPr>
                <a:spLocks/>
              </p:cNvSpPr>
              <p:nvPr/>
            </p:nvSpPr>
            <p:spPr bwMode="auto">
              <a:xfrm>
                <a:off x="4850764" y="3860136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5" name="Freeform 515"/>
              <p:cNvSpPr>
                <a:spLocks/>
              </p:cNvSpPr>
              <p:nvPr/>
            </p:nvSpPr>
            <p:spPr bwMode="auto">
              <a:xfrm>
                <a:off x="4555221" y="4187583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6" name="Freeform 516"/>
              <p:cNvSpPr>
                <a:spLocks/>
              </p:cNvSpPr>
              <p:nvPr/>
            </p:nvSpPr>
            <p:spPr bwMode="auto">
              <a:xfrm>
                <a:off x="5327986" y="3500880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7" name="Freeform 517"/>
              <p:cNvSpPr>
                <a:spLocks/>
              </p:cNvSpPr>
              <p:nvPr/>
            </p:nvSpPr>
            <p:spPr bwMode="auto">
              <a:xfrm>
                <a:off x="5231130" y="3158070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4" y="86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8" name="Freeform 518"/>
              <p:cNvSpPr>
                <a:spLocks/>
              </p:cNvSpPr>
              <p:nvPr/>
            </p:nvSpPr>
            <p:spPr bwMode="auto">
              <a:xfrm>
                <a:off x="4281316" y="3893592"/>
                <a:ext cx="45719" cy="369332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0 w 90"/>
                  <a:gd name="T13" fmla="*/ 2147483646 h 89"/>
                  <a:gd name="T14" fmla="*/ 0 w 90"/>
                  <a:gd name="T15" fmla="*/ 2147483646 h 89"/>
                  <a:gd name="T16" fmla="*/ 0 w 90"/>
                  <a:gd name="T17" fmla="*/ 2147483646 h 89"/>
                  <a:gd name="T18" fmla="*/ 0 w 90"/>
                  <a:gd name="T19" fmla="*/ 2147483646 h 89"/>
                  <a:gd name="T20" fmla="*/ 0 w 90"/>
                  <a:gd name="T21" fmla="*/ 2147483646 h 89"/>
                  <a:gd name="T22" fmla="*/ 0 w 90"/>
                  <a:gd name="T23" fmla="*/ 2147483646 h 89"/>
                  <a:gd name="T24" fmla="*/ 0 w 90"/>
                  <a:gd name="T25" fmla="*/ 2147483646 h 89"/>
                  <a:gd name="T26" fmla="*/ 0 w 90"/>
                  <a:gd name="T27" fmla="*/ 2147483646 h 89"/>
                  <a:gd name="T28" fmla="*/ 0 w 90"/>
                  <a:gd name="T29" fmla="*/ 2147483646 h 89"/>
                  <a:gd name="T30" fmla="*/ 0 w 90"/>
                  <a:gd name="T31" fmla="*/ 2147483646 h 89"/>
                  <a:gd name="T32" fmla="*/ 0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4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8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6" y="85"/>
                    </a:lnTo>
                    <a:lnTo>
                      <a:pt x="16" y="78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6" y="10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90" y="44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199" name="Freeform 519"/>
              <p:cNvSpPr>
                <a:spLocks/>
              </p:cNvSpPr>
              <p:nvPr/>
            </p:nvSpPr>
            <p:spPr bwMode="auto">
              <a:xfrm>
                <a:off x="4531267" y="3958682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5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0" name="Freeform 520"/>
              <p:cNvSpPr>
                <a:spLocks/>
              </p:cNvSpPr>
              <p:nvPr/>
            </p:nvSpPr>
            <p:spPr bwMode="auto">
              <a:xfrm>
                <a:off x="4853079" y="4072590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1" name="Freeform 521"/>
              <p:cNvSpPr>
                <a:spLocks/>
              </p:cNvSpPr>
              <p:nvPr/>
            </p:nvSpPr>
            <p:spPr bwMode="auto">
              <a:xfrm>
                <a:off x="5078035" y="4015094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2" y="90"/>
                    </a:lnTo>
                    <a:lnTo>
                      <a:pt x="39" y="90"/>
                    </a:lnTo>
                    <a:lnTo>
                      <a:pt x="27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2" name="Freeform 522"/>
              <p:cNvSpPr>
                <a:spLocks/>
              </p:cNvSpPr>
              <p:nvPr/>
            </p:nvSpPr>
            <p:spPr bwMode="auto">
              <a:xfrm>
                <a:off x="5159269" y="4252674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9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3" name="Freeform 523"/>
              <p:cNvSpPr>
                <a:spLocks/>
              </p:cNvSpPr>
              <p:nvPr/>
            </p:nvSpPr>
            <p:spPr bwMode="auto">
              <a:xfrm>
                <a:off x="4764555" y="4252674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3" y="70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9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4" name="Freeform 524"/>
              <p:cNvSpPr>
                <a:spLocks/>
              </p:cNvSpPr>
              <p:nvPr/>
            </p:nvSpPr>
            <p:spPr bwMode="auto">
              <a:xfrm flipV="1">
                <a:off x="4466697" y="4051823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5" name="Freeform 525"/>
              <p:cNvSpPr>
                <a:spLocks/>
              </p:cNvSpPr>
              <p:nvPr/>
            </p:nvSpPr>
            <p:spPr bwMode="auto">
              <a:xfrm>
                <a:off x="4143843" y="438393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8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5" y="78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0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6" name="Freeform 526"/>
              <p:cNvSpPr>
                <a:spLocks/>
              </p:cNvSpPr>
              <p:nvPr/>
            </p:nvSpPr>
            <p:spPr bwMode="auto">
              <a:xfrm>
                <a:off x="4417748" y="438393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4" y="68"/>
                    </a:lnTo>
                    <a:lnTo>
                      <a:pt x="74" y="78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8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4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7" name="Freeform 527"/>
              <p:cNvSpPr>
                <a:spLocks/>
              </p:cNvSpPr>
              <p:nvPr/>
            </p:nvSpPr>
            <p:spPr bwMode="auto">
              <a:xfrm>
                <a:off x="4031365" y="4171311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2" y="89"/>
                    </a:lnTo>
                    <a:lnTo>
                      <a:pt x="38" y="89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8" name="Freeform 528"/>
              <p:cNvSpPr>
                <a:spLocks/>
              </p:cNvSpPr>
              <p:nvPr/>
            </p:nvSpPr>
            <p:spPr bwMode="auto">
              <a:xfrm>
                <a:off x="3789746" y="4056318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6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09" name="Freeform 529"/>
              <p:cNvSpPr>
                <a:spLocks/>
              </p:cNvSpPr>
              <p:nvPr/>
            </p:nvSpPr>
            <p:spPr bwMode="auto">
              <a:xfrm flipV="1">
                <a:off x="5280079" y="4427177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9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0" name="Freeform 530"/>
              <p:cNvSpPr>
                <a:spLocks/>
              </p:cNvSpPr>
              <p:nvPr/>
            </p:nvSpPr>
            <p:spPr bwMode="auto">
              <a:xfrm>
                <a:off x="4925982" y="4351394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6" y="79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1" name="Freeform 531"/>
              <p:cNvSpPr>
                <a:spLocks/>
              </p:cNvSpPr>
              <p:nvPr/>
            </p:nvSpPr>
            <p:spPr bwMode="auto">
              <a:xfrm>
                <a:off x="4796840" y="4644301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2" name="Freeform 532"/>
              <p:cNvSpPr>
                <a:spLocks/>
              </p:cNvSpPr>
              <p:nvPr/>
            </p:nvSpPr>
            <p:spPr bwMode="auto">
              <a:xfrm>
                <a:off x="4522936" y="4791839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9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9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9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3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3" name="Freeform 533"/>
              <p:cNvSpPr>
                <a:spLocks/>
              </p:cNvSpPr>
              <p:nvPr/>
            </p:nvSpPr>
            <p:spPr bwMode="auto">
              <a:xfrm>
                <a:off x="4715606" y="4898154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2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4" name="Freeform 534"/>
              <p:cNvSpPr>
                <a:spLocks/>
              </p:cNvSpPr>
              <p:nvPr/>
            </p:nvSpPr>
            <p:spPr bwMode="auto">
              <a:xfrm flipH="1">
                <a:off x="5258314" y="4962159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5" y="86"/>
                    </a:lnTo>
                    <a:lnTo>
                      <a:pt x="16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6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5" name="Freeform 535"/>
              <p:cNvSpPr>
                <a:spLocks/>
              </p:cNvSpPr>
              <p:nvPr/>
            </p:nvSpPr>
            <p:spPr bwMode="auto">
              <a:xfrm>
                <a:off x="5424842" y="4375261"/>
                <a:ext cx="45719" cy="369332"/>
              </a:xfrm>
              <a:custGeom>
                <a:avLst/>
                <a:gdLst>
                  <a:gd name="T0" fmla="*/ 2147483646 w 87"/>
                  <a:gd name="T1" fmla="*/ 2147483646 h 89"/>
                  <a:gd name="T2" fmla="*/ 2147483646 w 87"/>
                  <a:gd name="T3" fmla="*/ 2147483646 h 89"/>
                  <a:gd name="T4" fmla="*/ 2147483646 w 87"/>
                  <a:gd name="T5" fmla="*/ 2147483646 h 89"/>
                  <a:gd name="T6" fmla="*/ 2147483646 w 87"/>
                  <a:gd name="T7" fmla="*/ 2147483646 h 89"/>
                  <a:gd name="T8" fmla="*/ 2147483646 w 87"/>
                  <a:gd name="T9" fmla="*/ 2147483646 h 89"/>
                  <a:gd name="T10" fmla="*/ 2147483646 w 87"/>
                  <a:gd name="T11" fmla="*/ 2147483646 h 89"/>
                  <a:gd name="T12" fmla="*/ 0 w 87"/>
                  <a:gd name="T13" fmla="*/ 2147483646 h 89"/>
                  <a:gd name="T14" fmla="*/ 0 w 87"/>
                  <a:gd name="T15" fmla="*/ 2147483646 h 89"/>
                  <a:gd name="T16" fmla="*/ 0 w 87"/>
                  <a:gd name="T17" fmla="*/ 2147483646 h 89"/>
                  <a:gd name="T18" fmla="*/ 0 w 87"/>
                  <a:gd name="T19" fmla="*/ 2147483646 h 89"/>
                  <a:gd name="T20" fmla="*/ 0 w 87"/>
                  <a:gd name="T21" fmla="*/ 2147483646 h 89"/>
                  <a:gd name="T22" fmla="*/ 0 w 87"/>
                  <a:gd name="T23" fmla="*/ 2147483646 h 89"/>
                  <a:gd name="T24" fmla="*/ 0 w 87"/>
                  <a:gd name="T25" fmla="*/ 2147483646 h 89"/>
                  <a:gd name="T26" fmla="*/ 0 w 87"/>
                  <a:gd name="T27" fmla="*/ 2147483646 h 89"/>
                  <a:gd name="T28" fmla="*/ 0 w 87"/>
                  <a:gd name="T29" fmla="*/ 2147483646 h 89"/>
                  <a:gd name="T30" fmla="*/ 0 w 87"/>
                  <a:gd name="T31" fmla="*/ 2147483646 h 89"/>
                  <a:gd name="T32" fmla="*/ 0 w 87"/>
                  <a:gd name="T33" fmla="*/ 0 h 89"/>
                  <a:gd name="T34" fmla="*/ 2147483646 w 87"/>
                  <a:gd name="T35" fmla="*/ 0 h 89"/>
                  <a:gd name="T36" fmla="*/ 2147483646 w 87"/>
                  <a:gd name="T37" fmla="*/ 2147483646 h 89"/>
                  <a:gd name="T38" fmla="*/ 2147483646 w 87"/>
                  <a:gd name="T39" fmla="*/ 2147483646 h 89"/>
                  <a:gd name="T40" fmla="*/ 2147483646 w 87"/>
                  <a:gd name="T41" fmla="*/ 2147483646 h 89"/>
                  <a:gd name="T42" fmla="*/ 2147483646 w 87"/>
                  <a:gd name="T43" fmla="*/ 2147483646 h 89"/>
                  <a:gd name="T44" fmla="*/ 2147483646 w 87"/>
                  <a:gd name="T45" fmla="*/ 2147483646 h 89"/>
                  <a:gd name="T46" fmla="*/ 2147483646 w 87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9">
                    <a:moveTo>
                      <a:pt x="87" y="44"/>
                    </a:moveTo>
                    <a:lnTo>
                      <a:pt x="85" y="57"/>
                    </a:lnTo>
                    <a:lnTo>
                      <a:pt x="81" y="68"/>
                    </a:lnTo>
                    <a:lnTo>
                      <a:pt x="72" y="78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3" y="78"/>
                    </a:lnTo>
                    <a:lnTo>
                      <a:pt x="6" y="68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0" y="32"/>
                    </a:lnTo>
                    <a:lnTo>
                      <a:pt x="6" y="19"/>
                    </a:lnTo>
                    <a:lnTo>
                      <a:pt x="13" y="10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2" y="10"/>
                    </a:lnTo>
                    <a:lnTo>
                      <a:pt x="81" y="19"/>
                    </a:lnTo>
                    <a:lnTo>
                      <a:pt x="85" y="32"/>
                    </a:lnTo>
                    <a:lnTo>
                      <a:pt x="87" y="44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6" name="Freeform 536"/>
              <p:cNvSpPr>
                <a:spLocks/>
              </p:cNvSpPr>
              <p:nvPr/>
            </p:nvSpPr>
            <p:spPr bwMode="auto">
              <a:xfrm>
                <a:off x="5424842" y="3354426"/>
                <a:ext cx="45719" cy="369332"/>
              </a:xfrm>
              <a:custGeom>
                <a:avLst/>
                <a:gdLst>
                  <a:gd name="T0" fmla="*/ 2147483646 w 87"/>
                  <a:gd name="T1" fmla="*/ 2147483646 h 88"/>
                  <a:gd name="T2" fmla="*/ 2147483646 w 87"/>
                  <a:gd name="T3" fmla="*/ 2147483646 h 88"/>
                  <a:gd name="T4" fmla="*/ 2147483646 w 87"/>
                  <a:gd name="T5" fmla="*/ 2147483646 h 88"/>
                  <a:gd name="T6" fmla="*/ 2147483646 w 87"/>
                  <a:gd name="T7" fmla="*/ 2147483646 h 88"/>
                  <a:gd name="T8" fmla="*/ 2147483646 w 87"/>
                  <a:gd name="T9" fmla="*/ 2147483646 h 88"/>
                  <a:gd name="T10" fmla="*/ 2147483646 w 87"/>
                  <a:gd name="T11" fmla="*/ 2147483646 h 88"/>
                  <a:gd name="T12" fmla="*/ 0 w 87"/>
                  <a:gd name="T13" fmla="*/ 2147483646 h 88"/>
                  <a:gd name="T14" fmla="*/ 0 w 87"/>
                  <a:gd name="T15" fmla="*/ 2147483646 h 88"/>
                  <a:gd name="T16" fmla="*/ 0 w 87"/>
                  <a:gd name="T17" fmla="*/ 2147483646 h 88"/>
                  <a:gd name="T18" fmla="*/ 0 w 87"/>
                  <a:gd name="T19" fmla="*/ 2147483646 h 88"/>
                  <a:gd name="T20" fmla="*/ 0 w 87"/>
                  <a:gd name="T21" fmla="*/ 2147483646 h 88"/>
                  <a:gd name="T22" fmla="*/ 0 w 87"/>
                  <a:gd name="T23" fmla="*/ 2147483646 h 88"/>
                  <a:gd name="T24" fmla="*/ 0 w 87"/>
                  <a:gd name="T25" fmla="*/ 2147483646 h 88"/>
                  <a:gd name="T26" fmla="*/ 0 w 87"/>
                  <a:gd name="T27" fmla="*/ 2147483646 h 88"/>
                  <a:gd name="T28" fmla="*/ 0 w 87"/>
                  <a:gd name="T29" fmla="*/ 2147483646 h 88"/>
                  <a:gd name="T30" fmla="*/ 0 w 87"/>
                  <a:gd name="T31" fmla="*/ 2147483646 h 88"/>
                  <a:gd name="T32" fmla="*/ 0 w 87"/>
                  <a:gd name="T33" fmla="*/ 0 h 88"/>
                  <a:gd name="T34" fmla="*/ 2147483646 w 87"/>
                  <a:gd name="T35" fmla="*/ 0 h 88"/>
                  <a:gd name="T36" fmla="*/ 2147483646 w 87"/>
                  <a:gd name="T37" fmla="*/ 2147483646 h 88"/>
                  <a:gd name="T38" fmla="*/ 2147483646 w 87"/>
                  <a:gd name="T39" fmla="*/ 2147483646 h 88"/>
                  <a:gd name="T40" fmla="*/ 2147483646 w 87"/>
                  <a:gd name="T41" fmla="*/ 2147483646 h 88"/>
                  <a:gd name="T42" fmla="*/ 2147483646 w 87"/>
                  <a:gd name="T43" fmla="*/ 2147483646 h 88"/>
                  <a:gd name="T44" fmla="*/ 2147483646 w 87"/>
                  <a:gd name="T45" fmla="*/ 2147483646 h 88"/>
                  <a:gd name="T46" fmla="*/ 2147483646 w 87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8">
                    <a:moveTo>
                      <a:pt x="87" y="43"/>
                    </a:moveTo>
                    <a:lnTo>
                      <a:pt x="85" y="56"/>
                    </a:lnTo>
                    <a:lnTo>
                      <a:pt x="81" y="67"/>
                    </a:lnTo>
                    <a:lnTo>
                      <a:pt x="72" y="79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4"/>
                    </a:lnTo>
                    <a:lnTo>
                      <a:pt x="13" y="79"/>
                    </a:lnTo>
                    <a:lnTo>
                      <a:pt x="6" y="67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0" y="32"/>
                    </a:lnTo>
                    <a:lnTo>
                      <a:pt x="6" y="18"/>
                    </a:lnTo>
                    <a:lnTo>
                      <a:pt x="13" y="9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2" y="9"/>
                    </a:lnTo>
                    <a:lnTo>
                      <a:pt x="81" y="18"/>
                    </a:lnTo>
                    <a:lnTo>
                      <a:pt x="85" y="32"/>
                    </a:lnTo>
                    <a:lnTo>
                      <a:pt x="87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7" name="Freeform 537"/>
              <p:cNvSpPr>
                <a:spLocks/>
              </p:cNvSpPr>
              <p:nvPr/>
            </p:nvSpPr>
            <p:spPr bwMode="auto">
              <a:xfrm>
                <a:off x="5126984" y="3395650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8" name="Freeform 538"/>
              <p:cNvSpPr>
                <a:spLocks/>
              </p:cNvSpPr>
              <p:nvPr/>
            </p:nvSpPr>
            <p:spPr bwMode="auto">
              <a:xfrm>
                <a:off x="4958267" y="3256791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8" y="56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4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6" y="84"/>
                    </a:lnTo>
                    <a:lnTo>
                      <a:pt x="16" y="79"/>
                    </a:lnTo>
                    <a:lnTo>
                      <a:pt x="6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6" y="11"/>
                    </a:lnTo>
                    <a:lnTo>
                      <a:pt x="26" y="3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19" name="Freeform 539"/>
              <p:cNvSpPr>
                <a:spLocks/>
              </p:cNvSpPr>
              <p:nvPr/>
            </p:nvSpPr>
            <p:spPr bwMode="auto">
              <a:xfrm flipH="1" flipV="1">
                <a:off x="4734459" y="3430209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0" name="Freeform 540"/>
              <p:cNvSpPr>
                <a:spLocks/>
              </p:cNvSpPr>
              <p:nvPr/>
            </p:nvSpPr>
            <p:spPr bwMode="auto">
              <a:xfrm>
                <a:off x="4522936" y="3379378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7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5" y="85"/>
                    </a:lnTo>
                    <a:lnTo>
                      <a:pt x="15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1" name="Freeform 541"/>
              <p:cNvSpPr>
                <a:spLocks/>
              </p:cNvSpPr>
              <p:nvPr/>
            </p:nvSpPr>
            <p:spPr bwMode="auto">
              <a:xfrm>
                <a:off x="4344845" y="3280657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9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9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2" name="Freeform 542"/>
              <p:cNvSpPr>
                <a:spLocks/>
              </p:cNvSpPr>
              <p:nvPr/>
            </p:nvSpPr>
            <p:spPr bwMode="auto">
              <a:xfrm>
                <a:off x="4104268" y="3134204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3" name="Freeform 543"/>
              <p:cNvSpPr>
                <a:spLocks/>
              </p:cNvSpPr>
              <p:nvPr/>
            </p:nvSpPr>
            <p:spPr bwMode="auto">
              <a:xfrm flipH="1">
                <a:off x="3679457" y="3280657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9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4" name="Freeform 544"/>
              <p:cNvSpPr>
                <a:spLocks/>
              </p:cNvSpPr>
              <p:nvPr/>
            </p:nvSpPr>
            <p:spPr bwMode="auto">
              <a:xfrm flipH="1" flipV="1">
                <a:off x="3832552" y="339874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4" y="78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8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3"/>
                    </a:lnTo>
                    <a:lnTo>
                      <a:pt x="6" y="19"/>
                    </a:lnTo>
                    <a:lnTo>
                      <a:pt x="15" y="10"/>
                    </a:lnTo>
                    <a:lnTo>
                      <a:pt x="25" y="2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2"/>
                    </a:lnTo>
                    <a:lnTo>
                      <a:pt x="74" y="10"/>
                    </a:lnTo>
                    <a:lnTo>
                      <a:pt x="81" y="19"/>
                    </a:lnTo>
                    <a:lnTo>
                      <a:pt x="87" y="33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5" name="Freeform 545"/>
              <p:cNvSpPr>
                <a:spLocks/>
              </p:cNvSpPr>
              <p:nvPr/>
            </p:nvSpPr>
            <p:spPr bwMode="auto">
              <a:xfrm flipH="1">
                <a:off x="3929408" y="428521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4" y="80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80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6" name="Freeform 546"/>
              <p:cNvSpPr>
                <a:spLocks/>
              </p:cNvSpPr>
              <p:nvPr/>
            </p:nvSpPr>
            <p:spPr bwMode="auto">
              <a:xfrm>
                <a:off x="4104268" y="3743321"/>
                <a:ext cx="56567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7" name="Freeform 547"/>
              <p:cNvSpPr>
                <a:spLocks/>
              </p:cNvSpPr>
              <p:nvPr/>
            </p:nvSpPr>
            <p:spPr bwMode="auto">
              <a:xfrm flipH="1" flipV="1">
                <a:off x="3851920" y="3887337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8" name="Freeform 548"/>
              <p:cNvSpPr>
                <a:spLocks/>
              </p:cNvSpPr>
              <p:nvPr/>
            </p:nvSpPr>
            <p:spPr bwMode="auto">
              <a:xfrm>
                <a:off x="5327986" y="3648418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29" name="Freeform 549"/>
              <p:cNvSpPr>
                <a:spLocks/>
              </p:cNvSpPr>
              <p:nvPr/>
            </p:nvSpPr>
            <p:spPr bwMode="auto">
              <a:xfrm>
                <a:off x="4676031" y="4155038"/>
                <a:ext cx="45719" cy="369332"/>
              </a:xfrm>
              <a:custGeom>
                <a:avLst/>
                <a:gdLst>
                  <a:gd name="T0" fmla="*/ 2147483646 w 88"/>
                  <a:gd name="T1" fmla="*/ 2147483646 h 91"/>
                  <a:gd name="T2" fmla="*/ 2147483646 w 88"/>
                  <a:gd name="T3" fmla="*/ 2147483646 h 91"/>
                  <a:gd name="T4" fmla="*/ 2147483646 w 88"/>
                  <a:gd name="T5" fmla="*/ 2147483646 h 91"/>
                  <a:gd name="T6" fmla="*/ 2147483646 w 88"/>
                  <a:gd name="T7" fmla="*/ 2147483646 h 91"/>
                  <a:gd name="T8" fmla="*/ 2147483646 w 88"/>
                  <a:gd name="T9" fmla="*/ 2147483646 h 91"/>
                  <a:gd name="T10" fmla="*/ 2147483646 w 88"/>
                  <a:gd name="T11" fmla="*/ 2147483646 h 91"/>
                  <a:gd name="T12" fmla="*/ 0 w 88"/>
                  <a:gd name="T13" fmla="*/ 2147483646 h 91"/>
                  <a:gd name="T14" fmla="*/ 0 w 88"/>
                  <a:gd name="T15" fmla="*/ 2147483646 h 91"/>
                  <a:gd name="T16" fmla="*/ 0 w 88"/>
                  <a:gd name="T17" fmla="*/ 2147483646 h 91"/>
                  <a:gd name="T18" fmla="*/ 0 w 88"/>
                  <a:gd name="T19" fmla="*/ 2147483646 h 91"/>
                  <a:gd name="T20" fmla="*/ 0 w 88"/>
                  <a:gd name="T21" fmla="*/ 2147483646 h 91"/>
                  <a:gd name="T22" fmla="*/ 0 w 88"/>
                  <a:gd name="T23" fmla="*/ 2147483646 h 91"/>
                  <a:gd name="T24" fmla="*/ 0 w 88"/>
                  <a:gd name="T25" fmla="*/ 2147483646 h 91"/>
                  <a:gd name="T26" fmla="*/ 0 w 88"/>
                  <a:gd name="T27" fmla="*/ 2147483646 h 91"/>
                  <a:gd name="T28" fmla="*/ 0 w 88"/>
                  <a:gd name="T29" fmla="*/ 2147483646 h 91"/>
                  <a:gd name="T30" fmla="*/ 0 w 88"/>
                  <a:gd name="T31" fmla="*/ 2147483646 h 91"/>
                  <a:gd name="T32" fmla="*/ 0 w 88"/>
                  <a:gd name="T33" fmla="*/ 0 h 91"/>
                  <a:gd name="T34" fmla="*/ 2147483646 w 88"/>
                  <a:gd name="T35" fmla="*/ 0 h 91"/>
                  <a:gd name="T36" fmla="*/ 2147483646 w 88"/>
                  <a:gd name="T37" fmla="*/ 2147483646 h 91"/>
                  <a:gd name="T38" fmla="*/ 2147483646 w 88"/>
                  <a:gd name="T39" fmla="*/ 2147483646 h 91"/>
                  <a:gd name="T40" fmla="*/ 2147483646 w 88"/>
                  <a:gd name="T41" fmla="*/ 2147483646 h 91"/>
                  <a:gd name="T42" fmla="*/ 2147483646 w 88"/>
                  <a:gd name="T43" fmla="*/ 2147483646 h 91"/>
                  <a:gd name="T44" fmla="*/ 2147483646 w 88"/>
                  <a:gd name="T45" fmla="*/ 2147483646 h 91"/>
                  <a:gd name="T46" fmla="*/ 2147483646 w 88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91">
                    <a:moveTo>
                      <a:pt x="88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6" y="87"/>
                    </a:lnTo>
                    <a:lnTo>
                      <a:pt x="14" y="79"/>
                    </a:lnTo>
                    <a:lnTo>
                      <a:pt x="6" y="70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21"/>
                    </a:lnTo>
                    <a:lnTo>
                      <a:pt x="14" y="11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0" name="Freeform 550"/>
              <p:cNvSpPr>
                <a:spLocks/>
              </p:cNvSpPr>
              <p:nvPr/>
            </p:nvSpPr>
            <p:spPr bwMode="auto">
              <a:xfrm>
                <a:off x="5376935" y="3942410"/>
                <a:ext cx="65013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5"/>
                    </a:lnTo>
                    <a:lnTo>
                      <a:pt x="15" y="77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6" y="19"/>
                    </a:lnTo>
                    <a:lnTo>
                      <a:pt x="15" y="9"/>
                    </a:lnTo>
                    <a:lnTo>
                      <a:pt x="25" y="2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2"/>
                    </a:lnTo>
                    <a:lnTo>
                      <a:pt x="74" y="9"/>
                    </a:lnTo>
                    <a:lnTo>
                      <a:pt x="81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1" name="Freeform 551"/>
              <p:cNvSpPr>
                <a:spLocks/>
              </p:cNvSpPr>
              <p:nvPr/>
            </p:nvSpPr>
            <p:spPr bwMode="auto">
              <a:xfrm>
                <a:off x="4344845" y="4220129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69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3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2" name="Freeform 552"/>
              <p:cNvSpPr>
                <a:spLocks/>
              </p:cNvSpPr>
              <p:nvPr/>
            </p:nvSpPr>
            <p:spPr bwMode="auto">
              <a:xfrm>
                <a:off x="4095936" y="4546666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3" name="Freeform 553"/>
              <p:cNvSpPr>
                <a:spLocks/>
              </p:cNvSpPr>
              <p:nvPr/>
            </p:nvSpPr>
            <p:spPr bwMode="auto">
              <a:xfrm>
                <a:off x="4337555" y="4521714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2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4" name="Freeform 554"/>
              <p:cNvSpPr>
                <a:spLocks/>
              </p:cNvSpPr>
              <p:nvPr/>
            </p:nvSpPr>
            <p:spPr bwMode="auto">
              <a:xfrm>
                <a:off x="4812462" y="4456624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5" name="Freeform 555"/>
              <p:cNvSpPr>
                <a:spLocks/>
              </p:cNvSpPr>
              <p:nvPr/>
            </p:nvSpPr>
            <p:spPr bwMode="auto">
              <a:xfrm flipH="1" flipV="1">
                <a:off x="5274978" y="4639806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8" y="56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5" y="86"/>
                    </a:lnTo>
                    <a:lnTo>
                      <a:pt x="16" y="79"/>
                    </a:lnTo>
                    <a:lnTo>
                      <a:pt x="6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6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6" name="Freeform 556"/>
              <p:cNvSpPr>
                <a:spLocks/>
              </p:cNvSpPr>
              <p:nvPr/>
            </p:nvSpPr>
            <p:spPr bwMode="auto">
              <a:xfrm flipV="1">
                <a:off x="4233410" y="4884980"/>
                <a:ext cx="47906" cy="369332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0 w 90"/>
                  <a:gd name="T13" fmla="*/ 2147483646 h 89"/>
                  <a:gd name="T14" fmla="*/ 0 w 90"/>
                  <a:gd name="T15" fmla="*/ 2147483646 h 89"/>
                  <a:gd name="T16" fmla="*/ 0 w 90"/>
                  <a:gd name="T17" fmla="*/ 2147483646 h 89"/>
                  <a:gd name="T18" fmla="*/ 0 w 90"/>
                  <a:gd name="T19" fmla="*/ 2147483646 h 89"/>
                  <a:gd name="T20" fmla="*/ 0 w 90"/>
                  <a:gd name="T21" fmla="*/ 2147483646 h 89"/>
                  <a:gd name="T22" fmla="*/ 0 w 90"/>
                  <a:gd name="T23" fmla="*/ 2147483646 h 89"/>
                  <a:gd name="T24" fmla="*/ 0 w 90"/>
                  <a:gd name="T25" fmla="*/ 2147483646 h 89"/>
                  <a:gd name="T26" fmla="*/ 0 w 90"/>
                  <a:gd name="T27" fmla="*/ 2147483646 h 89"/>
                  <a:gd name="T28" fmla="*/ 0 w 90"/>
                  <a:gd name="T29" fmla="*/ 2147483646 h 89"/>
                  <a:gd name="T30" fmla="*/ 0 w 90"/>
                  <a:gd name="T31" fmla="*/ 2147483646 h 89"/>
                  <a:gd name="T32" fmla="*/ 0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3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6" y="85"/>
                    </a:lnTo>
                    <a:lnTo>
                      <a:pt x="16" y="77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6" y="19"/>
                    </a:lnTo>
                    <a:lnTo>
                      <a:pt x="16" y="10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2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0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7" name="Freeform 557"/>
              <p:cNvSpPr>
                <a:spLocks/>
              </p:cNvSpPr>
              <p:nvPr/>
            </p:nvSpPr>
            <p:spPr bwMode="auto">
              <a:xfrm>
                <a:off x="3806409" y="4970838"/>
                <a:ext cx="45719" cy="36933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0 w 90"/>
                  <a:gd name="T13" fmla="*/ 2147483646 h 90"/>
                  <a:gd name="T14" fmla="*/ 0 w 90"/>
                  <a:gd name="T15" fmla="*/ 2147483646 h 90"/>
                  <a:gd name="T16" fmla="*/ 0 w 90"/>
                  <a:gd name="T17" fmla="*/ 2147483646 h 90"/>
                  <a:gd name="T18" fmla="*/ 0 w 90"/>
                  <a:gd name="T19" fmla="*/ 2147483646 h 90"/>
                  <a:gd name="T20" fmla="*/ 0 w 90"/>
                  <a:gd name="T21" fmla="*/ 2147483646 h 90"/>
                  <a:gd name="T22" fmla="*/ 0 w 90"/>
                  <a:gd name="T23" fmla="*/ 2147483646 h 90"/>
                  <a:gd name="T24" fmla="*/ 0 w 90"/>
                  <a:gd name="T25" fmla="*/ 2147483646 h 90"/>
                  <a:gd name="T26" fmla="*/ 0 w 90"/>
                  <a:gd name="T27" fmla="*/ 2147483646 h 90"/>
                  <a:gd name="T28" fmla="*/ 0 w 90"/>
                  <a:gd name="T29" fmla="*/ 2147483646 h 90"/>
                  <a:gd name="T30" fmla="*/ 0 w 90"/>
                  <a:gd name="T31" fmla="*/ 2147483646 h 90"/>
                  <a:gd name="T32" fmla="*/ 0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6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6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8" name="Freeform 559"/>
              <p:cNvSpPr>
                <a:spLocks/>
              </p:cNvSpPr>
              <p:nvPr/>
            </p:nvSpPr>
            <p:spPr bwMode="auto">
              <a:xfrm>
                <a:off x="3692890" y="4317764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2" y="68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9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2" y="20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39" name="Freeform 560"/>
              <p:cNvSpPr>
                <a:spLocks/>
              </p:cNvSpPr>
              <p:nvPr/>
            </p:nvSpPr>
            <p:spPr bwMode="auto">
              <a:xfrm>
                <a:off x="4434411" y="4676846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0" name="Freeform 561"/>
              <p:cNvSpPr>
                <a:spLocks/>
              </p:cNvSpPr>
              <p:nvPr/>
            </p:nvSpPr>
            <p:spPr bwMode="auto">
              <a:xfrm>
                <a:off x="4667699" y="4734343"/>
                <a:ext cx="45719" cy="369332"/>
              </a:xfrm>
              <a:custGeom>
                <a:avLst/>
                <a:gdLst>
                  <a:gd name="T0" fmla="*/ 2147483646 w 87"/>
                  <a:gd name="T1" fmla="*/ 2147483646 h 89"/>
                  <a:gd name="T2" fmla="*/ 2147483646 w 87"/>
                  <a:gd name="T3" fmla="*/ 2147483646 h 89"/>
                  <a:gd name="T4" fmla="*/ 2147483646 w 87"/>
                  <a:gd name="T5" fmla="*/ 2147483646 h 89"/>
                  <a:gd name="T6" fmla="*/ 2147483646 w 87"/>
                  <a:gd name="T7" fmla="*/ 2147483646 h 89"/>
                  <a:gd name="T8" fmla="*/ 2147483646 w 87"/>
                  <a:gd name="T9" fmla="*/ 2147483646 h 89"/>
                  <a:gd name="T10" fmla="*/ 2147483646 w 87"/>
                  <a:gd name="T11" fmla="*/ 2147483646 h 89"/>
                  <a:gd name="T12" fmla="*/ 0 w 87"/>
                  <a:gd name="T13" fmla="*/ 2147483646 h 89"/>
                  <a:gd name="T14" fmla="*/ 0 w 87"/>
                  <a:gd name="T15" fmla="*/ 2147483646 h 89"/>
                  <a:gd name="T16" fmla="*/ 0 w 87"/>
                  <a:gd name="T17" fmla="*/ 2147483646 h 89"/>
                  <a:gd name="T18" fmla="*/ 0 w 87"/>
                  <a:gd name="T19" fmla="*/ 2147483646 h 89"/>
                  <a:gd name="T20" fmla="*/ 0 w 87"/>
                  <a:gd name="T21" fmla="*/ 2147483646 h 89"/>
                  <a:gd name="T22" fmla="*/ 0 w 87"/>
                  <a:gd name="T23" fmla="*/ 2147483646 h 89"/>
                  <a:gd name="T24" fmla="*/ 0 w 87"/>
                  <a:gd name="T25" fmla="*/ 2147483646 h 89"/>
                  <a:gd name="T26" fmla="*/ 0 w 87"/>
                  <a:gd name="T27" fmla="*/ 2147483646 h 89"/>
                  <a:gd name="T28" fmla="*/ 0 w 87"/>
                  <a:gd name="T29" fmla="*/ 2147483646 h 89"/>
                  <a:gd name="T30" fmla="*/ 0 w 87"/>
                  <a:gd name="T31" fmla="*/ 2147483646 h 89"/>
                  <a:gd name="T32" fmla="*/ 0 w 87"/>
                  <a:gd name="T33" fmla="*/ 0 h 89"/>
                  <a:gd name="T34" fmla="*/ 2147483646 w 87"/>
                  <a:gd name="T35" fmla="*/ 0 h 89"/>
                  <a:gd name="T36" fmla="*/ 2147483646 w 87"/>
                  <a:gd name="T37" fmla="*/ 2147483646 h 89"/>
                  <a:gd name="T38" fmla="*/ 2147483646 w 87"/>
                  <a:gd name="T39" fmla="*/ 2147483646 h 89"/>
                  <a:gd name="T40" fmla="*/ 2147483646 w 87"/>
                  <a:gd name="T41" fmla="*/ 2147483646 h 89"/>
                  <a:gd name="T42" fmla="*/ 2147483646 w 87"/>
                  <a:gd name="T43" fmla="*/ 2147483646 h 89"/>
                  <a:gd name="T44" fmla="*/ 2147483646 w 87"/>
                  <a:gd name="T45" fmla="*/ 2147483646 h 89"/>
                  <a:gd name="T46" fmla="*/ 2147483646 w 87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9">
                    <a:moveTo>
                      <a:pt x="87" y="45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7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1" name="Freeform 562"/>
              <p:cNvSpPr>
                <a:spLocks/>
              </p:cNvSpPr>
              <p:nvPr/>
            </p:nvSpPr>
            <p:spPr bwMode="auto">
              <a:xfrm>
                <a:off x="4853079" y="4759294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7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0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2" name="Freeform 563"/>
              <p:cNvSpPr>
                <a:spLocks/>
              </p:cNvSpPr>
              <p:nvPr/>
            </p:nvSpPr>
            <p:spPr bwMode="auto">
              <a:xfrm>
                <a:off x="5069703" y="4489169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69"/>
                    </a:lnTo>
                    <a:lnTo>
                      <a:pt x="73" y="79"/>
                    </a:lnTo>
                    <a:lnTo>
                      <a:pt x="63" y="86"/>
                    </a:lnTo>
                    <a:lnTo>
                      <a:pt x="52" y="90"/>
                    </a:lnTo>
                    <a:lnTo>
                      <a:pt x="38" y="90"/>
                    </a:lnTo>
                    <a:lnTo>
                      <a:pt x="27" y="86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1" y="58"/>
                    </a:lnTo>
                    <a:lnTo>
                      <a:pt x="0" y="45"/>
                    </a:lnTo>
                    <a:lnTo>
                      <a:pt x="1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3" y="3"/>
                    </a:lnTo>
                    <a:lnTo>
                      <a:pt x="73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3" name="Freeform 564"/>
              <p:cNvSpPr>
                <a:spLocks/>
              </p:cNvSpPr>
              <p:nvPr/>
            </p:nvSpPr>
            <p:spPr bwMode="auto">
              <a:xfrm flipV="1">
                <a:off x="5183223" y="4631127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4" y="87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7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4" name="Freeform 565"/>
              <p:cNvSpPr>
                <a:spLocks/>
              </p:cNvSpPr>
              <p:nvPr/>
            </p:nvSpPr>
            <p:spPr bwMode="auto">
              <a:xfrm>
                <a:off x="5263415" y="4873202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7"/>
                    </a:lnTo>
                    <a:lnTo>
                      <a:pt x="73" y="77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5" y="84"/>
                    </a:lnTo>
                    <a:lnTo>
                      <a:pt x="15" y="77"/>
                    </a:lnTo>
                    <a:lnTo>
                      <a:pt x="7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18"/>
                    </a:lnTo>
                    <a:lnTo>
                      <a:pt x="15" y="9"/>
                    </a:lnTo>
                    <a:lnTo>
                      <a:pt x="25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9"/>
                    </a:lnTo>
                    <a:lnTo>
                      <a:pt x="81" y="18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5" name="Freeform 566"/>
              <p:cNvSpPr>
                <a:spLocks/>
              </p:cNvSpPr>
              <p:nvPr/>
            </p:nvSpPr>
            <p:spPr bwMode="auto">
              <a:xfrm>
                <a:off x="5086367" y="4775567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3" y="80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8" y="89"/>
                    </a:lnTo>
                    <a:lnTo>
                      <a:pt x="27" y="85"/>
                    </a:lnTo>
                    <a:lnTo>
                      <a:pt x="15" y="80"/>
                    </a:lnTo>
                    <a:lnTo>
                      <a:pt x="7" y="68"/>
                    </a:lnTo>
                    <a:lnTo>
                      <a:pt x="1" y="57"/>
                    </a:lnTo>
                    <a:lnTo>
                      <a:pt x="0" y="46"/>
                    </a:lnTo>
                    <a:lnTo>
                      <a:pt x="1" y="33"/>
                    </a:lnTo>
                    <a:lnTo>
                      <a:pt x="7" y="21"/>
                    </a:lnTo>
                    <a:lnTo>
                      <a:pt x="15" y="10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0"/>
                    </a:lnTo>
                    <a:lnTo>
                      <a:pt x="83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6" name="Freeform 567"/>
              <p:cNvSpPr>
                <a:spLocks/>
              </p:cNvSpPr>
              <p:nvPr/>
            </p:nvSpPr>
            <p:spPr bwMode="auto">
              <a:xfrm flipH="1">
                <a:off x="4822983" y="4938293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7" name="Freeform 568"/>
              <p:cNvSpPr>
                <a:spLocks/>
              </p:cNvSpPr>
              <p:nvPr/>
            </p:nvSpPr>
            <p:spPr bwMode="auto">
              <a:xfrm>
                <a:off x="4473987" y="4987111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8" name="Freeform 569"/>
              <p:cNvSpPr>
                <a:spLocks/>
              </p:cNvSpPr>
              <p:nvPr/>
            </p:nvSpPr>
            <p:spPr bwMode="auto">
              <a:xfrm>
                <a:off x="4136553" y="4849336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8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6" y="78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49" name="Freeform 570"/>
              <p:cNvSpPr>
                <a:spLocks/>
              </p:cNvSpPr>
              <p:nvPr/>
            </p:nvSpPr>
            <p:spPr bwMode="auto">
              <a:xfrm>
                <a:off x="4055319" y="4994704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0" name="Freeform 571"/>
              <p:cNvSpPr>
                <a:spLocks/>
              </p:cNvSpPr>
              <p:nvPr/>
            </p:nvSpPr>
            <p:spPr bwMode="auto">
              <a:xfrm>
                <a:off x="4692694" y="5035928"/>
                <a:ext cx="45719" cy="369332"/>
              </a:xfrm>
              <a:custGeom>
                <a:avLst/>
                <a:gdLst>
                  <a:gd name="T0" fmla="*/ 2147483646 w 88"/>
                  <a:gd name="T1" fmla="*/ 2147483646 h 91"/>
                  <a:gd name="T2" fmla="*/ 2147483646 w 88"/>
                  <a:gd name="T3" fmla="*/ 2147483646 h 91"/>
                  <a:gd name="T4" fmla="*/ 2147483646 w 88"/>
                  <a:gd name="T5" fmla="*/ 2147483646 h 91"/>
                  <a:gd name="T6" fmla="*/ 2147483646 w 88"/>
                  <a:gd name="T7" fmla="*/ 2147483646 h 91"/>
                  <a:gd name="T8" fmla="*/ 2147483646 w 88"/>
                  <a:gd name="T9" fmla="*/ 2147483646 h 91"/>
                  <a:gd name="T10" fmla="*/ 2147483646 w 88"/>
                  <a:gd name="T11" fmla="*/ 2147483646 h 91"/>
                  <a:gd name="T12" fmla="*/ 0 w 88"/>
                  <a:gd name="T13" fmla="*/ 2147483646 h 91"/>
                  <a:gd name="T14" fmla="*/ 0 w 88"/>
                  <a:gd name="T15" fmla="*/ 2147483646 h 91"/>
                  <a:gd name="T16" fmla="*/ 0 w 88"/>
                  <a:gd name="T17" fmla="*/ 2147483646 h 91"/>
                  <a:gd name="T18" fmla="*/ 0 w 88"/>
                  <a:gd name="T19" fmla="*/ 2147483646 h 91"/>
                  <a:gd name="T20" fmla="*/ 0 w 88"/>
                  <a:gd name="T21" fmla="*/ 2147483646 h 91"/>
                  <a:gd name="T22" fmla="*/ 0 w 88"/>
                  <a:gd name="T23" fmla="*/ 2147483646 h 91"/>
                  <a:gd name="T24" fmla="*/ 0 w 88"/>
                  <a:gd name="T25" fmla="*/ 2147483646 h 91"/>
                  <a:gd name="T26" fmla="*/ 0 w 88"/>
                  <a:gd name="T27" fmla="*/ 2147483646 h 91"/>
                  <a:gd name="T28" fmla="*/ 0 w 88"/>
                  <a:gd name="T29" fmla="*/ 2147483646 h 91"/>
                  <a:gd name="T30" fmla="*/ 0 w 88"/>
                  <a:gd name="T31" fmla="*/ 2147483646 h 91"/>
                  <a:gd name="T32" fmla="*/ 0 w 88"/>
                  <a:gd name="T33" fmla="*/ 0 h 91"/>
                  <a:gd name="T34" fmla="*/ 2147483646 w 88"/>
                  <a:gd name="T35" fmla="*/ 0 h 91"/>
                  <a:gd name="T36" fmla="*/ 2147483646 w 88"/>
                  <a:gd name="T37" fmla="*/ 2147483646 h 91"/>
                  <a:gd name="T38" fmla="*/ 2147483646 w 88"/>
                  <a:gd name="T39" fmla="*/ 2147483646 h 91"/>
                  <a:gd name="T40" fmla="*/ 2147483646 w 88"/>
                  <a:gd name="T41" fmla="*/ 2147483646 h 91"/>
                  <a:gd name="T42" fmla="*/ 2147483646 w 88"/>
                  <a:gd name="T43" fmla="*/ 2147483646 h 91"/>
                  <a:gd name="T44" fmla="*/ 2147483646 w 88"/>
                  <a:gd name="T45" fmla="*/ 2147483646 h 91"/>
                  <a:gd name="T46" fmla="*/ 2147483646 w 88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91">
                    <a:moveTo>
                      <a:pt x="88" y="46"/>
                    </a:moveTo>
                    <a:lnTo>
                      <a:pt x="86" y="59"/>
                    </a:lnTo>
                    <a:lnTo>
                      <a:pt x="82" y="70"/>
                    </a:lnTo>
                    <a:lnTo>
                      <a:pt x="72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6" y="87"/>
                    </a:lnTo>
                    <a:lnTo>
                      <a:pt x="14" y="79"/>
                    </a:lnTo>
                    <a:lnTo>
                      <a:pt x="6" y="70"/>
                    </a:lnTo>
                    <a:lnTo>
                      <a:pt x="0" y="59"/>
                    </a:lnTo>
                    <a:lnTo>
                      <a:pt x="0" y="46"/>
                    </a:lnTo>
                    <a:lnTo>
                      <a:pt x="0" y="32"/>
                    </a:lnTo>
                    <a:lnTo>
                      <a:pt x="6" y="21"/>
                    </a:lnTo>
                    <a:lnTo>
                      <a:pt x="14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2" y="12"/>
                    </a:lnTo>
                    <a:lnTo>
                      <a:pt x="82" y="21"/>
                    </a:lnTo>
                    <a:lnTo>
                      <a:pt x="86" y="32"/>
                    </a:lnTo>
                    <a:lnTo>
                      <a:pt x="88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1" name="Freeform 572"/>
              <p:cNvSpPr>
                <a:spLocks/>
              </p:cNvSpPr>
              <p:nvPr/>
            </p:nvSpPr>
            <p:spPr bwMode="auto">
              <a:xfrm flipH="1">
                <a:off x="5153127" y="4987111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2" name="Freeform 573"/>
              <p:cNvSpPr>
                <a:spLocks/>
              </p:cNvSpPr>
              <p:nvPr/>
            </p:nvSpPr>
            <p:spPr bwMode="auto">
              <a:xfrm>
                <a:off x="5472749" y="4693119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3" name="Freeform 574"/>
              <p:cNvSpPr>
                <a:spLocks/>
              </p:cNvSpPr>
              <p:nvPr/>
            </p:nvSpPr>
            <p:spPr bwMode="auto">
              <a:xfrm>
                <a:off x="5634176" y="4693119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5" y="85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4" name="Freeform 576"/>
              <p:cNvSpPr>
                <a:spLocks/>
              </p:cNvSpPr>
              <p:nvPr/>
            </p:nvSpPr>
            <p:spPr bwMode="auto">
              <a:xfrm flipH="1" flipV="1">
                <a:off x="3638840" y="3463839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5" name="Freeform 622"/>
              <p:cNvSpPr>
                <a:spLocks/>
              </p:cNvSpPr>
              <p:nvPr/>
            </p:nvSpPr>
            <p:spPr bwMode="auto">
              <a:xfrm>
                <a:off x="3678236" y="3107662"/>
                <a:ext cx="44450" cy="4921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6" name="Freeform 623"/>
              <p:cNvSpPr>
                <a:spLocks/>
              </p:cNvSpPr>
              <p:nvPr/>
            </p:nvSpPr>
            <p:spPr bwMode="auto">
              <a:xfrm>
                <a:off x="3605211" y="3293399"/>
                <a:ext cx="46038" cy="52388"/>
              </a:xfrm>
              <a:custGeom>
                <a:avLst/>
                <a:gdLst>
                  <a:gd name="T0" fmla="*/ 2147483646 w 87"/>
                  <a:gd name="T1" fmla="*/ 2147483646 h 89"/>
                  <a:gd name="T2" fmla="*/ 2147483646 w 87"/>
                  <a:gd name="T3" fmla="*/ 2147483646 h 89"/>
                  <a:gd name="T4" fmla="*/ 2147483646 w 87"/>
                  <a:gd name="T5" fmla="*/ 2147483646 h 89"/>
                  <a:gd name="T6" fmla="*/ 2147483646 w 87"/>
                  <a:gd name="T7" fmla="*/ 2147483646 h 89"/>
                  <a:gd name="T8" fmla="*/ 2147483646 w 87"/>
                  <a:gd name="T9" fmla="*/ 2147483646 h 89"/>
                  <a:gd name="T10" fmla="*/ 2147483646 w 87"/>
                  <a:gd name="T11" fmla="*/ 2147483646 h 89"/>
                  <a:gd name="T12" fmla="*/ 2147483646 w 87"/>
                  <a:gd name="T13" fmla="*/ 2147483646 h 89"/>
                  <a:gd name="T14" fmla="*/ 2147483646 w 87"/>
                  <a:gd name="T15" fmla="*/ 2147483646 h 89"/>
                  <a:gd name="T16" fmla="*/ 2147483646 w 87"/>
                  <a:gd name="T17" fmla="*/ 2147483646 h 89"/>
                  <a:gd name="T18" fmla="*/ 2147483646 w 87"/>
                  <a:gd name="T19" fmla="*/ 2147483646 h 89"/>
                  <a:gd name="T20" fmla="*/ 0 w 87"/>
                  <a:gd name="T21" fmla="*/ 2147483646 h 89"/>
                  <a:gd name="T22" fmla="*/ 0 w 87"/>
                  <a:gd name="T23" fmla="*/ 2147483646 h 89"/>
                  <a:gd name="T24" fmla="*/ 0 w 87"/>
                  <a:gd name="T25" fmla="*/ 2147483646 h 89"/>
                  <a:gd name="T26" fmla="*/ 2147483646 w 87"/>
                  <a:gd name="T27" fmla="*/ 2147483646 h 89"/>
                  <a:gd name="T28" fmla="*/ 2147483646 w 87"/>
                  <a:gd name="T29" fmla="*/ 2147483646 h 89"/>
                  <a:gd name="T30" fmla="*/ 2147483646 w 87"/>
                  <a:gd name="T31" fmla="*/ 2147483646 h 89"/>
                  <a:gd name="T32" fmla="*/ 2147483646 w 87"/>
                  <a:gd name="T33" fmla="*/ 0 h 89"/>
                  <a:gd name="T34" fmla="*/ 2147483646 w 87"/>
                  <a:gd name="T35" fmla="*/ 0 h 89"/>
                  <a:gd name="T36" fmla="*/ 2147483646 w 87"/>
                  <a:gd name="T37" fmla="*/ 2147483646 h 89"/>
                  <a:gd name="T38" fmla="*/ 2147483646 w 87"/>
                  <a:gd name="T39" fmla="*/ 2147483646 h 89"/>
                  <a:gd name="T40" fmla="*/ 2147483646 w 87"/>
                  <a:gd name="T41" fmla="*/ 2147483646 h 89"/>
                  <a:gd name="T42" fmla="*/ 2147483646 w 87"/>
                  <a:gd name="T43" fmla="*/ 2147483646 h 89"/>
                  <a:gd name="T44" fmla="*/ 2147483646 w 87"/>
                  <a:gd name="T45" fmla="*/ 2147483646 h 89"/>
                  <a:gd name="T46" fmla="*/ 2147483646 w 87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9">
                    <a:moveTo>
                      <a:pt x="87" y="45"/>
                    </a:moveTo>
                    <a:lnTo>
                      <a:pt x="85" y="57"/>
                    </a:lnTo>
                    <a:lnTo>
                      <a:pt x="81" y="70"/>
                    </a:lnTo>
                    <a:lnTo>
                      <a:pt x="71" y="79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6" y="89"/>
                    </a:lnTo>
                    <a:lnTo>
                      <a:pt x="25" y="85"/>
                    </a:lnTo>
                    <a:lnTo>
                      <a:pt x="13" y="79"/>
                    </a:lnTo>
                    <a:lnTo>
                      <a:pt x="5" y="70"/>
                    </a:lnTo>
                    <a:lnTo>
                      <a:pt x="0" y="57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5" y="21"/>
                    </a:lnTo>
                    <a:lnTo>
                      <a:pt x="13" y="9"/>
                    </a:lnTo>
                    <a:lnTo>
                      <a:pt x="25" y="4"/>
                    </a:lnTo>
                    <a:lnTo>
                      <a:pt x="36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1" y="9"/>
                    </a:lnTo>
                    <a:lnTo>
                      <a:pt x="81" y="21"/>
                    </a:lnTo>
                    <a:lnTo>
                      <a:pt x="85" y="32"/>
                    </a:lnTo>
                    <a:lnTo>
                      <a:pt x="87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7" name="Freeform 624"/>
              <p:cNvSpPr>
                <a:spLocks/>
              </p:cNvSpPr>
              <p:nvPr/>
            </p:nvSpPr>
            <p:spPr bwMode="auto">
              <a:xfrm>
                <a:off x="3371849" y="3417224"/>
                <a:ext cx="46037" cy="47625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8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5" y="78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5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0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8" name="Freeform 625"/>
              <p:cNvSpPr>
                <a:spLocks/>
              </p:cNvSpPr>
              <p:nvPr/>
            </p:nvSpPr>
            <p:spPr bwMode="auto">
              <a:xfrm>
                <a:off x="3829049" y="3204499"/>
                <a:ext cx="49212" cy="49213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59" name="Freeform 626"/>
              <p:cNvSpPr>
                <a:spLocks/>
              </p:cNvSpPr>
              <p:nvPr/>
            </p:nvSpPr>
            <p:spPr bwMode="auto">
              <a:xfrm>
                <a:off x="4079874" y="3452149"/>
                <a:ext cx="46037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7"/>
                    </a:lnTo>
                    <a:lnTo>
                      <a:pt x="73" y="77"/>
                    </a:lnTo>
                    <a:lnTo>
                      <a:pt x="64" y="84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7" y="84"/>
                    </a:lnTo>
                    <a:lnTo>
                      <a:pt x="15" y="77"/>
                    </a:lnTo>
                    <a:lnTo>
                      <a:pt x="7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7" y="18"/>
                    </a:lnTo>
                    <a:lnTo>
                      <a:pt x="15" y="9"/>
                    </a:lnTo>
                    <a:lnTo>
                      <a:pt x="27" y="1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1"/>
                    </a:lnTo>
                    <a:lnTo>
                      <a:pt x="73" y="9"/>
                    </a:lnTo>
                    <a:lnTo>
                      <a:pt x="81" y="18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0" name="Freeform 627"/>
              <p:cNvSpPr>
                <a:spLocks/>
              </p:cNvSpPr>
              <p:nvPr/>
            </p:nvSpPr>
            <p:spPr bwMode="auto">
              <a:xfrm>
                <a:off x="4248149" y="3279112"/>
                <a:ext cx="47625" cy="49212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2147483646 w 90"/>
                  <a:gd name="T13" fmla="*/ 2147483646 h 88"/>
                  <a:gd name="T14" fmla="*/ 2147483646 w 90"/>
                  <a:gd name="T15" fmla="*/ 2147483646 h 88"/>
                  <a:gd name="T16" fmla="*/ 2147483646 w 90"/>
                  <a:gd name="T17" fmla="*/ 2147483646 h 88"/>
                  <a:gd name="T18" fmla="*/ 2147483646 w 90"/>
                  <a:gd name="T19" fmla="*/ 2147483646 h 88"/>
                  <a:gd name="T20" fmla="*/ 2147483646 w 90"/>
                  <a:gd name="T21" fmla="*/ 2147483646 h 88"/>
                  <a:gd name="T22" fmla="*/ 0 w 90"/>
                  <a:gd name="T23" fmla="*/ 2147483646 h 88"/>
                  <a:gd name="T24" fmla="*/ 2147483646 w 90"/>
                  <a:gd name="T25" fmla="*/ 2147483646 h 88"/>
                  <a:gd name="T26" fmla="*/ 2147483646 w 90"/>
                  <a:gd name="T27" fmla="*/ 2147483646 h 88"/>
                  <a:gd name="T28" fmla="*/ 2147483646 w 90"/>
                  <a:gd name="T29" fmla="*/ 2147483646 h 88"/>
                  <a:gd name="T30" fmla="*/ 2147483646 w 90"/>
                  <a:gd name="T31" fmla="*/ 2147483646 h 88"/>
                  <a:gd name="T32" fmla="*/ 2147483646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5"/>
                    </a:moveTo>
                    <a:lnTo>
                      <a:pt x="88" y="56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6" y="85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9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1" name="Freeform 628"/>
              <p:cNvSpPr>
                <a:spLocks/>
              </p:cNvSpPr>
              <p:nvPr/>
            </p:nvSpPr>
            <p:spPr bwMode="auto">
              <a:xfrm>
                <a:off x="4338636" y="3083849"/>
                <a:ext cx="46038" cy="49213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2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2" name="Freeform 629"/>
              <p:cNvSpPr>
                <a:spLocks/>
              </p:cNvSpPr>
              <p:nvPr/>
            </p:nvSpPr>
            <p:spPr bwMode="auto">
              <a:xfrm>
                <a:off x="4022724" y="3239424"/>
                <a:ext cx="49212" cy="47625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4" y="70"/>
                    </a:lnTo>
                    <a:lnTo>
                      <a:pt x="74" y="80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4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3" name="Freeform 630"/>
              <p:cNvSpPr>
                <a:spLocks/>
              </p:cNvSpPr>
              <p:nvPr/>
            </p:nvSpPr>
            <p:spPr bwMode="auto">
              <a:xfrm>
                <a:off x="4129086" y="3287049"/>
                <a:ext cx="46038" cy="47625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8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9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4" name="Freeform 631"/>
              <p:cNvSpPr>
                <a:spLocks/>
              </p:cNvSpPr>
              <p:nvPr/>
            </p:nvSpPr>
            <p:spPr bwMode="auto">
              <a:xfrm>
                <a:off x="4571999" y="3098137"/>
                <a:ext cx="47625" cy="52387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9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5" name="Freeform 632"/>
              <p:cNvSpPr>
                <a:spLocks/>
              </p:cNvSpPr>
              <p:nvPr/>
            </p:nvSpPr>
            <p:spPr bwMode="auto">
              <a:xfrm>
                <a:off x="4629149" y="3272762"/>
                <a:ext cx="46037" cy="46037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2147483646 w 90"/>
                  <a:gd name="T13" fmla="*/ 2147483646 h 88"/>
                  <a:gd name="T14" fmla="*/ 2147483646 w 90"/>
                  <a:gd name="T15" fmla="*/ 2147483646 h 88"/>
                  <a:gd name="T16" fmla="*/ 2147483646 w 90"/>
                  <a:gd name="T17" fmla="*/ 2147483646 h 88"/>
                  <a:gd name="T18" fmla="*/ 2147483646 w 90"/>
                  <a:gd name="T19" fmla="*/ 2147483646 h 88"/>
                  <a:gd name="T20" fmla="*/ 2147483646 w 90"/>
                  <a:gd name="T21" fmla="*/ 2147483646 h 88"/>
                  <a:gd name="T22" fmla="*/ 0 w 90"/>
                  <a:gd name="T23" fmla="*/ 2147483646 h 88"/>
                  <a:gd name="T24" fmla="*/ 2147483646 w 90"/>
                  <a:gd name="T25" fmla="*/ 2147483646 h 88"/>
                  <a:gd name="T26" fmla="*/ 2147483646 w 90"/>
                  <a:gd name="T27" fmla="*/ 2147483646 h 88"/>
                  <a:gd name="T28" fmla="*/ 2147483646 w 90"/>
                  <a:gd name="T29" fmla="*/ 2147483646 h 88"/>
                  <a:gd name="T30" fmla="*/ 2147483646 w 90"/>
                  <a:gd name="T31" fmla="*/ 2147483646 h 88"/>
                  <a:gd name="T32" fmla="*/ 2147483646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5"/>
                    </a:moveTo>
                    <a:lnTo>
                      <a:pt x="88" y="56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6" y="85"/>
                    </a:lnTo>
                    <a:lnTo>
                      <a:pt x="16" y="79"/>
                    </a:lnTo>
                    <a:lnTo>
                      <a:pt x="6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6" name="Freeform 633"/>
              <p:cNvSpPr>
                <a:spLocks/>
              </p:cNvSpPr>
              <p:nvPr/>
            </p:nvSpPr>
            <p:spPr bwMode="auto">
              <a:xfrm>
                <a:off x="4724399" y="3107662"/>
                <a:ext cx="47625" cy="4921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2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1" y="59"/>
                    </a:lnTo>
                    <a:lnTo>
                      <a:pt x="0" y="45"/>
                    </a:lnTo>
                    <a:lnTo>
                      <a:pt x="1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7" name="Freeform 634"/>
              <p:cNvSpPr>
                <a:spLocks/>
              </p:cNvSpPr>
              <p:nvPr/>
            </p:nvSpPr>
            <p:spPr bwMode="auto">
              <a:xfrm>
                <a:off x="4943474" y="3098137"/>
                <a:ext cx="46037" cy="52387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6" y="87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8" name="Freeform 635"/>
              <p:cNvSpPr>
                <a:spLocks/>
              </p:cNvSpPr>
              <p:nvPr/>
            </p:nvSpPr>
            <p:spPr bwMode="auto">
              <a:xfrm>
                <a:off x="5135561" y="3083849"/>
                <a:ext cx="46038" cy="49213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2" y="90"/>
                    </a:lnTo>
                    <a:lnTo>
                      <a:pt x="38" y="90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69" name="Freeform 636"/>
              <p:cNvSpPr>
                <a:spLocks/>
              </p:cNvSpPr>
              <p:nvPr/>
            </p:nvSpPr>
            <p:spPr bwMode="auto">
              <a:xfrm>
                <a:off x="5362574" y="3083849"/>
                <a:ext cx="46037" cy="49213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0" name="Freeform 637"/>
              <p:cNvSpPr>
                <a:spLocks/>
              </p:cNvSpPr>
              <p:nvPr/>
            </p:nvSpPr>
            <p:spPr bwMode="auto">
              <a:xfrm>
                <a:off x="5362574" y="3279112"/>
                <a:ext cx="46037" cy="4921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1" name="Freeform 638"/>
              <p:cNvSpPr>
                <a:spLocks/>
              </p:cNvSpPr>
              <p:nvPr/>
            </p:nvSpPr>
            <p:spPr bwMode="auto">
              <a:xfrm>
                <a:off x="5289549" y="3402937"/>
                <a:ext cx="46037" cy="4921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2" name="Freeform 640"/>
              <p:cNvSpPr>
                <a:spLocks/>
              </p:cNvSpPr>
              <p:nvPr/>
            </p:nvSpPr>
            <p:spPr bwMode="auto">
              <a:xfrm>
                <a:off x="4829174" y="3363249"/>
                <a:ext cx="47625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2" y="68"/>
                    </a:lnTo>
                    <a:lnTo>
                      <a:pt x="74" y="79"/>
                    </a:lnTo>
                    <a:lnTo>
                      <a:pt x="64" y="84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9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3" name="Freeform 641"/>
              <p:cNvSpPr>
                <a:spLocks/>
              </p:cNvSpPr>
              <p:nvPr/>
            </p:nvSpPr>
            <p:spPr bwMode="auto">
              <a:xfrm>
                <a:off x="4676774" y="3375949"/>
                <a:ext cx="46037" cy="47625"/>
              </a:xfrm>
              <a:custGeom>
                <a:avLst/>
                <a:gdLst>
                  <a:gd name="T0" fmla="*/ 2147483646 w 88"/>
                  <a:gd name="T1" fmla="*/ 2147483646 h 88"/>
                  <a:gd name="T2" fmla="*/ 2147483646 w 88"/>
                  <a:gd name="T3" fmla="*/ 2147483646 h 88"/>
                  <a:gd name="T4" fmla="*/ 2147483646 w 88"/>
                  <a:gd name="T5" fmla="*/ 2147483646 h 88"/>
                  <a:gd name="T6" fmla="*/ 2147483646 w 88"/>
                  <a:gd name="T7" fmla="*/ 2147483646 h 88"/>
                  <a:gd name="T8" fmla="*/ 2147483646 w 88"/>
                  <a:gd name="T9" fmla="*/ 2147483646 h 88"/>
                  <a:gd name="T10" fmla="*/ 2147483646 w 88"/>
                  <a:gd name="T11" fmla="*/ 2147483646 h 88"/>
                  <a:gd name="T12" fmla="*/ 2147483646 w 88"/>
                  <a:gd name="T13" fmla="*/ 2147483646 h 88"/>
                  <a:gd name="T14" fmla="*/ 2147483646 w 88"/>
                  <a:gd name="T15" fmla="*/ 2147483646 h 88"/>
                  <a:gd name="T16" fmla="*/ 2147483646 w 88"/>
                  <a:gd name="T17" fmla="*/ 2147483646 h 88"/>
                  <a:gd name="T18" fmla="*/ 2147483646 w 88"/>
                  <a:gd name="T19" fmla="*/ 2147483646 h 88"/>
                  <a:gd name="T20" fmla="*/ 0 w 88"/>
                  <a:gd name="T21" fmla="*/ 2147483646 h 88"/>
                  <a:gd name="T22" fmla="*/ 0 w 88"/>
                  <a:gd name="T23" fmla="*/ 2147483646 h 88"/>
                  <a:gd name="T24" fmla="*/ 0 w 88"/>
                  <a:gd name="T25" fmla="*/ 2147483646 h 88"/>
                  <a:gd name="T26" fmla="*/ 2147483646 w 88"/>
                  <a:gd name="T27" fmla="*/ 2147483646 h 88"/>
                  <a:gd name="T28" fmla="*/ 2147483646 w 88"/>
                  <a:gd name="T29" fmla="*/ 2147483646 h 88"/>
                  <a:gd name="T30" fmla="*/ 2147483646 w 88"/>
                  <a:gd name="T31" fmla="*/ 2147483646 h 88"/>
                  <a:gd name="T32" fmla="*/ 2147483646 w 88"/>
                  <a:gd name="T33" fmla="*/ 0 h 88"/>
                  <a:gd name="T34" fmla="*/ 2147483646 w 88"/>
                  <a:gd name="T35" fmla="*/ 0 h 88"/>
                  <a:gd name="T36" fmla="*/ 2147483646 w 88"/>
                  <a:gd name="T37" fmla="*/ 2147483646 h 88"/>
                  <a:gd name="T38" fmla="*/ 2147483646 w 88"/>
                  <a:gd name="T39" fmla="*/ 2147483646 h 88"/>
                  <a:gd name="T40" fmla="*/ 2147483646 w 88"/>
                  <a:gd name="T41" fmla="*/ 2147483646 h 88"/>
                  <a:gd name="T42" fmla="*/ 2147483646 w 88"/>
                  <a:gd name="T43" fmla="*/ 2147483646 h 88"/>
                  <a:gd name="T44" fmla="*/ 2147483646 w 88"/>
                  <a:gd name="T45" fmla="*/ 2147483646 h 88"/>
                  <a:gd name="T46" fmla="*/ 2147483646 w 88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88">
                    <a:moveTo>
                      <a:pt x="88" y="43"/>
                    </a:moveTo>
                    <a:lnTo>
                      <a:pt x="88" y="56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6" y="85"/>
                    </a:lnTo>
                    <a:lnTo>
                      <a:pt x="14" y="77"/>
                    </a:lnTo>
                    <a:lnTo>
                      <a:pt x="6" y="68"/>
                    </a:lnTo>
                    <a:lnTo>
                      <a:pt x="0" y="56"/>
                    </a:lnTo>
                    <a:lnTo>
                      <a:pt x="0" y="43"/>
                    </a:lnTo>
                    <a:lnTo>
                      <a:pt x="0" y="32"/>
                    </a:lnTo>
                    <a:lnTo>
                      <a:pt x="6" y="19"/>
                    </a:lnTo>
                    <a:lnTo>
                      <a:pt x="14" y="9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88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4" name="Freeform 642"/>
              <p:cNvSpPr>
                <a:spLocks/>
              </p:cNvSpPr>
              <p:nvPr/>
            </p:nvSpPr>
            <p:spPr bwMode="auto">
              <a:xfrm>
                <a:off x="4362449" y="3410874"/>
                <a:ext cx="46037" cy="47625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3" y="77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8" y="89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7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7" y="19"/>
                    </a:lnTo>
                    <a:lnTo>
                      <a:pt x="15" y="10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0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5" name="Freeform 643"/>
              <p:cNvSpPr>
                <a:spLocks/>
              </p:cNvSpPr>
              <p:nvPr/>
            </p:nvSpPr>
            <p:spPr bwMode="auto">
              <a:xfrm>
                <a:off x="4289424" y="3564862"/>
                <a:ext cx="49212" cy="47625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6" name="Freeform 644"/>
              <p:cNvSpPr>
                <a:spLocks/>
              </p:cNvSpPr>
              <p:nvPr/>
            </p:nvSpPr>
            <p:spPr bwMode="auto">
              <a:xfrm>
                <a:off x="3919536" y="3352137"/>
                <a:ext cx="46038" cy="50800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2147483646 w 90"/>
                  <a:gd name="T13" fmla="*/ 2147483646 h 88"/>
                  <a:gd name="T14" fmla="*/ 2147483646 w 90"/>
                  <a:gd name="T15" fmla="*/ 2147483646 h 88"/>
                  <a:gd name="T16" fmla="*/ 2147483646 w 90"/>
                  <a:gd name="T17" fmla="*/ 2147483646 h 88"/>
                  <a:gd name="T18" fmla="*/ 2147483646 w 90"/>
                  <a:gd name="T19" fmla="*/ 2147483646 h 88"/>
                  <a:gd name="T20" fmla="*/ 2147483646 w 90"/>
                  <a:gd name="T21" fmla="*/ 2147483646 h 88"/>
                  <a:gd name="T22" fmla="*/ 0 w 90"/>
                  <a:gd name="T23" fmla="*/ 2147483646 h 88"/>
                  <a:gd name="T24" fmla="*/ 2147483646 w 90"/>
                  <a:gd name="T25" fmla="*/ 2147483646 h 88"/>
                  <a:gd name="T26" fmla="*/ 2147483646 w 90"/>
                  <a:gd name="T27" fmla="*/ 2147483646 h 88"/>
                  <a:gd name="T28" fmla="*/ 2147483646 w 90"/>
                  <a:gd name="T29" fmla="*/ 2147483646 h 88"/>
                  <a:gd name="T30" fmla="*/ 2147483646 w 90"/>
                  <a:gd name="T31" fmla="*/ 2147483646 h 88"/>
                  <a:gd name="T32" fmla="*/ 2147483646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3"/>
                    </a:moveTo>
                    <a:lnTo>
                      <a:pt x="88" y="56"/>
                    </a:lnTo>
                    <a:lnTo>
                      <a:pt x="82" y="67"/>
                    </a:lnTo>
                    <a:lnTo>
                      <a:pt x="74" y="79"/>
                    </a:lnTo>
                    <a:lnTo>
                      <a:pt x="63" y="84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6" y="84"/>
                    </a:lnTo>
                    <a:lnTo>
                      <a:pt x="16" y="79"/>
                    </a:lnTo>
                    <a:lnTo>
                      <a:pt x="6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6" y="18"/>
                    </a:lnTo>
                    <a:lnTo>
                      <a:pt x="16" y="9"/>
                    </a:lnTo>
                    <a:lnTo>
                      <a:pt x="26" y="3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3" y="3"/>
                    </a:lnTo>
                    <a:lnTo>
                      <a:pt x="74" y="9"/>
                    </a:lnTo>
                    <a:lnTo>
                      <a:pt x="82" y="18"/>
                    </a:lnTo>
                    <a:lnTo>
                      <a:pt x="88" y="32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7" name="Freeform 645"/>
              <p:cNvSpPr>
                <a:spLocks/>
              </p:cNvSpPr>
              <p:nvPr/>
            </p:nvSpPr>
            <p:spPr bwMode="auto">
              <a:xfrm>
                <a:off x="3733799" y="3402937"/>
                <a:ext cx="46037" cy="4921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7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5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8" name="Freeform 646"/>
              <p:cNvSpPr>
                <a:spLocks/>
              </p:cNvSpPr>
              <p:nvPr/>
            </p:nvSpPr>
            <p:spPr bwMode="auto">
              <a:xfrm>
                <a:off x="3929061" y="4088737"/>
                <a:ext cx="42863" cy="49212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2147483646 w 87"/>
                  <a:gd name="T13" fmla="*/ 2147483646 h 91"/>
                  <a:gd name="T14" fmla="*/ 2147483646 w 87"/>
                  <a:gd name="T15" fmla="*/ 2147483646 h 91"/>
                  <a:gd name="T16" fmla="*/ 2147483646 w 87"/>
                  <a:gd name="T17" fmla="*/ 2147483646 h 91"/>
                  <a:gd name="T18" fmla="*/ 2147483646 w 87"/>
                  <a:gd name="T19" fmla="*/ 2147483646 h 91"/>
                  <a:gd name="T20" fmla="*/ 2147483646 w 87"/>
                  <a:gd name="T21" fmla="*/ 2147483646 h 91"/>
                  <a:gd name="T22" fmla="*/ 0 w 87"/>
                  <a:gd name="T23" fmla="*/ 2147483646 h 91"/>
                  <a:gd name="T24" fmla="*/ 2147483646 w 87"/>
                  <a:gd name="T25" fmla="*/ 2147483646 h 91"/>
                  <a:gd name="T26" fmla="*/ 2147483646 w 87"/>
                  <a:gd name="T27" fmla="*/ 2147483646 h 91"/>
                  <a:gd name="T28" fmla="*/ 2147483646 w 87"/>
                  <a:gd name="T29" fmla="*/ 2147483646 h 91"/>
                  <a:gd name="T30" fmla="*/ 2147483646 w 87"/>
                  <a:gd name="T31" fmla="*/ 2147483646 h 91"/>
                  <a:gd name="T32" fmla="*/ 2147483646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79" name="Freeform 648"/>
              <p:cNvSpPr>
                <a:spLocks/>
              </p:cNvSpPr>
              <p:nvPr/>
            </p:nvSpPr>
            <p:spPr bwMode="auto">
              <a:xfrm>
                <a:off x="4152899" y="3849024"/>
                <a:ext cx="46037" cy="50800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8" y="56"/>
                    </a:lnTo>
                    <a:lnTo>
                      <a:pt x="82" y="68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5" y="85"/>
                    </a:lnTo>
                    <a:lnTo>
                      <a:pt x="16" y="79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0" name="Freeform 649"/>
              <p:cNvSpPr>
                <a:spLocks/>
              </p:cNvSpPr>
              <p:nvPr/>
            </p:nvSpPr>
            <p:spPr bwMode="auto">
              <a:xfrm>
                <a:off x="4014786" y="4082387"/>
                <a:ext cx="47625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2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1" name="Freeform 650"/>
              <p:cNvSpPr>
                <a:spLocks/>
              </p:cNvSpPr>
              <p:nvPr/>
            </p:nvSpPr>
            <p:spPr bwMode="auto">
              <a:xfrm>
                <a:off x="3702049" y="3949037"/>
                <a:ext cx="44450" cy="50800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7"/>
                    </a:lnTo>
                    <a:lnTo>
                      <a:pt x="64" y="85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7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7" y="2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2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2" name="Freeform 651"/>
              <p:cNvSpPr>
                <a:spLocks/>
              </p:cNvSpPr>
              <p:nvPr/>
            </p:nvSpPr>
            <p:spPr bwMode="auto">
              <a:xfrm>
                <a:off x="3862386" y="3993487"/>
                <a:ext cx="47625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3" name="Freeform 652"/>
              <p:cNvSpPr>
                <a:spLocks/>
              </p:cNvSpPr>
              <p:nvPr/>
            </p:nvSpPr>
            <p:spPr bwMode="auto">
              <a:xfrm>
                <a:off x="3678236" y="4203037"/>
                <a:ext cx="44450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4" y="69"/>
                    </a:lnTo>
                    <a:lnTo>
                      <a:pt x="74" y="79"/>
                    </a:lnTo>
                    <a:lnTo>
                      <a:pt x="64" y="84"/>
                    </a:lnTo>
                    <a:lnTo>
                      <a:pt x="53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4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4" name="Freeform 653"/>
              <p:cNvSpPr>
                <a:spLocks/>
              </p:cNvSpPr>
              <p:nvPr/>
            </p:nvSpPr>
            <p:spPr bwMode="auto">
              <a:xfrm>
                <a:off x="3846511" y="4218912"/>
                <a:ext cx="46038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6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5" name="Freeform 654"/>
              <p:cNvSpPr>
                <a:spLocks/>
              </p:cNvSpPr>
              <p:nvPr/>
            </p:nvSpPr>
            <p:spPr bwMode="auto">
              <a:xfrm>
                <a:off x="3775074" y="4509424"/>
                <a:ext cx="46037" cy="52388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6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6" name="Freeform 656"/>
              <p:cNvSpPr>
                <a:spLocks/>
              </p:cNvSpPr>
              <p:nvPr/>
            </p:nvSpPr>
            <p:spPr bwMode="auto">
              <a:xfrm>
                <a:off x="4014786" y="4415762"/>
                <a:ext cx="47625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3" y="77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7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7" y="2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2"/>
                    </a:lnTo>
                    <a:lnTo>
                      <a:pt x="73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7" name="Freeform 657"/>
              <p:cNvSpPr>
                <a:spLocks/>
              </p:cNvSpPr>
              <p:nvPr/>
            </p:nvSpPr>
            <p:spPr bwMode="auto">
              <a:xfrm>
                <a:off x="4095749" y="4218912"/>
                <a:ext cx="47625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8" name="Freeform 658"/>
              <p:cNvSpPr>
                <a:spLocks/>
              </p:cNvSpPr>
              <p:nvPr/>
            </p:nvSpPr>
            <p:spPr bwMode="auto">
              <a:xfrm>
                <a:off x="4371974" y="4047462"/>
                <a:ext cx="42862" cy="4921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2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89" name="Freeform 659"/>
              <p:cNvSpPr>
                <a:spLocks/>
              </p:cNvSpPr>
              <p:nvPr/>
            </p:nvSpPr>
            <p:spPr bwMode="auto">
              <a:xfrm>
                <a:off x="4138611" y="4023649"/>
                <a:ext cx="42863" cy="4445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5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0" name="Freeform 660"/>
              <p:cNvSpPr>
                <a:spLocks/>
              </p:cNvSpPr>
              <p:nvPr/>
            </p:nvSpPr>
            <p:spPr bwMode="auto">
              <a:xfrm>
                <a:off x="4459286" y="3893474"/>
                <a:ext cx="46038" cy="44450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8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7" y="85"/>
                    </a:lnTo>
                    <a:lnTo>
                      <a:pt x="15" y="78"/>
                    </a:lnTo>
                    <a:lnTo>
                      <a:pt x="7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7" y="19"/>
                    </a:lnTo>
                    <a:lnTo>
                      <a:pt x="15" y="10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0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1" name="Freeform 661"/>
              <p:cNvSpPr>
                <a:spLocks/>
              </p:cNvSpPr>
              <p:nvPr/>
            </p:nvSpPr>
            <p:spPr bwMode="auto">
              <a:xfrm>
                <a:off x="4700586" y="4331624"/>
                <a:ext cx="46038" cy="49213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2" name="Freeform 662"/>
              <p:cNvSpPr>
                <a:spLocks/>
              </p:cNvSpPr>
              <p:nvPr/>
            </p:nvSpPr>
            <p:spPr bwMode="auto">
              <a:xfrm>
                <a:off x="4217986" y="4236374"/>
                <a:ext cx="44450" cy="47625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2147483646 w 90"/>
                  <a:gd name="T13" fmla="*/ 2147483646 h 88"/>
                  <a:gd name="T14" fmla="*/ 2147483646 w 90"/>
                  <a:gd name="T15" fmla="*/ 2147483646 h 88"/>
                  <a:gd name="T16" fmla="*/ 2147483646 w 90"/>
                  <a:gd name="T17" fmla="*/ 2147483646 h 88"/>
                  <a:gd name="T18" fmla="*/ 2147483646 w 90"/>
                  <a:gd name="T19" fmla="*/ 2147483646 h 88"/>
                  <a:gd name="T20" fmla="*/ 2147483646 w 90"/>
                  <a:gd name="T21" fmla="*/ 2147483646 h 88"/>
                  <a:gd name="T22" fmla="*/ 0 w 90"/>
                  <a:gd name="T23" fmla="*/ 2147483646 h 88"/>
                  <a:gd name="T24" fmla="*/ 2147483646 w 90"/>
                  <a:gd name="T25" fmla="*/ 2147483646 h 88"/>
                  <a:gd name="T26" fmla="*/ 2147483646 w 90"/>
                  <a:gd name="T27" fmla="*/ 2147483646 h 88"/>
                  <a:gd name="T28" fmla="*/ 2147483646 w 90"/>
                  <a:gd name="T29" fmla="*/ 2147483646 h 88"/>
                  <a:gd name="T30" fmla="*/ 2147483646 w 90"/>
                  <a:gd name="T31" fmla="*/ 2147483646 h 88"/>
                  <a:gd name="T32" fmla="*/ 2147483646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5"/>
                    </a:moveTo>
                    <a:lnTo>
                      <a:pt x="88" y="56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1" y="88"/>
                    </a:lnTo>
                    <a:lnTo>
                      <a:pt x="39" y="88"/>
                    </a:lnTo>
                    <a:lnTo>
                      <a:pt x="26" y="85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3" name="Freeform 663"/>
              <p:cNvSpPr>
                <a:spLocks/>
              </p:cNvSpPr>
              <p:nvPr/>
            </p:nvSpPr>
            <p:spPr bwMode="auto">
              <a:xfrm>
                <a:off x="4958010" y="3356992"/>
                <a:ext cx="46038" cy="5080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69"/>
                    </a:lnTo>
                    <a:lnTo>
                      <a:pt x="73" y="79"/>
                    </a:lnTo>
                    <a:lnTo>
                      <a:pt x="64" y="86"/>
                    </a:lnTo>
                    <a:lnTo>
                      <a:pt x="52" y="90"/>
                    </a:lnTo>
                    <a:lnTo>
                      <a:pt x="38" y="90"/>
                    </a:lnTo>
                    <a:lnTo>
                      <a:pt x="27" y="86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3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4" name="Freeform 664"/>
              <p:cNvSpPr>
                <a:spLocks/>
              </p:cNvSpPr>
              <p:nvPr/>
            </p:nvSpPr>
            <p:spPr bwMode="auto">
              <a:xfrm>
                <a:off x="5080947" y="3836324"/>
                <a:ext cx="46038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5" name="Freeform 665"/>
              <p:cNvSpPr>
                <a:spLocks/>
              </p:cNvSpPr>
              <p:nvPr/>
            </p:nvSpPr>
            <p:spPr bwMode="auto">
              <a:xfrm>
                <a:off x="5184774" y="3941099"/>
                <a:ext cx="44450" cy="52388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7"/>
                    </a:lnTo>
                    <a:lnTo>
                      <a:pt x="64" y="85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7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7" y="2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2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6" name="Freeform 666"/>
              <p:cNvSpPr>
                <a:spLocks/>
              </p:cNvSpPr>
              <p:nvPr/>
            </p:nvSpPr>
            <p:spPr bwMode="auto">
              <a:xfrm>
                <a:off x="4459286" y="4236374"/>
                <a:ext cx="46038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7" name="Freeform 667"/>
              <p:cNvSpPr>
                <a:spLocks/>
              </p:cNvSpPr>
              <p:nvPr/>
            </p:nvSpPr>
            <p:spPr bwMode="auto">
              <a:xfrm>
                <a:off x="5005386" y="3934749"/>
                <a:ext cx="49213" cy="44450"/>
              </a:xfrm>
              <a:custGeom>
                <a:avLst/>
                <a:gdLst>
                  <a:gd name="T0" fmla="*/ 2147483646 w 90"/>
                  <a:gd name="T1" fmla="*/ 2147483646 h 88"/>
                  <a:gd name="T2" fmla="*/ 2147483646 w 90"/>
                  <a:gd name="T3" fmla="*/ 2147483646 h 88"/>
                  <a:gd name="T4" fmla="*/ 2147483646 w 90"/>
                  <a:gd name="T5" fmla="*/ 2147483646 h 88"/>
                  <a:gd name="T6" fmla="*/ 2147483646 w 90"/>
                  <a:gd name="T7" fmla="*/ 2147483646 h 88"/>
                  <a:gd name="T8" fmla="*/ 2147483646 w 90"/>
                  <a:gd name="T9" fmla="*/ 2147483646 h 88"/>
                  <a:gd name="T10" fmla="*/ 2147483646 w 90"/>
                  <a:gd name="T11" fmla="*/ 2147483646 h 88"/>
                  <a:gd name="T12" fmla="*/ 2147483646 w 90"/>
                  <a:gd name="T13" fmla="*/ 2147483646 h 88"/>
                  <a:gd name="T14" fmla="*/ 2147483646 w 90"/>
                  <a:gd name="T15" fmla="*/ 2147483646 h 88"/>
                  <a:gd name="T16" fmla="*/ 2147483646 w 90"/>
                  <a:gd name="T17" fmla="*/ 2147483646 h 88"/>
                  <a:gd name="T18" fmla="*/ 2147483646 w 90"/>
                  <a:gd name="T19" fmla="*/ 2147483646 h 88"/>
                  <a:gd name="T20" fmla="*/ 2147483646 w 90"/>
                  <a:gd name="T21" fmla="*/ 2147483646 h 88"/>
                  <a:gd name="T22" fmla="*/ 0 w 90"/>
                  <a:gd name="T23" fmla="*/ 2147483646 h 88"/>
                  <a:gd name="T24" fmla="*/ 2147483646 w 90"/>
                  <a:gd name="T25" fmla="*/ 2147483646 h 88"/>
                  <a:gd name="T26" fmla="*/ 2147483646 w 90"/>
                  <a:gd name="T27" fmla="*/ 2147483646 h 88"/>
                  <a:gd name="T28" fmla="*/ 2147483646 w 90"/>
                  <a:gd name="T29" fmla="*/ 2147483646 h 88"/>
                  <a:gd name="T30" fmla="*/ 2147483646 w 90"/>
                  <a:gd name="T31" fmla="*/ 2147483646 h 88"/>
                  <a:gd name="T32" fmla="*/ 2147483646 w 90"/>
                  <a:gd name="T33" fmla="*/ 0 h 88"/>
                  <a:gd name="T34" fmla="*/ 2147483646 w 90"/>
                  <a:gd name="T35" fmla="*/ 0 h 88"/>
                  <a:gd name="T36" fmla="*/ 2147483646 w 90"/>
                  <a:gd name="T37" fmla="*/ 2147483646 h 88"/>
                  <a:gd name="T38" fmla="*/ 2147483646 w 90"/>
                  <a:gd name="T39" fmla="*/ 2147483646 h 88"/>
                  <a:gd name="T40" fmla="*/ 2147483646 w 90"/>
                  <a:gd name="T41" fmla="*/ 2147483646 h 88"/>
                  <a:gd name="T42" fmla="*/ 2147483646 w 90"/>
                  <a:gd name="T43" fmla="*/ 2147483646 h 88"/>
                  <a:gd name="T44" fmla="*/ 2147483646 w 90"/>
                  <a:gd name="T45" fmla="*/ 2147483646 h 88"/>
                  <a:gd name="T46" fmla="*/ 2147483646 w 90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8">
                    <a:moveTo>
                      <a:pt x="90" y="43"/>
                    </a:moveTo>
                    <a:lnTo>
                      <a:pt x="88" y="56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4"/>
                    </a:lnTo>
                    <a:lnTo>
                      <a:pt x="51" y="88"/>
                    </a:lnTo>
                    <a:lnTo>
                      <a:pt x="37" y="88"/>
                    </a:lnTo>
                    <a:lnTo>
                      <a:pt x="26" y="84"/>
                    </a:lnTo>
                    <a:lnTo>
                      <a:pt x="16" y="77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6" y="18"/>
                    </a:lnTo>
                    <a:lnTo>
                      <a:pt x="16" y="9"/>
                    </a:lnTo>
                    <a:lnTo>
                      <a:pt x="26" y="2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2"/>
                    </a:lnTo>
                    <a:lnTo>
                      <a:pt x="74" y="9"/>
                    </a:lnTo>
                    <a:lnTo>
                      <a:pt x="82" y="18"/>
                    </a:lnTo>
                    <a:lnTo>
                      <a:pt x="88" y="32"/>
                    </a:lnTo>
                    <a:lnTo>
                      <a:pt x="90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8" name="Freeform 668"/>
              <p:cNvSpPr>
                <a:spLocks/>
              </p:cNvSpPr>
              <p:nvPr/>
            </p:nvSpPr>
            <p:spPr bwMode="auto">
              <a:xfrm>
                <a:off x="4999036" y="4120487"/>
                <a:ext cx="46038" cy="5080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299" name="Freeform 669"/>
              <p:cNvSpPr>
                <a:spLocks/>
              </p:cNvSpPr>
              <p:nvPr/>
            </p:nvSpPr>
            <p:spPr bwMode="auto">
              <a:xfrm>
                <a:off x="5256211" y="4188749"/>
                <a:ext cx="46038" cy="44450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0" name="Freeform 670"/>
              <p:cNvSpPr>
                <a:spLocks/>
              </p:cNvSpPr>
              <p:nvPr/>
            </p:nvSpPr>
            <p:spPr bwMode="auto">
              <a:xfrm>
                <a:off x="5441949" y="4212562"/>
                <a:ext cx="46037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5" y="79"/>
                    </a:lnTo>
                    <a:lnTo>
                      <a:pt x="8" y="69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1" name="Freeform 671"/>
              <p:cNvSpPr>
                <a:spLocks/>
              </p:cNvSpPr>
              <p:nvPr/>
            </p:nvSpPr>
            <p:spPr bwMode="auto">
              <a:xfrm>
                <a:off x="5214936" y="4350674"/>
                <a:ext cx="47625" cy="46038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7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2" name="Freeform 672"/>
              <p:cNvSpPr>
                <a:spLocks/>
              </p:cNvSpPr>
              <p:nvPr/>
            </p:nvSpPr>
            <p:spPr bwMode="auto">
              <a:xfrm>
                <a:off x="4965699" y="4463387"/>
                <a:ext cx="47625" cy="46037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3" name="Freeform 673"/>
              <p:cNvSpPr>
                <a:spLocks/>
              </p:cNvSpPr>
              <p:nvPr/>
            </p:nvSpPr>
            <p:spPr bwMode="auto">
              <a:xfrm>
                <a:off x="4652961" y="4431637"/>
                <a:ext cx="46038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5"/>
                    </a:lnTo>
                    <a:lnTo>
                      <a:pt x="15" y="77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6" y="19"/>
                    </a:lnTo>
                    <a:lnTo>
                      <a:pt x="15" y="9"/>
                    </a:lnTo>
                    <a:lnTo>
                      <a:pt x="25" y="2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2"/>
                    </a:lnTo>
                    <a:lnTo>
                      <a:pt x="74" y="9"/>
                    </a:lnTo>
                    <a:lnTo>
                      <a:pt x="81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4" name="Freeform 674"/>
              <p:cNvSpPr>
                <a:spLocks/>
              </p:cNvSpPr>
              <p:nvPr/>
            </p:nvSpPr>
            <p:spPr bwMode="auto">
              <a:xfrm>
                <a:off x="4475161" y="4496724"/>
                <a:ext cx="46038" cy="49213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4" y="86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7" y="86"/>
                    </a:lnTo>
                    <a:lnTo>
                      <a:pt x="15" y="79"/>
                    </a:lnTo>
                    <a:lnTo>
                      <a:pt x="7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5" name="Freeform 675"/>
              <p:cNvSpPr>
                <a:spLocks/>
              </p:cNvSpPr>
              <p:nvPr/>
            </p:nvSpPr>
            <p:spPr bwMode="auto">
              <a:xfrm>
                <a:off x="4248149" y="4366549"/>
                <a:ext cx="47625" cy="47625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2147483646 w 90"/>
                  <a:gd name="T13" fmla="*/ 2147483646 h 89"/>
                  <a:gd name="T14" fmla="*/ 2147483646 w 90"/>
                  <a:gd name="T15" fmla="*/ 2147483646 h 89"/>
                  <a:gd name="T16" fmla="*/ 2147483646 w 90"/>
                  <a:gd name="T17" fmla="*/ 2147483646 h 89"/>
                  <a:gd name="T18" fmla="*/ 2147483646 w 90"/>
                  <a:gd name="T19" fmla="*/ 2147483646 h 89"/>
                  <a:gd name="T20" fmla="*/ 2147483646 w 90"/>
                  <a:gd name="T21" fmla="*/ 2147483646 h 89"/>
                  <a:gd name="T22" fmla="*/ 0 w 90"/>
                  <a:gd name="T23" fmla="*/ 2147483646 h 89"/>
                  <a:gd name="T24" fmla="*/ 2147483646 w 90"/>
                  <a:gd name="T25" fmla="*/ 2147483646 h 89"/>
                  <a:gd name="T26" fmla="*/ 2147483646 w 90"/>
                  <a:gd name="T27" fmla="*/ 2147483646 h 89"/>
                  <a:gd name="T28" fmla="*/ 2147483646 w 90"/>
                  <a:gd name="T29" fmla="*/ 2147483646 h 89"/>
                  <a:gd name="T30" fmla="*/ 2147483646 w 90"/>
                  <a:gd name="T31" fmla="*/ 2147483646 h 89"/>
                  <a:gd name="T32" fmla="*/ 2147483646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4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6" y="85"/>
                    </a:lnTo>
                    <a:lnTo>
                      <a:pt x="16" y="77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6" y="10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90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6" name="Freeform 676"/>
              <p:cNvSpPr>
                <a:spLocks/>
              </p:cNvSpPr>
              <p:nvPr/>
            </p:nvSpPr>
            <p:spPr bwMode="auto">
              <a:xfrm>
                <a:off x="4046536" y="4644362"/>
                <a:ext cx="49213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7" name="Freeform 677"/>
              <p:cNvSpPr>
                <a:spLocks/>
              </p:cNvSpPr>
              <p:nvPr/>
            </p:nvSpPr>
            <p:spPr bwMode="auto">
              <a:xfrm>
                <a:off x="4217986" y="4561812"/>
                <a:ext cx="44450" cy="47625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2147483646 w 90"/>
                  <a:gd name="T13" fmla="*/ 2147483646 h 91"/>
                  <a:gd name="T14" fmla="*/ 2147483646 w 90"/>
                  <a:gd name="T15" fmla="*/ 2147483646 h 91"/>
                  <a:gd name="T16" fmla="*/ 2147483646 w 90"/>
                  <a:gd name="T17" fmla="*/ 2147483646 h 91"/>
                  <a:gd name="T18" fmla="*/ 2147483646 w 90"/>
                  <a:gd name="T19" fmla="*/ 2147483646 h 91"/>
                  <a:gd name="T20" fmla="*/ 2147483646 w 90"/>
                  <a:gd name="T21" fmla="*/ 2147483646 h 91"/>
                  <a:gd name="T22" fmla="*/ 0 w 90"/>
                  <a:gd name="T23" fmla="*/ 2147483646 h 91"/>
                  <a:gd name="T24" fmla="*/ 2147483646 w 90"/>
                  <a:gd name="T25" fmla="*/ 2147483646 h 91"/>
                  <a:gd name="T26" fmla="*/ 2147483646 w 90"/>
                  <a:gd name="T27" fmla="*/ 2147483646 h 91"/>
                  <a:gd name="T28" fmla="*/ 2147483646 w 90"/>
                  <a:gd name="T29" fmla="*/ 2147483646 h 91"/>
                  <a:gd name="T30" fmla="*/ 2147483646 w 90"/>
                  <a:gd name="T31" fmla="*/ 2147483646 h 91"/>
                  <a:gd name="T32" fmla="*/ 2147483646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6"/>
                    </a:moveTo>
                    <a:lnTo>
                      <a:pt x="88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6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8" name="Freeform 678"/>
              <p:cNvSpPr>
                <a:spLocks/>
              </p:cNvSpPr>
              <p:nvPr/>
            </p:nvSpPr>
            <p:spPr bwMode="auto">
              <a:xfrm>
                <a:off x="4546599" y="4626899"/>
                <a:ext cx="49212" cy="5080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5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09" name="Freeform 679"/>
              <p:cNvSpPr>
                <a:spLocks/>
              </p:cNvSpPr>
              <p:nvPr/>
            </p:nvSpPr>
            <p:spPr bwMode="auto">
              <a:xfrm>
                <a:off x="4765674" y="4585624"/>
                <a:ext cx="46037" cy="5080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2" y="90"/>
                    </a:lnTo>
                    <a:lnTo>
                      <a:pt x="39" y="90"/>
                    </a:lnTo>
                    <a:lnTo>
                      <a:pt x="27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0" name="Freeform 680"/>
              <p:cNvSpPr>
                <a:spLocks/>
              </p:cNvSpPr>
              <p:nvPr/>
            </p:nvSpPr>
            <p:spPr bwMode="auto">
              <a:xfrm>
                <a:off x="5014911" y="4579274"/>
                <a:ext cx="47625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6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1" name="Freeform 681"/>
              <p:cNvSpPr>
                <a:spLocks/>
              </p:cNvSpPr>
              <p:nvPr/>
            </p:nvSpPr>
            <p:spPr bwMode="auto">
              <a:xfrm>
                <a:off x="5295899" y="4595149"/>
                <a:ext cx="47625" cy="49213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3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9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2" name="Freeform 682"/>
              <p:cNvSpPr>
                <a:spLocks/>
              </p:cNvSpPr>
              <p:nvPr/>
            </p:nvSpPr>
            <p:spPr bwMode="auto">
              <a:xfrm>
                <a:off x="5248274" y="4782474"/>
                <a:ext cx="47625" cy="46038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7"/>
                    </a:lnTo>
                    <a:lnTo>
                      <a:pt x="73" y="79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5" y="84"/>
                    </a:lnTo>
                    <a:lnTo>
                      <a:pt x="15" y="79"/>
                    </a:lnTo>
                    <a:lnTo>
                      <a:pt x="7" y="67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9"/>
                    </a:lnTo>
                    <a:lnTo>
                      <a:pt x="25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9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3" name="Freeform 683"/>
              <p:cNvSpPr>
                <a:spLocks/>
              </p:cNvSpPr>
              <p:nvPr/>
            </p:nvSpPr>
            <p:spPr bwMode="auto">
              <a:xfrm>
                <a:off x="5410199" y="4822162"/>
                <a:ext cx="46037" cy="49212"/>
              </a:xfrm>
              <a:custGeom>
                <a:avLst/>
                <a:gdLst>
                  <a:gd name="T0" fmla="*/ 2147483646 w 87"/>
                  <a:gd name="T1" fmla="*/ 2147483646 h 89"/>
                  <a:gd name="T2" fmla="*/ 2147483646 w 87"/>
                  <a:gd name="T3" fmla="*/ 2147483646 h 89"/>
                  <a:gd name="T4" fmla="*/ 2147483646 w 87"/>
                  <a:gd name="T5" fmla="*/ 2147483646 h 89"/>
                  <a:gd name="T6" fmla="*/ 2147483646 w 87"/>
                  <a:gd name="T7" fmla="*/ 2147483646 h 89"/>
                  <a:gd name="T8" fmla="*/ 2147483646 w 87"/>
                  <a:gd name="T9" fmla="*/ 2147483646 h 89"/>
                  <a:gd name="T10" fmla="*/ 2147483646 w 87"/>
                  <a:gd name="T11" fmla="*/ 2147483646 h 89"/>
                  <a:gd name="T12" fmla="*/ 2147483646 w 87"/>
                  <a:gd name="T13" fmla="*/ 2147483646 h 89"/>
                  <a:gd name="T14" fmla="*/ 2147483646 w 87"/>
                  <a:gd name="T15" fmla="*/ 2147483646 h 89"/>
                  <a:gd name="T16" fmla="*/ 2147483646 w 87"/>
                  <a:gd name="T17" fmla="*/ 2147483646 h 89"/>
                  <a:gd name="T18" fmla="*/ 2147483646 w 87"/>
                  <a:gd name="T19" fmla="*/ 2147483646 h 89"/>
                  <a:gd name="T20" fmla="*/ 0 w 87"/>
                  <a:gd name="T21" fmla="*/ 2147483646 h 89"/>
                  <a:gd name="T22" fmla="*/ 0 w 87"/>
                  <a:gd name="T23" fmla="*/ 2147483646 h 89"/>
                  <a:gd name="T24" fmla="*/ 0 w 87"/>
                  <a:gd name="T25" fmla="*/ 2147483646 h 89"/>
                  <a:gd name="T26" fmla="*/ 2147483646 w 87"/>
                  <a:gd name="T27" fmla="*/ 2147483646 h 89"/>
                  <a:gd name="T28" fmla="*/ 2147483646 w 87"/>
                  <a:gd name="T29" fmla="*/ 2147483646 h 89"/>
                  <a:gd name="T30" fmla="*/ 2147483646 w 87"/>
                  <a:gd name="T31" fmla="*/ 2147483646 h 89"/>
                  <a:gd name="T32" fmla="*/ 2147483646 w 87"/>
                  <a:gd name="T33" fmla="*/ 0 h 89"/>
                  <a:gd name="T34" fmla="*/ 2147483646 w 87"/>
                  <a:gd name="T35" fmla="*/ 0 h 89"/>
                  <a:gd name="T36" fmla="*/ 2147483646 w 87"/>
                  <a:gd name="T37" fmla="*/ 2147483646 h 89"/>
                  <a:gd name="T38" fmla="*/ 2147483646 w 87"/>
                  <a:gd name="T39" fmla="*/ 2147483646 h 89"/>
                  <a:gd name="T40" fmla="*/ 2147483646 w 87"/>
                  <a:gd name="T41" fmla="*/ 2147483646 h 89"/>
                  <a:gd name="T42" fmla="*/ 2147483646 w 87"/>
                  <a:gd name="T43" fmla="*/ 2147483646 h 89"/>
                  <a:gd name="T44" fmla="*/ 2147483646 w 87"/>
                  <a:gd name="T45" fmla="*/ 2147483646 h 89"/>
                  <a:gd name="T46" fmla="*/ 2147483646 w 87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9">
                    <a:moveTo>
                      <a:pt x="87" y="43"/>
                    </a:moveTo>
                    <a:lnTo>
                      <a:pt x="85" y="57"/>
                    </a:lnTo>
                    <a:lnTo>
                      <a:pt x="81" y="68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3" y="79"/>
                    </a:lnTo>
                    <a:lnTo>
                      <a:pt x="6" y="68"/>
                    </a:lnTo>
                    <a:lnTo>
                      <a:pt x="0" y="57"/>
                    </a:lnTo>
                    <a:lnTo>
                      <a:pt x="0" y="43"/>
                    </a:lnTo>
                    <a:lnTo>
                      <a:pt x="0" y="32"/>
                    </a:lnTo>
                    <a:lnTo>
                      <a:pt x="6" y="19"/>
                    </a:lnTo>
                    <a:lnTo>
                      <a:pt x="13" y="9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9"/>
                    </a:lnTo>
                    <a:lnTo>
                      <a:pt x="81" y="19"/>
                    </a:lnTo>
                    <a:lnTo>
                      <a:pt x="85" y="32"/>
                    </a:lnTo>
                    <a:lnTo>
                      <a:pt x="87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4" name="Freeform 684"/>
              <p:cNvSpPr>
                <a:spLocks/>
              </p:cNvSpPr>
              <p:nvPr/>
            </p:nvSpPr>
            <p:spPr bwMode="auto">
              <a:xfrm>
                <a:off x="5441949" y="4961862"/>
                <a:ext cx="46037" cy="4921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2" y="90"/>
                    </a:lnTo>
                    <a:lnTo>
                      <a:pt x="39" y="90"/>
                    </a:lnTo>
                    <a:lnTo>
                      <a:pt x="27" y="86"/>
                    </a:lnTo>
                    <a:lnTo>
                      <a:pt x="15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11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5" name="Freeform 685"/>
              <p:cNvSpPr>
                <a:spLocks/>
              </p:cNvSpPr>
              <p:nvPr/>
            </p:nvSpPr>
            <p:spPr bwMode="auto">
              <a:xfrm>
                <a:off x="5167311" y="4896774"/>
                <a:ext cx="46038" cy="46038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7"/>
                    </a:lnTo>
                    <a:lnTo>
                      <a:pt x="64" y="85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7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2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6" name="Freeform 686"/>
              <p:cNvSpPr>
                <a:spLocks/>
              </p:cNvSpPr>
              <p:nvPr/>
            </p:nvSpPr>
            <p:spPr bwMode="auto">
              <a:xfrm>
                <a:off x="4965699" y="4849149"/>
                <a:ext cx="47625" cy="47625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3" y="78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7" y="89"/>
                    </a:lnTo>
                    <a:lnTo>
                      <a:pt x="25" y="85"/>
                    </a:lnTo>
                    <a:lnTo>
                      <a:pt x="15" y="78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0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7" name="Freeform 687"/>
              <p:cNvSpPr>
                <a:spLocks/>
              </p:cNvSpPr>
              <p:nvPr/>
            </p:nvSpPr>
            <p:spPr bwMode="auto">
              <a:xfrm>
                <a:off x="4756149" y="4798349"/>
                <a:ext cx="46037" cy="49213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9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9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8" name="Freeform 688"/>
              <p:cNvSpPr>
                <a:spLocks/>
              </p:cNvSpPr>
              <p:nvPr/>
            </p:nvSpPr>
            <p:spPr bwMode="auto">
              <a:xfrm>
                <a:off x="4579936" y="4865024"/>
                <a:ext cx="46038" cy="47625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2147483646 w 90"/>
                  <a:gd name="T13" fmla="*/ 2147483646 h 89"/>
                  <a:gd name="T14" fmla="*/ 2147483646 w 90"/>
                  <a:gd name="T15" fmla="*/ 2147483646 h 89"/>
                  <a:gd name="T16" fmla="*/ 2147483646 w 90"/>
                  <a:gd name="T17" fmla="*/ 2147483646 h 89"/>
                  <a:gd name="T18" fmla="*/ 2147483646 w 90"/>
                  <a:gd name="T19" fmla="*/ 2147483646 h 89"/>
                  <a:gd name="T20" fmla="*/ 2147483646 w 90"/>
                  <a:gd name="T21" fmla="*/ 2147483646 h 89"/>
                  <a:gd name="T22" fmla="*/ 0 w 90"/>
                  <a:gd name="T23" fmla="*/ 2147483646 h 89"/>
                  <a:gd name="T24" fmla="*/ 2147483646 w 90"/>
                  <a:gd name="T25" fmla="*/ 2147483646 h 89"/>
                  <a:gd name="T26" fmla="*/ 2147483646 w 90"/>
                  <a:gd name="T27" fmla="*/ 2147483646 h 89"/>
                  <a:gd name="T28" fmla="*/ 2147483646 w 90"/>
                  <a:gd name="T29" fmla="*/ 2147483646 h 89"/>
                  <a:gd name="T30" fmla="*/ 2147483646 w 90"/>
                  <a:gd name="T31" fmla="*/ 2147483646 h 89"/>
                  <a:gd name="T32" fmla="*/ 2147483646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4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8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6" y="85"/>
                    </a:lnTo>
                    <a:lnTo>
                      <a:pt x="16" y="78"/>
                    </a:lnTo>
                    <a:lnTo>
                      <a:pt x="6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6" y="10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90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19" name="Freeform 689"/>
              <p:cNvSpPr>
                <a:spLocks/>
              </p:cNvSpPr>
              <p:nvPr/>
            </p:nvSpPr>
            <p:spPr bwMode="auto">
              <a:xfrm>
                <a:off x="4354511" y="4782474"/>
                <a:ext cx="46038" cy="46038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3" y="67"/>
                    </a:lnTo>
                    <a:lnTo>
                      <a:pt x="74" y="79"/>
                    </a:lnTo>
                    <a:lnTo>
                      <a:pt x="64" y="84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9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9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0" name="Freeform 690"/>
              <p:cNvSpPr>
                <a:spLocks/>
              </p:cNvSpPr>
              <p:nvPr/>
            </p:nvSpPr>
            <p:spPr bwMode="auto">
              <a:xfrm>
                <a:off x="4105274" y="4723737"/>
                <a:ext cx="46037" cy="50800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1" name="Freeform 694"/>
              <p:cNvSpPr>
                <a:spLocks/>
              </p:cNvSpPr>
              <p:nvPr/>
            </p:nvSpPr>
            <p:spPr bwMode="auto">
              <a:xfrm>
                <a:off x="3668711" y="4985674"/>
                <a:ext cx="46038" cy="49213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3" y="70"/>
                    </a:lnTo>
                    <a:lnTo>
                      <a:pt x="73" y="79"/>
                    </a:lnTo>
                    <a:lnTo>
                      <a:pt x="64" y="87"/>
                    </a:lnTo>
                    <a:lnTo>
                      <a:pt x="52" y="90"/>
                    </a:lnTo>
                    <a:lnTo>
                      <a:pt x="38" y="90"/>
                    </a:lnTo>
                    <a:lnTo>
                      <a:pt x="27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1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2" name="Freeform 695"/>
              <p:cNvSpPr>
                <a:spLocks/>
              </p:cNvSpPr>
              <p:nvPr/>
            </p:nvSpPr>
            <p:spPr bwMode="auto">
              <a:xfrm>
                <a:off x="4046536" y="4822162"/>
                <a:ext cx="49213" cy="4921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3" y="79"/>
                    </a:lnTo>
                    <a:lnTo>
                      <a:pt x="64" y="85"/>
                    </a:lnTo>
                    <a:lnTo>
                      <a:pt x="50" y="89"/>
                    </a:lnTo>
                    <a:lnTo>
                      <a:pt x="38" y="89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7" y="19"/>
                    </a:lnTo>
                    <a:lnTo>
                      <a:pt x="15" y="9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3" name="Freeform 696"/>
              <p:cNvSpPr>
                <a:spLocks/>
              </p:cNvSpPr>
              <p:nvPr/>
            </p:nvSpPr>
            <p:spPr bwMode="auto">
              <a:xfrm>
                <a:off x="4186236" y="4977737"/>
                <a:ext cx="46038" cy="4921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2147483646 w 90"/>
                  <a:gd name="T13" fmla="*/ 2147483646 h 90"/>
                  <a:gd name="T14" fmla="*/ 2147483646 w 90"/>
                  <a:gd name="T15" fmla="*/ 2147483646 h 90"/>
                  <a:gd name="T16" fmla="*/ 2147483646 w 90"/>
                  <a:gd name="T17" fmla="*/ 2147483646 h 90"/>
                  <a:gd name="T18" fmla="*/ 2147483646 w 90"/>
                  <a:gd name="T19" fmla="*/ 2147483646 h 90"/>
                  <a:gd name="T20" fmla="*/ 2147483646 w 90"/>
                  <a:gd name="T21" fmla="*/ 2147483646 h 90"/>
                  <a:gd name="T22" fmla="*/ 0 w 90"/>
                  <a:gd name="T23" fmla="*/ 2147483646 h 90"/>
                  <a:gd name="T24" fmla="*/ 2147483646 w 90"/>
                  <a:gd name="T25" fmla="*/ 2147483646 h 90"/>
                  <a:gd name="T26" fmla="*/ 2147483646 w 90"/>
                  <a:gd name="T27" fmla="*/ 2147483646 h 90"/>
                  <a:gd name="T28" fmla="*/ 2147483646 w 90"/>
                  <a:gd name="T29" fmla="*/ 2147483646 h 90"/>
                  <a:gd name="T30" fmla="*/ 2147483646 w 90"/>
                  <a:gd name="T31" fmla="*/ 2147483646 h 90"/>
                  <a:gd name="T32" fmla="*/ 2147483646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6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6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4" name="Freeform 697"/>
              <p:cNvSpPr>
                <a:spLocks/>
              </p:cNvSpPr>
              <p:nvPr/>
            </p:nvSpPr>
            <p:spPr bwMode="auto">
              <a:xfrm>
                <a:off x="4419599" y="4928524"/>
                <a:ext cx="46037" cy="49213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4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7" y="2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2"/>
                    </a:lnTo>
                    <a:lnTo>
                      <a:pt x="74" y="10"/>
                    </a:lnTo>
                    <a:lnTo>
                      <a:pt x="84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5" name="Freeform 698"/>
              <p:cNvSpPr>
                <a:spLocks/>
              </p:cNvSpPr>
              <p:nvPr/>
            </p:nvSpPr>
            <p:spPr bwMode="auto">
              <a:xfrm>
                <a:off x="4595811" y="4985674"/>
                <a:ext cx="47625" cy="49213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2147483646 w 90"/>
                  <a:gd name="T13" fmla="*/ 2147483646 h 90"/>
                  <a:gd name="T14" fmla="*/ 2147483646 w 90"/>
                  <a:gd name="T15" fmla="*/ 2147483646 h 90"/>
                  <a:gd name="T16" fmla="*/ 2147483646 w 90"/>
                  <a:gd name="T17" fmla="*/ 2147483646 h 90"/>
                  <a:gd name="T18" fmla="*/ 2147483646 w 90"/>
                  <a:gd name="T19" fmla="*/ 2147483646 h 90"/>
                  <a:gd name="T20" fmla="*/ 2147483646 w 90"/>
                  <a:gd name="T21" fmla="*/ 2147483646 h 90"/>
                  <a:gd name="T22" fmla="*/ 0 w 90"/>
                  <a:gd name="T23" fmla="*/ 2147483646 h 90"/>
                  <a:gd name="T24" fmla="*/ 2147483646 w 90"/>
                  <a:gd name="T25" fmla="*/ 2147483646 h 90"/>
                  <a:gd name="T26" fmla="*/ 2147483646 w 90"/>
                  <a:gd name="T27" fmla="*/ 2147483646 h 90"/>
                  <a:gd name="T28" fmla="*/ 2147483646 w 90"/>
                  <a:gd name="T29" fmla="*/ 2147483646 h 90"/>
                  <a:gd name="T30" fmla="*/ 2147483646 w 90"/>
                  <a:gd name="T31" fmla="*/ 2147483646 h 90"/>
                  <a:gd name="T32" fmla="*/ 2147483646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0"/>
                    </a:lnTo>
                    <a:lnTo>
                      <a:pt x="37" y="90"/>
                    </a:lnTo>
                    <a:lnTo>
                      <a:pt x="26" y="87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6" name="Freeform 699"/>
              <p:cNvSpPr>
                <a:spLocks/>
              </p:cNvSpPr>
              <p:nvPr/>
            </p:nvSpPr>
            <p:spPr bwMode="auto">
              <a:xfrm>
                <a:off x="4999036" y="4969799"/>
                <a:ext cx="46038" cy="47625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7" name="Freeform 700"/>
              <p:cNvSpPr>
                <a:spLocks/>
              </p:cNvSpPr>
              <p:nvPr/>
            </p:nvSpPr>
            <p:spPr bwMode="auto">
              <a:xfrm>
                <a:off x="5184774" y="4561812"/>
                <a:ext cx="44450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4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8" name="Freeform 701"/>
              <p:cNvSpPr>
                <a:spLocks/>
              </p:cNvSpPr>
              <p:nvPr/>
            </p:nvSpPr>
            <p:spPr bwMode="auto">
              <a:xfrm>
                <a:off x="3468686" y="4766599"/>
                <a:ext cx="46038" cy="49213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4" y="80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29" name="Freeform 702"/>
              <p:cNvSpPr>
                <a:spLocks/>
              </p:cNvSpPr>
              <p:nvPr/>
            </p:nvSpPr>
            <p:spPr bwMode="auto">
              <a:xfrm>
                <a:off x="3387724" y="4677699"/>
                <a:ext cx="46037" cy="46038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4" y="87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30" name="Rectangle 703"/>
              <p:cNvSpPr>
                <a:spLocks noChangeArrowheads="1"/>
              </p:cNvSpPr>
              <p:nvPr/>
            </p:nvSpPr>
            <p:spPr bwMode="auto">
              <a:xfrm>
                <a:off x="3729758" y="3501008"/>
                <a:ext cx="206375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H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31" name="Rectangle 704"/>
              <p:cNvSpPr>
                <a:spLocks noChangeArrowheads="1"/>
              </p:cNvSpPr>
              <p:nvPr/>
            </p:nvSpPr>
            <p:spPr bwMode="auto">
              <a:xfrm>
                <a:off x="3910211" y="3645024"/>
                <a:ext cx="8572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32" name="Rectangle 705"/>
              <p:cNvSpPr>
                <a:spLocks noChangeArrowheads="1"/>
              </p:cNvSpPr>
              <p:nvPr/>
            </p:nvSpPr>
            <p:spPr bwMode="auto">
              <a:xfrm>
                <a:off x="3946524" y="3569624"/>
                <a:ext cx="78554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 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33" name="Rectangle 706"/>
              <p:cNvSpPr>
                <a:spLocks noChangeArrowheads="1"/>
              </p:cNvSpPr>
              <p:nvPr/>
            </p:nvSpPr>
            <p:spPr bwMode="auto">
              <a:xfrm>
                <a:off x="4039493" y="3478557"/>
                <a:ext cx="244475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+ 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9334" name="Gruppo 2125"/>
              <p:cNvGrpSpPr>
                <a:grpSpLocks/>
              </p:cNvGrpSpPr>
              <p:nvPr/>
            </p:nvGrpSpPr>
            <p:grpSpPr bwMode="auto">
              <a:xfrm>
                <a:off x="4355976" y="3490143"/>
                <a:ext cx="272003" cy="407988"/>
                <a:chOff x="4290471" y="3475961"/>
                <a:chExt cx="272003" cy="407988"/>
              </a:xfrm>
            </p:grpSpPr>
            <p:sp>
              <p:nvSpPr>
                <p:cNvPr id="39840" name="Rectangle 707"/>
                <p:cNvSpPr>
                  <a:spLocks noChangeArrowheads="1"/>
                </p:cNvSpPr>
                <p:nvPr/>
              </p:nvSpPr>
              <p:spPr bwMode="auto">
                <a:xfrm>
                  <a:off x="4290471" y="3475961"/>
                  <a:ext cx="206375" cy="349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339966"/>
                      </a:solidFill>
                      <a:latin typeface="Arial" panose="020B0604020202020204" pitchFamily="34" charset="0"/>
                    </a:rPr>
                    <a:t>N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41" name="Rectangle 708"/>
                <p:cNvSpPr>
                  <a:spLocks noChangeArrowheads="1"/>
                </p:cNvSpPr>
                <p:nvPr/>
              </p:nvSpPr>
              <p:spPr bwMode="auto">
                <a:xfrm>
                  <a:off x="4476749" y="3699799"/>
                  <a:ext cx="85725" cy="184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200" b="1">
                      <a:solidFill>
                        <a:srgbClr val="339966"/>
                      </a:solidFill>
                      <a:latin typeface="Arial" panose="020B0604020202020204" pitchFamily="34" charset="0"/>
                    </a:rPr>
                    <a:t>2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9335" name="Rectangle 710"/>
              <p:cNvSpPr>
                <a:spLocks noChangeArrowheads="1"/>
              </p:cNvSpPr>
              <p:nvPr/>
            </p:nvSpPr>
            <p:spPr bwMode="auto">
              <a:xfrm>
                <a:off x="4687565" y="3509558"/>
                <a:ext cx="244475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+ 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36" name="Rectangle 711"/>
              <p:cNvSpPr>
                <a:spLocks noChangeArrowheads="1"/>
              </p:cNvSpPr>
              <p:nvPr/>
            </p:nvSpPr>
            <p:spPr bwMode="auto">
              <a:xfrm>
                <a:off x="4897971" y="3488662"/>
                <a:ext cx="411163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NH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37" name="Rectangle 712"/>
              <p:cNvSpPr>
                <a:spLocks noChangeArrowheads="1"/>
              </p:cNvSpPr>
              <p:nvPr/>
            </p:nvSpPr>
            <p:spPr bwMode="auto">
              <a:xfrm>
                <a:off x="5295899" y="3699799"/>
                <a:ext cx="85725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200" b="1">
                    <a:solidFill>
                      <a:srgbClr val="333399"/>
                    </a:solidFill>
                    <a:latin typeface="Arial" panose="020B0604020202020204" pitchFamily="34" charset="0"/>
                  </a:rPr>
                  <a:t>3</a:t>
                </a:r>
                <a:endParaRPr lang="it-IT" altLang="it-IT" sz="17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38" name="Freeform 713"/>
              <p:cNvSpPr>
                <a:spLocks/>
              </p:cNvSpPr>
              <p:nvPr/>
            </p:nvSpPr>
            <p:spPr bwMode="auto">
              <a:xfrm>
                <a:off x="4756149" y="3993487"/>
                <a:ext cx="46037" cy="47625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3" y="80"/>
                    </a:lnTo>
                    <a:lnTo>
                      <a:pt x="64" y="87"/>
                    </a:lnTo>
                    <a:lnTo>
                      <a:pt x="52" y="91"/>
                    </a:lnTo>
                    <a:lnTo>
                      <a:pt x="38" y="91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7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3" y="12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39" name="Freeform 714"/>
              <p:cNvSpPr>
                <a:spLocks/>
              </p:cNvSpPr>
              <p:nvPr/>
            </p:nvSpPr>
            <p:spPr bwMode="auto">
              <a:xfrm>
                <a:off x="5072061" y="4318924"/>
                <a:ext cx="46038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3" y="79"/>
                    </a:lnTo>
                    <a:lnTo>
                      <a:pt x="63" y="85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68"/>
                    </a:lnTo>
                    <a:lnTo>
                      <a:pt x="1" y="56"/>
                    </a:lnTo>
                    <a:lnTo>
                      <a:pt x="0" y="43"/>
                    </a:lnTo>
                    <a:lnTo>
                      <a:pt x="1" y="32"/>
                    </a:lnTo>
                    <a:lnTo>
                      <a:pt x="7" y="20"/>
                    </a:lnTo>
                    <a:lnTo>
                      <a:pt x="15" y="9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3" y="3"/>
                    </a:lnTo>
                    <a:lnTo>
                      <a:pt x="73" y="9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0" name="Freeform 715"/>
              <p:cNvSpPr>
                <a:spLocks/>
              </p:cNvSpPr>
              <p:nvPr/>
            </p:nvSpPr>
            <p:spPr bwMode="auto">
              <a:xfrm>
                <a:off x="4926011" y="4195099"/>
                <a:ext cx="46038" cy="47625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8" y="57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1" name="Freeform 716"/>
              <p:cNvSpPr>
                <a:spLocks/>
              </p:cNvSpPr>
              <p:nvPr/>
            </p:nvSpPr>
            <p:spPr bwMode="auto">
              <a:xfrm>
                <a:off x="4692649" y="3917287"/>
                <a:ext cx="46037" cy="44450"/>
              </a:xfrm>
              <a:custGeom>
                <a:avLst/>
                <a:gdLst>
                  <a:gd name="T0" fmla="*/ 2147483646 w 88"/>
                  <a:gd name="T1" fmla="*/ 2147483646 h 89"/>
                  <a:gd name="T2" fmla="*/ 2147483646 w 88"/>
                  <a:gd name="T3" fmla="*/ 2147483646 h 89"/>
                  <a:gd name="T4" fmla="*/ 2147483646 w 88"/>
                  <a:gd name="T5" fmla="*/ 2147483646 h 89"/>
                  <a:gd name="T6" fmla="*/ 2147483646 w 88"/>
                  <a:gd name="T7" fmla="*/ 2147483646 h 89"/>
                  <a:gd name="T8" fmla="*/ 2147483646 w 88"/>
                  <a:gd name="T9" fmla="*/ 2147483646 h 89"/>
                  <a:gd name="T10" fmla="*/ 2147483646 w 88"/>
                  <a:gd name="T11" fmla="*/ 2147483646 h 89"/>
                  <a:gd name="T12" fmla="*/ 2147483646 w 88"/>
                  <a:gd name="T13" fmla="*/ 2147483646 h 89"/>
                  <a:gd name="T14" fmla="*/ 2147483646 w 88"/>
                  <a:gd name="T15" fmla="*/ 2147483646 h 89"/>
                  <a:gd name="T16" fmla="*/ 2147483646 w 88"/>
                  <a:gd name="T17" fmla="*/ 2147483646 h 89"/>
                  <a:gd name="T18" fmla="*/ 2147483646 w 88"/>
                  <a:gd name="T19" fmla="*/ 2147483646 h 89"/>
                  <a:gd name="T20" fmla="*/ 0 w 88"/>
                  <a:gd name="T21" fmla="*/ 2147483646 h 89"/>
                  <a:gd name="T22" fmla="*/ 0 w 88"/>
                  <a:gd name="T23" fmla="*/ 2147483646 h 89"/>
                  <a:gd name="T24" fmla="*/ 0 w 88"/>
                  <a:gd name="T25" fmla="*/ 2147483646 h 89"/>
                  <a:gd name="T26" fmla="*/ 2147483646 w 88"/>
                  <a:gd name="T27" fmla="*/ 2147483646 h 89"/>
                  <a:gd name="T28" fmla="*/ 2147483646 w 88"/>
                  <a:gd name="T29" fmla="*/ 2147483646 h 89"/>
                  <a:gd name="T30" fmla="*/ 2147483646 w 88"/>
                  <a:gd name="T31" fmla="*/ 2147483646 h 89"/>
                  <a:gd name="T32" fmla="*/ 2147483646 w 88"/>
                  <a:gd name="T33" fmla="*/ 0 h 89"/>
                  <a:gd name="T34" fmla="*/ 2147483646 w 88"/>
                  <a:gd name="T35" fmla="*/ 0 h 89"/>
                  <a:gd name="T36" fmla="*/ 2147483646 w 88"/>
                  <a:gd name="T37" fmla="*/ 2147483646 h 89"/>
                  <a:gd name="T38" fmla="*/ 2147483646 w 88"/>
                  <a:gd name="T39" fmla="*/ 2147483646 h 89"/>
                  <a:gd name="T40" fmla="*/ 2147483646 w 88"/>
                  <a:gd name="T41" fmla="*/ 2147483646 h 89"/>
                  <a:gd name="T42" fmla="*/ 2147483646 w 88"/>
                  <a:gd name="T43" fmla="*/ 2147483646 h 89"/>
                  <a:gd name="T44" fmla="*/ 2147483646 w 88"/>
                  <a:gd name="T45" fmla="*/ 2147483646 h 89"/>
                  <a:gd name="T46" fmla="*/ 2147483646 w 88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8" h="89">
                    <a:moveTo>
                      <a:pt x="88" y="44"/>
                    </a:moveTo>
                    <a:lnTo>
                      <a:pt x="86" y="57"/>
                    </a:lnTo>
                    <a:lnTo>
                      <a:pt x="82" y="68"/>
                    </a:lnTo>
                    <a:lnTo>
                      <a:pt x="72" y="78"/>
                    </a:lnTo>
                    <a:lnTo>
                      <a:pt x="62" y="85"/>
                    </a:lnTo>
                    <a:lnTo>
                      <a:pt x="51" y="89"/>
                    </a:lnTo>
                    <a:lnTo>
                      <a:pt x="37" y="89"/>
                    </a:lnTo>
                    <a:lnTo>
                      <a:pt x="26" y="85"/>
                    </a:lnTo>
                    <a:lnTo>
                      <a:pt x="14" y="78"/>
                    </a:lnTo>
                    <a:lnTo>
                      <a:pt x="6" y="68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0" y="33"/>
                    </a:lnTo>
                    <a:lnTo>
                      <a:pt x="6" y="19"/>
                    </a:lnTo>
                    <a:lnTo>
                      <a:pt x="14" y="10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2"/>
                    </a:lnTo>
                    <a:lnTo>
                      <a:pt x="72" y="10"/>
                    </a:lnTo>
                    <a:lnTo>
                      <a:pt x="82" y="19"/>
                    </a:lnTo>
                    <a:lnTo>
                      <a:pt x="86" y="3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2" name="Freeform 717"/>
              <p:cNvSpPr>
                <a:spLocks/>
              </p:cNvSpPr>
              <p:nvPr/>
            </p:nvSpPr>
            <p:spPr bwMode="auto">
              <a:xfrm>
                <a:off x="4902199" y="3949037"/>
                <a:ext cx="46037" cy="50800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3" y="77"/>
                    </a:lnTo>
                    <a:lnTo>
                      <a:pt x="62" y="85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5" y="85"/>
                    </a:lnTo>
                    <a:lnTo>
                      <a:pt x="15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0"/>
                    </a:lnTo>
                    <a:lnTo>
                      <a:pt x="8" y="19"/>
                    </a:lnTo>
                    <a:lnTo>
                      <a:pt x="15" y="9"/>
                    </a:lnTo>
                    <a:lnTo>
                      <a:pt x="25" y="2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2"/>
                    </a:lnTo>
                    <a:lnTo>
                      <a:pt x="73" y="9"/>
                    </a:lnTo>
                    <a:lnTo>
                      <a:pt x="81" y="19"/>
                    </a:lnTo>
                    <a:lnTo>
                      <a:pt x="87" y="30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3" name="Freeform 718"/>
              <p:cNvSpPr>
                <a:spLocks/>
              </p:cNvSpPr>
              <p:nvPr/>
            </p:nvSpPr>
            <p:spPr bwMode="auto">
              <a:xfrm>
                <a:off x="4669978" y="3501008"/>
                <a:ext cx="46038" cy="52388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4" name="Freeform 720"/>
              <p:cNvSpPr>
                <a:spLocks/>
              </p:cNvSpPr>
              <p:nvPr/>
            </p:nvSpPr>
            <p:spPr bwMode="auto">
              <a:xfrm>
                <a:off x="3943349" y="3813423"/>
                <a:ext cx="46037" cy="47625"/>
              </a:xfrm>
              <a:custGeom>
                <a:avLst/>
                <a:gdLst>
                  <a:gd name="T0" fmla="*/ 2147483646 w 87"/>
                  <a:gd name="T1" fmla="*/ 2147483646 h 90"/>
                  <a:gd name="T2" fmla="*/ 2147483646 w 87"/>
                  <a:gd name="T3" fmla="*/ 2147483646 h 90"/>
                  <a:gd name="T4" fmla="*/ 2147483646 w 87"/>
                  <a:gd name="T5" fmla="*/ 2147483646 h 90"/>
                  <a:gd name="T6" fmla="*/ 2147483646 w 87"/>
                  <a:gd name="T7" fmla="*/ 2147483646 h 90"/>
                  <a:gd name="T8" fmla="*/ 2147483646 w 87"/>
                  <a:gd name="T9" fmla="*/ 2147483646 h 90"/>
                  <a:gd name="T10" fmla="*/ 2147483646 w 87"/>
                  <a:gd name="T11" fmla="*/ 2147483646 h 90"/>
                  <a:gd name="T12" fmla="*/ 2147483646 w 87"/>
                  <a:gd name="T13" fmla="*/ 2147483646 h 90"/>
                  <a:gd name="T14" fmla="*/ 2147483646 w 87"/>
                  <a:gd name="T15" fmla="*/ 2147483646 h 90"/>
                  <a:gd name="T16" fmla="*/ 2147483646 w 87"/>
                  <a:gd name="T17" fmla="*/ 2147483646 h 90"/>
                  <a:gd name="T18" fmla="*/ 2147483646 w 87"/>
                  <a:gd name="T19" fmla="*/ 2147483646 h 90"/>
                  <a:gd name="T20" fmla="*/ 2147483646 w 87"/>
                  <a:gd name="T21" fmla="*/ 2147483646 h 90"/>
                  <a:gd name="T22" fmla="*/ 0 w 87"/>
                  <a:gd name="T23" fmla="*/ 2147483646 h 90"/>
                  <a:gd name="T24" fmla="*/ 2147483646 w 87"/>
                  <a:gd name="T25" fmla="*/ 2147483646 h 90"/>
                  <a:gd name="T26" fmla="*/ 2147483646 w 87"/>
                  <a:gd name="T27" fmla="*/ 2147483646 h 90"/>
                  <a:gd name="T28" fmla="*/ 2147483646 w 87"/>
                  <a:gd name="T29" fmla="*/ 2147483646 h 90"/>
                  <a:gd name="T30" fmla="*/ 2147483646 w 87"/>
                  <a:gd name="T31" fmla="*/ 2147483646 h 90"/>
                  <a:gd name="T32" fmla="*/ 2147483646 w 87"/>
                  <a:gd name="T33" fmla="*/ 0 h 90"/>
                  <a:gd name="T34" fmla="*/ 2147483646 w 87"/>
                  <a:gd name="T35" fmla="*/ 0 h 90"/>
                  <a:gd name="T36" fmla="*/ 2147483646 w 87"/>
                  <a:gd name="T37" fmla="*/ 2147483646 h 90"/>
                  <a:gd name="T38" fmla="*/ 2147483646 w 87"/>
                  <a:gd name="T39" fmla="*/ 2147483646 h 90"/>
                  <a:gd name="T40" fmla="*/ 2147483646 w 87"/>
                  <a:gd name="T41" fmla="*/ 2147483646 h 90"/>
                  <a:gd name="T42" fmla="*/ 2147483646 w 87"/>
                  <a:gd name="T43" fmla="*/ 2147483646 h 90"/>
                  <a:gd name="T44" fmla="*/ 2147483646 w 87"/>
                  <a:gd name="T45" fmla="*/ 2147483646 h 90"/>
                  <a:gd name="T46" fmla="*/ 2147483646 w 87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0">
                    <a:moveTo>
                      <a:pt x="87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7"/>
                    </a:lnTo>
                    <a:lnTo>
                      <a:pt x="14" y="79"/>
                    </a:lnTo>
                    <a:lnTo>
                      <a:pt x="6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4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7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5" name="Rectangle 721"/>
              <p:cNvSpPr>
                <a:spLocks noChangeArrowheads="1"/>
              </p:cNvSpPr>
              <p:nvPr/>
            </p:nvSpPr>
            <p:spPr bwMode="auto">
              <a:xfrm>
                <a:off x="3009899" y="4380837"/>
                <a:ext cx="165100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46" name="Rectangle 722"/>
              <p:cNvSpPr>
                <a:spLocks noChangeArrowheads="1"/>
              </p:cNvSpPr>
              <p:nvPr/>
            </p:nvSpPr>
            <p:spPr bwMode="auto">
              <a:xfrm>
                <a:off x="3038474" y="2999712"/>
                <a:ext cx="166687" cy="52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347" name="Line 724"/>
              <p:cNvSpPr>
                <a:spLocks noChangeShapeType="1"/>
              </p:cNvSpPr>
              <p:nvPr/>
            </p:nvSpPr>
            <p:spPr bwMode="auto">
              <a:xfrm>
                <a:off x="3395661" y="5314287"/>
                <a:ext cx="2366963" cy="0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8" name="Line 725"/>
              <p:cNvSpPr>
                <a:spLocks noChangeShapeType="1"/>
              </p:cNvSpPr>
              <p:nvPr/>
            </p:nvSpPr>
            <p:spPr bwMode="auto">
              <a:xfrm>
                <a:off x="3598861" y="5109499"/>
                <a:ext cx="1963738" cy="3175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49" name="Freeform 878"/>
              <p:cNvSpPr>
                <a:spLocks/>
              </p:cNvSpPr>
              <p:nvPr/>
            </p:nvSpPr>
            <p:spPr bwMode="auto">
              <a:xfrm>
                <a:off x="3632199" y="5147599"/>
                <a:ext cx="177800" cy="112713"/>
              </a:xfrm>
              <a:custGeom>
                <a:avLst/>
                <a:gdLst>
                  <a:gd name="T0" fmla="*/ 0 w 339"/>
                  <a:gd name="T1" fmla="*/ 0 h 200"/>
                  <a:gd name="T2" fmla="*/ 2147483646 w 339"/>
                  <a:gd name="T3" fmla="*/ 2147483646 h 200"/>
                  <a:gd name="T4" fmla="*/ 2147483646 w 339"/>
                  <a:gd name="T5" fmla="*/ 2147483646 h 200"/>
                  <a:gd name="T6" fmla="*/ 2147483646 w 339"/>
                  <a:gd name="T7" fmla="*/ 2147483646 h 2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39" h="200">
                    <a:moveTo>
                      <a:pt x="0" y="0"/>
                    </a:moveTo>
                    <a:lnTo>
                      <a:pt x="108" y="59"/>
                    </a:lnTo>
                    <a:lnTo>
                      <a:pt x="254" y="140"/>
                    </a:lnTo>
                    <a:lnTo>
                      <a:pt x="339" y="20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0" name="Freeform 879"/>
              <p:cNvSpPr>
                <a:spLocks/>
              </p:cNvSpPr>
              <p:nvPr/>
            </p:nvSpPr>
            <p:spPr bwMode="auto">
              <a:xfrm>
                <a:off x="3705224" y="5260312"/>
                <a:ext cx="104775" cy="11112"/>
              </a:xfrm>
              <a:custGeom>
                <a:avLst/>
                <a:gdLst>
                  <a:gd name="T0" fmla="*/ 2147483646 w 203"/>
                  <a:gd name="T1" fmla="*/ 0 h 23"/>
                  <a:gd name="T2" fmla="*/ 2147483646 w 203"/>
                  <a:gd name="T3" fmla="*/ 2147483646 h 23"/>
                  <a:gd name="T4" fmla="*/ 2147483646 w 203"/>
                  <a:gd name="T5" fmla="*/ 2147483646 h 23"/>
                  <a:gd name="T6" fmla="*/ 0 w 203"/>
                  <a:gd name="T7" fmla="*/ 0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3" h="23">
                    <a:moveTo>
                      <a:pt x="203" y="0"/>
                    </a:moveTo>
                    <a:lnTo>
                      <a:pt x="157" y="23"/>
                    </a:lnTo>
                    <a:lnTo>
                      <a:pt x="52" y="23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1" name="Freeform 880"/>
              <p:cNvSpPr>
                <a:spLocks/>
              </p:cNvSpPr>
              <p:nvPr/>
            </p:nvSpPr>
            <p:spPr bwMode="auto">
              <a:xfrm>
                <a:off x="3705224" y="5147599"/>
                <a:ext cx="139700" cy="112713"/>
              </a:xfrm>
              <a:custGeom>
                <a:avLst/>
                <a:gdLst>
                  <a:gd name="T0" fmla="*/ 0 w 271"/>
                  <a:gd name="T1" fmla="*/ 2147483646 h 200"/>
                  <a:gd name="T2" fmla="*/ 2147483646 w 271"/>
                  <a:gd name="T3" fmla="*/ 2147483646 h 200"/>
                  <a:gd name="T4" fmla="*/ 2147483646 w 271"/>
                  <a:gd name="T5" fmla="*/ 2147483646 h 200"/>
                  <a:gd name="T6" fmla="*/ 2147483646 w 271"/>
                  <a:gd name="T7" fmla="*/ 0 h 20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1" h="200">
                    <a:moveTo>
                      <a:pt x="0" y="200"/>
                    </a:moveTo>
                    <a:lnTo>
                      <a:pt x="50" y="136"/>
                    </a:lnTo>
                    <a:lnTo>
                      <a:pt x="155" y="53"/>
                    </a:lnTo>
                    <a:lnTo>
                      <a:pt x="271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2" name="Freeform 881"/>
              <p:cNvSpPr>
                <a:spLocks/>
              </p:cNvSpPr>
              <p:nvPr/>
            </p:nvSpPr>
            <p:spPr bwMode="auto">
              <a:xfrm>
                <a:off x="3844924" y="5147599"/>
                <a:ext cx="203200" cy="47625"/>
              </a:xfrm>
              <a:custGeom>
                <a:avLst/>
                <a:gdLst>
                  <a:gd name="T0" fmla="*/ 0 w 392"/>
                  <a:gd name="T1" fmla="*/ 2147483646 h 84"/>
                  <a:gd name="T2" fmla="*/ 2147483646 w 392"/>
                  <a:gd name="T3" fmla="*/ 0 h 84"/>
                  <a:gd name="T4" fmla="*/ 2147483646 w 392"/>
                  <a:gd name="T5" fmla="*/ 2147483646 h 84"/>
                  <a:gd name="T6" fmla="*/ 2147483646 w 392"/>
                  <a:gd name="T7" fmla="*/ 2147483646 h 84"/>
                  <a:gd name="T8" fmla="*/ 2147483646 w 392"/>
                  <a:gd name="T9" fmla="*/ 2147483646 h 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2" h="84">
                    <a:moveTo>
                      <a:pt x="0" y="1"/>
                    </a:moveTo>
                    <a:lnTo>
                      <a:pt x="101" y="0"/>
                    </a:lnTo>
                    <a:lnTo>
                      <a:pt x="219" y="18"/>
                    </a:lnTo>
                    <a:lnTo>
                      <a:pt x="326" y="50"/>
                    </a:lnTo>
                    <a:lnTo>
                      <a:pt x="392" y="84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3" name="Freeform 882"/>
              <p:cNvSpPr>
                <a:spLocks/>
              </p:cNvSpPr>
              <p:nvPr/>
            </p:nvSpPr>
            <p:spPr bwMode="auto">
              <a:xfrm>
                <a:off x="3989386" y="5195224"/>
                <a:ext cx="58738" cy="82550"/>
              </a:xfrm>
              <a:custGeom>
                <a:avLst/>
                <a:gdLst>
                  <a:gd name="T0" fmla="*/ 2147483646 w 115"/>
                  <a:gd name="T1" fmla="*/ 0 h 157"/>
                  <a:gd name="T2" fmla="*/ 2147483646 w 115"/>
                  <a:gd name="T3" fmla="*/ 2147483646 h 157"/>
                  <a:gd name="T4" fmla="*/ 2147483646 w 115"/>
                  <a:gd name="T5" fmla="*/ 2147483646 h 157"/>
                  <a:gd name="T6" fmla="*/ 0 w 115"/>
                  <a:gd name="T7" fmla="*/ 2147483646 h 1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15" h="157">
                    <a:moveTo>
                      <a:pt x="113" y="0"/>
                    </a:moveTo>
                    <a:lnTo>
                      <a:pt x="115" y="59"/>
                    </a:lnTo>
                    <a:lnTo>
                      <a:pt x="58" y="125"/>
                    </a:lnTo>
                    <a:lnTo>
                      <a:pt x="0" y="157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4" name="Freeform 883"/>
              <p:cNvSpPr>
                <a:spLocks/>
              </p:cNvSpPr>
              <p:nvPr/>
            </p:nvSpPr>
            <p:spPr bwMode="auto">
              <a:xfrm>
                <a:off x="3925886" y="5195224"/>
                <a:ext cx="63500" cy="82550"/>
              </a:xfrm>
              <a:custGeom>
                <a:avLst/>
                <a:gdLst>
                  <a:gd name="T0" fmla="*/ 2147483646 w 122"/>
                  <a:gd name="T1" fmla="*/ 2147483646 h 157"/>
                  <a:gd name="T2" fmla="*/ 2147483646 w 122"/>
                  <a:gd name="T3" fmla="*/ 2147483646 h 157"/>
                  <a:gd name="T4" fmla="*/ 2147483646 w 122"/>
                  <a:gd name="T5" fmla="*/ 2147483646 h 157"/>
                  <a:gd name="T6" fmla="*/ 0 w 122"/>
                  <a:gd name="T7" fmla="*/ 0 h 15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2" h="157">
                    <a:moveTo>
                      <a:pt x="122" y="157"/>
                    </a:moveTo>
                    <a:lnTo>
                      <a:pt x="64" y="125"/>
                    </a:lnTo>
                    <a:lnTo>
                      <a:pt x="4" y="59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5" name="Freeform 884"/>
              <p:cNvSpPr>
                <a:spLocks/>
              </p:cNvSpPr>
              <p:nvPr/>
            </p:nvSpPr>
            <p:spPr bwMode="auto">
              <a:xfrm>
                <a:off x="3925886" y="5147599"/>
                <a:ext cx="200025" cy="47625"/>
              </a:xfrm>
              <a:custGeom>
                <a:avLst/>
                <a:gdLst>
                  <a:gd name="T0" fmla="*/ 0 w 382"/>
                  <a:gd name="T1" fmla="*/ 2147483646 h 83"/>
                  <a:gd name="T2" fmla="*/ 2147483646 w 382"/>
                  <a:gd name="T3" fmla="*/ 2147483646 h 83"/>
                  <a:gd name="T4" fmla="*/ 2147483646 w 382"/>
                  <a:gd name="T5" fmla="*/ 2147483646 h 83"/>
                  <a:gd name="T6" fmla="*/ 2147483646 w 382"/>
                  <a:gd name="T7" fmla="*/ 0 h 8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82" h="83">
                    <a:moveTo>
                      <a:pt x="0" y="83"/>
                    </a:moveTo>
                    <a:lnTo>
                      <a:pt x="93" y="42"/>
                    </a:lnTo>
                    <a:lnTo>
                      <a:pt x="242" y="12"/>
                    </a:lnTo>
                    <a:lnTo>
                      <a:pt x="382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6" name="Freeform 885"/>
              <p:cNvSpPr>
                <a:spLocks/>
              </p:cNvSpPr>
              <p:nvPr/>
            </p:nvSpPr>
            <p:spPr bwMode="auto">
              <a:xfrm>
                <a:off x="4125911" y="5147599"/>
                <a:ext cx="141288" cy="50800"/>
              </a:xfrm>
              <a:custGeom>
                <a:avLst/>
                <a:gdLst>
                  <a:gd name="T0" fmla="*/ 0 w 271"/>
                  <a:gd name="T1" fmla="*/ 0 h 89"/>
                  <a:gd name="T2" fmla="*/ 2147483646 w 271"/>
                  <a:gd name="T3" fmla="*/ 2147483646 h 89"/>
                  <a:gd name="T4" fmla="*/ 2147483646 w 271"/>
                  <a:gd name="T5" fmla="*/ 2147483646 h 89"/>
                  <a:gd name="T6" fmla="*/ 2147483646 w 271"/>
                  <a:gd name="T7" fmla="*/ 2147483646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1" h="89">
                    <a:moveTo>
                      <a:pt x="0" y="0"/>
                    </a:moveTo>
                    <a:lnTo>
                      <a:pt x="114" y="14"/>
                    </a:lnTo>
                    <a:lnTo>
                      <a:pt x="215" y="48"/>
                    </a:lnTo>
                    <a:lnTo>
                      <a:pt x="271" y="89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7" name="Freeform 886"/>
              <p:cNvSpPr>
                <a:spLocks/>
              </p:cNvSpPr>
              <p:nvPr/>
            </p:nvSpPr>
            <p:spPr bwMode="auto">
              <a:xfrm>
                <a:off x="4195761" y="5198399"/>
                <a:ext cx="71438" cy="79375"/>
              </a:xfrm>
              <a:custGeom>
                <a:avLst/>
                <a:gdLst>
                  <a:gd name="T0" fmla="*/ 2147483646 w 135"/>
                  <a:gd name="T1" fmla="*/ 0 h 145"/>
                  <a:gd name="T2" fmla="*/ 2147483646 w 135"/>
                  <a:gd name="T3" fmla="*/ 2147483646 h 145"/>
                  <a:gd name="T4" fmla="*/ 2147483646 w 135"/>
                  <a:gd name="T5" fmla="*/ 2147483646 h 145"/>
                  <a:gd name="T6" fmla="*/ 0 w 135"/>
                  <a:gd name="T7" fmla="*/ 2147483646 h 1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5" h="145">
                    <a:moveTo>
                      <a:pt x="135" y="0"/>
                    </a:moveTo>
                    <a:lnTo>
                      <a:pt x="120" y="55"/>
                    </a:lnTo>
                    <a:lnTo>
                      <a:pt x="60" y="115"/>
                    </a:lnTo>
                    <a:lnTo>
                      <a:pt x="0" y="145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8" name="Freeform 887"/>
              <p:cNvSpPr>
                <a:spLocks/>
              </p:cNvSpPr>
              <p:nvPr/>
            </p:nvSpPr>
            <p:spPr bwMode="auto">
              <a:xfrm>
                <a:off x="4125911" y="5198399"/>
                <a:ext cx="69850" cy="79375"/>
              </a:xfrm>
              <a:custGeom>
                <a:avLst/>
                <a:gdLst>
                  <a:gd name="T0" fmla="*/ 2147483646 w 136"/>
                  <a:gd name="T1" fmla="*/ 2147483646 h 139"/>
                  <a:gd name="T2" fmla="*/ 2147483646 w 136"/>
                  <a:gd name="T3" fmla="*/ 2147483646 h 139"/>
                  <a:gd name="T4" fmla="*/ 2147483646 w 136"/>
                  <a:gd name="T5" fmla="*/ 2147483646 h 139"/>
                  <a:gd name="T6" fmla="*/ 0 w 136"/>
                  <a:gd name="T7" fmla="*/ 0 h 13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6" h="139">
                    <a:moveTo>
                      <a:pt x="136" y="139"/>
                    </a:moveTo>
                    <a:lnTo>
                      <a:pt x="70" y="113"/>
                    </a:lnTo>
                    <a:lnTo>
                      <a:pt x="6" y="53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59" name="Freeform 888"/>
              <p:cNvSpPr>
                <a:spLocks/>
              </p:cNvSpPr>
              <p:nvPr/>
            </p:nvSpPr>
            <p:spPr bwMode="auto">
              <a:xfrm>
                <a:off x="4125911" y="5147599"/>
                <a:ext cx="212725" cy="50800"/>
              </a:xfrm>
              <a:custGeom>
                <a:avLst/>
                <a:gdLst>
                  <a:gd name="T0" fmla="*/ 0 w 405"/>
                  <a:gd name="T1" fmla="*/ 2147483646 h 95"/>
                  <a:gd name="T2" fmla="*/ 2147483646 w 405"/>
                  <a:gd name="T3" fmla="*/ 2147483646 h 95"/>
                  <a:gd name="T4" fmla="*/ 2147483646 w 405"/>
                  <a:gd name="T5" fmla="*/ 2147483646 h 95"/>
                  <a:gd name="T6" fmla="*/ 2147483646 w 405"/>
                  <a:gd name="T7" fmla="*/ 2147483646 h 95"/>
                  <a:gd name="T8" fmla="*/ 2147483646 w 405"/>
                  <a:gd name="T9" fmla="*/ 0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05" h="95">
                    <a:moveTo>
                      <a:pt x="0" y="95"/>
                    </a:moveTo>
                    <a:lnTo>
                      <a:pt x="66" y="63"/>
                    </a:lnTo>
                    <a:lnTo>
                      <a:pt x="178" y="29"/>
                    </a:lnTo>
                    <a:lnTo>
                      <a:pt x="302" y="6"/>
                    </a:lnTo>
                    <a:lnTo>
                      <a:pt x="405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0" name="Freeform 889"/>
              <p:cNvSpPr>
                <a:spLocks/>
              </p:cNvSpPr>
              <p:nvPr/>
            </p:nvSpPr>
            <p:spPr bwMode="auto">
              <a:xfrm>
                <a:off x="4338636" y="5147599"/>
                <a:ext cx="139700" cy="74613"/>
              </a:xfrm>
              <a:custGeom>
                <a:avLst/>
                <a:gdLst>
                  <a:gd name="T0" fmla="*/ 0 w 272"/>
                  <a:gd name="T1" fmla="*/ 0 h 134"/>
                  <a:gd name="T2" fmla="*/ 2147483646 w 272"/>
                  <a:gd name="T3" fmla="*/ 2147483646 h 134"/>
                  <a:gd name="T4" fmla="*/ 2147483646 w 272"/>
                  <a:gd name="T5" fmla="*/ 2147483646 h 134"/>
                  <a:gd name="T6" fmla="*/ 2147483646 w 272"/>
                  <a:gd name="T7" fmla="*/ 2147483646 h 1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2" h="134">
                    <a:moveTo>
                      <a:pt x="0" y="0"/>
                    </a:moveTo>
                    <a:lnTo>
                      <a:pt x="116" y="27"/>
                    </a:lnTo>
                    <a:lnTo>
                      <a:pt x="217" y="82"/>
                    </a:lnTo>
                    <a:lnTo>
                      <a:pt x="272" y="134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1" name="Freeform 890"/>
              <p:cNvSpPr>
                <a:spLocks/>
              </p:cNvSpPr>
              <p:nvPr/>
            </p:nvSpPr>
            <p:spPr bwMode="auto">
              <a:xfrm>
                <a:off x="4402136" y="5222212"/>
                <a:ext cx="76200" cy="61912"/>
              </a:xfrm>
              <a:custGeom>
                <a:avLst/>
                <a:gdLst>
                  <a:gd name="T0" fmla="*/ 2147483646 w 148"/>
                  <a:gd name="T1" fmla="*/ 0 h 117"/>
                  <a:gd name="T2" fmla="*/ 2147483646 w 148"/>
                  <a:gd name="T3" fmla="*/ 2147483646 h 117"/>
                  <a:gd name="T4" fmla="*/ 2147483646 w 148"/>
                  <a:gd name="T5" fmla="*/ 2147483646 h 117"/>
                  <a:gd name="T6" fmla="*/ 0 w 148"/>
                  <a:gd name="T7" fmla="*/ 2147483646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8" h="117">
                    <a:moveTo>
                      <a:pt x="148" y="0"/>
                    </a:moveTo>
                    <a:lnTo>
                      <a:pt x="128" y="47"/>
                    </a:lnTo>
                    <a:lnTo>
                      <a:pt x="62" y="95"/>
                    </a:lnTo>
                    <a:lnTo>
                      <a:pt x="0" y="117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2" name="Freeform 891"/>
              <p:cNvSpPr>
                <a:spLocks/>
              </p:cNvSpPr>
              <p:nvPr/>
            </p:nvSpPr>
            <p:spPr bwMode="auto">
              <a:xfrm>
                <a:off x="4338636" y="5222212"/>
                <a:ext cx="63500" cy="61912"/>
              </a:xfrm>
              <a:custGeom>
                <a:avLst/>
                <a:gdLst>
                  <a:gd name="T0" fmla="*/ 2147483646 w 124"/>
                  <a:gd name="T1" fmla="*/ 2147483646 h 117"/>
                  <a:gd name="T2" fmla="*/ 2147483646 w 124"/>
                  <a:gd name="T3" fmla="*/ 2147483646 h 117"/>
                  <a:gd name="T4" fmla="*/ 2147483646 w 124"/>
                  <a:gd name="T5" fmla="*/ 2147483646 h 117"/>
                  <a:gd name="T6" fmla="*/ 0 w 124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117">
                    <a:moveTo>
                      <a:pt x="124" y="117"/>
                    </a:moveTo>
                    <a:lnTo>
                      <a:pt x="68" y="95"/>
                    </a:lnTo>
                    <a:lnTo>
                      <a:pt x="12" y="47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3" name="Freeform 892"/>
              <p:cNvSpPr>
                <a:spLocks/>
              </p:cNvSpPr>
              <p:nvPr/>
            </p:nvSpPr>
            <p:spPr bwMode="auto">
              <a:xfrm>
                <a:off x="4338636" y="5147599"/>
                <a:ext cx="139700" cy="74613"/>
              </a:xfrm>
              <a:custGeom>
                <a:avLst/>
                <a:gdLst>
                  <a:gd name="T0" fmla="*/ 0 w 272"/>
                  <a:gd name="T1" fmla="*/ 2147483646 h 134"/>
                  <a:gd name="T2" fmla="*/ 2147483646 w 272"/>
                  <a:gd name="T3" fmla="*/ 2147483646 h 134"/>
                  <a:gd name="T4" fmla="*/ 2147483646 w 272"/>
                  <a:gd name="T5" fmla="*/ 2147483646 h 134"/>
                  <a:gd name="T6" fmla="*/ 2147483646 w 272"/>
                  <a:gd name="T7" fmla="*/ 0 h 13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2" h="134">
                    <a:moveTo>
                      <a:pt x="0" y="134"/>
                    </a:moveTo>
                    <a:lnTo>
                      <a:pt x="64" y="85"/>
                    </a:lnTo>
                    <a:lnTo>
                      <a:pt x="173" y="34"/>
                    </a:lnTo>
                    <a:lnTo>
                      <a:pt x="272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4" name="Freeform 893"/>
              <p:cNvSpPr>
                <a:spLocks/>
              </p:cNvSpPr>
              <p:nvPr/>
            </p:nvSpPr>
            <p:spPr bwMode="auto">
              <a:xfrm>
                <a:off x="4478336" y="5141249"/>
                <a:ext cx="103188" cy="12700"/>
              </a:xfrm>
              <a:custGeom>
                <a:avLst/>
                <a:gdLst>
                  <a:gd name="T0" fmla="*/ 0 w 201"/>
                  <a:gd name="T1" fmla="*/ 2147483646 h 23"/>
                  <a:gd name="T2" fmla="*/ 2147483646 w 201"/>
                  <a:gd name="T3" fmla="*/ 0 h 23"/>
                  <a:gd name="T4" fmla="*/ 2147483646 w 201"/>
                  <a:gd name="T5" fmla="*/ 2147483646 h 23"/>
                  <a:gd name="T6" fmla="*/ 2147483646 w 201"/>
                  <a:gd name="T7" fmla="*/ 2147483646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" h="23">
                    <a:moveTo>
                      <a:pt x="0" y="13"/>
                    </a:moveTo>
                    <a:lnTo>
                      <a:pt x="71" y="0"/>
                    </a:lnTo>
                    <a:lnTo>
                      <a:pt x="135" y="6"/>
                    </a:lnTo>
                    <a:lnTo>
                      <a:pt x="201" y="23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5" name="Freeform 894"/>
              <p:cNvSpPr>
                <a:spLocks/>
              </p:cNvSpPr>
              <p:nvPr/>
            </p:nvSpPr>
            <p:spPr bwMode="auto">
              <a:xfrm>
                <a:off x="4581524" y="5153949"/>
                <a:ext cx="107950" cy="68263"/>
              </a:xfrm>
              <a:custGeom>
                <a:avLst/>
                <a:gdLst>
                  <a:gd name="T0" fmla="*/ 0 w 204"/>
                  <a:gd name="T1" fmla="*/ 0 h 124"/>
                  <a:gd name="T2" fmla="*/ 2147483646 w 204"/>
                  <a:gd name="T3" fmla="*/ 2147483646 h 124"/>
                  <a:gd name="T4" fmla="*/ 2147483646 w 204"/>
                  <a:gd name="T5" fmla="*/ 2147483646 h 124"/>
                  <a:gd name="T6" fmla="*/ 2147483646 w 204"/>
                  <a:gd name="T7" fmla="*/ 2147483646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124">
                    <a:moveTo>
                      <a:pt x="0" y="0"/>
                    </a:moveTo>
                    <a:lnTo>
                      <a:pt x="78" y="34"/>
                    </a:lnTo>
                    <a:lnTo>
                      <a:pt x="157" y="79"/>
                    </a:lnTo>
                    <a:lnTo>
                      <a:pt x="204" y="124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6" name="Freeform 895"/>
              <p:cNvSpPr>
                <a:spLocks/>
              </p:cNvSpPr>
              <p:nvPr/>
            </p:nvSpPr>
            <p:spPr bwMode="auto">
              <a:xfrm>
                <a:off x="4646611" y="5222212"/>
                <a:ext cx="42863" cy="55562"/>
              </a:xfrm>
              <a:custGeom>
                <a:avLst/>
                <a:gdLst>
                  <a:gd name="T0" fmla="*/ 2147483646 w 80"/>
                  <a:gd name="T1" fmla="*/ 0 h 106"/>
                  <a:gd name="T2" fmla="*/ 2147483646 w 80"/>
                  <a:gd name="T3" fmla="*/ 2147483646 h 106"/>
                  <a:gd name="T4" fmla="*/ 2147483646 w 80"/>
                  <a:gd name="T5" fmla="*/ 2147483646 h 106"/>
                  <a:gd name="T6" fmla="*/ 0 w 80"/>
                  <a:gd name="T7" fmla="*/ 2147483646 h 1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06">
                    <a:moveTo>
                      <a:pt x="80" y="0"/>
                    </a:moveTo>
                    <a:lnTo>
                      <a:pt x="78" y="44"/>
                    </a:lnTo>
                    <a:lnTo>
                      <a:pt x="45" y="87"/>
                    </a:lnTo>
                    <a:lnTo>
                      <a:pt x="0" y="106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7" name="Freeform 896"/>
              <p:cNvSpPr>
                <a:spLocks/>
              </p:cNvSpPr>
              <p:nvPr/>
            </p:nvSpPr>
            <p:spPr bwMode="auto">
              <a:xfrm>
                <a:off x="4546599" y="5222212"/>
                <a:ext cx="100012" cy="55562"/>
              </a:xfrm>
              <a:custGeom>
                <a:avLst/>
                <a:gdLst>
                  <a:gd name="T0" fmla="*/ 2147483646 w 192"/>
                  <a:gd name="T1" fmla="*/ 2147483646 h 106"/>
                  <a:gd name="T2" fmla="*/ 2147483646 w 192"/>
                  <a:gd name="T3" fmla="*/ 2147483646 h 106"/>
                  <a:gd name="T4" fmla="*/ 2147483646 w 192"/>
                  <a:gd name="T5" fmla="*/ 2147483646 h 106"/>
                  <a:gd name="T6" fmla="*/ 0 w 192"/>
                  <a:gd name="T7" fmla="*/ 0 h 1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2" h="106">
                    <a:moveTo>
                      <a:pt x="192" y="106"/>
                    </a:moveTo>
                    <a:lnTo>
                      <a:pt x="117" y="87"/>
                    </a:lnTo>
                    <a:lnTo>
                      <a:pt x="29" y="46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8" name="Freeform 897"/>
              <p:cNvSpPr>
                <a:spLocks/>
              </p:cNvSpPr>
              <p:nvPr/>
            </p:nvSpPr>
            <p:spPr bwMode="auto">
              <a:xfrm>
                <a:off x="4546599" y="5144424"/>
                <a:ext cx="182562" cy="77788"/>
              </a:xfrm>
              <a:custGeom>
                <a:avLst/>
                <a:gdLst>
                  <a:gd name="T0" fmla="*/ 0 w 349"/>
                  <a:gd name="T1" fmla="*/ 2147483646 h 145"/>
                  <a:gd name="T2" fmla="*/ 2147483646 w 349"/>
                  <a:gd name="T3" fmla="*/ 2147483646 h 145"/>
                  <a:gd name="T4" fmla="*/ 2147483646 w 349"/>
                  <a:gd name="T5" fmla="*/ 2147483646 h 145"/>
                  <a:gd name="T6" fmla="*/ 2147483646 w 349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9" h="145">
                    <a:moveTo>
                      <a:pt x="0" y="145"/>
                    </a:moveTo>
                    <a:lnTo>
                      <a:pt x="76" y="91"/>
                    </a:lnTo>
                    <a:lnTo>
                      <a:pt x="214" y="32"/>
                    </a:lnTo>
                    <a:lnTo>
                      <a:pt x="349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69" name="Freeform 898"/>
              <p:cNvSpPr>
                <a:spLocks/>
              </p:cNvSpPr>
              <p:nvPr/>
            </p:nvSpPr>
            <p:spPr bwMode="auto">
              <a:xfrm>
                <a:off x="4729161" y="5144424"/>
                <a:ext cx="176213" cy="46038"/>
              </a:xfrm>
              <a:custGeom>
                <a:avLst/>
                <a:gdLst>
                  <a:gd name="T0" fmla="*/ 0 w 340"/>
                  <a:gd name="T1" fmla="*/ 0 h 89"/>
                  <a:gd name="T2" fmla="*/ 2147483646 w 340"/>
                  <a:gd name="T3" fmla="*/ 2147483646 h 89"/>
                  <a:gd name="T4" fmla="*/ 2147483646 w 340"/>
                  <a:gd name="T5" fmla="*/ 2147483646 h 89"/>
                  <a:gd name="T6" fmla="*/ 2147483646 w 340"/>
                  <a:gd name="T7" fmla="*/ 2147483646 h 8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40" h="89">
                    <a:moveTo>
                      <a:pt x="0" y="0"/>
                    </a:moveTo>
                    <a:lnTo>
                      <a:pt x="132" y="8"/>
                    </a:lnTo>
                    <a:lnTo>
                      <a:pt x="262" y="44"/>
                    </a:lnTo>
                    <a:lnTo>
                      <a:pt x="340" y="89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0" name="Freeform 899"/>
              <p:cNvSpPr>
                <a:spLocks/>
              </p:cNvSpPr>
              <p:nvPr/>
            </p:nvSpPr>
            <p:spPr bwMode="auto">
              <a:xfrm>
                <a:off x="4841874" y="5190462"/>
                <a:ext cx="63500" cy="87312"/>
              </a:xfrm>
              <a:custGeom>
                <a:avLst/>
                <a:gdLst>
                  <a:gd name="T0" fmla="*/ 2147483646 w 125"/>
                  <a:gd name="T1" fmla="*/ 0 h 162"/>
                  <a:gd name="T2" fmla="*/ 2147483646 w 125"/>
                  <a:gd name="T3" fmla="*/ 2147483646 h 162"/>
                  <a:gd name="T4" fmla="*/ 2147483646 w 125"/>
                  <a:gd name="T5" fmla="*/ 2147483646 h 162"/>
                  <a:gd name="T6" fmla="*/ 0 w 125"/>
                  <a:gd name="T7" fmla="*/ 2147483646 h 16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5" h="162">
                    <a:moveTo>
                      <a:pt x="125" y="0"/>
                    </a:moveTo>
                    <a:lnTo>
                      <a:pt x="117" y="60"/>
                    </a:lnTo>
                    <a:lnTo>
                      <a:pt x="59" y="130"/>
                    </a:lnTo>
                    <a:lnTo>
                      <a:pt x="0" y="162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1" name="Freeform 900"/>
              <p:cNvSpPr>
                <a:spLocks/>
              </p:cNvSpPr>
              <p:nvPr/>
            </p:nvSpPr>
            <p:spPr bwMode="auto">
              <a:xfrm>
                <a:off x="4776786" y="5185699"/>
                <a:ext cx="65088" cy="92075"/>
              </a:xfrm>
              <a:custGeom>
                <a:avLst/>
                <a:gdLst>
                  <a:gd name="T0" fmla="*/ 2147483646 w 126"/>
                  <a:gd name="T1" fmla="*/ 2147483646 h 174"/>
                  <a:gd name="T2" fmla="*/ 2147483646 w 126"/>
                  <a:gd name="T3" fmla="*/ 2147483646 h 174"/>
                  <a:gd name="T4" fmla="*/ 2147483646 w 126"/>
                  <a:gd name="T5" fmla="*/ 2147483646 h 174"/>
                  <a:gd name="T6" fmla="*/ 0 w 126"/>
                  <a:gd name="T7" fmla="*/ 0 h 17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6" h="174">
                    <a:moveTo>
                      <a:pt x="126" y="174"/>
                    </a:moveTo>
                    <a:lnTo>
                      <a:pt x="64" y="136"/>
                    </a:lnTo>
                    <a:lnTo>
                      <a:pt x="2" y="63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2" name="Freeform 901"/>
              <p:cNvSpPr>
                <a:spLocks/>
              </p:cNvSpPr>
              <p:nvPr/>
            </p:nvSpPr>
            <p:spPr bwMode="auto">
              <a:xfrm>
                <a:off x="4776786" y="5141249"/>
                <a:ext cx="222250" cy="44450"/>
              </a:xfrm>
              <a:custGeom>
                <a:avLst/>
                <a:gdLst>
                  <a:gd name="T0" fmla="*/ 0 w 431"/>
                  <a:gd name="T1" fmla="*/ 2147483646 h 81"/>
                  <a:gd name="T2" fmla="*/ 2147483646 w 431"/>
                  <a:gd name="T3" fmla="*/ 2147483646 h 81"/>
                  <a:gd name="T4" fmla="*/ 2147483646 w 431"/>
                  <a:gd name="T5" fmla="*/ 2147483646 h 81"/>
                  <a:gd name="T6" fmla="*/ 2147483646 w 431"/>
                  <a:gd name="T7" fmla="*/ 0 h 81"/>
                  <a:gd name="T8" fmla="*/ 2147483646 w 431"/>
                  <a:gd name="T9" fmla="*/ 214748364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31" h="81">
                    <a:moveTo>
                      <a:pt x="0" y="81"/>
                    </a:moveTo>
                    <a:lnTo>
                      <a:pt x="76" y="48"/>
                    </a:lnTo>
                    <a:lnTo>
                      <a:pt x="196" y="17"/>
                    </a:lnTo>
                    <a:lnTo>
                      <a:pt x="326" y="0"/>
                    </a:lnTo>
                    <a:lnTo>
                      <a:pt x="431" y="4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3" name="Freeform 902"/>
              <p:cNvSpPr>
                <a:spLocks/>
              </p:cNvSpPr>
              <p:nvPr/>
            </p:nvSpPr>
            <p:spPr bwMode="auto">
              <a:xfrm>
                <a:off x="4999036" y="5144424"/>
                <a:ext cx="106363" cy="117475"/>
              </a:xfrm>
              <a:custGeom>
                <a:avLst/>
                <a:gdLst>
                  <a:gd name="T0" fmla="*/ 0 w 201"/>
                  <a:gd name="T1" fmla="*/ 0 h 217"/>
                  <a:gd name="T2" fmla="*/ 2147483646 w 201"/>
                  <a:gd name="T3" fmla="*/ 2147483646 h 217"/>
                  <a:gd name="T4" fmla="*/ 2147483646 w 201"/>
                  <a:gd name="T5" fmla="*/ 2147483646 h 217"/>
                  <a:gd name="T6" fmla="*/ 2147483646 w 201"/>
                  <a:gd name="T7" fmla="*/ 2147483646 h 2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1" h="217">
                    <a:moveTo>
                      <a:pt x="0" y="0"/>
                    </a:moveTo>
                    <a:lnTo>
                      <a:pt x="101" y="57"/>
                    </a:lnTo>
                    <a:lnTo>
                      <a:pt x="178" y="149"/>
                    </a:lnTo>
                    <a:lnTo>
                      <a:pt x="201" y="217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4" name="Freeform 903"/>
              <p:cNvSpPr>
                <a:spLocks/>
              </p:cNvSpPr>
              <p:nvPr/>
            </p:nvSpPr>
            <p:spPr bwMode="auto">
              <a:xfrm>
                <a:off x="4959349" y="5261899"/>
                <a:ext cx="146050" cy="12700"/>
              </a:xfrm>
              <a:custGeom>
                <a:avLst/>
                <a:gdLst>
                  <a:gd name="T0" fmla="*/ 2147483646 w 281"/>
                  <a:gd name="T1" fmla="*/ 0 h 23"/>
                  <a:gd name="T2" fmla="*/ 2147483646 w 281"/>
                  <a:gd name="T3" fmla="*/ 2147483646 h 23"/>
                  <a:gd name="T4" fmla="*/ 2147483646 w 281"/>
                  <a:gd name="T5" fmla="*/ 2147483646 h 23"/>
                  <a:gd name="T6" fmla="*/ 0 w 281"/>
                  <a:gd name="T7" fmla="*/ 2147483646 h 2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81" h="23">
                    <a:moveTo>
                      <a:pt x="281" y="0"/>
                    </a:moveTo>
                    <a:lnTo>
                      <a:pt x="210" y="23"/>
                    </a:lnTo>
                    <a:lnTo>
                      <a:pt x="84" y="23"/>
                    </a:lnTo>
                    <a:lnTo>
                      <a:pt x="0" y="6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5" name="Freeform 904"/>
              <p:cNvSpPr>
                <a:spLocks/>
              </p:cNvSpPr>
              <p:nvPr/>
            </p:nvSpPr>
            <p:spPr bwMode="auto">
              <a:xfrm>
                <a:off x="4957761" y="5188874"/>
                <a:ext cx="47625" cy="73025"/>
              </a:xfrm>
              <a:custGeom>
                <a:avLst/>
                <a:gdLst>
                  <a:gd name="T0" fmla="*/ 2147483646 w 93"/>
                  <a:gd name="T1" fmla="*/ 2147483646 h 140"/>
                  <a:gd name="T2" fmla="*/ 0 w 93"/>
                  <a:gd name="T3" fmla="*/ 2147483646 h 140"/>
                  <a:gd name="T4" fmla="*/ 2147483646 w 93"/>
                  <a:gd name="T5" fmla="*/ 2147483646 h 140"/>
                  <a:gd name="T6" fmla="*/ 2147483646 w 93"/>
                  <a:gd name="T7" fmla="*/ 0 h 14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93" h="140">
                    <a:moveTo>
                      <a:pt x="2" y="140"/>
                    </a:moveTo>
                    <a:lnTo>
                      <a:pt x="0" y="102"/>
                    </a:lnTo>
                    <a:lnTo>
                      <a:pt x="41" y="47"/>
                    </a:lnTo>
                    <a:lnTo>
                      <a:pt x="93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6" name="Freeform 905"/>
              <p:cNvSpPr>
                <a:spLocks/>
              </p:cNvSpPr>
              <p:nvPr/>
            </p:nvSpPr>
            <p:spPr bwMode="auto">
              <a:xfrm>
                <a:off x="5005386" y="5144424"/>
                <a:ext cx="100013" cy="44450"/>
              </a:xfrm>
              <a:custGeom>
                <a:avLst/>
                <a:gdLst>
                  <a:gd name="T0" fmla="*/ 0 w 190"/>
                  <a:gd name="T1" fmla="*/ 2147483646 h 83"/>
                  <a:gd name="T2" fmla="*/ 2147483646 w 190"/>
                  <a:gd name="T3" fmla="*/ 2147483646 h 83"/>
                  <a:gd name="T4" fmla="*/ 2147483646 w 190"/>
                  <a:gd name="T5" fmla="*/ 2147483646 h 83"/>
                  <a:gd name="T6" fmla="*/ 2147483646 w 190"/>
                  <a:gd name="T7" fmla="*/ 0 h 8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0" h="83">
                    <a:moveTo>
                      <a:pt x="0" y="83"/>
                    </a:moveTo>
                    <a:lnTo>
                      <a:pt x="59" y="47"/>
                    </a:lnTo>
                    <a:lnTo>
                      <a:pt x="130" y="17"/>
                    </a:lnTo>
                    <a:lnTo>
                      <a:pt x="19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7" name="Freeform 906"/>
              <p:cNvSpPr>
                <a:spLocks/>
              </p:cNvSpPr>
              <p:nvPr/>
            </p:nvSpPr>
            <p:spPr bwMode="auto">
              <a:xfrm>
                <a:off x="5105399" y="5141249"/>
                <a:ext cx="52387" cy="9525"/>
              </a:xfrm>
              <a:custGeom>
                <a:avLst/>
                <a:gdLst>
                  <a:gd name="T0" fmla="*/ 0 w 101"/>
                  <a:gd name="T1" fmla="*/ 2147483646 h 17"/>
                  <a:gd name="T2" fmla="*/ 2147483646 w 101"/>
                  <a:gd name="T3" fmla="*/ 0 h 17"/>
                  <a:gd name="T4" fmla="*/ 2147483646 w 101"/>
                  <a:gd name="T5" fmla="*/ 2147483646 h 17"/>
                  <a:gd name="T6" fmla="*/ 2147483646 w 101"/>
                  <a:gd name="T7" fmla="*/ 2147483646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1" h="17">
                    <a:moveTo>
                      <a:pt x="0" y="2"/>
                    </a:moveTo>
                    <a:lnTo>
                      <a:pt x="35" y="0"/>
                    </a:lnTo>
                    <a:lnTo>
                      <a:pt x="59" y="10"/>
                    </a:lnTo>
                    <a:lnTo>
                      <a:pt x="101" y="17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8" name="Freeform 907"/>
              <p:cNvSpPr>
                <a:spLocks/>
              </p:cNvSpPr>
              <p:nvPr/>
            </p:nvSpPr>
            <p:spPr bwMode="auto">
              <a:xfrm>
                <a:off x="5157786" y="5147599"/>
                <a:ext cx="130175" cy="6350"/>
              </a:xfrm>
              <a:custGeom>
                <a:avLst/>
                <a:gdLst>
                  <a:gd name="T0" fmla="*/ 0 w 248"/>
                  <a:gd name="T1" fmla="*/ 2147483646 h 10"/>
                  <a:gd name="T2" fmla="*/ 2147483646 w 248"/>
                  <a:gd name="T3" fmla="*/ 2147483646 h 10"/>
                  <a:gd name="T4" fmla="*/ 2147483646 w 248"/>
                  <a:gd name="T5" fmla="*/ 0 h 10"/>
                  <a:gd name="T6" fmla="*/ 2147483646 w 248"/>
                  <a:gd name="T7" fmla="*/ 2147483646 h 1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48" h="10">
                    <a:moveTo>
                      <a:pt x="0" y="4"/>
                    </a:moveTo>
                    <a:lnTo>
                      <a:pt x="78" y="2"/>
                    </a:lnTo>
                    <a:lnTo>
                      <a:pt x="169" y="0"/>
                    </a:lnTo>
                    <a:lnTo>
                      <a:pt x="248" y="1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79" name="Freeform 908"/>
              <p:cNvSpPr>
                <a:spLocks/>
              </p:cNvSpPr>
              <p:nvPr/>
            </p:nvSpPr>
            <p:spPr bwMode="auto">
              <a:xfrm>
                <a:off x="5287961" y="5153949"/>
                <a:ext cx="65088" cy="68263"/>
              </a:xfrm>
              <a:custGeom>
                <a:avLst/>
                <a:gdLst>
                  <a:gd name="T0" fmla="*/ 0 w 124"/>
                  <a:gd name="T1" fmla="*/ 0 h 124"/>
                  <a:gd name="T2" fmla="*/ 2147483646 w 124"/>
                  <a:gd name="T3" fmla="*/ 2147483646 h 124"/>
                  <a:gd name="T4" fmla="*/ 2147483646 w 124"/>
                  <a:gd name="T5" fmla="*/ 2147483646 h 124"/>
                  <a:gd name="T6" fmla="*/ 2147483646 w 124"/>
                  <a:gd name="T7" fmla="*/ 2147483646 h 124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124">
                    <a:moveTo>
                      <a:pt x="0" y="0"/>
                    </a:moveTo>
                    <a:lnTo>
                      <a:pt x="60" y="32"/>
                    </a:lnTo>
                    <a:lnTo>
                      <a:pt x="109" y="77"/>
                    </a:lnTo>
                    <a:lnTo>
                      <a:pt x="124" y="124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0" name="Freeform 909"/>
              <p:cNvSpPr>
                <a:spLocks/>
              </p:cNvSpPr>
              <p:nvPr/>
            </p:nvSpPr>
            <p:spPr bwMode="auto">
              <a:xfrm>
                <a:off x="5268911" y="5222212"/>
                <a:ext cx="84138" cy="68262"/>
              </a:xfrm>
              <a:custGeom>
                <a:avLst/>
                <a:gdLst>
                  <a:gd name="T0" fmla="*/ 2147483646 w 157"/>
                  <a:gd name="T1" fmla="*/ 0 h 129"/>
                  <a:gd name="T2" fmla="*/ 2147483646 w 157"/>
                  <a:gd name="T3" fmla="*/ 2147483646 h 129"/>
                  <a:gd name="T4" fmla="*/ 2147483646 w 157"/>
                  <a:gd name="T5" fmla="*/ 2147483646 h 129"/>
                  <a:gd name="T6" fmla="*/ 0 w 157"/>
                  <a:gd name="T7" fmla="*/ 2147483646 h 1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57" h="129">
                    <a:moveTo>
                      <a:pt x="157" y="0"/>
                    </a:moveTo>
                    <a:lnTo>
                      <a:pt x="123" y="53"/>
                    </a:lnTo>
                    <a:lnTo>
                      <a:pt x="59" y="108"/>
                    </a:lnTo>
                    <a:lnTo>
                      <a:pt x="0" y="129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1" name="Freeform 910"/>
              <p:cNvSpPr>
                <a:spLocks/>
              </p:cNvSpPr>
              <p:nvPr/>
            </p:nvSpPr>
            <p:spPr bwMode="auto">
              <a:xfrm>
                <a:off x="5213349" y="5190462"/>
                <a:ext cx="55562" cy="100012"/>
              </a:xfrm>
              <a:custGeom>
                <a:avLst/>
                <a:gdLst>
                  <a:gd name="T0" fmla="*/ 2147483646 w 106"/>
                  <a:gd name="T1" fmla="*/ 2147483646 h 185"/>
                  <a:gd name="T2" fmla="*/ 2147483646 w 106"/>
                  <a:gd name="T3" fmla="*/ 2147483646 h 185"/>
                  <a:gd name="T4" fmla="*/ 0 w 106"/>
                  <a:gd name="T5" fmla="*/ 2147483646 h 185"/>
                  <a:gd name="T6" fmla="*/ 2147483646 w 106"/>
                  <a:gd name="T7" fmla="*/ 0 h 1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6" h="185">
                    <a:moveTo>
                      <a:pt x="106" y="185"/>
                    </a:moveTo>
                    <a:lnTo>
                      <a:pt x="50" y="141"/>
                    </a:lnTo>
                    <a:lnTo>
                      <a:pt x="0" y="64"/>
                    </a:lnTo>
                    <a:lnTo>
                      <a:pt x="4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2" name="Freeform 911"/>
              <p:cNvSpPr>
                <a:spLocks/>
              </p:cNvSpPr>
              <p:nvPr/>
            </p:nvSpPr>
            <p:spPr bwMode="auto">
              <a:xfrm>
                <a:off x="5214936" y="5150774"/>
                <a:ext cx="207963" cy="39688"/>
              </a:xfrm>
              <a:custGeom>
                <a:avLst/>
                <a:gdLst>
                  <a:gd name="T0" fmla="*/ 0 w 395"/>
                  <a:gd name="T1" fmla="*/ 2147483646 h 74"/>
                  <a:gd name="T2" fmla="*/ 2147483646 w 395"/>
                  <a:gd name="T3" fmla="*/ 2147483646 h 74"/>
                  <a:gd name="T4" fmla="*/ 2147483646 w 395"/>
                  <a:gd name="T5" fmla="*/ 2147483646 h 74"/>
                  <a:gd name="T6" fmla="*/ 2147483646 w 395"/>
                  <a:gd name="T7" fmla="*/ 2147483646 h 74"/>
                  <a:gd name="T8" fmla="*/ 2147483646 w 395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95" h="74">
                    <a:moveTo>
                      <a:pt x="0" y="74"/>
                    </a:moveTo>
                    <a:lnTo>
                      <a:pt x="69" y="45"/>
                    </a:lnTo>
                    <a:lnTo>
                      <a:pt x="184" y="27"/>
                    </a:lnTo>
                    <a:lnTo>
                      <a:pt x="306" y="12"/>
                    </a:lnTo>
                    <a:lnTo>
                      <a:pt x="395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3" name="Freeform 912"/>
              <p:cNvSpPr>
                <a:spLocks/>
              </p:cNvSpPr>
              <p:nvPr/>
            </p:nvSpPr>
            <p:spPr bwMode="auto">
              <a:xfrm>
                <a:off x="3544886" y="5157124"/>
                <a:ext cx="93663" cy="22225"/>
              </a:xfrm>
              <a:custGeom>
                <a:avLst/>
                <a:gdLst>
                  <a:gd name="T0" fmla="*/ 2147483646 w 177"/>
                  <a:gd name="T1" fmla="*/ 0 h 38"/>
                  <a:gd name="T2" fmla="*/ 2147483646 w 177"/>
                  <a:gd name="T3" fmla="*/ 0 h 38"/>
                  <a:gd name="T4" fmla="*/ 2147483646 w 177"/>
                  <a:gd name="T5" fmla="*/ 2147483646 h 38"/>
                  <a:gd name="T6" fmla="*/ 0 w 177"/>
                  <a:gd name="T7" fmla="*/ 2147483646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7" h="38">
                    <a:moveTo>
                      <a:pt x="177" y="0"/>
                    </a:moveTo>
                    <a:lnTo>
                      <a:pt x="126" y="0"/>
                    </a:lnTo>
                    <a:lnTo>
                      <a:pt x="56" y="4"/>
                    </a:lnTo>
                    <a:lnTo>
                      <a:pt x="0" y="38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4" name="Freeform 913"/>
              <p:cNvSpPr>
                <a:spLocks/>
              </p:cNvSpPr>
              <p:nvPr/>
            </p:nvSpPr>
            <p:spPr bwMode="auto">
              <a:xfrm>
                <a:off x="3514724" y="5179349"/>
                <a:ext cx="30162" cy="152400"/>
              </a:xfrm>
              <a:custGeom>
                <a:avLst/>
                <a:gdLst>
                  <a:gd name="T0" fmla="*/ 2147483646 w 54"/>
                  <a:gd name="T1" fmla="*/ 0 h 285"/>
                  <a:gd name="T2" fmla="*/ 2147483646 w 54"/>
                  <a:gd name="T3" fmla="*/ 2147483646 h 285"/>
                  <a:gd name="T4" fmla="*/ 2147483646 w 54"/>
                  <a:gd name="T5" fmla="*/ 2147483646 h 285"/>
                  <a:gd name="T6" fmla="*/ 0 w 54"/>
                  <a:gd name="T7" fmla="*/ 2147483646 h 2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285">
                    <a:moveTo>
                      <a:pt x="54" y="0"/>
                    </a:moveTo>
                    <a:lnTo>
                      <a:pt x="25" y="83"/>
                    </a:lnTo>
                    <a:lnTo>
                      <a:pt x="10" y="192"/>
                    </a:lnTo>
                    <a:lnTo>
                      <a:pt x="0" y="285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5" name="Freeform 914"/>
              <p:cNvSpPr>
                <a:spLocks/>
              </p:cNvSpPr>
              <p:nvPr/>
            </p:nvSpPr>
            <p:spPr bwMode="auto">
              <a:xfrm>
                <a:off x="3514724" y="5331749"/>
                <a:ext cx="4762" cy="79375"/>
              </a:xfrm>
              <a:custGeom>
                <a:avLst/>
                <a:gdLst>
                  <a:gd name="T0" fmla="*/ 0 w 6"/>
                  <a:gd name="T1" fmla="*/ 0 h 143"/>
                  <a:gd name="T2" fmla="*/ 0 w 6"/>
                  <a:gd name="T3" fmla="*/ 2147483646 h 143"/>
                  <a:gd name="T4" fmla="*/ 2147483646 w 6"/>
                  <a:gd name="T5" fmla="*/ 2147483646 h 143"/>
                  <a:gd name="T6" fmla="*/ 0 w 6"/>
                  <a:gd name="T7" fmla="*/ 2147483646 h 14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" h="143">
                    <a:moveTo>
                      <a:pt x="0" y="0"/>
                    </a:moveTo>
                    <a:lnTo>
                      <a:pt x="0" y="60"/>
                    </a:lnTo>
                    <a:lnTo>
                      <a:pt x="6" y="104"/>
                    </a:lnTo>
                    <a:lnTo>
                      <a:pt x="0" y="143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6" name="Freeform 915"/>
              <p:cNvSpPr>
                <a:spLocks/>
              </p:cNvSpPr>
              <p:nvPr/>
            </p:nvSpPr>
            <p:spPr bwMode="auto">
              <a:xfrm>
                <a:off x="3459161" y="5411124"/>
                <a:ext cx="55563" cy="55563"/>
              </a:xfrm>
              <a:custGeom>
                <a:avLst/>
                <a:gdLst>
                  <a:gd name="T0" fmla="*/ 2147483646 w 109"/>
                  <a:gd name="T1" fmla="*/ 0 h 106"/>
                  <a:gd name="T2" fmla="*/ 2147483646 w 109"/>
                  <a:gd name="T3" fmla="*/ 2147483646 h 106"/>
                  <a:gd name="T4" fmla="*/ 2147483646 w 109"/>
                  <a:gd name="T5" fmla="*/ 2147483646 h 106"/>
                  <a:gd name="T6" fmla="*/ 0 w 109"/>
                  <a:gd name="T7" fmla="*/ 2147483646 h 10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9" h="106">
                    <a:moveTo>
                      <a:pt x="109" y="0"/>
                    </a:moveTo>
                    <a:lnTo>
                      <a:pt x="82" y="47"/>
                    </a:lnTo>
                    <a:lnTo>
                      <a:pt x="43" y="89"/>
                    </a:lnTo>
                    <a:lnTo>
                      <a:pt x="0" y="106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7" name="Freeform 916"/>
              <p:cNvSpPr>
                <a:spLocks/>
              </p:cNvSpPr>
              <p:nvPr/>
            </p:nvSpPr>
            <p:spPr bwMode="auto">
              <a:xfrm>
                <a:off x="3384549" y="5407949"/>
                <a:ext cx="74612" cy="58738"/>
              </a:xfrm>
              <a:custGeom>
                <a:avLst/>
                <a:gdLst>
                  <a:gd name="T0" fmla="*/ 2147483646 w 147"/>
                  <a:gd name="T1" fmla="*/ 2147483646 h 113"/>
                  <a:gd name="T2" fmla="*/ 2147483646 w 147"/>
                  <a:gd name="T3" fmla="*/ 2147483646 h 113"/>
                  <a:gd name="T4" fmla="*/ 2147483646 w 147"/>
                  <a:gd name="T5" fmla="*/ 2147483646 h 113"/>
                  <a:gd name="T6" fmla="*/ 0 w 147"/>
                  <a:gd name="T7" fmla="*/ 0 h 1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7" h="113">
                    <a:moveTo>
                      <a:pt x="147" y="113"/>
                    </a:moveTo>
                    <a:lnTo>
                      <a:pt x="97" y="88"/>
                    </a:lnTo>
                    <a:lnTo>
                      <a:pt x="43" y="39"/>
                    </a:lnTo>
                    <a:lnTo>
                      <a:pt x="0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8" name="Freeform 917"/>
              <p:cNvSpPr>
                <a:spLocks/>
              </p:cNvSpPr>
              <p:nvPr/>
            </p:nvSpPr>
            <p:spPr bwMode="auto">
              <a:xfrm>
                <a:off x="5378449" y="5153949"/>
                <a:ext cx="90487" cy="17463"/>
              </a:xfrm>
              <a:custGeom>
                <a:avLst/>
                <a:gdLst>
                  <a:gd name="T0" fmla="*/ 0 w 176"/>
                  <a:gd name="T1" fmla="*/ 0 h 30"/>
                  <a:gd name="T2" fmla="*/ 2147483646 w 176"/>
                  <a:gd name="T3" fmla="*/ 0 h 30"/>
                  <a:gd name="T4" fmla="*/ 2147483646 w 176"/>
                  <a:gd name="T5" fmla="*/ 2147483646 h 30"/>
                  <a:gd name="T6" fmla="*/ 2147483646 w 176"/>
                  <a:gd name="T7" fmla="*/ 2147483646 h 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6" h="30">
                    <a:moveTo>
                      <a:pt x="0" y="0"/>
                    </a:moveTo>
                    <a:lnTo>
                      <a:pt x="50" y="0"/>
                    </a:lnTo>
                    <a:lnTo>
                      <a:pt x="120" y="4"/>
                    </a:lnTo>
                    <a:lnTo>
                      <a:pt x="176" y="3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89" name="Freeform 918"/>
              <p:cNvSpPr>
                <a:spLocks/>
              </p:cNvSpPr>
              <p:nvPr/>
            </p:nvSpPr>
            <p:spPr bwMode="auto">
              <a:xfrm>
                <a:off x="5468936" y="5171412"/>
                <a:ext cx="26988" cy="123825"/>
              </a:xfrm>
              <a:custGeom>
                <a:avLst/>
                <a:gdLst>
                  <a:gd name="T0" fmla="*/ 0 w 55"/>
                  <a:gd name="T1" fmla="*/ 0 h 230"/>
                  <a:gd name="T2" fmla="*/ 2147483646 w 55"/>
                  <a:gd name="T3" fmla="*/ 2147483646 h 230"/>
                  <a:gd name="T4" fmla="*/ 2147483646 w 55"/>
                  <a:gd name="T5" fmla="*/ 2147483646 h 230"/>
                  <a:gd name="T6" fmla="*/ 2147483646 w 55"/>
                  <a:gd name="T7" fmla="*/ 2147483646 h 23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5" h="230">
                    <a:moveTo>
                      <a:pt x="0" y="0"/>
                    </a:moveTo>
                    <a:lnTo>
                      <a:pt x="29" y="66"/>
                    </a:lnTo>
                    <a:lnTo>
                      <a:pt x="45" y="155"/>
                    </a:lnTo>
                    <a:lnTo>
                      <a:pt x="55" y="23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90" name="Freeform 919"/>
              <p:cNvSpPr>
                <a:spLocks/>
              </p:cNvSpPr>
              <p:nvPr/>
            </p:nvSpPr>
            <p:spPr bwMode="auto">
              <a:xfrm>
                <a:off x="5495924" y="5295237"/>
                <a:ext cx="3175" cy="60325"/>
              </a:xfrm>
              <a:custGeom>
                <a:avLst/>
                <a:gdLst>
                  <a:gd name="T0" fmla="*/ 2147483646 w 7"/>
                  <a:gd name="T1" fmla="*/ 0 h 113"/>
                  <a:gd name="T2" fmla="*/ 2147483646 w 7"/>
                  <a:gd name="T3" fmla="*/ 2147483646 h 113"/>
                  <a:gd name="T4" fmla="*/ 0 w 7"/>
                  <a:gd name="T5" fmla="*/ 2147483646 h 113"/>
                  <a:gd name="T6" fmla="*/ 2147483646 w 7"/>
                  <a:gd name="T7" fmla="*/ 2147483646 h 11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7" h="113">
                    <a:moveTo>
                      <a:pt x="6" y="0"/>
                    </a:moveTo>
                    <a:lnTo>
                      <a:pt x="7" y="47"/>
                    </a:lnTo>
                    <a:lnTo>
                      <a:pt x="0" y="83"/>
                    </a:lnTo>
                    <a:lnTo>
                      <a:pt x="6" y="113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91" name="Freeform 920"/>
              <p:cNvSpPr>
                <a:spLocks/>
              </p:cNvSpPr>
              <p:nvPr/>
            </p:nvSpPr>
            <p:spPr bwMode="auto">
              <a:xfrm>
                <a:off x="5495924" y="5355562"/>
                <a:ext cx="58737" cy="47625"/>
              </a:xfrm>
              <a:custGeom>
                <a:avLst/>
                <a:gdLst>
                  <a:gd name="T0" fmla="*/ 0 w 108"/>
                  <a:gd name="T1" fmla="*/ 0 h 85"/>
                  <a:gd name="T2" fmla="*/ 2147483646 w 108"/>
                  <a:gd name="T3" fmla="*/ 2147483646 h 85"/>
                  <a:gd name="T4" fmla="*/ 2147483646 w 108"/>
                  <a:gd name="T5" fmla="*/ 2147483646 h 85"/>
                  <a:gd name="T6" fmla="*/ 2147483646 w 108"/>
                  <a:gd name="T7" fmla="*/ 2147483646 h 8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8" h="85">
                    <a:moveTo>
                      <a:pt x="0" y="0"/>
                    </a:moveTo>
                    <a:lnTo>
                      <a:pt x="27" y="38"/>
                    </a:lnTo>
                    <a:lnTo>
                      <a:pt x="65" y="72"/>
                    </a:lnTo>
                    <a:lnTo>
                      <a:pt x="108" y="85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92" name="Freeform 921"/>
              <p:cNvSpPr>
                <a:spLocks/>
              </p:cNvSpPr>
              <p:nvPr/>
            </p:nvSpPr>
            <p:spPr bwMode="auto">
              <a:xfrm>
                <a:off x="5554661" y="5352387"/>
                <a:ext cx="74613" cy="50800"/>
              </a:xfrm>
              <a:custGeom>
                <a:avLst/>
                <a:gdLst>
                  <a:gd name="T0" fmla="*/ 0 w 147"/>
                  <a:gd name="T1" fmla="*/ 2147483646 h 90"/>
                  <a:gd name="T2" fmla="*/ 2147483646 w 147"/>
                  <a:gd name="T3" fmla="*/ 2147483646 h 90"/>
                  <a:gd name="T4" fmla="*/ 2147483646 w 147"/>
                  <a:gd name="T5" fmla="*/ 2147483646 h 90"/>
                  <a:gd name="T6" fmla="*/ 2147483646 w 147"/>
                  <a:gd name="T7" fmla="*/ 0 h 90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7" h="90">
                    <a:moveTo>
                      <a:pt x="0" y="90"/>
                    </a:moveTo>
                    <a:lnTo>
                      <a:pt x="51" y="71"/>
                    </a:lnTo>
                    <a:lnTo>
                      <a:pt x="105" y="32"/>
                    </a:lnTo>
                    <a:lnTo>
                      <a:pt x="147" y="0"/>
                    </a:lnTo>
                  </a:path>
                </a:pathLst>
              </a:custGeom>
              <a:noFill/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9393" name="Gruppo 1863"/>
              <p:cNvGrpSpPr>
                <a:grpSpLocks/>
              </p:cNvGrpSpPr>
              <p:nvPr/>
            </p:nvGrpSpPr>
            <p:grpSpPr bwMode="auto">
              <a:xfrm>
                <a:off x="251731" y="2922860"/>
                <a:ext cx="2032061" cy="1090709"/>
                <a:chOff x="611560" y="2922860"/>
                <a:chExt cx="2032061" cy="1090709"/>
              </a:xfrm>
            </p:grpSpPr>
            <p:sp>
              <p:nvSpPr>
                <p:cNvPr id="39653" name="Freeform 250"/>
                <p:cNvSpPr>
                  <a:spLocks/>
                </p:cNvSpPr>
                <p:nvPr/>
              </p:nvSpPr>
              <p:spPr bwMode="auto">
                <a:xfrm flipH="1">
                  <a:off x="1407328" y="3016944"/>
                  <a:ext cx="1236293" cy="369332"/>
                </a:xfrm>
                <a:custGeom>
                  <a:avLst/>
                  <a:gdLst>
                    <a:gd name="T0" fmla="*/ 0 w 2968"/>
                    <a:gd name="T1" fmla="*/ 0 h 451"/>
                    <a:gd name="T2" fmla="*/ 0 w 2968"/>
                    <a:gd name="T3" fmla="*/ 2147483646 h 451"/>
                    <a:gd name="T4" fmla="*/ 0 w 2968"/>
                    <a:gd name="T5" fmla="*/ 2147483646 h 451"/>
                    <a:gd name="T6" fmla="*/ 0 w 2968"/>
                    <a:gd name="T7" fmla="*/ 2147483646 h 451"/>
                    <a:gd name="T8" fmla="*/ 0 w 2968"/>
                    <a:gd name="T9" fmla="*/ 2147483646 h 451"/>
                    <a:gd name="T10" fmla="*/ 0 w 2968"/>
                    <a:gd name="T11" fmla="*/ 2147483646 h 451"/>
                    <a:gd name="T12" fmla="*/ 0 w 2968"/>
                    <a:gd name="T13" fmla="*/ 2147483646 h 451"/>
                    <a:gd name="T14" fmla="*/ 0 w 2968"/>
                    <a:gd name="T15" fmla="*/ 2147483646 h 451"/>
                    <a:gd name="T16" fmla="*/ 0 w 2968"/>
                    <a:gd name="T17" fmla="*/ 2147483646 h 451"/>
                    <a:gd name="T18" fmla="*/ 0 w 2968"/>
                    <a:gd name="T19" fmla="*/ 2147483646 h 451"/>
                    <a:gd name="T20" fmla="*/ 0 w 2968"/>
                    <a:gd name="T21" fmla="*/ 2147483646 h 451"/>
                    <a:gd name="T22" fmla="*/ 0 w 2968"/>
                    <a:gd name="T23" fmla="*/ 2147483646 h 451"/>
                    <a:gd name="T24" fmla="*/ 2147483646 w 2968"/>
                    <a:gd name="T25" fmla="*/ 2147483646 h 451"/>
                    <a:gd name="T26" fmla="*/ 2147483646 w 2968"/>
                    <a:gd name="T27" fmla="*/ 2147483646 h 451"/>
                    <a:gd name="T28" fmla="*/ 2147483646 w 2968"/>
                    <a:gd name="T29" fmla="*/ 2147483646 h 451"/>
                    <a:gd name="T30" fmla="*/ 2147483646 w 2968"/>
                    <a:gd name="T31" fmla="*/ 2147483646 h 451"/>
                    <a:gd name="T32" fmla="*/ 2147483646 w 2968"/>
                    <a:gd name="T33" fmla="*/ 2147483646 h 451"/>
                    <a:gd name="T34" fmla="*/ 2147483646 w 2968"/>
                    <a:gd name="T35" fmla="*/ 2147483646 h 451"/>
                    <a:gd name="T36" fmla="*/ 2147483646 w 2968"/>
                    <a:gd name="T37" fmla="*/ 2147483646 h 451"/>
                    <a:gd name="T38" fmla="*/ 2147483646 w 2968"/>
                    <a:gd name="T39" fmla="*/ 2147483646 h 451"/>
                    <a:gd name="T40" fmla="*/ 2147483646 w 2968"/>
                    <a:gd name="T41" fmla="*/ 2147483646 h 451"/>
                    <a:gd name="T42" fmla="*/ 2147483646 w 2968"/>
                    <a:gd name="T43" fmla="*/ 2147483646 h 451"/>
                    <a:gd name="T44" fmla="*/ 2147483646 w 2968"/>
                    <a:gd name="T45" fmla="*/ 2147483646 h 451"/>
                    <a:gd name="T46" fmla="*/ 2147483646 w 2968"/>
                    <a:gd name="T47" fmla="*/ 0 h 451"/>
                    <a:gd name="T48" fmla="*/ 0 w 2968"/>
                    <a:gd name="T49" fmla="*/ 0 h 45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968" h="451">
                      <a:moveTo>
                        <a:pt x="47" y="0"/>
                      </a:moveTo>
                      <a:lnTo>
                        <a:pt x="33" y="2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2" y="33"/>
                      </a:lnTo>
                      <a:lnTo>
                        <a:pt x="0" y="46"/>
                      </a:lnTo>
                      <a:lnTo>
                        <a:pt x="0" y="406"/>
                      </a:lnTo>
                      <a:lnTo>
                        <a:pt x="2" y="419"/>
                      </a:lnTo>
                      <a:lnTo>
                        <a:pt x="10" y="432"/>
                      </a:lnTo>
                      <a:lnTo>
                        <a:pt x="20" y="442"/>
                      </a:lnTo>
                      <a:lnTo>
                        <a:pt x="33" y="449"/>
                      </a:lnTo>
                      <a:lnTo>
                        <a:pt x="47" y="451"/>
                      </a:lnTo>
                      <a:lnTo>
                        <a:pt x="2924" y="451"/>
                      </a:lnTo>
                      <a:lnTo>
                        <a:pt x="2937" y="449"/>
                      </a:lnTo>
                      <a:lnTo>
                        <a:pt x="2949" y="442"/>
                      </a:lnTo>
                      <a:lnTo>
                        <a:pt x="2959" y="432"/>
                      </a:lnTo>
                      <a:lnTo>
                        <a:pt x="2967" y="419"/>
                      </a:lnTo>
                      <a:lnTo>
                        <a:pt x="2968" y="406"/>
                      </a:lnTo>
                      <a:lnTo>
                        <a:pt x="2968" y="46"/>
                      </a:lnTo>
                      <a:lnTo>
                        <a:pt x="2967" y="33"/>
                      </a:lnTo>
                      <a:lnTo>
                        <a:pt x="2959" y="19"/>
                      </a:lnTo>
                      <a:lnTo>
                        <a:pt x="2949" y="10"/>
                      </a:lnTo>
                      <a:lnTo>
                        <a:pt x="2937" y="2"/>
                      </a:lnTo>
                      <a:lnTo>
                        <a:pt x="2924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65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54" name="Line 254"/>
                <p:cNvSpPr>
                  <a:spLocks noChangeShapeType="1"/>
                </p:cNvSpPr>
                <p:nvPr/>
              </p:nvSpPr>
              <p:spPr bwMode="auto">
                <a:xfrm>
                  <a:off x="2419156" y="3154940"/>
                  <a:ext cx="1042" cy="220151"/>
                </a:xfrm>
                <a:prstGeom prst="line">
                  <a:avLst/>
                </a:prstGeom>
                <a:noFill/>
                <a:ln w="36513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55" name="Rectangle 256"/>
                <p:cNvSpPr>
                  <a:spLocks noChangeArrowheads="1"/>
                </p:cNvSpPr>
                <p:nvPr/>
              </p:nvSpPr>
              <p:spPr bwMode="auto">
                <a:xfrm flipH="1">
                  <a:off x="1513955" y="3246950"/>
                  <a:ext cx="45876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56" name="Rectangle 257"/>
                <p:cNvSpPr>
                  <a:spLocks noChangeArrowheads="1"/>
                </p:cNvSpPr>
                <p:nvPr/>
              </p:nvSpPr>
              <p:spPr bwMode="auto">
                <a:xfrm>
                  <a:off x="1509788" y="2922860"/>
                  <a:ext cx="65" cy="369332"/>
                </a:xfrm>
                <a:prstGeom prst="rect">
                  <a:avLst/>
                </a:pr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57" name="Rectangle 258"/>
                <p:cNvSpPr>
                  <a:spLocks noChangeArrowheads="1"/>
                </p:cNvSpPr>
                <p:nvPr/>
              </p:nvSpPr>
              <p:spPr bwMode="auto">
                <a:xfrm>
                  <a:off x="1505622" y="2922860"/>
                  <a:ext cx="65" cy="369332"/>
                </a:xfrm>
                <a:prstGeom prst="rect">
                  <a:avLst/>
                </a:pr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58" name="Rectangle 259"/>
                <p:cNvSpPr>
                  <a:spLocks noChangeArrowheads="1"/>
                </p:cNvSpPr>
                <p:nvPr/>
              </p:nvSpPr>
              <p:spPr bwMode="auto">
                <a:xfrm>
                  <a:off x="1501455" y="2922860"/>
                  <a:ext cx="65" cy="369332"/>
                </a:xfrm>
                <a:prstGeom prst="rect">
                  <a:avLst/>
                </a:pr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59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97288" y="2922860"/>
                  <a:ext cx="65" cy="369332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0" name="Rectangle 261"/>
                <p:cNvSpPr>
                  <a:spLocks noChangeArrowheads="1"/>
                </p:cNvSpPr>
                <p:nvPr/>
              </p:nvSpPr>
              <p:spPr bwMode="auto">
                <a:xfrm>
                  <a:off x="1493122" y="2922860"/>
                  <a:ext cx="65" cy="369332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1" name="Rectangle 262"/>
                <p:cNvSpPr>
                  <a:spLocks noChangeArrowheads="1"/>
                </p:cNvSpPr>
                <p:nvPr/>
              </p:nvSpPr>
              <p:spPr bwMode="auto">
                <a:xfrm>
                  <a:off x="1488955" y="2922860"/>
                  <a:ext cx="65" cy="369332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2" name="Rectangle 263"/>
                <p:cNvSpPr>
                  <a:spLocks noChangeArrowheads="1"/>
                </p:cNvSpPr>
                <p:nvPr/>
              </p:nvSpPr>
              <p:spPr bwMode="auto">
                <a:xfrm>
                  <a:off x="1484789" y="2922860"/>
                  <a:ext cx="65" cy="369332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3" name="Rectangle 264"/>
                <p:cNvSpPr>
                  <a:spLocks noChangeArrowheads="1"/>
                </p:cNvSpPr>
                <p:nvPr/>
              </p:nvSpPr>
              <p:spPr bwMode="auto">
                <a:xfrm>
                  <a:off x="1481664" y="2922860"/>
                  <a:ext cx="65" cy="369332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4" name="Rectangle 265"/>
                <p:cNvSpPr>
                  <a:spLocks noChangeArrowheads="1"/>
                </p:cNvSpPr>
                <p:nvPr/>
              </p:nvSpPr>
              <p:spPr bwMode="auto">
                <a:xfrm>
                  <a:off x="1477497" y="2922860"/>
                  <a:ext cx="65" cy="369332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5" name="Rectangle 266"/>
                <p:cNvSpPr>
                  <a:spLocks noChangeArrowheads="1"/>
                </p:cNvSpPr>
                <p:nvPr/>
              </p:nvSpPr>
              <p:spPr bwMode="auto">
                <a:xfrm>
                  <a:off x="1473330" y="2922860"/>
                  <a:ext cx="65" cy="369332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6" name="Rectangle 267"/>
                <p:cNvSpPr>
                  <a:spLocks noChangeArrowheads="1"/>
                </p:cNvSpPr>
                <p:nvPr/>
              </p:nvSpPr>
              <p:spPr bwMode="auto">
                <a:xfrm>
                  <a:off x="1469164" y="2922860"/>
                  <a:ext cx="65" cy="369332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7" name="Rectangle 268"/>
                <p:cNvSpPr>
                  <a:spLocks noChangeArrowheads="1"/>
                </p:cNvSpPr>
                <p:nvPr/>
              </p:nvSpPr>
              <p:spPr bwMode="auto">
                <a:xfrm>
                  <a:off x="1464997" y="2922860"/>
                  <a:ext cx="65" cy="369332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8" name="Rectangle 269"/>
                <p:cNvSpPr>
                  <a:spLocks noChangeArrowheads="1"/>
                </p:cNvSpPr>
                <p:nvPr/>
              </p:nvSpPr>
              <p:spPr bwMode="auto">
                <a:xfrm>
                  <a:off x="1460830" y="2922860"/>
                  <a:ext cx="65" cy="369332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69" name="Rectangle 270"/>
                <p:cNvSpPr>
                  <a:spLocks noChangeArrowheads="1"/>
                </p:cNvSpPr>
                <p:nvPr/>
              </p:nvSpPr>
              <p:spPr bwMode="auto">
                <a:xfrm>
                  <a:off x="1456664" y="2922860"/>
                  <a:ext cx="65" cy="369332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0" name="Rectangle 292"/>
                <p:cNvSpPr>
                  <a:spLocks noChangeArrowheads="1"/>
                </p:cNvSpPr>
                <p:nvPr/>
              </p:nvSpPr>
              <p:spPr bwMode="auto">
                <a:xfrm>
                  <a:off x="1517080" y="2922860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1" name="Rectangle 293"/>
                <p:cNvSpPr>
                  <a:spLocks noChangeArrowheads="1"/>
                </p:cNvSpPr>
                <p:nvPr/>
              </p:nvSpPr>
              <p:spPr bwMode="auto">
                <a:xfrm>
                  <a:off x="1513955" y="2922860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2" name="Rectangle 294"/>
                <p:cNvSpPr>
                  <a:spLocks noChangeArrowheads="1"/>
                </p:cNvSpPr>
                <p:nvPr/>
              </p:nvSpPr>
              <p:spPr bwMode="auto">
                <a:xfrm>
                  <a:off x="1509788" y="2922860"/>
                  <a:ext cx="65" cy="369332"/>
                </a:xfrm>
                <a:prstGeom prst="rect">
                  <a:avLst/>
                </a:pr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3" name="Rectangle 295"/>
                <p:cNvSpPr>
                  <a:spLocks noChangeArrowheads="1"/>
                </p:cNvSpPr>
                <p:nvPr/>
              </p:nvSpPr>
              <p:spPr bwMode="auto">
                <a:xfrm>
                  <a:off x="1505622" y="2922860"/>
                  <a:ext cx="65" cy="369332"/>
                </a:xfrm>
                <a:prstGeom prst="rect">
                  <a:avLst/>
                </a:pr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4" name="Rectangle 296"/>
                <p:cNvSpPr>
                  <a:spLocks noChangeArrowheads="1"/>
                </p:cNvSpPr>
                <p:nvPr/>
              </p:nvSpPr>
              <p:spPr bwMode="auto">
                <a:xfrm>
                  <a:off x="1501455" y="2922860"/>
                  <a:ext cx="65" cy="369332"/>
                </a:xfrm>
                <a:prstGeom prst="rect">
                  <a:avLst/>
                </a:pr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5" name="Rectangle 297"/>
                <p:cNvSpPr>
                  <a:spLocks noChangeArrowheads="1"/>
                </p:cNvSpPr>
                <p:nvPr/>
              </p:nvSpPr>
              <p:spPr bwMode="auto">
                <a:xfrm>
                  <a:off x="1497288" y="2922860"/>
                  <a:ext cx="65" cy="369332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6" name="Rectangle 298"/>
                <p:cNvSpPr>
                  <a:spLocks noChangeArrowheads="1"/>
                </p:cNvSpPr>
                <p:nvPr/>
              </p:nvSpPr>
              <p:spPr bwMode="auto">
                <a:xfrm>
                  <a:off x="1493122" y="2922860"/>
                  <a:ext cx="65" cy="369332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7" name="Rectangle 299"/>
                <p:cNvSpPr>
                  <a:spLocks noChangeArrowheads="1"/>
                </p:cNvSpPr>
                <p:nvPr/>
              </p:nvSpPr>
              <p:spPr bwMode="auto">
                <a:xfrm>
                  <a:off x="1488955" y="2922860"/>
                  <a:ext cx="65" cy="369332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8" name="Rectangle 300"/>
                <p:cNvSpPr>
                  <a:spLocks noChangeArrowheads="1"/>
                </p:cNvSpPr>
                <p:nvPr/>
              </p:nvSpPr>
              <p:spPr bwMode="auto">
                <a:xfrm>
                  <a:off x="1484789" y="2922860"/>
                  <a:ext cx="65" cy="369332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79" name="Rectangle 301"/>
                <p:cNvSpPr>
                  <a:spLocks noChangeArrowheads="1"/>
                </p:cNvSpPr>
                <p:nvPr/>
              </p:nvSpPr>
              <p:spPr bwMode="auto">
                <a:xfrm>
                  <a:off x="1481664" y="2922860"/>
                  <a:ext cx="65" cy="369332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0" name="Rectangle 302"/>
                <p:cNvSpPr>
                  <a:spLocks noChangeArrowheads="1"/>
                </p:cNvSpPr>
                <p:nvPr/>
              </p:nvSpPr>
              <p:spPr bwMode="auto">
                <a:xfrm>
                  <a:off x="1477497" y="2922860"/>
                  <a:ext cx="65" cy="369332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1" name="Rectangle 303"/>
                <p:cNvSpPr>
                  <a:spLocks noChangeArrowheads="1"/>
                </p:cNvSpPr>
                <p:nvPr/>
              </p:nvSpPr>
              <p:spPr bwMode="auto">
                <a:xfrm>
                  <a:off x="1473330" y="2922860"/>
                  <a:ext cx="65" cy="369332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2" name="Rectangle 304"/>
                <p:cNvSpPr>
                  <a:spLocks noChangeArrowheads="1"/>
                </p:cNvSpPr>
                <p:nvPr/>
              </p:nvSpPr>
              <p:spPr bwMode="auto">
                <a:xfrm>
                  <a:off x="1469164" y="2922860"/>
                  <a:ext cx="65" cy="369332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3" name="Rectangle 305"/>
                <p:cNvSpPr>
                  <a:spLocks noChangeArrowheads="1"/>
                </p:cNvSpPr>
                <p:nvPr/>
              </p:nvSpPr>
              <p:spPr bwMode="auto">
                <a:xfrm>
                  <a:off x="1464997" y="2922860"/>
                  <a:ext cx="65" cy="369332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4" name="Rectangle 306"/>
                <p:cNvSpPr>
                  <a:spLocks noChangeArrowheads="1"/>
                </p:cNvSpPr>
                <p:nvPr/>
              </p:nvSpPr>
              <p:spPr bwMode="auto">
                <a:xfrm>
                  <a:off x="1460830" y="2922860"/>
                  <a:ext cx="65" cy="369332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5" name="Rectangle 307"/>
                <p:cNvSpPr>
                  <a:spLocks noChangeArrowheads="1"/>
                </p:cNvSpPr>
                <p:nvPr/>
              </p:nvSpPr>
              <p:spPr bwMode="auto">
                <a:xfrm>
                  <a:off x="1456664" y="2922860"/>
                  <a:ext cx="65" cy="369332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6" name="Rectangle 253"/>
                <p:cNvSpPr>
                  <a:spLocks noChangeArrowheads="1"/>
                </p:cNvSpPr>
                <p:nvPr/>
              </p:nvSpPr>
              <p:spPr bwMode="auto">
                <a:xfrm>
                  <a:off x="761087" y="2940414"/>
                  <a:ext cx="65" cy="3693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7" name="Rectangle 271"/>
                <p:cNvSpPr>
                  <a:spLocks noChangeArrowheads="1"/>
                </p:cNvSpPr>
                <p:nvPr/>
              </p:nvSpPr>
              <p:spPr bwMode="auto">
                <a:xfrm>
                  <a:off x="1322387" y="2970382"/>
                  <a:ext cx="65" cy="369332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8" name="Rectangle 272"/>
                <p:cNvSpPr>
                  <a:spLocks noChangeArrowheads="1"/>
                </p:cNvSpPr>
                <p:nvPr/>
              </p:nvSpPr>
              <p:spPr bwMode="auto">
                <a:xfrm>
                  <a:off x="1317848" y="2970382"/>
                  <a:ext cx="65" cy="369332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89" name="Rectangle 273"/>
                <p:cNvSpPr>
                  <a:spLocks noChangeArrowheads="1"/>
                </p:cNvSpPr>
                <p:nvPr/>
              </p:nvSpPr>
              <p:spPr bwMode="auto">
                <a:xfrm>
                  <a:off x="1311797" y="2970382"/>
                  <a:ext cx="65" cy="369332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0" name="Rectangle 274"/>
                <p:cNvSpPr>
                  <a:spLocks noChangeArrowheads="1"/>
                </p:cNvSpPr>
                <p:nvPr/>
              </p:nvSpPr>
              <p:spPr bwMode="auto">
                <a:xfrm>
                  <a:off x="1305745" y="2970382"/>
                  <a:ext cx="65" cy="369332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1" name="Rectangle 275"/>
                <p:cNvSpPr>
                  <a:spLocks noChangeArrowheads="1"/>
                </p:cNvSpPr>
                <p:nvPr/>
              </p:nvSpPr>
              <p:spPr bwMode="auto">
                <a:xfrm>
                  <a:off x="1299693" y="2970382"/>
                  <a:ext cx="65" cy="369332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2" name="Rectangle 276"/>
                <p:cNvSpPr>
                  <a:spLocks noChangeArrowheads="1"/>
                </p:cNvSpPr>
                <p:nvPr/>
              </p:nvSpPr>
              <p:spPr bwMode="auto">
                <a:xfrm>
                  <a:off x="1293642" y="2970382"/>
                  <a:ext cx="65" cy="369332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3" name="Freeform 277"/>
                <p:cNvSpPr>
                  <a:spLocks/>
                </p:cNvSpPr>
                <p:nvPr/>
              </p:nvSpPr>
              <p:spPr bwMode="auto">
                <a:xfrm>
                  <a:off x="1286076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94" name="Freeform 278"/>
                <p:cNvSpPr>
                  <a:spLocks/>
                </p:cNvSpPr>
                <p:nvPr/>
              </p:nvSpPr>
              <p:spPr bwMode="auto">
                <a:xfrm>
                  <a:off x="1280025" y="2970382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95" name="Freeform 279"/>
                <p:cNvSpPr>
                  <a:spLocks/>
                </p:cNvSpPr>
                <p:nvPr/>
              </p:nvSpPr>
              <p:spPr bwMode="auto">
                <a:xfrm>
                  <a:off x="1273973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96" name="Rectangle 280"/>
                <p:cNvSpPr>
                  <a:spLocks noChangeArrowheads="1"/>
                </p:cNvSpPr>
                <p:nvPr/>
              </p:nvSpPr>
              <p:spPr bwMode="auto">
                <a:xfrm>
                  <a:off x="1269434" y="2970382"/>
                  <a:ext cx="65" cy="369332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7" name="Rectangle 281"/>
                <p:cNvSpPr>
                  <a:spLocks noChangeArrowheads="1"/>
                </p:cNvSpPr>
                <p:nvPr/>
              </p:nvSpPr>
              <p:spPr bwMode="auto">
                <a:xfrm>
                  <a:off x="1263382" y="2970382"/>
                  <a:ext cx="65" cy="369332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8" name="Rectangle 282"/>
                <p:cNvSpPr>
                  <a:spLocks noChangeArrowheads="1"/>
                </p:cNvSpPr>
                <p:nvPr/>
              </p:nvSpPr>
              <p:spPr bwMode="auto">
                <a:xfrm>
                  <a:off x="1257331" y="2970382"/>
                  <a:ext cx="65" cy="369332"/>
                </a:xfrm>
                <a:prstGeom prst="rect">
                  <a:avLst/>
                </a:pr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99" name="Rectangle 283"/>
                <p:cNvSpPr>
                  <a:spLocks noChangeArrowheads="1"/>
                </p:cNvSpPr>
                <p:nvPr/>
              </p:nvSpPr>
              <p:spPr bwMode="auto">
                <a:xfrm>
                  <a:off x="1251279" y="2970382"/>
                  <a:ext cx="65" cy="369332"/>
                </a:xfrm>
                <a:prstGeom prst="rect">
                  <a:avLst/>
                </a:pr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0" name="Rectangle 284"/>
                <p:cNvSpPr>
                  <a:spLocks noChangeArrowheads="1"/>
                </p:cNvSpPr>
                <p:nvPr/>
              </p:nvSpPr>
              <p:spPr bwMode="auto">
                <a:xfrm>
                  <a:off x="1245228" y="2970382"/>
                  <a:ext cx="65" cy="369332"/>
                </a:xfrm>
                <a:prstGeom prst="rect">
                  <a:avLst/>
                </a:pr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1" name="Rectangle 285"/>
                <p:cNvSpPr>
                  <a:spLocks noChangeArrowheads="1"/>
                </p:cNvSpPr>
                <p:nvPr/>
              </p:nvSpPr>
              <p:spPr bwMode="auto">
                <a:xfrm>
                  <a:off x="1239176" y="2970382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2" name="Rectangle 286"/>
                <p:cNvSpPr>
                  <a:spLocks noChangeArrowheads="1"/>
                </p:cNvSpPr>
                <p:nvPr/>
              </p:nvSpPr>
              <p:spPr bwMode="auto">
                <a:xfrm>
                  <a:off x="1233123" y="2970382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3" name="Rectangle 287"/>
                <p:cNvSpPr>
                  <a:spLocks noChangeArrowheads="1"/>
                </p:cNvSpPr>
                <p:nvPr/>
              </p:nvSpPr>
              <p:spPr bwMode="auto">
                <a:xfrm>
                  <a:off x="1227072" y="2970382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4" name="Rectangle 288"/>
                <p:cNvSpPr>
                  <a:spLocks noChangeArrowheads="1"/>
                </p:cNvSpPr>
                <p:nvPr/>
              </p:nvSpPr>
              <p:spPr bwMode="auto">
                <a:xfrm>
                  <a:off x="1222534" y="2970382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5" name="Rectangle 289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6" name="Rectangle 290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7" name="Freeform 291"/>
                <p:cNvSpPr>
                  <a:spLocks/>
                </p:cNvSpPr>
                <p:nvPr/>
              </p:nvSpPr>
              <p:spPr bwMode="auto">
                <a:xfrm>
                  <a:off x="1222534" y="2970382"/>
                  <a:ext cx="65" cy="369332"/>
                </a:xfrm>
                <a:custGeom>
                  <a:avLst/>
                  <a:gdLst>
                    <a:gd name="T0" fmla="*/ 0 w 260"/>
                    <a:gd name="T1" fmla="*/ 2147483646 h 1250"/>
                    <a:gd name="T2" fmla="*/ 0 w 260"/>
                    <a:gd name="T3" fmla="*/ 2147483646 h 1250"/>
                    <a:gd name="T4" fmla="*/ 0 w 260"/>
                    <a:gd name="T5" fmla="*/ 2147483646 h 1250"/>
                    <a:gd name="T6" fmla="*/ 0 w 260"/>
                    <a:gd name="T7" fmla="*/ 2147483646 h 1250"/>
                    <a:gd name="T8" fmla="*/ 0 w 260"/>
                    <a:gd name="T9" fmla="*/ 2147483646 h 1250"/>
                    <a:gd name="T10" fmla="*/ 0 w 260"/>
                    <a:gd name="T11" fmla="*/ 2147483646 h 1250"/>
                    <a:gd name="T12" fmla="*/ 0 w 260"/>
                    <a:gd name="T13" fmla="*/ 2147483646 h 1250"/>
                    <a:gd name="T14" fmla="*/ 0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0 w 260"/>
                    <a:gd name="T49" fmla="*/ 2147483646 h 1250"/>
                    <a:gd name="T50" fmla="*/ 0 w 260"/>
                    <a:gd name="T51" fmla="*/ 2147483646 h 1250"/>
                    <a:gd name="T52" fmla="*/ 0 w 260"/>
                    <a:gd name="T53" fmla="*/ 2147483646 h 1250"/>
                    <a:gd name="T54" fmla="*/ 0 w 260"/>
                    <a:gd name="T55" fmla="*/ 2147483646 h 1250"/>
                    <a:gd name="T56" fmla="*/ 0 w 260"/>
                    <a:gd name="T57" fmla="*/ 2147483646 h 1250"/>
                    <a:gd name="T58" fmla="*/ 0 w 260"/>
                    <a:gd name="T59" fmla="*/ 2147483646 h 1250"/>
                    <a:gd name="T60" fmla="*/ 0 w 260"/>
                    <a:gd name="T61" fmla="*/ 2147483646 h 1250"/>
                    <a:gd name="T62" fmla="*/ 0 w 260"/>
                    <a:gd name="T63" fmla="*/ 2147483646 h 1250"/>
                    <a:gd name="T64" fmla="*/ 0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260" y="73"/>
                      </a:moveTo>
                      <a:lnTo>
                        <a:pt x="258" y="58"/>
                      </a:lnTo>
                      <a:lnTo>
                        <a:pt x="252" y="43"/>
                      </a:lnTo>
                      <a:lnTo>
                        <a:pt x="244" y="28"/>
                      </a:lnTo>
                      <a:lnTo>
                        <a:pt x="233" y="17"/>
                      </a:lnTo>
                      <a:lnTo>
                        <a:pt x="219" y="9"/>
                      </a:lnTo>
                      <a:lnTo>
                        <a:pt x="202" y="4"/>
                      </a:lnTo>
                      <a:lnTo>
                        <a:pt x="186" y="2"/>
                      </a:lnTo>
                      <a:lnTo>
                        <a:pt x="76" y="0"/>
                      </a:lnTo>
                      <a:lnTo>
                        <a:pt x="60" y="2"/>
                      </a:lnTo>
                      <a:lnTo>
                        <a:pt x="45" y="7"/>
                      </a:lnTo>
                      <a:lnTo>
                        <a:pt x="29" y="15"/>
                      </a:lnTo>
                      <a:lnTo>
                        <a:pt x="17" y="26"/>
                      </a:lnTo>
                      <a:lnTo>
                        <a:pt x="10" y="39"/>
                      </a:lnTo>
                      <a:lnTo>
                        <a:pt x="4" y="56"/>
                      </a:lnTo>
                      <a:lnTo>
                        <a:pt x="2" y="71"/>
                      </a:lnTo>
                      <a:lnTo>
                        <a:pt x="0" y="1176"/>
                      </a:lnTo>
                      <a:lnTo>
                        <a:pt x="2" y="1191"/>
                      </a:lnTo>
                      <a:lnTo>
                        <a:pt x="8" y="1207"/>
                      </a:lnTo>
                      <a:lnTo>
                        <a:pt x="16" y="1222"/>
                      </a:lnTo>
                      <a:lnTo>
                        <a:pt x="27" y="1233"/>
                      </a:lnTo>
                      <a:lnTo>
                        <a:pt x="41" y="1240"/>
                      </a:lnTo>
                      <a:lnTo>
                        <a:pt x="58" y="1246"/>
                      </a:lnTo>
                      <a:lnTo>
                        <a:pt x="74" y="1248"/>
                      </a:lnTo>
                      <a:lnTo>
                        <a:pt x="184" y="1250"/>
                      </a:lnTo>
                      <a:lnTo>
                        <a:pt x="200" y="1248"/>
                      </a:lnTo>
                      <a:lnTo>
                        <a:pt x="215" y="1242"/>
                      </a:lnTo>
                      <a:lnTo>
                        <a:pt x="231" y="1235"/>
                      </a:lnTo>
                      <a:lnTo>
                        <a:pt x="242" y="1224"/>
                      </a:lnTo>
                      <a:lnTo>
                        <a:pt x="250" y="1210"/>
                      </a:lnTo>
                      <a:lnTo>
                        <a:pt x="256" y="1193"/>
                      </a:lnTo>
                      <a:lnTo>
                        <a:pt x="258" y="1178"/>
                      </a:lnTo>
                      <a:lnTo>
                        <a:pt x="260" y="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08" name="Rectangle 308"/>
                <p:cNvSpPr>
                  <a:spLocks noChangeArrowheads="1"/>
                </p:cNvSpPr>
                <p:nvPr/>
              </p:nvSpPr>
              <p:spPr bwMode="auto">
                <a:xfrm>
                  <a:off x="1322387" y="2970382"/>
                  <a:ext cx="65" cy="369332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09" name="Rectangle 309"/>
                <p:cNvSpPr>
                  <a:spLocks noChangeArrowheads="1"/>
                </p:cNvSpPr>
                <p:nvPr/>
              </p:nvSpPr>
              <p:spPr bwMode="auto">
                <a:xfrm>
                  <a:off x="1317848" y="2970382"/>
                  <a:ext cx="65" cy="369332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0" name="Rectangle 310"/>
                <p:cNvSpPr>
                  <a:spLocks noChangeArrowheads="1"/>
                </p:cNvSpPr>
                <p:nvPr/>
              </p:nvSpPr>
              <p:spPr bwMode="auto">
                <a:xfrm>
                  <a:off x="1311797" y="2970382"/>
                  <a:ext cx="65" cy="369332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1" name="Rectangle 311"/>
                <p:cNvSpPr>
                  <a:spLocks noChangeArrowheads="1"/>
                </p:cNvSpPr>
                <p:nvPr/>
              </p:nvSpPr>
              <p:spPr bwMode="auto">
                <a:xfrm>
                  <a:off x="1305745" y="2970382"/>
                  <a:ext cx="65" cy="369332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2" name="Rectangle 312"/>
                <p:cNvSpPr>
                  <a:spLocks noChangeArrowheads="1"/>
                </p:cNvSpPr>
                <p:nvPr/>
              </p:nvSpPr>
              <p:spPr bwMode="auto">
                <a:xfrm>
                  <a:off x="1299693" y="2970382"/>
                  <a:ext cx="65" cy="369332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3" name="Rectangle 313"/>
                <p:cNvSpPr>
                  <a:spLocks noChangeArrowheads="1"/>
                </p:cNvSpPr>
                <p:nvPr/>
              </p:nvSpPr>
              <p:spPr bwMode="auto">
                <a:xfrm>
                  <a:off x="1293642" y="2970382"/>
                  <a:ext cx="65" cy="369332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4" name="Freeform 314"/>
                <p:cNvSpPr>
                  <a:spLocks/>
                </p:cNvSpPr>
                <p:nvPr/>
              </p:nvSpPr>
              <p:spPr bwMode="auto">
                <a:xfrm>
                  <a:off x="1286076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15" name="Freeform 315"/>
                <p:cNvSpPr>
                  <a:spLocks/>
                </p:cNvSpPr>
                <p:nvPr/>
              </p:nvSpPr>
              <p:spPr bwMode="auto">
                <a:xfrm>
                  <a:off x="1280025" y="2970382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16" name="Freeform 316"/>
                <p:cNvSpPr>
                  <a:spLocks/>
                </p:cNvSpPr>
                <p:nvPr/>
              </p:nvSpPr>
              <p:spPr bwMode="auto">
                <a:xfrm>
                  <a:off x="1273973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17" name="Rectangle 317"/>
                <p:cNvSpPr>
                  <a:spLocks noChangeArrowheads="1"/>
                </p:cNvSpPr>
                <p:nvPr/>
              </p:nvSpPr>
              <p:spPr bwMode="auto">
                <a:xfrm>
                  <a:off x="1269434" y="2970382"/>
                  <a:ext cx="65" cy="369332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8" name="Rectangle 318"/>
                <p:cNvSpPr>
                  <a:spLocks noChangeArrowheads="1"/>
                </p:cNvSpPr>
                <p:nvPr/>
              </p:nvSpPr>
              <p:spPr bwMode="auto">
                <a:xfrm>
                  <a:off x="1263382" y="2970382"/>
                  <a:ext cx="65" cy="369332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19" name="Rectangle 319"/>
                <p:cNvSpPr>
                  <a:spLocks noChangeArrowheads="1"/>
                </p:cNvSpPr>
                <p:nvPr/>
              </p:nvSpPr>
              <p:spPr bwMode="auto">
                <a:xfrm>
                  <a:off x="1257331" y="2970382"/>
                  <a:ext cx="65" cy="369332"/>
                </a:xfrm>
                <a:prstGeom prst="rect">
                  <a:avLst/>
                </a:pr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0" name="Rectangle 320"/>
                <p:cNvSpPr>
                  <a:spLocks noChangeArrowheads="1"/>
                </p:cNvSpPr>
                <p:nvPr/>
              </p:nvSpPr>
              <p:spPr bwMode="auto">
                <a:xfrm>
                  <a:off x="1251279" y="2970382"/>
                  <a:ext cx="65" cy="369332"/>
                </a:xfrm>
                <a:prstGeom prst="rect">
                  <a:avLst/>
                </a:pr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1" name="Rectangle 321"/>
                <p:cNvSpPr>
                  <a:spLocks noChangeArrowheads="1"/>
                </p:cNvSpPr>
                <p:nvPr/>
              </p:nvSpPr>
              <p:spPr bwMode="auto">
                <a:xfrm>
                  <a:off x="1245228" y="2970382"/>
                  <a:ext cx="65" cy="369332"/>
                </a:xfrm>
                <a:prstGeom prst="rect">
                  <a:avLst/>
                </a:pr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2" name="Rectangle 322"/>
                <p:cNvSpPr>
                  <a:spLocks noChangeArrowheads="1"/>
                </p:cNvSpPr>
                <p:nvPr/>
              </p:nvSpPr>
              <p:spPr bwMode="auto">
                <a:xfrm>
                  <a:off x="1239176" y="2970382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3" name="Rectangle 323"/>
                <p:cNvSpPr>
                  <a:spLocks noChangeArrowheads="1"/>
                </p:cNvSpPr>
                <p:nvPr/>
              </p:nvSpPr>
              <p:spPr bwMode="auto">
                <a:xfrm>
                  <a:off x="1233123" y="2970382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4" name="Rectangle 324"/>
                <p:cNvSpPr>
                  <a:spLocks noChangeArrowheads="1"/>
                </p:cNvSpPr>
                <p:nvPr/>
              </p:nvSpPr>
              <p:spPr bwMode="auto">
                <a:xfrm>
                  <a:off x="1227072" y="2970382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5" name="Rectangle 325"/>
                <p:cNvSpPr>
                  <a:spLocks noChangeArrowheads="1"/>
                </p:cNvSpPr>
                <p:nvPr/>
              </p:nvSpPr>
              <p:spPr bwMode="auto">
                <a:xfrm>
                  <a:off x="1222534" y="2970382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6" name="Rectangle 326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7" name="Rectangle 327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28" name="Freeform 328"/>
                <p:cNvSpPr>
                  <a:spLocks/>
                </p:cNvSpPr>
                <p:nvPr/>
              </p:nvSpPr>
              <p:spPr bwMode="auto">
                <a:xfrm>
                  <a:off x="1222532" y="2970382"/>
                  <a:ext cx="158966" cy="369332"/>
                </a:xfrm>
                <a:custGeom>
                  <a:avLst/>
                  <a:gdLst>
                    <a:gd name="T0" fmla="*/ 2147483646 w 260"/>
                    <a:gd name="T1" fmla="*/ 2147483646 h 1250"/>
                    <a:gd name="T2" fmla="*/ 2147483646 w 260"/>
                    <a:gd name="T3" fmla="*/ 2147483646 h 1250"/>
                    <a:gd name="T4" fmla="*/ 2147483646 w 260"/>
                    <a:gd name="T5" fmla="*/ 2147483646 h 1250"/>
                    <a:gd name="T6" fmla="*/ 2147483646 w 260"/>
                    <a:gd name="T7" fmla="*/ 2147483646 h 1250"/>
                    <a:gd name="T8" fmla="*/ 2147483646 w 260"/>
                    <a:gd name="T9" fmla="*/ 2147483646 h 1250"/>
                    <a:gd name="T10" fmla="*/ 2147483646 w 260"/>
                    <a:gd name="T11" fmla="*/ 2147483646 h 1250"/>
                    <a:gd name="T12" fmla="*/ 2147483646 w 260"/>
                    <a:gd name="T13" fmla="*/ 2147483646 h 1250"/>
                    <a:gd name="T14" fmla="*/ 2147483646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2147483646 w 260"/>
                    <a:gd name="T49" fmla="*/ 2147483646 h 1250"/>
                    <a:gd name="T50" fmla="*/ 2147483646 w 260"/>
                    <a:gd name="T51" fmla="*/ 2147483646 h 1250"/>
                    <a:gd name="T52" fmla="*/ 2147483646 w 260"/>
                    <a:gd name="T53" fmla="*/ 2147483646 h 1250"/>
                    <a:gd name="T54" fmla="*/ 2147483646 w 260"/>
                    <a:gd name="T55" fmla="*/ 2147483646 h 1250"/>
                    <a:gd name="T56" fmla="*/ 2147483646 w 260"/>
                    <a:gd name="T57" fmla="*/ 2147483646 h 1250"/>
                    <a:gd name="T58" fmla="*/ 2147483646 w 260"/>
                    <a:gd name="T59" fmla="*/ 2147483646 h 1250"/>
                    <a:gd name="T60" fmla="*/ 2147483646 w 260"/>
                    <a:gd name="T61" fmla="*/ 2147483646 h 1250"/>
                    <a:gd name="T62" fmla="*/ 2147483646 w 260"/>
                    <a:gd name="T63" fmla="*/ 2147483646 h 1250"/>
                    <a:gd name="T64" fmla="*/ 2147483646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260" y="73"/>
                      </a:moveTo>
                      <a:lnTo>
                        <a:pt x="258" y="58"/>
                      </a:lnTo>
                      <a:lnTo>
                        <a:pt x="252" y="43"/>
                      </a:lnTo>
                      <a:lnTo>
                        <a:pt x="244" y="28"/>
                      </a:lnTo>
                      <a:lnTo>
                        <a:pt x="233" y="17"/>
                      </a:lnTo>
                      <a:lnTo>
                        <a:pt x="219" y="9"/>
                      </a:lnTo>
                      <a:lnTo>
                        <a:pt x="202" y="4"/>
                      </a:lnTo>
                      <a:lnTo>
                        <a:pt x="186" y="2"/>
                      </a:lnTo>
                      <a:lnTo>
                        <a:pt x="76" y="0"/>
                      </a:lnTo>
                      <a:lnTo>
                        <a:pt x="60" y="2"/>
                      </a:lnTo>
                      <a:lnTo>
                        <a:pt x="45" y="7"/>
                      </a:lnTo>
                      <a:lnTo>
                        <a:pt x="29" y="15"/>
                      </a:lnTo>
                      <a:lnTo>
                        <a:pt x="17" y="26"/>
                      </a:lnTo>
                      <a:lnTo>
                        <a:pt x="10" y="39"/>
                      </a:lnTo>
                      <a:lnTo>
                        <a:pt x="4" y="56"/>
                      </a:lnTo>
                      <a:lnTo>
                        <a:pt x="2" y="71"/>
                      </a:lnTo>
                      <a:lnTo>
                        <a:pt x="0" y="1176"/>
                      </a:lnTo>
                      <a:lnTo>
                        <a:pt x="2" y="1191"/>
                      </a:lnTo>
                      <a:lnTo>
                        <a:pt x="8" y="1207"/>
                      </a:lnTo>
                      <a:lnTo>
                        <a:pt x="16" y="1222"/>
                      </a:lnTo>
                      <a:lnTo>
                        <a:pt x="27" y="1233"/>
                      </a:lnTo>
                      <a:lnTo>
                        <a:pt x="41" y="1240"/>
                      </a:lnTo>
                      <a:lnTo>
                        <a:pt x="58" y="1246"/>
                      </a:lnTo>
                      <a:lnTo>
                        <a:pt x="74" y="1248"/>
                      </a:lnTo>
                      <a:lnTo>
                        <a:pt x="184" y="1250"/>
                      </a:lnTo>
                      <a:lnTo>
                        <a:pt x="200" y="1248"/>
                      </a:lnTo>
                      <a:lnTo>
                        <a:pt x="215" y="1242"/>
                      </a:lnTo>
                      <a:lnTo>
                        <a:pt x="231" y="1235"/>
                      </a:lnTo>
                      <a:lnTo>
                        <a:pt x="242" y="1224"/>
                      </a:lnTo>
                      <a:lnTo>
                        <a:pt x="250" y="1210"/>
                      </a:lnTo>
                      <a:lnTo>
                        <a:pt x="256" y="1193"/>
                      </a:lnTo>
                      <a:lnTo>
                        <a:pt x="258" y="1178"/>
                      </a:lnTo>
                      <a:lnTo>
                        <a:pt x="260" y="73"/>
                      </a:lnTo>
                    </a:path>
                  </a:pathLst>
                </a:custGeom>
                <a:noFill/>
                <a:ln w="36513">
                  <a:solidFill>
                    <a:srgbClr val="6600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29" name="Line 462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60" y="3726535"/>
                  <a:ext cx="598982" cy="312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0" name="Freeform 583"/>
                <p:cNvSpPr>
                  <a:spLocks/>
                </p:cNvSpPr>
                <p:nvPr/>
              </p:nvSpPr>
              <p:spPr bwMode="auto">
                <a:xfrm flipH="1" flipV="1">
                  <a:off x="2375082" y="3644237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0" y="90"/>
                      </a:lnTo>
                      <a:lnTo>
                        <a:pt x="39" y="90"/>
                      </a:lnTo>
                      <a:lnTo>
                        <a:pt x="27" y="87"/>
                      </a:lnTo>
                      <a:lnTo>
                        <a:pt x="15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1" name="Freeform 584"/>
                <p:cNvSpPr>
                  <a:spLocks/>
                </p:cNvSpPr>
                <p:nvPr/>
              </p:nvSpPr>
              <p:spPr bwMode="auto">
                <a:xfrm flipH="1" flipV="1">
                  <a:off x="1906638" y="3352488"/>
                  <a:ext cx="47908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3" y="90"/>
                      </a:lnTo>
                      <a:lnTo>
                        <a:pt x="39" y="90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4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2" name="Freeform 585"/>
                <p:cNvSpPr>
                  <a:spLocks/>
                </p:cNvSpPr>
                <p:nvPr/>
              </p:nvSpPr>
              <p:spPr bwMode="auto">
                <a:xfrm flipH="1" flipV="1">
                  <a:off x="1745211" y="3409984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69"/>
                      </a:lnTo>
                      <a:lnTo>
                        <a:pt x="74" y="79"/>
                      </a:lnTo>
                      <a:lnTo>
                        <a:pt x="62" y="86"/>
                      </a:lnTo>
                      <a:lnTo>
                        <a:pt x="50" y="90"/>
                      </a:lnTo>
                      <a:lnTo>
                        <a:pt x="39" y="90"/>
                      </a:lnTo>
                      <a:lnTo>
                        <a:pt x="25" y="86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5" y="3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2" y="3"/>
                      </a:lnTo>
                      <a:lnTo>
                        <a:pt x="74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3" name="Freeform 586"/>
                <p:cNvSpPr>
                  <a:spLocks/>
                </p:cNvSpPr>
                <p:nvPr/>
              </p:nvSpPr>
              <p:spPr bwMode="auto">
                <a:xfrm flipV="1">
                  <a:off x="1546398" y="3500026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0 w 90"/>
                    <a:gd name="T13" fmla="*/ 2147483646 h 89"/>
                    <a:gd name="T14" fmla="*/ 0 w 90"/>
                    <a:gd name="T15" fmla="*/ 2147483646 h 89"/>
                    <a:gd name="T16" fmla="*/ 0 w 90"/>
                    <a:gd name="T17" fmla="*/ 2147483646 h 89"/>
                    <a:gd name="T18" fmla="*/ 0 w 90"/>
                    <a:gd name="T19" fmla="*/ 2147483646 h 89"/>
                    <a:gd name="T20" fmla="*/ 0 w 90"/>
                    <a:gd name="T21" fmla="*/ 2147483646 h 89"/>
                    <a:gd name="T22" fmla="*/ 0 w 90"/>
                    <a:gd name="T23" fmla="*/ 2147483646 h 89"/>
                    <a:gd name="T24" fmla="*/ 0 w 90"/>
                    <a:gd name="T25" fmla="*/ 2147483646 h 89"/>
                    <a:gd name="T26" fmla="*/ 0 w 90"/>
                    <a:gd name="T27" fmla="*/ 2147483646 h 89"/>
                    <a:gd name="T28" fmla="*/ 0 w 90"/>
                    <a:gd name="T29" fmla="*/ 2147483646 h 89"/>
                    <a:gd name="T30" fmla="*/ 0 w 90"/>
                    <a:gd name="T31" fmla="*/ 2147483646 h 89"/>
                    <a:gd name="T32" fmla="*/ 0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6"/>
                      </a:moveTo>
                      <a:lnTo>
                        <a:pt x="88" y="57"/>
                      </a:lnTo>
                      <a:lnTo>
                        <a:pt x="84" y="70"/>
                      </a:lnTo>
                      <a:lnTo>
                        <a:pt x="74" y="80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80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6"/>
                      </a:lnTo>
                      <a:lnTo>
                        <a:pt x="2" y="33"/>
                      </a:lnTo>
                      <a:lnTo>
                        <a:pt x="8" y="21"/>
                      </a:lnTo>
                      <a:lnTo>
                        <a:pt x="16" y="12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2"/>
                      </a:lnTo>
                      <a:lnTo>
                        <a:pt x="84" y="21"/>
                      </a:lnTo>
                      <a:lnTo>
                        <a:pt x="88" y="33"/>
                      </a:lnTo>
                      <a:lnTo>
                        <a:pt x="90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4" name="Freeform 587"/>
                <p:cNvSpPr>
                  <a:spLocks/>
                </p:cNvSpPr>
                <p:nvPr/>
              </p:nvSpPr>
              <p:spPr bwMode="auto">
                <a:xfrm flipH="1" flipV="1">
                  <a:off x="1551498" y="3361166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5"/>
                      </a:moveTo>
                      <a:lnTo>
                        <a:pt x="87" y="59"/>
                      </a:lnTo>
                      <a:lnTo>
                        <a:pt x="83" y="70"/>
                      </a:lnTo>
                      <a:lnTo>
                        <a:pt x="73" y="79"/>
                      </a:lnTo>
                      <a:lnTo>
                        <a:pt x="64" y="87"/>
                      </a:lnTo>
                      <a:lnTo>
                        <a:pt x="52" y="91"/>
                      </a:lnTo>
                      <a:lnTo>
                        <a:pt x="39" y="91"/>
                      </a:lnTo>
                      <a:lnTo>
                        <a:pt x="27" y="87"/>
                      </a:lnTo>
                      <a:lnTo>
                        <a:pt x="15" y="79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2" y="0"/>
                      </a:lnTo>
                      <a:lnTo>
                        <a:pt x="64" y="4"/>
                      </a:lnTo>
                      <a:lnTo>
                        <a:pt x="73" y="11"/>
                      </a:lnTo>
                      <a:lnTo>
                        <a:pt x="83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5" name="Freeform 588"/>
                <p:cNvSpPr>
                  <a:spLocks/>
                </p:cNvSpPr>
                <p:nvPr/>
              </p:nvSpPr>
              <p:spPr bwMode="auto">
                <a:xfrm flipH="1" flipV="1">
                  <a:off x="1995268" y="3260606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2147483646 w 90"/>
                    <a:gd name="T7" fmla="*/ 2147483646 h 90"/>
                    <a:gd name="T8" fmla="*/ 2147483646 w 90"/>
                    <a:gd name="T9" fmla="*/ 2147483646 h 90"/>
                    <a:gd name="T10" fmla="*/ 2147483646 w 90"/>
                    <a:gd name="T11" fmla="*/ 2147483646 h 90"/>
                    <a:gd name="T12" fmla="*/ 0 w 90"/>
                    <a:gd name="T13" fmla="*/ 2147483646 h 90"/>
                    <a:gd name="T14" fmla="*/ 0 w 90"/>
                    <a:gd name="T15" fmla="*/ 2147483646 h 90"/>
                    <a:gd name="T16" fmla="*/ 0 w 90"/>
                    <a:gd name="T17" fmla="*/ 2147483646 h 90"/>
                    <a:gd name="T18" fmla="*/ 0 w 90"/>
                    <a:gd name="T19" fmla="*/ 2147483646 h 90"/>
                    <a:gd name="T20" fmla="*/ 0 w 90"/>
                    <a:gd name="T21" fmla="*/ 2147483646 h 90"/>
                    <a:gd name="T22" fmla="*/ 0 w 90"/>
                    <a:gd name="T23" fmla="*/ 2147483646 h 90"/>
                    <a:gd name="T24" fmla="*/ 0 w 90"/>
                    <a:gd name="T25" fmla="*/ 2147483646 h 90"/>
                    <a:gd name="T26" fmla="*/ 0 w 90"/>
                    <a:gd name="T27" fmla="*/ 2147483646 h 90"/>
                    <a:gd name="T28" fmla="*/ 0 w 90"/>
                    <a:gd name="T29" fmla="*/ 2147483646 h 90"/>
                    <a:gd name="T30" fmla="*/ 0 w 90"/>
                    <a:gd name="T31" fmla="*/ 2147483646 h 90"/>
                    <a:gd name="T32" fmla="*/ 0 w 90"/>
                    <a:gd name="T33" fmla="*/ 0 h 90"/>
                    <a:gd name="T34" fmla="*/ 2147483646 w 90"/>
                    <a:gd name="T35" fmla="*/ 0 h 90"/>
                    <a:gd name="T36" fmla="*/ 2147483646 w 90"/>
                    <a:gd name="T37" fmla="*/ 2147483646 h 90"/>
                    <a:gd name="T38" fmla="*/ 2147483646 w 90"/>
                    <a:gd name="T39" fmla="*/ 2147483646 h 90"/>
                    <a:gd name="T40" fmla="*/ 2147483646 w 90"/>
                    <a:gd name="T41" fmla="*/ 2147483646 h 90"/>
                    <a:gd name="T42" fmla="*/ 2147483646 w 90"/>
                    <a:gd name="T43" fmla="*/ 2147483646 h 90"/>
                    <a:gd name="T44" fmla="*/ 2147483646 w 90"/>
                    <a:gd name="T45" fmla="*/ 2147483646 h 90"/>
                    <a:gd name="T46" fmla="*/ 2147483646 w 90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90" y="45"/>
                      </a:moveTo>
                      <a:lnTo>
                        <a:pt x="88" y="58"/>
                      </a:lnTo>
                      <a:lnTo>
                        <a:pt x="82" y="69"/>
                      </a:lnTo>
                      <a:lnTo>
                        <a:pt x="74" y="79"/>
                      </a:lnTo>
                      <a:lnTo>
                        <a:pt x="64" y="86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6" y="86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6" y="3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3"/>
                      </a:lnTo>
                      <a:lnTo>
                        <a:pt x="74" y="11"/>
                      </a:lnTo>
                      <a:lnTo>
                        <a:pt x="82" y="20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6" name="Freeform 589"/>
                <p:cNvSpPr>
                  <a:spLocks/>
                </p:cNvSpPr>
                <p:nvPr/>
              </p:nvSpPr>
              <p:spPr bwMode="auto">
                <a:xfrm>
                  <a:off x="1586384" y="3055098"/>
                  <a:ext cx="97457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3" y="70"/>
                      </a:lnTo>
                      <a:lnTo>
                        <a:pt x="73" y="79"/>
                      </a:lnTo>
                      <a:lnTo>
                        <a:pt x="64" y="87"/>
                      </a:lnTo>
                      <a:lnTo>
                        <a:pt x="52" y="90"/>
                      </a:lnTo>
                      <a:lnTo>
                        <a:pt x="38" y="90"/>
                      </a:lnTo>
                      <a:lnTo>
                        <a:pt x="27" y="87"/>
                      </a:lnTo>
                      <a:lnTo>
                        <a:pt x="15" y="79"/>
                      </a:lnTo>
                      <a:lnTo>
                        <a:pt x="7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7" y="21"/>
                      </a:lnTo>
                      <a:lnTo>
                        <a:pt x="15" y="11"/>
                      </a:lnTo>
                      <a:lnTo>
                        <a:pt x="27" y="4"/>
                      </a:lnTo>
                      <a:lnTo>
                        <a:pt x="38" y="0"/>
                      </a:lnTo>
                      <a:lnTo>
                        <a:pt x="52" y="0"/>
                      </a:lnTo>
                      <a:lnTo>
                        <a:pt x="64" y="4"/>
                      </a:lnTo>
                      <a:lnTo>
                        <a:pt x="73" y="11"/>
                      </a:lnTo>
                      <a:lnTo>
                        <a:pt x="83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7" name="Freeform 590"/>
                <p:cNvSpPr>
                  <a:spLocks/>
                </p:cNvSpPr>
                <p:nvPr/>
              </p:nvSpPr>
              <p:spPr bwMode="auto">
                <a:xfrm flipV="1">
                  <a:off x="2237823" y="3077868"/>
                  <a:ext cx="70438" cy="369332"/>
                </a:xfrm>
                <a:custGeom>
                  <a:avLst/>
                  <a:gdLst>
                    <a:gd name="T0" fmla="*/ 2147483646 w 87"/>
                    <a:gd name="T1" fmla="*/ 2147483646 h 89"/>
                    <a:gd name="T2" fmla="*/ 2147483646 w 87"/>
                    <a:gd name="T3" fmla="*/ 2147483646 h 89"/>
                    <a:gd name="T4" fmla="*/ 2147483646 w 87"/>
                    <a:gd name="T5" fmla="*/ 2147483646 h 89"/>
                    <a:gd name="T6" fmla="*/ 2147483646 w 87"/>
                    <a:gd name="T7" fmla="*/ 2147483646 h 89"/>
                    <a:gd name="T8" fmla="*/ 2147483646 w 87"/>
                    <a:gd name="T9" fmla="*/ 2147483646 h 89"/>
                    <a:gd name="T10" fmla="*/ 2147483646 w 87"/>
                    <a:gd name="T11" fmla="*/ 2147483646 h 89"/>
                    <a:gd name="T12" fmla="*/ 0 w 87"/>
                    <a:gd name="T13" fmla="*/ 2147483646 h 89"/>
                    <a:gd name="T14" fmla="*/ 0 w 87"/>
                    <a:gd name="T15" fmla="*/ 2147483646 h 89"/>
                    <a:gd name="T16" fmla="*/ 0 w 87"/>
                    <a:gd name="T17" fmla="*/ 2147483646 h 89"/>
                    <a:gd name="T18" fmla="*/ 0 w 87"/>
                    <a:gd name="T19" fmla="*/ 2147483646 h 89"/>
                    <a:gd name="T20" fmla="*/ 0 w 87"/>
                    <a:gd name="T21" fmla="*/ 2147483646 h 89"/>
                    <a:gd name="T22" fmla="*/ 0 w 87"/>
                    <a:gd name="T23" fmla="*/ 2147483646 h 89"/>
                    <a:gd name="T24" fmla="*/ 0 w 87"/>
                    <a:gd name="T25" fmla="*/ 2147483646 h 89"/>
                    <a:gd name="T26" fmla="*/ 0 w 87"/>
                    <a:gd name="T27" fmla="*/ 2147483646 h 89"/>
                    <a:gd name="T28" fmla="*/ 0 w 87"/>
                    <a:gd name="T29" fmla="*/ 2147483646 h 89"/>
                    <a:gd name="T30" fmla="*/ 0 w 87"/>
                    <a:gd name="T31" fmla="*/ 2147483646 h 89"/>
                    <a:gd name="T32" fmla="*/ 0 w 87"/>
                    <a:gd name="T33" fmla="*/ 0 h 89"/>
                    <a:gd name="T34" fmla="*/ 2147483646 w 87"/>
                    <a:gd name="T35" fmla="*/ 0 h 89"/>
                    <a:gd name="T36" fmla="*/ 2147483646 w 87"/>
                    <a:gd name="T37" fmla="*/ 2147483646 h 89"/>
                    <a:gd name="T38" fmla="*/ 2147483646 w 87"/>
                    <a:gd name="T39" fmla="*/ 2147483646 h 89"/>
                    <a:gd name="T40" fmla="*/ 2147483646 w 87"/>
                    <a:gd name="T41" fmla="*/ 2147483646 h 89"/>
                    <a:gd name="T42" fmla="*/ 2147483646 w 87"/>
                    <a:gd name="T43" fmla="*/ 2147483646 h 89"/>
                    <a:gd name="T44" fmla="*/ 2147483646 w 87"/>
                    <a:gd name="T45" fmla="*/ 2147483646 h 89"/>
                    <a:gd name="T46" fmla="*/ 2147483646 w 87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89">
                      <a:moveTo>
                        <a:pt x="87" y="46"/>
                      </a:moveTo>
                      <a:lnTo>
                        <a:pt x="87" y="57"/>
                      </a:lnTo>
                      <a:lnTo>
                        <a:pt x="82" y="70"/>
                      </a:lnTo>
                      <a:lnTo>
                        <a:pt x="74" y="80"/>
                      </a:lnTo>
                      <a:lnTo>
                        <a:pt x="62" y="85"/>
                      </a:lnTo>
                      <a:lnTo>
                        <a:pt x="51" y="89"/>
                      </a:lnTo>
                      <a:lnTo>
                        <a:pt x="37" y="89"/>
                      </a:lnTo>
                      <a:lnTo>
                        <a:pt x="25" y="85"/>
                      </a:lnTo>
                      <a:lnTo>
                        <a:pt x="14" y="80"/>
                      </a:lnTo>
                      <a:lnTo>
                        <a:pt x="6" y="70"/>
                      </a:lnTo>
                      <a:lnTo>
                        <a:pt x="0" y="57"/>
                      </a:lnTo>
                      <a:lnTo>
                        <a:pt x="0" y="46"/>
                      </a:lnTo>
                      <a:lnTo>
                        <a:pt x="0" y="32"/>
                      </a:lnTo>
                      <a:lnTo>
                        <a:pt x="6" y="21"/>
                      </a:lnTo>
                      <a:lnTo>
                        <a:pt x="14" y="12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7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8" name="Freeform 591"/>
                <p:cNvSpPr>
                  <a:spLocks/>
                </p:cNvSpPr>
                <p:nvPr/>
              </p:nvSpPr>
              <p:spPr bwMode="auto">
                <a:xfrm>
                  <a:off x="2083686" y="3091042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0 w 90"/>
                    <a:gd name="T13" fmla="*/ 2147483646 h 89"/>
                    <a:gd name="T14" fmla="*/ 0 w 90"/>
                    <a:gd name="T15" fmla="*/ 2147483646 h 89"/>
                    <a:gd name="T16" fmla="*/ 0 w 90"/>
                    <a:gd name="T17" fmla="*/ 2147483646 h 89"/>
                    <a:gd name="T18" fmla="*/ 0 w 90"/>
                    <a:gd name="T19" fmla="*/ 2147483646 h 89"/>
                    <a:gd name="T20" fmla="*/ 0 w 90"/>
                    <a:gd name="T21" fmla="*/ 2147483646 h 89"/>
                    <a:gd name="T22" fmla="*/ 0 w 90"/>
                    <a:gd name="T23" fmla="*/ 2147483646 h 89"/>
                    <a:gd name="T24" fmla="*/ 0 w 90"/>
                    <a:gd name="T25" fmla="*/ 2147483646 h 89"/>
                    <a:gd name="T26" fmla="*/ 0 w 90"/>
                    <a:gd name="T27" fmla="*/ 2147483646 h 89"/>
                    <a:gd name="T28" fmla="*/ 0 w 90"/>
                    <a:gd name="T29" fmla="*/ 2147483646 h 89"/>
                    <a:gd name="T30" fmla="*/ 0 w 90"/>
                    <a:gd name="T31" fmla="*/ 2147483646 h 89"/>
                    <a:gd name="T32" fmla="*/ 0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5"/>
                      </a:moveTo>
                      <a:lnTo>
                        <a:pt x="88" y="57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6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39" name="Freeform 592"/>
                <p:cNvSpPr>
                  <a:spLocks/>
                </p:cNvSpPr>
                <p:nvPr/>
              </p:nvSpPr>
              <p:spPr bwMode="auto">
                <a:xfrm>
                  <a:off x="2148258" y="3204950"/>
                  <a:ext cx="72902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3" y="79"/>
                      </a:lnTo>
                      <a:lnTo>
                        <a:pt x="62" y="85"/>
                      </a:lnTo>
                      <a:lnTo>
                        <a:pt x="50" y="89"/>
                      </a:lnTo>
                      <a:lnTo>
                        <a:pt x="36" y="89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5" y="68"/>
                      </a:lnTo>
                      <a:lnTo>
                        <a:pt x="1" y="57"/>
                      </a:lnTo>
                      <a:lnTo>
                        <a:pt x="0" y="45"/>
                      </a:lnTo>
                      <a:lnTo>
                        <a:pt x="1" y="32"/>
                      </a:lnTo>
                      <a:lnTo>
                        <a:pt x="5" y="21"/>
                      </a:lnTo>
                      <a:lnTo>
                        <a:pt x="15" y="10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0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4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0" name="Freeform 593"/>
                <p:cNvSpPr>
                  <a:spLocks/>
                </p:cNvSpPr>
                <p:nvPr/>
              </p:nvSpPr>
              <p:spPr bwMode="auto">
                <a:xfrm>
                  <a:off x="2375546" y="3313561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7" y="57"/>
                      </a:lnTo>
                      <a:lnTo>
                        <a:pt x="84" y="68"/>
                      </a:lnTo>
                      <a:lnTo>
                        <a:pt x="74" y="78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8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6" y="10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4" y="19"/>
                      </a:lnTo>
                      <a:lnTo>
                        <a:pt x="87" y="3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1" name="Freeform 594"/>
                <p:cNvSpPr>
                  <a:spLocks/>
                </p:cNvSpPr>
                <p:nvPr/>
              </p:nvSpPr>
              <p:spPr bwMode="auto">
                <a:xfrm>
                  <a:off x="2003494" y="3156132"/>
                  <a:ext cx="74986" cy="369332"/>
                </a:xfrm>
                <a:custGeom>
                  <a:avLst/>
                  <a:gdLst>
                    <a:gd name="T0" fmla="*/ 2147483646 w 90"/>
                    <a:gd name="T1" fmla="*/ 2147483646 h 88"/>
                    <a:gd name="T2" fmla="*/ 2147483646 w 90"/>
                    <a:gd name="T3" fmla="*/ 2147483646 h 88"/>
                    <a:gd name="T4" fmla="*/ 2147483646 w 90"/>
                    <a:gd name="T5" fmla="*/ 2147483646 h 88"/>
                    <a:gd name="T6" fmla="*/ 2147483646 w 90"/>
                    <a:gd name="T7" fmla="*/ 2147483646 h 88"/>
                    <a:gd name="T8" fmla="*/ 2147483646 w 90"/>
                    <a:gd name="T9" fmla="*/ 2147483646 h 88"/>
                    <a:gd name="T10" fmla="*/ 2147483646 w 90"/>
                    <a:gd name="T11" fmla="*/ 2147483646 h 88"/>
                    <a:gd name="T12" fmla="*/ 0 w 90"/>
                    <a:gd name="T13" fmla="*/ 2147483646 h 88"/>
                    <a:gd name="T14" fmla="*/ 0 w 90"/>
                    <a:gd name="T15" fmla="*/ 2147483646 h 88"/>
                    <a:gd name="T16" fmla="*/ 0 w 90"/>
                    <a:gd name="T17" fmla="*/ 2147483646 h 88"/>
                    <a:gd name="T18" fmla="*/ 0 w 90"/>
                    <a:gd name="T19" fmla="*/ 2147483646 h 88"/>
                    <a:gd name="T20" fmla="*/ 0 w 90"/>
                    <a:gd name="T21" fmla="*/ 2147483646 h 88"/>
                    <a:gd name="T22" fmla="*/ 0 w 90"/>
                    <a:gd name="T23" fmla="*/ 2147483646 h 88"/>
                    <a:gd name="T24" fmla="*/ 0 w 90"/>
                    <a:gd name="T25" fmla="*/ 2147483646 h 88"/>
                    <a:gd name="T26" fmla="*/ 0 w 90"/>
                    <a:gd name="T27" fmla="*/ 2147483646 h 88"/>
                    <a:gd name="T28" fmla="*/ 0 w 90"/>
                    <a:gd name="T29" fmla="*/ 2147483646 h 88"/>
                    <a:gd name="T30" fmla="*/ 0 w 90"/>
                    <a:gd name="T31" fmla="*/ 2147483646 h 88"/>
                    <a:gd name="T32" fmla="*/ 0 w 90"/>
                    <a:gd name="T33" fmla="*/ 0 h 88"/>
                    <a:gd name="T34" fmla="*/ 2147483646 w 90"/>
                    <a:gd name="T35" fmla="*/ 0 h 88"/>
                    <a:gd name="T36" fmla="*/ 2147483646 w 90"/>
                    <a:gd name="T37" fmla="*/ 2147483646 h 88"/>
                    <a:gd name="T38" fmla="*/ 2147483646 w 90"/>
                    <a:gd name="T39" fmla="*/ 2147483646 h 88"/>
                    <a:gd name="T40" fmla="*/ 2147483646 w 90"/>
                    <a:gd name="T41" fmla="*/ 2147483646 h 88"/>
                    <a:gd name="T42" fmla="*/ 2147483646 w 90"/>
                    <a:gd name="T43" fmla="*/ 2147483646 h 88"/>
                    <a:gd name="T44" fmla="*/ 2147483646 w 90"/>
                    <a:gd name="T45" fmla="*/ 2147483646 h 88"/>
                    <a:gd name="T46" fmla="*/ 2147483646 w 90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8">
                      <a:moveTo>
                        <a:pt x="90" y="45"/>
                      </a:moveTo>
                      <a:lnTo>
                        <a:pt x="88" y="56"/>
                      </a:lnTo>
                      <a:lnTo>
                        <a:pt x="82" y="69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1" y="88"/>
                      </a:lnTo>
                      <a:lnTo>
                        <a:pt x="39" y="88"/>
                      </a:lnTo>
                      <a:lnTo>
                        <a:pt x="27" y="85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6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9"/>
                      </a:lnTo>
                      <a:lnTo>
                        <a:pt x="82" y="20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2" name="Freeform 595"/>
                <p:cNvSpPr>
                  <a:spLocks/>
                </p:cNvSpPr>
                <p:nvPr/>
              </p:nvSpPr>
              <p:spPr bwMode="auto">
                <a:xfrm flipH="1" flipV="1">
                  <a:off x="1770206" y="3296076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6"/>
                      </a:moveTo>
                      <a:lnTo>
                        <a:pt x="87" y="59"/>
                      </a:lnTo>
                      <a:lnTo>
                        <a:pt x="81" y="70"/>
                      </a:lnTo>
                      <a:lnTo>
                        <a:pt x="73" y="80"/>
                      </a:lnTo>
                      <a:lnTo>
                        <a:pt x="62" y="87"/>
                      </a:lnTo>
                      <a:lnTo>
                        <a:pt x="50" y="91"/>
                      </a:lnTo>
                      <a:lnTo>
                        <a:pt x="38" y="91"/>
                      </a:lnTo>
                      <a:lnTo>
                        <a:pt x="25" y="87"/>
                      </a:lnTo>
                      <a:lnTo>
                        <a:pt x="15" y="80"/>
                      </a:lnTo>
                      <a:lnTo>
                        <a:pt x="5" y="70"/>
                      </a:lnTo>
                      <a:lnTo>
                        <a:pt x="1" y="59"/>
                      </a:lnTo>
                      <a:lnTo>
                        <a:pt x="0" y="46"/>
                      </a:lnTo>
                      <a:lnTo>
                        <a:pt x="1" y="32"/>
                      </a:lnTo>
                      <a:lnTo>
                        <a:pt x="5" y="21"/>
                      </a:lnTo>
                      <a:lnTo>
                        <a:pt x="15" y="12"/>
                      </a:lnTo>
                      <a:lnTo>
                        <a:pt x="25" y="4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2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3" name="Freeform 596"/>
                <p:cNvSpPr>
                  <a:spLocks/>
                </p:cNvSpPr>
                <p:nvPr/>
              </p:nvSpPr>
              <p:spPr bwMode="auto">
                <a:xfrm flipH="1">
                  <a:off x="1514112" y="3327537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8" y="57"/>
                      </a:lnTo>
                      <a:lnTo>
                        <a:pt x="84" y="68"/>
                      </a:lnTo>
                      <a:lnTo>
                        <a:pt x="74" y="78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8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3"/>
                      </a:lnTo>
                      <a:lnTo>
                        <a:pt x="8" y="19"/>
                      </a:lnTo>
                      <a:lnTo>
                        <a:pt x="16" y="10"/>
                      </a:lnTo>
                      <a:lnTo>
                        <a:pt x="27" y="2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2"/>
                      </a:lnTo>
                      <a:lnTo>
                        <a:pt x="74" y="10"/>
                      </a:lnTo>
                      <a:lnTo>
                        <a:pt x="84" y="19"/>
                      </a:lnTo>
                      <a:lnTo>
                        <a:pt x="88" y="33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4" name="Freeform 597"/>
                <p:cNvSpPr>
                  <a:spLocks/>
                </p:cNvSpPr>
                <p:nvPr/>
              </p:nvSpPr>
              <p:spPr bwMode="auto">
                <a:xfrm>
                  <a:off x="1648355" y="3204950"/>
                  <a:ext cx="47853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0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5" y="79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0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4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5" name="Freeform 598"/>
                <p:cNvSpPr>
                  <a:spLocks/>
                </p:cNvSpPr>
                <p:nvPr/>
              </p:nvSpPr>
              <p:spPr bwMode="auto">
                <a:xfrm flipV="1">
                  <a:off x="1673350" y="3305684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2147483646 w 90"/>
                    <a:gd name="T7" fmla="*/ 2147483646 h 90"/>
                    <a:gd name="T8" fmla="*/ 2147483646 w 90"/>
                    <a:gd name="T9" fmla="*/ 2147483646 h 90"/>
                    <a:gd name="T10" fmla="*/ 2147483646 w 90"/>
                    <a:gd name="T11" fmla="*/ 2147483646 h 90"/>
                    <a:gd name="T12" fmla="*/ 0 w 90"/>
                    <a:gd name="T13" fmla="*/ 2147483646 h 90"/>
                    <a:gd name="T14" fmla="*/ 0 w 90"/>
                    <a:gd name="T15" fmla="*/ 2147483646 h 90"/>
                    <a:gd name="T16" fmla="*/ 0 w 90"/>
                    <a:gd name="T17" fmla="*/ 2147483646 h 90"/>
                    <a:gd name="T18" fmla="*/ 0 w 90"/>
                    <a:gd name="T19" fmla="*/ 2147483646 h 90"/>
                    <a:gd name="T20" fmla="*/ 0 w 90"/>
                    <a:gd name="T21" fmla="*/ 2147483646 h 90"/>
                    <a:gd name="T22" fmla="*/ 0 w 90"/>
                    <a:gd name="T23" fmla="*/ 2147483646 h 90"/>
                    <a:gd name="T24" fmla="*/ 0 w 90"/>
                    <a:gd name="T25" fmla="*/ 2147483646 h 90"/>
                    <a:gd name="T26" fmla="*/ 0 w 90"/>
                    <a:gd name="T27" fmla="*/ 2147483646 h 90"/>
                    <a:gd name="T28" fmla="*/ 0 w 90"/>
                    <a:gd name="T29" fmla="*/ 2147483646 h 90"/>
                    <a:gd name="T30" fmla="*/ 0 w 90"/>
                    <a:gd name="T31" fmla="*/ 2147483646 h 90"/>
                    <a:gd name="T32" fmla="*/ 0 w 90"/>
                    <a:gd name="T33" fmla="*/ 0 h 90"/>
                    <a:gd name="T34" fmla="*/ 2147483646 w 90"/>
                    <a:gd name="T35" fmla="*/ 0 h 90"/>
                    <a:gd name="T36" fmla="*/ 2147483646 w 90"/>
                    <a:gd name="T37" fmla="*/ 2147483646 h 90"/>
                    <a:gd name="T38" fmla="*/ 2147483646 w 90"/>
                    <a:gd name="T39" fmla="*/ 2147483646 h 90"/>
                    <a:gd name="T40" fmla="*/ 2147483646 w 90"/>
                    <a:gd name="T41" fmla="*/ 2147483646 h 90"/>
                    <a:gd name="T42" fmla="*/ 2147483646 w 90"/>
                    <a:gd name="T43" fmla="*/ 2147483646 h 90"/>
                    <a:gd name="T44" fmla="*/ 2147483646 w 90"/>
                    <a:gd name="T45" fmla="*/ 2147483646 h 90"/>
                    <a:gd name="T46" fmla="*/ 2147483646 w 90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90" y="45"/>
                      </a:moveTo>
                      <a:lnTo>
                        <a:pt x="88" y="58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8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8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6" name="Freeform 599"/>
                <p:cNvSpPr>
                  <a:spLocks/>
                </p:cNvSpPr>
                <p:nvPr/>
              </p:nvSpPr>
              <p:spPr bwMode="auto">
                <a:xfrm>
                  <a:off x="1568162" y="3498942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6"/>
                      </a:moveTo>
                      <a:lnTo>
                        <a:pt x="87" y="59"/>
                      </a:lnTo>
                      <a:lnTo>
                        <a:pt x="83" y="70"/>
                      </a:lnTo>
                      <a:lnTo>
                        <a:pt x="73" y="80"/>
                      </a:lnTo>
                      <a:lnTo>
                        <a:pt x="64" y="87"/>
                      </a:lnTo>
                      <a:lnTo>
                        <a:pt x="52" y="91"/>
                      </a:lnTo>
                      <a:lnTo>
                        <a:pt x="39" y="91"/>
                      </a:lnTo>
                      <a:lnTo>
                        <a:pt x="27" y="87"/>
                      </a:lnTo>
                      <a:lnTo>
                        <a:pt x="15" y="80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2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2" y="0"/>
                      </a:lnTo>
                      <a:lnTo>
                        <a:pt x="64" y="4"/>
                      </a:lnTo>
                      <a:lnTo>
                        <a:pt x="73" y="12"/>
                      </a:lnTo>
                      <a:lnTo>
                        <a:pt x="83" y="21"/>
                      </a:lnTo>
                      <a:lnTo>
                        <a:pt x="87" y="32"/>
                      </a:lnTo>
                      <a:lnTo>
                        <a:pt x="89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7" name="Freeform 600"/>
                <p:cNvSpPr>
                  <a:spLocks/>
                </p:cNvSpPr>
                <p:nvPr/>
              </p:nvSpPr>
              <p:spPr bwMode="auto">
                <a:xfrm>
                  <a:off x="1666190" y="3392627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6"/>
                      </a:moveTo>
                      <a:lnTo>
                        <a:pt x="87" y="59"/>
                      </a:lnTo>
                      <a:lnTo>
                        <a:pt x="81" y="70"/>
                      </a:lnTo>
                      <a:lnTo>
                        <a:pt x="73" y="79"/>
                      </a:lnTo>
                      <a:lnTo>
                        <a:pt x="62" y="87"/>
                      </a:lnTo>
                      <a:lnTo>
                        <a:pt x="50" y="91"/>
                      </a:lnTo>
                      <a:lnTo>
                        <a:pt x="38" y="91"/>
                      </a:lnTo>
                      <a:lnTo>
                        <a:pt x="25" y="87"/>
                      </a:lnTo>
                      <a:lnTo>
                        <a:pt x="15" y="79"/>
                      </a:lnTo>
                      <a:lnTo>
                        <a:pt x="7" y="70"/>
                      </a:lnTo>
                      <a:lnTo>
                        <a:pt x="1" y="59"/>
                      </a:lnTo>
                      <a:lnTo>
                        <a:pt x="0" y="46"/>
                      </a:lnTo>
                      <a:lnTo>
                        <a:pt x="1" y="32"/>
                      </a:lnTo>
                      <a:lnTo>
                        <a:pt x="7" y="21"/>
                      </a:lnTo>
                      <a:lnTo>
                        <a:pt x="15" y="12"/>
                      </a:lnTo>
                      <a:lnTo>
                        <a:pt x="25" y="4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2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8" name="Freeform 601"/>
                <p:cNvSpPr>
                  <a:spLocks/>
                </p:cNvSpPr>
                <p:nvPr/>
              </p:nvSpPr>
              <p:spPr bwMode="auto">
                <a:xfrm flipH="1" flipV="1">
                  <a:off x="1834777" y="3524977"/>
                  <a:ext cx="47240" cy="369332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0 w 89"/>
                    <a:gd name="T13" fmla="*/ 2147483646 h 88"/>
                    <a:gd name="T14" fmla="*/ 0 w 89"/>
                    <a:gd name="T15" fmla="*/ 2147483646 h 88"/>
                    <a:gd name="T16" fmla="*/ 0 w 89"/>
                    <a:gd name="T17" fmla="*/ 2147483646 h 88"/>
                    <a:gd name="T18" fmla="*/ 0 w 89"/>
                    <a:gd name="T19" fmla="*/ 2147483646 h 88"/>
                    <a:gd name="T20" fmla="*/ 0 w 89"/>
                    <a:gd name="T21" fmla="*/ 2147483646 h 88"/>
                    <a:gd name="T22" fmla="*/ 0 w 89"/>
                    <a:gd name="T23" fmla="*/ 2147483646 h 88"/>
                    <a:gd name="T24" fmla="*/ 0 w 89"/>
                    <a:gd name="T25" fmla="*/ 2147483646 h 88"/>
                    <a:gd name="T26" fmla="*/ 0 w 89"/>
                    <a:gd name="T27" fmla="*/ 2147483646 h 88"/>
                    <a:gd name="T28" fmla="*/ 0 w 89"/>
                    <a:gd name="T29" fmla="*/ 2147483646 h 88"/>
                    <a:gd name="T30" fmla="*/ 0 w 89"/>
                    <a:gd name="T31" fmla="*/ 2147483646 h 88"/>
                    <a:gd name="T32" fmla="*/ 0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5"/>
                      </a:moveTo>
                      <a:lnTo>
                        <a:pt x="87" y="56"/>
                      </a:lnTo>
                      <a:lnTo>
                        <a:pt x="81" y="69"/>
                      </a:lnTo>
                      <a:lnTo>
                        <a:pt x="73" y="79"/>
                      </a:lnTo>
                      <a:lnTo>
                        <a:pt x="62" y="85"/>
                      </a:lnTo>
                      <a:lnTo>
                        <a:pt x="50" y="88"/>
                      </a:lnTo>
                      <a:lnTo>
                        <a:pt x="36" y="88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5" y="69"/>
                      </a:lnTo>
                      <a:lnTo>
                        <a:pt x="2" y="56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5" y="20"/>
                      </a:lnTo>
                      <a:lnTo>
                        <a:pt x="15" y="11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9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49" name="Freeform 602"/>
                <p:cNvSpPr>
                  <a:spLocks/>
                </p:cNvSpPr>
                <p:nvPr/>
              </p:nvSpPr>
              <p:spPr bwMode="auto">
                <a:xfrm>
                  <a:off x="2083686" y="3392627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91"/>
                    <a:gd name="T2" fmla="*/ 2147483646 w 90"/>
                    <a:gd name="T3" fmla="*/ 2147483646 h 91"/>
                    <a:gd name="T4" fmla="*/ 2147483646 w 90"/>
                    <a:gd name="T5" fmla="*/ 2147483646 h 91"/>
                    <a:gd name="T6" fmla="*/ 2147483646 w 90"/>
                    <a:gd name="T7" fmla="*/ 2147483646 h 91"/>
                    <a:gd name="T8" fmla="*/ 2147483646 w 90"/>
                    <a:gd name="T9" fmla="*/ 2147483646 h 91"/>
                    <a:gd name="T10" fmla="*/ 2147483646 w 90"/>
                    <a:gd name="T11" fmla="*/ 2147483646 h 91"/>
                    <a:gd name="T12" fmla="*/ 0 w 90"/>
                    <a:gd name="T13" fmla="*/ 2147483646 h 91"/>
                    <a:gd name="T14" fmla="*/ 0 w 90"/>
                    <a:gd name="T15" fmla="*/ 2147483646 h 91"/>
                    <a:gd name="T16" fmla="*/ 0 w 90"/>
                    <a:gd name="T17" fmla="*/ 2147483646 h 91"/>
                    <a:gd name="T18" fmla="*/ 0 w 90"/>
                    <a:gd name="T19" fmla="*/ 2147483646 h 91"/>
                    <a:gd name="T20" fmla="*/ 0 w 90"/>
                    <a:gd name="T21" fmla="*/ 2147483646 h 91"/>
                    <a:gd name="T22" fmla="*/ 0 w 90"/>
                    <a:gd name="T23" fmla="*/ 2147483646 h 91"/>
                    <a:gd name="T24" fmla="*/ 0 w 90"/>
                    <a:gd name="T25" fmla="*/ 2147483646 h 91"/>
                    <a:gd name="T26" fmla="*/ 0 w 90"/>
                    <a:gd name="T27" fmla="*/ 2147483646 h 91"/>
                    <a:gd name="T28" fmla="*/ 0 w 90"/>
                    <a:gd name="T29" fmla="*/ 2147483646 h 91"/>
                    <a:gd name="T30" fmla="*/ 0 w 90"/>
                    <a:gd name="T31" fmla="*/ 2147483646 h 91"/>
                    <a:gd name="T32" fmla="*/ 0 w 90"/>
                    <a:gd name="T33" fmla="*/ 0 h 91"/>
                    <a:gd name="T34" fmla="*/ 2147483646 w 90"/>
                    <a:gd name="T35" fmla="*/ 0 h 91"/>
                    <a:gd name="T36" fmla="*/ 2147483646 w 90"/>
                    <a:gd name="T37" fmla="*/ 2147483646 h 91"/>
                    <a:gd name="T38" fmla="*/ 2147483646 w 90"/>
                    <a:gd name="T39" fmla="*/ 2147483646 h 91"/>
                    <a:gd name="T40" fmla="*/ 2147483646 w 90"/>
                    <a:gd name="T41" fmla="*/ 2147483646 h 91"/>
                    <a:gd name="T42" fmla="*/ 2147483646 w 90"/>
                    <a:gd name="T43" fmla="*/ 2147483646 h 91"/>
                    <a:gd name="T44" fmla="*/ 2147483646 w 90"/>
                    <a:gd name="T45" fmla="*/ 2147483646 h 91"/>
                    <a:gd name="T46" fmla="*/ 2147483646 w 90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1">
                      <a:moveTo>
                        <a:pt x="90" y="46"/>
                      </a:moveTo>
                      <a:lnTo>
                        <a:pt x="88" y="59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1" y="91"/>
                      </a:lnTo>
                      <a:lnTo>
                        <a:pt x="39" y="91"/>
                      </a:lnTo>
                      <a:lnTo>
                        <a:pt x="26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2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0" name="Freeform 603"/>
                <p:cNvSpPr>
                  <a:spLocks/>
                </p:cNvSpPr>
                <p:nvPr/>
              </p:nvSpPr>
              <p:spPr bwMode="auto">
                <a:xfrm>
                  <a:off x="1955042" y="3341568"/>
                  <a:ext cx="46038" cy="47625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2147483646 w 89"/>
                    <a:gd name="T13" fmla="*/ 2147483646 h 88"/>
                    <a:gd name="T14" fmla="*/ 2147483646 w 89"/>
                    <a:gd name="T15" fmla="*/ 2147483646 h 88"/>
                    <a:gd name="T16" fmla="*/ 2147483646 w 89"/>
                    <a:gd name="T17" fmla="*/ 2147483646 h 88"/>
                    <a:gd name="T18" fmla="*/ 2147483646 w 89"/>
                    <a:gd name="T19" fmla="*/ 2147483646 h 88"/>
                    <a:gd name="T20" fmla="*/ 2147483646 w 89"/>
                    <a:gd name="T21" fmla="*/ 2147483646 h 88"/>
                    <a:gd name="T22" fmla="*/ 0 w 89"/>
                    <a:gd name="T23" fmla="*/ 2147483646 h 88"/>
                    <a:gd name="T24" fmla="*/ 2147483646 w 89"/>
                    <a:gd name="T25" fmla="*/ 2147483646 h 88"/>
                    <a:gd name="T26" fmla="*/ 2147483646 w 89"/>
                    <a:gd name="T27" fmla="*/ 2147483646 h 88"/>
                    <a:gd name="T28" fmla="*/ 2147483646 w 89"/>
                    <a:gd name="T29" fmla="*/ 2147483646 h 88"/>
                    <a:gd name="T30" fmla="*/ 2147483646 w 89"/>
                    <a:gd name="T31" fmla="*/ 2147483646 h 88"/>
                    <a:gd name="T32" fmla="*/ 2147483646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3"/>
                      </a:moveTo>
                      <a:lnTo>
                        <a:pt x="88" y="56"/>
                      </a:lnTo>
                      <a:lnTo>
                        <a:pt x="84" y="68"/>
                      </a:lnTo>
                      <a:lnTo>
                        <a:pt x="74" y="77"/>
                      </a:lnTo>
                      <a:lnTo>
                        <a:pt x="64" y="85"/>
                      </a:lnTo>
                      <a:lnTo>
                        <a:pt x="53" y="88"/>
                      </a:lnTo>
                      <a:lnTo>
                        <a:pt x="39" y="88"/>
                      </a:lnTo>
                      <a:lnTo>
                        <a:pt x="27" y="85"/>
                      </a:lnTo>
                      <a:lnTo>
                        <a:pt x="16" y="77"/>
                      </a:lnTo>
                      <a:lnTo>
                        <a:pt x="8" y="68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0"/>
                      </a:lnTo>
                      <a:lnTo>
                        <a:pt x="8" y="19"/>
                      </a:lnTo>
                      <a:lnTo>
                        <a:pt x="16" y="9"/>
                      </a:lnTo>
                      <a:lnTo>
                        <a:pt x="27" y="2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2"/>
                      </a:lnTo>
                      <a:lnTo>
                        <a:pt x="74" y="9"/>
                      </a:lnTo>
                      <a:lnTo>
                        <a:pt x="84" y="19"/>
                      </a:lnTo>
                      <a:lnTo>
                        <a:pt x="88" y="30"/>
                      </a:lnTo>
                      <a:lnTo>
                        <a:pt x="89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1" name="Freeform 604"/>
                <p:cNvSpPr>
                  <a:spLocks/>
                </p:cNvSpPr>
                <p:nvPr/>
              </p:nvSpPr>
              <p:spPr bwMode="auto">
                <a:xfrm>
                  <a:off x="1882017" y="3495556"/>
                  <a:ext cx="47625" cy="52387"/>
                </a:xfrm>
                <a:custGeom>
                  <a:avLst/>
                  <a:gdLst>
                    <a:gd name="T0" fmla="*/ 2147483646 w 87"/>
                    <a:gd name="T1" fmla="*/ 2147483646 h 91"/>
                    <a:gd name="T2" fmla="*/ 2147483646 w 87"/>
                    <a:gd name="T3" fmla="*/ 2147483646 h 91"/>
                    <a:gd name="T4" fmla="*/ 2147483646 w 87"/>
                    <a:gd name="T5" fmla="*/ 2147483646 h 91"/>
                    <a:gd name="T6" fmla="*/ 2147483646 w 87"/>
                    <a:gd name="T7" fmla="*/ 2147483646 h 91"/>
                    <a:gd name="T8" fmla="*/ 2147483646 w 87"/>
                    <a:gd name="T9" fmla="*/ 2147483646 h 91"/>
                    <a:gd name="T10" fmla="*/ 2147483646 w 87"/>
                    <a:gd name="T11" fmla="*/ 2147483646 h 91"/>
                    <a:gd name="T12" fmla="*/ 2147483646 w 87"/>
                    <a:gd name="T13" fmla="*/ 2147483646 h 91"/>
                    <a:gd name="T14" fmla="*/ 2147483646 w 87"/>
                    <a:gd name="T15" fmla="*/ 2147483646 h 91"/>
                    <a:gd name="T16" fmla="*/ 2147483646 w 87"/>
                    <a:gd name="T17" fmla="*/ 2147483646 h 91"/>
                    <a:gd name="T18" fmla="*/ 2147483646 w 87"/>
                    <a:gd name="T19" fmla="*/ 2147483646 h 91"/>
                    <a:gd name="T20" fmla="*/ 0 w 87"/>
                    <a:gd name="T21" fmla="*/ 2147483646 h 91"/>
                    <a:gd name="T22" fmla="*/ 0 w 87"/>
                    <a:gd name="T23" fmla="*/ 2147483646 h 91"/>
                    <a:gd name="T24" fmla="*/ 0 w 87"/>
                    <a:gd name="T25" fmla="*/ 2147483646 h 91"/>
                    <a:gd name="T26" fmla="*/ 2147483646 w 87"/>
                    <a:gd name="T27" fmla="*/ 2147483646 h 91"/>
                    <a:gd name="T28" fmla="*/ 2147483646 w 87"/>
                    <a:gd name="T29" fmla="*/ 2147483646 h 91"/>
                    <a:gd name="T30" fmla="*/ 2147483646 w 87"/>
                    <a:gd name="T31" fmla="*/ 2147483646 h 91"/>
                    <a:gd name="T32" fmla="*/ 2147483646 w 87"/>
                    <a:gd name="T33" fmla="*/ 0 h 91"/>
                    <a:gd name="T34" fmla="*/ 2147483646 w 87"/>
                    <a:gd name="T35" fmla="*/ 0 h 91"/>
                    <a:gd name="T36" fmla="*/ 2147483646 w 87"/>
                    <a:gd name="T37" fmla="*/ 2147483646 h 91"/>
                    <a:gd name="T38" fmla="*/ 2147483646 w 87"/>
                    <a:gd name="T39" fmla="*/ 2147483646 h 91"/>
                    <a:gd name="T40" fmla="*/ 2147483646 w 87"/>
                    <a:gd name="T41" fmla="*/ 2147483646 h 91"/>
                    <a:gd name="T42" fmla="*/ 2147483646 w 87"/>
                    <a:gd name="T43" fmla="*/ 2147483646 h 91"/>
                    <a:gd name="T44" fmla="*/ 2147483646 w 87"/>
                    <a:gd name="T45" fmla="*/ 2147483646 h 91"/>
                    <a:gd name="T46" fmla="*/ 2147483646 w 87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91">
                      <a:moveTo>
                        <a:pt x="87" y="46"/>
                      </a:moveTo>
                      <a:lnTo>
                        <a:pt x="85" y="59"/>
                      </a:lnTo>
                      <a:lnTo>
                        <a:pt x="81" y="70"/>
                      </a:lnTo>
                      <a:lnTo>
                        <a:pt x="71" y="80"/>
                      </a:lnTo>
                      <a:lnTo>
                        <a:pt x="62" y="87"/>
                      </a:lnTo>
                      <a:lnTo>
                        <a:pt x="50" y="91"/>
                      </a:lnTo>
                      <a:lnTo>
                        <a:pt x="36" y="91"/>
                      </a:lnTo>
                      <a:lnTo>
                        <a:pt x="25" y="87"/>
                      </a:lnTo>
                      <a:lnTo>
                        <a:pt x="13" y="80"/>
                      </a:lnTo>
                      <a:lnTo>
                        <a:pt x="5" y="70"/>
                      </a:lnTo>
                      <a:lnTo>
                        <a:pt x="0" y="59"/>
                      </a:lnTo>
                      <a:lnTo>
                        <a:pt x="0" y="46"/>
                      </a:lnTo>
                      <a:lnTo>
                        <a:pt x="0" y="32"/>
                      </a:lnTo>
                      <a:lnTo>
                        <a:pt x="5" y="21"/>
                      </a:lnTo>
                      <a:lnTo>
                        <a:pt x="13" y="12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1" y="12"/>
                      </a:lnTo>
                      <a:lnTo>
                        <a:pt x="81" y="21"/>
                      </a:lnTo>
                      <a:lnTo>
                        <a:pt x="85" y="32"/>
                      </a:lnTo>
                      <a:lnTo>
                        <a:pt x="87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2" name="Freeform 605"/>
                <p:cNvSpPr>
                  <a:spLocks/>
                </p:cNvSpPr>
                <p:nvPr/>
              </p:nvSpPr>
              <p:spPr bwMode="auto">
                <a:xfrm>
                  <a:off x="2182055" y="3536831"/>
                  <a:ext cx="46037" cy="50800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70"/>
                      </a:lnTo>
                      <a:lnTo>
                        <a:pt x="73" y="79"/>
                      </a:lnTo>
                      <a:lnTo>
                        <a:pt x="62" y="87"/>
                      </a:lnTo>
                      <a:lnTo>
                        <a:pt x="50" y="90"/>
                      </a:lnTo>
                      <a:lnTo>
                        <a:pt x="36" y="90"/>
                      </a:lnTo>
                      <a:lnTo>
                        <a:pt x="25" y="87"/>
                      </a:lnTo>
                      <a:lnTo>
                        <a:pt x="15" y="79"/>
                      </a:lnTo>
                      <a:lnTo>
                        <a:pt x="5" y="70"/>
                      </a:lnTo>
                      <a:lnTo>
                        <a:pt x="1" y="58"/>
                      </a:lnTo>
                      <a:lnTo>
                        <a:pt x="0" y="45"/>
                      </a:lnTo>
                      <a:lnTo>
                        <a:pt x="1" y="32"/>
                      </a:lnTo>
                      <a:lnTo>
                        <a:pt x="5" y="21"/>
                      </a:lnTo>
                      <a:lnTo>
                        <a:pt x="15" y="11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1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3" name="Freeform 606"/>
                <p:cNvSpPr>
                  <a:spLocks/>
                </p:cNvSpPr>
                <p:nvPr/>
              </p:nvSpPr>
              <p:spPr bwMode="auto">
                <a:xfrm>
                  <a:off x="2285242" y="3468568"/>
                  <a:ext cx="46038" cy="44450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2147483646 w 89"/>
                    <a:gd name="T13" fmla="*/ 2147483646 h 91"/>
                    <a:gd name="T14" fmla="*/ 2147483646 w 89"/>
                    <a:gd name="T15" fmla="*/ 2147483646 h 91"/>
                    <a:gd name="T16" fmla="*/ 2147483646 w 89"/>
                    <a:gd name="T17" fmla="*/ 2147483646 h 91"/>
                    <a:gd name="T18" fmla="*/ 2147483646 w 89"/>
                    <a:gd name="T19" fmla="*/ 2147483646 h 91"/>
                    <a:gd name="T20" fmla="*/ 2147483646 w 89"/>
                    <a:gd name="T21" fmla="*/ 2147483646 h 91"/>
                    <a:gd name="T22" fmla="*/ 0 w 89"/>
                    <a:gd name="T23" fmla="*/ 2147483646 h 91"/>
                    <a:gd name="T24" fmla="*/ 2147483646 w 89"/>
                    <a:gd name="T25" fmla="*/ 2147483646 h 91"/>
                    <a:gd name="T26" fmla="*/ 2147483646 w 89"/>
                    <a:gd name="T27" fmla="*/ 2147483646 h 91"/>
                    <a:gd name="T28" fmla="*/ 2147483646 w 89"/>
                    <a:gd name="T29" fmla="*/ 2147483646 h 91"/>
                    <a:gd name="T30" fmla="*/ 2147483646 w 89"/>
                    <a:gd name="T31" fmla="*/ 2147483646 h 91"/>
                    <a:gd name="T32" fmla="*/ 2147483646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3" y="91"/>
                      </a:lnTo>
                      <a:lnTo>
                        <a:pt x="39" y="91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4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4" name="Freeform 607"/>
                <p:cNvSpPr>
                  <a:spLocks/>
                </p:cNvSpPr>
                <p:nvPr/>
              </p:nvSpPr>
              <p:spPr bwMode="auto">
                <a:xfrm>
                  <a:off x="2123317" y="3320931"/>
                  <a:ext cx="49213" cy="44450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4" y="78"/>
                      </a:lnTo>
                      <a:lnTo>
                        <a:pt x="62" y="85"/>
                      </a:lnTo>
                      <a:lnTo>
                        <a:pt x="50" y="89"/>
                      </a:lnTo>
                      <a:lnTo>
                        <a:pt x="39" y="89"/>
                      </a:lnTo>
                      <a:lnTo>
                        <a:pt x="25" y="85"/>
                      </a:lnTo>
                      <a:lnTo>
                        <a:pt x="15" y="78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5" y="10"/>
                      </a:lnTo>
                      <a:lnTo>
                        <a:pt x="25" y="2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2" y="2"/>
                      </a:lnTo>
                      <a:lnTo>
                        <a:pt x="74" y="10"/>
                      </a:lnTo>
                      <a:lnTo>
                        <a:pt x="81" y="19"/>
                      </a:lnTo>
                      <a:lnTo>
                        <a:pt x="87" y="3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5" name="Freeform 608"/>
                <p:cNvSpPr>
                  <a:spLocks/>
                </p:cNvSpPr>
                <p:nvPr/>
              </p:nvSpPr>
              <p:spPr bwMode="auto">
                <a:xfrm>
                  <a:off x="2020130" y="3519368"/>
                  <a:ext cx="46037" cy="52388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2147483646 w 90"/>
                    <a:gd name="T7" fmla="*/ 2147483646 h 90"/>
                    <a:gd name="T8" fmla="*/ 2147483646 w 90"/>
                    <a:gd name="T9" fmla="*/ 2147483646 h 90"/>
                    <a:gd name="T10" fmla="*/ 2147483646 w 90"/>
                    <a:gd name="T11" fmla="*/ 2147483646 h 90"/>
                    <a:gd name="T12" fmla="*/ 2147483646 w 90"/>
                    <a:gd name="T13" fmla="*/ 2147483646 h 90"/>
                    <a:gd name="T14" fmla="*/ 2147483646 w 90"/>
                    <a:gd name="T15" fmla="*/ 2147483646 h 90"/>
                    <a:gd name="T16" fmla="*/ 2147483646 w 90"/>
                    <a:gd name="T17" fmla="*/ 2147483646 h 90"/>
                    <a:gd name="T18" fmla="*/ 2147483646 w 90"/>
                    <a:gd name="T19" fmla="*/ 2147483646 h 90"/>
                    <a:gd name="T20" fmla="*/ 2147483646 w 90"/>
                    <a:gd name="T21" fmla="*/ 2147483646 h 90"/>
                    <a:gd name="T22" fmla="*/ 0 w 90"/>
                    <a:gd name="T23" fmla="*/ 2147483646 h 90"/>
                    <a:gd name="T24" fmla="*/ 2147483646 w 90"/>
                    <a:gd name="T25" fmla="*/ 2147483646 h 90"/>
                    <a:gd name="T26" fmla="*/ 2147483646 w 90"/>
                    <a:gd name="T27" fmla="*/ 2147483646 h 90"/>
                    <a:gd name="T28" fmla="*/ 2147483646 w 90"/>
                    <a:gd name="T29" fmla="*/ 2147483646 h 90"/>
                    <a:gd name="T30" fmla="*/ 2147483646 w 90"/>
                    <a:gd name="T31" fmla="*/ 2147483646 h 90"/>
                    <a:gd name="T32" fmla="*/ 2147483646 w 90"/>
                    <a:gd name="T33" fmla="*/ 0 h 90"/>
                    <a:gd name="T34" fmla="*/ 2147483646 w 90"/>
                    <a:gd name="T35" fmla="*/ 0 h 90"/>
                    <a:gd name="T36" fmla="*/ 2147483646 w 90"/>
                    <a:gd name="T37" fmla="*/ 2147483646 h 90"/>
                    <a:gd name="T38" fmla="*/ 2147483646 w 90"/>
                    <a:gd name="T39" fmla="*/ 2147483646 h 90"/>
                    <a:gd name="T40" fmla="*/ 2147483646 w 90"/>
                    <a:gd name="T41" fmla="*/ 2147483646 h 90"/>
                    <a:gd name="T42" fmla="*/ 2147483646 w 90"/>
                    <a:gd name="T43" fmla="*/ 2147483646 h 90"/>
                    <a:gd name="T44" fmla="*/ 2147483646 w 90"/>
                    <a:gd name="T45" fmla="*/ 2147483646 h 90"/>
                    <a:gd name="T46" fmla="*/ 2147483646 w 90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90" y="45"/>
                      </a:moveTo>
                      <a:lnTo>
                        <a:pt x="88" y="58"/>
                      </a:lnTo>
                      <a:lnTo>
                        <a:pt x="82" y="69"/>
                      </a:lnTo>
                      <a:lnTo>
                        <a:pt x="74" y="79"/>
                      </a:lnTo>
                      <a:lnTo>
                        <a:pt x="64" y="86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8" y="86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8" y="3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3"/>
                      </a:lnTo>
                      <a:lnTo>
                        <a:pt x="74" y="11"/>
                      </a:lnTo>
                      <a:lnTo>
                        <a:pt x="82" y="20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6" name="Freeform 609"/>
                <p:cNvSpPr>
                  <a:spLocks/>
                </p:cNvSpPr>
                <p:nvPr/>
              </p:nvSpPr>
              <p:spPr bwMode="auto">
                <a:xfrm>
                  <a:off x="1725756" y="3575374"/>
                  <a:ext cx="44450" cy="50800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0" y="90"/>
                      </a:lnTo>
                      <a:lnTo>
                        <a:pt x="37" y="90"/>
                      </a:lnTo>
                      <a:lnTo>
                        <a:pt x="25" y="87"/>
                      </a:lnTo>
                      <a:lnTo>
                        <a:pt x="16" y="79"/>
                      </a:lnTo>
                      <a:lnTo>
                        <a:pt x="6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6" y="11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7" name="Freeform 610"/>
                <p:cNvSpPr>
                  <a:spLocks/>
                </p:cNvSpPr>
                <p:nvPr/>
              </p:nvSpPr>
              <p:spPr bwMode="auto">
                <a:xfrm>
                  <a:off x="1656592" y="3489206"/>
                  <a:ext cx="46038" cy="47625"/>
                </a:xfrm>
                <a:custGeom>
                  <a:avLst/>
                  <a:gdLst>
                    <a:gd name="T0" fmla="*/ 2147483646 w 90"/>
                    <a:gd name="T1" fmla="*/ 2147483646 h 91"/>
                    <a:gd name="T2" fmla="*/ 2147483646 w 90"/>
                    <a:gd name="T3" fmla="*/ 2147483646 h 91"/>
                    <a:gd name="T4" fmla="*/ 2147483646 w 90"/>
                    <a:gd name="T5" fmla="*/ 2147483646 h 91"/>
                    <a:gd name="T6" fmla="*/ 2147483646 w 90"/>
                    <a:gd name="T7" fmla="*/ 2147483646 h 91"/>
                    <a:gd name="T8" fmla="*/ 2147483646 w 90"/>
                    <a:gd name="T9" fmla="*/ 2147483646 h 91"/>
                    <a:gd name="T10" fmla="*/ 2147483646 w 90"/>
                    <a:gd name="T11" fmla="*/ 2147483646 h 91"/>
                    <a:gd name="T12" fmla="*/ 2147483646 w 90"/>
                    <a:gd name="T13" fmla="*/ 2147483646 h 91"/>
                    <a:gd name="T14" fmla="*/ 2147483646 w 90"/>
                    <a:gd name="T15" fmla="*/ 2147483646 h 91"/>
                    <a:gd name="T16" fmla="*/ 2147483646 w 90"/>
                    <a:gd name="T17" fmla="*/ 2147483646 h 91"/>
                    <a:gd name="T18" fmla="*/ 2147483646 w 90"/>
                    <a:gd name="T19" fmla="*/ 2147483646 h 91"/>
                    <a:gd name="T20" fmla="*/ 2147483646 w 90"/>
                    <a:gd name="T21" fmla="*/ 2147483646 h 91"/>
                    <a:gd name="T22" fmla="*/ 0 w 90"/>
                    <a:gd name="T23" fmla="*/ 2147483646 h 91"/>
                    <a:gd name="T24" fmla="*/ 2147483646 w 90"/>
                    <a:gd name="T25" fmla="*/ 2147483646 h 91"/>
                    <a:gd name="T26" fmla="*/ 2147483646 w 90"/>
                    <a:gd name="T27" fmla="*/ 2147483646 h 91"/>
                    <a:gd name="T28" fmla="*/ 2147483646 w 90"/>
                    <a:gd name="T29" fmla="*/ 2147483646 h 91"/>
                    <a:gd name="T30" fmla="*/ 2147483646 w 90"/>
                    <a:gd name="T31" fmla="*/ 2147483646 h 91"/>
                    <a:gd name="T32" fmla="*/ 2147483646 w 90"/>
                    <a:gd name="T33" fmla="*/ 0 h 91"/>
                    <a:gd name="T34" fmla="*/ 2147483646 w 90"/>
                    <a:gd name="T35" fmla="*/ 0 h 91"/>
                    <a:gd name="T36" fmla="*/ 2147483646 w 90"/>
                    <a:gd name="T37" fmla="*/ 2147483646 h 91"/>
                    <a:gd name="T38" fmla="*/ 2147483646 w 90"/>
                    <a:gd name="T39" fmla="*/ 2147483646 h 91"/>
                    <a:gd name="T40" fmla="*/ 2147483646 w 90"/>
                    <a:gd name="T41" fmla="*/ 2147483646 h 91"/>
                    <a:gd name="T42" fmla="*/ 2147483646 w 90"/>
                    <a:gd name="T43" fmla="*/ 2147483646 h 91"/>
                    <a:gd name="T44" fmla="*/ 2147483646 w 90"/>
                    <a:gd name="T45" fmla="*/ 2147483646 h 91"/>
                    <a:gd name="T46" fmla="*/ 2147483646 w 90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1">
                      <a:moveTo>
                        <a:pt x="90" y="46"/>
                      </a:moveTo>
                      <a:lnTo>
                        <a:pt x="88" y="59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1" y="91"/>
                      </a:lnTo>
                      <a:lnTo>
                        <a:pt x="39" y="91"/>
                      </a:lnTo>
                      <a:lnTo>
                        <a:pt x="28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2"/>
                      </a:lnTo>
                      <a:lnTo>
                        <a:pt x="28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8" name="Freeform 611"/>
                <p:cNvSpPr>
                  <a:spLocks/>
                </p:cNvSpPr>
                <p:nvPr/>
              </p:nvSpPr>
              <p:spPr bwMode="auto">
                <a:xfrm>
                  <a:off x="2285242" y="3176468"/>
                  <a:ext cx="46038" cy="52388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9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9"/>
                      </a:lnTo>
                      <a:lnTo>
                        <a:pt x="84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59" name="Freeform 612"/>
                <p:cNvSpPr>
                  <a:spLocks/>
                </p:cNvSpPr>
                <p:nvPr/>
              </p:nvSpPr>
              <p:spPr bwMode="auto">
                <a:xfrm>
                  <a:off x="2478917" y="3185993"/>
                  <a:ext cx="46038" cy="49213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2147483646 w 90"/>
                    <a:gd name="T13" fmla="*/ 2147483646 h 89"/>
                    <a:gd name="T14" fmla="*/ 2147483646 w 90"/>
                    <a:gd name="T15" fmla="*/ 2147483646 h 89"/>
                    <a:gd name="T16" fmla="*/ 2147483646 w 90"/>
                    <a:gd name="T17" fmla="*/ 2147483646 h 89"/>
                    <a:gd name="T18" fmla="*/ 2147483646 w 90"/>
                    <a:gd name="T19" fmla="*/ 2147483646 h 89"/>
                    <a:gd name="T20" fmla="*/ 2147483646 w 90"/>
                    <a:gd name="T21" fmla="*/ 2147483646 h 89"/>
                    <a:gd name="T22" fmla="*/ 0 w 90"/>
                    <a:gd name="T23" fmla="*/ 2147483646 h 89"/>
                    <a:gd name="T24" fmla="*/ 2147483646 w 90"/>
                    <a:gd name="T25" fmla="*/ 2147483646 h 89"/>
                    <a:gd name="T26" fmla="*/ 2147483646 w 90"/>
                    <a:gd name="T27" fmla="*/ 2147483646 h 89"/>
                    <a:gd name="T28" fmla="*/ 2147483646 w 90"/>
                    <a:gd name="T29" fmla="*/ 2147483646 h 89"/>
                    <a:gd name="T30" fmla="*/ 2147483646 w 90"/>
                    <a:gd name="T31" fmla="*/ 2147483646 h 89"/>
                    <a:gd name="T32" fmla="*/ 2147483646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5"/>
                      </a:moveTo>
                      <a:lnTo>
                        <a:pt x="88" y="57"/>
                      </a:lnTo>
                      <a:lnTo>
                        <a:pt x="82" y="68"/>
                      </a:lnTo>
                      <a:lnTo>
                        <a:pt x="74" y="79"/>
                      </a:lnTo>
                      <a:lnTo>
                        <a:pt x="62" y="85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6" y="85"/>
                      </a:lnTo>
                      <a:lnTo>
                        <a:pt x="16" y="79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9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9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0" name="Freeform 613"/>
                <p:cNvSpPr>
                  <a:spLocks/>
                </p:cNvSpPr>
                <p:nvPr/>
              </p:nvSpPr>
              <p:spPr bwMode="auto">
                <a:xfrm>
                  <a:off x="1955869" y="3659552"/>
                  <a:ext cx="47625" cy="47625"/>
                </a:xfrm>
                <a:custGeom>
                  <a:avLst/>
                  <a:gdLst>
                    <a:gd name="T0" fmla="*/ 2147483646 w 87"/>
                    <a:gd name="T1" fmla="*/ 2147483646 h 89"/>
                    <a:gd name="T2" fmla="*/ 2147483646 w 87"/>
                    <a:gd name="T3" fmla="*/ 2147483646 h 89"/>
                    <a:gd name="T4" fmla="*/ 2147483646 w 87"/>
                    <a:gd name="T5" fmla="*/ 2147483646 h 89"/>
                    <a:gd name="T6" fmla="*/ 2147483646 w 87"/>
                    <a:gd name="T7" fmla="*/ 2147483646 h 89"/>
                    <a:gd name="T8" fmla="*/ 2147483646 w 87"/>
                    <a:gd name="T9" fmla="*/ 2147483646 h 89"/>
                    <a:gd name="T10" fmla="*/ 2147483646 w 87"/>
                    <a:gd name="T11" fmla="*/ 2147483646 h 89"/>
                    <a:gd name="T12" fmla="*/ 2147483646 w 87"/>
                    <a:gd name="T13" fmla="*/ 2147483646 h 89"/>
                    <a:gd name="T14" fmla="*/ 2147483646 w 87"/>
                    <a:gd name="T15" fmla="*/ 2147483646 h 89"/>
                    <a:gd name="T16" fmla="*/ 2147483646 w 87"/>
                    <a:gd name="T17" fmla="*/ 2147483646 h 89"/>
                    <a:gd name="T18" fmla="*/ 2147483646 w 87"/>
                    <a:gd name="T19" fmla="*/ 2147483646 h 89"/>
                    <a:gd name="T20" fmla="*/ 2147483646 w 87"/>
                    <a:gd name="T21" fmla="*/ 2147483646 h 89"/>
                    <a:gd name="T22" fmla="*/ 0 w 87"/>
                    <a:gd name="T23" fmla="*/ 2147483646 h 89"/>
                    <a:gd name="T24" fmla="*/ 2147483646 w 87"/>
                    <a:gd name="T25" fmla="*/ 2147483646 h 89"/>
                    <a:gd name="T26" fmla="*/ 2147483646 w 87"/>
                    <a:gd name="T27" fmla="*/ 2147483646 h 89"/>
                    <a:gd name="T28" fmla="*/ 2147483646 w 87"/>
                    <a:gd name="T29" fmla="*/ 2147483646 h 89"/>
                    <a:gd name="T30" fmla="*/ 2147483646 w 87"/>
                    <a:gd name="T31" fmla="*/ 2147483646 h 89"/>
                    <a:gd name="T32" fmla="*/ 2147483646 w 87"/>
                    <a:gd name="T33" fmla="*/ 0 h 89"/>
                    <a:gd name="T34" fmla="*/ 2147483646 w 87"/>
                    <a:gd name="T35" fmla="*/ 0 h 89"/>
                    <a:gd name="T36" fmla="*/ 2147483646 w 87"/>
                    <a:gd name="T37" fmla="*/ 2147483646 h 89"/>
                    <a:gd name="T38" fmla="*/ 2147483646 w 87"/>
                    <a:gd name="T39" fmla="*/ 2147483646 h 89"/>
                    <a:gd name="T40" fmla="*/ 2147483646 w 87"/>
                    <a:gd name="T41" fmla="*/ 2147483646 h 89"/>
                    <a:gd name="T42" fmla="*/ 2147483646 w 87"/>
                    <a:gd name="T43" fmla="*/ 2147483646 h 89"/>
                    <a:gd name="T44" fmla="*/ 2147483646 w 87"/>
                    <a:gd name="T45" fmla="*/ 2147483646 h 89"/>
                    <a:gd name="T46" fmla="*/ 2147483646 w 87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89">
                      <a:moveTo>
                        <a:pt x="87" y="43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4" y="77"/>
                      </a:lnTo>
                      <a:lnTo>
                        <a:pt x="62" y="85"/>
                      </a:lnTo>
                      <a:lnTo>
                        <a:pt x="50" y="89"/>
                      </a:lnTo>
                      <a:lnTo>
                        <a:pt x="37" y="89"/>
                      </a:lnTo>
                      <a:lnTo>
                        <a:pt x="25" y="85"/>
                      </a:lnTo>
                      <a:lnTo>
                        <a:pt x="16" y="77"/>
                      </a:lnTo>
                      <a:lnTo>
                        <a:pt x="6" y="68"/>
                      </a:lnTo>
                      <a:lnTo>
                        <a:pt x="2" y="57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6" y="19"/>
                      </a:lnTo>
                      <a:lnTo>
                        <a:pt x="16" y="9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9"/>
                      </a:lnTo>
                      <a:lnTo>
                        <a:pt x="81" y="19"/>
                      </a:lnTo>
                      <a:lnTo>
                        <a:pt x="87" y="32"/>
                      </a:lnTo>
                      <a:lnTo>
                        <a:pt x="87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1" name="Freeform 614"/>
                <p:cNvSpPr>
                  <a:spLocks/>
                </p:cNvSpPr>
                <p:nvPr/>
              </p:nvSpPr>
              <p:spPr bwMode="auto">
                <a:xfrm>
                  <a:off x="2442964" y="3478961"/>
                  <a:ext cx="46038" cy="47625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2147483646 w 90"/>
                    <a:gd name="T13" fmla="*/ 2147483646 h 89"/>
                    <a:gd name="T14" fmla="*/ 2147483646 w 90"/>
                    <a:gd name="T15" fmla="*/ 2147483646 h 89"/>
                    <a:gd name="T16" fmla="*/ 2147483646 w 90"/>
                    <a:gd name="T17" fmla="*/ 2147483646 h 89"/>
                    <a:gd name="T18" fmla="*/ 2147483646 w 90"/>
                    <a:gd name="T19" fmla="*/ 2147483646 h 89"/>
                    <a:gd name="T20" fmla="*/ 2147483646 w 90"/>
                    <a:gd name="T21" fmla="*/ 2147483646 h 89"/>
                    <a:gd name="T22" fmla="*/ 0 w 90"/>
                    <a:gd name="T23" fmla="*/ 2147483646 h 89"/>
                    <a:gd name="T24" fmla="*/ 2147483646 w 90"/>
                    <a:gd name="T25" fmla="*/ 2147483646 h 89"/>
                    <a:gd name="T26" fmla="*/ 2147483646 w 90"/>
                    <a:gd name="T27" fmla="*/ 2147483646 h 89"/>
                    <a:gd name="T28" fmla="*/ 2147483646 w 90"/>
                    <a:gd name="T29" fmla="*/ 2147483646 h 89"/>
                    <a:gd name="T30" fmla="*/ 2147483646 w 90"/>
                    <a:gd name="T31" fmla="*/ 2147483646 h 89"/>
                    <a:gd name="T32" fmla="*/ 2147483646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4"/>
                      </a:moveTo>
                      <a:lnTo>
                        <a:pt x="88" y="57"/>
                      </a:lnTo>
                      <a:lnTo>
                        <a:pt x="82" y="68"/>
                      </a:lnTo>
                      <a:lnTo>
                        <a:pt x="74" y="77"/>
                      </a:lnTo>
                      <a:lnTo>
                        <a:pt x="64" y="85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6" y="85"/>
                      </a:lnTo>
                      <a:lnTo>
                        <a:pt x="16" y="77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6" y="10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2" y="19"/>
                      </a:lnTo>
                      <a:lnTo>
                        <a:pt x="88" y="32"/>
                      </a:lnTo>
                      <a:lnTo>
                        <a:pt x="90" y="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2" name="Freeform 615"/>
                <p:cNvSpPr>
                  <a:spLocks/>
                </p:cNvSpPr>
                <p:nvPr/>
              </p:nvSpPr>
              <p:spPr bwMode="auto">
                <a:xfrm>
                  <a:off x="2182055" y="3039943"/>
                  <a:ext cx="46037" cy="47625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69"/>
                      </a:lnTo>
                      <a:lnTo>
                        <a:pt x="73" y="79"/>
                      </a:lnTo>
                      <a:lnTo>
                        <a:pt x="62" y="86"/>
                      </a:lnTo>
                      <a:lnTo>
                        <a:pt x="50" y="90"/>
                      </a:lnTo>
                      <a:lnTo>
                        <a:pt x="36" y="90"/>
                      </a:lnTo>
                      <a:lnTo>
                        <a:pt x="25" y="86"/>
                      </a:lnTo>
                      <a:lnTo>
                        <a:pt x="15" y="79"/>
                      </a:lnTo>
                      <a:lnTo>
                        <a:pt x="5" y="69"/>
                      </a:lnTo>
                      <a:lnTo>
                        <a:pt x="1" y="58"/>
                      </a:lnTo>
                      <a:lnTo>
                        <a:pt x="0" y="45"/>
                      </a:lnTo>
                      <a:lnTo>
                        <a:pt x="1" y="32"/>
                      </a:lnTo>
                      <a:lnTo>
                        <a:pt x="5" y="20"/>
                      </a:lnTo>
                      <a:lnTo>
                        <a:pt x="15" y="11"/>
                      </a:lnTo>
                      <a:lnTo>
                        <a:pt x="25" y="3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3"/>
                      </a:lnTo>
                      <a:lnTo>
                        <a:pt x="73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3" name="Freeform 616"/>
                <p:cNvSpPr>
                  <a:spLocks/>
                </p:cNvSpPr>
                <p:nvPr/>
              </p:nvSpPr>
              <p:spPr bwMode="auto">
                <a:xfrm>
                  <a:off x="1955042" y="3071693"/>
                  <a:ext cx="46038" cy="50800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8" y="58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4" y="21"/>
                      </a:lnTo>
                      <a:lnTo>
                        <a:pt x="88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4" name="Freeform 617"/>
                <p:cNvSpPr>
                  <a:spLocks/>
                </p:cNvSpPr>
                <p:nvPr/>
              </p:nvSpPr>
              <p:spPr bwMode="auto">
                <a:xfrm>
                  <a:off x="1543880" y="3211393"/>
                  <a:ext cx="46037" cy="47625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8" y="57"/>
                      </a:lnTo>
                      <a:lnTo>
                        <a:pt x="84" y="68"/>
                      </a:lnTo>
                      <a:lnTo>
                        <a:pt x="74" y="80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80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0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4" y="21"/>
                      </a:lnTo>
                      <a:lnTo>
                        <a:pt x="88" y="3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5" name="Freeform 618"/>
                <p:cNvSpPr>
                  <a:spLocks/>
                </p:cNvSpPr>
                <p:nvPr/>
              </p:nvSpPr>
              <p:spPr bwMode="auto">
                <a:xfrm>
                  <a:off x="1855548" y="3147454"/>
                  <a:ext cx="46037" cy="50800"/>
                </a:xfrm>
                <a:custGeom>
                  <a:avLst/>
                  <a:gdLst>
                    <a:gd name="T0" fmla="*/ 2147483646 w 90"/>
                    <a:gd name="T1" fmla="*/ 2147483646 h 88"/>
                    <a:gd name="T2" fmla="*/ 2147483646 w 90"/>
                    <a:gd name="T3" fmla="*/ 2147483646 h 88"/>
                    <a:gd name="T4" fmla="*/ 2147483646 w 90"/>
                    <a:gd name="T5" fmla="*/ 2147483646 h 88"/>
                    <a:gd name="T6" fmla="*/ 2147483646 w 90"/>
                    <a:gd name="T7" fmla="*/ 2147483646 h 88"/>
                    <a:gd name="T8" fmla="*/ 2147483646 w 90"/>
                    <a:gd name="T9" fmla="*/ 2147483646 h 88"/>
                    <a:gd name="T10" fmla="*/ 2147483646 w 90"/>
                    <a:gd name="T11" fmla="*/ 2147483646 h 88"/>
                    <a:gd name="T12" fmla="*/ 2147483646 w 90"/>
                    <a:gd name="T13" fmla="*/ 2147483646 h 88"/>
                    <a:gd name="T14" fmla="*/ 2147483646 w 90"/>
                    <a:gd name="T15" fmla="*/ 2147483646 h 88"/>
                    <a:gd name="T16" fmla="*/ 2147483646 w 90"/>
                    <a:gd name="T17" fmla="*/ 2147483646 h 88"/>
                    <a:gd name="T18" fmla="*/ 2147483646 w 90"/>
                    <a:gd name="T19" fmla="*/ 2147483646 h 88"/>
                    <a:gd name="T20" fmla="*/ 2147483646 w 90"/>
                    <a:gd name="T21" fmla="*/ 2147483646 h 88"/>
                    <a:gd name="T22" fmla="*/ 0 w 90"/>
                    <a:gd name="T23" fmla="*/ 2147483646 h 88"/>
                    <a:gd name="T24" fmla="*/ 2147483646 w 90"/>
                    <a:gd name="T25" fmla="*/ 2147483646 h 88"/>
                    <a:gd name="T26" fmla="*/ 2147483646 w 90"/>
                    <a:gd name="T27" fmla="*/ 2147483646 h 88"/>
                    <a:gd name="T28" fmla="*/ 2147483646 w 90"/>
                    <a:gd name="T29" fmla="*/ 2147483646 h 88"/>
                    <a:gd name="T30" fmla="*/ 2147483646 w 90"/>
                    <a:gd name="T31" fmla="*/ 2147483646 h 88"/>
                    <a:gd name="T32" fmla="*/ 2147483646 w 90"/>
                    <a:gd name="T33" fmla="*/ 0 h 88"/>
                    <a:gd name="T34" fmla="*/ 2147483646 w 90"/>
                    <a:gd name="T35" fmla="*/ 0 h 88"/>
                    <a:gd name="T36" fmla="*/ 2147483646 w 90"/>
                    <a:gd name="T37" fmla="*/ 2147483646 h 88"/>
                    <a:gd name="T38" fmla="*/ 2147483646 w 90"/>
                    <a:gd name="T39" fmla="*/ 2147483646 h 88"/>
                    <a:gd name="T40" fmla="*/ 2147483646 w 90"/>
                    <a:gd name="T41" fmla="*/ 2147483646 h 88"/>
                    <a:gd name="T42" fmla="*/ 2147483646 w 90"/>
                    <a:gd name="T43" fmla="*/ 2147483646 h 88"/>
                    <a:gd name="T44" fmla="*/ 2147483646 w 90"/>
                    <a:gd name="T45" fmla="*/ 2147483646 h 88"/>
                    <a:gd name="T46" fmla="*/ 2147483646 w 90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8">
                      <a:moveTo>
                        <a:pt x="90" y="43"/>
                      </a:moveTo>
                      <a:lnTo>
                        <a:pt x="88" y="56"/>
                      </a:lnTo>
                      <a:lnTo>
                        <a:pt x="82" y="67"/>
                      </a:lnTo>
                      <a:lnTo>
                        <a:pt x="74" y="79"/>
                      </a:lnTo>
                      <a:lnTo>
                        <a:pt x="64" y="84"/>
                      </a:lnTo>
                      <a:lnTo>
                        <a:pt x="51" y="88"/>
                      </a:lnTo>
                      <a:lnTo>
                        <a:pt x="39" y="88"/>
                      </a:lnTo>
                      <a:lnTo>
                        <a:pt x="28" y="84"/>
                      </a:lnTo>
                      <a:lnTo>
                        <a:pt x="16" y="79"/>
                      </a:lnTo>
                      <a:lnTo>
                        <a:pt x="8" y="67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8" y="18"/>
                      </a:lnTo>
                      <a:lnTo>
                        <a:pt x="16" y="9"/>
                      </a:lnTo>
                      <a:lnTo>
                        <a:pt x="28" y="3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3"/>
                      </a:lnTo>
                      <a:lnTo>
                        <a:pt x="74" y="9"/>
                      </a:lnTo>
                      <a:lnTo>
                        <a:pt x="82" y="18"/>
                      </a:lnTo>
                      <a:lnTo>
                        <a:pt x="88" y="32"/>
                      </a:lnTo>
                      <a:lnTo>
                        <a:pt x="90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6" name="Freeform 619"/>
                <p:cNvSpPr>
                  <a:spLocks/>
                </p:cNvSpPr>
                <p:nvPr/>
              </p:nvSpPr>
              <p:spPr bwMode="auto">
                <a:xfrm>
                  <a:off x="1831736" y="3249077"/>
                  <a:ext cx="47625" cy="50800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69"/>
                      </a:lnTo>
                      <a:lnTo>
                        <a:pt x="74" y="79"/>
                      </a:lnTo>
                      <a:lnTo>
                        <a:pt x="62" y="86"/>
                      </a:lnTo>
                      <a:lnTo>
                        <a:pt x="50" y="90"/>
                      </a:lnTo>
                      <a:lnTo>
                        <a:pt x="37" y="90"/>
                      </a:lnTo>
                      <a:lnTo>
                        <a:pt x="25" y="86"/>
                      </a:lnTo>
                      <a:lnTo>
                        <a:pt x="16" y="79"/>
                      </a:lnTo>
                      <a:lnTo>
                        <a:pt x="6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0"/>
                      </a:lnTo>
                      <a:lnTo>
                        <a:pt x="16" y="11"/>
                      </a:lnTo>
                      <a:lnTo>
                        <a:pt x="25" y="3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3"/>
                      </a:lnTo>
                      <a:lnTo>
                        <a:pt x="74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7" name="Freeform 620"/>
                <p:cNvSpPr>
                  <a:spLocks/>
                </p:cNvSpPr>
                <p:nvPr/>
              </p:nvSpPr>
              <p:spPr bwMode="auto">
                <a:xfrm>
                  <a:off x="2205867" y="3357443"/>
                  <a:ext cx="46038" cy="49213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0" y="90"/>
                      </a:lnTo>
                      <a:lnTo>
                        <a:pt x="37" y="90"/>
                      </a:lnTo>
                      <a:lnTo>
                        <a:pt x="25" y="87"/>
                      </a:lnTo>
                      <a:lnTo>
                        <a:pt x="16" y="79"/>
                      </a:lnTo>
                      <a:lnTo>
                        <a:pt x="6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6" y="11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8" name="Freeform 621"/>
                <p:cNvSpPr>
                  <a:spLocks/>
                </p:cNvSpPr>
                <p:nvPr/>
              </p:nvSpPr>
              <p:spPr bwMode="auto">
                <a:xfrm>
                  <a:off x="1858205" y="3406656"/>
                  <a:ext cx="47625" cy="47625"/>
                </a:xfrm>
                <a:custGeom>
                  <a:avLst/>
                  <a:gdLst>
                    <a:gd name="T0" fmla="*/ 2147483646 w 87"/>
                    <a:gd name="T1" fmla="*/ 2147483646 h 91"/>
                    <a:gd name="T2" fmla="*/ 2147483646 w 87"/>
                    <a:gd name="T3" fmla="*/ 2147483646 h 91"/>
                    <a:gd name="T4" fmla="*/ 2147483646 w 87"/>
                    <a:gd name="T5" fmla="*/ 2147483646 h 91"/>
                    <a:gd name="T6" fmla="*/ 2147483646 w 87"/>
                    <a:gd name="T7" fmla="*/ 2147483646 h 91"/>
                    <a:gd name="T8" fmla="*/ 2147483646 w 87"/>
                    <a:gd name="T9" fmla="*/ 2147483646 h 91"/>
                    <a:gd name="T10" fmla="*/ 2147483646 w 87"/>
                    <a:gd name="T11" fmla="*/ 2147483646 h 91"/>
                    <a:gd name="T12" fmla="*/ 2147483646 w 87"/>
                    <a:gd name="T13" fmla="*/ 2147483646 h 91"/>
                    <a:gd name="T14" fmla="*/ 2147483646 w 87"/>
                    <a:gd name="T15" fmla="*/ 2147483646 h 91"/>
                    <a:gd name="T16" fmla="*/ 2147483646 w 87"/>
                    <a:gd name="T17" fmla="*/ 2147483646 h 91"/>
                    <a:gd name="T18" fmla="*/ 2147483646 w 87"/>
                    <a:gd name="T19" fmla="*/ 2147483646 h 91"/>
                    <a:gd name="T20" fmla="*/ 2147483646 w 87"/>
                    <a:gd name="T21" fmla="*/ 2147483646 h 91"/>
                    <a:gd name="T22" fmla="*/ 0 w 87"/>
                    <a:gd name="T23" fmla="*/ 2147483646 h 91"/>
                    <a:gd name="T24" fmla="*/ 2147483646 w 87"/>
                    <a:gd name="T25" fmla="*/ 2147483646 h 91"/>
                    <a:gd name="T26" fmla="*/ 2147483646 w 87"/>
                    <a:gd name="T27" fmla="*/ 2147483646 h 91"/>
                    <a:gd name="T28" fmla="*/ 2147483646 w 87"/>
                    <a:gd name="T29" fmla="*/ 2147483646 h 91"/>
                    <a:gd name="T30" fmla="*/ 2147483646 w 87"/>
                    <a:gd name="T31" fmla="*/ 2147483646 h 91"/>
                    <a:gd name="T32" fmla="*/ 2147483646 w 87"/>
                    <a:gd name="T33" fmla="*/ 0 h 91"/>
                    <a:gd name="T34" fmla="*/ 2147483646 w 87"/>
                    <a:gd name="T35" fmla="*/ 0 h 91"/>
                    <a:gd name="T36" fmla="*/ 2147483646 w 87"/>
                    <a:gd name="T37" fmla="*/ 2147483646 h 91"/>
                    <a:gd name="T38" fmla="*/ 2147483646 w 87"/>
                    <a:gd name="T39" fmla="*/ 2147483646 h 91"/>
                    <a:gd name="T40" fmla="*/ 2147483646 w 87"/>
                    <a:gd name="T41" fmla="*/ 2147483646 h 91"/>
                    <a:gd name="T42" fmla="*/ 2147483646 w 87"/>
                    <a:gd name="T43" fmla="*/ 2147483646 h 91"/>
                    <a:gd name="T44" fmla="*/ 2147483646 w 87"/>
                    <a:gd name="T45" fmla="*/ 2147483646 h 91"/>
                    <a:gd name="T46" fmla="*/ 2147483646 w 87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91">
                      <a:moveTo>
                        <a:pt x="87" y="46"/>
                      </a:moveTo>
                      <a:lnTo>
                        <a:pt x="87" y="59"/>
                      </a:lnTo>
                      <a:lnTo>
                        <a:pt x="82" y="70"/>
                      </a:lnTo>
                      <a:lnTo>
                        <a:pt x="74" y="80"/>
                      </a:lnTo>
                      <a:lnTo>
                        <a:pt x="62" y="87"/>
                      </a:lnTo>
                      <a:lnTo>
                        <a:pt x="51" y="91"/>
                      </a:lnTo>
                      <a:lnTo>
                        <a:pt x="37" y="91"/>
                      </a:lnTo>
                      <a:lnTo>
                        <a:pt x="25" y="87"/>
                      </a:lnTo>
                      <a:lnTo>
                        <a:pt x="16" y="80"/>
                      </a:lnTo>
                      <a:lnTo>
                        <a:pt x="6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6" y="12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7" y="4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69" name="Rectangle 172"/>
                <p:cNvSpPr>
                  <a:spLocks noChangeArrowheads="1"/>
                </p:cNvSpPr>
                <p:nvPr/>
              </p:nvSpPr>
              <p:spPr bwMode="auto">
                <a:xfrm>
                  <a:off x="1358754" y="2956619"/>
                  <a:ext cx="0" cy="67786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0" name="Rectangle 173"/>
                <p:cNvSpPr>
                  <a:spLocks noChangeArrowheads="1"/>
                </p:cNvSpPr>
                <p:nvPr/>
              </p:nvSpPr>
              <p:spPr bwMode="auto">
                <a:xfrm>
                  <a:off x="1355579" y="2956619"/>
                  <a:ext cx="3175" cy="67786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1" name="Freeform 174"/>
                <p:cNvSpPr>
                  <a:spLocks/>
                </p:cNvSpPr>
                <p:nvPr/>
              </p:nvSpPr>
              <p:spPr bwMode="auto">
                <a:xfrm>
                  <a:off x="1349229" y="3040757"/>
                  <a:ext cx="6350" cy="676275"/>
                </a:xfrm>
                <a:custGeom>
                  <a:avLst/>
                  <a:gdLst>
                    <a:gd name="T0" fmla="*/ 2147483646 w 10"/>
                    <a:gd name="T1" fmla="*/ 2147483646 h 1250"/>
                    <a:gd name="T2" fmla="*/ 2147483646 w 10"/>
                    <a:gd name="T3" fmla="*/ 0 h 1250"/>
                    <a:gd name="T4" fmla="*/ 2147483646 w 10"/>
                    <a:gd name="T5" fmla="*/ 0 h 1250"/>
                    <a:gd name="T6" fmla="*/ 0 w 10"/>
                    <a:gd name="T7" fmla="*/ 2147483646 h 1250"/>
                    <a:gd name="T8" fmla="*/ 2147483646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72" name="Freeform 175"/>
                <p:cNvSpPr>
                  <a:spLocks/>
                </p:cNvSpPr>
                <p:nvPr/>
              </p:nvSpPr>
              <p:spPr bwMode="auto">
                <a:xfrm>
                  <a:off x="1346054" y="3040757"/>
                  <a:ext cx="3175" cy="676275"/>
                </a:xfrm>
                <a:custGeom>
                  <a:avLst/>
                  <a:gdLst>
                    <a:gd name="T0" fmla="*/ 2147483646 w 10"/>
                    <a:gd name="T1" fmla="*/ 2147483646 h 1250"/>
                    <a:gd name="T2" fmla="*/ 2147483646 w 10"/>
                    <a:gd name="T3" fmla="*/ 0 h 1250"/>
                    <a:gd name="T4" fmla="*/ 2147483646 w 10"/>
                    <a:gd name="T5" fmla="*/ 0 h 1250"/>
                    <a:gd name="T6" fmla="*/ 0 w 10"/>
                    <a:gd name="T7" fmla="*/ 2147483646 h 1250"/>
                    <a:gd name="T8" fmla="*/ 2147483646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73" name="Freeform 176"/>
                <p:cNvSpPr>
                  <a:spLocks/>
                </p:cNvSpPr>
                <p:nvPr/>
              </p:nvSpPr>
              <p:spPr bwMode="auto">
                <a:xfrm>
                  <a:off x="1341292" y="3040757"/>
                  <a:ext cx="4762" cy="676275"/>
                </a:xfrm>
                <a:custGeom>
                  <a:avLst/>
                  <a:gdLst>
                    <a:gd name="T0" fmla="*/ 2147483646 w 9"/>
                    <a:gd name="T1" fmla="*/ 2147483646 h 1250"/>
                    <a:gd name="T2" fmla="*/ 2147483646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2147483646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74" name="Rectangle 177"/>
                <p:cNvSpPr>
                  <a:spLocks noChangeArrowheads="1"/>
                </p:cNvSpPr>
                <p:nvPr/>
              </p:nvSpPr>
              <p:spPr bwMode="auto">
                <a:xfrm>
                  <a:off x="1336529" y="2956619"/>
                  <a:ext cx="4763" cy="677863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5" name="Rectangle 178"/>
                <p:cNvSpPr>
                  <a:spLocks noChangeArrowheads="1"/>
                </p:cNvSpPr>
                <p:nvPr/>
              </p:nvSpPr>
              <p:spPr bwMode="auto">
                <a:xfrm>
                  <a:off x="1331767" y="2956619"/>
                  <a:ext cx="4762" cy="677863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6" name="Rectangle 179"/>
                <p:cNvSpPr>
                  <a:spLocks noChangeArrowheads="1"/>
                </p:cNvSpPr>
                <p:nvPr/>
              </p:nvSpPr>
              <p:spPr bwMode="auto">
                <a:xfrm>
                  <a:off x="1328592" y="2956619"/>
                  <a:ext cx="3175" cy="677863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7" name="Rectangle 180"/>
                <p:cNvSpPr>
                  <a:spLocks noChangeArrowheads="1"/>
                </p:cNvSpPr>
                <p:nvPr/>
              </p:nvSpPr>
              <p:spPr bwMode="auto">
                <a:xfrm>
                  <a:off x="1325417" y="2956619"/>
                  <a:ext cx="3175" cy="677863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8" name="Rectangle 181"/>
                <p:cNvSpPr>
                  <a:spLocks noChangeArrowheads="1"/>
                </p:cNvSpPr>
                <p:nvPr/>
              </p:nvSpPr>
              <p:spPr bwMode="auto">
                <a:xfrm>
                  <a:off x="1322242" y="3040757"/>
                  <a:ext cx="3175" cy="676275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79" name="Rectangle 182"/>
                <p:cNvSpPr>
                  <a:spLocks noChangeArrowheads="1"/>
                </p:cNvSpPr>
                <p:nvPr/>
              </p:nvSpPr>
              <p:spPr bwMode="auto">
                <a:xfrm>
                  <a:off x="1315892" y="3040757"/>
                  <a:ext cx="6350" cy="676275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0" name="Rectangle 183"/>
                <p:cNvSpPr>
                  <a:spLocks noChangeArrowheads="1"/>
                </p:cNvSpPr>
                <p:nvPr/>
              </p:nvSpPr>
              <p:spPr bwMode="auto">
                <a:xfrm>
                  <a:off x="1312717" y="2956619"/>
                  <a:ext cx="3175" cy="677863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1" name="Rectangle 184"/>
                <p:cNvSpPr>
                  <a:spLocks noChangeArrowheads="1"/>
                </p:cNvSpPr>
                <p:nvPr/>
              </p:nvSpPr>
              <p:spPr bwMode="auto">
                <a:xfrm>
                  <a:off x="1307954" y="2956619"/>
                  <a:ext cx="4763" cy="677863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2" name="Rectangle 185"/>
                <p:cNvSpPr>
                  <a:spLocks noChangeArrowheads="1"/>
                </p:cNvSpPr>
                <p:nvPr/>
              </p:nvSpPr>
              <p:spPr bwMode="auto">
                <a:xfrm>
                  <a:off x="1304779" y="2956619"/>
                  <a:ext cx="3175" cy="677863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3" name="Rectangle 186"/>
                <p:cNvSpPr>
                  <a:spLocks noChangeArrowheads="1"/>
                </p:cNvSpPr>
                <p:nvPr/>
              </p:nvSpPr>
              <p:spPr bwMode="auto">
                <a:xfrm>
                  <a:off x="1301604" y="2956619"/>
                  <a:ext cx="3175" cy="677863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4" name="Rectangle 187"/>
                <p:cNvSpPr>
                  <a:spLocks noChangeArrowheads="1"/>
                </p:cNvSpPr>
                <p:nvPr/>
              </p:nvSpPr>
              <p:spPr bwMode="auto">
                <a:xfrm>
                  <a:off x="1298429" y="2956619"/>
                  <a:ext cx="3175" cy="677863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5" name="Rectangle 188"/>
                <p:cNvSpPr>
                  <a:spLocks noChangeArrowheads="1"/>
                </p:cNvSpPr>
                <p:nvPr/>
              </p:nvSpPr>
              <p:spPr bwMode="auto">
                <a:xfrm>
                  <a:off x="1292079" y="3040757"/>
                  <a:ext cx="6350" cy="676275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6" name="Rectangle 189"/>
                <p:cNvSpPr>
                  <a:spLocks noChangeArrowheads="1"/>
                </p:cNvSpPr>
                <p:nvPr/>
              </p:nvSpPr>
              <p:spPr bwMode="auto">
                <a:xfrm>
                  <a:off x="1288904" y="2956619"/>
                  <a:ext cx="3175" cy="677863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7" name="Rectangle 190"/>
                <p:cNvSpPr>
                  <a:spLocks noChangeArrowheads="1"/>
                </p:cNvSpPr>
                <p:nvPr/>
              </p:nvSpPr>
              <p:spPr bwMode="auto">
                <a:xfrm>
                  <a:off x="1284142" y="2956619"/>
                  <a:ext cx="4762" cy="67786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8" name="Rectangle 191"/>
                <p:cNvSpPr>
                  <a:spLocks noChangeArrowheads="1"/>
                </p:cNvSpPr>
                <p:nvPr/>
              </p:nvSpPr>
              <p:spPr bwMode="auto">
                <a:xfrm>
                  <a:off x="1280967" y="2956619"/>
                  <a:ext cx="3175" cy="677863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89" name="Rectangle 192"/>
                <p:cNvSpPr>
                  <a:spLocks noChangeArrowheads="1"/>
                </p:cNvSpPr>
                <p:nvPr/>
              </p:nvSpPr>
              <p:spPr bwMode="auto">
                <a:xfrm>
                  <a:off x="1274617" y="2956619"/>
                  <a:ext cx="6350" cy="677863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0" name="Rectangle 193"/>
                <p:cNvSpPr>
                  <a:spLocks noChangeArrowheads="1"/>
                </p:cNvSpPr>
                <p:nvPr/>
              </p:nvSpPr>
              <p:spPr bwMode="auto">
                <a:xfrm>
                  <a:off x="1271442" y="2956619"/>
                  <a:ext cx="3175" cy="677863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1" name="Rectangle 194"/>
                <p:cNvSpPr>
                  <a:spLocks noChangeArrowheads="1"/>
                </p:cNvSpPr>
                <p:nvPr/>
              </p:nvSpPr>
              <p:spPr bwMode="auto">
                <a:xfrm>
                  <a:off x="1268267" y="2956619"/>
                  <a:ext cx="3175" cy="677863"/>
                </a:xfrm>
                <a:prstGeom prst="rect">
                  <a:avLst/>
                </a:pr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2" name="Rectangle 195"/>
                <p:cNvSpPr>
                  <a:spLocks noChangeArrowheads="1"/>
                </p:cNvSpPr>
                <p:nvPr/>
              </p:nvSpPr>
              <p:spPr bwMode="auto">
                <a:xfrm>
                  <a:off x="1265092" y="3040757"/>
                  <a:ext cx="3175" cy="676275"/>
                </a:xfrm>
                <a:prstGeom prst="rect">
                  <a:avLst/>
                </a:pr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3" name="Rectangle 196"/>
                <p:cNvSpPr>
                  <a:spLocks noChangeArrowheads="1"/>
                </p:cNvSpPr>
                <p:nvPr/>
              </p:nvSpPr>
              <p:spPr bwMode="auto">
                <a:xfrm>
                  <a:off x="1260329" y="3040757"/>
                  <a:ext cx="4763" cy="676275"/>
                </a:xfrm>
                <a:prstGeom prst="rect">
                  <a:avLst/>
                </a:pr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4" name="Rectangle 197"/>
                <p:cNvSpPr>
                  <a:spLocks noChangeArrowheads="1"/>
                </p:cNvSpPr>
                <p:nvPr/>
              </p:nvSpPr>
              <p:spPr bwMode="auto">
                <a:xfrm>
                  <a:off x="1257154" y="2956619"/>
                  <a:ext cx="3175" cy="677863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5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50804" y="2956619"/>
                  <a:ext cx="6350" cy="677863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796" name="Freeform 199"/>
                <p:cNvSpPr>
                  <a:spLocks/>
                </p:cNvSpPr>
                <p:nvPr/>
              </p:nvSpPr>
              <p:spPr bwMode="auto">
                <a:xfrm>
                  <a:off x="1247629" y="3040757"/>
                  <a:ext cx="3175" cy="676275"/>
                </a:xfrm>
                <a:custGeom>
                  <a:avLst/>
                  <a:gdLst>
                    <a:gd name="T0" fmla="*/ 2147483646 w 10"/>
                    <a:gd name="T1" fmla="*/ 2147483646 h 1250"/>
                    <a:gd name="T2" fmla="*/ 2147483646 w 10"/>
                    <a:gd name="T3" fmla="*/ 0 h 1250"/>
                    <a:gd name="T4" fmla="*/ 2147483646 w 10"/>
                    <a:gd name="T5" fmla="*/ 0 h 1250"/>
                    <a:gd name="T6" fmla="*/ 0 w 10"/>
                    <a:gd name="T7" fmla="*/ 2147483646 h 1250"/>
                    <a:gd name="T8" fmla="*/ 2147483646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97" name="Freeform 200"/>
                <p:cNvSpPr>
                  <a:spLocks/>
                </p:cNvSpPr>
                <p:nvPr/>
              </p:nvSpPr>
              <p:spPr bwMode="auto">
                <a:xfrm>
                  <a:off x="1241279" y="3040757"/>
                  <a:ext cx="6350" cy="676275"/>
                </a:xfrm>
                <a:custGeom>
                  <a:avLst/>
                  <a:gdLst>
                    <a:gd name="T0" fmla="*/ 2147483646 w 9"/>
                    <a:gd name="T1" fmla="*/ 2147483646 h 1250"/>
                    <a:gd name="T2" fmla="*/ 2147483646 w 9"/>
                    <a:gd name="T3" fmla="*/ 0 h 1250"/>
                    <a:gd name="T4" fmla="*/ 2147483646 w 9"/>
                    <a:gd name="T5" fmla="*/ 0 h 1250"/>
                    <a:gd name="T6" fmla="*/ 0 w 9"/>
                    <a:gd name="T7" fmla="*/ 2147483646 h 1250"/>
                    <a:gd name="T8" fmla="*/ 2147483646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1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98" name="Freeform 202"/>
                <p:cNvSpPr>
                  <a:spLocks/>
                </p:cNvSpPr>
                <p:nvPr/>
              </p:nvSpPr>
              <p:spPr bwMode="auto">
                <a:xfrm>
                  <a:off x="1238137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8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799" name="Rectangle 203"/>
                <p:cNvSpPr>
                  <a:spLocks noChangeArrowheads="1"/>
                </p:cNvSpPr>
                <p:nvPr/>
              </p:nvSpPr>
              <p:spPr bwMode="auto">
                <a:xfrm>
                  <a:off x="1235012" y="3040843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00" name="Rectangle 204"/>
                <p:cNvSpPr>
                  <a:spLocks noChangeArrowheads="1"/>
                </p:cNvSpPr>
                <p:nvPr/>
              </p:nvSpPr>
              <p:spPr bwMode="auto">
                <a:xfrm>
                  <a:off x="1230846" y="3040843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01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26679" y="3040843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02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03" name="Freeform 209"/>
                <p:cNvSpPr>
                  <a:spLocks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custGeom>
                  <a:avLst/>
                  <a:gdLst>
                    <a:gd name="T0" fmla="*/ 0 w 260"/>
                    <a:gd name="T1" fmla="*/ 2147483646 h 1250"/>
                    <a:gd name="T2" fmla="*/ 0 w 260"/>
                    <a:gd name="T3" fmla="*/ 2147483646 h 1250"/>
                    <a:gd name="T4" fmla="*/ 0 w 260"/>
                    <a:gd name="T5" fmla="*/ 2147483646 h 1250"/>
                    <a:gd name="T6" fmla="*/ 0 w 260"/>
                    <a:gd name="T7" fmla="*/ 2147483646 h 1250"/>
                    <a:gd name="T8" fmla="*/ 0 w 260"/>
                    <a:gd name="T9" fmla="*/ 2147483646 h 1250"/>
                    <a:gd name="T10" fmla="*/ 0 w 260"/>
                    <a:gd name="T11" fmla="*/ 2147483646 h 1250"/>
                    <a:gd name="T12" fmla="*/ 0 w 260"/>
                    <a:gd name="T13" fmla="*/ 2147483646 h 1250"/>
                    <a:gd name="T14" fmla="*/ 0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0 w 260"/>
                    <a:gd name="T49" fmla="*/ 2147483646 h 1250"/>
                    <a:gd name="T50" fmla="*/ 0 w 260"/>
                    <a:gd name="T51" fmla="*/ 2147483646 h 1250"/>
                    <a:gd name="T52" fmla="*/ 0 w 260"/>
                    <a:gd name="T53" fmla="*/ 2147483646 h 1250"/>
                    <a:gd name="T54" fmla="*/ 0 w 260"/>
                    <a:gd name="T55" fmla="*/ 2147483646 h 1250"/>
                    <a:gd name="T56" fmla="*/ 0 w 260"/>
                    <a:gd name="T57" fmla="*/ 2147483646 h 1250"/>
                    <a:gd name="T58" fmla="*/ 0 w 260"/>
                    <a:gd name="T59" fmla="*/ 2147483646 h 1250"/>
                    <a:gd name="T60" fmla="*/ 0 w 260"/>
                    <a:gd name="T61" fmla="*/ 2147483646 h 1250"/>
                    <a:gd name="T62" fmla="*/ 0 w 260"/>
                    <a:gd name="T63" fmla="*/ 2147483646 h 1250"/>
                    <a:gd name="T64" fmla="*/ 0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0" y="74"/>
                      </a:moveTo>
                      <a:lnTo>
                        <a:pt x="2" y="59"/>
                      </a:lnTo>
                      <a:lnTo>
                        <a:pt x="7" y="44"/>
                      </a:lnTo>
                      <a:lnTo>
                        <a:pt x="15" y="29"/>
                      </a:lnTo>
                      <a:lnTo>
                        <a:pt x="27" y="17"/>
                      </a:lnTo>
                      <a:lnTo>
                        <a:pt x="40" y="10"/>
                      </a:lnTo>
                      <a:lnTo>
                        <a:pt x="58" y="4"/>
                      </a:lnTo>
                      <a:lnTo>
                        <a:pt x="73" y="2"/>
                      </a:lnTo>
                      <a:lnTo>
                        <a:pt x="184" y="0"/>
                      </a:lnTo>
                      <a:lnTo>
                        <a:pt x="199" y="2"/>
                      </a:lnTo>
                      <a:lnTo>
                        <a:pt x="215" y="8"/>
                      </a:lnTo>
                      <a:lnTo>
                        <a:pt x="230" y="15"/>
                      </a:lnTo>
                      <a:lnTo>
                        <a:pt x="242" y="27"/>
                      </a:lnTo>
                      <a:lnTo>
                        <a:pt x="250" y="40"/>
                      </a:lnTo>
                      <a:lnTo>
                        <a:pt x="256" y="57"/>
                      </a:lnTo>
                      <a:lnTo>
                        <a:pt x="258" y="72"/>
                      </a:lnTo>
                      <a:lnTo>
                        <a:pt x="260" y="1177"/>
                      </a:lnTo>
                      <a:lnTo>
                        <a:pt x="258" y="1192"/>
                      </a:lnTo>
                      <a:lnTo>
                        <a:pt x="252" y="1207"/>
                      </a:lnTo>
                      <a:lnTo>
                        <a:pt x="244" y="1222"/>
                      </a:lnTo>
                      <a:lnTo>
                        <a:pt x="232" y="1233"/>
                      </a:lnTo>
                      <a:lnTo>
                        <a:pt x="219" y="1241"/>
                      </a:lnTo>
                      <a:lnTo>
                        <a:pt x="201" y="1247"/>
                      </a:lnTo>
                      <a:lnTo>
                        <a:pt x="186" y="1249"/>
                      </a:lnTo>
                      <a:lnTo>
                        <a:pt x="75" y="1250"/>
                      </a:lnTo>
                      <a:lnTo>
                        <a:pt x="60" y="1249"/>
                      </a:lnTo>
                      <a:lnTo>
                        <a:pt x="44" y="1243"/>
                      </a:lnTo>
                      <a:lnTo>
                        <a:pt x="29" y="1235"/>
                      </a:lnTo>
                      <a:lnTo>
                        <a:pt x="17" y="1224"/>
                      </a:lnTo>
                      <a:lnTo>
                        <a:pt x="9" y="1211"/>
                      </a:lnTo>
                      <a:lnTo>
                        <a:pt x="4" y="1194"/>
                      </a:lnTo>
                      <a:lnTo>
                        <a:pt x="2" y="1179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04" name="Rectangle 210"/>
                <p:cNvSpPr>
                  <a:spLocks noChangeArrowheads="1"/>
                </p:cNvSpPr>
                <p:nvPr/>
              </p:nvSpPr>
              <p:spPr bwMode="auto">
                <a:xfrm>
                  <a:off x="1357928" y="3040843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05" name="Rectangle 211"/>
                <p:cNvSpPr>
                  <a:spLocks noChangeArrowheads="1"/>
                </p:cNvSpPr>
                <p:nvPr/>
              </p:nvSpPr>
              <p:spPr bwMode="auto">
                <a:xfrm>
                  <a:off x="1353761" y="3040843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06" name="Freeform 212"/>
                <p:cNvSpPr>
                  <a:spLocks/>
                </p:cNvSpPr>
                <p:nvPr/>
              </p:nvSpPr>
              <p:spPr bwMode="auto">
                <a:xfrm>
                  <a:off x="1348553" y="3040843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07" name="Freeform 213"/>
                <p:cNvSpPr>
                  <a:spLocks/>
                </p:cNvSpPr>
                <p:nvPr/>
              </p:nvSpPr>
              <p:spPr bwMode="auto">
                <a:xfrm>
                  <a:off x="1344386" y="3040843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08" name="Freeform 214"/>
                <p:cNvSpPr>
                  <a:spLocks/>
                </p:cNvSpPr>
                <p:nvPr/>
              </p:nvSpPr>
              <p:spPr bwMode="auto">
                <a:xfrm>
                  <a:off x="1340220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09" name="Rectangle 215"/>
                <p:cNvSpPr>
                  <a:spLocks noChangeArrowheads="1"/>
                </p:cNvSpPr>
                <p:nvPr/>
              </p:nvSpPr>
              <p:spPr bwMode="auto">
                <a:xfrm>
                  <a:off x="1336053" y="3040843"/>
                  <a:ext cx="65" cy="369332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0" name="Rectangle 216"/>
                <p:cNvSpPr>
                  <a:spLocks noChangeArrowheads="1"/>
                </p:cNvSpPr>
                <p:nvPr/>
              </p:nvSpPr>
              <p:spPr bwMode="auto">
                <a:xfrm>
                  <a:off x="1332928" y="3040843"/>
                  <a:ext cx="65" cy="369332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1" name="Rectangle 217"/>
                <p:cNvSpPr>
                  <a:spLocks noChangeArrowheads="1"/>
                </p:cNvSpPr>
                <p:nvPr/>
              </p:nvSpPr>
              <p:spPr bwMode="auto">
                <a:xfrm>
                  <a:off x="1328761" y="3040843"/>
                  <a:ext cx="65" cy="369332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2" name="Rectangle 218"/>
                <p:cNvSpPr>
                  <a:spLocks noChangeArrowheads="1"/>
                </p:cNvSpPr>
                <p:nvPr/>
              </p:nvSpPr>
              <p:spPr bwMode="auto">
                <a:xfrm>
                  <a:off x="1324595" y="3040843"/>
                  <a:ext cx="65" cy="369332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3" name="Rectangle 219"/>
                <p:cNvSpPr>
                  <a:spLocks noChangeArrowheads="1"/>
                </p:cNvSpPr>
                <p:nvPr/>
              </p:nvSpPr>
              <p:spPr bwMode="auto">
                <a:xfrm>
                  <a:off x="1320428" y="3040843"/>
                  <a:ext cx="65" cy="369332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4" name="Rectangle 220"/>
                <p:cNvSpPr>
                  <a:spLocks noChangeArrowheads="1"/>
                </p:cNvSpPr>
                <p:nvPr/>
              </p:nvSpPr>
              <p:spPr bwMode="auto">
                <a:xfrm>
                  <a:off x="1316262" y="3040843"/>
                  <a:ext cx="65" cy="369332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5" name="Rectangle 221"/>
                <p:cNvSpPr>
                  <a:spLocks noChangeArrowheads="1"/>
                </p:cNvSpPr>
                <p:nvPr/>
              </p:nvSpPr>
              <p:spPr bwMode="auto">
                <a:xfrm>
                  <a:off x="1312095" y="3040843"/>
                  <a:ext cx="65" cy="369332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6" name="Rectangle 222"/>
                <p:cNvSpPr>
                  <a:spLocks noChangeArrowheads="1"/>
                </p:cNvSpPr>
                <p:nvPr/>
              </p:nvSpPr>
              <p:spPr bwMode="auto">
                <a:xfrm>
                  <a:off x="1307928" y="3040843"/>
                  <a:ext cx="65" cy="369332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7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03762" y="3040843"/>
                  <a:ext cx="65" cy="369332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8" name="Rectangle 224"/>
                <p:cNvSpPr>
                  <a:spLocks noChangeArrowheads="1"/>
                </p:cNvSpPr>
                <p:nvPr/>
              </p:nvSpPr>
              <p:spPr bwMode="auto">
                <a:xfrm>
                  <a:off x="1300637" y="3040843"/>
                  <a:ext cx="65" cy="369332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19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96470" y="3040843"/>
                  <a:ext cx="65" cy="369332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0" name="Rectangle 226"/>
                <p:cNvSpPr>
                  <a:spLocks noChangeArrowheads="1"/>
                </p:cNvSpPr>
                <p:nvPr/>
              </p:nvSpPr>
              <p:spPr bwMode="auto">
                <a:xfrm>
                  <a:off x="1292303" y="3040843"/>
                  <a:ext cx="65" cy="369332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1" name="Rectangle 227"/>
                <p:cNvSpPr>
                  <a:spLocks noChangeArrowheads="1"/>
                </p:cNvSpPr>
                <p:nvPr/>
              </p:nvSpPr>
              <p:spPr bwMode="auto">
                <a:xfrm>
                  <a:off x="1288137" y="3040843"/>
                  <a:ext cx="65" cy="369332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2" name="Rectangle 228"/>
                <p:cNvSpPr>
                  <a:spLocks noChangeArrowheads="1"/>
                </p:cNvSpPr>
                <p:nvPr/>
              </p:nvSpPr>
              <p:spPr bwMode="auto">
                <a:xfrm>
                  <a:off x="1283970" y="3040843"/>
                  <a:ext cx="65" cy="369332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3" name="Rectangle 229"/>
                <p:cNvSpPr>
                  <a:spLocks noChangeArrowheads="1"/>
                </p:cNvSpPr>
                <p:nvPr/>
              </p:nvSpPr>
              <p:spPr bwMode="auto">
                <a:xfrm>
                  <a:off x="1279804" y="3040843"/>
                  <a:ext cx="65" cy="369332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4" name="Rectangle 230"/>
                <p:cNvSpPr>
                  <a:spLocks noChangeArrowheads="1"/>
                </p:cNvSpPr>
                <p:nvPr/>
              </p:nvSpPr>
              <p:spPr bwMode="auto">
                <a:xfrm>
                  <a:off x="1275637" y="3040843"/>
                  <a:ext cx="65" cy="369332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5" name="Rectangle 231"/>
                <p:cNvSpPr>
                  <a:spLocks noChangeArrowheads="1"/>
                </p:cNvSpPr>
                <p:nvPr/>
              </p:nvSpPr>
              <p:spPr bwMode="auto">
                <a:xfrm>
                  <a:off x="1271470" y="3040843"/>
                  <a:ext cx="65" cy="369332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6" name="Rectangle 232"/>
                <p:cNvSpPr>
                  <a:spLocks noChangeArrowheads="1"/>
                </p:cNvSpPr>
                <p:nvPr/>
              </p:nvSpPr>
              <p:spPr bwMode="auto">
                <a:xfrm>
                  <a:off x="1267304" y="3040843"/>
                  <a:ext cx="65" cy="369332"/>
                </a:xfrm>
                <a:prstGeom prst="rect">
                  <a:avLst/>
                </a:pr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7" name="Rectangle 233"/>
                <p:cNvSpPr>
                  <a:spLocks noChangeArrowheads="1"/>
                </p:cNvSpPr>
                <p:nvPr/>
              </p:nvSpPr>
              <p:spPr bwMode="auto">
                <a:xfrm>
                  <a:off x="1264179" y="3040843"/>
                  <a:ext cx="65" cy="369332"/>
                </a:xfrm>
                <a:prstGeom prst="rect">
                  <a:avLst/>
                </a:pr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8" name="Rectangle 234"/>
                <p:cNvSpPr>
                  <a:spLocks noChangeArrowheads="1"/>
                </p:cNvSpPr>
                <p:nvPr/>
              </p:nvSpPr>
              <p:spPr bwMode="auto">
                <a:xfrm>
                  <a:off x="1260012" y="3040843"/>
                  <a:ext cx="65" cy="369332"/>
                </a:xfrm>
                <a:prstGeom prst="rect">
                  <a:avLst/>
                </a:pr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29" name="Rectangle 235"/>
                <p:cNvSpPr>
                  <a:spLocks noChangeArrowheads="1"/>
                </p:cNvSpPr>
                <p:nvPr/>
              </p:nvSpPr>
              <p:spPr bwMode="auto">
                <a:xfrm>
                  <a:off x="1255845" y="3040843"/>
                  <a:ext cx="65" cy="369332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30" name="Rectangle 236"/>
                <p:cNvSpPr>
                  <a:spLocks noChangeArrowheads="1"/>
                </p:cNvSpPr>
                <p:nvPr/>
              </p:nvSpPr>
              <p:spPr bwMode="auto">
                <a:xfrm>
                  <a:off x="1251679" y="3040843"/>
                  <a:ext cx="65" cy="369332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31" name="Freeform 237"/>
                <p:cNvSpPr>
                  <a:spLocks/>
                </p:cNvSpPr>
                <p:nvPr/>
              </p:nvSpPr>
              <p:spPr bwMode="auto">
                <a:xfrm>
                  <a:off x="1246470" y="3040843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32" name="Freeform 238"/>
                <p:cNvSpPr>
                  <a:spLocks/>
                </p:cNvSpPr>
                <p:nvPr/>
              </p:nvSpPr>
              <p:spPr bwMode="auto">
                <a:xfrm>
                  <a:off x="1242304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1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33" name="Freeform 239"/>
                <p:cNvSpPr>
                  <a:spLocks/>
                </p:cNvSpPr>
                <p:nvPr/>
              </p:nvSpPr>
              <p:spPr bwMode="auto">
                <a:xfrm>
                  <a:off x="1238137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8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34" name="Rectangle 240"/>
                <p:cNvSpPr>
                  <a:spLocks noChangeArrowheads="1"/>
                </p:cNvSpPr>
                <p:nvPr/>
              </p:nvSpPr>
              <p:spPr bwMode="auto">
                <a:xfrm>
                  <a:off x="1235012" y="3040843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35" name="Rectangle 241"/>
                <p:cNvSpPr>
                  <a:spLocks noChangeArrowheads="1"/>
                </p:cNvSpPr>
                <p:nvPr/>
              </p:nvSpPr>
              <p:spPr bwMode="auto">
                <a:xfrm>
                  <a:off x="1230846" y="3040843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36" name="Rectangle 242"/>
                <p:cNvSpPr>
                  <a:spLocks noChangeArrowheads="1"/>
                </p:cNvSpPr>
                <p:nvPr/>
              </p:nvSpPr>
              <p:spPr bwMode="auto">
                <a:xfrm>
                  <a:off x="1226679" y="3040843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3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838" name="Freeform 246"/>
                <p:cNvSpPr>
                  <a:spLocks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custGeom>
                  <a:avLst/>
                  <a:gdLst>
                    <a:gd name="T0" fmla="*/ 0 w 260"/>
                    <a:gd name="T1" fmla="*/ 2147483646 h 1250"/>
                    <a:gd name="T2" fmla="*/ 0 w 260"/>
                    <a:gd name="T3" fmla="*/ 2147483646 h 1250"/>
                    <a:gd name="T4" fmla="*/ 0 w 260"/>
                    <a:gd name="T5" fmla="*/ 2147483646 h 1250"/>
                    <a:gd name="T6" fmla="*/ 0 w 260"/>
                    <a:gd name="T7" fmla="*/ 2147483646 h 1250"/>
                    <a:gd name="T8" fmla="*/ 0 w 260"/>
                    <a:gd name="T9" fmla="*/ 2147483646 h 1250"/>
                    <a:gd name="T10" fmla="*/ 0 w 260"/>
                    <a:gd name="T11" fmla="*/ 2147483646 h 1250"/>
                    <a:gd name="T12" fmla="*/ 0 w 260"/>
                    <a:gd name="T13" fmla="*/ 2147483646 h 1250"/>
                    <a:gd name="T14" fmla="*/ 0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0 w 260"/>
                    <a:gd name="T49" fmla="*/ 2147483646 h 1250"/>
                    <a:gd name="T50" fmla="*/ 0 w 260"/>
                    <a:gd name="T51" fmla="*/ 2147483646 h 1250"/>
                    <a:gd name="T52" fmla="*/ 0 w 260"/>
                    <a:gd name="T53" fmla="*/ 2147483646 h 1250"/>
                    <a:gd name="T54" fmla="*/ 0 w 260"/>
                    <a:gd name="T55" fmla="*/ 2147483646 h 1250"/>
                    <a:gd name="T56" fmla="*/ 0 w 260"/>
                    <a:gd name="T57" fmla="*/ 2147483646 h 1250"/>
                    <a:gd name="T58" fmla="*/ 0 w 260"/>
                    <a:gd name="T59" fmla="*/ 2147483646 h 1250"/>
                    <a:gd name="T60" fmla="*/ 0 w 260"/>
                    <a:gd name="T61" fmla="*/ 2147483646 h 1250"/>
                    <a:gd name="T62" fmla="*/ 0 w 260"/>
                    <a:gd name="T63" fmla="*/ 2147483646 h 1250"/>
                    <a:gd name="T64" fmla="*/ 0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0" y="74"/>
                      </a:moveTo>
                      <a:lnTo>
                        <a:pt x="2" y="59"/>
                      </a:lnTo>
                      <a:lnTo>
                        <a:pt x="7" y="44"/>
                      </a:lnTo>
                      <a:lnTo>
                        <a:pt x="15" y="29"/>
                      </a:lnTo>
                      <a:lnTo>
                        <a:pt x="27" y="17"/>
                      </a:lnTo>
                      <a:lnTo>
                        <a:pt x="40" y="10"/>
                      </a:lnTo>
                      <a:lnTo>
                        <a:pt x="58" y="4"/>
                      </a:lnTo>
                      <a:lnTo>
                        <a:pt x="73" y="2"/>
                      </a:lnTo>
                      <a:lnTo>
                        <a:pt x="184" y="0"/>
                      </a:lnTo>
                      <a:lnTo>
                        <a:pt x="199" y="2"/>
                      </a:lnTo>
                      <a:lnTo>
                        <a:pt x="215" y="8"/>
                      </a:lnTo>
                      <a:lnTo>
                        <a:pt x="230" y="15"/>
                      </a:lnTo>
                      <a:lnTo>
                        <a:pt x="242" y="27"/>
                      </a:lnTo>
                      <a:lnTo>
                        <a:pt x="250" y="40"/>
                      </a:lnTo>
                      <a:lnTo>
                        <a:pt x="256" y="57"/>
                      </a:lnTo>
                      <a:lnTo>
                        <a:pt x="258" y="72"/>
                      </a:lnTo>
                      <a:lnTo>
                        <a:pt x="260" y="1177"/>
                      </a:lnTo>
                      <a:lnTo>
                        <a:pt x="258" y="1192"/>
                      </a:lnTo>
                      <a:lnTo>
                        <a:pt x="252" y="1207"/>
                      </a:lnTo>
                      <a:lnTo>
                        <a:pt x="244" y="1222"/>
                      </a:lnTo>
                      <a:lnTo>
                        <a:pt x="232" y="1233"/>
                      </a:lnTo>
                      <a:lnTo>
                        <a:pt x="219" y="1241"/>
                      </a:lnTo>
                      <a:lnTo>
                        <a:pt x="201" y="1247"/>
                      </a:lnTo>
                      <a:lnTo>
                        <a:pt x="186" y="1249"/>
                      </a:lnTo>
                      <a:lnTo>
                        <a:pt x="75" y="1250"/>
                      </a:lnTo>
                      <a:lnTo>
                        <a:pt x="60" y="1249"/>
                      </a:lnTo>
                      <a:lnTo>
                        <a:pt x="44" y="1243"/>
                      </a:lnTo>
                      <a:lnTo>
                        <a:pt x="29" y="1235"/>
                      </a:lnTo>
                      <a:lnTo>
                        <a:pt x="17" y="1224"/>
                      </a:lnTo>
                      <a:lnTo>
                        <a:pt x="9" y="1211"/>
                      </a:lnTo>
                      <a:lnTo>
                        <a:pt x="4" y="1194"/>
                      </a:lnTo>
                      <a:lnTo>
                        <a:pt x="2" y="1179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36513">
                  <a:solidFill>
                    <a:srgbClr val="6600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839" name="Line 462"/>
                <p:cNvSpPr>
                  <a:spLocks noChangeShapeType="1"/>
                </p:cNvSpPr>
                <p:nvPr/>
              </p:nvSpPr>
              <p:spPr bwMode="auto">
                <a:xfrm flipH="1">
                  <a:off x="611560" y="2995522"/>
                  <a:ext cx="598982" cy="4189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394" name="Freeform 166"/>
              <p:cNvSpPr>
                <a:spLocks/>
              </p:cNvSpPr>
              <p:nvPr/>
            </p:nvSpPr>
            <p:spPr bwMode="auto">
              <a:xfrm>
                <a:off x="2267744" y="3255300"/>
                <a:ext cx="1394617" cy="245580"/>
              </a:xfrm>
              <a:custGeom>
                <a:avLst/>
                <a:gdLst>
                  <a:gd name="T0" fmla="*/ 2147483646 w 2970"/>
                  <a:gd name="T1" fmla="*/ 0 h 451"/>
                  <a:gd name="T2" fmla="*/ 2147483646 w 2970"/>
                  <a:gd name="T3" fmla="*/ 2147483646 h 451"/>
                  <a:gd name="T4" fmla="*/ 2147483646 w 2970"/>
                  <a:gd name="T5" fmla="*/ 2147483646 h 451"/>
                  <a:gd name="T6" fmla="*/ 2147483646 w 2970"/>
                  <a:gd name="T7" fmla="*/ 2147483646 h 451"/>
                  <a:gd name="T8" fmla="*/ 2147483646 w 2970"/>
                  <a:gd name="T9" fmla="*/ 2147483646 h 451"/>
                  <a:gd name="T10" fmla="*/ 2147483646 w 2970"/>
                  <a:gd name="T11" fmla="*/ 2147483646 h 451"/>
                  <a:gd name="T12" fmla="*/ 2147483646 w 2970"/>
                  <a:gd name="T13" fmla="*/ 2147483646 h 451"/>
                  <a:gd name="T14" fmla="*/ 2147483646 w 2970"/>
                  <a:gd name="T15" fmla="*/ 2147483646 h 451"/>
                  <a:gd name="T16" fmla="*/ 2147483646 w 2970"/>
                  <a:gd name="T17" fmla="*/ 2147483646 h 451"/>
                  <a:gd name="T18" fmla="*/ 2147483646 w 2970"/>
                  <a:gd name="T19" fmla="*/ 2147483646 h 451"/>
                  <a:gd name="T20" fmla="*/ 2147483646 w 2970"/>
                  <a:gd name="T21" fmla="*/ 2147483646 h 451"/>
                  <a:gd name="T22" fmla="*/ 2147483646 w 2970"/>
                  <a:gd name="T23" fmla="*/ 2147483646 h 451"/>
                  <a:gd name="T24" fmla="*/ 2147483646 w 2970"/>
                  <a:gd name="T25" fmla="*/ 2147483646 h 451"/>
                  <a:gd name="T26" fmla="*/ 2147483646 w 2970"/>
                  <a:gd name="T27" fmla="*/ 2147483646 h 451"/>
                  <a:gd name="T28" fmla="*/ 2147483646 w 2970"/>
                  <a:gd name="T29" fmla="*/ 2147483646 h 451"/>
                  <a:gd name="T30" fmla="*/ 2147483646 w 2970"/>
                  <a:gd name="T31" fmla="*/ 2147483646 h 451"/>
                  <a:gd name="T32" fmla="*/ 2147483646 w 2970"/>
                  <a:gd name="T33" fmla="*/ 2147483646 h 451"/>
                  <a:gd name="T34" fmla="*/ 0 w 2970"/>
                  <a:gd name="T35" fmla="*/ 2147483646 h 451"/>
                  <a:gd name="T36" fmla="*/ 0 w 2970"/>
                  <a:gd name="T37" fmla="*/ 2147483646 h 451"/>
                  <a:gd name="T38" fmla="*/ 2147483646 w 2970"/>
                  <a:gd name="T39" fmla="*/ 2147483646 h 451"/>
                  <a:gd name="T40" fmla="*/ 2147483646 w 2970"/>
                  <a:gd name="T41" fmla="*/ 2147483646 h 451"/>
                  <a:gd name="T42" fmla="*/ 2147483646 w 2970"/>
                  <a:gd name="T43" fmla="*/ 2147483646 h 451"/>
                  <a:gd name="T44" fmla="*/ 2147483646 w 2970"/>
                  <a:gd name="T45" fmla="*/ 2147483646 h 451"/>
                  <a:gd name="T46" fmla="*/ 2147483646 w 2970"/>
                  <a:gd name="T47" fmla="*/ 0 h 451"/>
                  <a:gd name="T48" fmla="*/ 2147483646 w 2970"/>
                  <a:gd name="T49" fmla="*/ 0 h 4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70" h="451">
                    <a:moveTo>
                      <a:pt x="2923" y="0"/>
                    </a:moveTo>
                    <a:lnTo>
                      <a:pt x="2937" y="2"/>
                    </a:lnTo>
                    <a:lnTo>
                      <a:pt x="2950" y="9"/>
                    </a:lnTo>
                    <a:lnTo>
                      <a:pt x="2960" y="19"/>
                    </a:lnTo>
                    <a:lnTo>
                      <a:pt x="2968" y="32"/>
                    </a:lnTo>
                    <a:lnTo>
                      <a:pt x="2970" y="45"/>
                    </a:lnTo>
                    <a:lnTo>
                      <a:pt x="2970" y="405"/>
                    </a:lnTo>
                    <a:lnTo>
                      <a:pt x="2968" y="418"/>
                    </a:lnTo>
                    <a:lnTo>
                      <a:pt x="2960" y="432"/>
                    </a:lnTo>
                    <a:lnTo>
                      <a:pt x="2950" y="441"/>
                    </a:lnTo>
                    <a:lnTo>
                      <a:pt x="2937" y="449"/>
                    </a:lnTo>
                    <a:lnTo>
                      <a:pt x="2923" y="451"/>
                    </a:lnTo>
                    <a:lnTo>
                      <a:pt x="46" y="451"/>
                    </a:lnTo>
                    <a:lnTo>
                      <a:pt x="33" y="449"/>
                    </a:lnTo>
                    <a:lnTo>
                      <a:pt x="19" y="441"/>
                    </a:lnTo>
                    <a:lnTo>
                      <a:pt x="10" y="432"/>
                    </a:lnTo>
                    <a:lnTo>
                      <a:pt x="2" y="418"/>
                    </a:lnTo>
                    <a:lnTo>
                      <a:pt x="0" y="405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10" y="19"/>
                    </a:lnTo>
                    <a:lnTo>
                      <a:pt x="19" y="9"/>
                    </a:lnTo>
                    <a:lnTo>
                      <a:pt x="33" y="2"/>
                    </a:lnTo>
                    <a:lnTo>
                      <a:pt x="46" y="0"/>
                    </a:lnTo>
                    <a:lnTo>
                      <a:pt x="2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6" name="Rettangolo 1865"/>
              <p:cNvSpPr/>
              <p:nvPr/>
            </p:nvSpPr>
            <p:spPr>
              <a:xfrm>
                <a:off x="2195683" y="3304512"/>
                <a:ext cx="303236" cy="147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9396" name="Freeform 593"/>
              <p:cNvSpPr>
                <a:spLocks/>
              </p:cNvSpPr>
              <p:nvPr/>
            </p:nvSpPr>
            <p:spPr bwMode="auto">
              <a:xfrm>
                <a:off x="2398701" y="3340389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4" y="68"/>
                    </a:lnTo>
                    <a:lnTo>
                      <a:pt x="74" y="78"/>
                    </a:lnTo>
                    <a:lnTo>
                      <a:pt x="64" y="85"/>
                    </a:lnTo>
                    <a:lnTo>
                      <a:pt x="53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8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4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97" name="Freeform 606"/>
              <p:cNvSpPr>
                <a:spLocks/>
              </p:cNvSpPr>
              <p:nvPr/>
            </p:nvSpPr>
            <p:spPr bwMode="auto">
              <a:xfrm>
                <a:off x="2723005" y="3290224"/>
                <a:ext cx="46038" cy="44450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8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398" name="Freeform 614"/>
              <p:cNvSpPr>
                <a:spLocks/>
              </p:cNvSpPr>
              <p:nvPr/>
            </p:nvSpPr>
            <p:spPr bwMode="auto">
              <a:xfrm>
                <a:off x="2550299" y="3320019"/>
                <a:ext cx="46038" cy="47625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2147483646 w 90"/>
                  <a:gd name="T13" fmla="*/ 2147483646 h 89"/>
                  <a:gd name="T14" fmla="*/ 2147483646 w 90"/>
                  <a:gd name="T15" fmla="*/ 2147483646 h 89"/>
                  <a:gd name="T16" fmla="*/ 2147483646 w 90"/>
                  <a:gd name="T17" fmla="*/ 2147483646 h 89"/>
                  <a:gd name="T18" fmla="*/ 2147483646 w 90"/>
                  <a:gd name="T19" fmla="*/ 2147483646 h 89"/>
                  <a:gd name="T20" fmla="*/ 2147483646 w 90"/>
                  <a:gd name="T21" fmla="*/ 2147483646 h 89"/>
                  <a:gd name="T22" fmla="*/ 0 w 90"/>
                  <a:gd name="T23" fmla="*/ 2147483646 h 89"/>
                  <a:gd name="T24" fmla="*/ 2147483646 w 90"/>
                  <a:gd name="T25" fmla="*/ 2147483646 h 89"/>
                  <a:gd name="T26" fmla="*/ 2147483646 w 90"/>
                  <a:gd name="T27" fmla="*/ 2147483646 h 89"/>
                  <a:gd name="T28" fmla="*/ 2147483646 w 90"/>
                  <a:gd name="T29" fmla="*/ 2147483646 h 89"/>
                  <a:gd name="T30" fmla="*/ 2147483646 w 90"/>
                  <a:gd name="T31" fmla="*/ 2147483646 h 89"/>
                  <a:gd name="T32" fmla="*/ 2147483646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4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6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6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90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9399" name="Gruppo 1790"/>
              <p:cNvGrpSpPr>
                <a:grpSpLocks/>
              </p:cNvGrpSpPr>
              <p:nvPr/>
            </p:nvGrpSpPr>
            <p:grpSpPr bwMode="auto">
              <a:xfrm>
                <a:off x="1848550" y="3139783"/>
                <a:ext cx="331138" cy="423088"/>
                <a:chOff x="2279812" y="2547294"/>
                <a:chExt cx="331138" cy="423088"/>
              </a:xfrm>
            </p:grpSpPr>
            <p:sp>
              <p:nvSpPr>
                <p:cNvPr id="39651" name="Rectangle 581"/>
                <p:cNvSpPr>
                  <a:spLocks noChangeArrowheads="1"/>
                </p:cNvSpPr>
                <p:nvPr/>
              </p:nvSpPr>
              <p:spPr bwMode="auto">
                <a:xfrm>
                  <a:off x="2279812" y="2547294"/>
                  <a:ext cx="248910" cy="423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7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H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52" name="Rectangle 582"/>
                <p:cNvSpPr>
                  <a:spLocks noChangeArrowheads="1"/>
                </p:cNvSpPr>
                <p:nvPr/>
              </p:nvSpPr>
              <p:spPr bwMode="auto">
                <a:xfrm>
                  <a:off x="2518260" y="2763381"/>
                  <a:ext cx="92690" cy="199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3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2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9400" name="Line 254"/>
              <p:cNvSpPr>
                <a:spLocks noChangeShapeType="1"/>
              </p:cNvSpPr>
              <p:nvPr/>
            </p:nvSpPr>
            <p:spPr bwMode="auto">
              <a:xfrm>
                <a:off x="2728934" y="5173551"/>
                <a:ext cx="1042" cy="220151"/>
              </a:xfrm>
              <a:prstGeom prst="line">
                <a:avLst/>
              </a:prstGeom>
              <a:noFill/>
              <a:ln w="365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01" name="Rectangle 722"/>
              <p:cNvSpPr>
                <a:spLocks noChangeArrowheads="1"/>
              </p:cNvSpPr>
              <p:nvPr/>
            </p:nvSpPr>
            <p:spPr bwMode="auto">
              <a:xfrm>
                <a:off x="3022426" y="4369765"/>
                <a:ext cx="166687" cy="520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19" tIns="45709" rIns="91419" bIns="45709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39402" name="Gruppo 1876"/>
              <p:cNvGrpSpPr>
                <a:grpSpLocks/>
              </p:cNvGrpSpPr>
              <p:nvPr/>
            </p:nvGrpSpPr>
            <p:grpSpPr bwMode="auto">
              <a:xfrm>
                <a:off x="235683" y="4292913"/>
                <a:ext cx="2032061" cy="1090709"/>
                <a:chOff x="611560" y="2922860"/>
                <a:chExt cx="2032061" cy="1090709"/>
              </a:xfrm>
            </p:grpSpPr>
            <p:sp>
              <p:nvSpPr>
                <p:cNvPr id="39464" name="Freeform 250"/>
                <p:cNvSpPr>
                  <a:spLocks/>
                </p:cNvSpPr>
                <p:nvPr/>
              </p:nvSpPr>
              <p:spPr bwMode="auto">
                <a:xfrm flipH="1">
                  <a:off x="1407328" y="3016944"/>
                  <a:ext cx="1236293" cy="369332"/>
                </a:xfrm>
                <a:custGeom>
                  <a:avLst/>
                  <a:gdLst>
                    <a:gd name="T0" fmla="*/ 0 w 2968"/>
                    <a:gd name="T1" fmla="*/ 0 h 451"/>
                    <a:gd name="T2" fmla="*/ 0 w 2968"/>
                    <a:gd name="T3" fmla="*/ 2147483646 h 451"/>
                    <a:gd name="T4" fmla="*/ 0 w 2968"/>
                    <a:gd name="T5" fmla="*/ 2147483646 h 451"/>
                    <a:gd name="T6" fmla="*/ 0 w 2968"/>
                    <a:gd name="T7" fmla="*/ 2147483646 h 451"/>
                    <a:gd name="T8" fmla="*/ 0 w 2968"/>
                    <a:gd name="T9" fmla="*/ 2147483646 h 451"/>
                    <a:gd name="T10" fmla="*/ 0 w 2968"/>
                    <a:gd name="T11" fmla="*/ 2147483646 h 451"/>
                    <a:gd name="T12" fmla="*/ 0 w 2968"/>
                    <a:gd name="T13" fmla="*/ 2147483646 h 451"/>
                    <a:gd name="T14" fmla="*/ 0 w 2968"/>
                    <a:gd name="T15" fmla="*/ 2147483646 h 451"/>
                    <a:gd name="T16" fmla="*/ 0 w 2968"/>
                    <a:gd name="T17" fmla="*/ 2147483646 h 451"/>
                    <a:gd name="T18" fmla="*/ 0 w 2968"/>
                    <a:gd name="T19" fmla="*/ 2147483646 h 451"/>
                    <a:gd name="T20" fmla="*/ 0 w 2968"/>
                    <a:gd name="T21" fmla="*/ 2147483646 h 451"/>
                    <a:gd name="T22" fmla="*/ 0 w 2968"/>
                    <a:gd name="T23" fmla="*/ 2147483646 h 451"/>
                    <a:gd name="T24" fmla="*/ 2147483646 w 2968"/>
                    <a:gd name="T25" fmla="*/ 2147483646 h 451"/>
                    <a:gd name="T26" fmla="*/ 2147483646 w 2968"/>
                    <a:gd name="T27" fmla="*/ 2147483646 h 451"/>
                    <a:gd name="T28" fmla="*/ 2147483646 w 2968"/>
                    <a:gd name="T29" fmla="*/ 2147483646 h 451"/>
                    <a:gd name="T30" fmla="*/ 2147483646 w 2968"/>
                    <a:gd name="T31" fmla="*/ 2147483646 h 451"/>
                    <a:gd name="T32" fmla="*/ 2147483646 w 2968"/>
                    <a:gd name="T33" fmla="*/ 2147483646 h 451"/>
                    <a:gd name="T34" fmla="*/ 2147483646 w 2968"/>
                    <a:gd name="T35" fmla="*/ 2147483646 h 451"/>
                    <a:gd name="T36" fmla="*/ 2147483646 w 2968"/>
                    <a:gd name="T37" fmla="*/ 2147483646 h 451"/>
                    <a:gd name="T38" fmla="*/ 2147483646 w 2968"/>
                    <a:gd name="T39" fmla="*/ 2147483646 h 451"/>
                    <a:gd name="T40" fmla="*/ 2147483646 w 2968"/>
                    <a:gd name="T41" fmla="*/ 2147483646 h 451"/>
                    <a:gd name="T42" fmla="*/ 2147483646 w 2968"/>
                    <a:gd name="T43" fmla="*/ 2147483646 h 451"/>
                    <a:gd name="T44" fmla="*/ 2147483646 w 2968"/>
                    <a:gd name="T45" fmla="*/ 2147483646 h 451"/>
                    <a:gd name="T46" fmla="*/ 2147483646 w 2968"/>
                    <a:gd name="T47" fmla="*/ 0 h 451"/>
                    <a:gd name="T48" fmla="*/ 0 w 2968"/>
                    <a:gd name="T49" fmla="*/ 0 h 45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0" t="0" r="r" b="b"/>
                  <a:pathLst>
                    <a:path w="2968" h="451">
                      <a:moveTo>
                        <a:pt x="47" y="0"/>
                      </a:moveTo>
                      <a:lnTo>
                        <a:pt x="33" y="2"/>
                      </a:lnTo>
                      <a:lnTo>
                        <a:pt x="20" y="10"/>
                      </a:lnTo>
                      <a:lnTo>
                        <a:pt x="10" y="19"/>
                      </a:lnTo>
                      <a:lnTo>
                        <a:pt x="2" y="33"/>
                      </a:lnTo>
                      <a:lnTo>
                        <a:pt x="0" y="46"/>
                      </a:lnTo>
                      <a:lnTo>
                        <a:pt x="0" y="406"/>
                      </a:lnTo>
                      <a:lnTo>
                        <a:pt x="2" y="419"/>
                      </a:lnTo>
                      <a:lnTo>
                        <a:pt x="10" y="432"/>
                      </a:lnTo>
                      <a:lnTo>
                        <a:pt x="20" y="442"/>
                      </a:lnTo>
                      <a:lnTo>
                        <a:pt x="33" y="449"/>
                      </a:lnTo>
                      <a:lnTo>
                        <a:pt x="47" y="451"/>
                      </a:lnTo>
                      <a:lnTo>
                        <a:pt x="2924" y="451"/>
                      </a:lnTo>
                      <a:lnTo>
                        <a:pt x="2937" y="449"/>
                      </a:lnTo>
                      <a:lnTo>
                        <a:pt x="2949" y="442"/>
                      </a:lnTo>
                      <a:lnTo>
                        <a:pt x="2959" y="432"/>
                      </a:lnTo>
                      <a:lnTo>
                        <a:pt x="2967" y="419"/>
                      </a:lnTo>
                      <a:lnTo>
                        <a:pt x="2968" y="406"/>
                      </a:lnTo>
                      <a:lnTo>
                        <a:pt x="2968" y="46"/>
                      </a:lnTo>
                      <a:lnTo>
                        <a:pt x="2967" y="33"/>
                      </a:lnTo>
                      <a:lnTo>
                        <a:pt x="2959" y="19"/>
                      </a:lnTo>
                      <a:lnTo>
                        <a:pt x="2949" y="10"/>
                      </a:lnTo>
                      <a:lnTo>
                        <a:pt x="2937" y="2"/>
                      </a:lnTo>
                      <a:lnTo>
                        <a:pt x="2924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3651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65" name="Line 254"/>
                <p:cNvSpPr>
                  <a:spLocks noChangeShapeType="1"/>
                </p:cNvSpPr>
                <p:nvPr/>
              </p:nvSpPr>
              <p:spPr bwMode="auto">
                <a:xfrm>
                  <a:off x="2419155" y="3154941"/>
                  <a:ext cx="8441" cy="31436"/>
                </a:xfrm>
                <a:prstGeom prst="line">
                  <a:avLst/>
                </a:prstGeom>
                <a:noFill/>
                <a:ln w="36513">
                  <a:solidFill>
                    <a:srgbClr val="00B05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66" name="Rectangle 256"/>
                <p:cNvSpPr>
                  <a:spLocks noChangeArrowheads="1"/>
                </p:cNvSpPr>
                <p:nvPr/>
              </p:nvSpPr>
              <p:spPr bwMode="auto">
                <a:xfrm flipH="1">
                  <a:off x="1513955" y="3246950"/>
                  <a:ext cx="45876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67" name="Rectangle 257"/>
                <p:cNvSpPr>
                  <a:spLocks noChangeArrowheads="1"/>
                </p:cNvSpPr>
                <p:nvPr/>
              </p:nvSpPr>
              <p:spPr bwMode="auto">
                <a:xfrm>
                  <a:off x="1509788" y="2922860"/>
                  <a:ext cx="65" cy="369332"/>
                </a:xfrm>
                <a:prstGeom prst="rect">
                  <a:avLst/>
                </a:pr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68" name="Rectangle 258"/>
                <p:cNvSpPr>
                  <a:spLocks noChangeArrowheads="1"/>
                </p:cNvSpPr>
                <p:nvPr/>
              </p:nvSpPr>
              <p:spPr bwMode="auto">
                <a:xfrm>
                  <a:off x="1505622" y="2922860"/>
                  <a:ext cx="65" cy="369332"/>
                </a:xfrm>
                <a:prstGeom prst="rect">
                  <a:avLst/>
                </a:pr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69" name="Rectangle 259"/>
                <p:cNvSpPr>
                  <a:spLocks noChangeArrowheads="1"/>
                </p:cNvSpPr>
                <p:nvPr/>
              </p:nvSpPr>
              <p:spPr bwMode="auto">
                <a:xfrm>
                  <a:off x="1501455" y="2922860"/>
                  <a:ext cx="65" cy="369332"/>
                </a:xfrm>
                <a:prstGeom prst="rect">
                  <a:avLst/>
                </a:pr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0" name="Rectangle 260"/>
                <p:cNvSpPr>
                  <a:spLocks noChangeArrowheads="1"/>
                </p:cNvSpPr>
                <p:nvPr/>
              </p:nvSpPr>
              <p:spPr bwMode="auto">
                <a:xfrm>
                  <a:off x="1497288" y="2922860"/>
                  <a:ext cx="65" cy="369332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1" name="Rectangle 261"/>
                <p:cNvSpPr>
                  <a:spLocks noChangeArrowheads="1"/>
                </p:cNvSpPr>
                <p:nvPr/>
              </p:nvSpPr>
              <p:spPr bwMode="auto">
                <a:xfrm>
                  <a:off x="1493122" y="2922860"/>
                  <a:ext cx="65" cy="369332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2" name="Rectangle 262"/>
                <p:cNvSpPr>
                  <a:spLocks noChangeArrowheads="1"/>
                </p:cNvSpPr>
                <p:nvPr/>
              </p:nvSpPr>
              <p:spPr bwMode="auto">
                <a:xfrm>
                  <a:off x="1488955" y="2922860"/>
                  <a:ext cx="65" cy="369332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3" name="Rectangle 263"/>
                <p:cNvSpPr>
                  <a:spLocks noChangeArrowheads="1"/>
                </p:cNvSpPr>
                <p:nvPr/>
              </p:nvSpPr>
              <p:spPr bwMode="auto">
                <a:xfrm>
                  <a:off x="1484789" y="2922860"/>
                  <a:ext cx="65" cy="369332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4" name="Rectangle 264"/>
                <p:cNvSpPr>
                  <a:spLocks noChangeArrowheads="1"/>
                </p:cNvSpPr>
                <p:nvPr/>
              </p:nvSpPr>
              <p:spPr bwMode="auto">
                <a:xfrm>
                  <a:off x="1481664" y="2922860"/>
                  <a:ext cx="65" cy="369332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5" name="Rectangle 265"/>
                <p:cNvSpPr>
                  <a:spLocks noChangeArrowheads="1"/>
                </p:cNvSpPr>
                <p:nvPr/>
              </p:nvSpPr>
              <p:spPr bwMode="auto">
                <a:xfrm>
                  <a:off x="1477497" y="2922860"/>
                  <a:ext cx="65" cy="369332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6" name="Rectangle 266"/>
                <p:cNvSpPr>
                  <a:spLocks noChangeArrowheads="1"/>
                </p:cNvSpPr>
                <p:nvPr/>
              </p:nvSpPr>
              <p:spPr bwMode="auto">
                <a:xfrm>
                  <a:off x="1473330" y="2922860"/>
                  <a:ext cx="65" cy="369332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7" name="Rectangle 267"/>
                <p:cNvSpPr>
                  <a:spLocks noChangeArrowheads="1"/>
                </p:cNvSpPr>
                <p:nvPr/>
              </p:nvSpPr>
              <p:spPr bwMode="auto">
                <a:xfrm>
                  <a:off x="1469164" y="2922860"/>
                  <a:ext cx="65" cy="369332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8" name="Rectangle 268"/>
                <p:cNvSpPr>
                  <a:spLocks noChangeArrowheads="1"/>
                </p:cNvSpPr>
                <p:nvPr/>
              </p:nvSpPr>
              <p:spPr bwMode="auto">
                <a:xfrm>
                  <a:off x="1464997" y="2922860"/>
                  <a:ext cx="65" cy="369332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79" name="Rectangle 269"/>
                <p:cNvSpPr>
                  <a:spLocks noChangeArrowheads="1"/>
                </p:cNvSpPr>
                <p:nvPr/>
              </p:nvSpPr>
              <p:spPr bwMode="auto">
                <a:xfrm>
                  <a:off x="1460830" y="2922860"/>
                  <a:ext cx="65" cy="369332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0" name="Rectangle 270"/>
                <p:cNvSpPr>
                  <a:spLocks noChangeArrowheads="1"/>
                </p:cNvSpPr>
                <p:nvPr/>
              </p:nvSpPr>
              <p:spPr bwMode="auto">
                <a:xfrm>
                  <a:off x="1456664" y="2922860"/>
                  <a:ext cx="65" cy="369332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1" name="Rectangle 292"/>
                <p:cNvSpPr>
                  <a:spLocks noChangeArrowheads="1"/>
                </p:cNvSpPr>
                <p:nvPr/>
              </p:nvSpPr>
              <p:spPr bwMode="auto">
                <a:xfrm>
                  <a:off x="1517080" y="2922860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2" name="Rectangle 293"/>
                <p:cNvSpPr>
                  <a:spLocks noChangeArrowheads="1"/>
                </p:cNvSpPr>
                <p:nvPr/>
              </p:nvSpPr>
              <p:spPr bwMode="auto">
                <a:xfrm>
                  <a:off x="1513955" y="2922860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3" name="Rectangle 294"/>
                <p:cNvSpPr>
                  <a:spLocks noChangeArrowheads="1"/>
                </p:cNvSpPr>
                <p:nvPr/>
              </p:nvSpPr>
              <p:spPr bwMode="auto">
                <a:xfrm>
                  <a:off x="1509788" y="2922860"/>
                  <a:ext cx="65" cy="369332"/>
                </a:xfrm>
                <a:prstGeom prst="rect">
                  <a:avLst/>
                </a:pr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4" name="Rectangle 295"/>
                <p:cNvSpPr>
                  <a:spLocks noChangeArrowheads="1"/>
                </p:cNvSpPr>
                <p:nvPr/>
              </p:nvSpPr>
              <p:spPr bwMode="auto">
                <a:xfrm>
                  <a:off x="1505622" y="2922860"/>
                  <a:ext cx="65" cy="369332"/>
                </a:xfrm>
                <a:prstGeom prst="rect">
                  <a:avLst/>
                </a:pr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5" name="Rectangle 296"/>
                <p:cNvSpPr>
                  <a:spLocks noChangeArrowheads="1"/>
                </p:cNvSpPr>
                <p:nvPr/>
              </p:nvSpPr>
              <p:spPr bwMode="auto">
                <a:xfrm>
                  <a:off x="1501455" y="2922860"/>
                  <a:ext cx="65" cy="369332"/>
                </a:xfrm>
                <a:prstGeom prst="rect">
                  <a:avLst/>
                </a:pr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6" name="Rectangle 297"/>
                <p:cNvSpPr>
                  <a:spLocks noChangeArrowheads="1"/>
                </p:cNvSpPr>
                <p:nvPr/>
              </p:nvSpPr>
              <p:spPr bwMode="auto">
                <a:xfrm>
                  <a:off x="1497288" y="2922860"/>
                  <a:ext cx="65" cy="369332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7" name="Rectangle 298"/>
                <p:cNvSpPr>
                  <a:spLocks noChangeArrowheads="1"/>
                </p:cNvSpPr>
                <p:nvPr/>
              </p:nvSpPr>
              <p:spPr bwMode="auto">
                <a:xfrm>
                  <a:off x="1493122" y="2922860"/>
                  <a:ext cx="65" cy="369332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8" name="Rectangle 299"/>
                <p:cNvSpPr>
                  <a:spLocks noChangeArrowheads="1"/>
                </p:cNvSpPr>
                <p:nvPr/>
              </p:nvSpPr>
              <p:spPr bwMode="auto">
                <a:xfrm>
                  <a:off x="1488955" y="2922860"/>
                  <a:ext cx="65" cy="369332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89" name="Rectangle 300"/>
                <p:cNvSpPr>
                  <a:spLocks noChangeArrowheads="1"/>
                </p:cNvSpPr>
                <p:nvPr/>
              </p:nvSpPr>
              <p:spPr bwMode="auto">
                <a:xfrm>
                  <a:off x="1484789" y="2922860"/>
                  <a:ext cx="65" cy="369332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0" name="Rectangle 301"/>
                <p:cNvSpPr>
                  <a:spLocks noChangeArrowheads="1"/>
                </p:cNvSpPr>
                <p:nvPr/>
              </p:nvSpPr>
              <p:spPr bwMode="auto">
                <a:xfrm>
                  <a:off x="1481664" y="2922860"/>
                  <a:ext cx="65" cy="369332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1" name="Rectangle 302"/>
                <p:cNvSpPr>
                  <a:spLocks noChangeArrowheads="1"/>
                </p:cNvSpPr>
                <p:nvPr/>
              </p:nvSpPr>
              <p:spPr bwMode="auto">
                <a:xfrm>
                  <a:off x="1477497" y="2922860"/>
                  <a:ext cx="65" cy="369332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2" name="Rectangle 303"/>
                <p:cNvSpPr>
                  <a:spLocks noChangeArrowheads="1"/>
                </p:cNvSpPr>
                <p:nvPr/>
              </p:nvSpPr>
              <p:spPr bwMode="auto">
                <a:xfrm>
                  <a:off x="1473330" y="2922860"/>
                  <a:ext cx="65" cy="369332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3" name="Rectangle 304"/>
                <p:cNvSpPr>
                  <a:spLocks noChangeArrowheads="1"/>
                </p:cNvSpPr>
                <p:nvPr/>
              </p:nvSpPr>
              <p:spPr bwMode="auto">
                <a:xfrm>
                  <a:off x="1469164" y="2922860"/>
                  <a:ext cx="65" cy="369332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4" name="Rectangle 305"/>
                <p:cNvSpPr>
                  <a:spLocks noChangeArrowheads="1"/>
                </p:cNvSpPr>
                <p:nvPr/>
              </p:nvSpPr>
              <p:spPr bwMode="auto">
                <a:xfrm>
                  <a:off x="1464997" y="2922860"/>
                  <a:ext cx="65" cy="369332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5" name="Rectangle 306"/>
                <p:cNvSpPr>
                  <a:spLocks noChangeArrowheads="1"/>
                </p:cNvSpPr>
                <p:nvPr/>
              </p:nvSpPr>
              <p:spPr bwMode="auto">
                <a:xfrm>
                  <a:off x="1460830" y="2922860"/>
                  <a:ext cx="65" cy="369332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6" name="Rectangle 307"/>
                <p:cNvSpPr>
                  <a:spLocks noChangeArrowheads="1"/>
                </p:cNvSpPr>
                <p:nvPr/>
              </p:nvSpPr>
              <p:spPr bwMode="auto">
                <a:xfrm>
                  <a:off x="1456664" y="2922860"/>
                  <a:ext cx="65" cy="369332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7" name="Rectangle 253"/>
                <p:cNvSpPr>
                  <a:spLocks noChangeArrowheads="1"/>
                </p:cNvSpPr>
                <p:nvPr/>
              </p:nvSpPr>
              <p:spPr bwMode="auto">
                <a:xfrm>
                  <a:off x="761087" y="2940414"/>
                  <a:ext cx="65" cy="3693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8" name="Rectangle 271"/>
                <p:cNvSpPr>
                  <a:spLocks noChangeArrowheads="1"/>
                </p:cNvSpPr>
                <p:nvPr/>
              </p:nvSpPr>
              <p:spPr bwMode="auto">
                <a:xfrm>
                  <a:off x="1322387" y="2970382"/>
                  <a:ext cx="65" cy="369332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99" name="Rectangle 272"/>
                <p:cNvSpPr>
                  <a:spLocks noChangeArrowheads="1"/>
                </p:cNvSpPr>
                <p:nvPr/>
              </p:nvSpPr>
              <p:spPr bwMode="auto">
                <a:xfrm>
                  <a:off x="1317848" y="2970382"/>
                  <a:ext cx="65" cy="369332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0" name="Rectangle 273"/>
                <p:cNvSpPr>
                  <a:spLocks noChangeArrowheads="1"/>
                </p:cNvSpPr>
                <p:nvPr/>
              </p:nvSpPr>
              <p:spPr bwMode="auto">
                <a:xfrm>
                  <a:off x="1311797" y="2970382"/>
                  <a:ext cx="65" cy="369332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1" name="Rectangle 274"/>
                <p:cNvSpPr>
                  <a:spLocks noChangeArrowheads="1"/>
                </p:cNvSpPr>
                <p:nvPr/>
              </p:nvSpPr>
              <p:spPr bwMode="auto">
                <a:xfrm>
                  <a:off x="1305745" y="2970382"/>
                  <a:ext cx="65" cy="369332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2" name="Rectangle 275"/>
                <p:cNvSpPr>
                  <a:spLocks noChangeArrowheads="1"/>
                </p:cNvSpPr>
                <p:nvPr/>
              </p:nvSpPr>
              <p:spPr bwMode="auto">
                <a:xfrm>
                  <a:off x="1299693" y="2970382"/>
                  <a:ext cx="65" cy="369332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3" name="Rectangle 276"/>
                <p:cNvSpPr>
                  <a:spLocks noChangeArrowheads="1"/>
                </p:cNvSpPr>
                <p:nvPr/>
              </p:nvSpPr>
              <p:spPr bwMode="auto">
                <a:xfrm>
                  <a:off x="1293642" y="2970382"/>
                  <a:ext cx="65" cy="369332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4" name="Freeform 277"/>
                <p:cNvSpPr>
                  <a:spLocks/>
                </p:cNvSpPr>
                <p:nvPr/>
              </p:nvSpPr>
              <p:spPr bwMode="auto">
                <a:xfrm>
                  <a:off x="1286076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05" name="Freeform 278"/>
                <p:cNvSpPr>
                  <a:spLocks/>
                </p:cNvSpPr>
                <p:nvPr/>
              </p:nvSpPr>
              <p:spPr bwMode="auto">
                <a:xfrm>
                  <a:off x="1280025" y="2970382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06" name="Freeform 279"/>
                <p:cNvSpPr>
                  <a:spLocks/>
                </p:cNvSpPr>
                <p:nvPr/>
              </p:nvSpPr>
              <p:spPr bwMode="auto">
                <a:xfrm>
                  <a:off x="1273973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07" name="Rectangle 280"/>
                <p:cNvSpPr>
                  <a:spLocks noChangeArrowheads="1"/>
                </p:cNvSpPr>
                <p:nvPr/>
              </p:nvSpPr>
              <p:spPr bwMode="auto">
                <a:xfrm>
                  <a:off x="1269434" y="2970382"/>
                  <a:ext cx="65" cy="369332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8" name="Rectangle 281"/>
                <p:cNvSpPr>
                  <a:spLocks noChangeArrowheads="1"/>
                </p:cNvSpPr>
                <p:nvPr/>
              </p:nvSpPr>
              <p:spPr bwMode="auto">
                <a:xfrm>
                  <a:off x="1263382" y="2970382"/>
                  <a:ext cx="65" cy="369332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09" name="Rectangle 282"/>
                <p:cNvSpPr>
                  <a:spLocks noChangeArrowheads="1"/>
                </p:cNvSpPr>
                <p:nvPr/>
              </p:nvSpPr>
              <p:spPr bwMode="auto">
                <a:xfrm>
                  <a:off x="1257331" y="2970382"/>
                  <a:ext cx="65" cy="369332"/>
                </a:xfrm>
                <a:prstGeom prst="rect">
                  <a:avLst/>
                </a:pr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0" name="Rectangle 283"/>
                <p:cNvSpPr>
                  <a:spLocks noChangeArrowheads="1"/>
                </p:cNvSpPr>
                <p:nvPr/>
              </p:nvSpPr>
              <p:spPr bwMode="auto">
                <a:xfrm>
                  <a:off x="1251279" y="2970382"/>
                  <a:ext cx="65" cy="369332"/>
                </a:xfrm>
                <a:prstGeom prst="rect">
                  <a:avLst/>
                </a:pr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1" name="Rectangle 284"/>
                <p:cNvSpPr>
                  <a:spLocks noChangeArrowheads="1"/>
                </p:cNvSpPr>
                <p:nvPr/>
              </p:nvSpPr>
              <p:spPr bwMode="auto">
                <a:xfrm>
                  <a:off x="1245228" y="2970382"/>
                  <a:ext cx="65" cy="369332"/>
                </a:xfrm>
                <a:prstGeom prst="rect">
                  <a:avLst/>
                </a:pr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2" name="Rectangle 285"/>
                <p:cNvSpPr>
                  <a:spLocks noChangeArrowheads="1"/>
                </p:cNvSpPr>
                <p:nvPr/>
              </p:nvSpPr>
              <p:spPr bwMode="auto">
                <a:xfrm>
                  <a:off x="1239176" y="2970382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3" name="Rectangle 286"/>
                <p:cNvSpPr>
                  <a:spLocks noChangeArrowheads="1"/>
                </p:cNvSpPr>
                <p:nvPr/>
              </p:nvSpPr>
              <p:spPr bwMode="auto">
                <a:xfrm>
                  <a:off x="1233123" y="2970382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4" name="Rectangle 287"/>
                <p:cNvSpPr>
                  <a:spLocks noChangeArrowheads="1"/>
                </p:cNvSpPr>
                <p:nvPr/>
              </p:nvSpPr>
              <p:spPr bwMode="auto">
                <a:xfrm>
                  <a:off x="1227072" y="2970382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5" name="Rectangle 288"/>
                <p:cNvSpPr>
                  <a:spLocks noChangeArrowheads="1"/>
                </p:cNvSpPr>
                <p:nvPr/>
              </p:nvSpPr>
              <p:spPr bwMode="auto">
                <a:xfrm>
                  <a:off x="1222534" y="2970382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6" name="Rectangle 289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7" name="Rectangle 290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18" name="Freeform 291"/>
                <p:cNvSpPr>
                  <a:spLocks/>
                </p:cNvSpPr>
                <p:nvPr/>
              </p:nvSpPr>
              <p:spPr bwMode="auto">
                <a:xfrm>
                  <a:off x="1222534" y="2970382"/>
                  <a:ext cx="65" cy="369332"/>
                </a:xfrm>
                <a:custGeom>
                  <a:avLst/>
                  <a:gdLst>
                    <a:gd name="T0" fmla="*/ 0 w 260"/>
                    <a:gd name="T1" fmla="*/ 2147483646 h 1250"/>
                    <a:gd name="T2" fmla="*/ 0 w 260"/>
                    <a:gd name="T3" fmla="*/ 2147483646 h 1250"/>
                    <a:gd name="T4" fmla="*/ 0 w 260"/>
                    <a:gd name="T5" fmla="*/ 2147483646 h 1250"/>
                    <a:gd name="T6" fmla="*/ 0 w 260"/>
                    <a:gd name="T7" fmla="*/ 2147483646 h 1250"/>
                    <a:gd name="T8" fmla="*/ 0 w 260"/>
                    <a:gd name="T9" fmla="*/ 2147483646 h 1250"/>
                    <a:gd name="T10" fmla="*/ 0 w 260"/>
                    <a:gd name="T11" fmla="*/ 2147483646 h 1250"/>
                    <a:gd name="T12" fmla="*/ 0 w 260"/>
                    <a:gd name="T13" fmla="*/ 2147483646 h 1250"/>
                    <a:gd name="T14" fmla="*/ 0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0 w 260"/>
                    <a:gd name="T49" fmla="*/ 2147483646 h 1250"/>
                    <a:gd name="T50" fmla="*/ 0 w 260"/>
                    <a:gd name="T51" fmla="*/ 2147483646 h 1250"/>
                    <a:gd name="T52" fmla="*/ 0 w 260"/>
                    <a:gd name="T53" fmla="*/ 2147483646 h 1250"/>
                    <a:gd name="T54" fmla="*/ 0 w 260"/>
                    <a:gd name="T55" fmla="*/ 2147483646 h 1250"/>
                    <a:gd name="T56" fmla="*/ 0 w 260"/>
                    <a:gd name="T57" fmla="*/ 2147483646 h 1250"/>
                    <a:gd name="T58" fmla="*/ 0 w 260"/>
                    <a:gd name="T59" fmla="*/ 2147483646 h 1250"/>
                    <a:gd name="T60" fmla="*/ 0 w 260"/>
                    <a:gd name="T61" fmla="*/ 2147483646 h 1250"/>
                    <a:gd name="T62" fmla="*/ 0 w 260"/>
                    <a:gd name="T63" fmla="*/ 2147483646 h 1250"/>
                    <a:gd name="T64" fmla="*/ 0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260" y="73"/>
                      </a:moveTo>
                      <a:lnTo>
                        <a:pt x="258" y="58"/>
                      </a:lnTo>
                      <a:lnTo>
                        <a:pt x="252" y="43"/>
                      </a:lnTo>
                      <a:lnTo>
                        <a:pt x="244" y="28"/>
                      </a:lnTo>
                      <a:lnTo>
                        <a:pt x="233" y="17"/>
                      </a:lnTo>
                      <a:lnTo>
                        <a:pt x="219" y="9"/>
                      </a:lnTo>
                      <a:lnTo>
                        <a:pt x="202" y="4"/>
                      </a:lnTo>
                      <a:lnTo>
                        <a:pt x="186" y="2"/>
                      </a:lnTo>
                      <a:lnTo>
                        <a:pt x="76" y="0"/>
                      </a:lnTo>
                      <a:lnTo>
                        <a:pt x="60" y="2"/>
                      </a:lnTo>
                      <a:lnTo>
                        <a:pt x="45" y="7"/>
                      </a:lnTo>
                      <a:lnTo>
                        <a:pt x="29" y="15"/>
                      </a:lnTo>
                      <a:lnTo>
                        <a:pt x="17" y="26"/>
                      </a:lnTo>
                      <a:lnTo>
                        <a:pt x="10" y="39"/>
                      </a:lnTo>
                      <a:lnTo>
                        <a:pt x="4" y="56"/>
                      </a:lnTo>
                      <a:lnTo>
                        <a:pt x="2" y="71"/>
                      </a:lnTo>
                      <a:lnTo>
                        <a:pt x="0" y="1176"/>
                      </a:lnTo>
                      <a:lnTo>
                        <a:pt x="2" y="1191"/>
                      </a:lnTo>
                      <a:lnTo>
                        <a:pt x="8" y="1207"/>
                      </a:lnTo>
                      <a:lnTo>
                        <a:pt x="16" y="1222"/>
                      </a:lnTo>
                      <a:lnTo>
                        <a:pt x="27" y="1233"/>
                      </a:lnTo>
                      <a:lnTo>
                        <a:pt x="41" y="1240"/>
                      </a:lnTo>
                      <a:lnTo>
                        <a:pt x="58" y="1246"/>
                      </a:lnTo>
                      <a:lnTo>
                        <a:pt x="74" y="1248"/>
                      </a:lnTo>
                      <a:lnTo>
                        <a:pt x="184" y="1250"/>
                      </a:lnTo>
                      <a:lnTo>
                        <a:pt x="200" y="1248"/>
                      </a:lnTo>
                      <a:lnTo>
                        <a:pt x="215" y="1242"/>
                      </a:lnTo>
                      <a:lnTo>
                        <a:pt x="231" y="1235"/>
                      </a:lnTo>
                      <a:lnTo>
                        <a:pt x="242" y="1224"/>
                      </a:lnTo>
                      <a:lnTo>
                        <a:pt x="250" y="1210"/>
                      </a:lnTo>
                      <a:lnTo>
                        <a:pt x="256" y="1193"/>
                      </a:lnTo>
                      <a:lnTo>
                        <a:pt x="258" y="1178"/>
                      </a:lnTo>
                      <a:lnTo>
                        <a:pt x="260" y="7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19" name="Rectangle 308"/>
                <p:cNvSpPr>
                  <a:spLocks noChangeArrowheads="1"/>
                </p:cNvSpPr>
                <p:nvPr/>
              </p:nvSpPr>
              <p:spPr bwMode="auto">
                <a:xfrm>
                  <a:off x="1322387" y="2970382"/>
                  <a:ext cx="65" cy="369332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0" name="Rectangle 309"/>
                <p:cNvSpPr>
                  <a:spLocks noChangeArrowheads="1"/>
                </p:cNvSpPr>
                <p:nvPr/>
              </p:nvSpPr>
              <p:spPr bwMode="auto">
                <a:xfrm>
                  <a:off x="1317848" y="2970382"/>
                  <a:ext cx="65" cy="369332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1" name="Rectangle 310"/>
                <p:cNvSpPr>
                  <a:spLocks noChangeArrowheads="1"/>
                </p:cNvSpPr>
                <p:nvPr/>
              </p:nvSpPr>
              <p:spPr bwMode="auto">
                <a:xfrm>
                  <a:off x="1311797" y="2970382"/>
                  <a:ext cx="65" cy="369332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2" name="Rectangle 311"/>
                <p:cNvSpPr>
                  <a:spLocks noChangeArrowheads="1"/>
                </p:cNvSpPr>
                <p:nvPr/>
              </p:nvSpPr>
              <p:spPr bwMode="auto">
                <a:xfrm>
                  <a:off x="1305745" y="2970382"/>
                  <a:ext cx="65" cy="369332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3" name="Rectangle 312"/>
                <p:cNvSpPr>
                  <a:spLocks noChangeArrowheads="1"/>
                </p:cNvSpPr>
                <p:nvPr/>
              </p:nvSpPr>
              <p:spPr bwMode="auto">
                <a:xfrm>
                  <a:off x="1299693" y="2970382"/>
                  <a:ext cx="65" cy="369332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4" name="Rectangle 313"/>
                <p:cNvSpPr>
                  <a:spLocks noChangeArrowheads="1"/>
                </p:cNvSpPr>
                <p:nvPr/>
              </p:nvSpPr>
              <p:spPr bwMode="auto">
                <a:xfrm>
                  <a:off x="1293642" y="2970382"/>
                  <a:ext cx="65" cy="369332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5" name="Freeform 314"/>
                <p:cNvSpPr>
                  <a:spLocks/>
                </p:cNvSpPr>
                <p:nvPr/>
              </p:nvSpPr>
              <p:spPr bwMode="auto">
                <a:xfrm>
                  <a:off x="1286076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26" name="Freeform 315"/>
                <p:cNvSpPr>
                  <a:spLocks/>
                </p:cNvSpPr>
                <p:nvPr/>
              </p:nvSpPr>
              <p:spPr bwMode="auto">
                <a:xfrm>
                  <a:off x="1280025" y="2970382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27" name="Freeform 316"/>
                <p:cNvSpPr>
                  <a:spLocks/>
                </p:cNvSpPr>
                <p:nvPr/>
              </p:nvSpPr>
              <p:spPr bwMode="auto">
                <a:xfrm>
                  <a:off x="1273973" y="2970382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28" name="Rectangle 317"/>
                <p:cNvSpPr>
                  <a:spLocks noChangeArrowheads="1"/>
                </p:cNvSpPr>
                <p:nvPr/>
              </p:nvSpPr>
              <p:spPr bwMode="auto">
                <a:xfrm>
                  <a:off x="1269434" y="2970382"/>
                  <a:ext cx="65" cy="369332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29" name="Rectangle 318"/>
                <p:cNvSpPr>
                  <a:spLocks noChangeArrowheads="1"/>
                </p:cNvSpPr>
                <p:nvPr/>
              </p:nvSpPr>
              <p:spPr bwMode="auto">
                <a:xfrm>
                  <a:off x="1263382" y="2970382"/>
                  <a:ext cx="65" cy="369332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0" name="Rectangle 319"/>
                <p:cNvSpPr>
                  <a:spLocks noChangeArrowheads="1"/>
                </p:cNvSpPr>
                <p:nvPr/>
              </p:nvSpPr>
              <p:spPr bwMode="auto">
                <a:xfrm>
                  <a:off x="1257331" y="2970382"/>
                  <a:ext cx="65" cy="369332"/>
                </a:xfrm>
                <a:prstGeom prst="rect">
                  <a:avLst/>
                </a:pr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1" name="Rectangle 320"/>
                <p:cNvSpPr>
                  <a:spLocks noChangeArrowheads="1"/>
                </p:cNvSpPr>
                <p:nvPr/>
              </p:nvSpPr>
              <p:spPr bwMode="auto">
                <a:xfrm>
                  <a:off x="1251279" y="2970382"/>
                  <a:ext cx="65" cy="369332"/>
                </a:xfrm>
                <a:prstGeom prst="rect">
                  <a:avLst/>
                </a:pr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2" name="Rectangle 321"/>
                <p:cNvSpPr>
                  <a:spLocks noChangeArrowheads="1"/>
                </p:cNvSpPr>
                <p:nvPr/>
              </p:nvSpPr>
              <p:spPr bwMode="auto">
                <a:xfrm>
                  <a:off x="1245228" y="2970382"/>
                  <a:ext cx="65" cy="369332"/>
                </a:xfrm>
                <a:prstGeom prst="rect">
                  <a:avLst/>
                </a:pr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3" name="Rectangle 322"/>
                <p:cNvSpPr>
                  <a:spLocks noChangeArrowheads="1"/>
                </p:cNvSpPr>
                <p:nvPr/>
              </p:nvSpPr>
              <p:spPr bwMode="auto">
                <a:xfrm>
                  <a:off x="1239176" y="2970382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4" name="Rectangle 323"/>
                <p:cNvSpPr>
                  <a:spLocks noChangeArrowheads="1"/>
                </p:cNvSpPr>
                <p:nvPr/>
              </p:nvSpPr>
              <p:spPr bwMode="auto">
                <a:xfrm>
                  <a:off x="1233123" y="2970382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5" name="Rectangle 324"/>
                <p:cNvSpPr>
                  <a:spLocks noChangeArrowheads="1"/>
                </p:cNvSpPr>
                <p:nvPr/>
              </p:nvSpPr>
              <p:spPr bwMode="auto">
                <a:xfrm>
                  <a:off x="1227072" y="2970382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6" name="Rectangle 325"/>
                <p:cNvSpPr>
                  <a:spLocks noChangeArrowheads="1"/>
                </p:cNvSpPr>
                <p:nvPr/>
              </p:nvSpPr>
              <p:spPr bwMode="auto">
                <a:xfrm>
                  <a:off x="1222534" y="2970382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7" name="Rectangle 326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8" name="Rectangle 327"/>
                <p:cNvSpPr>
                  <a:spLocks noChangeArrowheads="1"/>
                </p:cNvSpPr>
                <p:nvPr/>
              </p:nvSpPr>
              <p:spPr bwMode="auto">
                <a:xfrm>
                  <a:off x="1216481" y="2970382"/>
                  <a:ext cx="65" cy="369332"/>
                </a:xfrm>
                <a:prstGeom prst="rect">
                  <a:avLst/>
                </a:prstGeom>
                <a:solidFill>
                  <a:srgbClr val="6A0A3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39" name="Freeform 328"/>
                <p:cNvSpPr>
                  <a:spLocks/>
                </p:cNvSpPr>
                <p:nvPr/>
              </p:nvSpPr>
              <p:spPr bwMode="auto">
                <a:xfrm>
                  <a:off x="1222532" y="2970382"/>
                  <a:ext cx="158966" cy="369332"/>
                </a:xfrm>
                <a:custGeom>
                  <a:avLst/>
                  <a:gdLst>
                    <a:gd name="T0" fmla="*/ 2147483646 w 260"/>
                    <a:gd name="T1" fmla="*/ 2147483646 h 1250"/>
                    <a:gd name="T2" fmla="*/ 2147483646 w 260"/>
                    <a:gd name="T3" fmla="*/ 2147483646 h 1250"/>
                    <a:gd name="T4" fmla="*/ 2147483646 w 260"/>
                    <a:gd name="T5" fmla="*/ 2147483646 h 1250"/>
                    <a:gd name="T6" fmla="*/ 2147483646 w 260"/>
                    <a:gd name="T7" fmla="*/ 2147483646 h 1250"/>
                    <a:gd name="T8" fmla="*/ 2147483646 w 260"/>
                    <a:gd name="T9" fmla="*/ 2147483646 h 1250"/>
                    <a:gd name="T10" fmla="*/ 2147483646 w 260"/>
                    <a:gd name="T11" fmla="*/ 2147483646 h 1250"/>
                    <a:gd name="T12" fmla="*/ 2147483646 w 260"/>
                    <a:gd name="T13" fmla="*/ 2147483646 h 1250"/>
                    <a:gd name="T14" fmla="*/ 2147483646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2147483646 w 260"/>
                    <a:gd name="T49" fmla="*/ 2147483646 h 1250"/>
                    <a:gd name="T50" fmla="*/ 2147483646 w 260"/>
                    <a:gd name="T51" fmla="*/ 2147483646 h 1250"/>
                    <a:gd name="T52" fmla="*/ 2147483646 w 260"/>
                    <a:gd name="T53" fmla="*/ 2147483646 h 1250"/>
                    <a:gd name="T54" fmla="*/ 2147483646 w 260"/>
                    <a:gd name="T55" fmla="*/ 2147483646 h 1250"/>
                    <a:gd name="T56" fmla="*/ 2147483646 w 260"/>
                    <a:gd name="T57" fmla="*/ 2147483646 h 1250"/>
                    <a:gd name="T58" fmla="*/ 2147483646 w 260"/>
                    <a:gd name="T59" fmla="*/ 2147483646 h 1250"/>
                    <a:gd name="T60" fmla="*/ 2147483646 w 260"/>
                    <a:gd name="T61" fmla="*/ 2147483646 h 1250"/>
                    <a:gd name="T62" fmla="*/ 2147483646 w 260"/>
                    <a:gd name="T63" fmla="*/ 2147483646 h 1250"/>
                    <a:gd name="T64" fmla="*/ 2147483646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260" y="73"/>
                      </a:moveTo>
                      <a:lnTo>
                        <a:pt x="258" y="58"/>
                      </a:lnTo>
                      <a:lnTo>
                        <a:pt x="252" y="43"/>
                      </a:lnTo>
                      <a:lnTo>
                        <a:pt x="244" y="28"/>
                      </a:lnTo>
                      <a:lnTo>
                        <a:pt x="233" y="17"/>
                      </a:lnTo>
                      <a:lnTo>
                        <a:pt x="219" y="9"/>
                      </a:lnTo>
                      <a:lnTo>
                        <a:pt x="202" y="4"/>
                      </a:lnTo>
                      <a:lnTo>
                        <a:pt x="186" y="2"/>
                      </a:lnTo>
                      <a:lnTo>
                        <a:pt x="76" y="0"/>
                      </a:lnTo>
                      <a:lnTo>
                        <a:pt x="60" y="2"/>
                      </a:lnTo>
                      <a:lnTo>
                        <a:pt x="45" y="7"/>
                      </a:lnTo>
                      <a:lnTo>
                        <a:pt x="29" y="15"/>
                      </a:lnTo>
                      <a:lnTo>
                        <a:pt x="17" y="26"/>
                      </a:lnTo>
                      <a:lnTo>
                        <a:pt x="10" y="39"/>
                      </a:lnTo>
                      <a:lnTo>
                        <a:pt x="4" y="56"/>
                      </a:lnTo>
                      <a:lnTo>
                        <a:pt x="2" y="71"/>
                      </a:lnTo>
                      <a:lnTo>
                        <a:pt x="0" y="1176"/>
                      </a:lnTo>
                      <a:lnTo>
                        <a:pt x="2" y="1191"/>
                      </a:lnTo>
                      <a:lnTo>
                        <a:pt x="8" y="1207"/>
                      </a:lnTo>
                      <a:lnTo>
                        <a:pt x="16" y="1222"/>
                      </a:lnTo>
                      <a:lnTo>
                        <a:pt x="27" y="1233"/>
                      </a:lnTo>
                      <a:lnTo>
                        <a:pt x="41" y="1240"/>
                      </a:lnTo>
                      <a:lnTo>
                        <a:pt x="58" y="1246"/>
                      </a:lnTo>
                      <a:lnTo>
                        <a:pt x="74" y="1248"/>
                      </a:lnTo>
                      <a:lnTo>
                        <a:pt x="184" y="1250"/>
                      </a:lnTo>
                      <a:lnTo>
                        <a:pt x="200" y="1248"/>
                      </a:lnTo>
                      <a:lnTo>
                        <a:pt x="215" y="1242"/>
                      </a:lnTo>
                      <a:lnTo>
                        <a:pt x="231" y="1235"/>
                      </a:lnTo>
                      <a:lnTo>
                        <a:pt x="242" y="1224"/>
                      </a:lnTo>
                      <a:lnTo>
                        <a:pt x="250" y="1210"/>
                      </a:lnTo>
                      <a:lnTo>
                        <a:pt x="256" y="1193"/>
                      </a:lnTo>
                      <a:lnTo>
                        <a:pt x="258" y="1178"/>
                      </a:lnTo>
                      <a:lnTo>
                        <a:pt x="260" y="73"/>
                      </a:lnTo>
                    </a:path>
                  </a:pathLst>
                </a:custGeom>
                <a:noFill/>
                <a:ln w="36513">
                  <a:solidFill>
                    <a:srgbClr val="6600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0" name="Line 462"/>
                <p:cNvSpPr>
                  <a:spLocks noChangeShapeType="1"/>
                </p:cNvSpPr>
                <p:nvPr/>
              </p:nvSpPr>
              <p:spPr bwMode="auto">
                <a:xfrm flipH="1" flipV="1">
                  <a:off x="611560" y="3726535"/>
                  <a:ext cx="598982" cy="312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1" name="Freeform 583"/>
                <p:cNvSpPr>
                  <a:spLocks/>
                </p:cNvSpPr>
                <p:nvPr/>
              </p:nvSpPr>
              <p:spPr bwMode="auto">
                <a:xfrm flipH="1" flipV="1">
                  <a:off x="2375082" y="3644237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0" y="90"/>
                      </a:lnTo>
                      <a:lnTo>
                        <a:pt x="39" y="90"/>
                      </a:lnTo>
                      <a:lnTo>
                        <a:pt x="27" y="87"/>
                      </a:lnTo>
                      <a:lnTo>
                        <a:pt x="15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2" name="Freeform 584"/>
                <p:cNvSpPr>
                  <a:spLocks/>
                </p:cNvSpPr>
                <p:nvPr/>
              </p:nvSpPr>
              <p:spPr bwMode="auto">
                <a:xfrm flipH="1" flipV="1">
                  <a:off x="1906638" y="3352488"/>
                  <a:ext cx="47908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3" y="90"/>
                      </a:lnTo>
                      <a:lnTo>
                        <a:pt x="39" y="90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4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3" name="Freeform 585"/>
                <p:cNvSpPr>
                  <a:spLocks/>
                </p:cNvSpPr>
                <p:nvPr/>
              </p:nvSpPr>
              <p:spPr bwMode="auto">
                <a:xfrm flipH="1" flipV="1">
                  <a:off x="1745211" y="3409984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69"/>
                      </a:lnTo>
                      <a:lnTo>
                        <a:pt x="74" y="79"/>
                      </a:lnTo>
                      <a:lnTo>
                        <a:pt x="62" y="86"/>
                      </a:lnTo>
                      <a:lnTo>
                        <a:pt x="50" y="90"/>
                      </a:lnTo>
                      <a:lnTo>
                        <a:pt x="39" y="90"/>
                      </a:lnTo>
                      <a:lnTo>
                        <a:pt x="25" y="86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5" y="3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2" y="3"/>
                      </a:lnTo>
                      <a:lnTo>
                        <a:pt x="74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4" name="Freeform 586"/>
                <p:cNvSpPr>
                  <a:spLocks/>
                </p:cNvSpPr>
                <p:nvPr/>
              </p:nvSpPr>
              <p:spPr bwMode="auto">
                <a:xfrm flipV="1">
                  <a:off x="1546398" y="3500026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0 w 90"/>
                    <a:gd name="T13" fmla="*/ 2147483646 h 89"/>
                    <a:gd name="T14" fmla="*/ 0 w 90"/>
                    <a:gd name="T15" fmla="*/ 2147483646 h 89"/>
                    <a:gd name="T16" fmla="*/ 0 w 90"/>
                    <a:gd name="T17" fmla="*/ 2147483646 h 89"/>
                    <a:gd name="T18" fmla="*/ 0 w 90"/>
                    <a:gd name="T19" fmla="*/ 2147483646 h 89"/>
                    <a:gd name="T20" fmla="*/ 0 w 90"/>
                    <a:gd name="T21" fmla="*/ 2147483646 h 89"/>
                    <a:gd name="T22" fmla="*/ 0 w 90"/>
                    <a:gd name="T23" fmla="*/ 2147483646 h 89"/>
                    <a:gd name="T24" fmla="*/ 0 w 90"/>
                    <a:gd name="T25" fmla="*/ 2147483646 h 89"/>
                    <a:gd name="T26" fmla="*/ 0 w 90"/>
                    <a:gd name="T27" fmla="*/ 2147483646 h 89"/>
                    <a:gd name="T28" fmla="*/ 0 w 90"/>
                    <a:gd name="T29" fmla="*/ 2147483646 h 89"/>
                    <a:gd name="T30" fmla="*/ 0 w 90"/>
                    <a:gd name="T31" fmla="*/ 2147483646 h 89"/>
                    <a:gd name="T32" fmla="*/ 0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6"/>
                      </a:moveTo>
                      <a:lnTo>
                        <a:pt x="88" y="57"/>
                      </a:lnTo>
                      <a:lnTo>
                        <a:pt x="84" y="70"/>
                      </a:lnTo>
                      <a:lnTo>
                        <a:pt x="74" y="80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80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6"/>
                      </a:lnTo>
                      <a:lnTo>
                        <a:pt x="2" y="33"/>
                      </a:lnTo>
                      <a:lnTo>
                        <a:pt x="8" y="21"/>
                      </a:lnTo>
                      <a:lnTo>
                        <a:pt x="16" y="12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2"/>
                      </a:lnTo>
                      <a:lnTo>
                        <a:pt x="84" y="21"/>
                      </a:lnTo>
                      <a:lnTo>
                        <a:pt x="88" y="33"/>
                      </a:lnTo>
                      <a:lnTo>
                        <a:pt x="90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5" name="Freeform 587"/>
                <p:cNvSpPr>
                  <a:spLocks/>
                </p:cNvSpPr>
                <p:nvPr/>
              </p:nvSpPr>
              <p:spPr bwMode="auto">
                <a:xfrm flipH="1" flipV="1">
                  <a:off x="1551498" y="3361166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5"/>
                      </a:moveTo>
                      <a:lnTo>
                        <a:pt x="87" y="59"/>
                      </a:lnTo>
                      <a:lnTo>
                        <a:pt x="83" y="70"/>
                      </a:lnTo>
                      <a:lnTo>
                        <a:pt x="73" y="79"/>
                      </a:lnTo>
                      <a:lnTo>
                        <a:pt x="64" y="87"/>
                      </a:lnTo>
                      <a:lnTo>
                        <a:pt x="52" y="91"/>
                      </a:lnTo>
                      <a:lnTo>
                        <a:pt x="39" y="91"/>
                      </a:lnTo>
                      <a:lnTo>
                        <a:pt x="27" y="87"/>
                      </a:lnTo>
                      <a:lnTo>
                        <a:pt x="15" y="79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2" y="0"/>
                      </a:lnTo>
                      <a:lnTo>
                        <a:pt x="64" y="4"/>
                      </a:lnTo>
                      <a:lnTo>
                        <a:pt x="73" y="11"/>
                      </a:lnTo>
                      <a:lnTo>
                        <a:pt x="83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6" name="Freeform 588"/>
                <p:cNvSpPr>
                  <a:spLocks/>
                </p:cNvSpPr>
                <p:nvPr/>
              </p:nvSpPr>
              <p:spPr bwMode="auto">
                <a:xfrm flipH="1" flipV="1">
                  <a:off x="1995268" y="3260606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2147483646 w 90"/>
                    <a:gd name="T7" fmla="*/ 2147483646 h 90"/>
                    <a:gd name="T8" fmla="*/ 2147483646 w 90"/>
                    <a:gd name="T9" fmla="*/ 2147483646 h 90"/>
                    <a:gd name="T10" fmla="*/ 2147483646 w 90"/>
                    <a:gd name="T11" fmla="*/ 2147483646 h 90"/>
                    <a:gd name="T12" fmla="*/ 0 w 90"/>
                    <a:gd name="T13" fmla="*/ 2147483646 h 90"/>
                    <a:gd name="T14" fmla="*/ 0 w 90"/>
                    <a:gd name="T15" fmla="*/ 2147483646 h 90"/>
                    <a:gd name="T16" fmla="*/ 0 w 90"/>
                    <a:gd name="T17" fmla="*/ 2147483646 h 90"/>
                    <a:gd name="T18" fmla="*/ 0 w 90"/>
                    <a:gd name="T19" fmla="*/ 2147483646 h 90"/>
                    <a:gd name="T20" fmla="*/ 0 w 90"/>
                    <a:gd name="T21" fmla="*/ 2147483646 h 90"/>
                    <a:gd name="T22" fmla="*/ 0 w 90"/>
                    <a:gd name="T23" fmla="*/ 2147483646 h 90"/>
                    <a:gd name="T24" fmla="*/ 0 w 90"/>
                    <a:gd name="T25" fmla="*/ 2147483646 h 90"/>
                    <a:gd name="T26" fmla="*/ 0 w 90"/>
                    <a:gd name="T27" fmla="*/ 2147483646 h 90"/>
                    <a:gd name="T28" fmla="*/ 0 w 90"/>
                    <a:gd name="T29" fmla="*/ 2147483646 h 90"/>
                    <a:gd name="T30" fmla="*/ 0 w 90"/>
                    <a:gd name="T31" fmla="*/ 2147483646 h 90"/>
                    <a:gd name="T32" fmla="*/ 0 w 90"/>
                    <a:gd name="T33" fmla="*/ 0 h 90"/>
                    <a:gd name="T34" fmla="*/ 2147483646 w 90"/>
                    <a:gd name="T35" fmla="*/ 0 h 90"/>
                    <a:gd name="T36" fmla="*/ 2147483646 w 90"/>
                    <a:gd name="T37" fmla="*/ 2147483646 h 90"/>
                    <a:gd name="T38" fmla="*/ 2147483646 w 90"/>
                    <a:gd name="T39" fmla="*/ 2147483646 h 90"/>
                    <a:gd name="T40" fmla="*/ 2147483646 w 90"/>
                    <a:gd name="T41" fmla="*/ 2147483646 h 90"/>
                    <a:gd name="T42" fmla="*/ 2147483646 w 90"/>
                    <a:gd name="T43" fmla="*/ 2147483646 h 90"/>
                    <a:gd name="T44" fmla="*/ 2147483646 w 90"/>
                    <a:gd name="T45" fmla="*/ 2147483646 h 90"/>
                    <a:gd name="T46" fmla="*/ 2147483646 w 90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90" y="45"/>
                      </a:moveTo>
                      <a:lnTo>
                        <a:pt x="88" y="58"/>
                      </a:lnTo>
                      <a:lnTo>
                        <a:pt x="82" y="69"/>
                      </a:lnTo>
                      <a:lnTo>
                        <a:pt x="74" y="79"/>
                      </a:lnTo>
                      <a:lnTo>
                        <a:pt x="64" y="86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6" y="86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6" y="3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3"/>
                      </a:lnTo>
                      <a:lnTo>
                        <a:pt x="74" y="11"/>
                      </a:lnTo>
                      <a:lnTo>
                        <a:pt x="82" y="20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7" name="Freeform 589"/>
                <p:cNvSpPr>
                  <a:spLocks/>
                </p:cNvSpPr>
                <p:nvPr/>
              </p:nvSpPr>
              <p:spPr bwMode="auto">
                <a:xfrm>
                  <a:off x="1586384" y="3055098"/>
                  <a:ext cx="97457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3" y="70"/>
                      </a:lnTo>
                      <a:lnTo>
                        <a:pt x="73" y="79"/>
                      </a:lnTo>
                      <a:lnTo>
                        <a:pt x="64" y="87"/>
                      </a:lnTo>
                      <a:lnTo>
                        <a:pt x="52" y="90"/>
                      </a:lnTo>
                      <a:lnTo>
                        <a:pt x="38" y="90"/>
                      </a:lnTo>
                      <a:lnTo>
                        <a:pt x="27" y="87"/>
                      </a:lnTo>
                      <a:lnTo>
                        <a:pt x="15" y="79"/>
                      </a:lnTo>
                      <a:lnTo>
                        <a:pt x="7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7" y="21"/>
                      </a:lnTo>
                      <a:lnTo>
                        <a:pt x="15" y="11"/>
                      </a:lnTo>
                      <a:lnTo>
                        <a:pt x="27" y="4"/>
                      </a:lnTo>
                      <a:lnTo>
                        <a:pt x="38" y="0"/>
                      </a:lnTo>
                      <a:lnTo>
                        <a:pt x="52" y="0"/>
                      </a:lnTo>
                      <a:lnTo>
                        <a:pt x="64" y="4"/>
                      </a:lnTo>
                      <a:lnTo>
                        <a:pt x="73" y="11"/>
                      </a:lnTo>
                      <a:lnTo>
                        <a:pt x="83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8" name="Freeform 590"/>
                <p:cNvSpPr>
                  <a:spLocks/>
                </p:cNvSpPr>
                <p:nvPr/>
              </p:nvSpPr>
              <p:spPr bwMode="auto">
                <a:xfrm flipV="1">
                  <a:off x="2237823" y="3077868"/>
                  <a:ext cx="70438" cy="369332"/>
                </a:xfrm>
                <a:custGeom>
                  <a:avLst/>
                  <a:gdLst>
                    <a:gd name="T0" fmla="*/ 2147483646 w 87"/>
                    <a:gd name="T1" fmla="*/ 2147483646 h 89"/>
                    <a:gd name="T2" fmla="*/ 2147483646 w 87"/>
                    <a:gd name="T3" fmla="*/ 2147483646 h 89"/>
                    <a:gd name="T4" fmla="*/ 2147483646 w 87"/>
                    <a:gd name="T5" fmla="*/ 2147483646 h 89"/>
                    <a:gd name="T6" fmla="*/ 2147483646 w 87"/>
                    <a:gd name="T7" fmla="*/ 2147483646 h 89"/>
                    <a:gd name="T8" fmla="*/ 2147483646 w 87"/>
                    <a:gd name="T9" fmla="*/ 2147483646 h 89"/>
                    <a:gd name="T10" fmla="*/ 2147483646 w 87"/>
                    <a:gd name="T11" fmla="*/ 2147483646 h 89"/>
                    <a:gd name="T12" fmla="*/ 0 w 87"/>
                    <a:gd name="T13" fmla="*/ 2147483646 h 89"/>
                    <a:gd name="T14" fmla="*/ 0 w 87"/>
                    <a:gd name="T15" fmla="*/ 2147483646 h 89"/>
                    <a:gd name="T16" fmla="*/ 0 w 87"/>
                    <a:gd name="T17" fmla="*/ 2147483646 h 89"/>
                    <a:gd name="T18" fmla="*/ 0 w 87"/>
                    <a:gd name="T19" fmla="*/ 2147483646 h 89"/>
                    <a:gd name="T20" fmla="*/ 0 w 87"/>
                    <a:gd name="T21" fmla="*/ 2147483646 h 89"/>
                    <a:gd name="T22" fmla="*/ 0 w 87"/>
                    <a:gd name="T23" fmla="*/ 2147483646 h 89"/>
                    <a:gd name="T24" fmla="*/ 0 w 87"/>
                    <a:gd name="T25" fmla="*/ 2147483646 h 89"/>
                    <a:gd name="T26" fmla="*/ 0 w 87"/>
                    <a:gd name="T27" fmla="*/ 2147483646 h 89"/>
                    <a:gd name="T28" fmla="*/ 0 w 87"/>
                    <a:gd name="T29" fmla="*/ 2147483646 h 89"/>
                    <a:gd name="T30" fmla="*/ 0 w 87"/>
                    <a:gd name="T31" fmla="*/ 2147483646 h 89"/>
                    <a:gd name="T32" fmla="*/ 0 w 87"/>
                    <a:gd name="T33" fmla="*/ 0 h 89"/>
                    <a:gd name="T34" fmla="*/ 2147483646 w 87"/>
                    <a:gd name="T35" fmla="*/ 0 h 89"/>
                    <a:gd name="T36" fmla="*/ 2147483646 w 87"/>
                    <a:gd name="T37" fmla="*/ 2147483646 h 89"/>
                    <a:gd name="T38" fmla="*/ 2147483646 w 87"/>
                    <a:gd name="T39" fmla="*/ 2147483646 h 89"/>
                    <a:gd name="T40" fmla="*/ 2147483646 w 87"/>
                    <a:gd name="T41" fmla="*/ 2147483646 h 89"/>
                    <a:gd name="T42" fmla="*/ 2147483646 w 87"/>
                    <a:gd name="T43" fmla="*/ 2147483646 h 89"/>
                    <a:gd name="T44" fmla="*/ 2147483646 w 87"/>
                    <a:gd name="T45" fmla="*/ 2147483646 h 89"/>
                    <a:gd name="T46" fmla="*/ 2147483646 w 87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89">
                      <a:moveTo>
                        <a:pt x="87" y="46"/>
                      </a:moveTo>
                      <a:lnTo>
                        <a:pt x="87" y="57"/>
                      </a:lnTo>
                      <a:lnTo>
                        <a:pt x="82" y="70"/>
                      </a:lnTo>
                      <a:lnTo>
                        <a:pt x="74" y="80"/>
                      </a:lnTo>
                      <a:lnTo>
                        <a:pt x="62" y="85"/>
                      </a:lnTo>
                      <a:lnTo>
                        <a:pt x="51" y="89"/>
                      </a:lnTo>
                      <a:lnTo>
                        <a:pt x="37" y="89"/>
                      </a:lnTo>
                      <a:lnTo>
                        <a:pt x="25" y="85"/>
                      </a:lnTo>
                      <a:lnTo>
                        <a:pt x="14" y="80"/>
                      </a:lnTo>
                      <a:lnTo>
                        <a:pt x="6" y="70"/>
                      </a:lnTo>
                      <a:lnTo>
                        <a:pt x="0" y="57"/>
                      </a:lnTo>
                      <a:lnTo>
                        <a:pt x="0" y="46"/>
                      </a:lnTo>
                      <a:lnTo>
                        <a:pt x="0" y="32"/>
                      </a:lnTo>
                      <a:lnTo>
                        <a:pt x="6" y="21"/>
                      </a:lnTo>
                      <a:lnTo>
                        <a:pt x="14" y="12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7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49" name="Freeform 591"/>
                <p:cNvSpPr>
                  <a:spLocks/>
                </p:cNvSpPr>
                <p:nvPr/>
              </p:nvSpPr>
              <p:spPr bwMode="auto">
                <a:xfrm>
                  <a:off x="2083686" y="3091042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0 w 90"/>
                    <a:gd name="T13" fmla="*/ 2147483646 h 89"/>
                    <a:gd name="T14" fmla="*/ 0 w 90"/>
                    <a:gd name="T15" fmla="*/ 2147483646 h 89"/>
                    <a:gd name="T16" fmla="*/ 0 w 90"/>
                    <a:gd name="T17" fmla="*/ 2147483646 h 89"/>
                    <a:gd name="T18" fmla="*/ 0 w 90"/>
                    <a:gd name="T19" fmla="*/ 2147483646 h 89"/>
                    <a:gd name="T20" fmla="*/ 0 w 90"/>
                    <a:gd name="T21" fmla="*/ 2147483646 h 89"/>
                    <a:gd name="T22" fmla="*/ 0 w 90"/>
                    <a:gd name="T23" fmla="*/ 2147483646 h 89"/>
                    <a:gd name="T24" fmla="*/ 0 w 90"/>
                    <a:gd name="T25" fmla="*/ 2147483646 h 89"/>
                    <a:gd name="T26" fmla="*/ 0 w 90"/>
                    <a:gd name="T27" fmla="*/ 2147483646 h 89"/>
                    <a:gd name="T28" fmla="*/ 0 w 90"/>
                    <a:gd name="T29" fmla="*/ 2147483646 h 89"/>
                    <a:gd name="T30" fmla="*/ 0 w 90"/>
                    <a:gd name="T31" fmla="*/ 2147483646 h 89"/>
                    <a:gd name="T32" fmla="*/ 0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5"/>
                      </a:moveTo>
                      <a:lnTo>
                        <a:pt x="88" y="57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6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0" name="Freeform 592"/>
                <p:cNvSpPr>
                  <a:spLocks/>
                </p:cNvSpPr>
                <p:nvPr/>
              </p:nvSpPr>
              <p:spPr bwMode="auto">
                <a:xfrm>
                  <a:off x="2148258" y="3204950"/>
                  <a:ext cx="72902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3" y="79"/>
                      </a:lnTo>
                      <a:lnTo>
                        <a:pt x="62" y="85"/>
                      </a:lnTo>
                      <a:lnTo>
                        <a:pt x="50" y="89"/>
                      </a:lnTo>
                      <a:lnTo>
                        <a:pt x="36" y="89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5" y="68"/>
                      </a:lnTo>
                      <a:lnTo>
                        <a:pt x="1" y="57"/>
                      </a:lnTo>
                      <a:lnTo>
                        <a:pt x="0" y="45"/>
                      </a:lnTo>
                      <a:lnTo>
                        <a:pt x="1" y="32"/>
                      </a:lnTo>
                      <a:lnTo>
                        <a:pt x="5" y="21"/>
                      </a:lnTo>
                      <a:lnTo>
                        <a:pt x="15" y="10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0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4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1" name="Freeform 593"/>
                <p:cNvSpPr>
                  <a:spLocks/>
                </p:cNvSpPr>
                <p:nvPr/>
              </p:nvSpPr>
              <p:spPr bwMode="auto">
                <a:xfrm>
                  <a:off x="2375546" y="3313561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7" y="57"/>
                      </a:lnTo>
                      <a:lnTo>
                        <a:pt x="84" y="68"/>
                      </a:lnTo>
                      <a:lnTo>
                        <a:pt x="74" y="78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8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6" y="10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4" y="19"/>
                      </a:lnTo>
                      <a:lnTo>
                        <a:pt x="87" y="3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2" name="Freeform 594"/>
                <p:cNvSpPr>
                  <a:spLocks/>
                </p:cNvSpPr>
                <p:nvPr/>
              </p:nvSpPr>
              <p:spPr bwMode="auto">
                <a:xfrm>
                  <a:off x="2003494" y="3156132"/>
                  <a:ext cx="74986" cy="369332"/>
                </a:xfrm>
                <a:custGeom>
                  <a:avLst/>
                  <a:gdLst>
                    <a:gd name="T0" fmla="*/ 2147483646 w 90"/>
                    <a:gd name="T1" fmla="*/ 2147483646 h 88"/>
                    <a:gd name="T2" fmla="*/ 2147483646 w 90"/>
                    <a:gd name="T3" fmla="*/ 2147483646 h 88"/>
                    <a:gd name="T4" fmla="*/ 2147483646 w 90"/>
                    <a:gd name="T5" fmla="*/ 2147483646 h 88"/>
                    <a:gd name="T6" fmla="*/ 2147483646 w 90"/>
                    <a:gd name="T7" fmla="*/ 2147483646 h 88"/>
                    <a:gd name="T8" fmla="*/ 2147483646 w 90"/>
                    <a:gd name="T9" fmla="*/ 2147483646 h 88"/>
                    <a:gd name="T10" fmla="*/ 2147483646 w 90"/>
                    <a:gd name="T11" fmla="*/ 2147483646 h 88"/>
                    <a:gd name="T12" fmla="*/ 0 w 90"/>
                    <a:gd name="T13" fmla="*/ 2147483646 h 88"/>
                    <a:gd name="T14" fmla="*/ 0 w 90"/>
                    <a:gd name="T15" fmla="*/ 2147483646 h 88"/>
                    <a:gd name="T16" fmla="*/ 0 w 90"/>
                    <a:gd name="T17" fmla="*/ 2147483646 h 88"/>
                    <a:gd name="T18" fmla="*/ 0 w 90"/>
                    <a:gd name="T19" fmla="*/ 2147483646 h 88"/>
                    <a:gd name="T20" fmla="*/ 0 w 90"/>
                    <a:gd name="T21" fmla="*/ 2147483646 h 88"/>
                    <a:gd name="T22" fmla="*/ 0 w 90"/>
                    <a:gd name="T23" fmla="*/ 2147483646 h 88"/>
                    <a:gd name="T24" fmla="*/ 0 w 90"/>
                    <a:gd name="T25" fmla="*/ 2147483646 h 88"/>
                    <a:gd name="T26" fmla="*/ 0 w 90"/>
                    <a:gd name="T27" fmla="*/ 2147483646 h 88"/>
                    <a:gd name="T28" fmla="*/ 0 w 90"/>
                    <a:gd name="T29" fmla="*/ 2147483646 h 88"/>
                    <a:gd name="T30" fmla="*/ 0 w 90"/>
                    <a:gd name="T31" fmla="*/ 2147483646 h 88"/>
                    <a:gd name="T32" fmla="*/ 0 w 90"/>
                    <a:gd name="T33" fmla="*/ 0 h 88"/>
                    <a:gd name="T34" fmla="*/ 2147483646 w 90"/>
                    <a:gd name="T35" fmla="*/ 0 h 88"/>
                    <a:gd name="T36" fmla="*/ 2147483646 w 90"/>
                    <a:gd name="T37" fmla="*/ 2147483646 h 88"/>
                    <a:gd name="T38" fmla="*/ 2147483646 w 90"/>
                    <a:gd name="T39" fmla="*/ 2147483646 h 88"/>
                    <a:gd name="T40" fmla="*/ 2147483646 w 90"/>
                    <a:gd name="T41" fmla="*/ 2147483646 h 88"/>
                    <a:gd name="T42" fmla="*/ 2147483646 w 90"/>
                    <a:gd name="T43" fmla="*/ 2147483646 h 88"/>
                    <a:gd name="T44" fmla="*/ 2147483646 w 90"/>
                    <a:gd name="T45" fmla="*/ 2147483646 h 88"/>
                    <a:gd name="T46" fmla="*/ 2147483646 w 90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8">
                      <a:moveTo>
                        <a:pt x="90" y="45"/>
                      </a:moveTo>
                      <a:lnTo>
                        <a:pt x="88" y="56"/>
                      </a:lnTo>
                      <a:lnTo>
                        <a:pt x="82" y="69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1" y="88"/>
                      </a:lnTo>
                      <a:lnTo>
                        <a:pt x="39" y="88"/>
                      </a:lnTo>
                      <a:lnTo>
                        <a:pt x="27" y="85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6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9"/>
                      </a:lnTo>
                      <a:lnTo>
                        <a:pt x="82" y="20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3" name="Freeform 595"/>
                <p:cNvSpPr>
                  <a:spLocks/>
                </p:cNvSpPr>
                <p:nvPr/>
              </p:nvSpPr>
              <p:spPr bwMode="auto">
                <a:xfrm flipH="1" flipV="1">
                  <a:off x="1770206" y="3296076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6"/>
                      </a:moveTo>
                      <a:lnTo>
                        <a:pt x="87" y="59"/>
                      </a:lnTo>
                      <a:lnTo>
                        <a:pt x="81" y="70"/>
                      </a:lnTo>
                      <a:lnTo>
                        <a:pt x="73" y="80"/>
                      </a:lnTo>
                      <a:lnTo>
                        <a:pt x="62" y="87"/>
                      </a:lnTo>
                      <a:lnTo>
                        <a:pt x="50" y="91"/>
                      </a:lnTo>
                      <a:lnTo>
                        <a:pt x="38" y="91"/>
                      </a:lnTo>
                      <a:lnTo>
                        <a:pt x="25" y="87"/>
                      </a:lnTo>
                      <a:lnTo>
                        <a:pt x="15" y="80"/>
                      </a:lnTo>
                      <a:lnTo>
                        <a:pt x="5" y="70"/>
                      </a:lnTo>
                      <a:lnTo>
                        <a:pt x="1" y="59"/>
                      </a:lnTo>
                      <a:lnTo>
                        <a:pt x="0" y="46"/>
                      </a:lnTo>
                      <a:lnTo>
                        <a:pt x="1" y="32"/>
                      </a:lnTo>
                      <a:lnTo>
                        <a:pt x="5" y="21"/>
                      </a:lnTo>
                      <a:lnTo>
                        <a:pt x="15" y="12"/>
                      </a:lnTo>
                      <a:lnTo>
                        <a:pt x="25" y="4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2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4" name="Freeform 596"/>
                <p:cNvSpPr>
                  <a:spLocks/>
                </p:cNvSpPr>
                <p:nvPr/>
              </p:nvSpPr>
              <p:spPr bwMode="auto">
                <a:xfrm flipH="1">
                  <a:off x="1514112" y="3327537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8" y="57"/>
                      </a:lnTo>
                      <a:lnTo>
                        <a:pt x="84" y="68"/>
                      </a:lnTo>
                      <a:lnTo>
                        <a:pt x="74" y="78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8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3"/>
                      </a:lnTo>
                      <a:lnTo>
                        <a:pt x="8" y="19"/>
                      </a:lnTo>
                      <a:lnTo>
                        <a:pt x="16" y="10"/>
                      </a:lnTo>
                      <a:lnTo>
                        <a:pt x="27" y="2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2"/>
                      </a:lnTo>
                      <a:lnTo>
                        <a:pt x="74" y="10"/>
                      </a:lnTo>
                      <a:lnTo>
                        <a:pt x="84" y="19"/>
                      </a:lnTo>
                      <a:lnTo>
                        <a:pt x="88" y="33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5" name="Freeform 597"/>
                <p:cNvSpPr>
                  <a:spLocks/>
                </p:cNvSpPr>
                <p:nvPr/>
              </p:nvSpPr>
              <p:spPr bwMode="auto">
                <a:xfrm>
                  <a:off x="1648355" y="3204950"/>
                  <a:ext cx="47853" cy="369332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0 w 89"/>
                    <a:gd name="T13" fmla="*/ 2147483646 h 89"/>
                    <a:gd name="T14" fmla="*/ 0 w 89"/>
                    <a:gd name="T15" fmla="*/ 2147483646 h 89"/>
                    <a:gd name="T16" fmla="*/ 0 w 89"/>
                    <a:gd name="T17" fmla="*/ 2147483646 h 89"/>
                    <a:gd name="T18" fmla="*/ 0 w 89"/>
                    <a:gd name="T19" fmla="*/ 2147483646 h 89"/>
                    <a:gd name="T20" fmla="*/ 0 w 89"/>
                    <a:gd name="T21" fmla="*/ 2147483646 h 89"/>
                    <a:gd name="T22" fmla="*/ 0 w 89"/>
                    <a:gd name="T23" fmla="*/ 2147483646 h 89"/>
                    <a:gd name="T24" fmla="*/ 0 w 89"/>
                    <a:gd name="T25" fmla="*/ 2147483646 h 89"/>
                    <a:gd name="T26" fmla="*/ 0 w 89"/>
                    <a:gd name="T27" fmla="*/ 2147483646 h 89"/>
                    <a:gd name="T28" fmla="*/ 0 w 89"/>
                    <a:gd name="T29" fmla="*/ 2147483646 h 89"/>
                    <a:gd name="T30" fmla="*/ 0 w 89"/>
                    <a:gd name="T31" fmla="*/ 2147483646 h 89"/>
                    <a:gd name="T32" fmla="*/ 0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0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5" y="79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0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4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6" name="Freeform 598"/>
                <p:cNvSpPr>
                  <a:spLocks/>
                </p:cNvSpPr>
                <p:nvPr/>
              </p:nvSpPr>
              <p:spPr bwMode="auto">
                <a:xfrm flipV="1">
                  <a:off x="1673350" y="3305684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2147483646 w 90"/>
                    <a:gd name="T7" fmla="*/ 2147483646 h 90"/>
                    <a:gd name="T8" fmla="*/ 2147483646 w 90"/>
                    <a:gd name="T9" fmla="*/ 2147483646 h 90"/>
                    <a:gd name="T10" fmla="*/ 2147483646 w 90"/>
                    <a:gd name="T11" fmla="*/ 2147483646 h 90"/>
                    <a:gd name="T12" fmla="*/ 0 w 90"/>
                    <a:gd name="T13" fmla="*/ 2147483646 h 90"/>
                    <a:gd name="T14" fmla="*/ 0 w 90"/>
                    <a:gd name="T15" fmla="*/ 2147483646 h 90"/>
                    <a:gd name="T16" fmla="*/ 0 w 90"/>
                    <a:gd name="T17" fmla="*/ 2147483646 h 90"/>
                    <a:gd name="T18" fmla="*/ 0 w 90"/>
                    <a:gd name="T19" fmla="*/ 2147483646 h 90"/>
                    <a:gd name="T20" fmla="*/ 0 w 90"/>
                    <a:gd name="T21" fmla="*/ 2147483646 h 90"/>
                    <a:gd name="T22" fmla="*/ 0 w 90"/>
                    <a:gd name="T23" fmla="*/ 2147483646 h 90"/>
                    <a:gd name="T24" fmla="*/ 0 w 90"/>
                    <a:gd name="T25" fmla="*/ 2147483646 h 90"/>
                    <a:gd name="T26" fmla="*/ 0 w 90"/>
                    <a:gd name="T27" fmla="*/ 2147483646 h 90"/>
                    <a:gd name="T28" fmla="*/ 0 w 90"/>
                    <a:gd name="T29" fmla="*/ 2147483646 h 90"/>
                    <a:gd name="T30" fmla="*/ 0 w 90"/>
                    <a:gd name="T31" fmla="*/ 2147483646 h 90"/>
                    <a:gd name="T32" fmla="*/ 0 w 90"/>
                    <a:gd name="T33" fmla="*/ 0 h 90"/>
                    <a:gd name="T34" fmla="*/ 2147483646 w 90"/>
                    <a:gd name="T35" fmla="*/ 0 h 90"/>
                    <a:gd name="T36" fmla="*/ 2147483646 w 90"/>
                    <a:gd name="T37" fmla="*/ 2147483646 h 90"/>
                    <a:gd name="T38" fmla="*/ 2147483646 w 90"/>
                    <a:gd name="T39" fmla="*/ 2147483646 h 90"/>
                    <a:gd name="T40" fmla="*/ 2147483646 w 90"/>
                    <a:gd name="T41" fmla="*/ 2147483646 h 90"/>
                    <a:gd name="T42" fmla="*/ 2147483646 w 90"/>
                    <a:gd name="T43" fmla="*/ 2147483646 h 90"/>
                    <a:gd name="T44" fmla="*/ 2147483646 w 90"/>
                    <a:gd name="T45" fmla="*/ 2147483646 h 90"/>
                    <a:gd name="T46" fmla="*/ 2147483646 w 90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90" y="45"/>
                      </a:moveTo>
                      <a:lnTo>
                        <a:pt x="88" y="58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8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8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7" name="Freeform 599"/>
                <p:cNvSpPr>
                  <a:spLocks/>
                </p:cNvSpPr>
                <p:nvPr/>
              </p:nvSpPr>
              <p:spPr bwMode="auto">
                <a:xfrm>
                  <a:off x="1568162" y="3498942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6"/>
                      </a:moveTo>
                      <a:lnTo>
                        <a:pt x="87" y="59"/>
                      </a:lnTo>
                      <a:lnTo>
                        <a:pt x="83" y="70"/>
                      </a:lnTo>
                      <a:lnTo>
                        <a:pt x="73" y="80"/>
                      </a:lnTo>
                      <a:lnTo>
                        <a:pt x="64" y="87"/>
                      </a:lnTo>
                      <a:lnTo>
                        <a:pt x="52" y="91"/>
                      </a:lnTo>
                      <a:lnTo>
                        <a:pt x="39" y="91"/>
                      </a:lnTo>
                      <a:lnTo>
                        <a:pt x="27" y="87"/>
                      </a:lnTo>
                      <a:lnTo>
                        <a:pt x="15" y="80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5" y="12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2" y="0"/>
                      </a:lnTo>
                      <a:lnTo>
                        <a:pt x="64" y="4"/>
                      </a:lnTo>
                      <a:lnTo>
                        <a:pt x="73" y="12"/>
                      </a:lnTo>
                      <a:lnTo>
                        <a:pt x="83" y="21"/>
                      </a:lnTo>
                      <a:lnTo>
                        <a:pt x="87" y="32"/>
                      </a:lnTo>
                      <a:lnTo>
                        <a:pt x="89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8" name="Freeform 600"/>
                <p:cNvSpPr>
                  <a:spLocks/>
                </p:cNvSpPr>
                <p:nvPr/>
              </p:nvSpPr>
              <p:spPr bwMode="auto">
                <a:xfrm>
                  <a:off x="1666190" y="3392627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0 w 89"/>
                    <a:gd name="T13" fmla="*/ 2147483646 h 91"/>
                    <a:gd name="T14" fmla="*/ 0 w 89"/>
                    <a:gd name="T15" fmla="*/ 2147483646 h 91"/>
                    <a:gd name="T16" fmla="*/ 0 w 89"/>
                    <a:gd name="T17" fmla="*/ 2147483646 h 91"/>
                    <a:gd name="T18" fmla="*/ 0 w 89"/>
                    <a:gd name="T19" fmla="*/ 2147483646 h 91"/>
                    <a:gd name="T20" fmla="*/ 0 w 89"/>
                    <a:gd name="T21" fmla="*/ 2147483646 h 91"/>
                    <a:gd name="T22" fmla="*/ 0 w 89"/>
                    <a:gd name="T23" fmla="*/ 2147483646 h 91"/>
                    <a:gd name="T24" fmla="*/ 0 w 89"/>
                    <a:gd name="T25" fmla="*/ 2147483646 h 91"/>
                    <a:gd name="T26" fmla="*/ 0 w 89"/>
                    <a:gd name="T27" fmla="*/ 2147483646 h 91"/>
                    <a:gd name="T28" fmla="*/ 0 w 89"/>
                    <a:gd name="T29" fmla="*/ 2147483646 h 91"/>
                    <a:gd name="T30" fmla="*/ 0 w 89"/>
                    <a:gd name="T31" fmla="*/ 2147483646 h 91"/>
                    <a:gd name="T32" fmla="*/ 0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6"/>
                      </a:moveTo>
                      <a:lnTo>
                        <a:pt x="87" y="59"/>
                      </a:lnTo>
                      <a:lnTo>
                        <a:pt x="81" y="70"/>
                      </a:lnTo>
                      <a:lnTo>
                        <a:pt x="73" y="79"/>
                      </a:lnTo>
                      <a:lnTo>
                        <a:pt x="62" y="87"/>
                      </a:lnTo>
                      <a:lnTo>
                        <a:pt x="50" y="91"/>
                      </a:lnTo>
                      <a:lnTo>
                        <a:pt x="38" y="91"/>
                      </a:lnTo>
                      <a:lnTo>
                        <a:pt x="25" y="87"/>
                      </a:lnTo>
                      <a:lnTo>
                        <a:pt x="15" y="79"/>
                      </a:lnTo>
                      <a:lnTo>
                        <a:pt x="7" y="70"/>
                      </a:lnTo>
                      <a:lnTo>
                        <a:pt x="1" y="59"/>
                      </a:lnTo>
                      <a:lnTo>
                        <a:pt x="0" y="46"/>
                      </a:lnTo>
                      <a:lnTo>
                        <a:pt x="1" y="32"/>
                      </a:lnTo>
                      <a:lnTo>
                        <a:pt x="7" y="21"/>
                      </a:lnTo>
                      <a:lnTo>
                        <a:pt x="15" y="12"/>
                      </a:lnTo>
                      <a:lnTo>
                        <a:pt x="25" y="4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2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59" name="Freeform 601"/>
                <p:cNvSpPr>
                  <a:spLocks/>
                </p:cNvSpPr>
                <p:nvPr/>
              </p:nvSpPr>
              <p:spPr bwMode="auto">
                <a:xfrm flipH="1" flipV="1">
                  <a:off x="1834777" y="3524977"/>
                  <a:ext cx="47240" cy="369332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0 w 89"/>
                    <a:gd name="T13" fmla="*/ 2147483646 h 88"/>
                    <a:gd name="T14" fmla="*/ 0 w 89"/>
                    <a:gd name="T15" fmla="*/ 2147483646 h 88"/>
                    <a:gd name="T16" fmla="*/ 0 w 89"/>
                    <a:gd name="T17" fmla="*/ 2147483646 h 88"/>
                    <a:gd name="T18" fmla="*/ 0 w 89"/>
                    <a:gd name="T19" fmla="*/ 2147483646 h 88"/>
                    <a:gd name="T20" fmla="*/ 0 w 89"/>
                    <a:gd name="T21" fmla="*/ 2147483646 h 88"/>
                    <a:gd name="T22" fmla="*/ 0 w 89"/>
                    <a:gd name="T23" fmla="*/ 2147483646 h 88"/>
                    <a:gd name="T24" fmla="*/ 0 w 89"/>
                    <a:gd name="T25" fmla="*/ 2147483646 h 88"/>
                    <a:gd name="T26" fmla="*/ 0 w 89"/>
                    <a:gd name="T27" fmla="*/ 2147483646 h 88"/>
                    <a:gd name="T28" fmla="*/ 0 w 89"/>
                    <a:gd name="T29" fmla="*/ 2147483646 h 88"/>
                    <a:gd name="T30" fmla="*/ 0 w 89"/>
                    <a:gd name="T31" fmla="*/ 2147483646 h 88"/>
                    <a:gd name="T32" fmla="*/ 0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5"/>
                      </a:moveTo>
                      <a:lnTo>
                        <a:pt x="87" y="56"/>
                      </a:lnTo>
                      <a:lnTo>
                        <a:pt x="81" y="69"/>
                      </a:lnTo>
                      <a:lnTo>
                        <a:pt x="73" y="79"/>
                      </a:lnTo>
                      <a:lnTo>
                        <a:pt x="62" y="85"/>
                      </a:lnTo>
                      <a:lnTo>
                        <a:pt x="50" y="88"/>
                      </a:lnTo>
                      <a:lnTo>
                        <a:pt x="36" y="88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5" y="69"/>
                      </a:lnTo>
                      <a:lnTo>
                        <a:pt x="2" y="56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5" y="20"/>
                      </a:lnTo>
                      <a:lnTo>
                        <a:pt x="15" y="11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9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0" name="Freeform 602"/>
                <p:cNvSpPr>
                  <a:spLocks/>
                </p:cNvSpPr>
                <p:nvPr/>
              </p:nvSpPr>
              <p:spPr bwMode="auto">
                <a:xfrm>
                  <a:off x="2083686" y="3392627"/>
                  <a:ext cx="45719" cy="369332"/>
                </a:xfrm>
                <a:custGeom>
                  <a:avLst/>
                  <a:gdLst>
                    <a:gd name="T0" fmla="*/ 2147483646 w 90"/>
                    <a:gd name="T1" fmla="*/ 2147483646 h 91"/>
                    <a:gd name="T2" fmla="*/ 2147483646 w 90"/>
                    <a:gd name="T3" fmla="*/ 2147483646 h 91"/>
                    <a:gd name="T4" fmla="*/ 2147483646 w 90"/>
                    <a:gd name="T5" fmla="*/ 2147483646 h 91"/>
                    <a:gd name="T6" fmla="*/ 2147483646 w 90"/>
                    <a:gd name="T7" fmla="*/ 2147483646 h 91"/>
                    <a:gd name="T8" fmla="*/ 2147483646 w 90"/>
                    <a:gd name="T9" fmla="*/ 2147483646 h 91"/>
                    <a:gd name="T10" fmla="*/ 2147483646 w 90"/>
                    <a:gd name="T11" fmla="*/ 2147483646 h 91"/>
                    <a:gd name="T12" fmla="*/ 0 w 90"/>
                    <a:gd name="T13" fmla="*/ 2147483646 h 91"/>
                    <a:gd name="T14" fmla="*/ 0 w 90"/>
                    <a:gd name="T15" fmla="*/ 2147483646 h 91"/>
                    <a:gd name="T16" fmla="*/ 0 w 90"/>
                    <a:gd name="T17" fmla="*/ 2147483646 h 91"/>
                    <a:gd name="T18" fmla="*/ 0 w 90"/>
                    <a:gd name="T19" fmla="*/ 2147483646 h 91"/>
                    <a:gd name="T20" fmla="*/ 0 w 90"/>
                    <a:gd name="T21" fmla="*/ 2147483646 h 91"/>
                    <a:gd name="T22" fmla="*/ 0 w 90"/>
                    <a:gd name="T23" fmla="*/ 2147483646 h 91"/>
                    <a:gd name="T24" fmla="*/ 0 w 90"/>
                    <a:gd name="T25" fmla="*/ 2147483646 h 91"/>
                    <a:gd name="T26" fmla="*/ 0 w 90"/>
                    <a:gd name="T27" fmla="*/ 2147483646 h 91"/>
                    <a:gd name="T28" fmla="*/ 0 w 90"/>
                    <a:gd name="T29" fmla="*/ 2147483646 h 91"/>
                    <a:gd name="T30" fmla="*/ 0 w 90"/>
                    <a:gd name="T31" fmla="*/ 2147483646 h 91"/>
                    <a:gd name="T32" fmla="*/ 0 w 90"/>
                    <a:gd name="T33" fmla="*/ 0 h 91"/>
                    <a:gd name="T34" fmla="*/ 2147483646 w 90"/>
                    <a:gd name="T35" fmla="*/ 0 h 91"/>
                    <a:gd name="T36" fmla="*/ 2147483646 w 90"/>
                    <a:gd name="T37" fmla="*/ 2147483646 h 91"/>
                    <a:gd name="T38" fmla="*/ 2147483646 w 90"/>
                    <a:gd name="T39" fmla="*/ 2147483646 h 91"/>
                    <a:gd name="T40" fmla="*/ 2147483646 w 90"/>
                    <a:gd name="T41" fmla="*/ 2147483646 h 91"/>
                    <a:gd name="T42" fmla="*/ 2147483646 w 90"/>
                    <a:gd name="T43" fmla="*/ 2147483646 h 91"/>
                    <a:gd name="T44" fmla="*/ 2147483646 w 90"/>
                    <a:gd name="T45" fmla="*/ 2147483646 h 91"/>
                    <a:gd name="T46" fmla="*/ 2147483646 w 90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1">
                      <a:moveTo>
                        <a:pt x="90" y="46"/>
                      </a:moveTo>
                      <a:lnTo>
                        <a:pt x="88" y="59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1" y="91"/>
                      </a:lnTo>
                      <a:lnTo>
                        <a:pt x="39" y="91"/>
                      </a:lnTo>
                      <a:lnTo>
                        <a:pt x="26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2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1" name="Freeform 603"/>
                <p:cNvSpPr>
                  <a:spLocks/>
                </p:cNvSpPr>
                <p:nvPr/>
              </p:nvSpPr>
              <p:spPr bwMode="auto">
                <a:xfrm>
                  <a:off x="1955042" y="3341568"/>
                  <a:ext cx="46038" cy="47625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2147483646 w 89"/>
                    <a:gd name="T13" fmla="*/ 2147483646 h 88"/>
                    <a:gd name="T14" fmla="*/ 2147483646 w 89"/>
                    <a:gd name="T15" fmla="*/ 2147483646 h 88"/>
                    <a:gd name="T16" fmla="*/ 2147483646 w 89"/>
                    <a:gd name="T17" fmla="*/ 2147483646 h 88"/>
                    <a:gd name="T18" fmla="*/ 2147483646 w 89"/>
                    <a:gd name="T19" fmla="*/ 2147483646 h 88"/>
                    <a:gd name="T20" fmla="*/ 2147483646 w 89"/>
                    <a:gd name="T21" fmla="*/ 2147483646 h 88"/>
                    <a:gd name="T22" fmla="*/ 0 w 89"/>
                    <a:gd name="T23" fmla="*/ 2147483646 h 88"/>
                    <a:gd name="T24" fmla="*/ 2147483646 w 89"/>
                    <a:gd name="T25" fmla="*/ 2147483646 h 88"/>
                    <a:gd name="T26" fmla="*/ 2147483646 w 89"/>
                    <a:gd name="T27" fmla="*/ 2147483646 h 88"/>
                    <a:gd name="T28" fmla="*/ 2147483646 w 89"/>
                    <a:gd name="T29" fmla="*/ 2147483646 h 88"/>
                    <a:gd name="T30" fmla="*/ 2147483646 w 89"/>
                    <a:gd name="T31" fmla="*/ 2147483646 h 88"/>
                    <a:gd name="T32" fmla="*/ 2147483646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3"/>
                      </a:moveTo>
                      <a:lnTo>
                        <a:pt x="88" y="56"/>
                      </a:lnTo>
                      <a:lnTo>
                        <a:pt x="84" y="68"/>
                      </a:lnTo>
                      <a:lnTo>
                        <a:pt x="74" y="77"/>
                      </a:lnTo>
                      <a:lnTo>
                        <a:pt x="64" y="85"/>
                      </a:lnTo>
                      <a:lnTo>
                        <a:pt x="53" y="88"/>
                      </a:lnTo>
                      <a:lnTo>
                        <a:pt x="39" y="88"/>
                      </a:lnTo>
                      <a:lnTo>
                        <a:pt x="27" y="85"/>
                      </a:lnTo>
                      <a:lnTo>
                        <a:pt x="16" y="77"/>
                      </a:lnTo>
                      <a:lnTo>
                        <a:pt x="8" y="68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0"/>
                      </a:lnTo>
                      <a:lnTo>
                        <a:pt x="8" y="19"/>
                      </a:lnTo>
                      <a:lnTo>
                        <a:pt x="16" y="9"/>
                      </a:lnTo>
                      <a:lnTo>
                        <a:pt x="27" y="2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2"/>
                      </a:lnTo>
                      <a:lnTo>
                        <a:pt x="74" y="9"/>
                      </a:lnTo>
                      <a:lnTo>
                        <a:pt x="84" y="19"/>
                      </a:lnTo>
                      <a:lnTo>
                        <a:pt x="88" y="30"/>
                      </a:lnTo>
                      <a:lnTo>
                        <a:pt x="89" y="4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2" name="Freeform 604"/>
                <p:cNvSpPr>
                  <a:spLocks/>
                </p:cNvSpPr>
                <p:nvPr/>
              </p:nvSpPr>
              <p:spPr bwMode="auto">
                <a:xfrm>
                  <a:off x="1882017" y="3495556"/>
                  <a:ext cx="47625" cy="52387"/>
                </a:xfrm>
                <a:custGeom>
                  <a:avLst/>
                  <a:gdLst>
                    <a:gd name="T0" fmla="*/ 2147483646 w 87"/>
                    <a:gd name="T1" fmla="*/ 2147483646 h 91"/>
                    <a:gd name="T2" fmla="*/ 2147483646 w 87"/>
                    <a:gd name="T3" fmla="*/ 2147483646 h 91"/>
                    <a:gd name="T4" fmla="*/ 2147483646 w 87"/>
                    <a:gd name="T5" fmla="*/ 2147483646 h 91"/>
                    <a:gd name="T6" fmla="*/ 2147483646 w 87"/>
                    <a:gd name="T7" fmla="*/ 2147483646 h 91"/>
                    <a:gd name="T8" fmla="*/ 2147483646 w 87"/>
                    <a:gd name="T9" fmla="*/ 2147483646 h 91"/>
                    <a:gd name="T10" fmla="*/ 2147483646 w 87"/>
                    <a:gd name="T11" fmla="*/ 2147483646 h 91"/>
                    <a:gd name="T12" fmla="*/ 2147483646 w 87"/>
                    <a:gd name="T13" fmla="*/ 2147483646 h 91"/>
                    <a:gd name="T14" fmla="*/ 2147483646 w 87"/>
                    <a:gd name="T15" fmla="*/ 2147483646 h 91"/>
                    <a:gd name="T16" fmla="*/ 2147483646 w 87"/>
                    <a:gd name="T17" fmla="*/ 2147483646 h 91"/>
                    <a:gd name="T18" fmla="*/ 2147483646 w 87"/>
                    <a:gd name="T19" fmla="*/ 2147483646 h 91"/>
                    <a:gd name="T20" fmla="*/ 0 w 87"/>
                    <a:gd name="T21" fmla="*/ 2147483646 h 91"/>
                    <a:gd name="T22" fmla="*/ 0 w 87"/>
                    <a:gd name="T23" fmla="*/ 2147483646 h 91"/>
                    <a:gd name="T24" fmla="*/ 0 w 87"/>
                    <a:gd name="T25" fmla="*/ 2147483646 h 91"/>
                    <a:gd name="T26" fmla="*/ 2147483646 w 87"/>
                    <a:gd name="T27" fmla="*/ 2147483646 h 91"/>
                    <a:gd name="T28" fmla="*/ 2147483646 w 87"/>
                    <a:gd name="T29" fmla="*/ 2147483646 h 91"/>
                    <a:gd name="T30" fmla="*/ 2147483646 w 87"/>
                    <a:gd name="T31" fmla="*/ 2147483646 h 91"/>
                    <a:gd name="T32" fmla="*/ 2147483646 w 87"/>
                    <a:gd name="T33" fmla="*/ 0 h 91"/>
                    <a:gd name="T34" fmla="*/ 2147483646 w 87"/>
                    <a:gd name="T35" fmla="*/ 0 h 91"/>
                    <a:gd name="T36" fmla="*/ 2147483646 w 87"/>
                    <a:gd name="T37" fmla="*/ 2147483646 h 91"/>
                    <a:gd name="T38" fmla="*/ 2147483646 w 87"/>
                    <a:gd name="T39" fmla="*/ 2147483646 h 91"/>
                    <a:gd name="T40" fmla="*/ 2147483646 w 87"/>
                    <a:gd name="T41" fmla="*/ 2147483646 h 91"/>
                    <a:gd name="T42" fmla="*/ 2147483646 w 87"/>
                    <a:gd name="T43" fmla="*/ 2147483646 h 91"/>
                    <a:gd name="T44" fmla="*/ 2147483646 w 87"/>
                    <a:gd name="T45" fmla="*/ 2147483646 h 91"/>
                    <a:gd name="T46" fmla="*/ 2147483646 w 87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91">
                      <a:moveTo>
                        <a:pt x="87" y="46"/>
                      </a:moveTo>
                      <a:lnTo>
                        <a:pt x="85" y="59"/>
                      </a:lnTo>
                      <a:lnTo>
                        <a:pt x="81" y="70"/>
                      </a:lnTo>
                      <a:lnTo>
                        <a:pt x="71" y="80"/>
                      </a:lnTo>
                      <a:lnTo>
                        <a:pt x="62" y="87"/>
                      </a:lnTo>
                      <a:lnTo>
                        <a:pt x="50" y="91"/>
                      </a:lnTo>
                      <a:lnTo>
                        <a:pt x="36" y="91"/>
                      </a:lnTo>
                      <a:lnTo>
                        <a:pt x="25" y="87"/>
                      </a:lnTo>
                      <a:lnTo>
                        <a:pt x="13" y="80"/>
                      </a:lnTo>
                      <a:lnTo>
                        <a:pt x="5" y="70"/>
                      </a:lnTo>
                      <a:lnTo>
                        <a:pt x="0" y="59"/>
                      </a:lnTo>
                      <a:lnTo>
                        <a:pt x="0" y="46"/>
                      </a:lnTo>
                      <a:lnTo>
                        <a:pt x="0" y="32"/>
                      </a:lnTo>
                      <a:lnTo>
                        <a:pt x="5" y="21"/>
                      </a:lnTo>
                      <a:lnTo>
                        <a:pt x="13" y="12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1" y="12"/>
                      </a:lnTo>
                      <a:lnTo>
                        <a:pt x="81" y="21"/>
                      </a:lnTo>
                      <a:lnTo>
                        <a:pt x="85" y="32"/>
                      </a:lnTo>
                      <a:lnTo>
                        <a:pt x="87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3" name="Freeform 605"/>
                <p:cNvSpPr>
                  <a:spLocks/>
                </p:cNvSpPr>
                <p:nvPr/>
              </p:nvSpPr>
              <p:spPr bwMode="auto">
                <a:xfrm>
                  <a:off x="2182055" y="3536831"/>
                  <a:ext cx="46037" cy="50800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70"/>
                      </a:lnTo>
                      <a:lnTo>
                        <a:pt x="73" y="79"/>
                      </a:lnTo>
                      <a:lnTo>
                        <a:pt x="62" y="87"/>
                      </a:lnTo>
                      <a:lnTo>
                        <a:pt x="50" y="90"/>
                      </a:lnTo>
                      <a:lnTo>
                        <a:pt x="36" y="90"/>
                      </a:lnTo>
                      <a:lnTo>
                        <a:pt x="25" y="87"/>
                      </a:lnTo>
                      <a:lnTo>
                        <a:pt x="15" y="79"/>
                      </a:lnTo>
                      <a:lnTo>
                        <a:pt x="5" y="70"/>
                      </a:lnTo>
                      <a:lnTo>
                        <a:pt x="1" y="58"/>
                      </a:lnTo>
                      <a:lnTo>
                        <a:pt x="0" y="45"/>
                      </a:lnTo>
                      <a:lnTo>
                        <a:pt x="1" y="32"/>
                      </a:lnTo>
                      <a:lnTo>
                        <a:pt x="5" y="21"/>
                      </a:lnTo>
                      <a:lnTo>
                        <a:pt x="15" y="11"/>
                      </a:lnTo>
                      <a:lnTo>
                        <a:pt x="25" y="4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3" y="11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4" name="Freeform 606"/>
                <p:cNvSpPr>
                  <a:spLocks/>
                </p:cNvSpPr>
                <p:nvPr/>
              </p:nvSpPr>
              <p:spPr bwMode="auto">
                <a:xfrm>
                  <a:off x="2285242" y="3468568"/>
                  <a:ext cx="46038" cy="44450"/>
                </a:xfrm>
                <a:custGeom>
                  <a:avLst/>
                  <a:gdLst>
                    <a:gd name="T0" fmla="*/ 2147483646 w 89"/>
                    <a:gd name="T1" fmla="*/ 2147483646 h 91"/>
                    <a:gd name="T2" fmla="*/ 2147483646 w 89"/>
                    <a:gd name="T3" fmla="*/ 2147483646 h 91"/>
                    <a:gd name="T4" fmla="*/ 2147483646 w 89"/>
                    <a:gd name="T5" fmla="*/ 2147483646 h 91"/>
                    <a:gd name="T6" fmla="*/ 2147483646 w 89"/>
                    <a:gd name="T7" fmla="*/ 2147483646 h 91"/>
                    <a:gd name="T8" fmla="*/ 2147483646 w 89"/>
                    <a:gd name="T9" fmla="*/ 2147483646 h 91"/>
                    <a:gd name="T10" fmla="*/ 2147483646 w 89"/>
                    <a:gd name="T11" fmla="*/ 2147483646 h 91"/>
                    <a:gd name="T12" fmla="*/ 2147483646 w 89"/>
                    <a:gd name="T13" fmla="*/ 2147483646 h 91"/>
                    <a:gd name="T14" fmla="*/ 2147483646 w 89"/>
                    <a:gd name="T15" fmla="*/ 2147483646 h 91"/>
                    <a:gd name="T16" fmla="*/ 2147483646 w 89"/>
                    <a:gd name="T17" fmla="*/ 2147483646 h 91"/>
                    <a:gd name="T18" fmla="*/ 2147483646 w 89"/>
                    <a:gd name="T19" fmla="*/ 2147483646 h 91"/>
                    <a:gd name="T20" fmla="*/ 2147483646 w 89"/>
                    <a:gd name="T21" fmla="*/ 2147483646 h 91"/>
                    <a:gd name="T22" fmla="*/ 0 w 89"/>
                    <a:gd name="T23" fmla="*/ 2147483646 h 91"/>
                    <a:gd name="T24" fmla="*/ 2147483646 w 89"/>
                    <a:gd name="T25" fmla="*/ 2147483646 h 91"/>
                    <a:gd name="T26" fmla="*/ 2147483646 w 89"/>
                    <a:gd name="T27" fmla="*/ 2147483646 h 91"/>
                    <a:gd name="T28" fmla="*/ 2147483646 w 89"/>
                    <a:gd name="T29" fmla="*/ 2147483646 h 91"/>
                    <a:gd name="T30" fmla="*/ 2147483646 w 89"/>
                    <a:gd name="T31" fmla="*/ 2147483646 h 91"/>
                    <a:gd name="T32" fmla="*/ 2147483646 w 89"/>
                    <a:gd name="T33" fmla="*/ 0 h 91"/>
                    <a:gd name="T34" fmla="*/ 2147483646 w 89"/>
                    <a:gd name="T35" fmla="*/ 0 h 91"/>
                    <a:gd name="T36" fmla="*/ 2147483646 w 89"/>
                    <a:gd name="T37" fmla="*/ 2147483646 h 91"/>
                    <a:gd name="T38" fmla="*/ 2147483646 w 89"/>
                    <a:gd name="T39" fmla="*/ 2147483646 h 91"/>
                    <a:gd name="T40" fmla="*/ 2147483646 w 89"/>
                    <a:gd name="T41" fmla="*/ 2147483646 h 91"/>
                    <a:gd name="T42" fmla="*/ 2147483646 w 89"/>
                    <a:gd name="T43" fmla="*/ 2147483646 h 91"/>
                    <a:gd name="T44" fmla="*/ 2147483646 w 89"/>
                    <a:gd name="T45" fmla="*/ 2147483646 h 91"/>
                    <a:gd name="T46" fmla="*/ 2147483646 w 89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1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3" y="91"/>
                      </a:lnTo>
                      <a:lnTo>
                        <a:pt x="39" y="91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4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5" name="Freeform 607"/>
                <p:cNvSpPr>
                  <a:spLocks/>
                </p:cNvSpPr>
                <p:nvPr/>
              </p:nvSpPr>
              <p:spPr bwMode="auto">
                <a:xfrm>
                  <a:off x="2123317" y="3320931"/>
                  <a:ext cx="49213" cy="44450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4" y="78"/>
                      </a:lnTo>
                      <a:lnTo>
                        <a:pt x="62" y="85"/>
                      </a:lnTo>
                      <a:lnTo>
                        <a:pt x="50" y="89"/>
                      </a:lnTo>
                      <a:lnTo>
                        <a:pt x="39" y="89"/>
                      </a:lnTo>
                      <a:lnTo>
                        <a:pt x="25" y="85"/>
                      </a:lnTo>
                      <a:lnTo>
                        <a:pt x="15" y="78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5" y="10"/>
                      </a:lnTo>
                      <a:lnTo>
                        <a:pt x="25" y="2"/>
                      </a:lnTo>
                      <a:lnTo>
                        <a:pt x="39" y="0"/>
                      </a:lnTo>
                      <a:lnTo>
                        <a:pt x="50" y="0"/>
                      </a:lnTo>
                      <a:lnTo>
                        <a:pt x="62" y="2"/>
                      </a:lnTo>
                      <a:lnTo>
                        <a:pt x="74" y="10"/>
                      </a:lnTo>
                      <a:lnTo>
                        <a:pt x="81" y="19"/>
                      </a:lnTo>
                      <a:lnTo>
                        <a:pt x="87" y="3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6" name="Freeform 608"/>
                <p:cNvSpPr>
                  <a:spLocks/>
                </p:cNvSpPr>
                <p:nvPr/>
              </p:nvSpPr>
              <p:spPr bwMode="auto">
                <a:xfrm>
                  <a:off x="2020130" y="3519368"/>
                  <a:ext cx="46037" cy="52388"/>
                </a:xfrm>
                <a:custGeom>
                  <a:avLst/>
                  <a:gdLst>
                    <a:gd name="T0" fmla="*/ 2147483646 w 90"/>
                    <a:gd name="T1" fmla="*/ 2147483646 h 90"/>
                    <a:gd name="T2" fmla="*/ 2147483646 w 90"/>
                    <a:gd name="T3" fmla="*/ 2147483646 h 90"/>
                    <a:gd name="T4" fmla="*/ 2147483646 w 90"/>
                    <a:gd name="T5" fmla="*/ 2147483646 h 90"/>
                    <a:gd name="T6" fmla="*/ 2147483646 w 90"/>
                    <a:gd name="T7" fmla="*/ 2147483646 h 90"/>
                    <a:gd name="T8" fmla="*/ 2147483646 w 90"/>
                    <a:gd name="T9" fmla="*/ 2147483646 h 90"/>
                    <a:gd name="T10" fmla="*/ 2147483646 w 90"/>
                    <a:gd name="T11" fmla="*/ 2147483646 h 90"/>
                    <a:gd name="T12" fmla="*/ 2147483646 w 90"/>
                    <a:gd name="T13" fmla="*/ 2147483646 h 90"/>
                    <a:gd name="T14" fmla="*/ 2147483646 w 90"/>
                    <a:gd name="T15" fmla="*/ 2147483646 h 90"/>
                    <a:gd name="T16" fmla="*/ 2147483646 w 90"/>
                    <a:gd name="T17" fmla="*/ 2147483646 h 90"/>
                    <a:gd name="T18" fmla="*/ 2147483646 w 90"/>
                    <a:gd name="T19" fmla="*/ 2147483646 h 90"/>
                    <a:gd name="T20" fmla="*/ 2147483646 w 90"/>
                    <a:gd name="T21" fmla="*/ 2147483646 h 90"/>
                    <a:gd name="T22" fmla="*/ 0 w 90"/>
                    <a:gd name="T23" fmla="*/ 2147483646 h 90"/>
                    <a:gd name="T24" fmla="*/ 2147483646 w 90"/>
                    <a:gd name="T25" fmla="*/ 2147483646 h 90"/>
                    <a:gd name="T26" fmla="*/ 2147483646 w 90"/>
                    <a:gd name="T27" fmla="*/ 2147483646 h 90"/>
                    <a:gd name="T28" fmla="*/ 2147483646 w 90"/>
                    <a:gd name="T29" fmla="*/ 2147483646 h 90"/>
                    <a:gd name="T30" fmla="*/ 2147483646 w 90"/>
                    <a:gd name="T31" fmla="*/ 2147483646 h 90"/>
                    <a:gd name="T32" fmla="*/ 2147483646 w 90"/>
                    <a:gd name="T33" fmla="*/ 0 h 90"/>
                    <a:gd name="T34" fmla="*/ 2147483646 w 90"/>
                    <a:gd name="T35" fmla="*/ 0 h 90"/>
                    <a:gd name="T36" fmla="*/ 2147483646 w 90"/>
                    <a:gd name="T37" fmla="*/ 2147483646 h 90"/>
                    <a:gd name="T38" fmla="*/ 2147483646 w 90"/>
                    <a:gd name="T39" fmla="*/ 2147483646 h 90"/>
                    <a:gd name="T40" fmla="*/ 2147483646 w 90"/>
                    <a:gd name="T41" fmla="*/ 2147483646 h 90"/>
                    <a:gd name="T42" fmla="*/ 2147483646 w 90"/>
                    <a:gd name="T43" fmla="*/ 2147483646 h 90"/>
                    <a:gd name="T44" fmla="*/ 2147483646 w 90"/>
                    <a:gd name="T45" fmla="*/ 2147483646 h 90"/>
                    <a:gd name="T46" fmla="*/ 2147483646 w 90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0">
                      <a:moveTo>
                        <a:pt x="90" y="45"/>
                      </a:moveTo>
                      <a:lnTo>
                        <a:pt x="88" y="58"/>
                      </a:lnTo>
                      <a:lnTo>
                        <a:pt x="82" y="69"/>
                      </a:lnTo>
                      <a:lnTo>
                        <a:pt x="74" y="79"/>
                      </a:lnTo>
                      <a:lnTo>
                        <a:pt x="64" y="86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8" y="86"/>
                      </a:lnTo>
                      <a:lnTo>
                        <a:pt x="16" y="79"/>
                      </a:lnTo>
                      <a:lnTo>
                        <a:pt x="8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0"/>
                      </a:lnTo>
                      <a:lnTo>
                        <a:pt x="16" y="11"/>
                      </a:lnTo>
                      <a:lnTo>
                        <a:pt x="28" y="3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3"/>
                      </a:lnTo>
                      <a:lnTo>
                        <a:pt x="74" y="11"/>
                      </a:lnTo>
                      <a:lnTo>
                        <a:pt x="82" y="20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7" name="Freeform 609"/>
                <p:cNvSpPr>
                  <a:spLocks/>
                </p:cNvSpPr>
                <p:nvPr/>
              </p:nvSpPr>
              <p:spPr bwMode="auto">
                <a:xfrm>
                  <a:off x="1725756" y="3575374"/>
                  <a:ext cx="44450" cy="50800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0" y="90"/>
                      </a:lnTo>
                      <a:lnTo>
                        <a:pt x="37" y="90"/>
                      </a:lnTo>
                      <a:lnTo>
                        <a:pt x="25" y="87"/>
                      </a:lnTo>
                      <a:lnTo>
                        <a:pt x="16" y="79"/>
                      </a:lnTo>
                      <a:lnTo>
                        <a:pt x="6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6" y="11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8" name="Freeform 610"/>
                <p:cNvSpPr>
                  <a:spLocks/>
                </p:cNvSpPr>
                <p:nvPr/>
              </p:nvSpPr>
              <p:spPr bwMode="auto">
                <a:xfrm>
                  <a:off x="1656592" y="3489206"/>
                  <a:ext cx="46038" cy="47625"/>
                </a:xfrm>
                <a:custGeom>
                  <a:avLst/>
                  <a:gdLst>
                    <a:gd name="T0" fmla="*/ 2147483646 w 90"/>
                    <a:gd name="T1" fmla="*/ 2147483646 h 91"/>
                    <a:gd name="T2" fmla="*/ 2147483646 w 90"/>
                    <a:gd name="T3" fmla="*/ 2147483646 h 91"/>
                    <a:gd name="T4" fmla="*/ 2147483646 w 90"/>
                    <a:gd name="T5" fmla="*/ 2147483646 h 91"/>
                    <a:gd name="T6" fmla="*/ 2147483646 w 90"/>
                    <a:gd name="T7" fmla="*/ 2147483646 h 91"/>
                    <a:gd name="T8" fmla="*/ 2147483646 w 90"/>
                    <a:gd name="T9" fmla="*/ 2147483646 h 91"/>
                    <a:gd name="T10" fmla="*/ 2147483646 w 90"/>
                    <a:gd name="T11" fmla="*/ 2147483646 h 91"/>
                    <a:gd name="T12" fmla="*/ 2147483646 w 90"/>
                    <a:gd name="T13" fmla="*/ 2147483646 h 91"/>
                    <a:gd name="T14" fmla="*/ 2147483646 w 90"/>
                    <a:gd name="T15" fmla="*/ 2147483646 h 91"/>
                    <a:gd name="T16" fmla="*/ 2147483646 w 90"/>
                    <a:gd name="T17" fmla="*/ 2147483646 h 91"/>
                    <a:gd name="T18" fmla="*/ 2147483646 w 90"/>
                    <a:gd name="T19" fmla="*/ 2147483646 h 91"/>
                    <a:gd name="T20" fmla="*/ 2147483646 w 90"/>
                    <a:gd name="T21" fmla="*/ 2147483646 h 91"/>
                    <a:gd name="T22" fmla="*/ 0 w 90"/>
                    <a:gd name="T23" fmla="*/ 2147483646 h 91"/>
                    <a:gd name="T24" fmla="*/ 2147483646 w 90"/>
                    <a:gd name="T25" fmla="*/ 2147483646 h 91"/>
                    <a:gd name="T26" fmla="*/ 2147483646 w 90"/>
                    <a:gd name="T27" fmla="*/ 2147483646 h 91"/>
                    <a:gd name="T28" fmla="*/ 2147483646 w 90"/>
                    <a:gd name="T29" fmla="*/ 2147483646 h 91"/>
                    <a:gd name="T30" fmla="*/ 2147483646 w 90"/>
                    <a:gd name="T31" fmla="*/ 2147483646 h 91"/>
                    <a:gd name="T32" fmla="*/ 2147483646 w 90"/>
                    <a:gd name="T33" fmla="*/ 0 h 91"/>
                    <a:gd name="T34" fmla="*/ 2147483646 w 90"/>
                    <a:gd name="T35" fmla="*/ 0 h 91"/>
                    <a:gd name="T36" fmla="*/ 2147483646 w 90"/>
                    <a:gd name="T37" fmla="*/ 2147483646 h 91"/>
                    <a:gd name="T38" fmla="*/ 2147483646 w 90"/>
                    <a:gd name="T39" fmla="*/ 2147483646 h 91"/>
                    <a:gd name="T40" fmla="*/ 2147483646 w 90"/>
                    <a:gd name="T41" fmla="*/ 2147483646 h 91"/>
                    <a:gd name="T42" fmla="*/ 2147483646 w 90"/>
                    <a:gd name="T43" fmla="*/ 2147483646 h 91"/>
                    <a:gd name="T44" fmla="*/ 2147483646 w 90"/>
                    <a:gd name="T45" fmla="*/ 2147483646 h 91"/>
                    <a:gd name="T46" fmla="*/ 2147483646 w 90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91">
                      <a:moveTo>
                        <a:pt x="90" y="46"/>
                      </a:moveTo>
                      <a:lnTo>
                        <a:pt x="88" y="59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1" y="91"/>
                      </a:lnTo>
                      <a:lnTo>
                        <a:pt x="39" y="91"/>
                      </a:lnTo>
                      <a:lnTo>
                        <a:pt x="28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2"/>
                      </a:lnTo>
                      <a:lnTo>
                        <a:pt x="28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69" name="Freeform 611"/>
                <p:cNvSpPr>
                  <a:spLocks/>
                </p:cNvSpPr>
                <p:nvPr/>
              </p:nvSpPr>
              <p:spPr bwMode="auto">
                <a:xfrm>
                  <a:off x="2285242" y="3176468"/>
                  <a:ext cx="46038" cy="52388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9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9"/>
                      </a:lnTo>
                      <a:lnTo>
                        <a:pt x="84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0" name="Freeform 612"/>
                <p:cNvSpPr>
                  <a:spLocks/>
                </p:cNvSpPr>
                <p:nvPr/>
              </p:nvSpPr>
              <p:spPr bwMode="auto">
                <a:xfrm>
                  <a:off x="2478917" y="3185993"/>
                  <a:ext cx="46038" cy="49213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2147483646 w 90"/>
                    <a:gd name="T13" fmla="*/ 2147483646 h 89"/>
                    <a:gd name="T14" fmla="*/ 2147483646 w 90"/>
                    <a:gd name="T15" fmla="*/ 2147483646 h 89"/>
                    <a:gd name="T16" fmla="*/ 2147483646 w 90"/>
                    <a:gd name="T17" fmla="*/ 2147483646 h 89"/>
                    <a:gd name="T18" fmla="*/ 2147483646 w 90"/>
                    <a:gd name="T19" fmla="*/ 2147483646 h 89"/>
                    <a:gd name="T20" fmla="*/ 2147483646 w 90"/>
                    <a:gd name="T21" fmla="*/ 2147483646 h 89"/>
                    <a:gd name="T22" fmla="*/ 0 w 90"/>
                    <a:gd name="T23" fmla="*/ 2147483646 h 89"/>
                    <a:gd name="T24" fmla="*/ 2147483646 w 90"/>
                    <a:gd name="T25" fmla="*/ 2147483646 h 89"/>
                    <a:gd name="T26" fmla="*/ 2147483646 w 90"/>
                    <a:gd name="T27" fmla="*/ 2147483646 h 89"/>
                    <a:gd name="T28" fmla="*/ 2147483646 w 90"/>
                    <a:gd name="T29" fmla="*/ 2147483646 h 89"/>
                    <a:gd name="T30" fmla="*/ 2147483646 w 90"/>
                    <a:gd name="T31" fmla="*/ 2147483646 h 89"/>
                    <a:gd name="T32" fmla="*/ 2147483646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5"/>
                      </a:moveTo>
                      <a:lnTo>
                        <a:pt x="88" y="57"/>
                      </a:lnTo>
                      <a:lnTo>
                        <a:pt x="82" y="68"/>
                      </a:lnTo>
                      <a:lnTo>
                        <a:pt x="74" y="79"/>
                      </a:lnTo>
                      <a:lnTo>
                        <a:pt x="62" y="85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6" y="85"/>
                      </a:lnTo>
                      <a:lnTo>
                        <a:pt x="16" y="79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9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9"/>
                      </a:lnTo>
                      <a:lnTo>
                        <a:pt x="82" y="21"/>
                      </a:lnTo>
                      <a:lnTo>
                        <a:pt x="88" y="32"/>
                      </a:lnTo>
                      <a:lnTo>
                        <a:pt x="90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1" name="Freeform 613"/>
                <p:cNvSpPr>
                  <a:spLocks/>
                </p:cNvSpPr>
                <p:nvPr/>
              </p:nvSpPr>
              <p:spPr bwMode="auto">
                <a:xfrm>
                  <a:off x="1955869" y="3659552"/>
                  <a:ext cx="47625" cy="47625"/>
                </a:xfrm>
                <a:custGeom>
                  <a:avLst/>
                  <a:gdLst>
                    <a:gd name="T0" fmla="*/ 2147483646 w 87"/>
                    <a:gd name="T1" fmla="*/ 2147483646 h 89"/>
                    <a:gd name="T2" fmla="*/ 2147483646 w 87"/>
                    <a:gd name="T3" fmla="*/ 2147483646 h 89"/>
                    <a:gd name="T4" fmla="*/ 2147483646 w 87"/>
                    <a:gd name="T5" fmla="*/ 2147483646 h 89"/>
                    <a:gd name="T6" fmla="*/ 2147483646 w 87"/>
                    <a:gd name="T7" fmla="*/ 2147483646 h 89"/>
                    <a:gd name="T8" fmla="*/ 2147483646 w 87"/>
                    <a:gd name="T9" fmla="*/ 2147483646 h 89"/>
                    <a:gd name="T10" fmla="*/ 2147483646 w 87"/>
                    <a:gd name="T11" fmla="*/ 2147483646 h 89"/>
                    <a:gd name="T12" fmla="*/ 2147483646 w 87"/>
                    <a:gd name="T13" fmla="*/ 2147483646 h 89"/>
                    <a:gd name="T14" fmla="*/ 2147483646 w 87"/>
                    <a:gd name="T15" fmla="*/ 2147483646 h 89"/>
                    <a:gd name="T16" fmla="*/ 2147483646 w 87"/>
                    <a:gd name="T17" fmla="*/ 2147483646 h 89"/>
                    <a:gd name="T18" fmla="*/ 2147483646 w 87"/>
                    <a:gd name="T19" fmla="*/ 2147483646 h 89"/>
                    <a:gd name="T20" fmla="*/ 2147483646 w 87"/>
                    <a:gd name="T21" fmla="*/ 2147483646 h 89"/>
                    <a:gd name="T22" fmla="*/ 0 w 87"/>
                    <a:gd name="T23" fmla="*/ 2147483646 h 89"/>
                    <a:gd name="T24" fmla="*/ 2147483646 w 87"/>
                    <a:gd name="T25" fmla="*/ 2147483646 h 89"/>
                    <a:gd name="T26" fmla="*/ 2147483646 w 87"/>
                    <a:gd name="T27" fmla="*/ 2147483646 h 89"/>
                    <a:gd name="T28" fmla="*/ 2147483646 w 87"/>
                    <a:gd name="T29" fmla="*/ 2147483646 h 89"/>
                    <a:gd name="T30" fmla="*/ 2147483646 w 87"/>
                    <a:gd name="T31" fmla="*/ 2147483646 h 89"/>
                    <a:gd name="T32" fmla="*/ 2147483646 w 87"/>
                    <a:gd name="T33" fmla="*/ 0 h 89"/>
                    <a:gd name="T34" fmla="*/ 2147483646 w 87"/>
                    <a:gd name="T35" fmla="*/ 0 h 89"/>
                    <a:gd name="T36" fmla="*/ 2147483646 w 87"/>
                    <a:gd name="T37" fmla="*/ 2147483646 h 89"/>
                    <a:gd name="T38" fmla="*/ 2147483646 w 87"/>
                    <a:gd name="T39" fmla="*/ 2147483646 h 89"/>
                    <a:gd name="T40" fmla="*/ 2147483646 w 87"/>
                    <a:gd name="T41" fmla="*/ 2147483646 h 89"/>
                    <a:gd name="T42" fmla="*/ 2147483646 w 87"/>
                    <a:gd name="T43" fmla="*/ 2147483646 h 89"/>
                    <a:gd name="T44" fmla="*/ 2147483646 w 87"/>
                    <a:gd name="T45" fmla="*/ 2147483646 h 89"/>
                    <a:gd name="T46" fmla="*/ 2147483646 w 87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89">
                      <a:moveTo>
                        <a:pt x="87" y="43"/>
                      </a:moveTo>
                      <a:lnTo>
                        <a:pt x="87" y="57"/>
                      </a:lnTo>
                      <a:lnTo>
                        <a:pt x="81" y="68"/>
                      </a:lnTo>
                      <a:lnTo>
                        <a:pt x="74" y="77"/>
                      </a:lnTo>
                      <a:lnTo>
                        <a:pt x="62" y="85"/>
                      </a:lnTo>
                      <a:lnTo>
                        <a:pt x="50" y="89"/>
                      </a:lnTo>
                      <a:lnTo>
                        <a:pt x="37" y="89"/>
                      </a:lnTo>
                      <a:lnTo>
                        <a:pt x="25" y="85"/>
                      </a:lnTo>
                      <a:lnTo>
                        <a:pt x="16" y="77"/>
                      </a:lnTo>
                      <a:lnTo>
                        <a:pt x="6" y="68"/>
                      </a:lnTo>
                      <a:lnTo>
                        <a:pt x="2" y="57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6" y="19"/>
                      </a:lnTo>
                      <a:lnTo>
                        <a:pt x="16" y="9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9"/>
                      </a:lnTo>
                      <a:lnTo>
                        <a:pt x="81" y="19"/>
                      </a:lnTo>
                      <a:lnTo>
                        <a:pt x="87" y="32"/>
                      </a:lnTo>
                      <a:lnTo>
                        <a:pt x="87" y="4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2" name="Freeform 614"/>
                <p:cNvSpPr>
                  <a:spLocks/>
                </p:cNvSpPr>
                <p:nvPr/>
              </p:nvSpPr>
              <p:spPr bwMode="auto">
                <a:xfrm>
                  <a:off x="2442964" y="3478961"/>
                  <a:ext cx="46038" cy="47625"/>
                </a:xfrm>
                <a:custGeom>
                  <a:avLst/>
                  <a:gdLst>
                    <a:gd name="T0" fmla="*/ 2147483646 w 90"/>
                    <a:gd name="T1" fmla="*/ 2147483646 h 89"/>
                    <a:gd name="T2" fmla="*/ 2147483646 w 90"/>
                    <a:gd name="T3" fmla="*/ 2147483646 h 89"/>
                    <a:gd name="T4" fmla="*/ 2147483646 w 90"/>
                    <a:gd name="T5" fmla="*/ 2147483646 h 89"/>
                    <a:gd name="T6" fmla="*/ 2147483646 w 90"/>
                    <a:gd name="T7" fmla="*/ 2147483646 h 89"/>
                    <a:gd name="T8" fmla="*/ 2147483646 w 90"/>
                    <a:gd name="T9" fmla="*/ 2147483646 h 89"/>
                    <a:gd name="T10" fmla="*/ 2147483646 w 90"/>
                    <a:gd name="T11" fmla="*/ 2147483646 h 89"/>
                    <a:gd name="T12" fmla="*/ 2147483646 w 90"/>
                    <a:gd name="T13" fmla="*/ 2147483646 h 89"/>
                    <a:gd name="T14" fmla="*/ 2147483646 w 90"/>
                    <a:gd name="T15" fmla="*/ 2147483646 h 89"/>
                    <a:gd name="T16" fmla="*/ 2147483646 w 90"/>
                    <a:gd name="T17" fmla="*/ 2147483646 h 89"/>
                    <a:gd name="T18" fmla="*/ 2147483646 w 90"/>
                    <a:gd name="T19" fmla="*/ 2147483646 h 89"/>
                    <a:gd name="T20" fmla="*/ 2147483646 w 90"/>
                    <a:gd name="T21" fmla="*/ 2147483646 h 89"/>
                    <a:gd name="T22" fmla="*/ 0 w 90"/>
                    <a:gd name="T23" fmla="*/ 2147483646 h 89"/>
                    <a:gd name="T24" fmla="*/ 2147483646 w 90"/>
                    <a:gd name="T25" fmla="*/ 2147483646 h 89"/>
                    <a:gd name="T26" fmla="*/ 2147483646 w 90"/>
                    <a:gd name="T27" fmla="*/ 2147483646 h 89"/>
                    <a:gd name="T28" fmla="*/ 2147483646 w 90"/>
                    <a:gd name="T29" fmla="*/ 2147483646 h 89"/>
                    <a:gd name="T30" fmla="*/ 2147483646 w 90"/>
                    <a:gd name="T31" fmla="*/ 2147483646 h 89"/>
                    <a:gd name="T32" fmla="*/ 2147483646 w 90"/>
                    <a:gd name="T33" fmla="*/ 0 h 89"/>
                    <a:gd name="T34" fmla="*/ 2147483646 w 90"/>
                    <a:gd name="T35" fmla="*/ 0 h 89"/>
                    <a:gd name="T36" fmla="*/ 2147483646 w 90"/>
                    <a:gd name="T37" fmla="*/ 2147483646 h 89"/>
                    <a:gd name="T38" fmla="*/ 2147483646 w 90"/>
                    <a:gd name="T39" fmla="*/ 2147483646 h 89"/>
                    <a:gd name="T40" fmla="*/ 2147483646 w 90"/>
                    <a:gd name="T41" fmla="*/ 2147483646 h 89"/>
                    <a:gd name="T42" fmla="*/ 2147483646 w 90"/>
                    <a:gd name="T43" fmla="*/ 2147483646 h 89"/>
                    <a:gd name="T44" fmla="*/ 2147483646 w 90"/>
                    <a:gd name="T45" fmla="*/ 2147483646 h 89"/>
                    <a:gd name="T46" fmla="*/ 2147483646 w 90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9">
                      <a:moveTo>
                        <a:pt x="90" y="44"/>
                      </a:moveTo>
                      <a:lnTo>
                        <a:pt x="88" y="57"/>
                      </a:lnTo>
                      <a:lnTo>
                        <a:pt x="82" y="68"/>
                      </a:lnTo>
                      <a:lnTo>
                        <a:pt x="74" y="77"/>
                      </a:lnTo>
                      <a:lnTo>
                        <a:pt x="64" y="85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6" y="85"/>
                      </a:lnTo>
                      <a:lnTo>
                        <a:pt x="16" y="77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19"/>
                      </a:lnTo>
                      <a:lnTo>
                        <a:pt x="16" y="10"/>
                      </a:lnTo>
                      <a:lnTo>
                        <a:pt x="26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2" y="19"/>
                      </a:lnTo>
                      <a:lnTo>
                        <a:pt x="88" y="32"/>
                      </a:lnTo>
                      <a:lnTo>
                        <a:pt x="90" y="4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3" name="Freeform 615"/>
                <p:cNvSpPr>
                  <a:spLocks/>
                </p:cNvSpPr>
                <p:nvPr/>
              </p:nvSpPr>
              <p:spPr bwMode="auto">
                <a:xfrm>
                  <a:off x="2182055" y="3039943"/>
                  <a:ext cx="46037" cy="47625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69"/>
                      </a:lnTo>
                      <a:lnTo>
                        <a:pt x="73" y="79"/>
                      </a:lnTo>
                      <a:lnTo>
                        <a:pt x="62" y="86"/>
                      </a:lnTo>
                      <a:lnTo>
                        <a:pt x="50" y="90"/>
                      </a:lnTo>
                      <a:lnTo>
                        <a:pt x="36" y="90"/>
                      </a:lnTo>
                      <a:lnTo>
                        <a:pt x="25" y="86"/>
                      </a:lnTo>
                      <a:lnTo>
                        <a:pt x="15" y="79"/>
                      </a:lnTo>
                      <a:lnTo>
                        <a:pt x="5" y="69"/>
                      </a:lnTo>
                      <a:lnTo>
                        <a:pt x="1" y="58"/>
                      </a:lnTo>
                      <a:lnTo>
                        <a:pt x="0" y="45"/>
                      </a:lnTo>
                      <a:lnTo>
                        <a:pt x="1" y="32"/>
                      </a:lnTo>
                      <a:lnTo>
                        <a:pt x="5" y="20"/>
                      </a:lnTo>
                      <a:lnTo>
                        <a:pt x="15" y="11"/>
                      </a:lnTo>
                      <a:lnTo>
                        <a:pt x="25" y="3"/>
                      </a:lnTo>
                      <a:lnTo>
                        <a:pt x="36" y="0"/>
                      </a:lnTo>
                      <a:lnTo>
                        <a:pt x="50" y="0"/>
                      </a:lnTo>
                      <a:lnTo>
                        <a:pt x="62" y="3"/>
                      </a:lnTo>
                      <a:lnTo>
                        <a:pt x="73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4" name="Freeform 616"/>
                <p:cNvSpPr>
                  <a:spLocks/>
                </p:cNvSpPr>
                <p:nvPr/>
              </p:nvSpPr>
              <p:spPr bwMode="auto">
                <a:xfrm>
                  <a:off x="1955042" y="3071693"/>
                  <a:ext cx="46038" cy="50800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8" y="58"/>
                      </a:lnTo>
                      <a:lnTo>
                        <a:pt x="84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4" y="21"/>
                      </a:lnTo>
                      <a:lnTo>
                        <a:pt x="88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5" name="Freeform 617"/>
                <p:cNvSpPr>
                  <a:spLocks/>
                </p:cNvSpPr>
                <p:nvPr/>
              </p:nvSpPr>
              <p:spPr bwMode="auto">
                <a:xfrm>
                  <a:off x="1543880" y="3211393"/>
                  <a:ext cx="46037" cy="47625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4"/>
                      </a:moveTo>
                      <a:lnTo>
                        <a:pt x="88" y="57"/>
                      </a:lnTo>
                      <a:lnTo>
                        <a:pt x="84" y="68"/>
                      </a:lnTo>
                      <a:lnTo>
                        <a:pt x="74" y="80"/>
                      </a:lnTo>
                      <a:lnTo>
                        <a:pt x="64" y="85"/>
                      </a:lnTo>
                      <a:lnTo>
                        <a:pt x="53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80"/>
                      </a:lnTo>
                      <a:lnTo>
                        <a:pt x="8" y="68"/>
                      </a:lnTo>
                      <a:lnTo>
                        <a:pt x="2" y="57"/>
                      </a:lnTo>
                      <a:lnTo>
                        <a:pt x="0" y="44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0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3" y="0"/>
                      </a:lnTo>
                      <a:lnTo>
                        <a:pt x="64" y="4"/>
                      </a:lnTo>
                      <a:lnTo>
                        <a:pt x="74" y="10"/>
                      </a:lnTo>
                      <a:lnTo>
                        <a:pt x="84" y="21"/>
                      </a:lnTo>
                      <a:lnTo>
                        <a:pt x="88" y="32"/>
                      </a:lnTo>
                      <a:lnTo>
                        <a:pt x="89" y="4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6" name="Freeform 618"/>
                <p:cNvSpPr>
                  <a:spLocks/>
                </p:cNvSpPr>
                <p:nvPr/>
              </p:nvSpPr>
              <p:spPr bwMode="auto">
                <a:xfrm>
                  <a:off x="1855548" y="3147454"/>
                  <a:ext cx="46037" cy="50800"/>
                </a:xfrm>
                <a:custGeom>
                  <a:avLst/>
                  <a:gdLst>
                    <a:gd name="T0" fmla="*/ 2147483646 w 90"/>
                    <a:gd name="T1" fmla="*/ 2147483646 h 88"/>
                    <a:gd name="T2" fmla="*/ 2147483646 w 90"/>
                    <a:gd name="T3" fmla="*/ 2147483646 h 88"/>
                    <a:gd name="T4" fmla="*/ 2147483646 w 90"/>
                    <a:gd name="T5" fmla="*/ 2147483646 h 88"/>
                    <a:gd name="T6" fmla="*/ 2147483646 w 90"/>
                    <a:gd name="T7" fmla="*/ 2147483646 h 88"/>
                    <a:gd name="T8" fmla="*/ 2147483646 w 90"/>
                    <a:gd name="T9" fmla="*/ 2147483646 h 88"/>
                    <a:gd name="T10" fmla="*/ 2147483646 w 90"/>
                    <a:gd name="T11" fmla="*/ 2147483646 h 88"/>
                    <a:gd name="T12" fmla="*/ 2147483646 w 90"/>
                    <a:gd name="T13" fmla="*/ 2147483646 h 88"/>
                    <a:gd name="T14" fmla="*/ 2147483646 w 90"/>
                    <a:gd name="T15" fmla="*/ 2147483646 h 88"/>
                    <a:gd name="T16" fmla="*/ 2147483646 w 90"/>
                    <a:gd name="T17" fmla="*/ 2147483646 h 88"/>
                    <a:gd name="T18" fmla="*/ 2147483646 w 90"/>
                    <a:gd name="T19" fmla="*/ 2147483646 h 88"/>
                    <a:gd name="T20" fmla="*/ 2147483646 w 90"/>
                    <a:gd name="T21" fmla="*/ 2147483646 h 88"/>
                    <a:gd name="T22" fmla="*/ 0 w 90"/>
                    <a:gd name="T23" fmla="*/ 2147483646 h 88"/>
                    <a:gd name="T24" fmla="*/ 2147483646 w 90"/>
                    <a:gd name="T25" fmla="*/ 2147483646 h 88"/>
                    <a:gd name="T26" fmla="*/ 2147483646 w 90"/>
                    <a:gd name="T27" fmla="*/ 2147483646 h 88"/>
                    <a:gd name="T28" fmla="*/ 2147483646 w 90"/>
                    <a:gd name="T29" fmla="*/ 2147483646 h 88"/>
                    <a:gd name="T30" fmla="*/ 2147483646 w 90"/>
                    <a:gd name="T31" fmla="*/ 2147483646 h 88"/>
                    <a:gd name="T32" fmla="*/ 2147483646 w 90"/>
                    <a:gd name="T33" fmla="*/ 0 h 88"/>
                    <a:gd name="T34" fmla="*/ 2147483646 w 90"/>
                    <a:gd name="T35" fmla="*/ 0 h 88"/>
                    <a:gd name="T36" fmla="*/ 2147483646 w 90"/>
                    <a:gd name="T37" fmla="*/ 2147483646 h 88"/>
                    <a:gd name="T38" fmla="*/ 2147483646 w 90"/>
                    <a:gd name="T39" fmla="*/ 2147483646 h 88"/>
                    <a:gd name="T40" fmla="*/ 2147483646 w 90"/>
                    <a:gd name="T41" fmla="*/ 2147483646 h 88"/>
                    <a:gd name="T42" fmla="*/ 2147483646 w 90"/>
                    <a:gd name="T43" fmla="*/ 2147483646 h 88"/>
                    <a:gd name="T44" fmla="*/ 2147483646 w 90"/>
                    <a:gd name="T45" fmla="*/ 2147483646 h 88"/>
                    <a:gd name="T46" fmla="*/ 2147483646 w 90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90" h="88">
                      <a:moveTo>
                        <a:pt x="90" y="43"/>
                      </a:moveTo>
                      <a:lnTo>
                        <a:pt x="88" y="56"/>
                      </a:lnTo>
                      <a:lnTo>
                        <a:pt x="82" y="67"/>
                      </a:lnTo>
                      <a:lnTo>
                        <a:pt x="74" y="79"/>
                      </a:lnTo>
                      <a:lnTo>
                        <a:pt x="64" y="84"/>
                      </a:lnTo>
                      <a:lnTo>
                        <a:pt x="51" y="88"/>
                      </a:lnTo>
                      <a:lnTo>
                        <a:pt x="39" y="88"/>
                      </a:lnTo>
                      <a:lnTo>
                        <a:pt x="28" y="84"/>
                      </a:lnTo>
                      <a:lnTo>
                        <a:pt x="16" y="79"/>
                      </a:lnTo>
                      <a:lnTo>
                        <a:pt x="8" y="67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8" y="18"/>
                      </a:lnTo>
                      <a:lnTo>
                        <a:pt x="16" y="9"/>
                      </a:lnTo>
                      <a:lnTo>
                        <a:pt x="28" y="3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3"/>
                      </a:lnTo>
                      <a:lnTo>
                        <a:pt x="74" y="9"/>
                      </a:lnTo>
                      <a:lnTo>
                        <a:pt x="82" y="18"/>
                      </a:lnTo>
                      <a:lnTo>
                        <a:pt x="88" y="32"/>
                      </a:lnTo>
                      <a:lnTo>
                        <a:pt x="90" y="43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7" name="Freeform 619"/>
                <p:cNvSpPr>
                  <a:spLocks/>
                </p:cNvSpPr>
                <p:nvPr/>
              </p:nvSpPr>
              <p:spPr bwMode="auto">
                <a:xfrm>
                  <a:off x="1831736" y="3249077"/>
                  <a:ext cx="47625" cy="50800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1" y="69"/>
                      </a:lnTo>
                      <a:lnTo>
                        <a:pt x="74" y="79"/>
                      </a:lnTo>
                      <a:lnTo>
                        <a:pt x="62" y="86"/>
                      </a:lnTo>
                      <a:lnTo>
                        <a:pt x="50" y="90"/>
                      </a:lnTo>
                      <a:lnTo>
                        <a:pt x="37" y="90"/>
                      </a:lnTo>
                      <a:lnTo>
                        <a:pt x="25" y="86"/>
                      </a:lnTo>
                      <a:lnTo>
                        <a:pt x="16" y="79"/>
                      </a:lnTo>
                      <a:lnTo>
                        <a:pt x="6" y="69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0"/>
                      </a:lnTo>
                      <a:lnTo>
                        <a:pt x="16" y="11"/>
                      </a:lnTo>
                      <a:lnTo>
                        <a:pt x="25" y="3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3"/>
                      </a:lnTo>
                      <a:lnTo>
                        <a:pt x="74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8" name="Freeform 620"/>
                <p:cNvSpPr>
                  <a:spLocks/>
                </p:cNvSpPr>
                <p:nvPr/>
              </p:nvSpPr>
              <p:spPr bwMode="auto">
                <a:xfrm>
                  <a:off x="2205867" y="3357443"/>
                  <a:ext cx="46038" cy="49213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2147483646 w 89"/>
                    <a:gd name="T13" fmla="*/ 2147483646 h 90"/>
                    <a:gd name="T14" fmla="*/ 2147483646 w 89"/>
                    <a:gd name="T15" fmla="*/ 2147483646 h 90"/>
                    <a:gd name="T16" fmla="*/ 2147483646 w 89"/>
                    <a:gd name="T17" fmla="*/ 2147483646 h 90"/>
                    <a:gd name="T18" fmla="*/ 2147483646 w 89"/>
                    <a:gd name="T19" fmla="*/ 2147483646 h 90"/>
                    <a:gd name="T20" fmla="*/ 2147483646 w 89"/>
                    <a:gd name="T21" fmla="*/ 2147483646 h 90"/>
                    <a:gd name="T22" fmla="*/ 0 w 89"/>
                    <a:gd name="T23" fmla="*/ 2147483646 h 90"/>
                    <a:gd name="T24" fmla="*/ 2147483646 w 89"/>
                    <a:gd name="T25" fmla="*/ 2147483646 h 90"/>
                    <a:gd name="T26" fmla="*/ 2147483646 w 89"/>
                    <a:gd name="T27" fmla="*/ 2147483646 h 90"/>
                    <a:gd name="T28" fmla="*/ 2147483646 w 89"/>
                    <a:gd name="T29" fmla="*/ 2147483646 h 90"/>
                    <a:gd name="T30" fmla="*/ 2147483646 w 89"/>
                    <a:gd name="T31" fmla="*/ 2147483646 h 90"/>
                    <a:gd name="T32" fmla="*/ 2147483646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2" y="87"/>
                      </a:lnTo>
                      <a:lnTo>
                        <a:pt x="50" y="90"/>
                      </a:lnTo>
                      <a:lnTo>
                        <a:pt x="37" y="90"/>
                      </a:lnTo>
                      <a:lnTo>
                        <a:pt x="25" y="87"/>
                      </a:lnTo>
                      <a:lnTo>
                        <a:pt x="16" y="79"/>
                      </a:lnTo>
                      <a:lnTo>
                        <a:pt x="6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6" y="11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79" name="Freeform 621"/>
                <p:cNvSpPr>
                  <a:spLocks/>
                </p:cNvSpPr>
                <p:nvPr/>
              </p:nvSpPr>
              <p:spPr bwMode="auto">
                <a:xfrm>
                  <a:off x="1858205" y="3406656"/>
                  <a:ext cx="47625" cy="47625"/>
                </a:xfrm>
                <a:custGeom>
                  <a:avLst/>
                  <a:gdLst>
                    <a:gd name="T0" fmla="*/ 2147483646 w 87"/>
                    <a:gd name="T1" fmla="*/ 2147483646 h 91"/>
                    <a:gd name="T2" fmla="*/ 2147483646 w 87"/>
                    <a:gd name="T3" fmla="*/ 2147483646 h 91"/>
                    <a:gd name="T4" fmla="*/ 2147483646 w 87"/>
                    <a:gd name="T5" fmla="*/ 2147483646 h 91"/>
                    <a:gd name="T6" fmla="*/ 2147483646 w 87"/>
                    <a:gd name="T7" fmla="*/ 2147483646 h 91"/>
                    <a:gd name="T8" fmla="*/ 2147483646 w 87"/>
                    <a:gd name="T9" fmla="*/ 2147483646 h 91"/>
                    <a:gd name="T10" fmla="*/ 2147483646 w 87"/>
                    <a:gd name="T11" fmla="*/ 2147483646 h 91"/>
                    <a:gd name="T12" fmla="*/ 2147483646 w 87"/>
                    <a:gd name="T13" fmla="*/ 2147483646 h 91"/>
                    <a:gd name="T14" fmla="*/ 2147483646 w 87"/>
                    <a:gd name="T15" fmla="*/ 2147483646 h 91"/>
                    <a:gd name="T16" fmla="*/ 2147483646 w 87"/>
                    <a:gd name="T17" fmla="*/ 2147483646 h 91"/>
                    <a:gd name="T18" fmla="*/ 2147483646 w 87"/>
                    <a:gd name="T19" fmla="*/ 2147483646 h 91"/>
                    <a:gd name="T20" fmla="*/ 2147483646 w 87"/>
                    <a:gd name="T21" fmla="*/ 2147483646 h 91"/>
                    <a:gd name="T22" fmla="*/ 0 w 87"/>
                    <a:gd name="T23" fmla="*/ 2147483646 h 91"/>
                    <a:gd name="T24" fmla="*/ 2147483646 w 87"/>
                    <a:gd name="T25" fmla="*/ 2147483646 h 91"/>
                    <a:gd name="T26" fmla="*/ 2147483646 w 87"/>
                    <a:gd name="T27" fmla="*/ 2147483646 h 91"/>
                    <a:gd name="T28" fmla="*/ 2147483646 w 87"/>
                    <a:gd name="T29" fmla="*/ 2147483646 h 91"/>
                    <a:gd name="T30" fmla="*/ 2147483646 w 87"/>
                    <a:gd name="T31" fmla="*/ 2147483646 h 91"/>
                    <a:gd name="T32" fmla="*/ 2147483646 w 87"/>
                    <a:gd name="T33" fmla="*/ 0 h 91"/>
                    <a:gd name="T34" fmla="*/ 2147483646 w 87"/>
                    <a:gd name="T35" fmla="*/ 0 h 91"/>
                    <a:gd name="T36" fmla="*/ 2147483646 w 87"/>
                    <a:gd name="T37" fmla="*/ 2147483646 h 91"/>
                    <a:gd name="T38" fmla="*/ 2147483646 w 87"/>
                    <a:gd name="T39" fmla="*/ 2147483646 h 91"/>
                    <a:gd name="T40" fmla="*/ 2147483646 w 87"/>
                    <a:gd name="T41" fmla="*/ 2147483646 h 91"/>
                    <a:gd name="T42" fmla="*/ 2147483646 w 87"/>
                    <a:gd name="T43" fmla="*/ 2147483646 h 91"/>
                    <a:gd name="T44" fmla="*/ 2147483646 w 87"/>
                    <a:gd name="T45" fmla="*/ 2147483646 h 91"/>
                    <a:gd name="T46" fmla="*/ 2147483646 w 87"/>
                    <a:gd name="T47" fmla="*/ 2147483646 h 9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7" h="91">
                      <a:moveTo>
                        <a:pt x="87" y="46"/>
                      </a:moveTo>
                      <a:lnTo>
                        <a:pt x="87" y="59"/>
                      </a:lnTo>
                      <a:lnTo>
                        <a:pt x="82" y="70"/>
                      </a:lnTo>
                      <a:lnTo>
                        <a:pt x="74" y="80"/>
                      </a:lnTo>
                      <a:lnTo>
                        <a:pt x="62" y="87"/>
                      </a:lnTo>
                      <a:lnTo>
                        <a:pt x="51" y="91"/>
                      </a:lnTo>
                      <a:lnTo>
                        <a:pt x="37" y="91"/>
                      </a:lnTo>
                      <a:lnTo>
                        <a:pt x="25" y="87"/>
                      </a:lnTo>
                      <a:lnTo>
                        <a:pt x="16" y="80"/>
                      </a:lnTo>
                      <a:lnTo>
                        <a:pt x="6" y="70"/>
                      </a:lnTo>
                      <a:lnTo>
                        <a:pt x="2" y="59"/>
                      </a:lnTo>
                      <a:lnTo>
                        <a:pt x="0" y="46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6" y="12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1" y="0"/>
                      </a:lnTo>
                      <a:lnTo>
                        <a:pt x="62" y="4"/>
                      </a:lnTo>
                      <a:lnTo>
                        <a:pt x="74" y="12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7" y="4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1588">
                  <a:solidFill>
                    <a:srgbClr val="00B05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80" name="Rectangle 172"/>
                <p:cNvSpPr>
                  <a:spLocks noChangeArrowheads="1"/>
                </p:cNvSpPr>
                <p:nvPr/>
              </p:nvSpPr>
              <p:spPr bwMode="auto">
                <a:xfrm>
                  <a:off x="1358754" y="2956619"/>
                  <a:ext cx="0" cy="67786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81" name="Rectangle 173"/>
                <p:cNvSpPr>
                  <a:spLocks noChangeArrowheads="1"/>
                </p:cNvSpPr>
                <p:nvPr/>
              </p:nvSpPr>
              <p:spPr bwMode="auto">
                <a:xfrm>
                  <a:off x="1355579" y="2956619"/>
                  <a:ext cx="3175" cy="677863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82" name="Freeform 174"/>
                <p:cNvSpPr>
                  <a:spLocks/>
                </p:cNvSpPr>
                <p:nvPr/>
              </p:nvSpPr>
              <p:spPr bwMode="auto">
                <a:xfrm>
                  <a:off x="1349229" y="3040757"/>
                  <a:ext cx="6350" cy="676275"/>
                </a:xfrm>
                <a:custGeom>
                  <a:avLst/>
                  <a:gdLst>
                    <a:gd name="T0" fmla="*/ 2147483646 w 10"/>
                    <a:gd name="T1" fmla="*/ 2147483646 h 1250"/>
                    <a:gd name="T2" fmla="*/ 2147483646 w 10"/>
                    <a:gd name="T3" fmla="*/ 0 h 1250"/>
                    <a:gd name="T4" fmla="*/ 2147483646 w 10"/>
                    <a:gd name="T5" fmla="*/ 0 h 1250"/>
                    <a:gd name="T6" fmla="*/ 0 w 10"/>
                    <a:gd name="T7" fmla="*/ 2147483646 h 1250"/>
                    <a:gd name="T8" fmla="*/ 2147483646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83" name="Freeform 175"/>
                <p:cNvSpPr>
                  <a:spLocks/>
                </p:cNvSpPr>
                <p:nvPr/>
              </p:nvSpPr>
              <p:spPr bwMode="auto">
                <a:xfrm>
                  <a:off x="1346054" y="3040757"/>
                  <a:ext cx="3175" cy="676275"/>
                </a:xfrm>
                <a:custGeom>
                  <a:avLst/>
                  <a:gdLst>
                    <a:gd name="T0" fmla="*/ 2147483646 w 10"/>
                    <a:gd name="T1" fmla="*/ 2147483646 h 1250"/>
                    <a:gd name="T2" fmla="*/ 2147483646 w 10"/>
                    <a:gd name="T3" fmla="*/ 0 h 1250"/>
                    <a:gd name="T4" fmla="*/ 2147483646 w 10"/>
                    <a:gd name="T5" fmla="*/ 0 h 1250"/>
                    <a:gd name="T6" fmla="*/ 0 w 10"/>
                    <a:gd name="T7" fmla="*/ 2147483646 h 1250"/>
                    <a:gd name="T8" fmla="*/ 2147483646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84" name="Freeform 176"/>
                <p:cNvSpPr>
                  <a:spLocks/>
                </p:cNvSpPr>
                <p:nvPr/>
              </p:nvSpPr>
              <p:spPr bwMode="auto">
                <a:xfrm>
                  <a:off x="1341292" y="3040757"/>
                  <a:ext cx="4762" cy="676275"/>
                </a:xfrm>
                <a:custGeom>
                  <a:avLst/>
                  <a:gdLst>
                    <a:gd name="T0" fmla="*/ 2147483646 w 9"/>
                    <a:gd name="T1" fmla="*/ 2147483646 h 1250"/>
                    <a:gd name="T2" fmla="*/ 2147483646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2147483646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585" name="Rectangle 177"/>
                <p:cNvSpPr>
                  <a:spLocks noChangeArrowheads="1"/>
                </p:cNvSpPr>
                <p:nvPr/>
              </p:nvSpPr>
              <p:spPr bwMode="auto">
                <a:xfrm>
                  <a:off x="1336529" y="2956619"/>
                  <a:ext cx="4763" cy="677863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86" name="Rectangle 178"/>
                <p:cNvSpPr>
                  <a:spLocks noChangeArrowheads="1"/>
                </p:cNvSpPr>
                <p:nvPr/>
              </p:nvSpPr>
              <p:spPr bwMode="auto">
                <a:xfrm>
                  <a:off x="1331767" y="2956619"/>
                  <a:ext cx="4762" cy="677863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87" name="Rectangle 179"/>
                <p:cNvSpPr>
                  <a:spLocks noChangeArrowheads="1"/>
                </p:cNvSpPr>
                <p:nvPr/>
              </p:nvSpPr>
              <p:spPr bwMode="auto">
                <a:xfrm>
                  <a:off x="1328592" y="2956619"/>
                  <a:ext cx="3175" cy="677863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88" name="Rectangle 180"/>
                <p:cNvSpPr>
                  <a:spLocks noChangeArrowheads="1"/>
                </p:cNvSpPr>
                <p:nvPr/>
              </p:nvSpPr>
              <p:spPr bwMode="auto">
                <a:xfrm>
                  <a:off x="1325417" y="2956619"/>
                  <a:ext cx="3175" cy="677863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89" name="Rectangle 181"/>
                <p:cNvSpPr>
                  <a:spLocks noChangeArrowheads="1"/>
                </p:cNvSpPr>
                <p:nvPr/>
              </p:nvSpPr>
              <p:spPr bwMode="auto">
                <a:xfrm>
                  <a:off x="1322242" y="3040757"/>
                  <a:ext cx="3175" cy="676275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0" name="Rectangle 182"/>
                <p:cNvSpPr>
                  <a:spLocks noChangeArrowheads="1"/>
                </p:cNvSpPr>
                <p:nvPr/>
              </p:nvSpPr>
              <p:spPr bwMode="auto">
                <a:xfrm>
                  <a:off x="1315892" y="3040757"/>
                  <a:ext cx="6350" cy="676275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1" name="Rectangle 183"/>
                <p:cNvSpPr>
                  <a:spLocks noChangeArrowheads="1"/>
                </p:cNvSpPr>
                <p:nvPr/>
              </p:nvSpPr>
              <p:spPr bwMode="auto">
                <a:xfrm>
                  <a:off x="1312717" y="2956619"/>
                  <a:ext cx="3175" cy="677863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2" name="Rectangle 184"/>
                <p:cNvSpPr>
                  <a:spLocks noChangeArrowheads="1"/>
                </p:cNvSpPr>
                <p:nvPr/>
              </p:nvSpPr>
              <p:spPr bwMode="auto">
                <a:xfrm>
                  <a:off x="1307954" y="2956619"/>
                  <a:ext cx="4763" cy="677863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3" name="Rectangle 185"/>
                <p:cNvSpPr>
                  <a:spLocks noChangeArrowheads="1"/>
                </p:cNvSpPr>
                <p:nvPr/>
              </p:nvSpPr>
              <p:spPr bwMode="auto">
                <a:xfrm>
                  <a:off x="1304779" y="2956619"/>
                  <a:ext cx="3175" cy="677863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4" name="Rectangle 186"/>
                <p:cNvSpPr>
                  <a:spLocks noChangeArrowheads="1"/>
                </p:cNvSpPr>
                <p:nvPr/>
              </p:nvSpPr>
              <p:spPr bwMode="auto">
                <a:xfrm>
                  <a:off x="1301604" y="2956619"/>
                  <a:ext cx="3175" cy="677863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5" name="Rectangle 187"/>
                <p:cNvSpPr>
                  <a:spLocks noChangeArrowheads="1"/>
                </p:cNvSpPr>
                <p:nvPr/>
              </p:nvSpPr>
              <p:spPr bwMode="auto">
                <a:xfrm>
                  <a:off x="1298429" y="2956619"/>
                  <a:ext cx="3175" cy="677863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6" name="Rectangle 188"/>
                <p:cNvSpPr>
                  <a:spLocks noChangeArrowheads="1"/>
                </p:cNvSpPr>
                <p:nvPr/>
              </p:nvSpPr>
              <p:spPr bwMode="auto">
                <a:xfrm>
                  <a:off x="1292079" y="3040757"/>
                  <a:ext cx="6350" cy="676275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7" name="Rectangle 189"/>
                <p:cNvSpPr>
                  <a:spLocks noChangeArrowheads="1"/>
                </p:cNvSpPr>
                <p:nvPr/>
              </p:nvSpPr>
              <p:spPr bwMode="auto">
                <a:xfrm>
                  <a:off x="1288904" y="2956619"/>
                  <a:ext cx="3175" cy="677863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8" name="Rectangle 190"/>
                <p:cNvSpPr>
                  <a:spLocks noChangeArrowheads="1"/>
                </p:cNvSpPr>
                <p:nvPr/>
              </p:nvSpPr>
              <p:spPr bwMode="auto">
                <a:xfrm>
                  <a:off x="1284142" y="2956619"/>
                  <a:ext cx="4762" cy="677863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599" name="Rectangle 191"/>
                <p:cNvSpPr>
                  <a:spLocks noChangeArrowheads="1"/>
                </p:cNvSpPr>
                <p:nvPr/>
              </p:nvSpPr>
              <p:spPr bwMode="auto">
                <a:xfrm>
                  <a:off x="1280967" y="2956619"/>
                  <a:ext cx="3175" cy="677863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0" name="Rectangle 192"/>
                <p:cNvSpPr>
                  <a:spLocks noChangeArrowheads="1"/>
                </p:cNvSpPr>
                <p:nvPr/>
              </p:nvSpPr>
              <p:spPr bwMode="auto">
                <a:xfrm>
                  <a:off x="1274617" y="2956619"/>
                  <a:ext cx="6350" cy="677863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1" name="Rectangle 193"/>
                <p:cNvSpPr>
                  <a:spLocks noChangeArrowheads="1"/>
                </p:cNvSpPr>
                <p:nvPr/>
              </p:nvSpPr>
              <p:spPr bwMode="auto">
                <a:xfrm>
                  <a:off x="1271442" y="2956619"/>
                  <a:ext cx="3175" cy="677863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2" name="Rectangle 194"/>
                <p:cNvSpPr>
                  <a:spLocks noChangeArrowheads="1"/>
                </p:cNvSpPr>
                <p:nvPr/>
              </p:nvSpPr>
              <p:spPr bwMode="auto">
                <a:xfrm>
                  <a:off x="1268267" y="2956619"/>
                  <a:ext cx="3175" cy="677863"/>
                </a:xfrm>
                <a:prstGeom prst="rect">
                  <a:avLst/>
                </a:pr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3" name="Rectangle 195"/>
                <p:cNvSpPr>
                  <a:spLocks noChangeArrowheads="1"/>
                </p:cNvSpPr>
                <p:nvPr/>
              </p:nvSpPr>
              <p:spPr bwMode="auto">
                <a:xfrm>
                  <a:off x="1265092" y="3040757"/>
                  <a:ext cx="3175" cy="676275"/>
                </a:xfrm>
                <a:prstGeom prst="rect">
                  <a:avLst/>
                </a:pr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4" name="Rectangle 196"/>
                <p:cNvSpPr>
                  <a:spLocks noChangeArrowheads="1"/>
                </p:cNvSpPr>
                <p:nvPr/>
              </p:nvSpPr>
              <p:spPr bwMode="auto">
                <a:xfrm>
                  <a:off x="1260329" y="3040757"/>
                  <a:ext cx="4763" cy="676275"/>
                </a:xfrm>
                <a:prstGeom prst="rect">
                  <a:avLst/>
                </a:pr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5" name="Rectangle 197"/>
                <p:cNvSpPr>
                  <a:spLocks noChangeArrowheads="1"/>
                </p:cNvSpPr>
                <p:nvPr/>
              </p:nvSpPr>
              <p:spPr bwMode="auto">
                <a:xfrm>
                  <a:off x="1257154" y="2956619"/>
                  <a:ext cx="3175" cy="677863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6" name="Rectangle 198"/>
                <p:cNvSpPr>
                  <a:spLocks noChangeArrowheads="1"/>
                </p:cNvSpPr>
                <p:nvPr/>
              </p:nvSpPr>
              <p:spPr bwMode="auto">
                <a:xfrm>
                  <a:off x="1250804" y="2956619"/>
                  <a:ext cx="6350" cy="677863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07" name="Freeform 199"/>
                <p:cNvSpPr>
                  <a:spLocks/>
                </p:cNvSpPr>
                <p:nvPr/>
              </p:nvSpPr>
              <p:spPr bwMode="auto">
                <a:xfrm>
                  <a:off x="1247629" y="3040757"/>
                  <a:ext cx="3175" cy="676275"/>
                </a:xfrm>
                <a:custGeom>
                  <a:avLst/>
                  <a:gdLst>
                    <a:gd name="T0" fmla="*/ 2147483646 w 10"/>
                    <a:gd name="T1" fmla="*/ 2147483646 h 1250"/>
                    <a:gd name="T2" fmla="*/ 2147483646 w 10"/>
                    <a:gd name="T3" fmla="*/ 0 h 1250"/>
                    <a:gd name="T4" fmla="*/ 2147483646 w 10"/>
                    <a:gd name="T5" fmla="*/ 0 h 1250"/>
                    <a:gd name="T6" fmla="*/ 0 w 10"/>
                    <a:gd name="T7" fmla="*/ 2147483646 h 1250"/>
                    <a:gd name="T8" fmla="*/ 2147483646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08" name="Freeform 200"/>
                <p:cNvSpPr>
                  <a:spLocks/>
                </p:cNvSpPr>
                <p:nvPr/>
              </p:nvSpPr>
              <p:spPr bwMode="auto">
                <a:xfrm>
                  <a:off x="1241279" y="3040757"/>
                  <a:ext cx="6350" cy="676275"/>
                </a:xfrm>
                <a:custGeom>
                  <a:avLst/>
                  <a:gdLst>
                    <a:gd name="T0" fmla="*/ 2147483646 w 9"/>
                    <a:gd name="T1" fmla="*/ 2147483646 h 1250"/>
                    <a:gd name="T2" fmla="*/ 2147483646 w 9"/>
                    <a:gd name="T3" fmla="*/ 0 h 1250"/>
                    <a:gd name="T4" fmla="*/ 2147483646 w 9"/>
                    <a:gd name="T5" fmla="*/ 0 h 1250"/>
                    <a:gd name="T6" fmla="*/ 0 w 9"/>
                    <a:gd name="T7" fmla="*/ 2147483646 h 1250"/>
                    <a:gd name="T8" fmla="*/ 2147483646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1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09" name="Freeform 202"/>
                <p:cNvSpPr>
                  <a:spLocks/>
                </p:cNvSpPr>
                <p:nvPr/>
              </p:nvSpPr>
              <p:spPr bwMode="auto">
                <a:xfrm>
                  <a:off x="1238137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8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10" name="Rectangle 203"/>
                <p:cNvSpPr>
                  <a:spLocks noChangeArrowheads="1"/>
                </p:cNvSpPr>
                <p:nvPr/>
              </p:nvSpPr>
              <p:spPr bwMode="auto">
                <a:xfrm>
                  <a:off x="1235012" y="3040843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11" name="Rectangle 204"/>
                <p:cNvSpPr>
                  <a:spLocks noChangeArrowheads="1"/>
                </p:cNvSpPr>
                <p:nvPr/>
              </p:nvSpPr>
              <p:spPr bwMode="auto">
                <a:xfrm>
                  <a:off x="1230846" y="3040843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12" name="Rectangle 205"/>
                <p:cNvSpPr>
                  <a:spLocks noChangeArrowheads="1"/>
                </p:cNvSpPr>
                <p:nvPr/>
              </p:nvSpPr>
              <p:spPr bwMode="auto">
                <a:xfrm>
                  <a:off x="1226679" y="3040843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13" name="Rectangle 206"/>
                <p:cNvSpPr>
                  <a:spLocks noChangeArrowheads="1"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14" name="Freeform 209"/>
                <p:cNvSpPr>
                  <a:spLocks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custGeom>
                  <a:avLst/>
                  <a:gdLst>
                    <a:gd name="T0" fmla="*/ 0 w 260"/>
                    <a:gd name="T1" fmla="*/ 2147483646 h 1250"/>
                    <a:gd name="T2" fmla="*/ 0 w 260"/>
                    <a:gd name="T3" fmla="*/ 2147483646 h 1250"/>
                    <a:gd name="T4" fmla="*/ 0 w 260"/>
                    <a:gd name="T5" fmla="*/ 2147483646 h 1250"/>
                    <a:gd name="T6" fmla="*/ 0 w 260"/>
                    <a:gd name="T7" fmla="*/ 2147483646 h 1250"/>
                    <a:gd name="T8" fmla="*/ 0 w 260"/>
                    <a:gd name="T9" fmla="*/ 2147483646 h 1250"/>
                    <a:gd name="T10" fmla="*/ 0 w 260"/>
                    <a:gd name="T11" fmla="*/ 2147483646 h 1250"/>
                    <a:gd name="T12" fmla="*/ 0 w 260"/>
                    <a:gd name="T13" fmla="*/ 2147483646 h 1250"/>
                    <a:gd name="T14" fmla="*/ 0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0 w 260"/>
                    <a:gd name="T49" fmla="*/ 2147483646 h 1250"/>
                    <a:gd name="T50" fmla="*/ 0 w 260"/>
                    <a:gd name="T51" fmla="*/ 2147483646 h 1250"/>
                    <a:gd name="T52" fmla="*/ 0 w 260"/>
                    <a:gd name="T53" fmla="*/ 2147483646 h 1250"/>
                    <a:gd name="T54" fmla="*/ 0 w 260"/>
                    <a:gd name="T55" fmla="*/ 2147483646 h 1250"/>
                    <a:gd name="T56" fmla="*/ 0 w 260"/>
                    <a:gd name="T57" fmla="*/ 2147483646 h 1250"/>
                    <a:gd name="T58" fmla="*/ 0 w 260"/>
                    <a:gd name="T59" fmla="*/ 2147483646 h 1250"/>
                    <a:gd name="T60" fmla="*/ 0 w 260"/>
                    <a:gd name="T61" fmla="*/ 2147483646 h 1250"/>
                    <a:gd name="T62" fmla="*/ 0 w 260"/>
                    <a:gd name="T63" fmla="*/ 2147483646 h 1250"/>
                    <a:gd name="T64" fmla="*/ 0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0" y="74"/>
                      </a:moveTo>
                      <a:lnTo>
                        <a:pt x="2" y="59"/>
                      </a:lnTo>
                      <a:lnTo>
                        <a:pt x="7" y="44"/>
                      </a:lnTo>
                      <a:lnTo>
                        <a:pt x="15" y="29"/>
                      </a:lnTo>
                      <a:lnTo>
                        <a:pt x="27" y="17"/>
                      </a:lnTo>
                      <a:lnTo>
                        <a:pt x="40" y="10"/>
                      </a:lnTo>
                      <a:lnTo>
                        <a:pt x="58" y="4"/>
                      </a:lnTo>
                      <a:lnTo>
                        <a:pt x="73" y="2"/>
                      </a:lnTo>
                      <a:lnTo>
                        <a:pt x="184" y="0"/>
                      </a:lnTo>
                      <a:lnTo>
                        <a:pt x="199" y="2"/>
                      </a:lnTo>
                      <a:lnTo>
                        <a:pt x="215" y="8"/>
                      </a:lnTo>
                      <a:lnTo>
                        <a:pt x="230" y="15"/>
                      </a:lnTo>
                      <a:lnTo>
                        <a:pt x="242" y="27"/>
                      </a:lnTo>
                      <a:lnTo>
                        <a:pt x="250" y="40"/>
                      </a:lnTo>
                      <a:lnTo>
                        <a:pt x="256" y="57"/>
                      </a:lnTo>
                      <a:lnTo>
                        <a:pt x="258" y="72"/>
                      </a:lnTo>
                      <a:lnTo>
                        <a:pt x="260" y="1177"/>
                      </a:lnTo>
                      <a:lnTo>
                        <a:pt x="258" y="1192"/>
                      </a:lnTo>
                      <a:lnTo>
                        <a:pt x="252" y="1207"/>
                      </a:lnTo>
                      <a:lnTo>
                        <a:pt x="244" y="1222"/>
                      </a:lnTo>
                      <a:lnTo>
                        <a:pt x="232" y="1233"/>
                      </a:lnTo>
                      <a:lnTo>
                        <a:pt x="219" y="1241"/>
                      </a:lnTo>
                      <a:lnTo>
                        <a:pt x="201" y="1247"/>
                      </a:lnTo>
                      <a:lnTo>
                        <a:pt x="186" y="1249"/>
                      </a:lnTo>
                      <a:lnTo>
                        <a:pt x="75" y="1250"/>
                      </a:lnTo>
                      <a:lnTo>
                        <a:pt x="60" y="1249"/>
                      </a:lnTo>
                      <a:lnTo>
                        <a:pt x="44" y="1243"/>
                      </a:lnTo>
                      <a:lnTo>
                        <a:pt x="29" y="1235"/>
                      </a:lnTo>
                      <a:lnTo>
                        <a:pt x="17" y="1224"/>
                      </a:lnTo>
                      <a:lnTo>
                        <a:pt x="9" y="1211"/>
                      </a:lnTo>
                      <a:lnTo>
                        <a:pt x="4" y="1194"/>
                      </a:lnTo>
                      <a:lnTo>
                        <a:pt x="2" y="1179"/>
                      </a:lnTo>
                      <a:lnTo>
                        <a:pt x="0" y="7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15" name="Rectangle 210"/>
                <p:cNvSpPr>
                  <a:spLocks noChangeArrowheads="1"/>
                </p:cNvSpPr>
                <p:nvPr/>
              </p:nvSpPr>
              <p:spPr bwMode="auto">
                <a:xfrm>
                  <a:off x="1357928" y="3040843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16" name="Rectangle 211"/>
                <p:cNvSpPr>
                  <a:spLocks noChangeArrowheads="1"/>
                </p:cNvSpPr>
                <p:nvPr/>
              </p:nvSpPr>
              <p:spPr bwMode="auto">
                <a:xfrm>
                  <a:off x="1353761" y="3040843"/>
                  <a:ext cx="65" cy="369332"/>
                </a:xfrm>
                <a:prstGeom prst="rect">
                  <a:avLst/>
                </a:prstGeom>
                <a:solidFill>
                  <a:srgbClr val="66003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17" name="Freeform 212"/>
                <p:cNvSpPr>
                  <a:spLocks/>
                </p:cNvSpPr>
                <p:nvPr/>
              </p:nvSpPr>
              <p:spPr bwMode="auto">
                <a:xfrm>
                  <a:off x="1348553" y="3040843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6E0E3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18" name="Freeform 213"/>
                <p:cNvSpPr>
                  <a:spLocks/>
                </p:cNvSpPr>
                <p:nvPr/>
              </p:nvSpPr>
              <p:spPr bwMode="auto">
                <a:xfrm>
                  <a:off x="1344386" y="3040843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8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761C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19" name="Freeform 214"/>
                <p:cNvSpPr>
                  <a:spLocks/>
                </p:cNvSpPr>
                <p:nvPr/>
              </p:nvSpPr>
              <p:spPr bwMode="auto">
                <a:xfrm>
                  <a:off x="1340220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7E2A5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20" name="Rectangle 215"/>
                <p:cNvSpPr>
                  <a:spLocks noChangeArrowheads="1"/>
                </p:cNvSpPr>
                <p:nvPr/>
              </p:nvSpPr>
              <p:spPr bwMode="auto">
                <a:xfrm>
                  <a:off x="1336053" y="3040843"/>
                  <a:ext cx="65" cy="369332"/>
                </a:xfrm>
                <a:prstGeom prst="rect">
                  <a:avLst/>
                </a:prstGeom>
                <a:solidFill>
                  <a:srgbClr val="8638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1" name="Rectangle 216"/>
                <p:cNvSpPr>
                  <a:spLocks noChangeArrowheads="1"/>
                </p:cNvSpPr>
                <p:nvPr/>
              </p:nvSpPr>
              <p:spPr bwMode="auto">
                <a:xfrm>
                  <a:off x="1332928" y="3040843"/>
                  <a:ext cx="65" cy="369332"/>
                </a:xfrm>
                <a:prstGeom prst="rect">
                  <a:avLst/>
                </a:prstGeom>
                <a:solidFill>
                  <a:srgbClr val="8E466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2" name="Rectangle 217"/>
                <p:cNvSpPr>
                  <a:spLocks noChangeArrowheads="1"/>
                </p:cNvSpPr>
                <p:nvPr/>
              </p:nvSpPr>
              <p:spPr bwMode="auto">
                <a:xfrm>
                  <a:off x="1328761" y="3040843"/>
                  <a:ext cx="65" cy="369332"/>
                </a:xfrm>
                <a:prstGeom prst="rect">
                  <a:avLst/>
                </a:prstGeom>
                <a:solidFill>
                  <a:srgbClr val="9654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3" name="Rectangle 218"/>
                <p:cNvSpPr>
                  <a:spLocks noChangeArrowheads="1"/>
                </p:cNvSpPr>
                <p:nvPr/>
              </p:nvSpPr>
              <p:spPr bwMode="auto">
                <a:xfrm>
                  <a:off x="1324595" y="3040843"/>
                  <a:ext cx="65" cy="369332"/>
                </a:xfrm>
                <a:prstGeom prst="rect">
                  <a:avLst/>
                </a:prstGeom>
                <a:solidFill>
                  <a:srgbClr val="9E62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4" name="Rectangle 219"/>
                <p:cNvSpPr>
                  <a:spLocks noChangeArrowheads="1"/>
                </p:cNvSpPr>
                <p:nvPr/>
              </p:nvSpPr>
              <p:spPr bwMode="auto">
                <a:xfrm>
                  <a:off x="1320428" y="3040843"/>
                  <a:ext cx="65" cy="369332"/>
                </a:xfrm>
                <a:prstGeom prst="rect">
                  <a:avLst/>
                </a:prstGeom>
                <a:solidFill>
                  <a:srgbClr val="A6708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5" name="Rectangle 220"/>
                <p:cNvSpPr>
                  <a:spLocks noChangeArrowheads="1"/>
                </p:cNvSpPr>
                <p:nvPr/>
              </p:nvSpPr>
              <p:spPr bwMode="auto">
                <a:xfrm>
                  <a:off x="1316262" y="3040843"/>
                  <a:ext cx="65" cy="369332"/>
                </a:xfrm>
                <a:prstGeom prst="rect">
                  <a:avLst/>
                </a:prstGeom>
                <a:solidFill>
                  <a:srgbClr val="AE7E9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6" name="Rectangle 221"/>
                <p:cNvSpPr>
                  <a:spLocks noChangeArrowheads="1"/>
                </p:cNvSpPr>
                <p:nvPr/>
              </p:nvSpPr>
              <p:spPr bwMode="auto">
                <a:xfrm>
                  <a:off x="1312095" y="3040843"/>
                  <a:ext cx="65" cy="369332"/>
                </a:xfrm>
                <a:prstGeom prst="rect">
                  <a:avLst/>
                </a:prstGeom>
                <a:solidFill>
                  <a:srgbClr val="B68CA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7" name="Rectangle 222"/>
                <p:cNvSpPr>
                  <a:spLocks noChangeArrowheads="1"/>
                </p:cNvSpPr>
                <p:nvPr/>
              </p:nvSpPr>
              <p:spPr bwMode="auto">
                <a:xfrm>
                  <a:off x="1307928" y="3040843"/>
                  <a:ext cx="65" cy="369332"/>
                </a:xfrm>
                <a:prstGeom prst="rect">
                  <a:avLst/>
                </a:prstGeom>
                <a:solidFill>
                  <a:srgbClr val="BE9AA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8" name="Rectangle 223"/>
                <p:cNvSpPr>
                  <a:spLocks noChangeArrowheads="1"/>
                </p:cNvSpPr>
                <p:nvPr/>
              </p:nvSpPr>
              <p:spPr bwMode="auto">
                <a:xfrm>
                  <a:off x="1303762" y="3040843"/>
                  <a:ext cx="65" cy="369332"/>
                </a:xfrm>
                <a:prstGeom prst="rect">
                  <a:avLst/>
                </a:prstGeom>
                <a:solidFill>
                  <a:srgbClr val="C6A8B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29" name="Rectangle 224"/>
                <p:cNvSpPr>
                  <a:spLocks noChangeArrowheads="1"/>
                </p:cNvSpPr>
                <p:nvPr/>
              </p:nvSpPr>
              <p:spPr bwMode="auto">
                <a:xfrm>
                  <a:off x="1300637" y="3040843"/>
                  <a:ext cx="65" cy="369332"/>
                </a:xfrm>
                <a:prstGeom prst="rect">
                  <a:avLst/>
                </a:prstGeom>
                <a:solidFill>
                  <a:srgbClr val="CEB6C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0" name="Rectangle 225"/>
                <p:cNvSpPr>
                  <a:spLocks noChangeArrowheads="1"/>
                </p:cNvSpPr>
                <p:nvPr/>
              </p:nvSpPr>
              <p:spPr bwMode="auto">
                <a:xfrm>
                  <a:off x="1296470" y="3040843"/>
                  <a:ext cx="65" cy="369332"/>
                </a:xfrm>
                <a:prstGeom prst="rect">
                  <a:avLst/>
                </a:prstGeom>
                <a:solidFill>
                  <a:srgbClr val="D6C4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1" name="Rectangle 226"/>
                <p:cNvSpPr>
                  <a:spLocks noChangeArrowheads="1"/>
                </p:cNvSpPr>
                <p:nvPr/>
              </p:nvSpPr>
              <p:spPr bwMode="auto">
                <a:xfrm>
                  <a:off x="1292303" y="3040843"/>
                  <a:ext cx="65" cy="369332"/>
                </a:xfrm>
                <a:prstGeom prst="rect">
                  <a:avLst/>
                </a:prstGeom>
                <a:solidFill>
                  <a:srgbClr val="DED2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2" name="Rectangle 227"/>
                <p:cNvSpPr>
                  <a:spLocks noChangeArrowheads="1"/>
                </p:cNvSpPr>
                <p:nvPr/>
              </p:nvSpPr>
              <p:spPr bwMode="auto">
                <a:xfrm>
                  <a:off x="1288137" y="3040843"/>
                  <a:ext cx="65" cy="369332"/>
                </a:xfrm>
                <a:prstGeom prst="rect">
                  <a:avLst/>
                </a:prstGeom>
                <a:solidFill>
                  <a:srgbClr val="E6E0E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3" name="Rectangle 228"/>
                <p:cNvSpPr>
                  <a:spLocks noChangeArrowheads="1"/>
                </p:cNvSpPr>
                <p:nvPr/>
              </p:nvSpPr>
              <p:spPr bwMode="auto">
                <a:xfrm>
                  <a:off x="1283970" y="3040843"/>
                  <a:ext cx="65" cy="369332"/>
                </a:xfrm>
                <a:prstGeom prst="rect">
                  <a:avLst/>
                </a:prstGeom>
                <a:solidFill>
                  <a:srgbClr val="EAEAE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4" name="Rectangle 229"/>
                <p:cNvSpPr>
                  <a:spLocks noChangeArrowheads="1"/>
                </p:cNvSpPr>
                <p:nvPr/>
              </p:nvSpPr>
              <p:spPr bwMode="auto">
                <a:xfrm>
                  <a:off x="1279804" y="3040843"/>
                  <a:ext cx="65" cy="369332"/>
                </a:xfrm>
                <a:prstGeom prst="rect">
                  <a:avLst/>
                </a:prstGeom>
                <a:solidFill>
                  <a:srgbClr val="E2DCD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5" name="Rectangle 230"/>
                <p:cNvSpPr>
                  <a:spLocks noChangeArrowheads="1"/>
                </p:cNvSpPr>
                <p:nvPr/>
              </p:nvSpPr>
              <p:spPr bwMode="auto">
                <a:xfrm>
                  <a:off x="1275637" y="3040843"/>
                  <a:ext cx="65" cy="369332"/>
                </a:xfrm>
                <a:prstGeom prst="rect">
                  <a:avLst/>
                </a:prstGeom>
                <a:solidFill>
                  <a:srgbClr val="DACE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6" name="Rectangle 231"/>
                <p:cNvSpPr>
                  <a:spLocks noChangeArrowheads="1"/>
                </p:cNvSpPr>
                <p:nvPr/>
              </p:nvSpPr>
              <p:spPr bwMode="auto">
                <a:xfrm>
                  <a:off x="1271470" y="3040843"/>
                  <a:ext cx="65" cy="369332"/>
                </a:xfrm>
                <a:prstGeom prst="rect">
                  <a:avLst/>
                </a:prstGeom>
                <a:solidFill>
                  <a:srgbClr val="D2C0C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7" name="Rectangle 232"/>
                <p:cNvSpPr>
                  <a:spLocks noChangeArrowheads="1"/>
                </p:cNvSpPr>
                <p:nvPr/>
              </p:nvSpPr>
              <p:spPr bwMode="auto">
                <a:xfrm>
                  <a:off x="1267304" y="3040843"/>
                  <a:ext cx="65" cy="369332"/>
                </a:xfrm>
                <a:prstGeom prst="rect">
                  <a:avLst/>
                </a:prstGeom>
                <a:solidFill>
                  <a:srgbClr val="CAB2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8" name="Rectangle 233"/>
                <p:cNvSpPr>
                  <a:spLocks noChangeArrowheads="1"/>
                </p:cNvSpPr>
                <p:nvPr/>
              </p:nvSpPr>
              <p:spPr bwMode="auto">
                <a:xfrm>
                  <a:off x="1264179" y="3040843"/>
                  <a:ext cx="65" cy="369332"/>
                </a:xfrm>
                <a:prstGeom prst="rect">
                  <a:avLst/>
                </a:prstGeom>
                <a:solidFill>
                  <a:srgbClr val="C2A4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39" name="Rectangle 234"/>
                <p:cNvSpPr>
                  <a:spLocks noChangeArrowheads="1"/>
                </p:cNvSpPr>
                <p:nvPr/>
              </p:nvSpPr>
              <p:spPr bwMode="auto">
                <a:xfrm>
                  <a:off x="1260012" y="3040843"/>
                  <a:ext cx="65" cy="369332"/>
                </a:xfrm>
                <a:prstGeom prst="rect">
                  <a:avLst/>
                </a:prstGeom>
                <a:solidFill>
                  <a:srgbClr val="BA96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0" name="Rectangle 235"/>
                <p:cNvSpPr>
                  <a:spLocks noChangeArrowheads="1"/>
                </p:cNvSpPr>
                <p:nvPr/>
              </p:nvSpPr>
              <p:spPr bwMode="auto">
                <a:xfrm>
                  <a:off x="1255845" y="3040843"/>
                  <a:ext cx="65" cy="369332"/>
                </a:xfrm>
                <a:prstGeom prst="rect">
                  <a:avLst/>
                </a:prstGeom>
                <a:solidFill>
                  <a:srgbClr val="B2889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1" name="Rectangle 236"/>
                <p:cNvSpPr>
                  <a:spLocks noChangeArrowheads="1"/>
                </p:cNvSpPr>
                <p:nvPr/>
              </p:nvSpPr>
              <p:spPr bwMode="auto">
                <a:xfrm>
                  <a:off x="1251679" y="3040843"/>
                  <a:ext cx="65" cy="369332"/>
                </a:xfrm>
                <a:prstGeom prst="rect">
                  <a:avLst/>
                </a:prstGeom>
                <a:solidFill>
                  <a:srgbClr val="AA7A9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2" name="Freeform 237"/>
                <p:cNvSpPr>
                  <a:spLocks/>
                </p:cNvSpPr>
                <p:nvPr/>
              </p:nvSpPr>
              <p:spPr bwMode="auto">
                <a:xfrm>
                  <a:off x="1246470" y="3040843"/>
                  <a:ext cx="65" cy="369332"/>
                </a:xfrm>
                <a:custGeom>
                  <a:avLst/>
                  <a:gdLst>
                    <a:gd name="T0" fmla="*/ 0 w 10"/>
                    <a:gd name="T1" fmla="*/ 2147483646 h 1250"/>
                    <a:gd name="T2" fmla="*/ 0 w 10"/>
                    <a:gd name="T3" fmla="*/ 0 h 1250"/>
                    <a:gd name="T4" fmla="*/ 0 w 10"/>
                    <a:gd name="T5" fmla="*/ 0 h 1250"/>
                    <a:gd name="T6" fmla="*/ 0 w 10"/>
                    <a:gd name="T7" fmla="*/ 2147483646 h 1250"/>
                    <a:gd name="T8" fmla="*/ 0 w 10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" h="1250">
                      <a:moveTo>
                        <a:pt x="10" y="1250"/>
                      </a:moveTo>
                      <a:lnTo>
                        <a:pt x="10" y="0"/>
                      </a:lnTo>
                      <a:lnTo>
                        <a:pt x="2" y="0"/>
                      </a:lnTo>
                      <a:lnTo>
                        <a:pt x="0" y="1250"/>
                      </a:lnTo>
                      <a:lnTo>
                        <a:pt x="10" y="1250"/>
                      </a:lnTo>
                      <a:close/>
                    </a:path>
                  </a:pathLst>
                </a:custGeom>
                <a:solidFill>
                  <a:srgbClr val="A26C8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43" name="Freeform 238"/>
                <p:cNvSpPr>
                  <a:spLocks/>
                </p:cNvSpPr>
                <p:nvPr/>
              </p:nvSpPr>
              <p:spPr bwMode="auto">
                <a:xfrm>
                  <a:off x="1242304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7" y="1250"/>
                      </a:moveTo>
                      <a:lnTo>
                        <a:pt x="9" y="0"/>
                      </a:lnTo>
                      <a:lnTo>
                        <a:pt x="1" y="0"/>
                      </a:lnTo>
                      <a:lnTo>
                        <a:pt x="0" y="1250"/>
                      </a:lnTo>
                      <a:lnTo>
                        <a:pt x="7" y="1250"/>
                      </a:lnTo>
                      <a:close/>
                    </a:path>
                  </a:pathLst>
                </a:custGeom>
                <a:solidFill>
                  <a:srgbClr val="9A5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44" name="Freeform 239"/>
                <p:cNvSpPr>
                  <a:spLocks/>
                </p:cNvSpPr>
                <p:nvPr/>
              </p:nvSpPr>
              <p:spPr bwMode="auto">
                <a:xfrm>
                  <a:off x="1238137" y="3040843"/>
                  <a:ext cx="65" cy="369332"/>
                </a:xfrm>
                <a:custGeom>
                  <a:avLst/>
                  <a:gdLst>
                    <a:gd name="T0" fmla="*/ 0 w 9"/>
                    <a:gd name="T1" fmla="*/ 2147483646 h 1250"/>
                    <a:gd name="T2" fmla="*/ 0 w 9"/>
                    <a:gd name="T3" fmla="*/ 0 h 1250"/>
                    <a:gd name="T4" fmla="*/ 0 w 9"/>
                    <a:gd name="T5" fmla="*/ 0 h 1250"/>
                    <a:gd name="T6" fmla="*/ 0 w 9"/>
                    <a:gd name="T7" fmla="*/ 2147483646 h 1250"/>
                    <a:gd name="T8" fmla="*/ 0 w 9"/>
                    <a:gd name="T9" fmla="*/ 2147483646 h 12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9" h="1250">
                      <a:moveTo>
                        <a:pt x="8" y="1250"/>
                      </a:move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0" y="1250"/>
                      </a:lnTo>
                      <a:lnTo>
                        <a:pt x="8" y="1250"/>
                      </a:lnTo>
                      <a:close/>
                    </a:path>
                  </a:pathLst>
                </a:custGeom>
                <a:solidFill>
                  <a:srgbClr val="92507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45" name="Rectangle 240"/>
                <p:cNvSpPr>
                  <a:spLocks noChangeArrowheads="1"/>
                </p:cNvSpPr>
                <p:nvPr/>
              </p:nvSpPr>
              <p:spPr bwMode="auto">
                <a:xfrm>
                  <a:off x="1235012" y="3040843"/>
                  <a:ext cx="65" cy="369332"/>
                </a:xfrm>
                <a:prstGeom prst="rect">
                  <a:avLst/>
                </a:prstGeom>
                <a:solidFill>
                  <a:srgbClr val="8A42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6" name="Rectangle 241"/>
                <p:cNvSpPr>
                  <a:spLocks noChangeArrowheads="1"/>
                </p:cNvSpPr>
                <p:nvPr/>
              </p:nvSpPr>
              <p:spPr bwMode="auto">
                <a:xfrm>
                  <a:off x="1230846" y="3040843"/>
                  <a:ext cx="65" cy="369332"/>
                </a:xfrm>
                <a:prstGeom prst="rect">
                  <a:avLst/>
                </a:prstGeom>
                <a:solidFill>
                  <a:srgbClr val="82345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7" name="Rectangle 242"/>
                <p:cNvSpPr>
                  <a:spLocks noChangeArrowheads="1"/>
                </p:cNvSpPr>
                <p:nvPr/>
              </p:nvSpPr>
              <p:spPr bwMode="auto">
                <a:xfrm>
                  <a:off x="1226679" y="3040843"/>
                  <a:ext cx="65" cy="369332"/>
                </a:xfrm>
                <a:prstGeom prst="rect">
                  <a:avLst/>
                </a:prstGeom>
                <a:solidFill>
                  <a:srgbClr val="7A26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8" name="Rectangle 243"/>
                <p:cNvSpPr>
                  <a:spLocks noChangeArrowheads="1"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prstGeom prst="rect">
                  <a:avLst/>
                </a:prstGeom>
                <a:solidFill>
                  <a:srgbClr val="72184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endParaRPr lang="it-IT" altLang="it-IT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649" name="Freeform 246"/>
                <p:cNvSpPr>
                  <a:spLocks/>
                </p:cNvSpPr>
                <p:nvPr/>
              </p:nvSpPr>
              <p:spPr bwMode="auto">
                <a:xfrm>
                  <a:off x="1222512" y="3040843"/>
                  <a:ext cx="65" cy="369332"/>
                </a:xfrm>
                <a:custGeom>
                  <a:avLst/>
                  <a:gdLst>
                    <a:gd name="T0" fmla="*/ 0 w 260"/>
                    <a:gd name="T1" fmla="*/ 2147483646 h 1250"/>
                    <a:gd name="T2" fmla="*/ 0 w 260"/>
                    <a:gd name="T3" fmla="*/ 2147483646 h 1250"/>
                    <a:gd name="T4" fmla="*/ 0 w 260"/>
                    <a:gd name="T5" fmla="*/ 2147483646 h 1250"/>
                    <a:gd name="T6" fmla="*/ 0 w 260"/>
                    <a:gd name="T7" fmla="*/ 2147483646 h 1250"/>
                    <a:gd name="T8" fmla="*/ 0 w 260"/>
                    <a:gd name="T9" fmla="*/ 2147483646 h 1250"/>
                    <a:gd name="T10" fmla="*/ 0 w 260"/>
                    <a:gd name="T11" fmla="*/ 2147483646 h 1250"/>
                    <a:gd name="T12" fmla="*/ 0 w 260"/>
                    <a:gd name="T13" fmla="*/ 2147483646 h 1250"/>
                    <a:gd name="T14" fmla="*/ 0 w 260"/>
                    <a:gd name="T15" fmla="*/ 2147483646 h 1250"/>
                    <a:gd name="T16" fmla="*/ 0 w 260"/>
                    <a:gd name="T17" fmla="*/ 0 h 1250"/>
                    <a:gd name="T18" fmla="*/ 0 w 260"/>
                    <a:gd name="T19" fmla="*/ 2147483646 h 1250"/>
                    <a:gd name="T20" fmla="*/ 0 w 260"/>
                    <a:gd name="T21" fmla="*/ 2147483646 h 1250"/>
                    <a:gd name="T22" fmla="*/ 0 w 260"/>
                    <a:gd name="T23" fmla="*/ 2147483646 h 1250"/>
                    <a:gd name="T24" fmla="*/ 0 w 260"/>
                    <a:gd name="T25" fmla="*/ 2147483646 h 1250"/>
                    <a:gd name="T26" fmla="*/ 0 w 260"/>
                    <a:gd name="T27" fmla="*/ 2147483646 h 1250"/>
                    <a:gd name="T28" fmla="*/ 0 w 260"/>
                    <a:gd name="T29" fmla="*/ 2147483646 h 1250"/>
                    <a:gd name="T30" fmla="*/ 0 w 260"/>
                    <a:gd name="T31" fmla="*/ 2147483646 h 1250"/>
                    <a:gd name="T32" fmla="*/ 0 w 260"/>
                    <a:gd name="T33" fmla="*/ 2147483646 h 1250"/>
                    <a:gd name="T34" fmla="*/ 0 w 260"/>
                    <a:gd name="T35" fmla="*/ 2147483646 h 1250"/>
                    <a:gd name="T36" fmla="*/ 0 w 260"/>
                    <a:gd name="T37" fmla="*/ 2147483646 h 1250"/>
                    <a:gd name="T38" fmla="*/ 0 w 260"/>
                    <a:gd name="T39" fmla="*/ 2147483646 h 1250"/>
                    <a:gd name="T40" fmla="*/ 0 w 260"/>
                    <a:gd name="T41" fmla="*/ 2147483646 h 1250"/>
                    <a:gd name="T42" fmla="*/ 0 w 260"/>
                    <a:gd name="T43" fmla="*/ 2147483646 h 1250"/>
                    <a:gd name="T44" fmla="*/ 0 w 260"/>
                    <a:gd name="T45" fmla="*/ 2147483646 h 1250"/>
                    <a:gd name="T46" fmla="*/ 0 w 260"/>
                    <a:gd name="T47" fmla="*/ 2147483646 h 1250"/>
                    <a:gd name="T48" fmla="*/ 0 w 260"/>
                    <a:gd name="T49" fmla="*/ 2147483646 h 1250"/>
                    <a:gd name="T50" fmla="*/ 0 w 260"/>
                    <a:gd name="T51" fmla="*/ 2147483646 h 1250"/>
                    <a:gd name="T52" fmla="*/ 0 w 260"/>
                    <a:gd name="T53" fmla="*/ 2147483646 h 1250"/>
                    <a:gd name="T54" fmla="*/ 0 w 260"/>
                    <a:gd name="T55" fmla="*/ 2147483646 h 1250"/>
                    <a:gd name="T56" fmla="*/ 0 w 260"/>
                    <a:gd name="T57" fmla="*/ 2147483646 h 1250"/>
                    <a:gd name="T58" fmla="*/ 0 w 260"/>
                    <a:gd name="T59" fmla="*/ 2147483646 h 1250"/>
                    <a:gd name="T60" fmla="*/ 0 w 260"/>
                    <a:gd name="T61" fmla="*/ 2147483646 h 1250"/>
                    <a:gd name="T62" fmla="*/ 0 w 260"/>
                    <a:gd name="T63" fmla="*/ 2147483646 h 1250"/>
                    <a:gd name="T64" fmla="*/ 0 w 260"/>
                    <a:gd name="T65" fmla="*/ 2147483646 h 125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0" t="0" r="r" b="b"/>
                  <a:pathLst>
                    <a:path w="260" h="1250">
                      <a:moveTo>
                        <a:pt x="0" y="74"/>
                      </a:moveTo>
                      <a:lnTo>
                        <a:pt x="2" y="59"/>
                      </a:lnTo>
                      <a:lnTo>
                        <a:pt x="7" y="44"/>
                      </a:lnTo>
                      <a:lnTo>
                        <a:pt x="15" y="29"/>
                      </a:lnTo>
                      <a:lnTo>
                        <a:pt x="27" y="17"/>
                      </a:lnTo>
                      <a:lnTo>
                        <a:pt x="40" y="10"/>
                      </a:lnTo>
                      <a:lnTo>
                        <a:pt x="58" y="4"/>
                      </a:lnTo>
                      <a:lnTo>
                        <a:pt x="73" y="2"/>
                      </a:lnTo>
                      <a:lnTo>
                        <a:pt x="184" y="0"/>
                      </a:lnTo>
                      <a:lnTo>
                        <a:pt x="199" y="2"/>
                      </a:lnTo>
                      <a:lnTo>
                        <a:pt x="215" y="8"/>
                      </a:lnTo>
                      <a:lnTo>
                        <a:pt x="230" y="15"/>
                      </a:lnTo>
                      <a:lnTo>
                        <a:pt x="242" y="27"/>
                      </a:lnTo>
                      <a:lnTo>
                        <a:pt x="250" y="40"/>
                      </a:lnTo>
                      <a:lnTo>
                        <a:pt x="256" y="57"/>
                      </a:lnTo>
                      <a:lnTo>
                        <a:pt x="258" y="72"/>
                      </a:lnTo>
                      <a:lnTo>
                        <a:pt x="260" y="1177"/>
                      </a:lnTo>
                      <a:lnTo>
                        <a:pt x="258" y="1192"/>
                      </a:lnTo>
                      <a:lnTo>
                        <a:pt x="252" y="1207"/>
                      </a:lnTo>
                      <a:lnTo>
                        <a:pt x="244" y="1222"/>
                      </a:lnTo>
                      <a:lnTo>
                        <a:pt x="232" y="1233"/>
                      </a:lnTo>
                      <a:lnTo>
                        <a:pt x="219" y="1241"/>
                      </a:lnTo>
                      <a:lnTo>
                        <a:pt x="201" y="1247"/>
                      </a:lnTo>
                      <a:lnTo>
                        <a:pt x="186" y="1249"/>
                      </a:lnTo>
                      <a:lnTo>
                        <a:pt x="75" y="1250"/>
                      </a:lnTo>
                      <a:lnTo>
                        <a:pt x="60" y="1249"/>
                      </a:lnTo>
                      <a:lnTo>
                        <a:pt x="44" y="1243"/>
                      </a:lnTo>
                      <a:lnTo>
                        <a:pt x="29" y="1235"/>
                      </a:lnTo>
                      <a:lnTo>
                        <a:pt x="17" y="1224"/>
                      </a:lnTo>
                      <a:lnTo>
                        <a:pt x="9" y="1211"/>
                      </a:lnTo>
                      <a:lnTo>
                        <a:pt x="4" y="1194"/>
                      </a:lnTo>
                      <a:lnTo>
                        <a:pt x="2" y="1179"/>
                      </a:lnTo>
                      <a:lnTo>
                        <a:pt x="0" y="74"/>
                      </a:lnTo>
                    </a:path>
                  </a:pathLst>
                </a:custGeom>
                <a:noFill/>
                <a:ln w="36513">
                  <a:solidFill>
                    <a:srgbClr val="660033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650" name="Line 462"/>
                <p:cNvSpPr>
                  <a:spLocks noChangeShapeType="1"/>
                </p:cNvSpPr>
                <p:nvPr/>
              </p:nvSpPr>
              <p:spPr bwMode="auto">
                <a:xfrm flipH="1">
                  <a:off x="611560" y="2995522"/>
                  <a:ext cx="598982" cy="4189"/>
                </a:xfrm>
                <a:prstGeom prst="line">
                  <a:avLst/>
                </a:prstGeom>
                <a:noFill/>
                <a:ln w="36513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065" name="Rettangolo 2064"/>
              <p:cNvSpPr/>
              <p:nvPr/>
            </p:nvSpPr>
            <p:spPr>
              <a:xfrm>
                <a:off x="2179807" y="4674525"/>
                <a:ext cx="303236" cy="1476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9404" name="Freeform 593"/>
              <p:cNvSpPr>
                <a:spLocks/>
              </p:cNvSpPr>
              <p:nvPr/>
            </p:nvSpPr>
            <p:spPr bwMode="auto">
              <a:xfrm>
                <a:off x="2382653" y="4710442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4"/>
                    </a:moveTo>
                    <a:lnTo>
                      <a:pt x="87" y="57"/>
                    </a:lnTo>
                    <a:lnTo>
                      <a:pt x="84" y="68"/>
                    </a:lnTo>
                    <a:lnTo>
                      <a:pt x="74" y="78"/>
                    </a:lnTo>
                    <a:lnTo>
                      <a:pt x="64" y="85"/>
                    </a:lnTo>
                    <a:lnTo>
                      <a:pt x="53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8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4" y="19"/>
                    </a:lnTo>
                    <a:lnTo>
                      <a:pt x="87" y="3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05" name="Freeform 606"/>
              <p:cNvSpPr>
                <a:spLocks/>
              </p:cNvSpPr>
              <p:nvPr/>
            </p:nvSpPr>
            <p:spPr bwMode="auto">
              <a:xfrm>
                <a:off x="2706957" y="4660277"/>
                <a:ext cx="46038" cy="44450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2147483646 w 89"/>
                  <a:gd name="T13" fmla="*/ 2147483646 h 91"/>
                  <a:gd name="T14" fmla="*/ 2147483646 w 89"/>
                  <a:gd name="T15" fmla="*/ 2147483646 h 91"/>
                  <a:gd name="T16" fmla="*/ 2147483646 w 89"/>
                  <a:gd name="T17" fmla="*/ 2147483646 h 91"/>
                  <a:gd name="T18" fmla="*/ 2147483646 w 89"/>
                  <a:gd name="T19" fmla="*/ 2147483646 h 91"/>
                  <a:gd name="T20" fmla="*/ 2147483646 w 89"/>
                  <a:gd name="T21" fmla="*/ 2147483646 h 91"/>
                  <a:gd name="T22" fmla="*/ 0 w 89"/>
                  <a:gd name="T23" fmla="*/ 2147483646 h 91"/>
                  <a:gd name="T24" fmla="*/ 2147483646 w 89"/>
                  <a:gd name="T25" fmla="*/ 2147483646 h 91"/>
                  <a:gd name="T26" fmla="*/ 2147483646 w 89"/>
                  <a:gd name="T27" fmla="*/ 2147483646 h 91"/>
                  <a:gd name="T28" fmla="*/ 2147483646 w 89"/>
                  <a:gd name="T29" fmla="*/ 2147483646 h 91"/>
                  <a:gd name="T30" fmla="*/ 2147483646 w 89"/>
                  <a:gd name="T31" fmla="*/ 2147483646 h 91"/>
                  <a:gd name="T32" fmla="*/ 2147483646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8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06" name="Freeform 614"/>
              <p:cNvSpPr>
                <a:spLocks/>
              </p:cNvSpPr>
              <p:nvPr/>
            </p:nvSpPr>
            <p:spPr bwMode="auto">
              <a:xfrm>
                <a:off x="2534251" y="4690072"/>
                <a:ext cx="46038" cy="47625"/>
              </a:xfrm>
              <a:custGeom>
                <a:avLst/>
                <a:gdLst>
                  <a:gd name="T0" fmla="*/ 2147483646 w 90"/>
                  <a:gd name="T1" fmla="*/ 2147483646 h 89"/>
                  <a:gd name="T2" fmla="*/ 2147483646 w 90"/>
                  <a:gd name="T3" fmla="*/ 2147483646 h 89"/>
                  <a:gd name="T4" fmla="*/ 2147483646 w 90"/>
                  <a:gd name="T5" fmla="*/ 2147483646 h 89"/>
                  <a:gd name="T6" fmla="*/ 2147483646 w 90"/>
                  <a:gd name="T7" fmla="*/ 2147483646 h 89"/>
                  <a:gd name="T8" fmla="*/ 2147483646 w 90"/>
                  <a:gd name="T9" fmla="*/ 2147483646 h 89"/>
                  <a:gd name="T10" fmla="*/ 2147483646 w 90"/>
                  <a:gd name="T11" fmla="*/ 2147483646 h 89"/>
                  <a:gd name="T12" fmla="*/ 2147483646 w 90"/>
                  <a:gd name="T13" fmla="*/ 2147483646 h 89"/>
                  <a:gd name="T14" fmla="*/ 2147483646 w 90"/>
                  <a:gd name="T15" fmla="*/ 2147483646 h 89"/>
                  <a:gd name="T16" fmla="*/ 2147483646 w 90"/>
                  <a:gd name="T17" fmla="*/ 2147483646 h 89"/>
                  <a:gd name="T18" fmla="*/ 2147483646 w 90"/>
                  <a:gd name="T19" fmla="*/ 2147483646 h 89"/>
                  <a:gd name="T20" fmla="*/ 2147483646 w 90"/>
                  <a:gd name="T21" fmla="*/ 2147483646 h 89"/>
                  <a:gd name="T22" fmla="*/ 0 w 90"/>
                  <a:gd name="T23" fmla="*/ 2147483646 h 89"/>
                  <a:gd name="T24" fmla="*/ 2147483646 w 90"/>
                  <a:gd name="T25" fmla="*/ 2147483646 h 89"/>
                  <a:gd name="T26" fmla="*/ 2147483646 w 90"/>
                  <a:gd name="T27" fmla="*/ 2147483646 h 89"/>
                  <a:gd name="T28" fmla="*/ 2147483646 w 90"/>
                  <a:gd name="T29" fmla="*/ 2147483646 h 89"/>
                  <a:gd name="T30" fmla="*/ 2147483646 w 90"/>
                  <a:gd name="T31" fmla="*/ 2147483646 h 89"/>
                  <a:gd name="T32" fmla="*/ 2147483646 w 90"/>
                  <a:gd name="T33" fmla="*/ 0 h 89"/>
                  <a:gd name="T34" fmla="*/ 2147483646 w 90"/>
                  <a:gd name="T35" fmla="*/ 0 h 89"/>
                  <a:gd name="T36" fmla="*/ 2147483646 w 90"/>
                  <a:gd name="T37" fmla="*/ 2147483646 h 89"/>
                  <a:gd name="T38" fmla="*/ 2147483646 w 90"/>
                  <a:gd name="T39" fmla="*/ 2147483646 h 89"/>
                  <a:gd name="T40" fmla="*/ 2147483646 w 90"/>
                  <a:gd name="T41" fmla="*/ 2147483646 h 89"/>
                  <a:gd name="T42" fmla="*/ 2147483646 w 90"/>
                  <a:gd name="T43" fmla="*/ 2147483646 h 89"/>
                  <a:gd name="T44" fmla="*/ 2147483646 w 90"/>
                  <a:gd name="T45" fmla="*/ 2147483646 h 89"/>
                  <a:gd name="T46" fmla="*/ 2147483646 w 90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89">
                    <a:moveTo>
                      <a:pt x="90" y="44"/>
                    </a:moveTo>
                    <a:lnTo>
                      <a:pt x="88" y="57"/>
                    </a:lnTo>
                    <a:lnTo>
                      <a:pt x="82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1" y="89"/>
                    </a:lnTo>
                    <a:lnTo>
                      <a:pt x="39" y="89"/>
                    </a:lnTo>
                    <a:lnTo>
                      <a:pt x="26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4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10"/>
                    </a:lnTo>
                    <a:lnTo>
                      <a:pt x="26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2" y="19"/>
                    </a:lnTo>
                    <a:lnTo>
                      <a:pt x="88" y="32"/>
                    </a:lnTo>
                    <a:lnTo>
                      <a:pt x="90" y="44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07" name="Freeform 166"/>
              <p:cNvSpPr>
                <a:spLocks/>
              </p:cNvSpPr>
              <p:nvPr/>
            </p:nvSpPr>
            <p:spPr bwMode="auto">
              <a:xfrm>
                <a:off x="2264283" y="4643256"/>
                <a:ext cx="1394617" cy="245580"/>
              </a:xfrm>
              <a:custGeom>
                <a:avLst/>
                <a:gdLst>
                  <a:gd name="T0" fmla="*/ 2147483646 w 2970"/>
                  <a:gd name="T1" fmla="*/ 0 h 451"/>
                  <a:gd name="T2" fmla="*/ 2147483646 w 2970"/>
                  <a:gd name="T3" fmla="*/ 2147483646 h 451"/>
                  <a:gd name="T4" fmla="*/ 2147483646 w 2970"/>
                  <a:gd name="T5" fmla="*/ 2147483646 h 451"/>
                  <a:gd name="T6" fmla="*/ 2147483646 w 2970"/>
                  <a:gd name="T7" fmla="*/ 2147483646 h 451"/>
                  <a:gd name="T8" fmla="*/ 2147483646 w 2970"/>
                  <a:gd name="T9" fmla="*/ 2147483646 h 451"/>
                  <a:gd name="T10" fmla="*/ 2147483646 w 2970"/>
                  <a:gd name="T11" fmla="*/ 2147483646 h 451"/>
                  <a:gd name="T12" fmla="*/ 2147483646 w 2970"/>
                  <a:gd name="T13" fmla="*/ 2147483646 h 451"/>
                  <a:gd name="T14" fmla="*/ 2147483646 w 2970"/>
                  <a:gd name="T15" fmla="*/ 2147483646 h 451"/>
                  <a:gd name="T16" fmla="*/ 2147483646 w 2970"/>
                  <a:gd name="T17" fmla="*/ 2147483646 h 451"/>
                  <a:gd name="T18" fmla="*/ 2147483646 w 2970"/>
                  <a:gd name="T19" fmla="*/ 2147483646 h 451"/>
                  <a:gd name="T20" fmla="*/ 2147483646 w 2970"/>
                  <a:gd name="T21" fmla="*/ 2147483646 h 451"/>
                  <a:gd name="T22" fmla="*/ 2147483646 w 2970"/>
                  <a:gd name="T23" fmla="*/ 2147483646 h 451"/>
                  <a:gd name="T24" fmla="*/ 2147483646 w 2970"/>
                  <a:gd name="T25" fmla="*/ 2147483646 h 451"/>
                  <a:gd name="T26" fmla="*/ 2147483646 w 2970"/>
                  <a:gd name="T27" fmla="*/ 2147483646 h 451"/>
                  <a:gd name="T28" fmla="*/ 2147483646 w 2970"/>
                  <a:gd name="T29" fmla="*/ 2147483646 h 451"/>
                  <a:gd name="T30" fmla="*/ 2147483646 w 2970"/>
                  <a:gd name="T31" fmla="*/ 2147483646 h 451"/>
                  <a:gd name="T32" fmla="*/ 2147483646 w 2970"/>
                  <a:gd name="T33" fmla="*/ 2147483646 h 451"/>
                  <a:gd name="T34" fmla="*/ 0 w 2970"/>
                  <a:gd name="T35" fmla="*/ 2147483646 h 451"/>
                  <a:gd name="T36" fmla="*/ 0 w 2970"/>
                  <a:gd name="T37" fmla="*/ 2147483646 h 451"/>
                  <a:gd name="T38" fmla="*/ 2147483646 w 2970"/>
                  <a:gd name="T39" fmla="*/ 2147483646 h 451"/>
                  <a:gd name="T40" fmla="*/ 2147483646 w 2970"/>
                  <a:gd name="T41" fmla="*/ 2147483646 h 451"/>
                  <a:gd name="T42" fmla="*/ 2147483646 w 2970"/>
                  <a:gd name="T43" fmla="*/ 2147483646 h 451"/>
                  <a:gd name="T44" fmla="*/ 2147483646 w 2970"/>
                  <a:gd name="T45" fmla="*/ 2147483646 h 451"/>
                  <a:gd name="T46" fmla="*/ 2147483646 w 2970"/>
                  <a:gd name="T47" fmla="*/ 0 h 451"/>
                  <a:gd name="T48" fmla="*/ 2147483646 w 2970"/>
                  <a:gd name="T49" fmla="*/ 0 h 4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970" h="451">
                    <a:moveTo>
                      <a:pt x="2923" y="0"/>
                    </a:moveTo>
                    <a:lnTo>
                      <a:pt x="2937" y="2"/>
                    </a:lnTo>
                    <a:lnTo>
                      <a:pt x="2950" y="9"/>
                    </a:lnTo>
                    <a:lnTo>
                      <a:pt x="2960" y="19"/>
                    </a:lnTo>
                    <a:lnTo>
                      <a:pt x="2968" y="32"/>
                    </a:lnTo>
                    <a:lnTo>
                      <a:pt x="2970" y="45"/>
                    </a:lnTo>
                    <a:lnTo>
                      <a:pt x="2970" y="405"/>
                    </a:lnTo>
                    <a:lnTo>
                      <a:pt x="2968" y="418"/>
                    </a:lnTo>
                    <a:lnTo>
                      <a:pt x="2960" y="432"/>
                    </a:lnTo>
                    <a:lnTo>
                      <a:pt x="2950" y="441"/>
                    </a:lnTo>
                    <a:lnTo>
                      <a:pt x="2937" y="449"/>
                    </a:lnTo>
                    <a:lnTo>
                      <a:pt x="2923" y="451"/>
                    </a:lnTo>
                    <a:lnTo>
                      <a:pt x="46" y="451"/>
                    </a:lnTo>
                    <a:lnTo>
                      <a:pt x="33" y="449"/>
                    </a:lnTo>
                    <a:lnTo>
                      <a:pt x="19" y="441"/>
                    </a:lnTo>
                    <a:lnTo>
                      <a:pt x="10" y="432"/>
                    </a:lnTo>
                    <a:lnTo>
                      <a:pt x="2" y="418"/>
                    </a:lnTo>
                    <a:lnTo>
                      <a:pt x="0" y="405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10" y="19"/>
                    </a:lnTo>
                    <a:lnTo>
                      <a:pt x="19" y="9"/>
                    </a:lnTo>
                    <a:lnTo>
                      <a:pt x="33" y="2"/>
                    </a:lnTo>
                    <a:lnTo>
                      <a:pt x="46" y="0"/>
                    </a:lnTo>
                    <a:lnTo>
                      <a:pt x="29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6513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9408" name="Gruppo 2073"/>
              <p:cNvGrpSpPr>
                <a:grpSpLocks/>
              </p:cNvGrpSpPr>
              <p:nvPr/>
            </p:nvGrpSpPr>
            <p:grpSpPr bwMode="auto">
              <a:xfrm>
                <a:off x="1838088" y="4558574"/>
                <a:ext cx="341600" cy="433985"/>
                <a:chOff x="1619672" y="5881094"/>
                <a:chExt cx="341600" cy="433985"/>
              </a:xfrm>
            </p:grpSpPr>
            <p:sp>
              <p:nvSpPr>
                <p:cNvPr id="39462" name="Rectangle 474"/>
                <p:cNvSpPr>
                  <a:spLocks noChangeArrowheads="1"/>
                </p:cNvSpPr>
                <p:nvPr/>
              </p:nvSpPr>
              <p:spPr bwMode="auto">
                <a:xfrm>
                  <a:off x="1619672" y="5881094"/>
                  <a:ext cx="248910" cy="423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700" b="1">
                      <a:solidFill>
                        <a:srgbClr val="339966"/>
                      </a:solidFill>
                      <a:latin typeface="Arial" panose="020B0604020202020204" pitchFamily="34" charset="0"/>
                    </a:rPr>
                    <a:t>N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9463" name="Rectangle 475"/>
                <p:cNvSpPr>
                  <a:spLocks noChangeArrowheads="1"/>
                </p:cNvSpPr>
                <p:nvPr/>
              </p:nvSpPr>
              <p:spPr bwMode="auto">
                <a:xfrm>
                  <a:off x="1868582" y="6115468"/>
                  <a:ext cx="92690" cy="1996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1300" b="1">
                      <a:solidFill>
                        <a:srgbClr val="339966"/>
                      </a:solidFill>
                      <a:latin typeface="Arial" panose="020B0604020202020204" pitchFamily="34" charset="0"/>
                    </a:rPr>
                    <a:t>2</a:t>
                  </a:r>
                  <a:endParaRPr lang="it-IT" altLang="it-IT" sz="17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075" name="Rettangolo 2074"/>
              <p:cNvSpPr/>
              <p:nvPr/>
            </p:nvSpPr>
            <p:spPr>
              <a:xfrm>
                <a:off x="2235373" y="4703100"/>
                <a:ext cx="303237" cy="146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9410" name="Freeform 588"/>
              <p:cNvSpPr>
                <a:spLocks/>
              </p:cNvSpPr>
              <p:nvPr/>
            </p:nvSpPr>
            <p:spPr bwMode="auto">
              <a:xfrm flipH="1" flipV="1">
                <a:off x="1771791" y="4783059"/>
                <a:ext cx="45719" cy="36933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0 w 90"/>
                  <a:gd name="T13" fmla="*/ 2147483646 h 90"/>
                  <a:gd name="T14" fmla="*/ 0 w 90"/>
                  <a:gd name="T15" fmla="*/ 2147483646 h 90"/>
                  <a:gd name="T16" fmla="*/ 0 w 90"/>
                  <a:gd name="T17" fmla="*/ 2147483646 h 90"/>
                  <a:gd name="T18" fmla="*/ 0 w 90"/>
                  <a:gd name="T19" fmla="*/ 2147483646 h 90"/>
                  <a:gd name="T20" fmla="*/ 0 w 90"/>
                  <a:gd name="T21" fmla="*/ 2147483646 h 90"/>
                  <a:gd name="T22" fmla="*/ 0 w 90"/>
                  <a:gd name="T23" fmla="*/ 2147483646 h 90"/>
                  <a:gd name="T24" fmla="*/ 0 w 90"/>
                  <a:gd name="T25" fmla="*/ 2147483646 h 90"/>
                  <a:gd name="T26" fmla="*/ 0 w 90"/>
                  <a:gd name="T27" fmla="*/ 2147483646 h 90"/>
                  <a:gd name="T28" fmla="*/ 0 w 90"/>
                  <a:gd name="T29" fmla="*/ 2147483646 h 90"/>
                  <a:gd name="T30" fmla="*/ 0 w 90"/>
                  <a:gd name="T31" fmla="*/ 2147483646 h 90"/>
                  <a:gd name="T32" fmla="*/ 0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6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6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1" name="Freeform 595"/>
              <p:cNvSpPr>
                <a:spLocks/>
              </p:cNvSpPr>
              <p:nvPr/>
            </p:nvSpPr>
            <p:spPr bwMode="auto">
              <a:xfrm flipH="1" flipV="1">
                <a:off x="1546729" y="4818529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8" y="91"/>
                    </a:lnTo>
                    <a:lnTo>
                      <a:pt x="25" y="87"/>
                    </a:lnTo>
                    <a:lnTo>
                      <a:pt x="15" y="80"/>
                    </a:lnTo>
                    <a:lnTo>
                      <a:pt x="5" y="70"/>
                    </a:lnTo>
                    <a:lnTo>
                      <a:pt x="1" y="59"/>
                    </a:lnTo>
                    <a:lnTo>
                      <a:pt x="0" y="46"/>
                    </a:lnTo>
                    <a:lnTo>
                      <a:pt x="1" y="32"/>
                    </a:lnTo>
                    <a:lnTo>
                      <a:pt x="5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2" name="Freeform 621"/>
              <p:cNvSpPr>
                <a:spLocks/>
              </p:cNvSpPr>
              <p:nvPr/>
            </p:nvSpPr>
            <p:spPr bwMode="auto">
              <a:xfrm>
                <a:off x="1634728" y="4929109"/>
                <a:ext cx="47625" cy="47625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2147483646 w 87"/>
                  <a:gd name="T13" fmla="*/ 2147483646 h 91"/>
                  <a:gd name="T14" fmla="*/ 2147483646 w 87"/>
                  <a:gd name="T15" fmla="*/ 2147483646 h 91"/>
                  <a:gd name="T16" fmla="*/ 2147483646 w 87"/>
                  <a:gd name="T17" fmla="*/ 2147483646 h 91"/>
                  <a:gd name="T18" fmla="*/ 2147483646 w 87"/>
                  <a:gd name="T19" fmla="*/ 2147483646 h 91"/>
                  <a:gd name="T20" fmla="*/ 2147483646 w 87"/>
                  <a:gd name="T21" fmla="*/ 2147483646 h 91"/>
                  <a:gd name="T22" fmla="*/ 0 w 87"/>
                  <a:gd name="T23" fmla="*/ 2147483646 h 91"/>
                  <a:gd name="T24" fmla="*/ 2147483646 w 87"/>
                  <a:gd name="T25" fmla="*/ 2147483646 h 91"/>
                  <a:gd name="T26" fmla="*/ 2147483646 w 87"/>
                  <a:gd name="T27" fmla="*/ 2147483646 h 91"/>
                  <a:gd name="T28" fmla="*/ 2147483646 w 87"/>
                  <a:gd name="T29" fmla="*/ 2147483646 h 91"/>
                  <a:gd name="T30" fmla="*/ 2147483646 w 87"/>
                  <a:gd name="T31" fmla="*/ 2147483646 h 91"/>
                  <a:gd name="T32" fmla="*/ 2147483646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3" name="Freeform 588"/>
              <p:cNvSpPr>
                <a:spLocks/>
              </p:cNvSpPr>
              <p:nvPr/>
            </p:nvSpPr>
            <p:spPr bwMode="auto">
              <a:xfrm flipH="1" flipV="1">
                <a:off x="1924191" y="4935459"/>
                <a:ext cx="45719" cy="36933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0 w 90"/>
                  <a:gd name="T13" fmla="*/ 2147483646 h 90"/>
                  <a:gd name="T14" fmla="*/ 0 w 90"/>
                  <a:gd name="T15" fmla="*/ 2147483646 h 90"/>
                  <a:gd name="T16" fmla="*/ 0 w 90"/>
                  <a:gd name="T17" fmla="*/ 2147483646 h 90"/>
                  <a:gd name="T18" fmla="*/ 0 w 90"/>
                  <a:gd name="T19" fmla="*/ 2147483646 h 90"/>
                  <a:gd name="T20" fmla="*/ 0 w 90"/>
                  <a:gd name="T21" fmla="*/ 2147483646 h 90"/>
                  <a:gd name="T22" fmla="*/ 0 w 90"/>
                  <a:gd name="T23" fmla="*/ 2147483646 h 90"/>
                  <a:gd name="T24" fmla="*/ 0 w 90"/>
                  <a:gd name="T25" fmla="*/ 2147483646 h 90"/>
                  <a:gd name="T26" fmla="*/ 0 w 90"/>
                  <a:gd name="T27" fmla="*/ 2147483646 h 90"/>
                  <a:gd name="T28" fmla="*/ 0 w 90"/>
                  <a:gd name="T29" fmla="*/ 2147483646 h 90"/>
                  <a:gd name="T30" fmla="*/ 0 w 90"/>
                  <a:gd name="T31" fmla="*/ 2147483646 h 90"/>
                  <a:gd name="T32" fmla="*/ 0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4" y="86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6" y="86"/>
                    </a:lnTo>
                    <a:lnTo>
                      <a:pt x="16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6" y="3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3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4" name="Freeform 619"/>
              <p:cNvSpPr>
                <a:spLocks/>
              </p:cNvSpPr>
              <p:nvPr/>
            </p:nvSpPr>
            <p:spPr bwMode="auto">
              <a:xfrm>
                <a:off x="1760659" y="4923930"/>
                <a:ext cx="47625" cy="5080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6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6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5" name="Freeform 621"/>
              <p:cNvSpPr>
                <a:spLocks/>
              </p:cNvSpPr>
              <p:nvPr/>
            </p:nvSpPr>
            <p:spPr bwMode="auto">
              <a:xfrm>
                <a:off x="2515654" y="4757668"/>
                <a:ext cx="47625" cy="47625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2147483646 w 87"/>
                  <a:gd name="T13" fmla="*/ 2147483646 h 91"/>
                  <a:gd name="T14" fmla="*/ 2147483646 w 87"/>
                  <a:gd name="T15" fmla="*/ 2147483646 h 91"/>
                  <a:gd name="T16" fmla="*/ 2147483646 w 87"/>
                  <a:gd name="T17" fmla="*/ 2147483646 h 91"/>
                  <a:gd name="T18" fmla="*/ 2147483646 w 87"/>
                  <a:gd name="T19" fmla="*/ 2147483646 h 91"/>
                  <a:gd name="T20" fmla="*/ 2147483646 w 87"/>
                  <a:gd name="T21" fmla="*/ 2147483646 h 91"/>
                  <a:gd name="T22" fmla="*/ 0 w 87"/>
                  <a:gd name="T23" fmla="*/ 2147483646 h 91"/>
                  <a:gd name="T24" fmla="*/ 2147483646 w 87"/>
                  <a:gd name="T25" fmla="*/ 2147483646 h 91"/>
                  <a:gd name="T26" fmla="*/ 2147483646 w 87"/>
                  <a:gd name="T27" fmla="*/ 2147483646 h 91"/>
                  <a:gd name="T28" fmla="*/ 2147483646 w 87"/>
                  <a:gd name="T29" fmla="*/ 2147483646 h 91"/>
                  <a:gd name="T30" fmla="*/ 2147483646 w 87"/>
                  <a:gd name="T31" fmla="*/ 2147483646 h 91"/>
                  <a:gd name="T32" fmla="*/ 2147483646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6" name="Freeform 621"/>
              <p:cNvSpPr>
                <a:spLocks/>
              </p:cNvSpPr>
              <p:nvPr/>
            </p:nvSpPr>
            <p:spPr bwMode="auto">
              <a:xfrm>
                <a:off x="2363897" y="4705160"/>
                <a:ext cx="47625" cy="47625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2147483646 w 87"/>
                  <a:gd name="T13" fmla="*/ 2147483646 h 91"/>
                  <a:gd name="T14" fmla="*/ 2147483646 w 87"/>
                  <a:gd name="T15" fmla="*/ 2147483646 h 91"/>
                  <a:gd name="T16" fmla="*/ 2147483646 w 87"/>
                  <a:gd name="T17" fmla="*/ 2147483646 h 91"/>
                  <a:gd name="T18" fmla="*/ 2147483646 w 87"/>
                  <a:gd name="T19" fmla="*/ 2147483646 h 91"/>
                  <a:gd name="T20" fmla="*/ 2147483646 w 87"/>
                  <a:gd name="T21" fmla="*/ 2147483646 h 91"/>
                  <a:gd name="T22" fmla="*/ 0 w 87"/>
                  <a:gd name="T23" fmla="*/ 2147483646 h 91"/>
                  <a:gd name="T24" fmla="*/ 2147483646 w 87"/>
                  <a:gd name="T25" fmla="*/ 2147483646 h 91"/>
                  <a:gd name="T26" fmla="*/ 2147483646 w 87"/>
                  <a:gd name="T27" fmla="*/ 2147483646 h 91"/>
                  <a:gd name="T28" fmla="*/ 2147483646 w 87"/>
                  <a:gd name="T29" fmla="*/ 2147483646 h 91"/>
                  <a:gd name="T30" fmla="*/ 2147483646 w 87"/>
                  <a:gd name="T31" fmla="*/ 2147483646 h 91"/>
                  <a:gd name="T32" fmla="*/ 2147483646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7" name="Freeform 621"/>
              <p:cNvSpPr>
                <a:spLocks/>
              </p:cNvSpPr>
              <p:nvPr/>
            </p:nvSpPr>
            <p:spPr bwMode="auto">
              <a:xfrm>
                <a:off x="2683144" y="4711669"/>
                <a:ext cx="47625" cy="47625"/>
              </a:xfrm>
              <a:custGeom>
                <a:avLst/>
                <a:gdLst>
                  <a:gd name="T0" fmla="*/ 2147483646 w 87"/>
                  <a:gd name="T1" fmla="*/ 2147483646 h 91"/>
                  <a:gd name="T2" fmla="*/ 2147483646 w 87"/>
                  <a:gd name="T3" fmla="*/ 2147483646 h 91"/>
                  <a:gd name="T4" fmla="*/ 2147483646 w 87"/>
                  <a:gd name="T5" fmla="*/ 2147483646 h 91"/>
                  <a:gd name="T6" fmla="*/ 2147483646 w 87"/>
                  <a:gd name="T7" fmla="*/ 2147483646 h 91"/>
                  <a:gd name="T8" fmla="*/ 2147483646 w 87"/>
                  <a:gd name="T9" fmla="*/ 2147483646 h 91"/>
                  <a:gd name="T10" fmla="*/ 2147483646 w 87"/>
                  <a:gd name="T11" fmla="*/ 2147483646 h 91"/>
                  <a:gd name="T12" fmla="*/ 2147483646 w 87"/>
                  <a:gd name="T13" fmla="*/ 2147483646 h 91"/>
                  <a:gd name="T14" fmla="*/ 2147483646 w 87"/>
                  <a:gd name="T15" fmla="*/ 2147483646 h 91"/>
                  <a:gd name="T16" fmla="*/ 2147483646 w 87"/>
                  <a:gd name="T17" fmla="*/ 2147483646 h 91"/>
                  <a:gd name="T18" fmla="*/ 2147483646 w 87"/>
                  <a:gd name="T19" fmla="*/ 2147483646 h 91"/>
                  <a:gd name="T20" fmla="*/ 2147483646 w 87"/>
                  <a:gd name="T21" fmla="*/ 2147483646 h 91"/>
                  <a:gd name="T22" fmla="*/ 0 w 87"/>
                  <a:gd name="T23" fmla="*/ 2147483646 h 91"/>
                  <a:gd name="T24" fmla="*/ 2147483646 w 87"/>
                  <a:gd name="T25" fmla="*/ 2147483646 h 91"/>
                  <a:gd name="T26" fmla="*/ 2147483646 w 87"/>
                  <a:gd name="T27" fmla="*/ 2147483646 h 91"/>
                  <a:gd name="T28" fmla="*/ 2147483646 w 87"/>
                  <a:gd name="T29" fmla="*/ 2147483646 h 91"/>
                  <a:gd name="T30" fmla="*/ 2147483646 w 87"/>
                  <a:gd name="T31" fmla="*/ 2147483646 h 91"/>
                  <a:gd name="T32" fmla="*/ 2147483646 w 87"/>
                  <a:gd name="T33" fmla="*/ 0 h 91"/>
                  <a:gd name="T34" fmla="*/ 2147483646 w 87"/>
                  <a:gd name="T35" fmla="*/ 0 h 91"/>
                  <a:gd name="T36" fmla="*/ 2147483646 w 87"/>
                  <a:gd name="T37" fmla="*/ 2147483646 h 91"/>
                  <a:gd name="T38" fmla="*/ 2147483646 w 87"/>
                  <a:gd name="T39" fmla="*/ 2147483646 h 91"/>
                  <a:gd name="T40" fmla="*/ 2147483646 w 87"/>
                  <a:gd name="T41" fmla="*/ 2147483646 h 91"/>
                  <a:gd name="T42" fmla="*/ 2147483646 w 87"/>
                  <a:gd name="T43" fmla="*/ 2147483646 h 91"/>
                  <a:gd name="T44" fmla="*/ 2147483646 w 87"/>
                  <a:gd name="T45" fmla="*/ 2147483646 h 91"/>
                  <a:gd name="T46" fmla="*/ 2147483646 w 87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1">
                    <a:moveTo>
                      <a:pt x="87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00B050"/>
              </a:solidFill>
              <a:ln w="1588">
                <a:solidFill>
                  <a:srgbClr val="00B05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18" name="Freeform 655"/>
              <p:cNvSpPr>
                <a:spLocks/>
              </p:cNvSpPr>
              <p:nvPr/>
            </p:nvSpPr>
            <p:spPr bwMode="auto">
              <a:xfrm>
                <a:off x="3887786" y="4603087"/>
                <a:ext cx="46038" cy="47625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2147483646 w 90"/>
                  <a:gd name="T13" fmla="*/ 2147483646 h 90"/>
                  <a:gd name="T14" fmla="*/ 2147483646 w 90"/>
                  <a:gd name="T15" fmla="*/ 2147483646 h 90"/>
                  <a:gd name="T16" fmla="*/ 2147483646 w 90"/>
                  <a:gd name="T17" fmla="*/ 2147483646 h 90"/>
                  <a:gd name="T18" fmla="*/ 2147483646 w 90"/>
                  <a:gd name="T19" fmla="*/ 2147483646 h 90"/>
                  <a:gd name="T20" fmla="*/ 2147483646 w 90"/>
                  <a:gd name="T21" fmla="*/ 2147483646 h 90"/>
                  <a:gd name="T22" fmla="*/ 0 w 90"/>
                  <a:gd name="T23" fmla="*/ 2147483646 h 90"/>
                  <a:gd name="T24" fmla="*/ 2147483646 w 90"/>
                  <a:gd name="T25" fmla="*/ 2147483646 h 90"/>
                  <a:gd name="T26" fmla="*/ 2147483646 w 90"/>
                  <a:gd name="T27" fmla="*/ 2147483646 h 90"/>
                  <a:gd name="T28" fmla="*/ 2147483646 w 90"/>
                  <a:gd name="T29" fmla="*/ 2147483646 h 90"/>
                  <a:gd name="T30" fmla="*/ 2147483646 w 90"/>
                  <a:gd name="T31" fmla="*/ 2147483646 h 90"/>
                  <a:gd name="T32" fmla="*/ 2147483646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2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1" y="90"/>
                    </a:lnTo>
                    <a:lnTo>
                      <a:pt x="37" y="90"/>
                    </a:lnTo>
                    <a:lnTo>
                      <a:pt x="26" y="86"/>
                    </a:lnTo>
                    <a:lnTo>
                      <a:pt x="16" y="79"/>
                    </a:lnTo>
                    <a:lnTo>
                      <a:pt x="6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0"/>
                    </a:lnTo>
                    <a:lnTo>
                      <a:pt x="16" y="11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1"/>
                    </a:lnTo>
                    <a:lnTo>
                      <a:pt x="82" y="20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9419" name="Gruppo 2091"/>
              <p:cNvGrpSpPr>
                <a:grpSpLocks/>
              </p:cNvGrpSpPr>
              <p:nvPr/>
            </p:nvGrpSpPr>
            <p:grpSpPr bwMode="auto">
              <a:xfrm>
                <a:off x="3648358" y="4596737"/>
                <a:ext cx="338164" cy="485380"/>
                <a:chOff x="2626700" y="5540344"/>
                <a:chExt cx="338164" cy="485380"/>
              </a:xfrm>
            </p:grpSpPr>
            <p:sp>
              <p:nvSpPr>
                <p:cNvPr id="2073" name="Rettangolo 2072"/>
                <p:cNvSpPr/>
                <p:nvPr/>
              </p:nvSpPr>
              <p:spPr>
                <a:xfrm>
                  <a:off x="2626700" y="5540344"/>
                  <a:ext cx="338164" cy="2825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FF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457" name="Freeform 498"/>
                <p:cNvSpPr>
                  <a:spLocks/>
                </p:cNvSpPr>
                <p:nvPr/>
              </p:nvSpPr>
              <p:spPr bwMode="auto">
                <a:xfrm>
                  <a:off x="2796152" y="5656392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0 w 89"/>
                    <a:gd name="T13" fmla="*/ 2147483646 h 88"/>
                    <a:gd name="T14" fmla="*/ 0 w 89"/>
                    <a:gd name="T15" fmla="*/ 2147483646 h 88"/>
                    <a:gd name="T16" fmla="*/ 0 w 89"/>
                    <a:gd name="T17" fmla="*/ 2147483646 h 88"/>
                    <a:gd name="T18" fmla="*/ 0 w 89"/>
                    <a:gd name="T19" fmla="*/ 2147483646 h 88"/>
                    <a:gd name="T20" fmla="*/ 0 w 89"/>
                    <a:gd name="T21" fmla="*/ 2147483646 h 88"/>
                    <a:gd name="T22" fmla="*/ 0 w 89"/>
                    <a:gd name="T23" fmla="*/ 2147483646 h 88"/>
                    <a:gd name="T24" fmla="*/ 0 w 89"/>
                    <a:gd name="T25" fmla="*/ 2147483646 h 88"/>
                    <a:gd name="T26" fmla="*/ 0 w 89"/>
                    <a:gd name="T27" fmla="*/ 2147483646 h 88"/>
                    <a:gd name="T28" fmla="*/ 0 w 89"/>
                    <a:gd name="T29" fmla="*/ 2147483646 h 88"/>
                    <a:gd name="T30" fmla="*/ 0 w 89"/>
                    <a:gd name="T31" fmla="*/ 2147483646 h 88"/>
                    <a:gd name="T32" fmla="*/ 0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5"/>
                      </a:moveTo>
                      <a:lnTo>
                        <a:pt x="87" y="56"/>
                      </a:lnTo>
                      <a:lnTo>
                        <a:pt x="81" y="70"/>
                      </a:lnTo>
                      <a:lnTo>
                        <a:pt x="74" y="79"/>
                      </a:lnTo>
                      <a:lnTo>
                        <a:pt x="62" y="85"/>
                      </a:lnTo>
                      <a:lnTo>
                        <a:pt x="50" y="88"/>
                      </a:lnTo>
                      <a:lnTo>
                        <a:pt x="37" y="88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6" y="70"/>
                      </a:lnTo>
                      <a:lnTo>
                        <a:pt x="2" y="56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0"/>
                      </a:lnTo>
                      <a:lnTo>
                        <a:pt x="15" y="11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1588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58" name="Freeform 558"/>
                <p:cNvSpPr>
                  <a:spLocks/>
                </p:cNvSpPr>
                <p:nvPr/>
              </p:nvSpPr>
              <p:spPr bwMode="auto">
                <a:xfrm>
                  <a:off x="2864399" y="5585273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588">
                  <a:solidFill>
                    <a:srgbClr val="333399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59" name="Freeform 691"/>
                <p:cNvSpPr>
                  <a:spLocks/>
                </p:cNvSpPr>
                <p:nvPr/>
              </p:nvSpPr>
              <p:spPr bwMode="auto">
                <a:xfrm>
                  <a:off x="2842209" y="5731005"/>
                  <a:ext cx="47625" cy="47625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2147483646 w 89"/>
                    <a:gd name="T13" fmla="*/ 2147483646 h 88"/>
                    <a:gd name="T14" fmla="*/ 2147483646 w 89"/>
                    <a:gd name="T15" fmla="*/ 2147483646 h 88"/>
                    <a:gd name="T16" fmla="*/ 2147483646 w 89"/>
                    <a:gd name="T17" fmla="*/ 2147483646 h 88"/>
                    <a:gd name="T18" fmla="*/ 2147483646 w 89"/>
                    <a:gd name="T19" fmla="*/ 2147483646 h 88"/>
                    <a:gd name="T20" fmla="*/ 2147483646 w 89"/>
                    <a:gd name="T21" fmla="*/ 2147483646 h 88"/>
                    <a:gd name="T22" fmla="*/ 0 w 89"/>
                    <a:gd name="T23" fmla="*/ 2147483646 h 88"/>
                    <a:gd name="T24" fmla="*/ 2147483646 w 89"/>
                    <a:gd name="T25" fmla="*/ 2147483646 h 88"/>
                    <a:gd name="T26" fmla="*/ 2147483646 w 89"/>
                    <a:gd name="T27" fmla="*/ 2147483646 h 88"/>
                    <a:gd name="T28" fmla="*/ 2147483646 w 89"/>
                    <a:gd name="T29" fmla="*/ 2147483646 h 88"/>
                    <a:gd name="T30" fmla="*/ 2147483646 w 89"/>
                    <a:gd name="T31" fmla="*/ 2147483646 h 88"/>
                    <a:gd name="T32" fmla="*/ 2147483646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3"/>
                      </a:moveTo>
                      <a:lnTo>
                        <a:pt x="87" y="56"/>
                      </a:lnTo>
                      <a:lnTo>
                        <a:pt x="81" y="68"/>
                      </a:lnTo>
                      <a:lnTo>
                        <a:pt x="74" y="79"/>
                      </a:lnTo>
                      <a:lnTo>
                        <a:pt x="62" y="85"/>
                      </a:lnTo>
                      <a:lnTo>
                        <a:pt x="50" y="88"/>
                      </a:lnTo>
                      <a:lnTo>
                        <a:pt x="37" y="88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6" y="68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5" y="9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9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60" name="Freeform 692"/>
                <p:cNvSpPr>
                  <a:spLocks/>
                </p:cNvSpPr>
                <p:nvPr/>
              </p:nvSpPr>
              <p:spPr bwMode="auto">
                <a:xfrm>
                  <a:off x="2707750" y="5630992"/>
                  <a:ext cx="46037" cy="50800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61" name="Freeform 693"/>
                <p:cNvSpPr>
                  <a:spLocks/>
                </p:cNvSpPr>
                <p:nvPr/>
              </p:nvSpPr>
              <p:spPr bwMode="auto">
                <a:xfrm>
                  <a:off x="2676968" y="5681792"/>
                  <a:ext cx="46037" cy="49213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2147483646 w 89"/>
                    <a:gd name="T13" fmla="*/ 2147483646 h 88"/>
                    <a:gd name="T14" fmla="*/ 2147483646 w 89"/>
                    <a:gd name="T15" fmla="*/ 2147483646 h 88"/>
                    <a:gd name="T16" fmla="*/ 2147483646 w 89"/>
                    <a:gd name="T17" fmla="*/ 2147483646 h 88"/>
                    <a:gd name="T18" fmla="*/ 2147483646 w 89"/>
                    <a:gd name="T19" fmla="*/ 2147483646 h 88"/>
                    <a:gd name="T20" fmla="*/ 2147483646 w 89"/>
                    <a:gd name="T21" fmla="*/ 2147483646 h 88"/>
                    <a:gd name="T22" fmla="*/ 0 w 89"/>
                    <a:gd name="T23" fmla="*/ 2147483646 h 88"/>
                    <a:gd name="T24" fmla="*/ 2147483646 w 89"/>
                    <a:gd name="T25" fmla="*/ 2147483646 h 88"/>
                    <a:gd name="T26" fmla="*/ 2147483646 w 89"/>
                    <a:gd name="T27" fmla="*/ 2147483646 h 88"/>
                    <a:gd name="T28" fmla="*/ 2147483646 w 89"/>
                    <a:gd name="T29" fmla="*/ 2147483646 h 88"/>
                    <a:gd name="T30" fmla="*/ 2147483646 w 89"/>
                    <a:gd name="T31" fmla="*/ 2147483646 h 88"/>
                    <a:gd name="T32" fmla="*/ 2147483646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3"/>
                      </a:moveTo>
                      <a:lnTo>
                        <a:pt x="87" y="56"/>
                      </a:lnTo>
                      <a:lnTo>
                        <a:pt x="83" y="67"/>
                      </a:lnTo>
                      <a:lnTo>
                        <a:pt x="73" y="77"/>
                      </a:lnTo>
                      <a:lnTo>
                        <a:pt x="64" y="84"/>
                      </a:lnTo>
                      <a:lnTo>
                        <a:pt x="50" y="88"/>
                      </a:lnTo>
                      <a:lnTo>
                        <a:pt x="38" y="88"/>
                      </a:lnTo>
                      <a:lnTo>
                        <a:pt x="27" y="84"/>
                      </a:lnTo>
                      <a:lnTo>
                        <a:pt x="15" y="77"/>
                      </a:lnTo>
                      <a:lnTo>
                        <a:pt x="7" y="67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7" y="18"/>
                      </a:lnTo>
                      <a:lnTo>
                        <a:pt x="15" y="9"/>
                      </a:lnTo>
                      <a:lnTo>
                        <a:pt x="27" y="3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64" y="3"/>
                      </a:lnTo>
                      <a:lnTo>
                        <a:pt x="73" y="9"/>
                      </a:lnTo>
                      <a:lnTo>
                        <a:pt x="83" y="18"/>
                      </a:lnTo>
                      <a:lnTo>
                        <a:pt x="87" y="32"/>
                      </a:lnTo>
                      <a:lnTo>
                        <a:pt x="89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9420" name="Gruppo 2093"/>
              <p:cNvGrpSpPr>
                <a:grpSpLocks/>
              </p:cNvGrpSpPr>
              <p:nvPr/>
            </p:nvGrpSpPr>
            <p:grpSpPr bwMode="auto">
              <a:xfrm>
                <a:off x="3634070" y="3212437"/>
                <a:ext cx="320700" cy="485920"/>
                <a:chOff x="2626161" y="5539804"/>
                <a:chExt cx="320700" cy="485920"/>
              </a:xfrm>
            </p:grpSpPr>
            <p:sp>
              <p:nvSpPr>
                <p:cNvPr id="2095" name="Rettangolo 2094"/>
                <p:cNvSpPr/>
                <p:nvPr/>
              </p:nvSpPr>
              <p:spPr>
                <a:xfrm>
                  <a:off x="2626161" y="5539804"/>
                  <a:ext cx="320700" cy="2825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FFFFFF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39451" name="Freeform 498"/>
                <p:cNvSpPr>
                  <a:spLocks/>
                </p:cNvSpPr>
                <p:nvPr/>
              </p:nvSpPr>
              <p:spPr bwMode="auto">
                <a:xfrm>
                  <a:off x="2796152" y="5656392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0 w 89"/>
                    <a:gd name="T13" fmla="*/ 2147483646 h 88"/>
                    <a:gd name="T14" fmla="*/ 0 w 89"/>
                    <a:gd name="T15" fmla="*/ 2147483646 h 88"/>
                    <a:gd name="T16" fmla="*/ 0 w 89"/>
                    <a:gd name="T17" fmla="*/ 2147483646 h 88"/>
                    <a:gd name="T18" fmla="*/ 0 w 89"/>
                    <a:gd name="T19" fmla="*/ 2147483646 h 88"/>
                    <a:gd name="T20" fmla="*/ 0 w 89"/>
                    <a:gd name="T21" fmla="*/ 2147483646 h 88"/>
                    <a:gd name="T22" fmla="*/ 0 w 89"/>
                    <a:gd name="T23" fmla="*/ 2147483646 h 88"/>
                    <a:gd name="T24" fmla="*/ 0 w 89"/>
                    <a:gd name="T25" fmla="*/ 2147483646 h 88"/>
                    <a:gd name="T26" fmla="*/ 0 w 89"/>
                    <a:gd name="T27" fmla="*/ 2147483646 h 88"/>
                    <a:gd name="T28" fmla="*/ 0 w 89"/>
                    <a:gd name="T29" fmla="*/ 2147483646 h 88"/>
                    <a:gd name="T30" fmla="*/ 0 w 89"/>
                    <a:gd name="T31" fmla="*/ 2147483646 h 88"/>
                    <a:gd name="T32" fmla="*/ 0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5"/>
                      </a:moveTo>
                      <a:lnTo>
                        <a:pt x="87" y="56"/>
                      </a:lnTo>
                      <a:lnTo>
                        <a:pt x="81" y="70"/>
                      </a:lnTo>
                      <a:lnTo>
                        <a:pt x="74" y="79"/>
                      </a:lnTo>
                      <a:lnTo>
                        <a:pt x="62" y="85"/>
                      </a:lnTo>
                      <a:lnTo>
                        <a:pt x="50" y="88"/>
                      </a:lnTo>
                      <a:lnTo>
                        <a:pt x="37" y="88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6" y="70"/>
                      </a:lnTo>
                      <a:lnTo>
                        <a:pt x="2" y="56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6" y="20"/>
                      </a:lnTo>
                      <a:lnTo>
                        <a:pt x="15" y="11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11"/>
                      </a:lnTo>
                      <a:lnTo>
                        <a:pt x="81" y="20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00CC00"/>
                </a:solidFill>
                <a:ln w="1588">
                  <a:solidFill>
                    <a:srgbClr val="00CC00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52" name="Freeform 558"/>
                <p:cNvSpPr>
                  <a:spLocks/>
                </p:cNvSpPr>
                <p:nvPr/>
              </p:nvSpPr>
              <p:spPr bwMode="auto">
                <a:xfrm>
                  <a:off x="2864399" y="5585273"/>
                  <a:ext cx="45719" cy="369332"/>
                </a:xfrm>
                <a:custGeom>
                  <a:avLst/>
                  <a:gdLst>
                    <a:gd name="T0" fmla="*/ 2147483646 w 89"/>
                    <a:gd name="T1" fmla="*/ 2147483646 h 90"/>
                    <a:gd name="T2" fmla="*/ 2147483646 w 89"/>
                    <a:gd name="T3" fmla="*/ 2147483646 h 90"/>
                    <a:gd name="T4" fmla="*/ 2147483646 w 89"/>
                    <a:gd name="T5" fmla="*/ 2147483646 h 90"/>
                    <a:gd name="T6" fmla="*/ 2147483646 w 89"/>
                    <a:gd name="T7" fmla="*/ 2147483646 h 90"/>
                    <a:gd name="T8" fmla="*/ 2147483646 w 89"/>
                    <a:gd name="T9" fmla="*/ 2147483646 h 90"/>
                    <a:gd name="T10" fmla="*/ 2147483646 w 89"/>
                    <a:gd name="T11" fmla="*/ 2147483646 h 90"/>
                    <a:gd name="T12" fmla="*/ 0 w 89"/>
                    <a:gd name="T13" fmla="*/ 2147483646 h 90"/>
                    <a:gd name="T14" fmla="*/ 0 w 89"/>
                    <a:gd name="T15" fmla="*/ 2147483646 h 90"/>
                    <a:gd name="T16" fmla="*/ 0 w 89"/>
                    <a:gd name="T17" fmla="*/ 2147483646 h 90"/>
                    <a:gd name="T18" fmla="*/ 0 w 89"/>
                    <a:gd name="T19" fmla="*/ 2147483646 h 90"/>
                    <a:gd name="T20" fmla="*/ 0 w 89"/>
                    <a:gd name="T21" fmla="*/ 2147483646 h 90"/>
                    <a:gd name="T22" fmla="*/ 0 w 89"/>
                    <a:gd name="T23" fmla="*/ 2147483646 h 90"/>
                    <a:gd name="T24" fmla="*/ 0 w 89"/>
                    <a:gd name="T25" fmla="*/ 2147483646 h 90"/>
                    <a:gd name="T26" fmla="*/ 0 w 89"/>
                    <a:gd name="T27" fmla="*/ 2147483646 h 90"/>
                    <a:gd name="T28" fmla="*/ 0 w 89"/>
                    <a:gd name="T29" fmla="*/ 2147483646 h 90"/>
                    <a:gd name="T30" fmla="*/ 0 w 89"/>
                    <a:gd name="T31" fmla="*/ 2147483646 h 90"/>
                    <a:gd name="T32" fmla="*/ 0 w 89"/>
                    <a:gd name="T33" fmla="*/ 0 h 90"/>
                    <a:gd name="T34" fmla="*/ 2147483646 w 89"/>
                    <a:gd name="T35" fmla="*/ 0 h 90"/>
                    <a:gd name="T36" fmla="*/ 2147483646 w 89"/>
                    <a:gd name="T37" fmla="*/ 2147483646 h 90"/>
                    <a:gd name="T38" fmla="*/ 2147483646 w 89"/>
                    <a:gd name="T39" fmla="*/ 2147483646 h 90"/>
                    <a:gd name="T40" fmla="*/ 2147483646 w 89"/>
                    <a:gd name="T41" fmla="*/ 2147483646 h 90"/>
                    <a:gd name="T42" fmla="*/ 2147483646 w 89"/>
                    <a:gd name="T43" fmla="*/ 2147483646 h 90"/>
                    <a:gd name="T44" fmla="*/ 2147483646 w 89"/>
                    <a:gd name="T45" fmla="*/ 2147483646 h 90"/>
                    <a:gd name="T46" fmla="*/ 2147483646 w 89"/>
                    <a:gd name="T47" fmla="*/ 2147483646 h 9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90">
                      <a:moveTo>
                        <a:pt x="89" y="45"/>
                      </a:moveTo>
                      <a:lnTo>
                        <a:pt x="87" y="58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7"/>
                      </a:lnTo>
                      <a:lnTo>
                        <a:pt x="51" y="90"/>
                      </a:lnTo>
                      <a:lnTo>
                        <a:pt x="39" y="90"/>
                      </a:lnTo>
                      <a:lnTo>
                        <a:pt x="27" y="87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8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333399"/>
                </a:solidFill>
                <a:ln w="1588">
                  <a:solidFill>
                    <a:srgbClr val="333399"/>
                  </a:solidFill>
                  <a:prstDash val="solid"/>
                  <a:round/>
                  <a:headEnd/>
                  <a:tailEnd/>
                </a:ln>
              </p:spPr>
              <p:txBody>
                <a:bodyPr lIns="0" tIns="0" rIns="0" bIns="0">
                  <a:spAutoFit/>
                </a:bodyPr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53" name="Freeform 691"/>
                <p:cNvSpPr>
                  <a:spLocks/>
                </p:cNvSpPr>
                <p:nvPr/>
              </p:nvSpPr>
              <p:spPr bwMode="auto">
                <a:xfrm>
                  <a:off x="2842209" y="5731005"/>
                  <a:ext cx="47625" cy="47625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2147483646 w 89"/>
                    <a:gd name="T13" fmla="*/ 2147483646 h 88"/>
                    <a:gd name="T14" fmla="*/ 2147483646 w 89"/>
                    <a:gd name="T15" fmla="*/ 2147483646 h 88"/>
                    <a:gd name="T16" fmla="*/ 2147483646 w 89"/>
                    <a:gd name="T17" fmla="*/ 2147483646 h 88"/>
                    <a:gd name="T18" fmla="*/ 2147483646 w 89"/>
                    <a:gd name="T19" fmla="*/ 2147483646 h 88"/>
                    <a:gd name="T20" fmla="*/ 2147483646 w 89"/>
                    <a:gd name="T21" fmla="*/ 2147483646 h 88"/>
                    <a:gd name="T22" fmla="*/ 0 w 89"/>
                    <a:gd name="T23" fmla="*/ 2147483646 h 88"/>
                    <a:gd name="T24" fmla="*/ 2147483646 w 89"/>
                    <a:gd name="T25" fmla="*/ 2147483646 h 88"/>
                    <a:gd name="T26" fmla="*/ 2147483646 w 89"/>
                    <a:gd name="T27" fmla="*/ 2147483646 h 88"/>
                    <a:gd name="T28" fmla="*/ 2147483646 w 89"/>
                    <a:gd name="T29" fmla="*/ 2147483646 h 88"/>
                    <a:gd name="T30" fmla="*/ 2147483646 w 89"/>
                    <a:gd name="T31" fmla="*/ 2147483646 h 88"/>
                    <a:gd name="T32" fmla="*/ 2147483646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3"/>
                      </a:moveTo>
                      <a:lnTo>
                        <a:pt x="87" y="56"/>
                      </a:lnTo>
                      <a:lnTo>
                        <a:pt x="81" y="68"/>
                      </a:lnTo>
                      <a:lnTo>
                        <a:pt x="74" y="79"/>
                      </a:lnTo>
                      <a:lnTo>
                        <a:pt x="62" y="85"/>
                      </a:lnTo>
                      <a:lnTo>
                        <a:pt x="50" y="88"/>
                      </a:lnTo>
                      <a:lnTo>
                        <a:pt x="37" y="88"/>
                      </a:lnTo>
                      <a:lnTo>
                        <a:pt x="25" y="85"/>
                      </a:lnTo>
                      <a:lnTo>
                        <a:pt x="15" y="79"/>
                      </a:lnTo>
                      <a:lnTo>
                        <a:pt x="6" y="68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6" y="21"/>
                      </a:lnTo>
                      <a:lnTo>
                        <a:pt x="15" y="9"/>
                      </a:lnTo>
                      <a:lnTo>
                        <a:pt x="25" y="4"/>
                      </a:lnTo>
                      <a:lnTo>
                        <a:pt x="37" y="0"/>
                      </a:lnTo>
                      <a:lnTo>
                        <a:pt x="50" y="0"/>
                      </a:lnTo>
                      <a:lnTo>
                        <a:pt x="62" y="4"/>
                      </a:lnTo>
                      <a:lnTo>
                        <a:pt x="74" y="9"/>
                      </a:lnTo>
                      <a:lnTo>
                        <a:pt x="81" y="21"/>
                      </a:lnTo>
                      <a:lnTo>
                        <a:pt x="87" y="32"/>
                      </a:lnTo>
                      <a:lnTo>
                        <a:pt x="89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54" name="Freeform 692"/>
                <p:cNvSpPr>
                  <a:spLocks/>
                </p:cNvSpPr>
                <p:nvPr/>
              </p:nvSpPr>
              <p:spPr bwMode="auto">
                <a:xfrm>
                  <a:off x="2707750" y="5630992"/>
                  <a:ext cx="46037" cy="50800"/>
                </a:xfrm>
                <a:custGeom>
                  <a:avLst/>
                  <a:gdLst>
                    <a:gd name="T0" fmla="*/ 2147483646 w 89"/>
                    <a:gd name="T1" fmla="*/ 2147483646 h 89"/>
                    <a:gd name="T2" fmla="*/ 2147483646 w 89"/>
                    <a:gd name="T3" fmla="*/ 2147483646 h 89"/>
                    <a:gd name="T4" fmla="*/ 2147483646 w 89"/>
                    <a:gd name="T5" fmla="*/ 2147483646 h 89"/>
                    <a:gd name="T6" fmla="*/ 2147483646 w 89"/>
                    <a:gd name="T7" fmla="*/ 2147483646 h 89"/>
                    <a:gd name="T8" fmla="*/ 2147483646 w 89"/>
                    <a:gd name="T9" fmla="*/ 2147483646 h 89"/>
                    <a:gd name="T10" fmla="*/ 2147483646 w 89"/>
                    <a:gd name="T11" fmla="*/ 2147483646 h 89"/>
                    <a:gd name="T12" fmla="*/ 2147483646 w 89"/>
                    <a:gd name="T13" fmla="*/ 2147483646 h 89"/>
                    <a:gd name="T14" fmla="*/ 2147483646 w 89"/>
                    <a:gd name="T15" fmla="*/ 2147483646 h 89"/>
                    <a:gd name="T16" fmla="*/ 2147483646 w 89"/>
                    <a:gd name="T17" fmla="*/ 2147483646 h 89"/>
                    <a:gd name="T18" fmla="*/ 2147483646 w 89"/>
                    <a:gd name="T19" fmla="*/ 2147483646 h 89"/>
                    <a:gd name="T20" fmla="*/ 2147483646 w 89"/>
                    <a:gd name="T21" fmla="*/ 2147483646 h 89"/>
                    <a:gd name="T22" fmla="*/ 0 w 89"/>
                    <a:gd name="T23" fmla="*/ 2147483646 h 89"/>
                    <a:gd name="T24" fmla="*/ 2147483646 w 89"/>
                    <a:gd name="T25" fmla="*/ 2147483646 h 89"/>
                    <a:gd name="T26" fmla="*/ 2147483646 w 89"/>
                    <a:gd name="T27" fmla="*/ 2147483646 h 89"/>
                    <a:gd name="T28" fmla="*/ 2147483646 w 89"/>
                    <a:gd name="T29" fmla="*/ 2147483646 h 89"/>
                    <a:gd name="T30" fmla="*/ 2147483646 w 89"/>
                    <a:gd name="T31" fmla="*/ 2147483646 h 89"/>
                    <a:gd name="T32" fmla="*/ 2147483646 w 89"/>
                    <a:gd name="T33" fmla="*/ 0 h 89"/>
                    <a:gd name="T34" fmla="*/ 2147483646 w 89"/>
                    <a:gd name="T35" fmla="*/ 0 h 89"/>
                    <a:gd name="T36" fmla="*/ 2147483646 w 89"/>
                    <a:gd name="T37" fmla="*/ 2147483646 h 89"/>
                    <a:gd name="T38" fmla="*/ 2147483646 w 89"/>
                    <a:gd name="T39" fmla="*/ 2147483646 h 89"/>
                    <a:gd name="T40" fmla="*/ 2147483646 w 89"/>
                    <a:gd name="T41" fmla="*/ 2147483646 h 89"/>
                    <a:gd name="T42" fmla="*/ 2147483646 w 89"/>
                    <a:gd name="T43" fmla="*/ 2147483646 h 89"/>
                    <a:gd name="T44" fmla="*/ 2147483646 w 89"/>
                    <a:gd name="T45" fmla="*/ 2147483646 h 89"/>
                    <a:gd name="T46" fmla="*/ 2147483646 w 89"/>
                    <a:gd name="T47" fmla="*/ 2147483646 h 89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9">
                      <a:moveTo>
                        <a:pt x="89" y="45"/>
                      </a:moveTo>
                      <a:lnTo>
                        <a:pt x="87" y="57"/>
                      </a:lnTo>
                      <a:lnTo>
                        <a:pt x="82" y="70"/>
                      </a:lnTo>
                      <a:lnTo>
                        <a:pt x="74" y="79"/>
                      </a:lnTo>
                      <a:lnTo>
                        <a:pt x="64" y="85"/>
                      </a:lnTo>
                      <a:lnTo>
                        <a:pt x="51" y="89"/>
                      </a:lnTo>
                      <a:lnTo>
                        <a:pt x="39" y="89"/>
                      </a:lnTo>
                      <a:lnTo>
                        <a:pt x="27" y="85"/>
                      </a:lnTo>
                      <a:lnTo>
                        <a:pt x="16" y="79"/>
                      </a:lnTo>
                      <a:lnTo>
                        <a:pt x="8" y="70"/>
                      </a:lnTo>
                      <a:lnTo>
                        <a:pt x="2" y="57"/>
                      </a:lnTo>
                      <a:lnTo>
                        <a:pt x="0" y="45"/>
                      </a:lnTo>
                      <a:lnTo>
                        <a:pt x="2" y="32"/>
                      </a:lnTo>
                      <a:lnTo>
                        <a:pt x="8" y="21"/>
                      </a:lnTo>
                      <a:lnTo>
                        <a:pt x="16" y="11"/>
                      </a:lnTo>
                      <a:lnTo>
                        <a:pt x="27" y="4"/>
                      </a:lnTo>
                      <a:lnTo>
                        <a:pt x="39" y="0"/>
                      </a:lnTo>
                      <a:lnTo>
                        <a:pt x="51" y="0"/>
                      </a:lnTo>
                      <a:lnTo>
                        <a:pt x="64" y="4"/>
                      </a:lnTo>
                      <a:lnTo>
                        <a:pt x="74" y="11"/>
                      </a:lnTo>
                      <a:lnTo>
                        <a:pt x="82" y="21"/>
                      </a:lnTo>
                      <a:lnTo>
                        <a:pt x="87" y="32"/>
                      </a:lnTo>
                      <a:lnTo>
                        <a:pt x="89" y="4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455" name="Freeform 693"/>
                <p:cNvSpPr>
                  <a:spLocks/>
                </p:cNvSpPr>
                <p:nvPr/>
              </p:nvSpPr>
              <p:spPr bwMode="auto">
                <a:xfrm>
                  <a:off x="2676968" y="5681792"/>
                  <a:ext cx="46037" cy="49213"/>
                </a:xfrm>
                <a:custGeom>
                  <a:avLst/>
                  <a:gdLst>
                    <a:gd name="T0" fmla="*/ 2147483646 w 89"/>
                    <a:gd name="T1" fmla="*/ 2147483646 h 88"/>
                    <a:gd name="T2" fmla="*/ 2147483646 w 89"/>
                    <a:gd name="T3" fmla="*/ 2147483646 h 88"/>
                    <a:gd name="T4" fmla="*/ 2147483646 w 89"/>
                    <a:gd name="T5" fmla="*/ 2147483646 h 88"/>
                    <a:gd name="T6" fmla="*/ 2147483646 w 89"/>
                    <a:gd name="T7" fmla="*/ 2147483646 h 88"/>
                    <a:gd name="T8" fmla="*/ 2147483646 w 89"/>
                    <a:gd name="T9" fmla="*/ 2147483646 h 88"/>
                    <a:gd name="T10" fmla="*/ 2147483646 w 89"/>
                    <a:gd name="T11" fmla="*/ 2147483646 h 88"/>
                    <a:gd name="T12" fmla="*/ 2147483646 w 89"/>
                    <a:gd name="T13" fmla="*/ 2147483646 h 88"/>
                    <a:gd name="T14" fmla="*/ 2147483646 w 89"/>
                    <a:gd name="T15" fmla="*/ 2147483646 h 88"/>
                    <a:gd name="T16" fmla="*/ 2147483646 w 89"/>
                    <a:gd name="T17" fmla="*/ 2147483646 h 88"/>
                    <a:gd name="T18" fmla="*/ 2147483646 w 89"/>
                    <a:gd name="T19" fmla="*/ 2147483646 h 88"/>
                    <a:gd name="T20" fmla="*/ 2147483646 w 89"/>
                    <a:gd name="T21" fmla="*/ 2147483646 h 88"/>
                    <a:gd name="T22" fmla="*/ 0 w 89"/>
                    <a:gd name="T23" fmla="*/ 2147483646 h 88"/>
                    <a:gd name="T24" fmla="*/ 2147483646 w 89"/>
                    <a:gd name="T25" fmla="*/ 2147483646 h 88"/>
                    <a:gd name="T26" fmla="*/ 2147483646 w 89"/>
                    <a:gd name="T27" fmla="*/ 2147483646 h 88"/>
                    <a:gd name="T28" fmla="*/ 2147483646 w 89"/>
                    <a:gd name="T29" fmla="*/ 2147483646 h 88"/>
                    <a:gd name="T30" fmla="*/ 2147483646 w 89"/>
                    <a:gd name="T31" fmla="*/ 2147483646 h 88"/>
                    <a:gd name="T32" fmla="*/ 2147483646 w 89"/>
                    <a:gd name="T33" fmla="*/ 0 h 88"/>
                    <a:gd name="T34" fmla="*/ 2147483646 w 89"/>
                    <a:gd name="T35" fmla="*/ 0 h 88"/>
                    <a:gd name="T36" fmla="*/ 2147483646 w 89"/>
                    <a:gd name="T37" fmla="*/ 2147483646 h 88"/>
                    <a:gd name="T38" fmla="*/ 2147483646 w 89"/>
                    <a:gd name="T39" fmla="*/ 2147483646 h 88"/>
                    <a:gd name="T40" fmla="*/ 2147483646 w 89"/>
                    <a:gd name="T41" fmla="*/ 2147483646 h 88"/>
                    <a:gd name="T42" fmla="*/ 2147483646 w 89"/>
                    <a:gd name="T43" fmla="*/ 2147483646 h 88"/>
                    <a:gd name="T44" fmla="*/ 2147483646 w 89"/>
                    <a:gd name="T45" fmla="*/ 2147483646 h 88"/>
                    <a:gd name="T46" fmla="*/ 2147483646 w 89"/>
                    <a:gd name="T47" fmla="*/ 2147483646 h 88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89" h="88">
                      <a:moveTo>
                        <a:pt x="89" y="43"/>
                      </a:moveTo>
                      <a:lnTo>
                        <a:pt x="87" y="56"/>
                      </a:lnTo>
                      <a:lnTo>
                        <a:pt x="83" y="67"/>
                      </a:lnTo>
                      <a:lnTo>
                        <a:pt x="73" y="77"/>
                      </a:lnTo>
                      <a:lnTo>
                        <a:pt x="64" y="84"/>
                      </a:lnTo>
                      <a:lnTo>
                        <a:pt x="50" y="88"/>
                      </a:lnTo>
                      <a:lnTo>
                        <a:pt x="38" y="88"/>
                      </a:lnTo>
                      <a:lnTo>
                        <a:pt x="27" y="84"/>
                      </a:lnTo>
                      <a:lnTo>
                        <a:pt x="15" y="77"/>
                      </a:lnTo>
                      <a:lnTo>
                        <a:pt x="7" y="67"/>
                      </a:lnTo>
                      <a:lnTo>
                        <a:pt x="2" y="56"/>
                      </a:lnTo>
                      <a:lnTo>
                        <a:pt x="0" y="43"/>
                      </a:lnTo>
                      <a:lnTo>
                        <a:pt x="2" y="32"/>
                      </a:lnTo>
                      <a:lnTo>
                        <a:pt x="7" y="18"/>
                      </a:lnTo>
                      <a:lnTo>
                        <a:pt x="15" y="9"/>
                      </a:lnTo>
                      <a:lnTo>
                        <a:pt x="27" y="3"/>
                      </a:lnTo>
                      <a:lnTo>
                        <a:pt x="38" y="0"/>
                      </a:lnTo>
                      <a:lnTo>
                        <a:pt x="50" y="0"/>
                      </a:lnTo>
                      <a:lnTo>
                        <a:pt x="64" y="3"/>
                      </a:lnTo>
                      <a:lnTo>
                        <a:pt x="73" y="9"/>
                      </a:lnTo>
                      <a:lnTo>
                        <a:pt x="83" y="18"/>
                      </a:lnTo>
                      <a:lnTo>
                        <a:pt x="87" y="32"/>
                      </a:lnTo>
                      <a:lnTo>
                        <a:pt x="89" y="4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1588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 lIns="91419" tIns="45709" rIns="91419" bIns="45709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421" name="Freeform 546"/>
              <p:cNvSpPr>
                <a:spLocks/>
              </p:cNvSpPr>
              <p:nvPr/>
            </p:nvSpPr>
            <p:spPr bwMode="auto">
              <a:xfrm>
                <a:off x="4256668" y="3727049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1" y="90"/>
                    </a:lnTo>
                    <a:lnTo>
                      <a:pt x="39" y="90"/>
                    </a:lnTo>
                    <a:lnTo>
                      <a:pt x="27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2" name="Freeform 547"/>
              <p:cNvSpPr>
                <a:spLocks/>
              </p:cNvSpPr>
              <p:nvPr/>
            </p:nvSpPr>
            <p:spPr bwMode="auto">
              <a:xfrm flipH="1" flipV="1">
                <a:off x="4598289" y="3815329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3" name="Freeform 719"/>
              <p:cNvSpPr>
                <a:spLocks/>
              </p:cNvSpPr>
              <p:nvPr/>
            </p:nvSpPr>
            <p:spPr bwMode="auto">
              <a:xfrm>
                <a:off x="3544345" y="4719473"/>
                <a:ext cx="46037" cy="44450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4" name="Freeform 639"/>
              <p:cNvSpPr>
                <a:spLocks/>
              </p:cNvSpPr>
              <p:nvPr/>
            </p:nvSpPr>
            <p:spPr bwMode="auto">
              <a:xfrm>
                <a:off x="3433761" y="4783330"/>
                <a:ext cx="47625" cy="47625"/>
              </a:xfrm>
              <a:custGeom>
                <a:avLst/>
                <a:gdLst>
                  <a:gd name="T0" fmla="*/ 2147483646 w 87"/>
                  <a:gd name="T1" fmla="*/ 2147483646 h 88"/>
                  <a:gd name="T2" fmla="*/ 2147483646 w 87"/>
                  <a:gd name="T3" fmla="*/ 2147483646 h 88"/>
                  <a:gd name="T4" fmla="*/ 2147483646 w 87"/>
                  <a:gd name="T5" fmla="*/ 2147483646 h 88"/>
                  <a:gd name="T6" fmla="*/ 2147483646 w 87"/>
                  <a:gd name="T7" fmla="*/ 2147483646 h 88"/>
                  <a:gd name="T8" fmla="*/ 2147483646 w 87"/>
                  <a:gd name="T9" fmla="*/ 2147483646 h 88"/>
                  <a:gd name="T10" fmla="*/ 2147483646 w 87"/>
                  <a:gd name="T11" fmla="*/ 2147483646 h 88"/>
                  <a:gd name="T12" fmla="*/ 2147483646 w 87"/>
                  <a:gd name="T13" fmla="*/ 2147483646 h 88"/>
                  <a:gd name="T14" fmla="*/ 2147483646 w 87"/>
                  <a:gd name="T15" fmla="*/ 2147483646 h 88"/>
                  <a:gd name="T16" fmla="*/ 2147483646 w 87"/>
                  <a:gd name="T17" fmla="*/ 2147483646 h 88"/>
                  <a:gd name="T18" fmla="*/ 2147483646 w 87"/>
                  <a:gd name="T19" fmla="*/ 2147483646 h 88"/>
                  <a:gd name="T20" fmla="*/ 2147483646 w 87"/>
                  <a:gd name="T21" fmla="*/ 2147483646 h 88"/>
                  <a:gd name="T22" fmla="*/ 0 w 87"/>
                  <a:gd name="T23" fmla="*/ 2147483646 h 88"/>
                  <a:gd name="T24" fmla="*/ 2147483646 w 87"/>
                  <a:gd name="T25" fmla="*/ 2147483646 h 88"/>
                  <a:gd name="T26" fmla="*/ 2147483646 w 87"/>
                  <a:gd name="T27" fmla="*/ 2147483646 h 88"/>
                  <a:gd name="T28" fmla="*/ 2147483646 w 87"/>
                  <a:gd name="T29" fmla="*/ 2147483646 h 88"/>
                  <a:gd name="T30" fmla="*/ 2147483646 w 87"/>
                  <a:gd name="T31" fmla="*/ 2147483646 h 88"/>
                  <a:gd name="T32" fmla="*/ 2147483646 w 87"/>
                  <a:gd name="T33" fmla="*/ 0 h 88"/>
                  <a:gd name="T34" fmla="*/ 2147483646 w 87"/>
                  <a:gd name="T35" fmla="*/ 0 h 88"/>
                  <a:gd name="T36" fmla="*/ 2147483646 w 87"/>
                  <a:gd name="T37" fmla="*/ 2147483646 h 88"/>
                  <a:gd name="T38" fmla="*/ 2147483646 w 87"/>
                  <a:gd name="T39" fmla="*/ 2147483646 h 88"/>
                  <a:gd name="T40" fmla="*/ 2147483646 w 87"/>
                  <a:gd name="T41" fmla="*/ 2147483646 h 88"/>
                  <a:gd name="T42" fmla="*/ 2147483646 w 87"/>
                  <a:gd name="T43" fmla="*/ 2147483646 h 88"/>
                  <a:gd name="T44" fmla="*/ 2147483646 w 87"/>
                  <a:gd name="T45" fmla="*/ 2147483646 h 88"/>
                  <a:gd name="T46" fmla="*/ 2147483646 w 87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8">
                    <a:moveTo>
                      <a:pt x="87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4" y="79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4"/>
                    </a:lnTo>
                    <a:lnTo>
                      <a:pt x="15" y="79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5" y="9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7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5" name="Freeform 508"/>
              <p:cNvSpPr>
                <a:spLocks/>
              </p:cNvSpPr>
              <p:nvPr/>
            </p:nvSpPr>
            <p:spPr bwMode="auto">
              <a:xfrm>
                <a:off x="3283897" y="4694967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6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1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6" name="Freeform 647"/>
              <p:cNvSpPr>
                <a:spLocks/>
              </p:cNvSpPr>
              <p:nvPr/>
            </p:nvSpPr>
            <p:spPr bwMode="auto">
              <a:xfrm>
                <a:off x="3707904" y="3501008"/>
                <a:ext cx="49212" cy="50800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2147483646 w 89"/>
                  <a:gd name="T13" fmla="*/ 2147483646 h 90"/>
                  <a:gd name="T14" fmla="*/ 2147483646 w 89"/>
                  <a:gd name="T15" fmla="*/ 2147483646 h 90"/>
                  <a:gd name="T16" fmla="*/ 2147483646 w 89"/>
                  <a:gd name="T17" fmla="*/ 2147483646 h 90"/>
                  <a:gd name="T18" fmla="*/ 2147483646 w 89"/>
                  <a:gd name="T19" fmla="*/ 2147483646 h 90"/>
                  <a:gd name="T20" fmla="*/ 2147483646 w 89"/>
                  <a:gd name="T21" fmla="*/ 2147483646 h 90"/>
                  <a:gd name="T22" fmla="*/ 0 w 89"/>
                  <a:gd name="T23" fmla="*/ 2147483646 h 90"/>
                  <a:gd name="T24" fmla="*/ 2147483646 w 89"/>
                  <a:gd name="T25" fmla="*/ 2147483646 h 90"/>
                  <a:gd name="T26" fmla="*/ 2147483646 w 89"/>
                  <a:gd name="T27" fmla="*/ 2147483646 h 90"/>
                  <a:gd name="T28" fmla="*/ 2147483646 w 89"/>
                  <a:gd name="T29" fmla="*/ 2147483646 h 90"/>
                  <a:gd name="T30" fmla="*/ 2147483646 w 89"/>
                  <a:gd name="T31" fmla="*/ 2147483646 h 90"/>
                  <a:gd name="T32" fmla="*/ 2147483646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69"/>
                    </a:lnTo>
                    <a:lnTo>
                      <a:pt x="74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9" y="90"/>
                    </a:lnTo>
                    <a:lnTo>
                      <a:pt x="25" y="86"/>
                    </a:lnTo>
                    <a:lnTo>
                      <a:pt x="15" y="79"/>
                    </a:lnTo>
                    <a:lnTo>
                      <a:pt x="8" y="69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5" y="11"/>
                    </a:lnTo>
                    <a:lnTo>
                      <a:pt x="25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7" name="Freeform 719"/>
              <p:cNvSpPr>
                <a:spLocks/>
              </p:cNvSpPr>
              <p:nvPr/>
            </p:nvSpPr>
            <p:spPr bwMode="auto">
              <a:xfrm>
                <a:off x="3696745" y="4871873"/>
                <a:ext cx="46037" cy="44450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2147483646 w 89"/>
                  <a:gd name="T13" fmla="*/ 2147483646 h 89"/>
                  <a:gd name="T14" fmla="*/ 2147483646 w 89"/>
                  <a:gd name="T15" fmla="*/ 2147483646 h 89"/>
                  <a:gd name="T16" fmla="*/ 2147483646 w 89"/>
                  <a:gd name="T17" fmla="*/ 2147483646 h 89"/>
                  <a:gd name="T18" fmla="*/ 2147483646 w 89"/>
                  <a:gd name="T19" fmla="*/ 2147483646 h 89"/>
                  <a:gd name="T20" fmla="*/ 2147483646 w 89"/>
                  <a:gd name="T21" fmla="*/ 2147483646 h 89"/>
                  <a:gd name="T22" fmla="*/ 0 w 89"/>
                  <a:gd name="T23" fmla="*/ 2147483646 h 89"/>
                  <a:gd name="T24" fmla="*/ 2147483646 w 89"/>
                  <a:gd name="T25" fmla="*/ 2147483646 h 89"/>
                  <a:gd name="T26" fmla="*/ 2147483646 w 89"/>
                  <a:gd name="T27" fmla="*/ 2147483646 h 89"/>
                  <a:gd name="T28" fmla="*/ 2147483646 w 89"/>
                  <a:gd name="T29" fmla="*/ 2147483646 h 89"/>
                  <a:gd name="T30" fmla="*/ 2147483646 w 89"/>
                  <a:gd name="T31" fmla="*/ 2147483646 h 89"/>
                  <a:gd name="T32" fmla="*/ 2147483646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2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2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8" name="Freeform 639"/>
              <p:cNvSpPr>
                <a:spLocks/>
              </p:cNvSpPr>
              <p:nvPr/>
            </p:nvSpPr>
            <p:spPr bwMode="auto">
              <a:xfrm>
                <a:off x="3371849" y="3330613"/>
                <a:ext cx="47625" cy="47625"/>
              </a:xfrm>
              <a:custGeom>
                <a:avLst/>
                <a:gdLst>
                  <a:gd name="T0" fmla="*/ 2147483646 w 87"/>
                  <a:gd name="T1" fmla="*/ 2147483646 h 88"/>
                  <a:gd name="T2" fmla="*/ 2147483646 w 87"/>
                  <a:gd name="T3" fmla="*/ 2147483646 h 88"/>
                  <a:gd name="T4" fmla="*/ 2147483646 w 87"/>
                  <a:gd name="T5" fmla="*/ 2147483646 h 88"/>
                  <a:gd name="T6" fmla="*/ 2147483646 w 87"/>
                  <a:gd name="T7" fmla="*/ 2147483646 h 88"/>
                  <a:gd name="T8" fmla="*/ 2147483646 w 87"/>
                  <a:gd name="T9" fmla="*/ 2147483646 h 88"/>
                  <a:gd name="T10" fmla="*/ 2147483646 w 87"/>
                  <a:gd name="T11" fmla="*/ 2147483646 h 88"/>
                  <a:gd name="T12" fmla="*/ 2147483646 w 87"/>
                  <a:gd name="T13" fmla="*/ 2147483646 h 88"/>
                  <a:gd name="T14" fmla="*/ 2147483646 w 87"/>
                  <a:gd name="T15" fmla="*/ 2147483646 h 88"/>
                  <a:gd name="T16" fmla="*/ 2147483646 w 87"/>
                  <a:gd name="T17" fmla="*/ 2147483646 h 88"/>
                  <a:gd name="T18" fmla="*/ 2147483646 w 87"/>
                  <a:gd name="T19" fmla="*/ 2147483646 h 88"/>
                  <a:gd name="T20" fmla="*/ 2147483646 w 87"/>
                  <a:gd name="T21" fmla="*/ 2147483646 h 88"/>
                  <a:gd name="T22" fmla="*/ 0 w 87"/>
                  <a:gd name="T23" fmla="*/ 2147483646 h 88"/>
                  <a:gd name="T24" fmla="*/ 2147483646 w 87"/>
                  <a:gd name="T25" fmla="*/ 2147483646 h 88"/>
                  <a:gd name="T26" fmla="*/ 2147483646 w 87"/>
                  <a:gd name="T27" fmla="*/ 2147483646 h 88"/>
                  <a:gd name="T28" fmla="*/ 2147483646 w 87"/>
                  <a:gd name="T29" fmla="*/ 2147483646 h 88"/>
                  <a:gd name="T30" fmla="*/ 2147483646 w 87"/>
                  <a:gd name="T31" fmla="*/ 2147483646 h 88"/>
                  <a:gd name="T32" fmla="*/ 2147483646 w 87"/>
                  <a:gd name="T33" fmla="*/ 0 h 88"/>
                  <a:gd name="T34" fmla="*/ 2147483646 w 87"/>
                  <a:gd name="T35" fmla="*/ 0 h 88"/>
                  <a:gd name="T36" fmla="*/ 2147483646 w 87"/>
                  <a:gd name="T37" fmla="*/ 2147483646 h 88"/>
                  <a:gd name="T38" fmla="*/ 2147483646 w 87"/>
                  <a:gd name="T39" fmla="*/ 2147483646 h 88"/>
                  <a:gd name="T40" fmla="*/ 2147483646 w 87"/>
                  <a:gd name="T41" fmla="*/ 2147483646 h 88"/>
                  <a:gd name="T42" fmla="*/ 2147483646 w 87"/>
                  <a:gd name="T43" fmla="*/ 2147483646 h 88"/>
                  <a:gd name="T44" fmla="*/ 2147483646 w 87"/>
                  <a:gd name="T45" fmla="*/ 2147483646 h 88"/>
                  <a:gd name="T46" fmla="*/ 2147483646 w 87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8">
                    <a:moveTo>
                      <a:pt x="87" y="43"/>
                    </a:moveTo>
                    <a:lnTo>
                      <a:pt x="87" y="56"/>
                    </a:lnTo>
                    <a:lnTo>
                      <a:pt x="81" y="68"/>
                    </a:lnTo>
                    <a:lnTo>
                      <a:pt x="74" y="79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7" y="88"/>
                    </a:lnTo>
                    <a:lnTo>
                      <a:pt x="25" y="84"/>
                    </a:lnTo>
                    <a:lnTo>
                      <a:pt x="15" y="79"/>
                    </a:lnTo>
                    <a:lnTo>
                      <a:pt x="6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6" y="19"/>
                    </a:lnTo>
                    <a:lnTo>
                      <a:pt x="15" y="9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4" y="9"/>
                    </a:lnTo>
                    <a:lnTo>
                      <a:pt x="81" y="19"/>
                    </a:lnTo>
                    <a:lnTo>
                      <a:pt x="87" y="32"/>
                    </a:lnTo>
                    <a:lnTo>
                      <a:pt x="87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29" name="Freeform 579"/>
              <p:cNvSpPr>
                <a:spLocks/>
              </p:cNvSpPr>
              <p:nvPr/>
            </p:nvSpPr>
            <p:spPr bwMode="auto">
              <a:xfrm flipH="1">
                <a:off x="3445986" y="3383281"/>
                <a:ext cx="45719" cy="369332"/>
              </a:xfrm>
              <a:custGeom>
                <a:avLst/>
                <a:gdLst>
                  <a:gd name="T0" fmla="*/ 2147483646 w 87"/>
                  <a:gd name="T1" fmla="*/ 2147483646 h 89"/>
                  <a:gd name="T2" fmla="*/ 2147483646 w 87"/>
                  <a:gd name="T3" fmla="*/ 2147483646 h 89"/>
                  <a:gd name="T4" fmla="*/ 2147483646 w 87"/>
                  <a:gd name="T5" fmla="*/ 2147483646 h 89"/>
                  <a:gd name="T6" fmla="*/ 2147483646 w 87"/>
                  <a:gd name="T7" fmla="*/ 2147483646 h 89"/>
                  <a:gd name="T8" fmla="*/ 2147483646 w 87"/>
                  <a:gd name="T9" fmla="*/ 2147483646 h 89"/>
                  <a:gd name="T10" fmla="*/ 2147483646 w 87"/>
                  <a:gd name="T11" fmla="*/ 2147483646 h 89"/>
                  <a:gd name="T12" fmla="*/ 0 w 87"/>
                  <a:gd name="T13" fmla="*/ 2147483646 h 89"/>
                  <a:gd name="T14" fmla="*/ 0 w 87"/>
                  <a:gd name="T15" fmla="*/ 2147483646 h 89"/>
                  <a:gd name="T16" fmla="*/ 0 w 87"/>
                  <a:gd name="T17" fmla="*/ 2147483646 h 89"/>
                  <a:gd name="T18" fmla="*/ 0 w 87"/>
                  <a:gd name="T19" fmla="*/ 2147483646 h 89"/>
                  <a:gd name="T20" fmla="*/ 0 w 87"/>
                  <a:gd name="T21" fmla="*/ 2147483646 h 89"/>
                  <a:gd name="T22" fmla="*/ 0 w 87"/>
                  <a:gd name="T23" fmla="*/ 2147483646 h 89"/>
                  <a:gd name="T24" fmla="*/ 0 w 87"/>
                  <a:gd name="T25" fmla="*/ 2147483646 h 89"/>
                  <a:gd name="T26" fmla="*/ 0 w 87"/>
                  <a:gd name="T27" fmla="*/ 2147483646 h 89"/>
                  <a:gd name="T28" fmla="*/ 0 w 87"/>
                  <a:gd name="T29" fmla="*/ 2147483646 h 89"/>
                  <a:gd name="T30" fmla="*/ 0 w 87"/>
                  <a:gd name="T31" fmla="*/ 2147483646 h 89"/>
                  <a:gd name="T32" fmla="*/ 0 w 87"/>
                  <a:gd name="T33" fmla="*/ 0 h 89"/>
                  <a:gd name="T34" fmla="*/ 2147483646 w 87"/>
                  <a:gd name="T35" fmla="*/ 0 h 89"/>
                  <a:gd name="T36" fmla="*/ 2147483646 w 87"/>
                  <a:gd name="T37" fmla="*/ 2147483646 h 89"/>
                  <a:gd name="T38" fmla="*/ 2147483646 w 87"/>
                  <a:gd name="T39" fmla="*/ 2147483646 h 89"/>
                  <a:gd name="T40" fmla="*/ 2147483646 w 87"/>
                  <a:gd name="T41" fmla="*/ 2147483646 h 89"/>
                  <a:gd name="T42" fmla="*/ 2147483646 w 87"/>
                  <a:gd name="T43" fmla="*/ 2147483646 h 89"/>
                  <a:gd name="T44" fmla="*/ 2147483646 w 87"/>
                  <a:gd name="T45" fmla="*/ 2147483646 h 89"/>
                  <a:gd name="T46" fmla="*/ 2147483646 w 87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89">
                    <a:moveTo>
                      <a:pt x="87" y="46"/>
                    </a:moveTo>
                    <a:lnTo>
                      <a:pt x="85" y="57"/>
                    </a:lnTo>
                    <a:lnTo>
                      <a:pt x="81" y="70"/>
                    </a:lnTo>
                    <a:lnTo>
                      <a:pt x="73" y="80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6" y="89"/>
                    </a:lnTo>
                    <a:lnTo>
                      <a:pt x="25" y="85"/>
                    </a:lnTo>
                    <a:lnTo>
                      <a:pt x="13" y="80"/>
                    </a:lnTo>
                    <a:lnTo>
                      <a:pt x="5" y="70"/>
                    </a:lnTo>
                    <a:lnTo>
                      <a:pt x="0" y="57"/>
                    </a:lnTo>
                    <a:lnTo>
                      <a:pt x="0" y="46"/>
                    </a:lnTo>
                    <a:lnTo>
                      <a:pt x="0" y="32"/>
                    </a:lnTo>
                    <a:lnTo>
                      <a:pt x="5" y="21"/>
                    </a:lnTo>
                    <a:lnTo>
                      <a:pt x="13" y="10"/>
                    </a:lnTo>
                    <a:lnTo>
                      <a:pt x="25" y="4"/>
                    </a:lnTo>
                    <a:lnTo>
                      <a:pt x="36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0"/>
                    </a:lnTo>
                    <a:lnTo>
                      <a:pt x="81" y="21"/>
                    </a:lnTo>
                    <a:lnTo>
                      <a:pt x="85" y="32"/>
                    </a:lnTo>
                    <a:lnTo>
                      <a:pt x="87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0" name="Freeform 575"/>
              <p:cNvSpPr>
                <a:spLocks/>
              </p:cNvSpPr>
              <p:nvPr/>
            </p:nvSpPr>
            <p:spPr bwMode="auto">
              <a:xfrm>
                <a:off x="3451270" y="3321881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5"/>
                    </a:moveTo>
                    <a:lnTo>
                      <a:pt x="87" y="57"/>
                    </a:lnTo>
                    <a:lnTo>
                      <a:pt x="81" y="68"/>
                    </a:lnTo>
                    <a:lnTo>
                      <a:pt x="74" y="79"/>
                    </a:lnTo>
                    <a:lnTo>
                      <a:pt x="62" y="85"/>
                    </a:lnTo>
                    <a:lnTo>
                      <a:pt x="50" y="89"/>
                    </a:lnTo>
                    <a:lnTo>
                      <a:pt x="39" y="89"/>
                    </a:lnTo>
                    <a:lnTo>
                      <a:pt x="25" y="85"/>
                    </a:lnTo>
                    <a:lnTo>
                      <a:pt x="15" y="79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0"/>
                    </a:lnTo>
                    <a:lnTo>
                      <a:pt x="25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4" y="10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4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00CC00"/>
              </a:solidFill>
              <a:ln w="1588">
                <a:solidFill>
                  <a:srgbClr val="00CC00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1" name="Freeform 537"/>
              <p:cNvSpPr>
                <a:spLocks/>
              </p:cNvSpPr>
              <p:nvPr/>
            </p:nvSpPr>
            <p:spPr bwMode="auto">
              <a:xfrm>
                <a:off x="3275856" y="3356992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3"/>
                    </a:moveTo>
                    <a:lnTo>
                      <a:pt x="87" y="57"/>
                    </a:lnTo>
                    <a:lnTo>
                      <a:pt x="83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6" y="77"/>
                    </a:lnTo>
                    <a:lnTo>
                      <a:pt x="8" y="68"/>
                    </a:lnTo>
                    <a:lnTo>
                      <a:pt x="2" y="57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6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2" name="Freeform 677"/>
              <p:cNvSpPr>
                <a:spLocks/>
              </p:cNvSpPr>
              <p:nvPr/>
            </p:nvSpPr>
            <p:spPr bwMode="auto">
              <a:xfrm>
                <a:off x="3203848" y="4749527"/>
                <a:ext cx="44450" cy="47625"/>
              </a:xfrm>
              <a:custGeom>
                <a:avLst/>
                <a:gdLst>
                  <a:gd name="T0" fmla="*/ 2147483646 w 90"/>
                  <a:gd name="T1" fmla="*/ 2147483646 h 91"/>
                  <a:gd name="T2" fmla="*/ 2147483646 w 90"/>
                  <a:gd name="T3" fmla="*/ 2147483646 h 91"/>
                  <a:gd name="T4" fmla="*/ 2147483646 w 90"/>
                  <a:gd name="T5" fmla="*/ 2147483646 h 91"/>
                  <a:gd name="T6" fmla="*/ 2147483646 w 90"/>
                  <a:gd name="T7" fmla="*/ 2147483646 h 91"/>
                  <a:gd name="T8" fmla="*/ 2147483646 w 90"/>
                  <a:gd name="T9" fmla="*/ 2147483646 h 91"/>
                  <a:gd name="T10" fmla="*/ 2147483646 w 90"/>
                  <a:gd name="T11" fmla="*/ 2147483646 h 91"/>
                  <a:gd name="T12" fmla="*/ 2147483646 w 90"/>
                  <a:gd name="T13" fmla="*/ 2147483646 h 91"/>
                  <a:gd name="T14" fmla="*/ 2147483646 w 90"/>
                  <a:gd name="T15" fmla="*/ 2147483646 h 91"/>
                  <a:gd name="T16" fmla="*/ 2147483646 w 90"/>
                  <a:gd name="T17" fmla="*/ 2147483646 h 91"/>
                  <a:gd name="T18" fmla="*/ 2147483646 w 90"/>
                  <a:gd name="T19" fmla="*/ 2147483646 h 91"/>
                  <a:gd name="T20" fmla="*/ 2147483646 w 90"/>
                  <a:gd name="T21" fmla="*/ 2147483646 h 91"/>
                  <a:gd name="T22" fmla="*/ 0 w 90"/>
                  <a:gd name="T23" fmla="*/ 2147483646 h 91"/>
                  <a:gd name="T24" fmla="*/ 2147483646 w 90"/>
                  <a:gd name="T25" fmla="*/ 2147483646 h 91"/>
                  <a:gd name="T26" fmla="*/ 2147483646 w 90"/>
                  <a:gd name="T27" fmla="*/ 2147483646 h 91"/>
                  <a:gd name="T28" fmla="*/ 2147483646 w 90"/>
                  <a:gd name="T29" fmla="*/ 2147483646 h 91"/>
                  <a:gd name="T30" fmla="*/ 2147483646 w 90"/>
                  <a:gd name="T31" fmla="*/ 2147483646 h 91"/>
                  <a:gd name="T32" fmla="*/ 2147483646 w 90"/>
                  <a:gd name="T33" fmla="*/ 0 h 91"/>
                  <a:gd name="T34" fmla="*/ 2147483646 w 90"/>
                  <a:gd name="T35" fmla="*/ 0 h 91"/>
                  <a:gd name="T36" fmla="*/ 2147483646 w 90"/>
                  <a:gd name="T37" fmla="*/ 2147483646 h 91"/>
                  <a:gd name="T38" fmla="*/ 2147483646 w 90"/>
                  <a:gd name="T39" fmla="*/ 2147483646 h 91"/>
                  <a:gd name="T40" fmla="*/ 2147483646 w 90"/>
                  <a:gd name="T41" fmla="*/ 2147483646 h 91"/>
                  <a:gd name="T42" fmla="*/ 2147483646 w 90"/>
                  <a:gd name="T43" fmla="*/ 2147483646 h 91"/>
                  <a:gd name="T44" fmla="*/ 2147483646 w 90"/>
                  <a:gd name="T45" fmla="*/ 2147483646 h 91"/>
                  <a:gd name="T46" fmla="*/ 2147483646 w 90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1">
                    <a:moveTo>
                      <a:pt x="90" y="46"/>
                    </a:moveTo>
                    <a:lnTo>
                      <a:pt x="88" y="59"/>
                    </a:lnTo>
                    <a:lnTo>
                      <a:pt x="82" y="70"/>
                    </a:lnTo>
                    <a:lnTo>
                      <a:pt x="74" y="80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9" y="91"/>
                    </a:lnTo>
                    <a:lnTo>
                      <a:pt x="26" y="87"/>
                    </a:lnTo>
                    <a:lnTo>
                      <a:pt x="16" y="80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6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8" y="32"/>
                    </a:lnTo>
                    <a:lnTo>
                      <a:pt x="90" y="46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3" name="Line 462"/>
              <p:cNvSpPr>
                <a:spLocks noChangeShapeType="1"/>
              </p:cNvSpPr>
              <p:nvPr/>
            </p:nvSpPr>
            <p:spPr bwMode="auto">
              <a:xfrm flipH="1" flipV="1">
                <a:off x="8038752" y="5116712"/>
                <a:ext cx="598982" cy="312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4" name="Line 462"/>
              <p:cNvSpPr>
                <a:spLocks noChangeShapeType="1"/>
              </p:cNvSpPr>
              <p:nvPr/>
            </p:nvSpPr>
            <p:spPr bwMode="auto">
              <a:xfrm flipH="1">
                <a:off x="8038752" y="4390079"/>
                <a:ext cx="598982" cy="4189"/>
              </a:xfrm>
              <a:prstGeom prst="line">
                <a:avLst/>
              </a:prstGeom>
              <a:noFill/>
              <a:ln w="36513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4" name="Rettangolo 2113"/>
              <p:cNvSpPr/>
              <p:nvPr/>
            </p:nvSpPr>
            <p:spPr>
              <a:xfrm>
                <a:off x="6299690" y="4679287"/>
                <a:ext cx="303237" cy="1444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FFFFFF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39436" name="Freeform 436"/>
              <p:cNvSpPr>
                <a:spLocks/>
              </p:cNvSpPr>
              <p:nvPr/>
            </p:nvSpPr>
            <p:spPr bwMode="auto">
              <a:xfrm>
                <a:off x="6372200" y="4776681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70"/>
                    </a:lnTo>
                    <a:lnTo>
                      <a:pt x="74" y="79"/>
                    </a:lnTo>
                    <a:lnTo>
                      <a:pt x="64" y="85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0"/>
                    </a:lnTo>
                    <a:lnTo>
                      <a:pt x="16" y="11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7" name="Freeform 443"/>
              <p:cNvSpPr>
                <a:spLocks/>
              </p:cNvSpPr>
              <p:nvPr/>
            </p:nvSpPr>
            <p:spPr bwMode="auto">
              <a:xfrm>
                <a:off x="6444245" y="4725144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8" name="Freeform 444"/>
              <p:cNvSpPr>
                <a:spLocks/>
              </p:cNvSpPr>
              <p:nvPr/>
            </p:nvSpPr>
            <p:spPr bwMode="auto">
              <a:xfrm flipV="1">
                <a:off x="6445102" y="4812325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5"/>
                    </a:moveTo>
                    <a:lnTo>
                      <a:pt x="87" y="56"/>
                    </a:lnTo>
                    <a:lnTo>
                      <a:pt x="81" y="67"/>
                    </a:lnTo>
                    <a:lnTo>
                      <a:pt x="73" y="79"/>
                    </a:lnTo>
                    <a:lnTo>
                      <a:pt x="62" y="84"/>
                    </a:lnTo>
                    <a:lnTo>
                      <a:pt x="50" y="88"/>
                    </a:lnTo>
                    <a:lnTo>
                      <a:pt x="38" y="88"/>
                    </a:lnTo>
                    <a:lnTo>
                      <a:pt x="25" y="84"/>
                    </a:lnTo>
                    <a:lnTo>
                      <a:pt x="15" y="79"/>
                    </a:lnTo>
                    <a:lnTo>
                      <a:pt x="7" y="67"/>
                    </a:lnTo>
                    <a:lnTo>
                      <a:pt x="2" y="56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0"/>
                    </a:lnTo>
                    <a:lnTo>
                      <a:pt x="15" y="9"/>
                    </a:lnTo>
                    <a:lnTo>
                      <a:pt x="25" y="3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3" y="9"/>
                    </a:lnTo>
                    <a:lnTo>
                      <a:pt x="81" y="20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39" name="Freeform 714"/>
              <p:cNvSpPr>
                <a:spLocks/>
              </p:cNvSpPr>
              <p:nvPr/>
            </p:nvSpPr>
            <p:spPr bwMode="auto">
              <a:xfrm>
                <a:off x="5750098" y="4749527"/>
                <a:ext cx="46038" cy="47625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2147483646 w 89"/>
                  <a:gd name="T13" fmla="*/ 2147483646 h 88"/>
                  <a:gd name="T14" fmla="*/ 2147483646 w 89"/>
                  <a:gd name="T15" fmla="*/ 2147483646 h 88"/>
                  <a:gd name="T16" fmla="*/ 2147483646 w 89"/>
                  <a:gd name="T17" fmla="*/ 2147483646 h 88"/>
                  <a:gd name="T18" fmla="*/ 2147483646 w 89"/>
                  <a:gd name="T19" fmla="*/ 2147483646 h 88"/>
                  <a:gd name="T20" fmla="*/ 2147483646 w 89"/>
                  <a:gd name="T21" fmla="*/ 2147483646 h 88"/>
                  <a:gd name="T22" fmla="*/ 0 w 89"/>
                  <a:gd name="T23" fmla="*/ 2147483646 h 88"/>
                  <a:gd name="T24" fmla="*/ 2147483646 w 89"/>
                  <a:gd name="T25" fmla="*/ 2147483646 h 88"/>
                  <a:gd name="T26" fmla="*/ 2147483646 w 89"/>
                  <a:gd name="T27" fmla="*/ 2147483646 h 88"/>
                  <a:gd name="T28" fmla="*/ 2147483646 w 89"/>
                  <a:gd name="T29" fmla="*/ 2147483646 h 88"/>
                  <a:gd name="T30" fmla="*/ 2147483646 w 89"/>
                  <a:gd name="T31" fmla="*/ 2147483646 h 88"/>
                  <a:gd name="T32" fmla="*/ 2147483646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3" y="79"/>
                    </a:lnTo>
                    <a:lnTo>
                      <a:pt x="63" y="85"/>
                    </a:lnTo>
                    <a:lnTo>
                      <a:pt x="52" y="88"/>
                    </a:lnTo>
                    <a:lnTo>
                      <a:pt x="38" y="88"/>
                    </a:lnTo>
                    <a:lnTo>
                      <a:pt x="27" y="85"/>
                    </a:lnTo>
                    <a:lnTo>
                      <a:pt x="15" y="79"/>
                    </a:lnTo>
                    <a:lnTo>
                      <a:pt x="7" y="68"/>
                    </a:lnTo>
                    <a:lnTo>
                      <a:pt x="1" y="56"/>
                    </a:lnTo>
                    <a:lnTo>
                      <a:pt x="0" y="43"/>
                    </a:lnTo>
                    <a:lnTo>
                      <a:pt x="1" y="32"/>
                    </a:lnTo>
                    <a:lnTo>
                      <a:pt x="7" y="20"/>
                    </a:lnTo>
                    <a:lnTo>
                      <a:pt x="15" y="9"/>
                    </a:lnTo>
                    <a:lnTo>
                      <a:pt x="27" y="3"/>
                    </a:lnTo>
                    <a:lnTo>
                      <a:pt x="38" y="0"/>
                    </a:lnTo>
                    <a:lnTo>
                      <a:pt x="52" y="0"/>
                    </a:lnTo>
                    <a:lnTo>
                      <a:pt x="63" y="3"/>
                    </a:lnTo>
                    <a:lnTo>
                      <a:pt x="73" y="9"/>
                    </a:lnTo>
                    <a:lnTo>
                      <a:pt x="83" y="20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0" name="Freeform 428"/>
              <p:cNvSpPr>
                <a:spLocks/>
              </p:cNvSpPr>
              <p:nvPr/>
            </p:nvSpPr>
            <p:spPr bwMode="auto">
              <a:xfrm flipV="1">
                <a:off x="7561334" y="4715056"/>
                <a:ext cx="45719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6"/>
                    </a:moveTo>
                    <a:lnTo>
                      <a:pt x="87" y="59"/>
                    </a:lnTo>
                    <a:lnTo>
                      <a:pt x="83" y="70"/>
                    </a:lnTo>
                    <a:lnTo>
                      <a:pt x="74" y="80"/>
                    </a:lnTo>
                    <a:lnTo>
                      <a:pt x="64" y="87"/>
                    </a:lnTo>
                    <a:lnTo>
                      <a:pt x="52" y="91"/>
                    </a:lnTo>
                    <a:lnTo>
                      <a:pt x="39" y="91"/>
                    </a:lnTo>
                    <a:lnTo>
                      <a:pt x="27" y="87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9"/>
                    </a:lnTo>
                    <a:lnTo>
                      <a:pt x="0" y="46"/>
                    </a:lnTo>
                    <a:lnTo>
                      <a:pt x="2" y="33"/>
                    </a:lnTo>
                    <a:lnTo>
                      <a:pt x="8" y="21"/>
                    </a:lnTo>
                    <a:lnTo>
                      <a:pt x="15" y="12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4"/>
                    </a:lnTo>
                    <a:lnTo>
                      <a:pt x="74" y="12"/>
                    </a:lnTo>
                    <a:lnTo>
                      <a:pt x="83" y="21"/>
                    </a:lnTo>
                    <a:lnTo>
                      <a:pt x="87" y="33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1" name="Line 171"/>
              <p:cNvSpPr>
                <a:spLocks noChangeShapeType="1"/>
              </p:cNvSpPr>
              <p:nvPr/>
            </p:nvSpPr>
            <p:spPr bwMode="auto">
              <a:xfrm>
                <a:off x="7134918" y="4597461"/>
                <a:ext cx="3175" cy="219075"/>
              </a:xfrm>
              <a:prstGeom prst="line">
                <a:avLst/>
              </a:prstGeom>
              <a:noFill/>
              <a:ln w="36513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1419" tIns="45709" rIns="91419" bIns="4570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2" name="Freeform 411"/>
              <p:cNvSpPr>
                <a:spLocks/>
              </p:cNvSpPr>
              <p:nvPr/>
            </p:nvSpPr>
            <p:spPr bwMode="auto">
              <a:xfrm>
                <a:off x="7062436" y="4581128"/>
                <a:ext cx="45719" cy="369332"/>
              </a:xfrm>
              <a:custGeom>
                <a:avLst/>
                <a:gdLst>
                  <a:gd name="T0" fmla="*/ 2147483646 w 90"/>
                  <a:gd name="T1" fmla="*/ 2147483646 h 90"/>
                  <a:gd name="T2" fmla="*/ 2147483646 w 90"/>
                  <a:gd name="T3" fmla="*/ 2147483646 h 90"/>
                  <a:gd name="T4" fmla="*/ 2147483646 w 90"/>
                  <a:gd name="T5" fmla="*/ 2147483646 h 90"/>
                  <a:gd name="T6" fmla="*/ 2147483646 w 90"/>
                  <a:gd name="T7" fmla="*/ 2147483646 h 90"/>
                  <a:gd name="T8" fmla="*/ 2147483646 w 90"/>
                  <a:gd name="T9" fmla="*/ 2147483646 h 90"/>
                  <a:gd name="T10" fmla="*/ 2147483646 w 90"/>
                  <a:gd name="T11" fmla="*/ 2147483646 h 90"/>
                  <a:gd name="T12" fmla="*/ 0 w 90"/>
                  <a:gd name="T13" fmla="*/ 2147483646 h 90"/>
                  <a:gd name="T14" fmla="*/ 0 w 90"/>
                  <a:gd name="T15" fmla="*/ 2147483646 h 90"/>
                  <a:gd name="T16" fmla="*/ 0 w 90"/>
                  <a:gd name="T17" fmla="*/ 2147483646 h 90"/>
                  <a:gd name="T18" fmla="*/ 0 w 90"/>
                  <a:gd name="T19" fmla="*/ 2147483646 h 90"/>
                  <a:gd name="T20" fmla="*/ 0 w 90"/>
                  <a:gd name="T21" fmla="*/ 2147483646 h 90"/>
                  <a:gd name="T22" fmla="*/ 0 w 90"/>
                  <a:gd name="T23" fmla="*/ 2147483646 h 90"/>
                  <a:gd name="T24" fmla="*/ 0 w 90"/>
                  <a:gd name="T25" fmla="*/ 2147483646 h 90"/>
                  <a:gd name="T26" fmla="*/ 0 w 90"/>
                  <a:gd name="T27" fmla="*/ 2147483646 h 90"/>
                  <a:gd name="T28" fmla="*/ 0 w 90"/>
                  <a:gd name="T29" fmla="*/ 2147483646 h 90"/>
                  <a:gd name="T30" fmla="*/ 0 w 90"/>
                  <a:gd name="T31" fmla="*/ 2147483646 h 90"/>
                  <a:gd name="T32" fmla="*/ 0 w 90"/>
                  <a:gd name="T33" fmla="*/ 0 h 90"/>
                  <a:gd name="T34" fmla="*/ 2147483646 w 90"/>
                  <a:gd name="T35" fmla="*/ 0 h 90"/>
                  <a:gd name="T36" fmla="*/ 2147483646 w 90"/>
                  <a:gd name="T37" fmla="*/ 2147483646 h 90"/>
                  <a:gd name="T38" fmla="*/ 2147483646 w 90"/>
                  <a:gd name="T39" fmla="*/ 2147483646 h 90"/>
                  <a:gd name="T40" fmla="*/ 2147483646 w 90"/>
                  <a:gd name="T41" fmla="*/ 2147483646 h 90"/>
                  <a:gd name="T42" fmla="*/ 2147483646 w 90"/>
                  <a:gd name="T43" fmla="*/ 2147483646 h 90"/>
                  <a:gd name="T44" fmla="*/ 2147483646 w 90"/>
                  <a:gd name="T45" fmla="*/ 2147483646 h 90"/>
                  <a:gd name="T46" fmla="*/ 2147483646 w 90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90" h="90">
                    <a:moveTo>
                      <a:pt x="90" y="45"/>
                    </a:moveTo>
                    <a:lnTo>
                      <a:pt x="88" y="58"/>
                    </a:lnTo>
                    <a:lnTo>
                      <a:pt x="84" y="70"/>
                    </a:lnTo>
                    <a:lnTo>
                      <a:pt x="74" y="79"/>
                    </a:lnTo>
                    <a:lnTo>
                      <a:pt x="64" y="87"/>
                    </a:lnTo>
                    <a:lnTo>
                      <a:pt x="53" y="90"/>
                    </a:lnTo>
                    <a:lnTo>
                      <a:pt x="39" y="90"/>
                    </a:lnTo>
                    <a:lnTo>
                      <a:pt x="28" y="87"/>
                    </a:lnTo>
                    <a:lnTo>
                      <a:pt x="16" y="79"/>
                    </a:lnTo>
                    <a:lnTo>
                      <a:pt x="8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6" y="11"/>
                    </a:lnTo>
                    <a:lnTo>
                      <a:pt x="28" y="4"/>
                    </a:lnTo>
                    <a:lnTo>
                      <a:pt x="39" y="0"/>
                    </a:lnTo>
                    <a:lnTo>
                      <a:pt x="53" y="0"/>
                    </a:lnTo>
                    <a:lnTo>
                      <a:pt x="64" y="4"/>
                    </a:lnTo>
                    <a:lnTo>
                      <a:pt x="74" y="11"/>
                    </a:lnTo>
                    <a:lnTo>
                      <a:pt x="84" y="21"/>
                    </a:lnTo>
                    <a:lnTo>
                      <a:pt x="88" y="32"/>
                    </a:lnTo>
                    <a:lnTo>
                      <a:pt x="90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3" name="Freeform 417"/>
              <p:cNvSpPr>
                <a:spLocks/>
              </p:cNvSpPr>
              <p:nvPr/>
            </p:nvSpPr>
            <p:spPr bwMode="auto">
              <a:xfrm>
                <a:off x="6804248" y="4606756"/>
                <a:ext cx="45719" cy="369332"/>
              </a:xfrm>
              <a:custGeom>
                <a:avLst/>
                <a:gdLst>
                  <a:gd name="T0" fmla="*/ 2147483646 w 87"/>
                  <a:gd name="T1" fmla="*/ 2147483646 h 90"/>
                  <a:gd name="T2" fmla="*/ 2147483646 w 87"/>
                  <a:gd name="T3" fmla="*/ 2147483646 h 90"/>
                  <a:gd name="T4" fmla="*/ 2147483646 w 87"/>
                  <a:gd name="T5" fmla="*/ 2147483646 h 90"/>
                  <a:gd name="T6" fmla="*/ 2147483646 w 87"/>
                  <a:gd name="T7" fmla="*/ 2147483646 h 90"/>
                  <a:gd name="T8" fmla="*/ 2147483646 w 87"/>
                  <a:gd name="T9" fmla="*/ 2147483646 h 90"/>
                  <a:gd name="T10" fmla="*/ 2147483646 w 87"/>
                  <a:gd name="T11" fmla="*/ 2147483646 h 90"/>
                  <a:gd name="T12" fmla="*/ 0 w 87"/>
                  <a:gd name="T13" fmla="*/ 2147483646 h 90"/>
                  <a:gd name="T14" fmla="*/ 0 w 87"/>
                  <a:gd name="T15" fmla="*/ 2147483646 h 90"/>
                  <a:gd name="T16" fmla="*/ 0 w 87"/>
                  <a:gd name="T17" fmla="*/ 2147483646 h 90"/>
                  <a:gd name="T18" fmla="*/ 0 w 87"/>
                  <a:gd name="T19" fmla="*/ 2147483646 h 90"/>
                  <a:gd name="T20" fmla="*/ 0 w 87"/>
                  <a:gd name="T21" fmla="*/ 2147483646 h 90"/>
                  <a:gd name="T22" fmla="*/ 0 w 87"/>
                  <a:gd name="T23" fmla="*/ 2147483646 h 90"/>
                  <a:gd name="T24" fmla="*/ 0 w 87"/>
                  <a:gd name="T25" fmla="*/ 2147483646 h 90"/>
                  <a:gd name="T26" fmla="*/ 0 w 87"/>
                  <a:gd name="T27" fmla="*/ 2147483646 h 90"/>
                  <a:gd name="T28" fmla="*/ 0 w 87"/>
                  <a:gd name="T29" fmla="*/ 2147483646 h 90"/>
                  <a:gd name="T30" fmla="*/ 0 w 87"/>
                  <a:gd name="T31" fmla="*/ 2147483646 h 90"/>
                  <a:gd name="T32" fmla="*/ 0 w 87"/>
                  <a:gd name="T33" fmla="*/ 0 h 90"/>
                  <a:gd name="T34" fmla="*/ 2147483646 w 87"/>
                  <a:gd name="T35" fmla="*/ 0 h 90"/>
                  <a:gd name="T36" fmla="*/ 2147483646 w 87"/>
                  <a:gd name="T37" fmla="*/ 2147483646 h 90"/>
                  <a:gd name="T38" fmla="*/ 2147483646 w 87"/>
                  <a:gd name="T39" fmla="*/ 2147483646 h 90"/>
                  <a:gd name="T40" fmla="*/ 2147483646 w 87"/>
                  <a:gd name="T41" fmla="*/ 2147483646 h 90"/>
                  <a:gd name="T42" fmla="*/ 2147483646 w 87"/>
                  <a:gd name="T43" fmla="*/ 2147483646 h 90"/>
                  <a:gd name="T44" fmla="*/ 2147483646 w 87"/>
                  <a:gd name="T45" fmla="*/ 2147483646 h 90"/>
                  <a:gd name="T46" fmla="*/ 2147483646 w 87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7" h="90">
                    <a:moveTo>
                      <a:pt x="87" y="45"/>
                    </a:moveTo>
                    <a:lnTo>
                      <a:pt x="85" y="58"/>
                    </a:lnTo>
                    <a:lnTo>
                      <a:pt x="81" y="69"/>
                    </a:lnTo>
                    <a:lnTo>
                      <a:pt x="72" y="79"/>
                    </a:lnTo>
                    <a:lnTo>
                      <a:pt x="62" y="86"/>
                    </a:lnTo>
                    <a:lnTo>
                      <a:pt x="50" y="90"/>
                    </a:lnTo>
                    <a:lnTo>
                      <a:pt x="37" y="90"/>
                    </a:lnTo>
                    <a:lnTo>
                      <a:pt x="25" y="86"/>
                    </a:lnTo>
                    <a:lnTo>
                      <a:pt x="13" y="79"/>
                    </a:lnTo>
                    <a:lnTo>
                      <a:pt x="6" y="69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2"/>
                    </a:lnTo>
                    <a:lnTo>
                      <a:pt x="6" y="20"/>
                    </a:lnTo>
                    <a:lnTo>
                      <a:pt x="13" y="11"/>
                    </a:lnTo>
                    <a:lnTo>
                      <a:pt x="25" y="3"/>
                    </a:lnTo>
                    <a:lnTo>
                      <a:pt x="37" y="0"/>
                    </a:lnTo>
                    <a:lnTo>
                      <a:pt x="50" y="0"/>
                    </a:lnTo>
                    <a:lnTo>
                      <a:pt x="62" y="3"/>
                    </a:lnTo>
                    <a:lnTo>
                      <a:pt x="72" y="11"/>
                    </a:lnTo>
                    <a:lnTo>
                      <a:pt x="81" y="20"/>
                    </a:lnTo>
                    <a:lnTo>
                      <a:pt x="85" y="32"/>
                    </a:lnTo>
                    <a:lnTo>
                      <a:pt x="87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4" name="Freeform 425"/>
              <p:cNvSpPr>
                <a:spLocks/>
              </p:cNvSpPr>
              <p:nvPr/>
            </p:nvSpPr>
            <p:spPr bwMode="auto">
              <a:xfrm>
                <a:off x="6949011" y="4509120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7"/>
                    </a:lnTo>
                    <a:lnTo>
                      <a:pt x="74" y="77"/>
                    </a:lnTo>
                    <a:lnTo>
                      <a:pt x="64" y="84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7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8"/>
                    </a:lnTo>
                    <a:lnTo>
                      <a:pt x="16" y="9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1" y="18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5" name="Freeform 441"/>
              <p:cNvSpPr>
                <a:spLocks/>
              </p:cNvSpPr>
              <p:nvPr/>
            </p:nvSpPr>
            <p:spPr bwMode="auto">
              <a:xfrm>
                <a:off x="7078154" y="4664252"/>
                <a:ext cx="64570" cy="369332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2147483646 w 89"/>
                  <a:gd name="T9" fmla="*/ 2147483646 h 91"/>
                  <a:gd name="T10" fmla="*/ 2147483646 w 89"/>
                  <a:gd name="T11" fmla="*/ 2147483646 h 91"/>
                  <a:gd name="T12" fmla="*/ 0 w 89"/>
                  <a:gd name="T13" fmla="*/ 2147483646 h 91"/>
                  <a:gd name="T14" fmla="*/ 0 w 89"/>
                  <a:gd name="T15" fmla="*/ 2147483646 h 91"/>
                  <a:gd name="T16" fmla="*/ 0 w 89"/>
                  <a:gd name="T17" fmla="*/ 2147483646 h 91"/>
                  <a:gd name="T18" fmla="*/ 0 w 89"/>
                  <a:gd name="T19" fmla="*/ 2147483646 h 91"/>
                  <a:gd name="T20" fmla="*/ 0 w 89"/>
                  <a:gd name="T21" fmla="*/ 2147483646 h 91"/>
                  <a:gd name="T22" fmla="*/ 0 w 89"/>
                  <a:gd name="T23" fmla="*/ 2147483646 h 91"/>
                  <a:gd name="T24" fmla="*/ 0 w 89"/>
                  <a:gd name="T25" fmla="*/ 2147483646 h 91"/>
                  <a:gd name="T26" fmla="*/ 0 w 89"/>
                  <a:gd name="T27" fmla="*/ 2147483646 h 91"/>
                  <a:gd name="T28" fmla="*/ 0 w 89"/>
                  <a:gd name="T29" fmla="*/ 2147483646 h 91"/>
                  <a:gd name="T30" fmla="*/ 0 w 89"/>
                  <a:gd name="T31" fmla="*/ 2147483646 h 91"/>
                  <a:gd name="T32" fmla="*/ 0 w 89"/>
                  <a:gd name="T33" fmla="*/ 0 h 91"/>
                  <a:gd name="T34" fmla="*/ 2147483646 w 89"/>
                  <a:gd name="T35" fmla="*/ 0 h 91"/>
                  <a:gd name="T36" fmla="*/ 2147483646 w 89"/>
                  <a:gd name="T37" fmla="*/ 2147483646 h 91"/>
                  <a:gd name="T38" fmla="*/ 2147483646 w 89"/>
                  <a:gd name="T39" fmla="*/ 2147483646 h 91"/>
                  <a:gd name="T40" fmla="*/ 2147483646 w 89"/>
                  <a:gd name="T41" fmla="*/ 2147483646 h 91"/>
                  <a:gd name="T42" fmla="*/ 2147483646 w 89"/>
                  <a:gd name="T43" fmla="*/ 2147483646 h 91"/>
                  <a:gd name="T44" fmla="*/ 2147483646 w 89"/>
                  <a:gd name="T45" fmla="*/ 2147483646 h 91"/>
                  <a:gd name="T46" fmla="*/ 2147483646 w 89"/>
                  <a:gd name="T47" fmla="*/ 2147483646 h 9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1">
                    <a:moveTo>
                      <a:pt x="89" y="45"/>
                    </a:moveTo>
                    <a:lnTo>
                      <a:pt x="87" y="59"/>
                    </a:lnTo>
                    <a:lnTo>
                      <a:pt x="82" y="70"/>
                    </a:lnTo>
                    <a:lnTo>
                      <a:pt x="74" y="79"/>
                    </a:lnTo>
                    <a:lnTo>
                      <a:pt x="62" y="87"/>
                    </a:lnTo>
                    <a:lnTo>
                      <a:pt x="51" y="91"/>
                    </a:lnTo>
                    <a:lnTo>
                      <a:pt x="37" y="91"/>
                    </a:lnTo>
                    <a:lnTo>
                      <a:pt x="25" y="87"/>
                    </a:lnTo>
                    <a:lnTo>
                      <a:pt x="16" y="79"/>
                    </a:lnTo>
                    <a:lnTo>
                      <a:pt x="6" y="70"/>
                    </a:lnTo>
                    <a:lnTo>
                      <a:pt x="2" y="59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6" y="21"/>
                    </a:lnTo>
                    <a:lnTo>
                      <a:pt x="16" y="12"/>
                    </a:lnTo>
                    <a:lnTo>
                      <a:pt x="25" y="4"/>
                    </a:lnTo>
                    <a:lnTo>
                      <a:pt x="37" y="0"/>
                    </a:lnTo>
                    <a:lnTo>
                      <a:pt x="51" y="0"/>
                    </a:lnTo>
                    <a:lnTo>
                      <a:pt x="62" y="4"/>
                    </a:lnTo>
                    <a:lnTo>
                      <a:pt x="74" y="12"/>
                    </a:lnTo>
                    <a:lnTo>
                      <a:pt x="82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6" name="Freeform 426"/>
              <p:cNvSpPr>
                <a:spLocks/>
              </p:cNvSpPr>
              <p:nvPr/>
            </p:nvSpPr>
            <p:spPr bwMode="auto">
              <a:xfrm flipV="1">
                <a:off x="6725697" y="4696599"/>
                <a:ext cx="45719" cy="369332"/>
              </a:xfrm>
              <a:custGeom>
                <a:avLst/>
                <a:gdLst>
                  <a:gd name="T0" fmla="*/ 2147483646 w 89"/>
                  <a:gd name="T1" fmla="*/ 2147483646 h 90"/>
                  <a:gd name="T2" fmla="*/ 2147483646 w 89"/>
                  <a:gd name="T3" fmla="*/ 2147483646 h 90"/>
                  <a:gd name="T4" fmla="*/ 2147483646 w 89"/>
                  <a:gd name="T5" fmla="*/ 2147483646 h 90"/>
                  <a:gd name="T6" fmla="*/ 2147483646 w 89"/>
                  <a:gd name="T7" fmla="*/ 2147483646 h 90"/>
                  <a:gd name="T8" fmla="*/ 2147483646 w 89"/>
                  <a:gd name="T9" fmla="*/ 2147483646 h 90"/>
                  <a:gd name="T10" fmla="*/ 2147483646 w 89"/>
                  <a:gd name="T11" fmla="*/ 2147483646 h 90"/>
                  <a:gd name="T12" fmla="*/ 0 w 89"/>
                  <a:gd name="T13" fmla="*/ 2147483646 h 90"/>
                  <a:gd name="T14" fmla="*/ 0 w 89"/>
                  <a:gd name="T15" fmla="*/ 2147483646 h 90"/>
                  <a:gd name="T16" fmla="*/ 0 w 89"/>
                  <a:gd name="T17" fmla="*/ 2147483646 h 90"/>
                  <a:gd name="T18" fmla="*/ 0 w 89"/>
                  <a:gd name="T19" fmla="*/ 2147483646 h 90"/>
                  <a:gd name="T20" fmla="*/ 0 w 89"/>
                  <a:gd name="T21" fmla="*/ 2147483646 h 90"/>
                  <a:gd name="T22" fmla="*/ 0 w 89"/>
                  <a:gd name="T23" fmla="*/ 2147483646 h 90"/>
                  <a:gd name="T24" fmla="*/ 0 w 89"/>
                  <a:gd name="T25" fmla="*/ 2147483646 h 90"/>
                  <a:gd name="T26" fmla="*/ 0 w 89"/>
                  <a:gd name="T27" fmla="*/ 2147483646 h 90"/>
                  <a:gd name="T28" fmla="*/ 0 w 89"/>
                  <a:gd name="T29" fmla="*/ 2147483646 h 90"/>
                  <a:gd name="T30" fmla="*/ 0 w 89"/>
                  <a:gd name="T31" fmla="*/ 2147483646 h 90"/>
                  <a:gd name="T32" fmla="*/ 0 w 89"/>
                  <a:gd name="T33" fmla="*/ 0 h 90"/>
                  <a:gd name="T34" fmla="*/ 2147483646 w 89"/>
                  <a:gd name="T35" fmla="*/ 0 h 90"/>
                  <a:gd name="T36" fmla="*/ 2147483646 w 89"/>
                  <a:gd name="T37" fmla="*/ 2147483646 h 90"/>
                  <a:gd name="T38" fmla="*/ 2147483646 w 89"/>
                  <a:gd name="T39" fmla="*/ 2147483646 h 90"/>
                  <a:gd name="T40" fmla="*/ 2147483646 w 89"/>
                  <a:gd name="T41" fmla="*/ 2147483646 h 90"/>
                  <a:gd name="T42" fmla="*/ 2147483646 w 89"/>
                  <a:gd name="T43" fmla="*/ 2147483646 h 90"/>
                  <a:gd name="T44" fmla="*/ 2147483646 w 89"/>
                  <a:gd name="T45" fmla="*/ 2147483646 h 90"/>
                  <a:gd name="T46" fmla="*/ 2147483646 w 89"/>
                  <a:gd name="T47" fmla="*/ 2147483646 h 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90">
                    <a:moveTo>
                      <a:pt x="89" y="45"/>
                    </a:moveTo>
                    <a:lnTo>
                      <a:pt x="87" y="58"/>
                    </a:lnTo>
                    <a:lnTo>
                      <a:pt x="81" y="70"/>
                    </a:lnTo>
                    <a:lnTo>
                      <a:pt x="73" y="79"/>
                    </a:lnTo>
                    <a:lnTo>
                      <a:pt x="62" y="87"/>
                    </a:lnTo>
                    <a:lnTo>
                      <a:pt x="50" y="90"/>
                    </a:lnTo>
                    <a:lnTo>
                      <a:pt x="38" y="90"/>
                    </a:lnTo>
                    <a:lnTo>
                      <a:pt x="25" y="87"/>
                    </a:lnTo>
                    <a:lnTo>
                      <a:pt x="15" y="79"/>
                    </a:lnTo>
                    <a:lnTo>
                      <a:pt x="7" y="70"/>
                    </a:lnTo>
                    <a:lnTo>
                      <a:pt x="2" y="58"/>
                    </a:lnTo>
                    <a:lnTo>
                      <a:pt x="0" y="45"/>
                    </a:lnTo>
                    <a:lnTo>
                      <a:pt x="2" y="32"/>
                    </a:lnTo>
                    <a:lnTo>
                      <a:pt x="7" y="21"/>
                    </a:lnTo>
                    <a:lnTo>
                      <a:pt x="15" y="11"/>
                    </a:lnTo>
                    <a:lnTo>
                      <a:pt x="25" y="4"/>
                    </a:lnTo>
                    <a:lnTo>
                      <a:pt x="38" y="0"/>
                    </a:lnTo>
                    <a:lnTo>
                      <a:pt x="50" y="0"/>
                    </a:lnTo>
                    <a:lnTo>
                      <a:pt x="62" y="4"/>
                    </a:lnTo>
                    <a:lnTo>
                      <a:pt x="73" y="11"/>
                    </a:lnTo>
                    <a:lnTo>
                      <a:pt x="81" y="21"/>
                    </a:lnTo>
                    <a:lnTo>
                      <a:pt x="87" y="32"/>
                    </a:lnTo>
                    <a:lnTo>
                      <a:pt x="89" y="45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7" name="Freeform 438"/>
              <p:cNvSpPr>
                <a:spLocks/>
              </p:cNvSpPr>
              <p:nvPr/>
            </p:nvSpPr>
            <p:spPr bwMode="auto">
              <a:xfrm>
                <a:off x="6588224" y="4751433"/>
                <a:ext cx="45719" cy="369332"/>
              </a:xfrm>
              <a:custGeom>
                <a:avLst/>
                <a:gdLst>
                  <a:gd name="T0" fmla="*/ 2147483646 w 89"/>
                  <a:gd name="T1" fmla="*/ 2147483646 h 89"/>
                  <a:gd name="T2" fmla="*/ 2147483646 w 89"/>
                  <a:gd name="T3" fmla="*/ 2147483646 h 89"/>
                  <a:gd name="T4" fmla="*/ 2147483646 w 89"/>
                  <a:gd name="T5" fmla="*/ 2147483646 h 89"/>
                  <a:gd name="T6" fmla="*/ 2147483646 w 89"/>
                  <a:gd name="T7" fmla="*/ 2147483646 h 89"/>
                  <a:gd name="T8" fmla="*/ 2147483646 w 89"/>
                  <a:gd name="T9" fmla="*/ 2147483646 h 89"/>
                  <a:gd name="T10" fmla="*/ 2147483646 w 89"/>
                  <a:gd name="T11" fmla="*/ 2147483646 h 89"/>
                  <a:gd name="T12" fmla="*/ 0 w 89"/>
                  <a:gd name="T13" fmla="*/ 2147483646 h 89"/>
                  <a:gd name="T14" fmla="*/ 0 w 89"/>
                  <a:gd name="T15" fmla="*/ 2147483646 h 89"/>
                  <a:gd name="T16" fmla="*/ 0 w 89"/>
                  <a:gd name="T17" fmla="*/ 2147483646 h 89"/>
                  <a:gd name="T18" fmla="*/ 0 w 89"/>
                  <a:gd name="T19" fmla="*/ 2147483646 h 89"/>
                  <a:gd name="T20" fmla="*/ 0 w 89"/>
                  <a:gd name="T21" fmla="*/ 2147483646 h 89"/>
                  <a:gd name="T22" fmla="*/ 0 w 89"/>
                  <a:gd name="T23" fmla="*/ 2147483646 h 89"/>
                  <a:gd name="T24" fmla="*/ 0 w 89"/>
                  <a:gd name="T25" fmla="*/ 2147483646 h 89"/>
                  <a:gd name="T26" fmla="*/ 0 w 89"/>
                  <a:gd name="T27" fmla="*/ 2147483646 h 89"/>
                  <a:gd name="T28" fmla="*/ 0 w 89"/>
                  <a:gd name="T29" fmla="*/ 2147483646 h 89"/>
                  <a:gd name="T30" fmla="*/ 0 w 89"/>
                  <a:gd name="T31" fmla="*/ 2147483646 h 89"/>
                  <a:gd name="T32" fmla="*/ 0 w 89"/>
                  <a:gd name="T33" fmla="*/ 0 h 89"/>
                  <a:gd name="T34" fmla="*/ 2147483646 w 89"/>
                  <a:gd name="T35" fmla="*/ 0 h 89"/>
                  <a:gd name="T36" fmla="*/ 2147483646 w 89"/>
                  <a:gd name="T37" fmla="*/ 2147483646 h 89"/>
                  <a:gd name="T38" fmla="*/ 2147483646 w 89"/>
                  <a:gd name="T39" fmla="*/ 2147483646 h 89"/>
                  <a:gd name="T40" fmla="*/ 2147483646 w 89"/>
                  <a:gd name="T41" fmla="*/ 2147483646 h 89"/>
                  <a:gd name="T42" fmla="*/ 2147483646 w 89"/>
                  <a:gd name="T43" fmla="*/ 2147483646 h 89"/>
                  <a:gd name="T44" fmla="*/ 2147483646 w 89"/>
                  <a:gd name="T45" fmla="*/ 2147483646 h 89"/>
                  <a:gd name="T46" fmla="*/ 2147483646 w 89"/>
                  <a:gd name="T47" fmla="*/ 2147483646 h 8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9">
                    <a:moveTo>
                      <a:pt x="89" y="46"/>
                    </a:moveTo>
                    <a:lnTo>
                      <a:pt x="87" y="57"/>
                    </a:lnTo>
                    <a:lnTo>
                      <a:pt x="83" y="70"/>
                    </a:lnTo>
                    <a:lnTo>
                      <a:pt x="74" y="80"/>
                    </a:lnTo>
                    <a:lnTo>
                      <a:pt x="64" y="85"/>
                    </a:lnTo>
                    <a:lnTo>
                      <a:pt x="52" y="89"/>
                    </a:lnTo>
                    <a:lnTo>
                      <a:pt x="39" y="89"/>
                    </a:lnTo>
                    <a:lnTo>
                      <a:pt x="27" y="85"/>
                    </a:lnTo>
                    <a:lnTo>
                      <a:pt x="15" y="80"/>
                    </a:lnTo>
                    <a:lnTo>
                      <a:pt x="8" y="70"/>
                    </a:lnTo>
                    <a:lnTo>
                      <a:pt x="2" y="57"/>
                    </a:lnTo>
                    <a:lnTo>
                      <a:pt x="0" y="46"/>
                    </a:lnTo>
                    <a:lnTo>
                      <a:pt x="2" y="32"/>
                    </a:lnTo>
                    <a:lnTo>
                      <a:pt x="8" y="21"/>
                    </a:lnTo>
                    <a:lnTo>
                      <a:pt x="15" y="10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4"/>
                    </a:lnTo>
                    <a:lnTo>
                      <a:pt x="74" y="10"/>
                    </a:lnTo>
                    <a:lnTo>
                      <a:pt x="83" y="21"/>
                    </a:lnTo>
                    <a:lnTo>
                      <a:pt x="87" y="32"/>
                    </a:lnTo>
                    <a:lnTo>
                      <a:pt x="89" y="46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8" name="Freeform 439"/>
              <p:cNvSpPr>
                <a:spLocks/>
              </p:cNvSpPr>
              <p:nvPr/>
            </p:nvSpPr>
            <p:spPr bwMode="auto">
              <a:xfrm>
                <a:off x="6660232" y="4927318"/>
                <a:ext cx="47908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3" y="68"/>
                    </a:lnTo>
                    <a:lnTo>
                      <a:pt x="74" y="77"/>
                    </a:lnTo>
                    <a:lnTo>
                      <a:pt x="64" y="85"/>
                    </a:lnTo>
                    <a:lnTo>
                      <a:pt x="52" y="88"/>
                    </a:lnTo>
                    <a:lnTo>
                      <a:pt x="39" y="88"/>
                    </a:lnTo>
                    <a:lnTo>
                      <a:pt x="27" y="85"/>
                    </a:lnTo>
                    <a:lnTo>
                      <a:pt x="15" y="77"/>
                    </a:lnTo>
                    <a:lnTo>
                      <a:pt x="8" y="68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9"/>
                    </a:lnTo>
                    <a:lnTo>
                      <a:pt x="15" y="9"/>
                    </a:lnTo>
                    <a:lnTo>
                      <a:pt x="27" y="4"/>
                    </a:lnTo>
                    <a:lnTo>
                      <a:pt x="39" y="0"/>
                    </a:lnTo>
                    <a:lnTo>
                      <a:pt x="52" y="0"/>
                    </a:lnTo>
                    <a:lnTo>
                      <a:pt x="64" y="2"/>
                    </a:lnTo>
                    <a:lnTo>
                      <a:pt x="74" y="9"/>
                    </a:lnTo>
                    <a:lnTo>
                      <a:pt x="83" y="19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449" name="Freeform 425"/>
              <p:cNvSpPr>
                <a:spLocks/>
              </p:cNvSpPr>
              <p:nvPr/>
            </p:nvSpPr>
            <p:spPr bwMode="auto">
              <a:xfrm>
                <a:off x="6804248" y="4459217"/>
                <a:ext cx="45719" cy="369332"/>
              </a:xfrm>
              <a:custGeom>
                <a:avLst/>
                <a:gdLst>
                  <a:gd name="T0" fmla="*/ 2147483646 w 89"/>
                  <a:gd name="T1" fmla="*/ 2147483646 h 88"/>
                  <a:gd name="T2" fmla="*/ 2147483646 w 89"/>
                  <a:gd name="T3" fmla="*/ 2147483646 h 88"/>
                  <a:gd name="T4" fmla="*/ 2147483646 w 89"/>
                  <a:gd name="T5" fmla="*/ 2147483646 h 88"/>
                  <a:gd name="T6" fmla="*/ 2147483646 w 89"/>
                  <a:gd name="T7" fmla="*/ 2147483646 h 88"/>
                  <a:gd name="T8" fmla="*/ 2147483646 w 89"/>
                  <a:gd name="T9" fmla="*/ 2147483646 h 88"/>
                  <a:gd name="T10" fmla="*/ 2147483646 w 89"/>
                  <a:gd name="T11" fmla="*/ 2147483646 h 88"/>
                  <a:gd name="T12" fmla="*/ 0 w 89"/>
                  <a:gd name="T13" fmla="*/ 2147483646 h 88"/>
                  <a:gd name="T14" fmla="*/ 0 w 89"/>
                  <a:gd name="T15" fmla="*/ 2147483646 h 88"/>
                  <a:gd name="T16" fmla="*/ 0 w 89"/>
                  <a:gd name="T17" fmla="*/ 2147483646 h 88"/>
                  <a:gd name="T18" fmla="*/ 0 w 89"/>
                  <a:gd name="T19" fmla="*/ 2147483646 h 88"/>
                  <a:gd name="T20" fmla="*/ 0 w 89"/>
                  <a:gd name="T21" fmla="*/ 2147483646 h 88"/>
                  <a:gd name="T22" fmla="*/ 0 w 89"/>
                  <a:gd name="T23" fmla="*/ 2147483646 h 88"/>
                  <a:gd name="T24" fmla="*/ 0 w 89"/>
                  <a:gd name="T25" fmla="*/ 2147483646 h 88"/>
                  <a:gd name="T26" fmla="*/ 0 w 89"/>
                  <a:gd name="T27" fmla="*/ 2147483646 h 88"/>
                  <a:gd name="T28" fmla="*/ 0 w 89"/>
                  <a:gd name="T29" fmla="*/ 2147483646 h 88"/>
                  <a:gd name="T30" fmla="*/ 0 w 89"/>
                  <a:gd name="T31" fmla="*/ 2147483646 h 88"/>
                  <a:gd name="T32" fmla="*/ 0 w 89"/>
                  <a:gd name="T33" fmla="*/ 0 h 88"/>
                  <a:gd name="T34" fmla="*/ 2147483646 w 89"/>
                  <a:gd name="T35" fmla="*/ 0 h 88"/>
                  <a:gd name="T36" fmla="*/ 2147483646 w 89"/>
                  <a:gd name="T37" fmla="*/ 2147483646 h 88"/>
                  <a:gd name="T38" fmla="*/ 2147483646 w 89"/>
                  <a:gd name="T39" fmla="*/ 2147483646 h 88"/>
                  <a:gd name="T40" fmla="*/ 2147483646 w 89"/>
                  <a:gd name="T41" fmla="*/ 2147483646 h 88"/>
                  <a:gd name="T42" fmla="*/ 2147483646 w 89"/>
                  <a:gd name="T43" fmla="*/ 2147483646 h 88"/>
                  <a:gd name="T44" fmla="*/ 2147483646 w 89"/>
                  <a:gd name="T45" fmla="*/ 2147483646 h 88"/>
                  <a:gd name="T46" fmla="*/ 2147483646 w 89"/>
                  <a:gd name="T47" fmla="*/ 2147483646 h 8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89" h="88">
                    <a:moveTo>
                      <a:pt x="89" y="43"/>
                    </a:moveTo>
                    <a:lnTo>
                      <a:pt x="87" y="56"/>
                    </a:lnTo>
                    <a:lnTo>
                      <a:pt x="81" y="67"/>
                    </a:lnTo>
                    <a:lnTo>
                      <a:pt x="74" y="77"/>
                    </a:lnTo>
                    <a:lnTo>
                      <a:pt x="64" y="84"/>
                    </a:lnTo>
                    <a:lnTo>
                      <a:pt x="50" y="88"/>
                    </a:lnTo>
                    <a:lnTo>
                      <a:pt x="39" y="88"/>
                    </a:lnTo>
                    <a:lnTo>
                      <a:pt x="27" y="84"/>
                    </a:lnTo>
                    <a:lnTo>
                      <a:pt x="16" y="77"/>
                    </a:lnTo>
                    <a:lnTo>
                      <a:pt x="8" y="67"/>
                    </a:lnTo>
                    <a:lnTo>
                      <a:pt x="2" y="56"/>
                    </a:lnTo>
                    <a:lnTo>
                      <a:pt x="0" y="43"/>
                    </a:lnTo>
                    <a:lnTo>
                      <a:pt x="2" y="32"/>
                    </a:lnTo>
                    <a:lnTo>
                      <a:pt x="8" y="18"/>
                    </a:lnTo>
                    <a:lnTo>
                      <a:pt x="16" y="9"/>
                    </a:lnTo>
                    <a:lnTo>
                      <a:pt x="27" y="3"/>
                    </a:lnTo>
                    <a:lnTo>
                      <a:pt x="39" y="0"/>
                    </a:lnTo>
                    <a:lnTo>
                      <a:pt x="50" y="0"/>
                    </a:lnTo>
                    <a:lnTo>
                      <a:pt x="64" y="3"/>
                    </a:lnTo>
                    <a:lnTo>
                      <a:pt x="74" y="9"/>
                    </a:lnTo>
                    <a:lnTo>
                      <a:pt x="81" y="18"/>
                    </a:lnTo>
                    <a:lnTo>
                      <a:pt x="87" y="32"/>
                    </a:lnTo>
                    <a:lnTo>
                      <a:pt x="89" y="43"/>
                    </a:lnTo>
                    <a:close/>
                  </a:path>
                </a:pathLst>
              </a:custGeom>
              <a:solidFill>
                <a:srgbClr val="333399"/>
              </a:solidFill>
              <a:ln w="1588">
                <a:solidFill>
                  <a:srgbClr val="333399"/>
                </a:solidFill>
                <a:prstDash val="solid"/>
                <a:round/>
                <a:headEnd/>
                <a:tailEnd/>
              </a:ln>
            </p:spPr>
            <p:txBody>
              <a:bodyPr lIns="0" tIns="0" rIns="0" bIns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35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093"/>
    </mc:Choice>
    <mc:Fallback>
      <p:transition spd="slow" advTm="147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o 16"/>
          <p:cNvGrpSpPr>
            <a:grpSpLocks/>
          </p:cNvGrpSpPr>
          <p:nvPr/>
        </p:nvGrpSpPr>
        <p:grpSpPr bwMode="auto">
          <a:xfrm>
            <a:off x="1957389" y="1152526"/>
            <a:ext cx="7532687" cy="523875"/>
            <a:chOff x="711573" y="4361539"/>
            <a:chExt cx="7532687" cy="523875"/>
          </a:xfrm>
        </p:grpSpPr>
        <p:sp>
          <p:nvSpPr>
            <p:cNvPr id="39999" name="Text Box 930"/>
            <p:cNvSpPr txBox="1">
              <a:spLocks noChangeArrowheads="1"/>
            </p:cNvSpPr>
            <p:nvPr/>
          </p:nvSpPr>
          <p:spPr bwMode="auto">
            <a:xfrm>
              <a:off x="711573" y="4361539"/>
              <a:ext cx="753268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6699"/>
                  </a:solidFill>
                </a:rPr>
                <a:t>Aggiunta di 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</a:t>
              </a:r>
              <a:r>
                <a:rPr lang="it-IT" altLang="it-IT" sz="2800" b="1">
                  <a:solidFill>
                    <a:srgbClr val="006699"/>
                  </a:solidFill>
                </a:rPr>
                <a:t> o di 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</a:t>
              </a:r>
              <a:r>
                <a:rPr lang="it-IT" altLang="it-IT" sz="2800" b="1">
                  <a:solidFill>
                    <a:srgbClr val="006699"/>
                  </a:solidFill>
                </a:rPr>
                <a:t>:	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 </a:t>
              </a:r>
              <a:r>
                <a:rPr lang="it-IT" altLang="it-IT" sz="2800" b="1">
                  <a:solidFill>
                    <a:srgbClr val="006699"/>
                  </a:solidFill>
                </a:rPr>
                <a:t>+  3H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	</a:t>
              </a:r>
              <a:r>
                <a:rPr lang="it-IT" altLang="it-IT" sz="2800" b="1">
                  <a:solidFill>
                    <a:srgbClr val="006699"/>
                  </a:solidFill>
                </a:rPr>
                <a:t>	2NH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</a:p>
          </p:txBody>
        </p:sp>
        <p:sp>
          <p:nvSpPr>
            <p:cNvPr id="40000" name="AutoShape 922"/>
            <p:cNvSpPr>
              <a:spLocks noChangeArrowheads="1"/>
            </p:cNvSpPr>
            <p:nvPr/>
          </p:nvSpPr>
          <p:spPr bwMode="auto">
            <a:xfrm>
              <a:off x="5885235" y="4507589"/>
              <a:ext cx="1250950" cy="160337"/>
            </a:xfrm>
            <a:prstGeom prst="rightArrow">
              <a:avLst>
                <a:gd name="adj1" fmla="val 50000"/>
                <a:gd name="adj2" fmla="val 195050"/>
              </a:avLst>
            </a:prstGeom>
            <a:gradFill rotWithShape="0">
              <a:gsLst>
                <a:gs pos="0">
                  <a:srgbClr val="184718"/>
                </a:gs>
                <a:gs pos="50000">
                  <a:srgbClr val="339933"/>
                </a:gs>
                <a:gs pos="100000">
                  <a:srgbClr val="184718"/>
                </a:gs>
              </a:gsLst>
              <a:lin ang="5400000" scaled="1"/>
            </a:gradFill>
            <a:ln w="9525">
              <a:solidFill>
                <a:srgbClr val="33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1957389" y="1728789"/>
            <a:ext cx="7532687" cy="523875"/>
            <a:chOff x="717923" y="4856839"/>
            <a:chExt cx="7532687" cy="523875"/>
          </a:xfrm>
        </p:grpSpPr>
        <p:sp>
          <p:nvSpPr>
            <p:cNvPr id="39997" name="Text Box 931"/>
            <p:cNvSpPr txBox="1">
              <a:spLocks noChangeArrowheads="1"/>
            </p:cNvSpPr>
            <p:nvPr/>
          </p:nvSpPr>
          <p:spPr bwMode="auto">
            <a:xfrm>
              <a:off x="717923" y="4856839"/>
              <a:ext cx="753268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6699"/>
                  </a:solidFill>
                </a:rPr>
                <a:t>Aggiunta di 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  <a:r>
                <a:rPr lang="it-IT" altLang="it-IT" sz="2800" b="1">
                  <a:solidFill>
                    <a:srgbClr val="006699"/>
                  </a:solidFill>
                </a:rPr>
                <a:t>:		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 </a:t>
              </a:r>
              <a:r>
                <a:rPr lang="it-IT" altLang="it-IT" sz="2800" b="1">
                  <a:solidFill>
                    <a:srgbClr val="006699"/>
                  </a:solidFill>
                </a:rPr>
                <a:t>+  3H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	</a:t>
              </a:r>
              <a:r>
                <a:rPr lang="it-IT" altLang="it-IT" sz="2800" b="1">
                  <a:solidFill>
                    <a:srgbClr val="006699"/>
                  </a:solidFill>
                </a:rPr>
                <a:t>	2NH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</a:p>
          </p:txBody>
        </p:sp>
        <p:sp>
          <p:nvSpPr>
            <p:cNvPr id="39998" name="AutoShape 923"/>
            <p:cNvSpPr>
              <a:spLocks noChangeArrowheads="1"/>
            </p:cNvSpPr>
            <p:nvPr/>
          </p:nvSpPr>
          <p:spPr bwMode="auto">
            <a:xfrm flipH="1">
              <a:off x="5842373" y="4996539"/>
              <a:ext cx="1250950" cy="153987"/>
            </a:xfrm>
            <a:prstGeom prst="rightArrow">
              <a:avLst>
                <a:gd name="adj1" fmla="val 50000"/>
                <a:gd name="adj2" fmla="val 203093"/>
              </a:avLst>
            </a:prstGeom>
            <a:solidFill>
              <a:srgbClr val="FF00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39940" name="Text Box 929"/>
          <p:cNvSpPr txBox="1">
            <a:spLocks noChangeArrowheads="1"/>
          </p:cNvSpPr>
          <p:nvPr/>
        </p:nvSpPr>
        <p:spPr bwMode="auto">
          <a:xfrm>
            <a:off x="2144713" y="333375"/>
            <a:ext cx="7537450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6699"/>
                </a:solidFill>
              </a:rPr>
              <a:t>1° Variazioni di </a:t>
            </a:r>
            <a:r>
              <a:rPr lang="it-IT" altLang="it-IT" sz="2800" b="1" u="sng">
                <a:solidFill>
                  <a:srgbClr val="FF3300"/>
                </a:solidFill>
              </a:rPr>
              <a:t>Concentrazione</a:t>
            </a:r>
            <a:r>
              <a:rPr lang="it-IT" altLang="it-IT" sz="2800" b="1">
                <a:solidFill>
                  <a:srgbClr val="006699"/>
                </a:solidFill>
              </a:rPr>
              <a:t> (a P, T costanti)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7361239" y="2528888"/>
            <a:ext cx="2351087" cy="812800"/>
            <a:chOff x="556249" y="2749327"/>
            <a:chExt cx="2351088" cy="812800"/>
          </a:xfrm>
        </p:grpSpPr>
        <p:sp>
          <p:nvSpPr>
            <p:cNvPr id="39991" name="Text Box 12"/>
            <p:cNvSpPr txBox="1">
              <a:spLocks noChangeArrowheads="1"/>
            </p:cNvSpPr>
            <p:nvPr/>
          </p:nvSpPr>
          <p:spPr bwMode="auto">
            <a:xfrm>
              <a:off x="556249" y="2949352"/>
              <a:ext cx="750888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=</a:t>
              </a:r>
            </a:p>
          </p:txBody>
        </p:sp>
        <p:sp>
          <p:nvSpPr>
            <p:cNvPr id="39992" name="Text Box 13"/>
            <p:cNvSpPr txBox="1">
              <a:spLocks noChangeArrowheads="1"/>
            </p:cNvSpPr>
            <p:nvPr/>
          </p:nvSpPr>
          <p:spPr bwMode="auto">
            <a:xfrm>
              <a:off x="1232524" y="2949352"/>
              <a:ext cx="671513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</a:p>
          </p:txBody>
        </p:sp>
        <p:sp>
          <p:nvSpPr>
            <p:cNvPr id="39993" name="Line 14"/>
            <p:cNvSpPr>
              <a:spLocks noChangeShapeType="1"/>
            </p:cNvSpPr>
            <p:nvPr/>
          </p:nvSpPr>
          <p:spPr bwMode="auto">
            <a:xfrm>
              <a:off x="1524557" y="3172989"/>
              <a:ext cx="3492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94" name="Text Box 15"/>
            <p:cNvSpPr txBox="1">
              <a:spLocks noChangeArrowheads="1"/>
            </p:cNvSpPr>
            <p:nvPr/>
          </p:nvSpPr>
          <p:spPr bwMode="auto">
            <a:xfrm>
              <a:off x="1523037" y="2749327"/>
              <a:ext cx="1128712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</a:p>
          </p:txBody>
        </p:sp>
        <p:sp>
          <p:nvSpPr>
            <p:cNvPr id="39995" name="Text Box 16"/>
            <p:cNvSpPr txBox="1">
              <a:spLocks noChangeArrowheads="1"/>
            </p:cNvSpPr>
            <p:nvPr/>
          </p:nvSpPr>
          <p:spPr bwMode="auto">
            <a:xfrm>
              <a:off x="1523037" y="3147790"/>
              <a:ext cx="1128712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  <a:endParaRPr lang="it-IT" altLang="it-IT" sz="2200" b="1" baseline="-250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996" name="Text Box 17"/>
            <p:cNvSpPr txBox="1">
              <a:spLocks noChangeArrowheads="1"/>
            </p:cNvSpPr>
            <p:nvPr/>
          </p:nvSpPr>
          <p:spPr bwMode="auto">
            <a:xfrm>
              <a:off x="1973887" y="2949352"/>
              <a:ext cx="933450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=PX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A</a:t>
              </a:r>
              <a:endPara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1963738" y="3463926"/>
            <a:ext cx="3200400" cy="1241425"/>
            <a:chOff x="334482" y="3841918"/>
            <a:chExt cx="3200400" cy="1241425"/>
          </a:xfrm>
        </p:grpSpPr>
        <p:sp>
          <p:nvSpPr>
            <p:cNvPr id="39984" name="Text Box 18"/>
            <p:cNvSpPr txBox="1">
              <a:spLocks noChangeArrowheads="1"/>
            </p:cNvSpPr>
            <p:nvPr/>
          </p:nvSpPr>
          <p:spPr bwMode="auto">
            <a:xfrm>
              <a:off x="334482" y="4183230"/>
              <a:ext cx="750888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=</a:t>
              </a:r>
            </a:p>
          </p:txBody>
        </p:sp>
        <p:sp>
          <p:nvSpPr>
            <p:cNvPr id="39985" name="Line 19"/>
            <p:cNvSpPr>
              <a:spLocks noChangeShapeType="1"/>
            </p:cNvSpPr>
            <p:nvPr/>
          </p:nvSpPr>
          <p:spPr bwMode="auto">
            <a:xfrm>
              <a:off x="1034570" y="4392780"/>
              <a:ext cx="2166937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986" name="Text Box 20"/>
            <p:cNvSpPr txBox="1">
              <a:spLocks noChangeArrowheads="1"/>
            </p:cNvSpPr>
            <p:nvPr/>
          </p:nvSpPr>
          <p:spPr bwMode="auto">
            <a:xfrm>
              <a:off x="1360007" y="3841918"/>
              <a:ext cx="1717675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(PX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NH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)</a:t>
              </a:r>
              <a:r>
                <a:rPr lang="it-IT" altLang="it-IT" sz="22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  <a:endPara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987" name="Rectangle 21"/>
            <p:cNvSpPr>
              <a:spLocks noChangeArrowheads="1"/>
            </p:cNvSpPr>
            <p:nvPr/>
          </p:nvSpPr>
          <p:spPr bwMode="auto">
            <a:xfrm>
              <a:off x="2114070" y="4221330"/>
              <a:ext cx="238125" cy="296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39988" name="Text Box 23"/>
            <p:cNvSpPr txBox="1">
              <a:spLocks noChangeArrowheads="1"/>
            </p:cNvSpPr>
            <p:nvPr/>
          </p:nvSpPr>
          <p:spPr bwMode="auto">
            <a:xfrm>
              <a:off x="1085370" y="4416593"/>
              <a:ext cx="2449512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(PX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N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 ) (PX</a:t>
              </a:r>
              <a:r>
                <a:rPr lang="it-IT" altLang="it-IT" sz="22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)</a:t>
              </a:r>
              <a:r>
                <a:rPr lang="it-IT" altLang="it-IT" sz="22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3</a:t>
              </a:r>
              <a:endPara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9989" name="Rectangle 24"/>
            <p:cNvSpPr>
              <a:spLocks noChangeArrowheads="1"/>
            </p:cNvSpPr>
            <p:nvPr/>
          </p:nvSpPr>
          <p:spPr bwMode="auto">
            <a:xfrm>
              <a:off x="1710845" y="4786480"/>
              <a:ext cx="236537" cy="296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39990" name="Rectangle 25"/>
            <p:cNvSpPr>
              <a:spLocks noChangeArrowheads="1"/>
            </p:cNvSpPr>
            <p:nvPr/>
          </p:nvSpPr>
          <p:spPr bwMode="auto">
            <a:xfrm>
              <a:off x="2834795" y="4772193"/>
              <a:ext cx="238125" cy="2968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5000626" y="3457575"/>
            <a:ext cx="3413125" cy="1208088"/>
            <a:chOff x="3476656" y="3457251"/>
            <a:chExt cx="3413646" cy="1208087"/>
          </a:xfrm>
        </p:grpSpPr>
        <p:sp>
          <p:nvSpPr>
            <p:cNvPr id="39970" name="Text Box 22"/>
            <p:cNvSpPr txBox="1">
              <a:spLocks noChangeArrowheads="1"/>
            </p:cNvSpPr>
            <p:nvPr/>
          </p:nvSpPr>
          <p:spPr bwMode="auto">
            <a:xfrm>
              <a:off x="3476656" y="3831900"/>
              <a:ext cx="749300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=</a:t>
              </a:r>
            </a:p>
          </p:txBody>
        </p:sp>
        <p:grpSp>
          <p:nvGrpSpPr>
            <p:cNvPr id="39971" name="Gruppo 7"/>
            <p:cNvGrpSpPr>
              <a:grpSpLocks/>
            </p:cNvGrpSpPr>
            <p:nvPr/>
          </p:nvGrpSpPr>
          <p:grpSpPr bwMode="auto">
            <a:xfrm>
              <a:off x="3846625" y="3457251"/>
              <a:ext cx="3043677" cy="1208087"/>
              <a:chOff x="3714867" y="3862556"/>
              <a:chExt cx="3043677" cy="1208087"/>
            </a:xfrm>
          </p:grpSpPr>
          <p:sp>
            <p:nvSpPr>
              <p:cNvPr id="39972" name="Line 26"/>
              <p:cNvSpPr>
                <a:spLocks noChangeShapeType="1"/>
              </p:cNvSpPr>
              <p:nvPr/>
            </p:nvSpPr>
            <p:spPr bwMode="auto">
              <a:xfrm>
                <a:off x="3722804" y="4451499"/>
                <a:ext cx="35083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973" name="Text Box 27"/>
              <p:cNvSpPr txBox="1">
                <a:spLocks noChangeArrowheads="1"/>
              </p:cNvSpPr>
              <p:nvPr/>
            </p:nvSpPr>
            <p:spPr bwMode="auto">
              <a:xfrm>
                <a:off x="3722804" y="4064809"/>
                <a:ext cx="674688" cy="414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39974" name="Text Box 28"/>
              <p:cNvSpPr txBox="1">
                <a:spLocks noChangeArrowheads="1"/>
              </p:cNvSpPr>
              <p:nvPr/>
            </p:nvSpPr>
            <p:spPr bwMode="auto">
              <a:xfrm>
                <a:off x="3714867" y="4447396"/>
                <a:ext cx="933450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p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  <a:endPara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9975" name="Line 29"/>
              <p:cNvSpPr>
                <a:spLocks noChangeShapeType="1"/>
              </p:cNvSpPr>
              <p:nvPr/>
            </p:nvSpPr>
            <p:spPr bwMode="auto">
              <a:xfrm>
                <a:off x="4183619" y="4448343"/>
                <a:ext cx="1592263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976" name="Text Box 30"/>
              <p:cNvSpPr txBox="1">
                <a:spLocks noChangeArrowheads="1"/>
              </p:cNvSpPr>
              <p:nvPr/>
            </p:nvSpPr>
            <p:spPr bwMode="auto">
              <a:xfrm>
                <a:off x="4583669" y="3945106"/>
                <a:ext cx="1717675" cy="414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NH</a:t>
                </a: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sp>
            <p:nvSpPr>
              <p:cNvPr id="39977" name="Rectangle 31"/>
              <p:cNvSpPr>
                <a:spLocks noChangeArrowheads="1"/>
              </p:cNvSpPr>
              <p:nvPr/>
            </p:nvSpPr>
            <p:spPr bwMode="auto">
              <a:xfrm>
                <a:off x="4801157" y="3862556"/>
                <a:ext cx="236537" cy="325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9978" name="Rectangle 32"/>
              <p:cNvSpPr>
                <a:spLocks noChangeArrowheads="1"/>
              </p:cNvSpPr>
              <p:nvPr/>
            </p:nvSpPr>
            <p:spPr bwMode="auto">
              <a:xfrm>
                <a:off x="5259944" y="4184818"/>
                <a:ext cx="236538" cy="325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39979" name="Text Box 33"/>
              <p:cNvSpPr txBox="1">
                <a:spLocks noChangeArrowheads="1"/>
              </p:cNvSpPr>
              <p:nvPr/>
            </p:nvSpPr>
            <p:spPr bwMode="auto">
              <a:xfrm>
                <a:off x="4234419" y="4508668"/>
                <a:ext cx="1716088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N</a:t>
                </a: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sp>
            <p:nvSpPr>
              <p:cNvPr id="39980" name="Rectangle 35"/>
              <p:cNvSpPr>
                <a:spLocks noChangeArrowheads="1"/>
              </p:cNvSpPr>
              <p:nvPr/>
            </p:nvSpPr>
            <p:spPr bwMode="auto">
              <a:xfrm>
                <a:off x="4602719" y="4746793"/>
                <a:ext cx="238125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9981" name="Text Box 36"/>
              <p:cNvSpPr txBox="1">
                <a:spLocks noChangeArrowheads="1"/>
              </p:cNvSpPr>
              <p:nvPr/>
            </p:nvSpPr>
            <p:spPr bwMode="auto">
              <a:xfrm>
                <a:off x="5040869" y="4495968"/>
                <a:ext cx="1717675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H</a:t>
                </a: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sp>
            <p:nvSpPr>
              <p:cNvPr id="39982" name="Rectangle 37"/>
              <p:cNvSpPr>
                <a:spLocks noChangeArrowheads="1"/>
              </p:cNvSpPr>
              <p:nvPr/>
            </p:nvSpPr>
            <p:spPr bwMode="auto">
              <a:xfrm>
                <a:off x="5283757" y="4418181"/>
                <a:ext cx="236537" cy="322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39983" name="Rectangle 38"/>
              <p:cNvSpPr>
                <a:spLocks noChangeArrowheads="1"/>
              </p:cNvSpPr>
              <p:nvPr/>
            </p:nvSpPr>
            <p:spPr bwMode="auto">
              <a:xfrm>
                <a:off x="5529819" y="4721393"/>
                <a:ext cx="236538" cy="322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p:grp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976439" y="2320925"/>
            <a:ext cx="2784475" cy="1068388"/>
            <a:chOff x="3083482" y="2664786"/>
            <a:chExt cx="2784662" cy="1068388"/>
          </a:xfrm>
        </p:grpSpPr>
        <p:sp>
          <p:nvSpPr>
            <p:cNvPr id="39958" name="Rectangle 11"/>
            <p:cNvSpPr>
              <a:spLocks noChangeArrowheads="1"/>
            </p:cNvSpPr>
            <p:nvPr/>
          </p:nvSpPr>
          <p:spPr bwMode="auto">
            <a:xfrm>
              <a:off x="4874182" y="3231524"/>
              <a:ext cx="241300" cy="2968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 baseline="30000">
                  <a:solidFill>
                    <a:srgbClr val="000066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grpSp>
          <p:nvGrpSpPr>
            <p:cNvPr id="39959" name="Gruppo 3"/>
            <p:cNvGrpSpPr>
              <a:grpSpLocks/>
            </p:cNvGrpSpPr>
            <p:nvPr/>
          </p:nvGrpSpPr>
          <p:grpSpPr bwMode="auto">
            <a:xfrm>
              <a:off x="3083482" y="2664786"/>
              <a:ext cx="2784662" cy="1068388"/>
              <a:chOff x="3083482" y="2664786"/>
              <a:chExt cx="2784662" cy="1068388"/>
            </a:xfrm>
          </p:grpSpPr>
          <p:sp>
            <p:nvSpPr>
              <p:cNvPr id="39960" name="Rectangle 8"/>
              <p:cNvSpPr>
                <a:spLocks noChangeArrowheads="1"/>
              </p:cNvSpPr>
              <p:nvPr/>
            </p:nvSpPr>
            <p:spPr bwMode="auto">
              <a:xfrm>
                <a:off x="4334432" y="3436312"/>
                <a:ext cx="241300" cy="296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9961" name="Rectangle 10"/>
              <p:cNvSpPr>
                <a:spLocks noChangeArrowheads="1"/>
              </p:cNvSpPr>
              <p:nvPr/>
            </p:nvSpPr>
            <p:spPr bwMode="auto">
              <a:xfrm>
                <a:off x="5158345" y="3436312"/>
                <a:ext cx="241300" cy="2968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grpSp>
            <p:nvGrpSpPr>
              <p:cNvPr id="39962" name="Gruppo 2"/>
              <p:cNvGrpSpPr>
                <a:grpSpLocks/>
              </p:cNvGrpSpPr>
              <p:nvPr/>
            </p:nvGrpSpPr>
            <p:grpSpPr bwMode="auto">
              <a:xfrm>
                <a:off x="3083482" y="2664786"/>
                <a:ext cx="2784662" cy="873126"/>
                <a:chOff x="3083482" y="2664786"/>
                <a:chExt cx="2784662" cy="873126"/>
              </a:xfrm>
            </p:grpSpPr>
            <p:sp>
              <p:nvSpPr>
                <p:cNvPr id="39963" name="Line 6"/>
                <p:cNvSpPr>
                  <a:spLocks noChangeShapeType="1"/>
                </p:cNvSpPr>
                <p:nvPr/>
              </p:nvSpPr>
              <p:spPr bwMode="auto">
                <a:xfrm>
                  <a:off x="4045507" y="3123574"/>
                  <a:ext cx="1300163" cy="0"/>
                </a:xfrm>
                <a:prstGeom prst="line">
                  <a:avLst/>
                </a:prstGeom>
                <a:noFill/>
                <a:ln w="38100">
                  <a:solidFill>
                    <a:srgbClr val="000066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1419" tIns="45709" rIns="91419" bIns="45709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39964" name="Gruppo 1"/>
                <p:cNvGrpSpPr>
                  <a:grpSpLocks/>
                </p:cNvGrpSpPr>
                <p:nvPr/>
              </p:nvGrpSpPr>
              <p:grpSpPr bwMode="auto">
                <a:xfrm>
                  <a:off x="3083482" y="2664786"/>
                  <a:ext cx="2784662" cy="873126"/>
                  <a:chOff x="3083482" y="2664786"/>
                  <a:chExt cx="2784662" cy="873126"/>
                </a:xfrm>
              </p:grpSpPr>
              <p:sp>
                <p:nvSpPr>
                  <p:cNvPr id="39965" name="Text Box 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083482" y="2917199"/>
                    <a:ext cx="879475" cy="4143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62624" tIns="31312" rIns="62624" bIns="31312">
                    <a:spAutoFit/>
                  </a:bodyPr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Kp =</a:t>
                    </a:r>
                  </a:p>
                </p:txBody>
              </p:sp>
              <p:sp>
                <p:nvSpPr>
                  <p:cNvPr id="39966" name="Text Box 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19352" y="3123574"/>
                    <a:ext cx="1128712" cy="4143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62624" tIns="31312" rIns="62624" bIns="31312">
                    <a:spAutoFit/>
                  </a:bodyPr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p</a:t>
                    </a:r>
                    <a:r>
                      <a:rPr lang="it-IT" altLang="it-IT" sz="2200" b="1" baseline="-25000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N</a:t>
                    </a:r>
                  </a:p>
                </p:txBody>
              </p:sp>
              <p:sp>
                <p:nvSpPr>
                  <p:cNvPr id="39967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39431" y="3115044"/>
                    <a:ext cx="1128713" cy="4143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62624" tIns="31312" rIns="62624" bIns="31312">
                    <a:spAutoFit/>
                  </a:bodyPr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P </a:t>
                    </a:r>
                    <a:r>
                      <a:rPr lang="it-IT" altLang="it-IT" sz="2200" b="1" baseline="-25000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H</a:t>
                    </a:r>
                  </a:p>
                </p:txBody>
              </p:sp>
              <p:sp>
                <p:nvSpPr>
                  <p:cNvPr id="39968" name="Text Box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27377" y="2664786"/>
                    <a:ext cx="1133475" cy="41433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62624" tIns="31312" rIns="62624" bIns="31312">
                    <a:spAutoFit/>
                  </a:bodyPr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p</a:t>
                    </a:r>
                    <a:r>
                      <a:rPr lang="it-IT" altLang="it-IT" sz="2200" b="1" baseline="30000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2</a:t>
                    </a:r>
                    <a:r>
                      <a:rPr lang="it-IT" altLang="it-IT" sz="2200" b="1" baseline="-25000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NH</a:t>
                    </a:r>
                    <a:endPara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39969" name="Rectangle 5"/>
                  <p:cNvSpPr>
                    <a:spLocks noChangeArrowheads="1"/>
                  </p:cNvSpPr>
                  <p:nvPr/>
                </p:nvSpPr>
                <p:spPr bwMode="auto">
                  <a:xfrm>
                    <a:off x="4787764" y="2944186"/>
                    <a:ext cx="241300" cy="29686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62624" tIns="31312" rIns="62624" bIns="31312">
                    <a:spAutoFit/>
                  </a:bodyPr>
                  <a:lstStyle>
                    <a:lvl1pPr defTabSz="627063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1pPr>
                    <a:lvl2pPr marL="742950" indent="-285750" defTabSz="627063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2pPr>
                    <a:lvl3pPr marL="1143000" indent="-228600" defTabSz="627063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3pPr>
                    <a:lvl4pPr marL="1600200" indent="-228600" defTabSz="627063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4pPr>
                    <a:lvl5pPr marL="2057400" indent="-228600" defTabSz="627063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5pPr>
                    <a:lvl6pPr marL="25146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6pPr>
                    <a:lvl7pPr marL="29718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7pPr>
                    <a:lvl8pPr marL="34290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8pPr>
                    <a:lvl9pPr marL="3886200" indent="-228600" defTabSz="627063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lvl9pPr>
                  </a:lstStyle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  <a:buNone/>
                    </a:pPr>
                    <a:r>
                      <a:rPr lang="it-IT" altLang="it-IT" sz="2200" b="1" baseline="30000">
                        <a:solidFill>
                          <a:srgbClr val="000066"/>
                        </a:solidFill>
                        <a:latin typeface="Comic Sans MS" panose="030F0702030302020204" pitchFamily="66" charset="0"/>
                      </a:rPr>
                      <a:t>3</a:t>
                    </a:r>
                  </a:p>
                </p:txBody>
              </p:sp>
            </p:grpSp>
          </p:grpSp>
        </p:grpSp>
      </p:grp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1712914" y="4827587"/>
            <a:ext cx="8836025" cy="986565"/>
            <a:chOff x="199568" y="5074306"/>
            <a:chExt cx="8836928" cy="985654"/>
          </a:xfrm>
        </p:grpSpPr>
        <p:grpSp>
          <p:nvGrpSpPr>
            <p:cNvPr id="39953" name="Gruppo 8"/>
            <p:cNvGrpSpPr>
              <a:grpSpLocks/>
            </p:cNvGrpSpPr>
            <p:nvPr/>
          </p:nvGrpSpPr>
          <p:grpSpPr bwMode="auto">
            <a:xfrm>
              <a:off x="199568" y="5074306"/>
              <a:ext cx="8836928" cy="985654"/>
              <a:chOff x="199568" y="5074306"/>
              <a:chExt cx="8836928" cy="985654"/>
            </a:xfrm>
          </p:grpSpPr>
          <p:sp>
            <p:nvSpPr>
              <p:cNvPr id="39955" name="Text Box 39"/>
              <p:cNvSpPr txBox="1">
                <a:spLocks noChangeArrowheads="1"/>
              </p:cNvSpPr>
              <p:nvPr/>
            </p:nvSpPr>
            <p:spPr bwMode="auto">
              <a:xfrm>
                <a:off x="199568" y="5074306"/>
                <a:ext cx="8836928" cy="985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5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A </a:t>
                </a:r>
                <a:r>
                  <a:rPr lang="it-IT" altLang="it-IT" sz="25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P = cost</a:t>
                </a:r>
                <a:r>
                  <a:rPr lang="it-IT" altLang="it-IT" sz="25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, </a:t>
                </a:r>
                <a:r>
                  <a:rPr lang="it-IT" altLang="it-IT" sz="25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se cresce X</a:t>
                </a:r>
                <a:r>
                  <a:rPr lang="it-IT" altLang="it-IT" sz="25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N</a:t>
                </a:r>
                <a:r>
                  <a:rPr lang="it-IT" altLang="it-IT" sz="25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e/o </a:t>
                </a:r>
                <a:r>
                  <a:rPr lang="it-IT" altLang="it-IT" sz="25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5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H</a:t>
                </a:r>
                <a:r>
                  <a:rPr lang="it-IT" altLang="it-IT" sz="25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dovrà crescere </a:t>
                </a:r>
                <a:r>
                  <a:rPr lang="it-IT" altLang="it-IT" sz="25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5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NH</a:t>
                </a:r>
                <a:r>
                  <a:rPr lang="it-IT" altLang="it-IT" sz="25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, cioè la reazione deve procedere verso destra.</a:t>
                </a:r>
              </a:p>
            </p:txBody>
          </p:sp>
          <p:sp>
            <p:nvSpPr>
              <p:cNvPr id="39956" name="Rectangle 40"/>
              <p:cNvSpPr>
                <a:spLocks noChangeArrowheads="1"/>
              </p:cNvSpPr>
              <p:nvPr/>
            </p:nvSpPr>
            <p:spPr bwMode="auto">
              <a:xfrm>
                <a:off x="4117851" y="5366406"/>
                <a:ext cx="238125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9957" name="Rectangle 41"/>
              <p:cNvSpPr>
                <a:spLocks noChangeArrowheads="1"/>
              </p:cNvSpPr>
              <p:nvPr/>
            </p:nvSpPr>
            <p:spPr bwMode="auto">
              <a:xfrm>
                <a:off x="5413995" y="5353706"/>
                <a:ext cx="238125" cy="322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p:grpSp>
        <p:sp>
          <p:nvSpPr>
            <p:cNvPr id="39954" name="Rectangle 42"/>
            <p:cNvSpPr>
              <a:spLocks noChangeArrowheads="1"/>
            </p:cNvSpPr>
            <p:nvPr/>
          </p:nvSpPr>
          <p:spPr bwMode="auto">
            <a:xfrm>
              <a:off x="8676456" y="5367993"/>
              <a:ext cx="238125" cy="322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00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-1190625" y="3324226"/>
            <a:ext cx="11849100" cy="3435753"/>
            <a:chOff x="-2714625" y="3324225"/>
            <a:chExt cx="11849100" cy="3435753"/>
          </a:xfrm>
        </p:grpSpPr>
        <p:grpSp>
          <p:nvGrpSpPr>
            <p:cNvPr id="39947" name="Gruppo 88"/>
            <p:cNvGrpSpPr>
              <a:grpSpLocks/>
            </p:cNvGrpSpPr>
            <p:nvPr/>
          </p:nvGrpSpPr>
          <p:grpSpPr bwMode="auto">
            <a:xfrm>
              <a:off x="-2714625" y="3324225"/>
              <a:ext cx="10992412" cy="3190453"/>
              <a:chOff x="188611" y="4828336"/>
              <a:chExt cx="10992136" cy="3190997"/>
            </a:xfrm>
          </p:grpSpPr>
          <p:sp>
            <p:nvSpPr>
              <p:cNvPr id="39949" name="Text Box 39"/>
              <p:cNvSpPr txBox="1">
                <a:spLocks noChangeArrowheads="1"/>
              </p:cNvSpPr>
              <p:nvPr/>
            </p:nvSpPr>
            <p:spPr bwMode="auto">
              <a:xfrm>
                <a:off x="188611" y="4828336"/>
                <a:ext cx="8836928" cy="5249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39950" name="Rectangle 41"/>
              <p:cNvSpPr>
                <a:spLocks noChangeArrowheads="1"/>
              </p:cNvSpPr>
              <p:nvPr/>
            </p:nvSpPr>
            <p:spPr bwMode="auto">
              <a:xfrm>
                <a:off x="5499250" y="7533060"/>
                <a:ext cx="238125" cy="3248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39951" name="Rectangle 40"/>
              <p:cNvSpPr>
                <a:spLocks noChangeArrowheads="1"/>
              </p:cNvSpPr>
              <p:nvPr/>
            </p:nvSpPr>
            <p:spPr bwMode="auto">
              <a:xfrm>
                <a:off x="9593247" y="7535762"/>
                <a:ext cx="238125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39952" name="Rectangle 40"/>
              <p:cNvSpPr>
                <a:spLocks noChangeArrowheads="1"/>
              </p:cNvSpPr>
              <p:nvPr/>
            </p:nvSpPr>
            <p:spPr bwMode="auto">
              <a:xfrm>
                <a:off x="10942622" y="7695483"/>
                <a:ext cx="238125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0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p:grpSp>
        <p:sp>
          <p:nvSpPr>
            <p:cNvPr id="90" name="Text Box 39"/>
            <p:cNvSpPr txBox="1">
              <a:spLocks noChangeArrowheads="1"/>
            </p:cNvSpPr>
            <p:nvPr/>
          </p:nvSpPr>
          <p:spPr bwMode="auto">
            <a:xfrm>
              <a:off x="296863" y="5662613"/>
              <a:ext cx="8837612" cy="1097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62706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6270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dirty="0">
                  <a:solidFill>
                    <a:srgbClr val="000066"/>
                  </a:solidFill>
                  <a:latin typeface="Comic Sans MS" pitchFamily="66" charset="0"/>
                  <a:cs typeface="Times New Roman" panose="02020603050405020304" pitchFamily="18" charset="0"/>
                </a:rPr>
                <a:t>Se cresce </a:t>
              </a:r>
              <a:r>
                <a:rPr lang="it-IT" altLang="it-IT" sz="2500" b="1" dirty="0">
                  <a:solidFill>
                    <a:srgbClr val="000066"/>
                  </a:solidFill>
                  <a:latin typeface="Comic Sans MS" pitchFamily="66" charset="0"/>
                  <a:cs typeface="Times New Roman" panose="02020603050405020304" pitchFamily="18" charset="0"/>
                </a:rPr>
                <a:t>X</a:t>
              </a:r>
              <a:r>
                <a:rPr lang="it-IT" altLang="it-IT" sz="2800" b="1" baseline="-25000" dirty="0">
                  <a:solidFill>
                    <a:srgbClr val="000066"/>
                  </a:solidFill>
                  <a:latin typeface="Comic Sans MS" pitchFamily="66" charset="0"/>
                  <a:cs typeface="Times New Roman" panose="02020603050405020304" pitchFamily="18" charset="0"/>
                </a:rPr>
                <a:t>NH , </a:t>
              </a:r>
              <a:r>
                <a:rPr lang="it-IT" altLang="it-IT" sz="28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dovranno crescere X</a:t>
              </a:r>
              <a:r>
                <a:rPr lang="it-IT" altLang="it-IT" sz="2800" baseline="-250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N</a:t>
              </a:r>
              <a:r>
                <a:rPr lang="it-IT" altLang="it-IT" sz="28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 e/o X</a:t>
              </a:r>
              <a:r>
                <a:rPr lang="it-IT" altLang="it-IT" sz="2800" baseline="-250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H</a:t>
              </a:r>
              <a:r>
                <a:rPr lang="it-IT" altLang="it-IT" sz="28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 </a:t>
              </a:r>
              <a:r>
                <a:rPr lang="it-IT" altLang="it-IT" sz="2800" baseline="-250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, </a:t>
              </a:r>
              <a:r>
                <a:rPr lang="it-IT" altLang="it-IT" sz="2800" dirty="0">
                  <a:solidFill>
                    <a:srgbClr val="3333CC">
                      <a:lumMod val="75000"/>
                    </a:srgbClr>
                  </a:solidFill>
                  <a:latin typeface="Comic Sans MS" pitchFamily="66" charset="0"/>
                  <a:cs typeface="Times New Roman" panose="02020603050405020304" pitchFamily="18" charset="0"/>
                </a:rPr>
                <a:t>e la reazione dovrà procedere verso sinistra.  </a:t>
              </a:r>
              <a:endParaRPr lang="it-IT" altLang="it-IT" sz="2500" dirty="0">
                <a:solidFill>
                  <a:srgbClr val="3333CC">
                    <a:lumMod val="75000"/>
                  </a:srgbClr>
                </a:solidFill>
                <a:latin typeface="Comic Sans MS" pitchFamily="66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138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698"/>
    </mc:Choice>
    <mc:Fallback>
      <p:transition spd="slow" advTm="135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o 18"/>
          <p:cNvGrpSpPr>
            <a:grpSpLocks/>
          </p:cNvGrpSpPr>
          <p:nvPr/>
        </p:nvGrpSpPr>
        <p:grpSpPr bwMode="auto">
          <a:xfrm>
            <a:off x="2247900" y="1052514"/>
            <a:ext cx="7532688" cy="523875"/>
            <a:chOff x="717923" y="6037939"/>
            <a:chExt cx="7532687" cy="523875"/>
          </a:xfrm>
        </p:grpSpPr>
        <p:sp>
          <p:nvSpPr>
            <p:cNvPr id="40992" name="Text Box 933"/>
            <p:cNvSpPr txBox="1">
              <a:spLocks noChangeArrowheads="1"/>
            </p:cNvSpPr>
            <p:nvPr/>
          </p:nvSpPr>
          <p:spPr bwMode="auto">
            <a:xfrm>
              <a:off x="717923" y="6037939"/>
              <a:ext cx="7532687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6699"/>
                  </a:solidFill>
                </a:rPr>
                <a:t>Aumento di P:		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 </a:t>
              </a:r>
              <a:r>
                <a:rPr lang="it-IT" altLang="it-IT" sz="2800" b="1">
                  <a:solidFill>
                    <a:srgbClr val="006699"/>
                  </a:solidFill>
                </a:rPr>
                <a:t>+  3H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	</a:t>
              </a:r>
              <a:r>
                <a:rPr lang="it-IT" altLang="it-IT" sz="2800" b="1">
                  <a:solidFill>
                    <a:srgbClr val="006699"/>
                  </a:solidFill>
                </a:rPr>
                <a:t>	2NH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</a:p>
          </p:txBody>
        </p:sp>
        <p:sp>
          <p:nvSpPr>
            <p:cNvPr id="40993" name="AutoShape 924"/>
            <p:cNvSpPr>
              <a:spLocks noChangeArrowheads="1"/>
            </p:cNvSpPr>
            <p:nvPr/>
          </p:nvSpPr>
          <p:spPr bwMode="auto">
            <a:xfrm>
              <a:off x="5882060" y="6206214"/>
              <a:ext cx="1250950" cy="155575"/>
            </a:xfrm>
            <a:prstGeom prst="rightArrow">
              <a:avLst>
                <a:gd name="adj1" fmla="val 50000"/>
                <a:gd name="adj2" fmla="val 201020"/>
              </a:avLst>
            </a:prstGeom>
            <a:gradFill rotWithShape="0">
              <a:gsLst>
                <a:gs pos="0">
                  <a:srgbClr val="184718"/>
                </a:gs>
                <a:gs pos="50000">
                  <a:srgbClr val="339933"/>
                </a:gs>
                <a:gs pos="100000">
                  <a:srgbClr val="184718"/>
                </a:gs>
              </a:gsLst>
              <a:lin ang="5400000" scaled="1"/>
            </a:gradFill>
            <a:ln w="9525">
              <a:solidFill>
                <a:srgbClr val="33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uppo 19"/>
          <p:cNvGrpSpPr>
            <a:grpSpLocks/>
          </p:cNvGrpSpPr>
          <p:nvPr/>
        </p:nvGrpSpPr>
        <p:grpSpPr bwMode="auto">
          <a:xfrm>
            <a:off x="2238375" y="1628775"/>
            <a:ext cx="7532688" cy="534988"/>
            <a:chOff x="717923" y="6525301"/>
            <a:chExt cx="7532687" cy="534988"/>
          </a:xfrm>
        </p:grpSpPr>
        <p:sp>
          <p:nvSpPr>
            <p:cNvPr id="40990" name="Text Box 934"/>
            <p:cNvSpPr txBox="1">
              <a:spLocks noChangeArrowheads="1"/>
            </p:cNvSpPr>
            <p:nvPr/>
          </p:nvSpPr>
          <p:spPr bwMode="auto">
            <a:xfrm>
              <a:off x="717923" y="6525301"/>
              <a:ext cx="7532687" cy="534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6699"/>
                  </a:solidFill>
                </a:rPr>
                <a:t>Diminuzione di P:	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 </a:t>
              </a:r>
              <a:r>
                <a:rPr lang="it-IT" altLang="it-IT" sz="2800" b="1">
                  <a:solidFill>
                    <a:srgbClr val="006699"/>
                  </a:solidFill>
                </a:rPr>
                <a:t>+  3H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	</a:t>
              </a:r>
              <a:r>
                <a:rPr lang="it-IT" altLang="it-IT" sz="2800" b="1">
                  <a:solidFill>
                    <a:srgbClr val="006699"/>
                  </a:solidFill>
                </a:rPr>
                <a:t>	2NH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</a:p>
          </p:txBody>
        </p:sp>
        <p:sp>
          <p:nvSpPr>
            <p:cNvPr id="40991" name="AutoShape 925"/>
            <p:cNvSpPr>
              <a:spLocks noChangeArrowheads="1"/>
            </p:cNvSpPr>
            <p:nvPr/>
          </p:nvSpPr>
          <p:spPr bwMode="auto">
            <a:xfrm flipH="1">
              <a:off x="5882060" y="6685639"/>
              <a:ext cx="1250950" cy="157162"/>
            </a:xfrm>
            <a:prstGeom prst="rightArrow">
              <a:avLst>
                <a:gd name="adj1" fmla="val 50000"/>
                <a:gd name="adj2" fmla="val 198991"/>
              </a:avLst>
            </a:prstGeom>
            <a:solidFill>
              <a:srgbClr val="FF00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sp>
        <p:nvSpPr>
          <p:cNvPr id="40964" name="Text Box 932"/>
          <p:cNvSpPr txBox="1">
            <a:spLocks noChangeArrowheads="1"/>
          </p:cNvSpPr>
          <p:nvPr/>
        </p:nvSpPr>
        <p:spPr bwMode="auto">
          <a:xfrm>
            <a:off x="2498726" y="331789"/>
            <a:ext cx="6627813" cy="53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6699"/>
                </a:solidFill>
              </a:rPr>
              <a:t>2° Variazioni di </a:t>
            </a:r>
            <a:r>
              <a:rPr lang="it-IT" altLang="it-IT" sz="2800" b="1" u="sng">
                <a:solidFill>
                  <a:srgbClr val="FF3300"/>
                </a:solidFill>
              </a:rPr>
              <a:t>Pressione</a:t>
            </a:r>
            <a:r>
              <a:rPr lang="it-IT" altLang="it-IT" sz="2800" b="1">
                <a:solidFill>
                  <a:srgbClr val="006699"/>
                </a:solidFill>
              </a:rPr>
              <a:t> (a T, C costanti)</a:t>
            </a:r>
          </a:p>
        </p:txBody>
      </p:sp>
      <p:grpSp>
        <p:nvGrpSpPr>
          <p:cNvPr id="39" name="Gruppo 38"/>
          <p:cNvGrpSpPr>
            <a:grpSpLocks/>
          </p:cNvGrpSpPr>
          <p:nvPr/>
        </p:nvGrpSpPr>
        <p:grpSpPr bwMode="auto">
          <a:xfrm>
            <a:off x="2273300" y="2627314"/>
            <a:ext cx="3792538" cy="1208087"/>
            <a:chOff x="3097325" y="3457251"/>
            <a:chExt cx="3792977" cy="1208087"/>
          </a:xfrm>
        </p:grpSpPr>
        <p:sp>
          <p:nvSpPr>
            <p:cNvPr id="40976" name="Text Box 22"/>
            <p:cNvSpPr txBox="1">
              <a:spLocks noChangeArrowheads="1"/>
            </p:cNvSpPr>
            <p:nvPr/>
          </p:nvSpPr>
          <p:spPr bwMode="auto">
            <a:xfrm>
              <a:off x="3097325" y="3843852"/>
              <a:ext cx="749300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Kp =</a:t>
              </a:r>
            </a:p>
          </p:txBody>
        </p:sp>
        <p:grpSp>
          <p:nvGrpSpPr>
            <p:cNvPr id="40977" name="Gruppo 40"/>
            <p:cNvGrpSpPr>
              <a:grpSpLocks/>
            </p:cNvGrpSpPr>
            <p:nvPr/>
          </p:nvGrpSpPr>
          <p:grpSpPr bwMode="auto">
            <a:xfrm>
              <a:off x="3846625" y="3457251"/>
              <a:ext cx="3043677" cy="1208087"/>
              <a:chOff x="3714867" y="3862556"/>
              <a:chExt cx="3043677" cy="1208087"/>
            </a:xfrm>
          </p:grpSpPr>
          <p:sp>
            <p:nvSpPr>
              <p:cNvPr id="40978" name="Line 26"/>
              <p:cNvSpPr>
                <a:spLocks noChangeShapeType="1"/>
              </p:cNvSpPr>
              <p:nvPr/>
            </p:nvSpPr>
            <p:spPr bwMode="auto">
              <a:xfrm>
                <a:off x="3722804" y="4451499"/>
                <a:ext cx="350838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979" name="Text Box 27"/>
              <p:cNvSpPr txBox="1">
                <a:spLocks noChangeArrowheads="1"/>
              </p:cNvSpPr>
              <p:nvPr/>
            </p:nvSpPr>
            <p:spPr bwMode="auto">
              <a:xfrm>
                <a:off x="3722804" y="4064809"/>
                <a:ext cx="674688" cy="414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40980" name="Text Box 28"/>
              <p:cNvSpPr txBox="1">
                <a:spLocks noChangeArrowheads="1"/>
              </p:cNvSpPr>
              <p:nvPr/>
            </p:nvSpPr>
            <p:spPr bwMode="auto">
              <a:xfrm>
                <a:off x="3714867" y="4447396"/>
                <a:ext cx="933450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p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  <a:endPara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endParaRPr>
              </a:p>
            </p:txBody>
          </p:sp>
          <p:sp>
            <p:nvSpPr>
              <p:cNvPr id="40981" name="Line 29"/>
              <p:cNvSpPr>
                <a:spLocks noChangeShapeType="1"/>
              </p:cNvSpPr>
              <p:nvPr/>
            </p:nvSpPr>
            <p:spPr bwMode="auto">
              <a:xfrm>
                <a:off x="4183619" y="4448343"/>
                <a:ext cx="1592263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982" name="Text Box 30"/>
              <p:cNvSpPr txBox="1">
                <a:spLocks noChangeArrowheads="1"/>
              </p:cNvSpPr>
              <p:nvPr/>
            </p:nvSpPr>
            <p:spPr bwMode="auto">
              <a:xfrm>
                <a:off x="4583669" y="3945106"/>
                <a:ext cx="1717675" cy="4143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NH</a:t>
                </a: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sp>
            <p:nvSpPr>
              <p:cNvPr id="40983" name="Rectangle 31"/>
              <p:cNvSpPr>
                <a:spLocks noChangeArrowheads="1"/>
              </p:cNvSpPr>
              <p:nvPr/>
            </p:nvSpPr>
            <p:spPr bwMode="auto">
              <a:xfrm>
                <a:off x="4801157" y="3862556"/>
                <a:ext cx="236537" cy="325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40984" name="Rectangle 32"/>
              <p:cNvSpPr>
                <a:spLocks noChangeArrowheads="1"/>
              </p:cNvSpPr>
              <p:nvPr/>
            </p:nvSpPr>
            <p:spPr bwMode="auto">
              <a:xfrm>
                <a:off x="5259944" y="4184818"/>
                <a:ext cx="236538" cy="325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40985" name="Text Box 33"/>
              <p:cNvSpPr txBox="1">
                <a:spLocks noChangeArrowheads="1"/>
              </p:cNvSpPr>
              <p:nvPr/>
            </p:nvSpPr>
            <p:spPr bwMode="auto">
              <a:xfrm>
                <a:off x="4234419" y="4508668"/>
                <a:ext cx="1716088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N</a:t>
                </a: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sp>
            <p:nvSpPr>
              <p:cNvPr id="40986" name="Rectangle 35"/>
              <p:cNvSpPr>
                <a:spLocks noChangeArrowheads="1"/>
              </p:cNvSpPr>
              <p:nvPr/>
            </p:nvSpPr>
            <p:spPr bwMode="auto">
              <a:xfrm>
                <a:off x="4602719" y="4746793"/>
                <a:ext cx="238125" cy="323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sp>
            <p:nvSpPr>
              <p:cNvPr id="40987" name="Text Box 36"/>
              <p:cNvSpPr txBox="1">
                <a:spLocks noChangeArrowheads="1"/>
              </p:cNvSpPr>
              <p:nvPr/>
            </p:nvSpPr>
            <p:spPr bwMode="auto">
              <a:xfrm>
                <a:off x="5040869" y="4495968"/>
                <a:ext cx="1717675" cy="4143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X</a:t>
                </a:r>
                <a:r>
                  <a:rPr lang="it-IT" altLang="it-IT" sz="2200" b="1" baseline="30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it-IT" altLang="it-IT" sz="2200" b="1" baseline="-25000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H</a:t>
                </a:r>
                <a:r>
                  <a:rPr lang="it-IT" altLang="it-IT" sz="22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  </a:t>
                </a:r>
              </a:p>
            </p:txBody>
          </p:sp>
          <p:sp>
            <p:nvSpPr>
              <p:cNvPr id="40988" name="Rectangle 37"/>
              <p:cNvSpPr>
                <a:spLocks noChangeArrowheads="1"/>
              </p:cNvSpPr>
              <p:nvPr/>
            </p:nvSpPr>
            <p:spPr bwMode="auto">
              <a:xfrm>
                <a:off x="5283757" y="4418181"/>
                <a:ext cx="236537" cy="322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40989" name="Rectangle 38"/>
              <p:cNvSpPr>
                <a:spLocks noChangeArrowheads="1"/>
              </p:cNvSpPr>
              <p:nvPr/>
            </p:nvSpPr>
            <p:spPr bwMode="auto">
              <a:xfrm>
                <a:off x="5529819" y="4721393"/>
                <a:ext cx="236538" cy="322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2624" tIns="31312" rIns="62624" bIns="31312">
                <a:spAutoFit/>
              </a:bodyPr>
              <a:lstStyle>
                <a:lvl1pPr defTabSz="627063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  <a:lvl2pPr marL="742950" indent="-285750" defTabSz="627063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1143000" indent="-228600" defTabSz="627063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600200" indent="-228600" defTabSz="627063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2057400" indent="-228600" defTabSz="627063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6pPr>
                <a:lvl7pPr marL="29718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7pPr>
                <a:lvl8pPr marL="34290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8pPr>
                <a:lvl9pPr marL="3886200" indent="-228600" defTabSz="6270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1700" b="1">
                    <a:solidFill>
                      <a:srgbClr val="000066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</p:grpSp>
      </p:grp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558926" y="4176714"/>
            <a:ext cx="8666163" cy="2370137"/>
            <a:chOff x="105858" y="4295083"/>
            <a:chExt cx="8665864" cy="2371560"/>
          </a:xfrm>
        </p:grpSpPr>
        <p:sp>
          <p:nvSpPr>
            <p:cNvPr id="40972" name="Text Box 63"/>
            <p:cNvSpPr txBox="1">
              <a:spLocks noChangeArrowheads="1"/>
            </p:cNvSpPr>
            <p:nvPr/>
          </p:nvSpPr>
          <p:spPr bwMode="auto">
            <a:xfrm>
              <a:off x="105858" y="4295083"/>
              <a:ext cx="8559879" cy="2371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Se cresce </a:t>
              </a: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, dovrà crescere</a:t>
              </a: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X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NH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  (e decrescere X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 e X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N 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), affinché </a:t>
              </a: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 possa restare costante, cioè la reazione deve procedere verso destra.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5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5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			</a:t>
              </a:r>
              <a:endParaRPr lang="it-IT" altLang="it-IT" sz="25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0973" name="Rectangle 65"/>
            <p:cNvSpPr>
              <a:spLocks noChangeArrowheads="1"/>
            </p:cNvSpPr>
            <p:nvPr/>
          </p:nvSpPr>
          <p:spPr bwMode="auto">
            <a:xfrm>
              <a:off x="7747221" y="4572732"/>
              <a:ext cx="238125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40974" name="Rectangle 66"/>
            <p:cNvSpPr>
              <a:spLocks noChangeArrowheads="1"/>
            </p:cNvSpPr>
            <p:nvPr/>
          </p:nvSpPr>
          <p:spPr bwMode="auto">
            <a:xfrm>
              <a:off x="8535185" y="4566052"/>
              <a:ext cx="236537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40975" name="Rectangle 67"/>
            <p:cNvSpPr>
              <a:spLocks noChangeArrowheads="1"/>
            </p:cNvSpPr>
            <p:nvPr/>
          </p:nvSpPr>
          <p:spPr bwMode="auto">
            <a:xfrm>
              <a:off x="5007117" y="4554206"/>
              <a:ext cx="238125" cy="322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541464" y="5410201"/>
            <a:ext cx="8829675" cy="1985963"/>
            <a:chOff x="0" y="6082327"/>
            <a:chExt cx="8828988" cy="1986839"/>
          </a:xfrm>
        </p:grpSpPr>
        <p:sp>
          <p:nvSpPr>
            <p:cNvPr id="40968" name="Rectangle 65"/>
            <p:cNvSpPr>
              <a:spLocks noChangeArrowheads="1"/>
            </p:cNvSpPr>
            <p:nvPr/>
          </p:nvSpPr>
          <p:spPr bwMode="auto">
            <a:xfrm>
              <a:off x="8441392" y="6373274"/>
              <a:ext cx="238125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40969" name="Rectangle 65"/>
            <p:cNvSpPr>
              <a:spLocks noChangeArrowheads="1"/>
            </p:cNvSpPr>
            <p:nvPr/>
          </p:nvSpPr>
          <p:spPr bwMode="auto">
            <a:xfrm>
              <a:off x="418668" y="6715638"/>
              <a:ext cx="238125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40970" name="Rectangle 65"/>
            <p:cNvSpPr>
              <a:spLocks noChangeArrowheads="1"/>
            </p:cNvSpPr>
            <p:nvPr/>
          </p:nvSpPr>
          <p:spPr bwMode="auto">
            <a:xfrm>
              <a:off x="5948105" y="6373275"/>
              <a:ext cx="238125" cy="325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17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40971" name="Text Box 63"/>
            <p:cNvSpPr txBox="1">
              <a:spLocks noChangeArrowheads="1"/>
            </p:cNvSpPr>
            <p:nvPr/>
          </p:nvSpPr>
          <p:spPr bwMode="auto">
            <a:xfrm>
              <a:off x="0" y="6082327"/>
              <a:ext cx="8828988" cy="19868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Se diminuisce </a:t>
              </a: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P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, dovrà decrescere</a:t>
              </a: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 X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NH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  (e crescere X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H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 e X</a:t>
              </a:r>
              <a:r>
                <a:rPr lang="it-IT" altLang="it-IT" sz="2500" b="1" baseline="-25000">
                  <a:solidFill>
                    <a:srgbClr val="000066"/>
                  </a:solidFill>
                  <a:latin typeface="Comic Sans MS" panose="030F0702030302020204" pitchFamily="66" charset="0"/>
                </a:rPr>
                <a:t>N </a:t>
              </a:r>
              <a:r>
                <a:rPr lang="it-IT" altLang="it-IT" sz="2500">
                  <a:solidFill>
                    <a:srgbClr val="000066"/>
                  </a:solidFill>
                  <a:latin typeface="Comic Sans MS" panose="030F0702030302020204" pitchFamily="66" charset="0"/>
                </a:rPr>
                <a:t>), cioè la reazione deve procedere verso sinistra.</a:t>
              </a: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5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5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  <a:p>
              <a:pPr algn="just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5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			</a:t>
              </a:r>
              <a:endParaRPr lang="it-IT" altLang="it-IT" sz="2500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070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887"/>
    </mc:Choice>
    <mc:Fallback>
      <p:transition spd="slow" advTm="95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937"/>
          <p:cNvSpPr txBox="1">
            <a:spLocks noChangeArrowheads="1"/>
          </p:cNvSpPr>
          <p:nvPr/>
        </p:nvSpPr>
        <p:spPr bwMode="auto">
          <a:xfrm>
            <a:off x="2000251" y="238125"/>
            <a:ext cx="7172325" cy="53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6699"/>
                </a:solidFill>
              </a:rPr>
              <a:t>3° Variazioni di </a:t>
            </a:r>
            <a:r>
              <a:rPr lang="it-IT" altLang="it-IT" sz="2800" b="1" u="sng">
                <a:solidFill>
                  <a:srgbClr val="FF3300"/>
                </a:solidFill>
              </a:rPr>
              <a:t>Temperatura</a:t>
            </a:r>
            <a:r>
              <a:rPr lang="it-IT" altLang="it-IT" sz="2800" b="1">
                <a:solidFill>
                  <a:srgbClr val="006699"/>
                </a:solidFill>
              </a:rPr>
              <a:t> (a P, C costanti)</a:t>
            </a: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1847851" y="1752601"/>
            <a:ext cx="8424863" cy="523875"/>
            <a:chOff x="23259" y="1753357"/>
            <a:chExt cx="8424863" cy="523515"/>
          </a:xfrm>
        </p:grpSpPr>
        <p:sp>
          <p:nvSpPr>
            <p:cNvPr id="42009" name="AutoShape 938"/>
            <p:cNvSpPr>
              <a:spLocks noChangeArrowheads="1"/>
            </p:cNvSpPr>
            <p:nvPr/>
          </p:nvSpPr>
          <p:spPr bwMode="auto">
            <a:xfrm>
              <a:off x="5295600" y="1941786"/>
              <a:ext cx="1250950" cy="154111"/>
            </a:xfrm>
            <a:prstGeom prst="rightArrow">
              <a:avLst>
                <a:gd name="adj1" fmla="val 50000"/>
                <a:gd name="adj2" fmla="val 203080"/>
              </a:avLst>
            </a:prstGeom>
            <a:gradFill rotWithShape="0">
              <a:gsLst>
                <a:gs pos="0">
                  <a:srgbClr val="184718"/>
                </a:gs>
                <a:gs pos="50000">
                  <a:srgbClr val="339933"/>
                </a:gs>
                <a:gs pos="100000">
                  <a:srgbClr val="184718"/>
                </a:gs>
              </a:gsLst>
              <a:lin ang="5400000" scaled="1"/>
            </a:gradFill>
            <a:ln w="9525">
              <a:solidFill>
                <a:srgbClr val="3399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  <p:sp>
          <p:nvSpPr>
            <p:cNvPr id="42010" name="Text Box 936"/>
            <p:cNvSpPr txBox="1">
              <a:spLocks noChangeArrowheads="1"/>
            </p:cNvSpPr>
            <p:nvPr/>
          </p:nvSpPr>
          <p:spPr bwMode="auto">
            <a:xfrm>
              <a:off x="23259" y="1753357"/>
              <a:ext cx="8424863" cy="523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6699"/>
                  </a:solidFill>
                </a:rPr>
                <a:t>Diminuzione di T:	           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 </a:t>
              </a:r>
              <a:r>
                <a:rPr lang="it-IT" altLang="it-IT" sz="2800" b="1">
                  <a:solidFill>
                    <a:srgbClr val="006699"/>
                  </a:solidFill>
                </a:rPr>
                <a:t>+  3H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	</a:t>
              </a:r>
              <a:r>
                <a:rPr lang="it-IT" altLang="it-IT" sz="2800" b="1">
                  <a:solidFill>
                    <a:srgbClr val="006699"/>
                  </a:solidFill>
                </a:rPr>
                <a:t>	 2NH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884364" y="993776"/>
            <a:ext cx="7532687" cy="523875"/>
            <a:chOff x="-972616" y="980728"/>
            <a:chExt cx="7532688" cy="524294"/>
          </a:xfrm>
        </p:grpSpPr>
        <p:sp>
          <p:nvSpPr>
            <p:cNvPr id="42007" name="Text Box 935"/>
            <p:cNvSpPr txBox="1">
              <a:spLocks noChangeArrowheads="1"/>
            </p:cNvSpPr>
            <p:nvPr/>
          </p:nvSpPr>
          <p:spPr bwMode="auto">
            <a:xfrm>
              <a:off x="-972616" y="980728"/>
              <a:ext cx="7532688" cy="5242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800" b="1">
                  <a:solidFill>
                    <a:srgbClr val="006699"/>
                  </a:solidFill>
                </a:rPr>
                <a:t>Aumento di T:		N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 </a:t>
              </a:r>
              <a:r>
                <a:rPr lang="it-IT" altLang="it-IT" sz="2800" b="1">
                  <a:solidFill>
                    <a:srgbClr val="006699"/>
                  </a:solidFill>
                </a:rPr>
                <a:t>+  3H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2	</a:t>
              </a:r>
              <a:r>
                <a:rPr lang="it-IT" altLang="it-IT" sz="2800" b="1">
                  <a:solidFill>
                    <a:srgbClr val="006699"/>
                  </a:solidFill>
                </a:rPr>
                <a:t>	2NH</a:t>
              </a:r>
              <a:r>
                <a:rPr lang="it-IT" altLang="it-IT" sz="2800" b="1" baseline="-25000">
                  <a:solidFill>
                    <a:srgbClr val="006699"/>
                  </a:solidFill>
                </a:rPr>
                <a:t>3</a:t>
              </a:r>
            </a:p>
          </p:txBody>
        </p:sp>
        <p:sp>
          <p:nvSpPr>
            <p:cNvPr id="42008" name="AutoShape 939"/>
            <p:cNvSpPr>
              <a:spLocks noChangeArrowheads="1"/>
            </p:cNvSpPr>
            <p:nvPr/>
          </p:nvSpPr>
          <p:spPr bwMode="auto">
            <a:xfrm flipH="1">
              <a:off x="4114800" y="1161503"/>
              <a:ext cx="1399113" cy="188574"/>
            </a:xfrm>
            <a:prstGeom prst="rightArrow">
              <a:avLst>
                <a:gd name="adj1" fmla="val 50000"/>
                <a:gd name="adj2" fmla="val 201012"/>
              </a:avLst>
            </a:prstGeom>
            <a:solidFill>
              <a:srgbClr val="FF00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1946276" y="2771776"/>
            <a:ext cx="2422525" cy="841375"/>
            <a:chOff x="314650" y="2996952"/>
            <a:chExt cx="2422525" cy="841337"/>
          </a:xfrm>
        </p:grpSpPr>
        <p:sp>
          <p:nvSpPr>
            <p:cNvPr id="41998" name="Line 76"/>
            <p:cNvSpPr>
              <a:spLocks noChangeShapeType="1"/>
            </p:cNvSpPr>
            <p:nvPr/>
          </p:nvSpPr>
          <p:spPr bwMode="auto">
            <a:xfrm>
              <a:off x="1614813" y="3411290"/>
              <a:ext cx="644525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1999" name="Gruppo 2"/>
            <p:cNvGrpSpPr>
              <a:grpSpLocks/>
            </p:cNvGrpSpPr>
            <p:nvPr/>
          </p:nvGrpSpPr>
          <p:grpSpPr bwMode="auto">
            <a:xfrm>
              <a:off x="314650" y="2996952"/>
              <a:ext cx="2422525" cy="841337"/>
              <a:chOff x="314650" y="2996952"/>
              <a:chExt cx="2422525" cy="841337"/>
            </a:xfrm>
          </p:grpSpPr>
          <p:sp>
            <p:nvSpPr>
              <p:cNvPr id="42000" name="Line 71"/>
              <p:cNvSpPr>
                <a:spLocks noChangeShapeType="1"/>
              </p:cNvSpPr>
              <p:nvPr/>
            </p:nvSpPr>
            <p:spPr bwMode="auto">
              <a:xfrm>
                <a:off x="314650" y="3412877"/>
                <a:ext cx="1098550" cy="0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1419" tIns="45709" rIns="91419" bIns="45709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42001" name="Gruppo 1"/>
              <p:cNvGrpSpPr>
                <a:grpSpLocks/>
              </p:cNvGrpSpPr>
              <p:nvPr/>
            </p:nvGrpSpPr>
            <p:grpSpPr bwMode="auto">
              <a:xfrm>
                <a:off x="314650" y="2996952"/>
                <a:ext cx="2422525" cy="841337"/>
                <a:chOff x="314650" y="2996952"/>
                <a:chExt cx="2422525" cy="841337"/>
              </a:xfrm>
            </p:grpSpPr>
            <p:sp>
              <p:nvSpPr>
                <p:cNvPr id="42002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14650" y="2996952"/>
                  <a:ext cx="1100138" cy="411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d(ln K)  </a:t>
                  </a:r>
                </a:p>
              </p:txBody>
            </p:sp>
            <p:sp>
              <p:nvSpPr>
                <p:cNvPr id="42003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557538" y="3411290"/>
                  <a:ext cx="614362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dT  </a:t>
                  </a:r>
                </a:p>
              </p:txBody>
            </p:sp>
            <p:sp>
              <p:nvSpPr>
                <p:cNvPr id="42004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1370338" y="3185865"/>
                  <a:ext cx="615950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= </a:t>
                  </a:r>
                </a:p>
              </p:txBody>
            </p:sp>
            <p:sp>
              <p:nvSpPr>
                <p:cNvPr id="42005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1637038" y="2996952"/>
                  <a:ext cx="1100137" cy="411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66"/>
                      </a:solidFill>
                      <a:latin typeface="Symbol" panose="05050102010706020507" pitchFamily="18" charset="2"/>
                    </a:rPr>
                    <a:t>D</a:t>
                  </a:r>
                  <a:r>
                    <a: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H°  </a:t>
                  </a:r>
                </a:p>
              </p:txBody>
            </p:sp>
            <p:sp>
              <p:nvSpPr>
                <p:cNvPr id="42006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1560140" y="3423952"/>
                  <a:ext cx="842963" cy="4143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62624" tIns="31312" rIns="62624" bIns="31312">
                  <a:spAutoFit/>
                </a:bodyPr>
                <a:lstStyle>
                  <a:lvl1pPr defTabSz="627063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  <a:lvl2pPr marL="742950" indent="-285750" defTabSz="627063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2pPr>
                  <a:lvl3pPr marL="1143000" indent="-228600" defTabSz="627063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3pPr>
                  <a:lvl4pPr marL="1600200" indent="-228600" defTabSz="627063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4pPr>
                  <a:lvl5pPr marL="2057400" indent="-228600" defTabSz="627063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5pPr>
                  <a:lvl6pPr marL="25146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6pPr>
                  <a:lvl7pPr marL="29718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7pPr>
                  <a:lvl8pPr marL="34290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8pPr>
                  <a:lvl9pPr marL="3886200" indent="-228600" defTabSz="62706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None/>
                  </a:pPr>
                  <a:r>
                    <a: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RT</a:t>
                  </a:r>
                  <a:r>
                    <a:rPr lang="it-IT" altLang="it-IT" sz="2200" b="1" baseline="30000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2</a:t>
                  </a:r>
                  <a:r>
                    <a:rPr lang="it-IT" altLang="it-IT" sz="2200" b="1">
                      <a:solidFill>
                        <a:srgbClr val="000066"/>
                      </a:solidFill>
                      <a:latin typeface="Comic Sans MS" panose="030F0702030302020204" pitchFamily="66" charset="0"/>
                    </a:rPr>
                    <a:t>  </a:t>
                  </a:r>
                </a:p>
              </p:txBody>
            </p:sp>
          </p:grpSp>
        </p:grpSp>
      </p:grpSp>
      <p:sp>
        <p:nvSpPr>
          <p:cNvPr id="30" name="Text Box 79"/>
          <p:cNvSpPr txBox="1">
            <a:spLocks noChangeArrowheads="1"/>
          </p:cNvSpPr>
          <p:nvPr/>
        </p:nvSpPr>
        <p:spPr bwMode="auto">
          <a:xfrm>
            <a:off x="1801813" y="3860800"/>
            <a:ext cx="7288212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66"/>
                </a:solidFill>
                <a:latin typeface="Symbol" panose="05050102010706020507" pitchFamily="18" charset="2"/>
              </a:rPr>
              <a:t>D</a:t>
            </a:r>
            <a:r>
              <a:rPr lang="it-IT" altLang="it-IT" sz="2700">
                <a:solidFill>
                  <a:srgbClr val="000066"/>
                </a:solidFill>
                <a:latin typeface="Comic Sans MS" panose="030F0702030302020204" pitchFamily="66" charset="0"/>
              </a:rPr>
              <a:t>H° &lt; 0, reazione esotermica, </a:t>
            </a:r>
          </a:p>
        </p:txBody>
      </p: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1847851" y="4641851"/>
            <a:ext cx="6359525" cy="790575"/>
            <a:chOff x="199653" y="4939249"/>
            <a:chExt cx="6359525" cy="790575"/>
          </a:xfrm>
        </p:grpSpPr>
        <p:sp>
          <p:nvSpPr>
            <p:cNvPr id="41994" name="Line 80"/>
            <p:cNvSpPr>
              <a:spLocks noChangeShapeType="1"/>
            </p:cNvSpPr>
            <p:nvPr/>
          </p:nvSpPr>
          <p:spPr bwMode="auto">
            <a:xfrm>
              <a:off x="199653" y="5353587"/>
              <a:ext cx="1098550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995" name="Text Box 81"/>
            <p:cNvSpPr txBox="1">
              <a:spLocks noChangeArrowheads="1"/>
            </p:cNvSpPr>
            <p:nvPr/>
          </p:nvSpPr>
          <p:spPr bwMode="auto">
            <a:xfrm>
              <a:off x="199653" y="4939249"/>
              <a:ext cx="1100137" cy="414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d(ln K)  </a:t>
              </a:r>
            </a:p>
          </p:txBody>
        </p:sp>
        <p:sp>
          <p:nvSpPr>
            <p:cNvPr id="41996" name="Text Box 82"/>
            <p:cNvSpPr txBox="1">
              <a:spLocks noChangeArrowheads="1"/>
            </p:cNvSpPr>
            <p:nvPr/>
          </p:nvSpPr>
          <p:spPr bwMode="auto">
            <a:xfrm>
              <a:off x="440953" y="5315487"/>
              <a:ext cx="615950" cy="414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dT  </a:t>
              </a:r>
            </a:p>
          </p:txBody>
        </p:sp>
        <p:sp>
          <p:nvSpPr>
            <p:cNvPr id="41997" name="Text Box 83"/>
            <p:cNvSpPr txBox="1">
              <a:spLocks noChangeArrowheads="1"/>
            </p:cNvSpPr>
            <p:nvPr/>
          </p:nvSpPr>
          <p:spPr bwMode="auto">
            <a:xfrm>
              <a:off x="1283915" y="4964649"/>
              <a:ext cx="5275263" cy="487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&lt; 0, </a:t>
              </a:r>
              <a:r>
                <a:rPr lang="it-IT" altLang="it-IT" sz="2700">
                  <a:solidFill>
                    <a:srgbClr val="000066"/>
                  </a:solidFill>
                  <a:latin typeface="Comic Sans MS" panose="030F0702030302020204" pitchFamily="66" charset="0"/>
                </a:rPr>
                <a:t>cioè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K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 </a:t>
              </a:r>
              <a:r>
                <a:rPr lang="it-IT" altLang="it-IT" sz="2200" u="sng">
                  <a:solidFill>
                    <a:srgbClr val="000066"/>
                  </a:solidFill>
                  <a:latin typeface="Comic Sans MS" panose="030F0702030302020204" pitchFamily="66" charset="0"/>
                </a:rPr>
                <a:t>decresce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 al crescere di </a:t>
              </a:r>
              <a:r>
                <a:rPr lang="it-IT" altLang="it-IT" sz="2200" b="1">
                  <a:solidFill>
                    <a:srgbClr val="000066"/>
                  </a:solidFill>
                  <a:latin typeface="Comic Sans MS" panose="030F0702030302020204" pitchFamily="66" charset="0"/>
                </a:rPr>
                <a:t>T</a:t>
              </a:r>
              <a:r>
                <a:rPr lang="it-IT" altLang="it-IT" sz="2200">
                  <a:solidFill>
                    <a:srgbClr val="000066"/>
                  </a:solidFill>
                  <a:latin typeface="Comic Sans MS" panose="030F0702030302020204" pitchFamily="66" charset="0"/>
                </a:rPr>
                <a:t>.</a:t>
              </a:r>
              <a:endPara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9" name="Text Box 79"/>
          <p:cNvSpPr txBox="1">
            <a:spLocks noChangeArrowheads="1"/>
          </p:cNvSpPr>
          <p:nvPr/>
        </p:nvSpPr>
        <p:spPr bwMode="auto">
          <a:xfrm>
            <a:off x="1884363" y="5589589"/>
            <a:ext cx="7288212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66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se</a:t>
            </a:r>
            <a:r>
              <a:rPr lang="it-IT" altLang="it-IT" sz="2700">
                <a:solidFill>
                  <a:srgbClr val="000066"/>
                </a:solidFill>
                <a:latin typeface="Symbol" panose="05050102010706020507" pitchFamily="18" charset="2"/>
              </a:rPr>
              <a:t> D</a:t>
            </a:r>
            <a:r>
              <a:rPr lang="it-IT" altLang="it-IT" sz="2700">
                <a:solidFill>
                  <a:srgbClr val="000066"/>
                </a:solidFill>
                <a:latin typeface="Comic Sans MS" panose="030F0702030302020204" pitchFamily="66" charset="0"/>
              </a:rPr>
              <a:t>H° &gt; 0, reazione endotermica, </a:t>
            </a:r>
          </a:p>
        </p:txBody>
      </p:sp>
      <p:sp>
        <p:nvSpPr>
          <p:cNvPr id="40" name="Text Box 83"/>
          <p:cNvSpPr txBox="1">
            <a:spLocks noChangeArrowheads="1"/>
          </p:cNvSpPr>
          <p:nvPr/>
        </p:nvSpPr>
        <p:spPr bwMode="auto">
          <a:xfrm>
            <a:off x="1884364" y="6237289"/>
            <a:ext cx="36083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 K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200" u="sng">
                <a:solidFill>
                  <a:srgbClr val="000066"/>
                </a:solidFill>
                <a:latin typeface="Comic Sans MS" panose="030F0702030302020204" pitchFamily="66" charset="0"/>
              </a:rPr>
              <a:t>cresce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 al crescere di </a:t>
            </a:r>
            <a:r>
              <a:rPr lang="it-IT" altLang="it-IT" sz="2200" b="1">
                <a:solidFill>
                  <a:srgbClr val="000066"/>
                </a:solidFill>
                <a:latin typeface="Comic Sans MS" panose="030F0702030302020204" pitchFamily="66" charset="0"/>
              </a:rPr>
              <a:t>T</a:t>
            </a:r>
            <a:r>
              <a:rPr lang="it-IT" altLang="it-IT" sz="2200">
                <a:solidFill>
                  <a:srgbClr val="000066"/>
                </a:solidFill>
                <a:latin typeface="Comic Sans MS" panose="030F0702030302020204" pitchFamily="66" charset="0"/>
              </a:rPr>
              <a:t>.</a:t>
            </a:r>
            <a:endParaRPr lang="it-IT" altLang="it-IT" sz="2200" b="1">
              <a:solidFill>
                <a:srgbClr val="000066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04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194"/>
    </mc:Choice>
    <mc:Fallback>
      <p:transition spd="slow" advTm="125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WordArt 2"/>
          <p:cNvSpPr>
            <a:spLocks noChangeArrowheads="1" noChangeShapeType="1" noTextEdit="1"/>
          </p:cNvSpPr>
          <p:nvPr/>
        </p:nvSpPr>
        <p:spPr bwMode="auto">
          <a:xfrm>
            <a:off x="1935163" y="52388"/>
            <a:ext cx="8229600" cy="508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Arial Rounded MT Bold" panose="020F0704030504030204" pitchFamily="34" charset="0"/>
                <a:cs typeface="Times New Roman" panose="02020603050405020304" pitchFamily="18" charset="0"/>
              </a:rPr>
              <a:t>Equilibri eterogenei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482850" y="1873250"/>
            <a:ext cx="304800" cy="17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579689" y="1058863"/>
            <a:ext cx="109537" cy="1071562"/>
          </a:xfrm>
          <a:prstGeom prst="rect">
            <a:avLst/>
          </a:prstGeom>
          <a:solidFill>
            <a:srgbClr val="99FF66"/>
          </a:solidFill>
          <a:ln w="9525">
            <a:solidFill>
              <a:srgbClr val="99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 rot="5400000">
            <a:off x="1948657" y="2274095"/>
            <a:ext cx="1371600" cy="827087"/>
          </a:xfrm>
          <a:prstGeom prst="flowChartDelay">
            <a:avLst/>
          </a:prstGeom>
          <a:solidFill>
            <a:srgbClr val="99FF66"/>
          </a:solidFill>
          <a:ln w="9525">
            <a:solidFill>
              <a:srgbClr val="99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200">
              <a:solidFill>
                <a:srgbClr val="000000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079" name="Oval 7"/>
          <p:cNvSpPr>
            <a:spLocks noChangeArrowheads="1"/>
          </p:cNvSpPr>
          <p:nvPr/>
        </p:nvSpPr>
        <p:spPr bwMode="auto">
          <a:xfrm>
            <a:off x="2373314" y="587375"/>
            <a:ext cx="522287" cy="514350"/>
          </a:xfrm>
          <a:prstGeom prst="ellipse">
            <a:avLst/>
          </a:prstGeom>
          <a:solidFill>
            <a:srgbClr val="CCFFFF"/>
          </a:solidFill>
          <a:ln w="28575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>
            <a:off x="2463800" y="838200"/>
            <a:ext cx="355600" cy="635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 rot="19365556">
            <a:off x="2354264" y="3114676"/>
            <a:ext cx="130175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 rot="3579868">
            <a:off x="2470150" y="3138488"/>
            <a:ext cx="128588" cy="87312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 rot="2786121">
            <a:off x="2618583" y="3099595"/>
            <a:ext cx="128587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2419351" y="3041651"/>
            <a:ext cx="131763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Rectangle 13"/>
          <p:cNvSpPr>
            <a:spLocks noChangeArrowheads="1"/>
          </p:cNvSpPr>
          <p:nvPr/>
        </p:nvSpPr>
        <p:spPr bwMode="auto">
          <a:xfrm rot="20584349">
            <a:off x="2674939" y="3213101"/>
            <a:ext cx="130175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6" name="Rectangle 14"/>
          <p:cNvSpPr>
            <a:spLocks noChangeArrowheads="1"/>
          </p:cNvSpPr>
          <p:nvPr/>
        </p:nvSpPr>
        <p:spPr bwMode="auto">
          <a:xfrm rot="18775046">
            <a:off x="2536033" y="3236120"/>
            <a:ext cx="128587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 rot="19365556">
            <a:off x="2419351" y="3155951"/>
            <a:ext cx="131763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8" name="Rectangle 16"/>
          <p:cNvSpPr>
            <a:spLocks noChangeArrowheads="1"/>
          </p:cNvSpPr>
          <p:nvPr/>
        </p:nvSpPr>
        <p:spPr bwMode="auto">
          <a:xfrm rot="19365556">
            <a:off x="2708276" y="3049589"/>
            <a:ext cx="130175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9" name="Rectangle 17"/>
          <p:cNvSpPr>
            <a:spLocks noChangeArrowheads="1"/>
          </p:cNvSpPr>
          <p:nvPr/>
        </p:nvSpPr>
        <p:spPr bwMode="auto">
          <a:xfrm>
            <a:off x="2576514" y="3132139"/>
            <a:ext cx="130175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2732088" y="3132139"/>
            <a:ext cx="131762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1" name="Rectangle 19"/>
          <p:cNvSpPr>
            <a:spLocks noChangeArrowheads="1"/>
          </p:cNvSpPr>
          <p:nvPr/>
        </p:nvSpPr>
        <p:spPr bwMode="auto">
          <a:xfrm>
            <a:off x="2476501" y="3221039"/>
            <a:ext cx="131763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2" name="Rectangle 20"/>
          <p:cNvSpPr>
            <a:spLocks noChangeArrowheads="1"/>
          </p:cNvSpPr>
          <p:nvPr/>
        </p:nvSpPr>
        <p:spPr bwMode="auto">
          <a:xfrm rot="20584349">
            <a:off x="2616201" y="3268664"/>
            <a:ext cx="131763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3" name="Rectangle 21"/>
          <p:cNvSpPr>
            <a:spLocks noChangeArrowheads="1"/>
          </p:cNvSpPr>
          <p:nvPr/>
        </p:nvSpPr>
        <p:spPr bwMode="auto">
          <a:xfrm rot="19365556">
            <a:off x="2757488" y="3163889"/>
            <a:ext cx="131762" cy="85725"/>
          </a:xfrm>
          <a:prstGeom prst="rect">
            <a:avLst/>
          </a:prstGeom>
          <a:solidFill>
            <a:srgbClr val="FF6600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2308225" y="2324100"/>
            <a:ext cx="64928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000066"/>
                </a:solidFill>
                <a:latin typeface="Arial" charset="0"/>
                <a:cs typeface="Times New Roman" panose="02020603050405020304" pitchFamily="18" charset="0"/>
              </a:rPr>
              <a:t>CO</a:t>
            </a:r>
            <a:r>
              <a:rPr lang="it-IT" altLang="it-IT" sz="2300" b="1" baseline="-25000">
                <a:solidFill>
                  <a:srgbClr val="000066"/>
                </a:solidFill>
                <a:latin typeface="Arial" charset="0"/>
                <a:cs typeface="Times New Roman" panose="02020603050405020304" pitchFamily="18" charset="0"/>
              </a:rPr>
              <a:t>2</a:t>
            </a:r>
            <a:endParaRPr lang="it-IT" altLang="it-IT" sz="2300" b="1">
              <a:solidFill>
                <a:srgbClr val="00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095" name="Text Box 23"/>
          <p:cNvSpPr txBox="1">
            <a:spLocks noChangeArrowheads="1"/>
          </p:cNvSpPr>
          <p:nvPr/>
        </p:nvSpPr>
        <p:spPr bwMode="auto">
          <a:xfrm>
            <a:off x="3178176" y="2044700"/>
            <a:ext cx="392113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3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T</a:t>
            </a:r>
            <a:r>
              <a:rPr lang="it-IT" altLang="it-IT" sz="2300" b="1" baseline="-2500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1</a:t>
            </a:r>
            <a:endParaRPr lang="it-IT" altLang="it-IT" sz="2300" b="1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096" name="Text Box 24"/>
          <p:cNvSpPr txBox="1">
            <a:spLocks noChangeArrowheads="1"/>
          </p:cNvSpPr>
          <p:nvPr/>
        </p:nvSpPr>
        <p:spPr bwMode="auto">
          <a:xfrm>
            <a:off x="2003425" y="3416301"/>
            <a:ext cx="19700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300" b="1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097" name="Text Box 25"/>
          <p:cNvSpPr txBox="1">
            <a:spLocks noChangeArrowheads="1"/>
          </p:cNvSpPr>
          <p:nvPr/>
        </p:nvSpPr>
        <p:spPr bwMode="auto">
          <a:xfrm>
            <a:off x="1698626" y="3373439"/>
            <a:ext cx="1928813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000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CaCO</a:t>
            </a:r>
            <a:r>
              <a:rPr lang="it-IT" altLang="it-IT" sz="2000" baseline="-25000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3</a:t>
            </a:r>
            <a:r>
              <a:rPr lang="it-IT" altLang="it-IT" sz="2000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+  </a:t>
            </a:r>
            <a:r>
              <a:rPr lang="it-IT" altLang="it-IT" sz="2000" dirty="0" err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CaO</a:t>
            </a:r>
            <a:endParaRPr lang="it-IT" altLang="it-IT" sz="2000" dirty="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18" name="Text Box 46"/>
          <p:cNvSpPr txBox="1">
            <a:spLocks noChangeArrowheads="1"/>
          </p:cNvSpPr>
          <p:nvPr/>
        </p:nvSpPr>
        <p:spPr bwMode="auto">
          <a:xfrm>
            <a:off x="4271964" y="3416300"/>
            <a:ext cx="1970087" cy="44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300" b="1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grpSp>
        <p:nvGrpSpPr>
          <p:cNvPr id="12" name="Gruppo 11"/>
          <p:cNvGrpSpPr>
            <a:grpSpLocks/>
          </p:cNvGrpSpPr>
          <p:nvPr/>
        </p:nvGrpSpPr>
        <p:grpSpPr bwMode="auto">
          <a:xfrm>
            <a:off x="4046539" y="587376"/>
            <a:ext cx="1800225" cy="3146425"/>
            <a:chOff x="2522263" y="587375"/>
            <a:chExt cx="1800775" cy="3146238"/>
          </a:xfrm>
        </p:grpSpPr>
        <p:sp>
          <p:nvSpPr>
            <p:cNvPr id="3101" name="Oval 29"/>
            <p:cNvSpPr>
              <a:spLocks noChangeArrowheads="1"/>
            </p:cNvSpPr>
            <p:nvPr/>
          </p:nvSpPr>
          <p:spPr bwMode="auto">
            <a:xfrm>
              <a:off x="3117757" y="587375"/>
              <a:ext cx="522448" cy="514319"/>
            </a:xfrm>
            <a:prstGeom prst="ellipse">
              <a:avLst/>
            </a:prstGeom>
            <a:solidFill>
              <a:srgbClr val="CCFFFF"/>
            </a:solidFill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3107" name="Gruppo 1"/>
            <p:cNvGrpSpPr>
              <a:grpSpLocks/>
            </p:cNvGrpSpPr>
            <p:nvPr/>
          </p:nvGrpSpPr>
          <p:grpSpPr bwMode="auto">
            <a:xfrm>
              <a:off x="2522263" y="673095"/>
              <a:ext cx="1800775" cy="3060518"/>
              <a:chOff x="2522263" y="673095"/>
              <a:chExt cx="1800775" cy="3060518"/>
            </a:xfrm>
          </p:grpSpPr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3227328" y="1873174"/>
                <a:ext cx="304893" cy="17144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3324195" y="1058835"/>
                <a:ext cx="109571" cy="1071498"/>
              </a:xfrm>
              <a:prstGeom prst="rect">
                <a:avLst/>
              </a:prstGeom>
              <a:solidFill>
                <a:srgbClr val="99FF66"/>
              </a:solidFill>
              <a:ln w="9525">
                <a:solidFill>
                  <a:srgbClr val="99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0" name="AutoShape 28"/>
              <p:cNvSpPr>
                <a:spLocks noChangeArrowheads="1"/>
              </p:cNvSpPr>
              <p:nvPr/>
            </p:nvSpPr>
            <p:spPr bwMode="auto">
              <a:xfrm rot="5400000">
                <a:off x="2693221" y="2273843"/>
                <a:ext cx="1371518" cy="827341"/>
              </a:xfrm>
              <a:prstGeom prst="flowChartDelay">
                <a:avLst/>
              </a:prstGeom>
              <a:solidFill>
                <a:srgbClr val="99FF66"/>
              </a:solidFill>
              <a:ln w="9525">
                <a:solidFill>
                  <a:srgbClr val="99FF66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10800000" vert="eaVert" wrap="none" lIns="51892" tIns="25946" rIns="51892" bIns="25946" anchor="ctr"/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5876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1911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77787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3822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4954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526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098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670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it-IT" sz="2200">
                  <a:solidFill>
                    <a:srgbClr val="000000"/>
                  </a:solidFill>
                  <a:latin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2" name="Line 30"/>
              <p:cNvSpPr>
                <a:spLocks noChangeShapeType="1"/>
              </p:cNvSpPr>
              <p:nvPr/>
            </p:nvSpPr>
            <p:spPr bwMode="auto">
              <a:xfrm flipH="1" flipV="1">
                <a:off x="3205097" y="673095"/>
                <a:ext cx="174678" cy="214300"/>
              </a:xfrm>
              <a:prstGeom prst="line">
                <a:avLst/>
              </a:prstGeom>
              <a:noFill/>
              <a:ln w="12700">
                <a:solidFill>
                  <a:srgbClr val="000066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 rot="19365556">
                <a:off x="3097114" y="3116113"/>
                <a:ext cx="131802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 rot="3579868">
                <a:off x="3214648" y="3138319"/>
                <a:ext cx="128580" cy="8734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 rot="2786121">
                <a:off x="3362330" y="3098636"/>
                <a:ext cx="128579" cy="87339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6" name="Rectangle 34"/>
              <p:cNvSpPr>
                <a:spLocks noChangeArrowheads="1"/>
              </p:cNvSpPr>
              <p:nvPr/>
            </p:nvSpPr>
            <p:spPr bwMode="auto">
              <a:xfrm>
                <a:off x="3163809" y="3041504"/>
                <a:ext cx="130215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7" name="Rectangle 35"/>
              <p:cNvSpPr>
                <a:spLocks noChangeArrowheads="1"/>
              </p:cNvSpPr>
              <p:nvPr/>
            </p:nvSpPr>
            <p:spPr bwMode="auto">
              <a:xfrm rot="20584349">
                <a:off x="3419474" y="3212944"/>
                <a:ext cx="130215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8" name="Rectangle 36"/>
              <p:cNvSpPr>
                <a:spLocks noChangeArrowheads="1"/>
              </p:cNvSpPr>
              <p:nvPr/>
            </p:nvSpPr>
            <p:spPr bwMode="auto">
              <a:xfrm rot="18775046">
                <a:off x="3279755" y="3236740"/>
                <a:ext cx="128580" cy="87339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09" name="Rectangle 37"/>
              <p:cNvSpPr>
                <a:spLocks noChangeArrowheads="1"/>
              </p:cNvSpPr>
              <p:nvPr/>
            </p:nvSpPr>
            <p:spPr bwMode="auto">
              <a:xfrm rot="19365556">
                <a:off x="3163809" y="3155797"/>
                <a:ext cx="130215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0" name="Rectangle 38"/>
              <p:cNvSpPr>
                <a:spLocks noChangeArrowheads="1"/>
              </p:cNvSpPr>
              <p:nvPr/>
            </p:nvSpPr>
            <p:spPr bwMode="auto">
              <a:xfrm rot="19365556">
                <a:off x="3452822" y="3051029"/>
                <a:ext cx="130215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1" name="Rectangle 39"/>
              <p:cNvSpPr>
                <a:spLocks noChangeArrowheads="1"/>
              </p:cNvSpPr>
              <p:nvPr/>
            </p:nvSpPr>
            <p:spPr bwMode="auto">
              <a:xfrm>
                <a:off x="3319431" y="3131987"/>
                <a:ext cx="131802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2" name="Rectangle 40"/>
              <p:cNvSpPr>
                <a:spLocks noChangeArrowheads="1"/>
              </p:cNvSpPr>
              <p:nvPr/>
            </p:nvSpPr>
            <p:spPr bwMode="auto">
              <a:xfrm>
                <a:off x="3476641" y="3131987"/>
                <a:ext cx="131803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3" name="Rectangle 41"/>
              <p:cNvSpPr>
                <a:spLocks noChangeArrowheads="1"/>
              </p:cNvSpPr>
              <p:nvPr/>
            </p:nvSpPr>
            <p:spPr bwMode="auto">
              <a:xfrm>
                <a:off x="3220976" y="3222468"/>
                <a:ext cx="130215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4" name="Rectangle 42"/>
              <p:cNvSpPr>
                <a:spLocks noChangeArrowheads="1"/>
              </p:cNvSpPr>
              <p:nvPr/>
            </p:nvSpPr>
            <p:spPr bwMode="auto">
              <a:xfrm rot="20584349">
                <a:off x="3360719" y="3268504"/>
                <a:ext cx="130215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5" name="Rectangle 43"/>
              <p:cNvSpPr>
                <a:spLocks noChangeArrowheads="1"/>
              </p:cNvSpPr>
              <p:nvPr/>
            </p:nvSpPr>
            <p:spPr bwMode="auto">
              <a:xfrm rot="19365556">
                <a:off x="3502049" y="3163735"/>
                <a:ext cx="131803" cy="85720"/>
              </a:xfrm>
              <a:prstGeom prst="rect">
                <a:avLst/>
              </a:prstGeom>
              <a:solidFill>
                <a:srgbClr val="FF6600"/>
              </a:solidFill>
              <a:ln w="28575">
                <a:solidFill>
                  <a:srgbClr val="CC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6" name="Text Box 44"/>
              <p:cNvSpPr txBox="1">
                <a:spLocks noChangeArrowheads="1"/>
              </p:cNvSpPr>
              <p:nvPr/>
            </p:nvSpPr>
            <p:spPr bwMode="auto">
              <a:xfrm>
                <a:off x="3052650" y="2323997"/>
                <a:ext cx="656431" cy="406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5876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1911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77787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3822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4954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526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098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670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b="1">
                    <a:solidFill>
                      <a:srgbClr val="000066"/>
                    </a:solidFill>
                    <a:latin typeface="Arial" charset="0"/>
                    <a:cs typeface="Times New Roman" panose="02020603050405020304" pitchFamily="18" charset="0"/>
                  </a:rPr>
                  <a:t>CO</a:t>
                </a:r>
                <a:r>
                  <a:rPr lang="it-IT" altLang="it-IT" sz="2300" b="1" baseline="-25000">
                    <a:solidFill>
                      <a:srgbClr val="000066"/>
                    </a:solidFill>
                    <a:latin typeface="Arial" charset="0"/>
                    <a:cs typeface="Times New Roman" panose="02020603050405020304" pitchFamily="18" charset="0"/>
                  </a:rPr>
                  <a:t>2</a:t>
                </a:r>
                <a:endParaRPr lang="it-IT" altLang="it-IT" sz="2300" b="1">
                  <a:solidFill>
                    <a:srgbClr val="000066"/>
                  </a:solidFill>
                  <a:latin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7" name="Text Box 45"/>
              <p:cNvSpPr txBox="1">
                <a:spLocks noChangeArrowheads="1"/>
              </p:cNvSpPr>
              <p:nvPr/>
            </p:nvSpPr>
            <p:spPr bwMode="auto">
              <a:xfrm>
                <a:off x="3922866" y="2044613"/>
                <a:ext cx="392232" cy="4063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5876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1911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77787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3822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4954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526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098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670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300" b="1">
                    <a:solidFill>
                      <a:srgbClr val="660066"/>
                    </a:solidFill>
                    <a:latin typeface="Arial" charset="0"/>
                    <a:cs typeface="Times New Roman" panose="02020603050405020304" pitchFamily="18" charset="0"/>
                  </a:rPr>
                  <a:t>T</a:t>
                </a:r>
                <a:r>
                  <a:rPr lang="it-IT" altLang="it-IT" sz="2300" b="1" baseline="-25000">
                    <a:solidFill>
                      <a:srgbClr val="660066"/>
                    </a:solidFill>
                    <a:latin typeface="Arial" charset="0"/>
                    <a:cs typeface="Times New Roman" panose="02020603050405020304" pitchFamily="18" charset="0"/>
                  </a:rPr>
                  <a:t>2</a:t>
                </a:r>
                <a:endParaRPr lang="it-IT" altLang="it-IT" sz="2300" b="1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19" name="Text Box 47"/>
              <p:cNvSpPr txBox="1">
                <a:spLocks noChangeArrowheads="1"/>
              </p:cNvSpPr>
              <p:nvPr/>
            </p:nvSpPr>
            <p:spPr bwMode="auto">
              <a:xfrm>
                <a:off x="2522263" y="3373272"/>
                <a:ext cx="1800775" cy="3603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5876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1911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77787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3822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4954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526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098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670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2000" dirty="0">
                    <a:solidFill>
                      <a:srgbClr val="660066"/>
                    </a:solidFill>
                    <a:latin typeface="Arial" charset="0"/>
                    <a:cs typeface="Times New Roman" panose="02020603050405020304" pitchFamily="18" charset="0"/>
                  </a:rPr>
                  <a:t>CaCO</a:t>
                </a:r>
                <a:r>
                  <a:rPr lang="it-IT" altLang="it-IT" sz="2000" baseline="-25000" dirty="0">
                    <a:solidFill>
                      <a:srgbClr val="660066"/>
                    </a:solidFill>
                    <a:latin typeface="Arial" charset="0"/>
                    <a:cs typeface="Times New Roman" panose="02020603050405020304" pitchFamily="18" charset="0"/>
                  </a:rPr>
                  <a:t>3</a:t>
                </a:r>
                <a:r>
                  <a:rPr lang="it-IT" altLang="it-IT" sz="2000" dirty="0">
                    <a:solidFill>
                      <a:srgbClr val="660066"/>
                    </a:solidFill>
                    <a:latin typeface="Arial" charset="0"/>
                    <a:cs typeface="Times New Roman" panose="02020603050405020304" pitchFamily="18" charset="0"/>
                  </a:rPr>
                  <a:t> +  </a:t>
                </a:r>
                <a:r>
                  <a:rPr lang="it-IT" altLang="it-IT" sz="2000" dirty="0" err="1">
                    <a:solidFill>
                      <a:srgbClr val="660066"/>
                    </a:solidFill>
                    <a:latin typeface="Arial" charset="0"/>
                    <a:cs typeface="Times New Roman" panose="02020603050405020304" pitchFamily="18" charset="0"/>
                  </a:rPr>
                  <a:t>CaO</a:t>
                </a:r>
                <a:endParaRPr lang="it-IT" altLang="it-IT" sz="2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164" name="Text Box 92"/>
          <p:cNvSpPr txBox="1">
            <a:spLocks noChangeArrowheads="1"/>
          </p:cNvSpPr>
          <p:nvPr/>
        </p:nvSpPr>
        <p:spPr bwMode="auto">
          <a:xfrm>
            <a:off x="8809039" y="3416301"/>
            <a:ext cx="1970087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300" b="1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6540500" y="3416301"/>
            <a:ext cx="197008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382" tIns="2691" rIns="5382" bIns="2691" anchor="ctr"/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it-IT" altLang="it-IT" sz="2300" b="1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6235701" y="587375"/>
            <a:ext cx="1928813" cy="3163888"/>
            <a:chOff x="4711700" y="587375"/>
            <a:chExt cx="1928813" cy="3163888"/>
          </a:xfrm>
        </p:grpSpPr>
        <p:sp>
          <p:nvSpPr>
            <p:cNvPr id="3124" name="Oval 52"/>
            <p:cNvSpPr>
              <a:spLocks noChangeArrowheads="1"/>
            </p:cNvSpPr>
            <p:nvPr/>
          </p:nvSpPr>
          <p:spPr bwMode="auto">
            <a:xfrm>
              <a:off x="5386388" y="587375"/>
              <a:ext cx="522287" cy="514350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5" name="Line 53"/>
            <p:cNvSpPr>
              <a:spLocks noChangeShapeType="1"/>
            </p:cNvSpPr>
            <p:nvPr/>
          </p:nvSpPr>
          <p:spPr bwMode="auto">
            <a:xfrm flipH="1" flipV="1">
              <a:off x="5648325" y="615950"/>
              <a:ext cx="0" cy="271463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1" name="Rectangle 49"/>
            <p:cNvSpPr>
              <a:spLocks noChangeArrowheads="1"/>
            </p:cNvSpPr>
            <p:nvPr/>
          </p:nvSpPr>
          <p:spPr bwMode="auto">
            <a:xfrm>
              <a:off x="5495925" y="1873250"/>
              <a:ext cx="304800" cy="1714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2" name="Rectangle 50"/>
            <p:cNvSpPr>
              <a:spLocks noChangeArrowheads="1"/>
            </p:cNvSpPr>
            <p:nvPr/>
          </p:nvSpPr>
          <p:spPr bwMode="auto">
            <a:xfrm>
              <a:off x="5592763" y="1058863"/>
              <a:ext cx="109537" cy="1071562"/>
            </a:xfrm>
            <a:prstGeom prst="rect">
              <a:avLst/>
            </a:prstGeom>
            <a:solidFill>
              <a:srgbClr val="99FF66"/>
            </a:solidFill>
            <a:ln w="12700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3" name="AutoShape 51"/>
            <p:cNvSpPr>
              <a:spLocks noChangeArrowheads="1"/>
            </p:cNvSpPr>
            <p:nvPr/>
          </p:nvSpPr>
          <p:spPr bwMode="auto">
            <a:xfrm rot="5400000">
              <a:off x="4961732" y="2274094"/>
              <a:ext cx="1371600" cy="827087"/>
            </a:xfrm>
            <a:prstGeom prst="flowChartDelay">
              <a:avLst/>
            </a:prstGeom>
            <a:solidFill>
              <a:srgbClr val="99FF66"/>
            </a:solidFill>
            <a:ln w="1270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it-IT" sz="2200">
                <a:solidFill>
                  <a:srgbClr val="00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26" name="Rectangle 54"/>
            <p:cNvSpPr>
              <a:spLocks noChangeArrowheads="1"/>
            </p:cNvSpPr>
            <p:nvPr/>
          </p:nvSpPr>
          <p:spPr bwMode="auto">
            <a:xfrm rot="19365556">
              <a:off x="5367338" y="3114675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7" name="Rectangle 55"/>
            <p:cNvSpPr>
              <a:spLocks noChangeArrowheads="1"/>
            </p:cNvSpPr>
            <p:nvPr/>
          </p:nvSpPr>
          <p:spPr bwMode="auto">
            <a:xfrm rot="3579868">
              <a:off x="5483225" y="3138488"/>
              <a:ext cx="128588" cy="87312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8" name="Rectangle 56"/>
            <p:cNvSpPr>
              <a:spLocks noChangeArrowheads="1"/>
            </p:cNvSpPr>
            <p:nvPr/>
          </p:nvSpPr>
          <p:spPr bwMode="auto">
            <a:xfrm rot="2786121">
              <a:off x="5631657" y="3099594"/>
              <a:ext cx="128587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29" name="Rectangle 57"/>
            <p:cNvSpPr>
              <a:spLocks noChangeArrowheads="1"/>
            </p:cNvSpPr>
            <p:nvPr/>
          </p:nvSpPr>
          <p:spPr bwMode="auto">
            <a:xfrm>
              <a:off x="5432425" y="3041650"/>
              <a:ext cx="131763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0" name="Rectangle 58"/>
            <p:cNvSpPr>
              <a:spLocks noChangeArrowheads="1"/>
            </p:cNvSpPr>
            <p:nvPr/>
          </p:nvSpPr>
          <p:spPr bwMode="auto">
            <a:xfrm rot="20584349">
              <a:off x="5688013" y="3213100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1" name="Rectangle 59"/>
            <p:cNvSpPr>
              <a:spLocks noChangeArrowheads="1"/>
            </p:cNvSpPr>
            <p:nvPr/>
          </p:nvSpPr>
          <p:spPr bwMode="auto">
            <a:xfrm rot="18775046">
              <a:off x="5549107" y="3236119"/>
              <a:ext cx="128587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2" name="Rectangle 60"/>
            <p:cNvSpPr>
              <a:spLocks noChangeArrowheads="1"/>
            </p:cNvSpPr>
            <p:nvPr/>
          </p:nvSpPr>
          <p:spPr bwMode="auto">
            <a:xfrm rot="19365556">
              <a:off x="5432425" y="3155950"/>
              <a:ext cx="131763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3" name="Rectangle 61"/>
            <p:cNvSpPr>
              <a:spLocks noChangeArrowheads="1"/>
            </p:cNvSpPr>
            <p:nvPr/>
          </p:nvSpPr>
          <p:spPr bwMode="auto">
            <a:xfrm rot="19365556">
              <a:off x="5721350" y="3049588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4" name="Rectangle 62"/>
            <p:cNvSpPr>
              <a:spLocks noChangeArrowheads="1"/>
            </p:cNvSpPr>
            <p:nvPr/>
          </p:nvSpPr>
          <p:spPr bwMode="auto">
            <a:xfrm>
              <a:off x="5589588" y="3132138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5" name="Rectangle 63"/>
            <p:cNvSpPr>
              <a:spLocks noChangeArrowheads="1"/>
            </p:cNvSpPr>
            <p:nvPr/>
          </p:nvSpPr>
          <p:spPr bwMode="auto">
            <a:xfrm>
              <a:off x="5745163" y="3132138"/>
              <a:ext cx="131762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6" name="Rectangle 64"/>
            <p:cNvSpPr>
              <a:spLocks noChangeArrowheads="1"/>
            </p:cNvSpPr>
            <p:nvPr/>
          </p:nvSpPr>
          <p:spPr bwMode="auto">
            <a:xfrm>
              <a:off x="5489575" y="3221038"/>
              <a:ext cx="131763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7" name="Rectangle 65"/>
            <p:cNvSpPr>
              <a:spLocks noChangeArrowheads="1"/>
            </p:cNvSpPr>
            <p:nvPr/>
          </p:nvSpPr>
          <p:spPr bwMode="auto">
            <a:xfrm rot="20584349">
              <a:off x="5629275" y="3268663"/>
              <a:ext cx="131763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8" name="Rectangle 66"/>
            <p:cNvSpPr>
              <a:spLocks noChangeArrowheads="1"/>
            </p:cNvSpPr>
            <p:nvPr/>
          </p:nvSpPr>
          <p:spPr bwMode="auto">
            <a:xfrm rot="19365556">
              <a:off x="5770563" y="3163888"/>
              <a:ext cx="131762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39" name="Text Box 67"/>
            <p:cNvSpPr txBox="1">
              <a:spLocks noChangeArrowheads="1"/>
            </p:cNvSpPr>
            <p:nvPr/>
          </p:nvSpPr>
          <p:spPr bwMode="auto">
            <a:xfrm>
              <a:off x="5410200" y="2324100"/>
              <a:ext cx="649288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000066"/>
                  </a:solidFill>
                  <a:latin typeface="Arial" charset="0"/>
                  <a:cs typeface="Times New Roman" panose="02020603050405020304" pitchFamily="18" charset="0"/>
                </a:rPr>
                <a:t>CO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endParaRPr lang="it-IT" altLang="it-IT" sz="2300" b="1">
                <a:solidFill>
                  <a:srgbClr val="00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40" name="Text Box 68"/>
            <p:cNvSpPr txBox="1">
              <a:spLocks noChangeArrowheads="1"/>
            </p:cNvSpPr>
            <p:nvPr/>
          </p:nvSpPr>
          <p:spPr bwMode="auto">
            <a:xfrm>
              <a:off x="6191250" y="2044700"/>
              <a:ext cx="392113" cy="39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T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3</a:t>
              </a:r>
              <a:endParaRPr lang="it-IT" altLang="it-IT" sz="23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42" name="Text Box 70"/>
            <p:cNvSpPr txBox="1">
              <a:spLocks noChangeArrowheads="1"/>
            </p:cNvSpPr>
            <p:nvPr/>
          </p:nvSpPr>
          <p:spPr bwMode="auto">
            <a:xfrm>
              <a:off x="4711700" y="3373438"/>
              <a:ext cx="1928813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CaCO</a:t>
              </a:r>
              <a:r>
                <a:rPr lang="it-IT" altLang="it-IT" sz="2000" baseline="-25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+  </a:t>
              </a:r>
              <a:r>
                <a:rPr lang="it-IT" altLang="it-IT" sz="2000" dirty="0" err="1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CaO</a:t>
              </a:r>
              <a:endParaRPr lang="it-IT" altLang="it-IT" sz="2000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8504238" y="587375"/>
            <a:ext cx="1928812" cy="3163888"/>
            <a:chOff x="6980238" y="587375"/>
            <a:chExt cx="1928812" cy="3163888"/>
          </a:xfrm>
        </p:grpSpPr>
        <p:sp>
          <p:nvSpPr>
            <p:cNvPr id="3147" name="Oval 75"/>
            <p:cNvSpPr>
              <a:spLocks noChangeArrowheads="1"/>
            </p:cNvSpPr>
            <p:nvPr/>
          </p:nvSpPr>
          <p:spPr bwMode="auto">
            <a:xfrm>
              <a:off x="7654925" y="587375"/>
              <a:ext cx="522288" cy="514350"/>
            </a:xfrm>
            <a:prstGeom prst="ellipse">
              <a:avLst/>
            </a:prstGeom>
            <a:solidFill>
              <a:srgbClr val="CCFFFF"/>
            </a:solidFill>
            <a:ln w="12700">
              <a:solidFill>
                <a:srgbClr val="00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4" name="Rectangle 72"/>
            <p:cNvSpPr>
              <a:spLocks noChangeArrowheads="1"/>
            </p:cNvSpPr>
            <p:nvPr/>
          </p:nvSpPr>
          <p:spPr bwMode="auto">
            <a:xfrm>
              <a:off x="7764463" y="1873250"/>
              <a:ext cx="304800" cy="17145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5" name="Rectangle 73"/>
            <p:cNvSpPr>
              <a:spLocks noChangeArrowheads="1"/>
            </p:cNvSpPr>
            <p:nvPr/>
          </p:nvSpPr>
          <p:spPr bwMode="auto">
            <a:xfrm>
              <a:off x="7861300" y="1058863"/>
              <a:ext cx="109538" cy="1071562"/>
            </a:xfrm>
            <a:prstGeom prst="rect">
              <a:avLst/>
            </a:prstGeom>
            <a:solidFill>
              <a:srgbClr val="99FF66"/>
            </a:solidFill>
            <a:ln w="1270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6" name="AutoShape 74"/>
            <p:cNvSpPr>
              <a:spLocks noChangeArrowheads="1"/>
            </p:cNvSpPr>
            <p:nvPr/>
          </p:nvSpPr>
          <p:spPr bwMode="auto">
            <a:xfrm rot="5400000">
              <a:off x="7230269" y="2274094"/>
              <a:ext cx="1371600" cy="827088"/>
            </a:xfrm>
            <a:prstGeom prst="flowChartDelay">
              <a:avLst/>
            </a:prstGeom>
            <a:solidFill>
              <a:srgbClr val="99FF66"/>
            </a:solidFill>
            <a:ln w="12700">
              <a:solidFill>
                <a:srgbClr val="99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it-IT" sz="2200">
                <a:solidFill>
                  <a:srgbClr val="00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48" name="Line 76"/>
            <p:cNvSpPr>
              <a:spLocks noChangeShapeType="1"/>
            </p:cNvSpPr>
            <p:nvPr/>
          </p:nvSpPr>
          <p:spPr bwMode="auto">
            <a:xfrm flipV="1">
              <a:off x="7843838" y="715963"/>
              <a:ext cx="231775" cy="185737"/>
            </a:xfrm>
            <a:prstGeom prst="line">
              <a:avLst/>
            </a:prstGeom>
            <a:noFill/>
            <a:ln w="12700">
              <a:solidFill>
                <a:srgbClr val="000066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49" name="Rectangle 77"/>
            <p:cNvSpPr>
              <a:spLocks noChangeArrowheads="1"/>
            </p:cNvSpPr>
            <p:nvPr/>
          </p:nvSpPr>
          <p:spPr bwMode="auto">
            <a:xfrm rot="19365556">
              <a:off x="7635875" y="3114675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0" name="Rectangle 78"/>
            <p:cNvSpPr>
              <a:spLocks noChangeArrowheads="1"/>
            </p:cNvSpPr>
            <p:nvPr/>
          </p:nvSpPr>
          <p:spPr bwMode="auto">
            <a:xfrm rot="3579868">
              <a:off x="7751763" y="3138487"/>
              <a:ext cx="128588" cy="87313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1" name="Rectangle 79"/>
            <p:cNvSpPr>
              <a:spLocks noChangeArrowheads="1"/>
            </p:cNvSpPr>
            <p:nvPr/>
          </p:nvSpPr>
          <p:spPr bwMode="auto">
            <a:xfrm rot="2786121">
              <a:off x="7900194" y="3099594"/>
              <a:ext cx="128587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2" name="Rectangle 80"/>
            <p:cNvSpPr>
              <a:spLocks noChangeArrowheads="1"/>
            </p:cNvSpPr>
            <p:nvPr/>
          </p:nvSpPr>
          <p:spPr bwMode="auto">
            <a:xfrm>
              <a:off x="7700963" y="3041650"/>
              <a:ext cx="131762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3" name="Rectangle 81"/>
            <p:cNvSpPr>
              <a:spLocks noChangeArrowheads="1"/>
            </p:cNvSpPr>
            <p:nvPr/>
          </p:nvSpPr>
          <p:spPr bwMode="auto">
            <a:xfrm rot="20584349">
              <a:off x="7956550" y="3213100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4" name="Rectangle 82"/>
            <p:cNvSpPr>
              <a:spLocks noChangeArrowheads="1"/>
            </p:cNvSpPr>
            <p:nvPr/>
          </p:nvSpPr>
          <p:spPr bwMode="auto">
            <a:xfrm rot="18775046">
              <a:off x="7817644" y="3236119"/>
              <a:ext cx="128587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5" name="Rectangle 83"/>
            <p:cNvSpPr>
              <a:spLocks noChangeArrowheads="1"/>
            </p:cNvSpPr>
            <p:nvPr/>
          </p:nvSpPr>
          <p:spPr bwMode="auto">
            <a:xfrm rot="19365556">
              <a:off x="7700963" y="3155950"/>
              <a:ext cx="131762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6" name="Rectangle 84"/>
            <p:cNvSpPr>
              <a:spLocks noChangeArrowheads="1"/>
            </p:cNvSpPr>
            <p:nvPr/>
          </p:nvSpPr>
          <p:spPr bwMode="auto">
            <a:xfrm rot="19365556">
              <a:off x="7989888" y="3049588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7" name="Rectangle 85"/>
            <p:cNvSpPr>
              <a:spLocks noChangeArrowheads="1"/>
            </p:cNvSpPr>
            <p:nvPr/>
          </p:nvSpPr>
          <p:spPr bwMode="auto">
            <a:xfrm>
              <a:off x="7858125" y="3132138"/>
              <a:ext cx="130175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8" name="Rectangle 86"/>
            <p:cNvSpPr>
              <a:spLocks noChangeArrowheads="1"/>
            </p:cNvSpPr>
            <p:nvPr/>
          </p:nvSpPr>
          <p:spPr bwMode="auto">
            <a:xfrm>
              <a:off x="8013700" y="3132138"/>
              <a:ext cx="131763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59" name="Rectangle 87"/>
            <p:cNvSpPr>
              <a:spLocks noChangeArrowheads="1"/>
            </p:cNvSpPr>
            <p:nvPr/>
          </p:nvSpPr>
          <p:spPr bwMode="auto">
            <a:xfrm>
              <a:off x="7758113" y="3221038"/>
              <a:ext cx="131762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0" name="Rectangle 88"/>
            <p:cNvSpPr>
              <a:spLocks noChangeArrowheads="1"/>
            </p:cNvSpPr>
            <p:nvPr/>
          </p:nvSpPr>
          <p:spPr bwMode="auto">
            <a:xfrm rot="20584349">
              <a:off x="7897813" y="3268663"/>
              <a:ext cx="131762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1" name="Rectangle 89"/>
            <p:cNvSpPr>
              <a:spLocks noChangeArrowheads="1"/>
            </p:cNvSpPr>
            <p:nvPr/>
          </p:nvSpPr>
          <p:spPr bwMode="auto">
            <a:xfrm rot="19365556">
              <a:off x="8039100" y="3163888"/>
              <a:ext cx="131763" cy="85725"/>
            </a:xfrm>
            <a:prstGeom prst="rect">
              <a:avLst/>
            </a:prstGeom>
            <a:solidFill>
              <a:srgbClr val="FF6600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62" name="Text Box 90"/>
            <p:cNvSpPr txBox="1">
              <a:spLocks noChangeArrowheads="1"/>
            </p:cNvSpPr>
            <p:nvPr/>
          </p:nvSpPr>
          <p:spPr bwMode="auto">
            <a:xfrm>
              <a:off x="7696200" y="2324100"/>
              <a:ext cx="649288" cy="393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000066"/>
                  </a:solidFill>
                  <a:latin typeface="Arial" charset="0"/>
                  <a:cs typeface="Times New Roman" panose="02020603050405020304" pitchFamily="18" charset="0"/>
                </a:rPr>
                <a:t>CO</a:t>
              </a:r>
              <a:r>
                <a:rPr lang="it-IT" altLang="it-IT" sz="2300" b="1" baseline="-25000">
                  <a:solidFill>
                    <a:srgbClr val="000066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endParaRPr lang="it-IT" altLang="it-IT" sz="2300" b="1">
                <a:solidFill>
                  <a:srgbClr val="00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63" name="Text Box 91"/>
            <p:cNvSpPr txBox="1">
              <a:spLocks noChangeArrowheads="1"/>
            </p:cNvSpPr>
            <p:nvPr/>
          </p:nvSpPr>
          <p:spPr bwMode="auto">
            <a:xfrm>
              <a:off x="8459788" y="2044700"/>
              <a:ext cx="392112" cy="395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300" b="1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T</a:t>
              </a:r>
              <a:r>
                <a:rPr lang="it-IT" altLang="it-IT" sz="2300" b="1" baseline="-25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4</a:t>
              </a:r>
              <a:endParaRPr lang="it-IT" altLang="it-IT" sz="2300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65" name="Text Box 93"/>
            <p:cNvSpPr txBox="1">
              <a:spLocks noChangeArrowheads="1"/>
            </p:cNvSpPr>
            <p:nvPr/>
          </p:nvSpPr>
          <p:spPr bwMode="auto">
            <a:xfrm>
              <a:off x="6980238" y="3373438"/>
              <a:ext cx="1928812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382" tIns="2691" rIns="5382" bIns="2691" anchor="ctr"/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CaCO</a:t>
              </a:r>
              <a:r>
                <a:rPr lang="it-IT" altLang="it-IT" sz="2000" baseline="-25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3</a:t>
              </a:r>
              <a:r>
                <a:rPr lang="it-IT" altLang="it-IT" sz="2000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+  </a:t>
              </a:r>
              <a:r>
                <a:rPr lang="it-IT" altLang="it-IT" sz="2000" dirty="0" err="1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CaO</a:t>
              </a:r>
              <a:endParaRPr lang="it-IT" altLang="it-IT" sz="2000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71" name="Text Box 99"/>
          <p:cNvSpPr txBox="1">
            <a:spLocks noChangeArrowheads="1"/>
          </p:cNvSpPr>
          <p:nvPr/>
        </p:nvSpPr>
        <p:spPr bwMode="auto">
          <a:xfrm>
            <a:off x="3875089" y="3943351"/>
            <a:ext cx="5311775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CaCO</a:t>
            </a:r>
            <a:r>
              <a:rPr lang="it-IT" altLang="it-IT" sz="2500" b="1" baseline="-25000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3(s)	</a:t>
            </a:r>
            <a:r>
              <a:rPr lang="it-IT" altLang="it-IT" sz="2500" b="1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	      </a:t>
            </a:r>
            <a:r>
              <a:rPr lang="it-IT" altLang="it-IT" sz="2500" b="1" dirty="0" err="1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CaO</a:t>
            </a:r>
            <a:r>
              <a:rPr lang="it-IT" altLang="it-IT" sz="2500" b="1" baseline="-25000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(s)</a:t>
            </a:r>
            <a:r>
              <a:rPr lang="it-IT" altLang="it-IT" sz="2500" b="1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  +  CO</a:t>
            </a:r>
            <a:r>
              <a:rPr lang="it-IT" altLang="it-IT" sz="2500" b="1" baseline="-25000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rPr>
              <a:t>2(g)</a:t>
            </a:r>
            <a:endParaRPr lang="it-IT" altLang="it-IT" sz="2500" b="1" dirty="0">
              <a:solidFill>
                <a:srgbClr val="FF0000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sp>
        <p:nvSpPr>
          <p:cNvPr id="3172" name="Line 100"/>
          <p:cNvSpPr>
            <a:spLocks noChangeShapeType="1"/>
          </p:cNvSpPr>
          <p:nvPr/>
        </p:nvSpPr>
        <p:spPr bwMode="auto">
          <a:xfrm flipH="1">
            <a:off x="5316538" y="4157663"/>
            <a:ext cx="9969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3" name="Line 101"/>
          <p:cNvSpPr>
            <a:spLocks noChangeShapeType="1"/>
          </p:cNvSpPr>
          <p:nvPr/>
        </p:nvSpPr>
        <p:spPr bwMode="auto">
          <a:xfrm>
            <a:off x="5365750" y="4267200"/>
            <a:ext cx="95885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1781175" y="4613276"/>
            <a:ext cx="2533650" cy="931417"/>
            <a:chOff x="257175" y="4613275"/>
            <a:chExt cx="2533650" cy="931417"/>
          </a:xfrm>
        </p:grpSpPr>
        <p:grpSp>
          <p:nvGrpSpPr>
            <p:cNvPr id="43056" name="Gruppo 8"/>
            <p:cNvGrpSpPr>
              <a:grpSpLocks/>
            </p:cNvGrpSpPr>
            <p:nvPr/>
          </p:nvGrpSpPr>
          <p:grpSpPr bwMode="auto">
            <a:xfrm>
              <a:off x="257175" y="4613275"/>
              <a:ext cx="2533650" cy="823369"/>
              <a:chOff x="257175" y="4613275"/>
              <a:chExt cx="2533650" cy="823369"/>
            </a:xfrm>
          </p:grpSpPr>
          <p:grpSp>
            <p:nvGrpSpPr>
              <p:cNvPr id="43058" name="Gruppo 4"/>
              <p:cNvGrpSpPr>
                <a:grpSpLocks/>
              </p:cNvGrpSpPr>
              <p:nvPr/>
            </p:nvGrpSpPr>
            <p:grpSpPr bwMode="auto">
              <a:xfrm>
                <a:off x="257175" y="4613275"/>
                <a:ext cx="2533650" cy="823369"/>
                <a:chOff x="257175" y="4613275"/>
                <a:chExt cx="2533650" cy="823369"/>
              </a:xfrm>
            </p:grpSpPr>
            <p:sp>
              <p:nvSpPr>
                <p:cNvPr id="3166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257175" y="4948238"/>
                  <a:ext cx="672261" cy="4217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58763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19113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777875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38225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4954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526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098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670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altLang="it-IT" b="1" dirty="0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K</a:t>
                  </a:r>
                  <a:r>
                    <a:rPr lang="it-IT" altLang="it-IT" b="1" baseline="30000" dirty="0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*</a:t>
                  </a:r>
                  <a:r>
                    <a:rPr lang="it-IT" altLang="it-IT" b="1" dirty="0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 =</a:t>
                  </a:r>
                </a:p>
              </p:txBody>
            </p:sp>
            <p:sp>
              <p:nvSpPr>
                <p:cNvPr id="3167" name="Text Box 95"/>
                <p:cNvSpPr txBox="1">
                  <a:spLocks noChangeArrowheads="1"/>
                </p:cNvSpPr>
                <p:nvPr/>
              </p:nvSpPr>
              <p:spPr bwMode="auto">
                <a:xfrm>
                  <a:off x="1190625" y="4613275"/>
                  <a:ext cx="1347125" cy="4217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58763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19113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777875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38225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4954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526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098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670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altLang="it-IT" b="1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a</a:t>
                  </a:r>
                  <a:r>
                    <a:rPr lang="it-IT" altLang="it-IT" b="1" baseline="-25000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CaO</a:t>
                  </a:r>
                  <a:r>
                    <a:rPr lang="it-IT" altLang="it-IT" b="1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  a</a:t>
                  </a:r>
                  <a:r>
                    <a:rPr lang="it-IT" altLang="it-IT" b="1" baseline="-25000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CO</a:t>
                  </a:r>
                  <a:endParaRPr lang="it-IT" altLang="it-IT" b="1">
                    <a:solidFill>
                      <a:srgbClr val="336600"/>
                    </a:solidFill>
                    <a:latin typeface="Arial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68" name="Text Box 96"/>
                <p:cNvSpPr txBox="1">
                  <a:spLocks noChangeArrowheads="1"/>
                </p:cNvSpPr>
                <p:nvPr/>
              </p:nvSpPr>
              <p:spPr bwMode="auto">
                <a:xfrm>
                  <a:off x="1398588" y="5014913"/>
                  <a:ext cx="845385" cy="4217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1892" tIns="25946" rIns="51892" bIns="25946">
                  <a:spAutoFit/>
                </a:bodyPr>
                <a:lstStyle>
                  <a:lvl1pPr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58763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19113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777875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038225" defTabSz="519113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4954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19526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4098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2867025" defTabSz="5191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it-IT" altLang="it-IT" b="1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a</a:t>
                  </a:r>
                  <a:r>
                    <a:rPr lang="it-IT" altLang="it-IT" b="1" baseline="-25000">
                      <a:solidFill>
                        <a:srgbClr val="336600"/>
                      </a:solidFill>
                      <a:latin typeface="Arial" charset="0"/>
                      <a:cs typeface="Times New Roman" panose="02020603050405020304" pitchFamily="18" charset="0"/>
                    </a:rPr>
                    <a:t>CaCO</a:t>
                  </a:r>
                  <a:endParaRPr lang="it-IT" altLang="it-IT" b="1">
                    <a:solidFill>
                      <a:srgbClr val="336600"/>
                    </a:solidFill>
                    <a:latin typeface="Arial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69" name="Line 97"/>
                <p:cNvSpPr>
                  <a:spLocks noChangeShapeType="1"/>
                </p:cNvSpPr>
                <p:nvPr/>
              </p:nvSpPr>
              <p:spPr bwMode="auto">
                <a:xfrm>
                  <a:off x="1004888" y="5118100"/>
                  <a:ext cx="1785937" cy="0"/>
                </a:xfrm>
                <a:prstGeom prst="line">
                  <a:avLst/>
                </a:prstGeom>
                <a:noFill/>
                <a:ln w="38100">
                  <a:solidFill>
                    <a:srgbClr val="33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it-IT" sz="24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170" name="Text Box 98"/>
              <p:cNvSpPr txBox="1">
                <a:spLocks noChangeArrowheads="1"/>
              </p:cNvSpPr>
              <p:nvPr/>
            </p:nvSpPr>
            <p:spPr bwMode="auto">
              <a:xfrm>
                <a:off x="2416175" y="4886325"/>
                <a:ext cx="204184" cy="2678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1892" tIns="25946" rIns="51892" bIns="25946">
                <a:spAutoFit/>
              </a:bodyPr>
              <a:lstStyle>
                <a:lvl1pPr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5876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19113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77787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038225" defTabSz="519113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4954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19526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4098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2867025" defTabSz="5191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it-IT" altLang="it-IT" sz="1400" b="1" dirty="0">
                    <a:solidFill>
                      <a:srgbClr val="336600"/>
                    </a:solidFill>
                    <a:latin typeface="Arial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3174" name="Text Box 102"/>
            <p:cNvSpPr txBox="1">
              <a:spLocks noChangeArrowheads="1"/>
            </p:cNvSpPr>
            <p:nvPr/>
          </p:nvSpPr>
          <p:spPr bwMode="auto">
            <a:xfrm>
              <a:off x="2141538" y="5276850"/>
              <a:ext cx="204184" cy="26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400" b="1" dirty="0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1" name="Gruppo 10"/>
          <p:cNvGrpSpPr>
            <a:grpSpLocks/>
          </p:cNvGrpSpPr>
          <p:nvPr/>
        </p:nvGrpSpPr>
        <p:grpSpPr bwMode="auto">
          <a:xfrm>
            <a:off x="5208588" y="4864100"/>
            <a:ext cx="2956540" cy="536130"/>
            <a:chOff x="3684588" y="4864100"/>
            <a:chExt cx="2956540" cy="536130"/>
          </a:xfrm>
        </p:grpSpPr>
        <p:sp>
          <p:nvSpPr>
            <p:cNvPr id="3175" name="Text Box 103"/>
            <p:cNvSpPr txBox="1">
              <a:spLocks noChangeArrowheads="1"/>
            </p:cNvSpPr>
            <p:nvPr/>
          </p:nvSpPr>
          <p:spPr bwMode="auto">
            <a:xfrm>
              <a:off x="3684588" y="4864100"/>
              <a:ext cx="295654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b="1" baseline="-25000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CaO</a:t>
              </a:r>
              <a:r>
                <a:rPr lang="it-IT" altLang="it-IT" b="1" dirty="0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 =  </a:t>
              </a:r>
              <a:r>
                <a:rPr lang="it-IT" altLang="it-IT" b="1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b="1" baseline="-25000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CaCo</a:t>
              </a:r>
              <a:r>
                <a:rPr lang="it-IT" altLang="it-IT" b="1" dirty="0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  =  1,00</a:t>
              </a:r>
            </a:p>
          </p:txBody>
        </p:sp>
        <p:sp>
          <p:nvSpPr>
            <p:cNvPr id="3176" name="Text Box 104"/>
            <p:cNvSpPr txBox="1">
              <a:spLocks noChangeArrowheads="1"/>
            </p:cNvSpPr>
            <p:nvPr/>
          </p:nvSpPr>
          <p:spPr bwMode="auto">
            <a:xfrm>
              <a:off x="5419725" y="5132388"/>
              <a:ext cx="204184" cy="26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400" b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3567114" y="5662613"/>
            <a:ext cx="1336675" cy="558800"/>
            <a:chOff x="2042464" y="5663156"/>
            <a:chExt cx="1337514" cy="557810"/>
          </a:xfrm>
        </p:grpSpPr>
        <p:sp>
          <p:nvSpPr>
            <p:cNvPr id="3177" name="Text Box 105"/>
            <p:cNvSpPr txBox="1">
              <a:spLocks noChangeArrowheads="1"/>
            </p:cNvSpPr>
            <p:nvPr/>
          </p:nvSpPr>
          <p:spPr bwMode="auto">
            <a:xfrm>
              <a:off x="2042464" y="5663156"/>
              <a:ext cx="1235850" cy="421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K</a:t>
              </a:r>
              <a:r>
                <a:rPr lang="it-IT" altLang="it-IT" b="1" baseline="30000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*</a:t>
              </a:r>
              <a:r>
                <a:rPr lang="it-IT" altLang="it-IT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 = </a:t>
              </a:r>
              <a:r>
                <a:rPr lang="it-IT" altLang="it-IT" b="1" dirty="0" err="1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a</a:t>
              </a:r>
              <a:r>
                <a:rPr lang="it-IT" altLang="it-IT" b="1" baseline="-25000" dirty="0" err="1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CO</a:t>
              </a:r>
              <a:endParaRPr lang="it-IT" altLang="it-IT" b="1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78" name="Text Box 106"/>
            <p:cNvSpPr txBox="1">
              <a:spLocks noChangeArrowheads="1"/>
            </p:cNvSpPr>
            <p:nvPr/>
          </p:nvSpPr>
          <p:spPr bwMode="auto">
            <a:xfrm>
              <a:off x="3175061" y="5953153"/>
              <a:ext cx="204917" cy="26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400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180" name="Text Box 108"/>
          <p:cNvSpPr txBox="1">
            <a:spLocks noChangeArrowheads="1"/>
          </p:cNvSpPr>
          <p:nvPr/>
        </p:nvSpPr>
        <p:spPr bwMode="auto">
          <a:xfrm>
            <a:off x="1589088" y="6289676"/>
            <a:ext cx="2895600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dirty="0">
                <a:solidFill>
                  <a:srgbClr val="336600"/>
                </a:solidFill>
                <a:latin typeface="Arial" charset="0"/>
                <a:cs typeface="Times New Roman" panose="02020603050405020304" pitchFamily="18" charset="0"/>
              </a:rPr>
              <a:t>Ad ogni temperatura</a:t>
            </a: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5226051" y="6311901"/>
            <a:ext cx="2709863" cy="550417"/>
            <a:chOff x="3908425" y="6257925"/>
            <a:chExt cx="2709863" cy="550417"/>
          </a:xfrm>
        </p:grpSpPr>
        <p:sp>
          <p:nvSpPr>
            <p:cNvPr id="3181" name="Text Box 109"/>
            <p:cNvSpPr txBox="1">
              <a:spLocks noChangeArrowheads="1"/>
            </p:cNvSpPr>
            <p:nvPr/>
          </p:nvSpPr>
          <p:spPr bwMode="auto">
            <a:xfrm>
              <a:off x="3908425" y="6257925"/>
              <a:ext cx="270986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p</a:t>
              </a:r>
              <a:r>
                <a:rPr lang="it-IT" altLang="it-IT" b="1" baseline="-25000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CO</a:t>
              </a:r>
              <a:r>
                <a:rPr lang="it-IT" altLang="it-IT" b="1" dirty="0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  =  </a:t>
              </a:r>
              <a:r>
                <a:rPr lang="it-IT" altLang="it-IT" b="1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Kp</a:t>
              </a:r>
              <a:r>
                <a:rPr lang="it-IT" altLang="it-IT" b="1" dirty="0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  =  </a:t>
              </a:r>
              <a:r>
                <a:rPr lang="it-IT" altLang="it-IT" b="1" dirty="0" err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Cost</a:t>
              </a:r>
              <a:endParaRPr lang="it-IT" altLang="it-IT" b="1" dirty="0">
                <a:solidFill>
                  <a:srgbClr val="33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3182" name="Text Box 110"/>
            <p:cNvSpPr txBox="1">
              <a:spLocks noChangeArrowheads="1"/>
            </p:cNvSpPr>
            <p:nvPr/>
          </p:nvSpPr>
          <p:spPr bwMode="auto">
            <a:xfrm>
              <a:off x="4418013" y="6540500"/>
              <a:ext cx="204184" cy="2678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400" b="1">
                  <a:solidFill>
                    <a:srgbClr val="33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6910388" y="5626101"/>
            <a:ext cx="1739900" cy="550863"/>
            <a:chOff x="4591566" y="5668962"/>
            <a:chExt cx="1739852" cy="552002"/>
          </a:xfrm>
        </p:grpSpPr>
        <p:sp>
          <p:nvSpPr>
            <p:cNvPr id="113" name="Text Box 105"/>
            <p:cNvSpPr txBox="1">
              <a:spLocks noChangeArrowheads="1"/>
            </p:cNvSpPr>
            <p:nvPr/>
          </p:nvSpPr>
          <p:spPr bwMode="auto">
            <a:xfrm>
              <a:off x="4591566" y="5668962"/>
              <a:ext cx="1636667" cy="421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  </a:t>
              </a:r>
              <a:r>
                <a:rPr lang="it-IT" altLang="it-IT" b="1" dirty="0" err="1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K</a:t>
              </a:r>
              <a:r>
                <a:rPr lang="it-IT" altLang="it-IT" b="1" baseline="-25000" dirty="0" err="1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p</a:t>
              </a:r>
              <a:r>
                <a:rPr lang="it-IT" altLang="it-IT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  =  </a:t>
              </a:r>
              <a:r>
                <a:rPr lang="it-IT" altLang="it-IT" b="1" dirty="0" err="1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p</a:t>
              </a:r>
              <a:r>
                <a:rPr lang="it-IT" altLang="it-IT" b="1" baseline="-25000" dirty="0" err="1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CO</a:t>
              </a:r>
              <a:endParaRPr lang="it-IT" altLang="it-IT" b="1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114" name="Text Box 106"/>
            <p:cNvSpPr txBox="1">
              <a:spLocks noChangeArrowheads="1"/>
            </p:cNvSpPr>
            <p:nvPr/>
          </p:nvSpPr>
          <p:spPr bwMode="auto">
            <a:xfrm>
              <a:off x="6126636" y="5953713"/>
              <a:ext cx="204782" cy="26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1400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175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34"/>
    </mc:Choice>
    <mc:Fallback>
      <p:transition spd="slow" advTm="21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8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027488" y="190501"/>
            <a:ext cx="39735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270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2706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2706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2706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270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Times New Roman" panose="02020603050405020304" pitchFamily="18" charset="0"/>
              </a:rPr>
              <a:t>Grado di dissociazione</a:t>
            </a:r>
          </a:p>
        </p:txBody>
      </p: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1536701" y="1787526"/>
            <a:ext cx="6234113" cy="415925"/>
            <a:chOff x="-12700" y="1316038"/>
            <a:chExt cx="6234035" cy="416469"/>
          </a:xfrm>
        </p:grpSpPr>
        <p:sp>
          <p:nvSpPr>
            <p:cNvPr id="44069" name="Text Box 4"/>
            <p:cNvSpPr txBox="1">
              <a:spLocks noChangeArrowheads="1"/>
            </p:cNvSpPr>
            <p:nvPr/>
          </p:nvSpPr>
          <p:spPr bwMode="auto">
            <a:xfrm>
              <a:off x="-12700" y="1316038"/>
              <a:ext cx="620196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 </a:t>
              </a: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 </a:t>
              </a:r>
            </a:p>
          </p:txBody>
        </p:sp>
        <p:sp>
          <p:nvSpPr>
            <p:cNvPr id="44070" name="Text Box 5"/>
            <p:cNvSpPr txBox="1">
              <a:spLocks noChangeArrowheads="1"/>
            </p:cNvSpPr>
            <p:nvPr/>
          </p:nvSpPr>
          <p:spPr bwMode="auto">
            <a:xfrm>
              <a:off x="622300" y="1360488"/>
              <a:ext cx="5599035" cy="37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Frazione di moli dissociate a partire da 1 mole</a:t>
              </a:r>
            </a:p>
          </p:txBody>
        </p:sp>
      </p:grp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536700" y="2374900"/>
            <a:ext cx="90360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65944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65944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65944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N° moli iniziali = n                       N° moli dissociate  =	n</a:t>
            </a:r>
            <a:r>
              <a:rPr lang="it-IT" altLang="it-IT" sz="20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endParaRPr lang="it-IT" altLang="it-IT" sz="2000" b="1">
              <a:solidFill>
                <a:srgbClr val="000099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3832226" y="935039"/>
            <a:ext cx="4422775" cy="371475"/>
            <a:chOff x="2308225" y="935038"/>
            <a:chExt cx="4423160" cy="371012"/>
          </a:xfrm>
        </p:grpSpPr>
        <p:sp>
          <p:nvSpPr>
            <p:cNvPr id="44066" name="Text Box 9"/>
            <p:cNvSpPr txBox="1">
              <a:spLocks noChangeArrowheads="1"/>
            </p:cNvSpPr>
            <p:nvPr/>
          </p:nvSpPr>
          <p:spPr bwMode="auto">
            <a:xfrm>
              <a:off x="2308225" y="935038"/>
              <a:ext cx="4423160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A		   B  +  C  +  D  +  …..</a:t>
              </a:r>
            </a:p>
          </p:txBody>
        </p:sp>
        <p:sp>
          <p:nvSpPr>
            <p:cNvPr id="44067" name="Line 27"/>
            <p:cNvSpPr>
              <a:spLocks noChangeShapeType="1"/>
            </p:cNvSpPr>
            <p:nvPr/>
          </p:nvSpPr>
          <p:spPr bwMode="auto">
            <a:xfrm>
              <a:off x="2747984" y="1103523"/>
              <a:ext cx="669956" cy="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068" name="Line 28"/>
            <p:cNvSpPr>
              <a:spLocks noChangeShapeType="1"/>
            </p:cNvSpPr>
            <p:nvPr/>
          </p:nvSpPr>
          <p:spPr bwMode="auto">
            <a:xfrm flipH="1">
              <a:off x="2747984" y="1260882"/>
              <a:ext cx="669956" cy="0"/>
            </a:xfrm>
            <a:prstGeom prst="line">
              <a:avLst/>
            </a:prstGeom>
            <a:noFill/>
            <a:ln w="47625">
              <a:solidFill>
                <a:srgbClr val="000099"/>
              </a:solidFill>
              <a:round/>
              <a:headEnd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512888" y="4071939"/>
            <a:ext cx="8902701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N° totale di </a:t>
            </a:r>
            <a:r>
              <a:rPr lang="it-IT" altLang="it-IT" sz="24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molecole + ioni </a:t>
            </a: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= n - n</a:t>
            </a:r>
            <a:r>
              <a:rPr lang="it-IT" altLang="it-IT" sz="24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 </a:t>
            </a: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+ </a:t>
            </a:r>
            <a:r>
              <a:rPr lang="it-IT" altLang="it-IT" sz="24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it-IT" altLang="it-IT" sz="24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n[1+(</a:t>
            </a:r>
            <a:r>
              <a:rPr lang="it-IT" altLang="it-IT" sz="24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 </a:t>
            </a: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- 1)</a:t>
            </a:r>
            <a:r>
              <a:rPr lang="it-IT" altLang="it-IT" sz="24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]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1601788" y="4868863"/>
            <a:ext cx="8824912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Fattore di van't Hoff (i)</a:t>
            </a:r>
            <a:r>
              <a: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  </a:t>
            </a:r>
            <a:r>
              <a:rPr lang="it-IT" altLang="it-IT" sz="2000">
                <a:solidFill>
                  <a:srgbClr val="0000CC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Rapporto tra il numero di particelle (cioè ioni + molecole) dopo la dissociazione ed il numero iniziale di molecole</a:t>
            </a:r>
          </a:p>
        </p:txBody>
      </p:sp>
      <p:grpSp>
        <p:nvGrpSpPr>
          <p:cNvPr id="28" name="Gruppo 27"/>
          <p:cNvGrpSpPr>
            <a:grpSpLocks/>
          </p:cNvGrpSpPr>
          <p:nvPr/>
        </p:nvGrpSpPr>
        <p:grpSpPr bwMode="auto">
          <a:xfrm>
            <a:off x="3406775" y="5865814"/>
            <a:ext cx="5595938" cy="758825"/>
            <a:chOff x="1882905" y="5725540"/>
            <a:chExt cx="5595937" cy="759718"/>
          </a:xfrm>
        </p:grpSpPr>
        <p:sp>
          <p:nvSpPr>
            <p:cNvPr id="44060" name="Rectangle 2"/>
            <p:cNvSpPr>
              <a:spLocks noChangeArrowheads="1"/>
            </p:cNvSpPr>
            <p:nvPr/>
          </p:nvSpPr>
          <p:spPr bwMode="auto">
            <a:xfrm>
              <a:off x="5478592" y="5865009"/>
              <a:ext cx="2000250" cy="57308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it-IT" altLang="it-IT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4061" name="Text Box 14"/>
            <p:cNvSpPr txBox="1">
              <a:spLocks noChangeArrowheads="1"/>
            </p:cNvSpPr>
            <p:nvPr/>
          </p:nvSpPr>
          <p:spPr bwMode="auto">
            <a:xfrm>
              <a:off x="1882905" y="5911046"/>
              <a:ext cx="466308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i =</a:t>
              </a:r>
            </a:p>
          </p:txBody>
        </p:sp>
        <p:sp>
          <p:nvSpPr>
            <p:cNvPr id="44062" name="Rectangle 15"/>
            <p:cNvSpPr>
              <a:spLocks noChangeArrowheads="1"/>
            </p:cNvSpPr>
            <p:nvPr/>
          </p:nvSpPr>
          <p:spPr bwMode="auto">
            <a:xfrm>
              <a:off x="2820495" y="5725540"/>
              <a:ext cx="1740696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n[1+(</a:t>
              </a: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n </a:t>
              </a: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- 1)</a:t>
              </a: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44063" name="Text Box 16"/>
            <p:cNvSpPr txBox="1">
              <a:spLocks noChangeArrowheads="1"/>
            </p:cNvSpPr>
            <p:nvPr/>
          </p:nvSpPr>
          <p:spPr bwMode="auto">
            <a:xfrm>
              <a:off x="3583117" y="6114246"/>
              <a:ext cx="261123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4064" name="Rectangle 17"/>
            <p:cNvSpPr>
              <a:spLocks noChangeArrowheads="1"/>
            </p:cNvSpPr>
            <p:nvPr/>
          </p:nvSpPr>
          <p:spPr bwMode="auto">
            <a:xfrm>
              <a:off x="5153155" y="5911046"/>
              <a:ext cx="1681384" cy="371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2624" tIns="31312" rIns="62624" bIns="31312">
              <a:spAutoFit/>
            </a:bodyPr>
            <a:lstStyle>
              <a:lvl1pPr defTabSz="62706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62706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62706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62706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62706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6270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 1+(</a:t>
              </a: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n </a:t>
              </a: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- 1)</a:t>
              </a: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065" name="Line 20"/>
            <p:cNvSpPr>
              <a:spLocks noChangeShapeType="1"/>
            </p:cNvSpPr>
            <p:nvPr/>
          </p:nvSpPr>
          <p:spPr bwMode="auto">
            <a:xfrm>
              <a:off x="2427417" y="6187271"/>
              <a:ext cx="2593975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19" tIns="45709" rIns="91419" bIns="45709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006" name="Text Box 10"/>
          <p:cNvSpPr txBox="1">
            <a:spLocks noChangeArrowheads="1"/>
          </p:cNvSpPr>
          <p:nvPr/>
        </p:nvSpPr>
        <p:spPr bwMode="auto">
          <a:xfrm>
            <a:off x="1754188" y="2871789"/>
            <a:ext cx="2538412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b + c + d + ...</a:t>
            </a:r>
          </a:p>
        </p:txBody>
      </p:sp>
      <p:sp>
        <p:nvSpPr>
          <p:cNvPr id="42007" name="Text Box 8"/>
          <p:cNvSpPr txBox="1">
            <a:spLocks noChangeArrowheads="1"/>
          </p:cNvSpPr>
          <p:nvPr/>
        </p:nvSpPr>
        <p:spPr bwMode="auto">
          <a:xfrm>
            <a:off x="4851401" y="3376614"/>
            <a:ext cx="5402263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65944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65944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65944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N° ioni formati dalla dissociazione =</a:t>
            </a:r>
            <a:r>
              <a:rPr lang="it-IT" altLang="it-IT" sz="2000" b="1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r>
              <a:rPr lang="it-IT" altLang="it-IT" sz="2000" b="1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endParaRPr lang="it-IT" altLang="it-IT" sz="2000" b="1">
              <a:solidFill>
                <a:srgbClr val="00B05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9" name="Rettangolo 28"/>
          <p:cNvSpPr>
            <a:spLocks noChangeArrowheads="1"/>
          </p:cNvSpPr>
          <p:nvPr/>
        </p:nvSpPr>
        <p:spPr bwMode="auto">
          <a:xfrm>
            <a:off x="3832226" y="1260476"/>
            <a:ext cx="347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4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</a:t>
            </a:r>
            <a:endParaRPr lang="it-IT" altLang="it-IT" sz="24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5230814" y="1290638"/>
            <a:ext cx="2184443" cy="483797"/>
            <a:chOff x="3707595" y="1290638"/>
            <a:chExt cx="2184658" cy="483695"/>
          </a:xfrm>
        </p:grpSpPr>
        <p:sp>
          <p:nvSpPr>
            <p:cNvPr id="44057" name="Rettangolo 29"/>
            <p:cNvSpPr>
              <a:spLocks noChangeArrowheads="1"/>
            </p:cNvSpPr>
            <p:nvPr/>
          </p:nvSpPr>
          <p:spPr bwMode="auto">
            <a:xfrm>
              <a:off x="3707595" y="1298340"/>
              <a:ext cx="346604" cy="4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058" name="Rettangolo 30"/>
            <p:cNvSpPr>
              <a:spLocks noChangeArrowheads="1"/>
            </p:cNvSpPr>
            <p:nvPr/>
          </p:nvSpPr>
          <p:spPr bwMode="auto">
            <a:xfrm>
              <a:off x="4572923" y="1290638"/>
              <a:ext cx="346604" cy="46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059" name="Rettangolo 31"/>
            <p:cNvSpPr>
              <a:spLocks noChangeArrowheads="1"/>
            </p:cNvSpPr>
            <p:nvPr/>
          </p:nvSpPr>
          <p:spPr bwMode="auto">
            <a:xfrm>
              <a:off x="5545649" y="1312765"/>
              <a:ext cx="346604" cy="46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4841875" y="2841625"/>
            <a:ext cx="58610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tabLst>
                <a:tab pos="6594475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tabLst>
                <a:tab pos="6594475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tabLst>
                <a:tab pos="65944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94475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N° molecole </a:t>
            </a:r>
            <a:r>
              <a:rPr lang="it-IT" altLang="it-IT" sz="2000" b="1" u="sng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NON</a:t>
            </a: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dissociate = n(1-</a:t>
            </a:r>
            <a:r>
              <a:rPr lang="it-IT" altLang="it-IT" sz="2000" b="1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36" name="Rettangolo 35"/>
          <p:cNvSpPr>
            <a:spLocks noChangeArrowheads="1"/>
          </p:cNvSpPr>
          <p:nvPr/>
        </p:nvSpPr>
        <p:spPr bwMode="auto">
          <a:xfrm>
            <a:off x="3462339" y="1320800"/>
            <a:ext cx="1095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n(1-</a:t>
            </a:r>
            <a:r>
              <a:rPr lang="it-IT" altLang="it-IT" sz="2000" b="1">
                <a:solidFill>
                  <a:srgbClr val="00B05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a</a:t>
            </a:r>
            <a:r>
              <a:rPr lang="it-IT" altLang="it-IT" sz="2000" b="1">
                <a:solidFill>
                  <a:srgbClr val="00B05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 </a:t>
            </a:r>
            <a:endParaRPr lang="it-IT" altLang="it-IT" sz="200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3951288" y="917575"/>
            <a:ext cx="31543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		b      c     d</a:t>
            </a:r>
          </a:p>
        </p:txBody>
      </p: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4927600" y="1289050"/>
            <a:ext cx="2173306" cy="483781"/>
            <a:chOff x="8782618" y="1052562"/>
            <a:chExt cx="2173420" cy="484017"/>
          </a:xfrm>
        </p:grpSpPr>
        <p:sp>
          <p:nvSpPr>
            <p:cNvPr id="44054" name="Rettangolo 29"/>
            <p:cNvSpPr>
              <a:spLocks noChangeArrowheads="1"/>
            </p:cNvSpPr>
            <p:nvPr/>
          </p:nvSpPr>
          <p:spPr bwMode="auto">
            <a:xfrm>
              <a:off x="8782618" y="1060264"/>
              <a:ext cx="336970" cy="46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b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055" name="Rettangolo 30"/>
            <p:cNvSpPr>
              <a:spLocks noChangeArrowheads="1"/>
            </p:cNvSpPr>
            <p:nvPr/>
          </p:nvSpPr>
          <p:spPr bwMode="auto">
            <a:xfrm>
              <a:off x="9647946" y="1052562"/>
              <a:ext cx="316129" cy="46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4056" name="Rettangolo 31"/>
            <p:cNvSpPr>
              <a:spLocks noChangeArrowheads="1"/>
            </p:cNvSpPr>
            <p:nvPr/>
          </p:nvSpPr>
          <p:spPr bwMode="auto">
            <a:xfrm>
              <a:off x="10620672" y="1074689"/>
              <a:ext cx="335366" cy="461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d</a:t>
              </a:r>
              <a:endPara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749426" y="3370264"/>
            <a:ext cx="25130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2624" tIns="31312" rIns="62624" bIns="31312">
            <a:spAutoFit/>
          </a:bodyPr>
          <a:lstStyle>
            <a:lvl1pPr defTabSz="6270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270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270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270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270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270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000" b="1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n</a:t>
            </a:r>
            <a:r>
              <a:rPr lang="it-IT" altLang="it-IT" sz="20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1 + 2 + 2 = 5 </a:t>
            </a:r>
          </a:p>
        </p:txBody>
      </p:sp>
      <p:grpSp>
        <p:nvGrpSpPr>
          <p:cNvPr id="38" name="Gruppo 37"/>
          <p:cNvGrpSpPr>
            <a:grpSpLocks/>
          </p:cNvGrpSpPr>
          <p:nvPr/>
        </p:nvGrpSpPr>
        <p:grpSpPr bwMode="auto">
          <a:xfrm>
            <a:off x="5084764" y="1287464"/>
            <a:ext cx="2157413" cy="483783"/>
            <a:chOff x="3707595" y="1290638"/>
            <a:chExt cx="2157365" cy="483970"/>
          </a:xfrm>
        </p:grpSpPr>
        <p:sp>
          <p:nvSpPr>
            <p:cNvPr id="44051" name="Rettangolo 29"/>
            <p:cNvSpPr>
              <a:spLocks noChangeArrowheads="1"/>
            </p:cNvSpPr>
            <p:nvPr/>
          </p:nvSpPr>
          <p:spPr bwMode="auto">
            <a:xfrm>
              <a:off x="3707595" y="1298340"/>
              <a:ext cx="319311" cy="46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4052" name="Rettangolo 30"/>
            <p:cNvSpPr>
              <a:spLocks noChangeArrowheads="1"/>
            </p:cNvSpPr>
            <p:nvPr/>
          </p:nvSpPr>
          <p:spPr bwMode="auto">
            <a:xfrm>
              <a:off x="4572923" y="1290638"/>
              <a:ext cx="319311" cy="46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44053" name="Rettangolo 31"/>
            <p:cNvSpPr>
              <a:spLocks noChangeArrowheads="1"/>
            </p:cNvSpPr>
            <p:nvPr/>
          </p:nvSpPr>
          <p:spPr bwMode="auto">
            <a:xfrm>
              <a:off x="5545649" y="1312765"/>
              <a:ext cx="319311" cy="46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785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72"/>
    </mc:Choice>
    <mc:Fallback>
      <p:transition spd="slow" advTm="281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  <p:bldP spid="42006" grpId="0"/>
      <p:bldP spid="42007" grpId="0"/>
      <p:bldP spid="29" grpId="0"/>
      <p:bldP spid="29" grpId="1"/>
      <p:bldP spid="34" grpId="0"/>
      <p:bldP spid="36" grpId="0"/>
      <p:bldP spid="30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906921" y="39689"/>
            <a:ext cx="4561808" cy="73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20" tIns="32460" rIns="64920" bIns="3246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3878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3878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3878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Per gli elettroliti:	</a:t>
            </a:r>
          </a:p>
        </p:txBody>
      </p:sp>
      <p:grpSp>
        <p:nvGrpSpPr>
          <p:cNvPr id="32" name="Gruppo 31"/>
          <p:cNvGrpSpPr>
            <a:grpSpLocks/>
          </p:cNvGrpSpPr>
          <p:nvPr/>
        </p:nvGrpSpPr>
        <p:grpSpPr bwMode="auto">
          <a:xfrm>
            <a:off x="1774825" y="1649414"/>
            <a:ext cx="7613650" cy="1260475"/>
            <a:chOff x="89636" y="1738585"/>
            <a:chExt cx="7612871" cy="1261269"/>
          </a:xfrm>
        </p:grpSpPr>
        <p:sp>
          <p:nvSpPr>
            <p:cNvPr id="45096" name="Text Box 5"/>
            <p:cNvSpPr txBox="1">
              <a:spLocks noChangeArrowheads="1"/>
            </p:cNvSpPr>
            <p:nvPr/>
          </p:nvSpPr>
          <p:spPr bwMode="auto">
            <a:xfrm>
              <a:off x="5910522" y="1738585"/>
              <a:ext cx="1433512" cy="646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[A</a:t>
              </a:r>
              <a:r>
                <a:rPr lang="it-IT" altLang="it-IT" sz="2700" baseline="30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+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] [B</a:t>
              </a:r>
              <a:r>
                <a:rPr lang="it-IT" altLang="it-IT" sz="2700" baseline="30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45097" name="Text Box 6"/>
            <p:cNvSpPr txBox="1">
              <a:spLocks noChangeArrowheads="1"/>
            </p:cNvSpPr>
            <p:nvPr/>
          </p:nvSpPr>
          <p:spPr bwMode="auto">
            <a:xfrm>
              <a:off x="6162596" y="2353742"/>
              <a:ext cx="862012" cy="646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[AB]</a:t>
              </a:r>
            </a:p>
          </p:txBody>
        </p:sp>
        <p:sp>
          <p:nvSpPr>
            <p:cNvPr id="45098" name="Line 7"/>
            <p:cNvSpPr>
              <a:spLocks noChangeShapeType="1"/>
            </p:cNvSpPr>
            <p:nvPr/>
          </p:nvSpPr>
          <p:spPr bwMode="auto">
            <a:xfrm>
              <a:off x="5889582" y="2429249"/>
              <a:ext cx="1812925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099" name="Gruppo 30"/>
            <p:cNvGrpSpPr>
              <a:grpSpLocks/>
            </p:cNvGrpSpPr>
            <p:nvPr/>
          </p:nvGrpSpPr>
          <p:grpSpPr bwMode="auto">
            <a:xfrm>
              <a:off x="89636" y="2061641"/>
              <a:ext cx="5730398" cy="647252"/>
              <a:chOff x="934980" y="2557462"/>
              <a:chExt cx="5730398" cy="647252"/>
            </a:xfrm>
          </p:grpSpPr>
          <p:sp>
            <p:nvSpPr>
              <p:cNvPr id="45100" name="Text Box 3"/>
              <p:cNvSpPr txBox="1">
                <a:spLocks noChangeArrowheads="1"/>
              </p:cNvSpPr>
              <p:nvPr/>
            </p:nvSpPr>
            <p:spPr bwMode="auto">
              <a:xfrm>
                <a:off x="934980" y="2557462"/>
                <a:ext cx="5730398" cy="647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   AB		 	A</a:t>
                </a:r>
                <a:r>
                  <a:rPr lang="it-IT" altLang="it-IT" sz="2700" baseline="300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+</a:t>
                </a: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 +  B</a:t>
                </a:r>
                <a:r>
                  <a:rPr lang="it-IT" altLang="it-IT" sz="2700" baseline="300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-</a:t>
                </a: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	   Kc =</a:t>
                </a:r>
              </a:p>
            </p:txBody>
          </p:sp>
          <p:sp>
            <p:nvSpPr>
              <p:cNvPr id="45101" name="Line 28"/>
              <p:cNvSpPr>
                <a:spLocks noChangeShapeType="1"/>
              </p:cNvSpPr>
              <p:nvPr/>
            </p:nvSpPr>
            <p:spPr bwMode="auto">
              <a:xfrm>
                <a:off x="2495888" y="2971006"/>
                <a:ext cx="852487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102" name="Line 29"/>
              <p:cNvSpPr>
                <a:spLocks noChangeShapeType="1"/>
              </p:cNvSpPr>
              <p:nvPr/>
            </p:nvSpPr>
            <p:spPr bwMode="auto">
              <a:xfrm flipH="1">
                <a:off x="2495888" y="2861469"/>
                <a:ext cx="852487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48" name="Gruppo 47"/>
          <p:cNvGrpSpPr>
            <a:grpSpLocks/>
          </p:cNvGrpSpPr>
          <p:nvPr/>
        </p:nvGrpSpPr>
        <p:grpSpPr bwMode="auto">
          <a:xfrm>
            <a:off x="1725614" y="3000376"/>
            <a:ext cx="3387779" cy="1089025"/>
            <a:chOff x="201871" y="2999854"/>
            <a:chExt cx="3388233" cy="1089422"/>
          </a:xfrm>
        </p:grpSpPr>
        <p:sp>
          <p:nvSpPr>
            <p:cNvPr id="45090" name="Text Box 8"/>
            <p:cNvSpPr txBox="1">
              <a:spLocks noChangeArrowheads="1"/>
            </p:cNvSpPr>
            <p:nvPr/>
          </p:nvSpPr>
          <p:spPr bwMode="auto">
            <a:xfrm>
              <a:off x="201871" y="3212976"/>
              <a:ext cx="19939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[A</a:t>
              </a:r>
              <a:r>
                <a:rPr lang="it-IT" altLang="it-IT" sz="2700" baseline="30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+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] = [B</a:t>
              </a:r>
              <a:r>
                <a:rPr lang="it-IT" altLang="it-IT" sz="2700" baseline="30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-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] =</a:t>
              </a:r>
            </a:p>
          </p:txBody>
        </p:sp>
        <p:grpSp>
          <p:nvGrpSpPr>
            <p:cNvPr id="45091" name="Gruppo 33"/>
            <p:cNvGrpSpPr>
              <a:grpSpLocks/>
            </p:cNvGrpSpPr>
            <p:nvPr/>
          </p:nvGrpSpPr>
          <p:grpSpPr bwMode="auto">
            <a:xfrm>
              <a:off x="2195771" y="2999854"/>
              <a:ext cx="586705" cy="1089422"/>
              <a:chOff x="2195771" y="2999854"/>
              <a:chExt cx="586705" cy="1089422"/>
            </a:xfrm>
          </p:grpSpPr>
          <p:sp>
            <p:nvSpPr>
              <p:cNvPr id="45093" name="Line 9"/>
              <p:cNvSpPr>
                <a:spLocks noChangeShapeType="1"/>
              </p:cNvSpPr>
              <p:nvPr/>
            </p:nvSpPr>
            <p:spPr bwMode="auto">
              <a:xfrm>
                <a:off x="2195771" y="3573016"/>
                <a:ext cx="523875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94" name="Text Box 10"/>
              <p:cNvSpPr txBox="1">
                <a:spLocks noChangeArrowheads="1"/>
              </p:cNvSpPr>
              <p:nvPr/>
            </p:nvSpPr>
            <p:spPr bwMode="auto">
              <a:xfrm>
                <a:off x="2252251" y="2999854"/>
                <a:ext cx="530225" cy="646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n</a:t>
                </a:r>
                <a:r>
                  <a:rPr lang="it-IT" altLang="it-IT" sz="2700">
                    <a:solidFill>
                      <a:srgbClr val="000099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a</a:t>
                </a:r>
                <a:endPara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95" name="Text Box 11"/>
              <p:cNvSpPr txBox="1">
                <a:spLocks noChangeArrowheads="1"/>
              </p:cNvSpPr>
              <p:nvPr/>
            </p:nvSpPr>
            <p:spPr bwMode="auto">
              <a:xfrm>
                <a:off x="2307813" y="3441576"/>
                <a:ext cx="355600" cy="64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</p:grpSp>
        <p:sp>
          <p:nvSpPr>
            <p:cNvPr id="45092" name="Text Box 12"/>
            <p:cNvSpPr txBox="1">
              <a:spLocks noChangeArrowheads="1"/>
            </p:cNvSpPr>
            <p:nvPr/>
          </p:nvSpPr>
          <p:spPr bwMode="auto">
            <a:xfrm>
              <a:off x="2782421" y="3212976"/>
              <a:ext cx="807683" cy="647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 c</a:t>
              </a:r>
              <a:r>
                <a:rPr lang="it-IT" altLang="it-IT" sz="270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endPara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uppo 49"/>
          <p:cNvGrpSpPr>
            <a:grpSpLocks/>
          </p:cNvGrpSpPr>
          <p:nvPr/>
        </p:nvGrpSpPr>
        <p:grpSpPr bwMode="auto">
          <a:xfrm>
            <a:off x="2648973" y="4656139"/>
            <a:ext cx="4747756" cy="1159133"/>
            <a:chOff x="998496" y="4576861"/>
            <a:chExt cx="4813279" cy="1151919"/>
          </a:xfrm>
        </p:grpSpPr>
        <p:sp>
          <p:nvSpPr>
            <p:cNvPr id="45086" name="Text Box 17"/>
            <p:cNvSpPr txBox="1">
              <a:spLocks noChangeArrowheads="1"/>
            </p:cNvSpPr>
            <p:nvPr/>
          </p:nvSpPr>
          <p:spPr bwMode="auto">
            <a:xfrm>
              <a:off x="998496" y="4872645"/>
              <a:ext cx="4813279" cy="643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K</a:t>
              </a:r>
              <a:r>
                <a:rPr lang="it-IT" altLang="it-IT" sz="2700" baseline="-25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 =			              	</a:t>
              </a:r>
            </a:p>
          </p:txBody>
        </p:sp>
        <p:sp>
          <p:nvSpPr>
            <p:cNvPr id="45087" name="Line 18"/>
            <p:cNvSpPr>
              <a:spLocks noChangeShapeType="1"/>
            </p:cNvSpPr>
            <p:nvPr/>
          </p:nvSpPr>
          <p:spPr bwMode="auto">
            <a:xfrm>
              <a:off x="1891972" y="5212403"/>
              <a:ext cx="668338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88" name="Text Box 19"/>
            <p:cNvSpPr txBox="1">
              <a:spLocks noChangeArrowheads="1"/>
            </p:cNvSpPr>
            <p:nvPr/>
          </p:nvSpPr>
          <p:spPr bwMode="auto">
            <a:xfrm>
              <a:off x="1870612" y="4576861"/>
              <a:ext cx="782968" cy="643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c </a:t>
              </a:r>
              <a:r>
                <a:rPr lang="it-IT" altLang="it-IT" sz="270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2700" baseline="30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endPara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45089" name="Text Box 20"/>
            <p:cNvSpPr txBox="1">
              <a:spLocks noChangeArrowheads="1"/>
            </p:cNvSpPr>
            <p:nvPr/>
          </p:nvSpPr>
          <p:spPr bwMode="auto">
            <a:xfrm>
              <a:off x="1785476" y="5085556"/>
              <a:ext cx="869100" cy="643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1 - </a:t>
              </a:r>
              <a:r>
                <a:rPr lang="it-IT" altLang="it-IT" sz="270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endPara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5062" name="Text Box 27"/>
          <p:cNvSpPr txBox="1">
            <a:spLocks noChangeArrowheads="1"/>
          </p:cNvSpPr>
          <p:nvPr/>
        </p:nvSpPr>
        <p:spPr bwMode="auto">
          <a:xfrm>
            <a:off x="3548064" y="6889750"/>
            <a:ext cx="6459537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20" tIns="32460" rIns="64920" bIns="3246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Il grado di dissociazione cresce con </a:t>
            </a:r>
          </a:p>
          <a:p>
            <a:pPr algn="just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800" b="1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la diluizione</a:t>
            </a:r>
          </a:p>
        </p:txBody>
      </p:sp>
      <p:sp>
        <p:nvSpPr>
          <p:cNvPr id="45063" name="Line 32"/>
          <p:cNvSpPr>
            <a:spLocks noChangeShapeType="1"/>
          </p:cNvSpPr>
          <p:nvPr/>
        </p:nvSpPr>
        <p:spPr bwMode="auto">
          <a:xfrm>
            <a:off x="3581400" y="7772400"/>
            <a:ext cx="6262688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20" tIns="32460" rIns="64920" bIns="3246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4" name="Line 33"/>
          <p:cNvSpPr>
            <a:spLocks noChangeShapeType="1"/>
          </p:cNvSpPr>
          <p:nvPr/>
        </p:nvSpPr>
        <p:spPr bwMode="auto">
          <a:xfrm>
            <a:off x="3522664" y="8623300"/>
            <a:ext cx="205898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20" tIns="32460" rIns="64920" bIns="3246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5929313" y="42863"/>
            <a:ext cx="3346450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920" tIns="32460" rIns="64920" bIns="3246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3878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3878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3878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3878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p</a:t>
            </a: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= cRT • i</a:t>
            </a:r>
          </a:p>
          <a:p>
            <a:pPr algn="just" fontAlgn="base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2700">
                <a:solidFill>
                  <a:srgbClr val="000099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D</a:t>
            </a: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 = K</a:t>
            </a:r>
            <a:r>
              <a:rPr lang="it-IT" altLang="it-IT" sz="2700" baseline="-250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cr</a:t>
            </a:r>
            <a:r>
              <a: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•  m • i   ecc</a:t>
            </a:r>
          </a:p>
        </p:txBody>
      </p:sp>
      <p:grpSp>
        <p:nvGrpSpPr>
          <p:cNvPr id="49" name="Gruppo 48"/>
          <p:cNvGrpSpPr>
            <a:grpSpLocks/>
          </p:cNvGrpSpPr>
          <p:nvPr/>
        </p:nvGrpSpPr>
        <p:grpSpPr bwMode="auto">
          <a:xfrm>
            <a:off x="5465763" y="3068638"/>
            <a:ext cx="3903662" cy="1020762"/>
            <a:chOff x="3942204" y="3069332"/>
            <a:chExt cx="3903480" cy="1019944"/>
          </a:xfrm>
        </p:grpSpPr>
        <p:sp>
          <p:nvSpPr>
            <p:cNvPr id="45081" name="Line 13"/>
            <p:cNvSpPr>
              <a:spLocks noChangeShapeType="1"/>
            </p:cNvSpPr>
            <p:nvPr/>
          </p:nvSpPr>
          <p:spPr bwMode="auto">
            <a:xfrm>
              <a:off x="4999296" y="3619376"/>
              <a:ext cx="1265238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82" name="Text Box 15"/>
            <p:cNvSpPr txBox="1">
              <a:spLocks noChangeArrowheads="1"/>
            </p:cNvSpPr>
            <p:nvPr/>
          </p:nvSpPr>
          <p:spPr bwMode="auto">
            <a:xfrm>
              <a:off x="5464434" y="3441576"/>
              <a:ext cx="3556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5083" name="Text Box 16"/>
            <p:cNvSpPr txBox="1">
              <a:spLocks noChangeArrowheads="1"/>
            </p:cNvSpPr>
            <p:nvPr/>
          </p:nvSpPr>
          <p:spPr bwMode="auto">
            <a:xfrm>
              <a:off x="6245484" y="3212976"/>
              <a:ext cx="16002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= C(1 - </a:t>
              </a:r>
              <a:r>
                <a:rPr lang="it-IT" altLang="it-IT" sz="270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5084" name="Text Box 14"/>
            <p:cNvSpPr txBox="1">
              <a:spLocks noChangeArrowheads="1"/>
            </p:cNvSpPr>
            <p:nvPr/>
          </p:nvSpPr>
          <p:spPr bwMode="auto">
            <a:xfrm>
              <a:off x="4996915" y="3069332"/>
              <a:ext cx="1290637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n(1 - </a:t>
              </a:r>
              <a:r>
                <a:rPr lang="it-IT" altLang="it-IT" sz="270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5085" name="Text Box 12"/>
            <p:cNvSpPr txBox="1">
              <a:spLocks noChangeArrowheads="1"/>
            </p:cNvSpPr>
            <p:nvPr/>
          </p:nvSpPr>
          <p:spPr bwMode="auto">
            <a:xfrm>
              <a:off x="3942204" y="3249390"/>
              <a:ext cx="1246798" cy="64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[AB] = </a:t>
              </a:r>
            </a:p>
          </p:txBody>
        </p:sp>
      </p:grpSp>
      <p:grpSp>
        <p:nvGrpSpPr>
          <p:cNvPr id="47" name="Gruppo 46"/>
          <p:cNvGrpSpPr>
            <a:grpSpLocks/>
          </p:cNvGrpSpPr>
          <p:nvPr/>
        </p:nvGrpSpPr>
        <p:grpSpPr bwMode="auto">
          <a:xfrm>
            <a:off x="1906588" y="2470151"/>
            <a:ext cx="3956134" cy="469370"/>
            <a:chOff x="382509" y="2470493"/>
            <a:chExt cx="3956820" cy="469169"/>
          </a:xfrm>
        </p:grpSpPr>
        <p:grpSp>
          <p:nvGrpSpPr>
            <p:cNvPr id="45077" name="Gruppo 41"/>
            <p:cNvGrpSpPr>
              <a:grpSpLocks/>
            </p:cNvGrpSpPr>
            <p:nvPr/>
          </p:nvGrpSpPr>
          <p:grpSpPr bwMode="auto">
            <a:xfrm>
              <a:off x="2992696" y="2470493"/>
              <a:ext cx="1346633" cy="469169"/>
              <a:chOff x="3522797" y="1290408"/>
              <a:chExt cx="1346259" cy="469117"/>
            </a:xfrm>
          </p:grpSpPr>
          <p:sp>
            <p:nvSpPr>
              <p:cNvPr id="45079" name="Rettangolo 29"/>
              <p:cNvSpPr>
                <a:spLocks noChangeArrowheads="1"/>
              </p:cNvSpPr>
              <p:nvPr/>
            </p:nvSpPr>
            <p:spPr bwMode="auto">
              <a:xfrm>
                <a:off x="3522797" y="1298109"/>
                <a:ext cx="481172" cy="461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n</a:t>
                </a:r>
                <a:r>
                  <a:rPr lang="it-IT" altLang="it-IT" sz="2000" b="1">
                    <a:solidFill>
                      <a:srgbClr val="000099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a</a:t>
                </a:r>
                <a:endPara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80" name="Rettangolo 30"/>
              <p:cNvSpPr>
                <a:spLocks noChangeArrowheads="1"/>
              </p:cNvSpPr>
              <p:nvPr/>
            </p:nvSpPr>
            <p:spPr bwMode="auto">
              <a:xfrm>
                <a:off x="4387884" y="1290408"/>
                <a:ext cx="481172" cy="461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000" b="1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n</a:t>
                </a:r>
                <a:r>
                  <a:rPr lang="it-IT" altLang="it-IT" sz="2000" b="1">
                    <a:solidFill>
                      <a:srgbClr val="000099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a</a:t>
                </a:r>
                <a:endParaRPr lang="it-IT" altLang="it-IT" sz="2000" b="1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078" name="Rettangolo 45"/>
            <p:cNvSpPr>
              <a:spLocks noChangeArrowheads="1"/>
            </p:cNvSpPr>
            <p:nvPr/>
          </p:nvSpPr>
          <p:spPr bwMode="auto">
            <a:xfrm>
              <a:off x="382509" y="2480479"/>
              <a:ext cx="10953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000" b="1">
                  <a:solidFill>
                    <a:srgbClr val="00B05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n(1-</a:t>
              </a:r>
              <a:r>
                <a:rPr lang="it-IT" altLang="it-IT" sz="2000" b="1">
                  <a:solidFill>
                    <a:srgbClr val="00B050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2000" b="1">
                  <a:solidFill>
                    <a:srgbClr val="00B05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) </a:t>
              </a:r>
              <a:endParaRPr lang="it-IT" altLang="it-IT" sz="200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uppo 52"/>
          <p:cNvGrpSpPr>
            <a:grpSpLocks/>
          </p:cNvGrpSpPr>
          <p:nvPr/>
        </p:nvGrpSpPr>
        <p:grpSpPr bwMode="auto">
          <a:xfrm>
            <a:off x="6792913" y="4638676"/>
            <a:ext cx="2546350" cy="1166813"/>
            <a:chOff x="5268674" y="4638425"/>
            <a:chExt cx="2546457" cy="1166839"/>
          </a:xfrm>
        </p:grpSpPr>
        <p:sp>
          <p:nvSpPr>
            <p:cNvPr id="45069" name="Line 24"/>
            <p:cNvSpPr>
              <a:spLocks noChangeShapeType="1"/>
            </p:cNvSpPr>
            <p:nvPr/>
          </p:nvSpPr>
          <p:spPr bwMode="auto">
            <a:xfrm>
              <a:off x="6940809" y="5228975"/>
              <a:ext cx="83185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070" name="Text Box 25"/>
            <p:cNvSpPr txBox="1">
              <a:spLocks noChangeArrowheads="1"/>
            </p:cNvSpPr>
            <p:nvPr/>
          </p:nvSpPr>
          <p:spPr bwMode="auto">
            <a:xfrm>
              <a:off x="7121204" y="4648658"/>
              <a:ext cx="48895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64920" tIns="32460" rIns="64920" bIns="3246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fontAlgn="base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700">
                  <a:solidFill>
                    <a:srgbClr val="000099"/>
                  </a:solidFill>
                  <a:latin typeface="Symbol" panose="05050102010706020507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sz="2700" baseline="300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2</a:t>
              </a:r>
              <a:endParaRPr lang="it-IT" altLang="it-IT" sz="2700">
                <a:solidFill>
                  <a:srgbClr val="000099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5071" name="Gruppo 51"/>
            <p:cNvGrpSpPr>
              <a:grpSpLocks/>
            </p:cNvGrpSpPr>
            <p:nvPr/>
          </p:nvGrpSpPr>
          <p:grpSpPr bwMode="auto">
            <a:xfrm>
              <a:off x="5268674" y="4638425"/>
              <a:ext cx="2546457" cy="1166839"/>
              <a:chOff x="5268674" y="4638425"/>
              <a:chExt cx="2546457" cy="1166839"/>
            </a:xfrm>
          </p:grpSpPr>
          <p:sp>
            <p:nvSpPr>
              <p:cNvPr id="45072" name="Line 21"/>
              <p:cNvSpPr>
                <a:spLocks noChangeShapeType="1"/>
              </p:cNvSpPr>
              <p:nvPr/>
            </p:nvSpPr>
            <p:spPr bwMode="auto">
              <a:xfrm>
                <a:off x="6196783" y="5216192"/>
                <a:ext cx="517525" cy="0"/>
              </a:xfrm>
              <a:prstGeom prst="line">
                <a:avLst/>
              </a:prstGeom>
              <a:noFill/>
              <a:ln w="38100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24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73" name="Text Box 22"/>
              <p:cNvSpPr txBox="1">
                <a:spLocks noChangeArrowheads="1"/>
              </p:cNvSpPr>
              <p:nvPr/>
            </p:nvSpPr>
            <p:spPr bwMode="auto">
              <a:xfrm>
                <a:off x="6298384" y="4638425"/>
                <a:ext cx="312737" cy="64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45074" name="Text Box 23"/>
              <p:cNvSpPr txBox="1">
                <a:spLocks noChangeArrowheads="1"/>
              </p:cNvSpPr>
              <p:nvPr/>
            </p:nvSpPr>
            <p:spPr bwMode="auto">
              <a:xfrm>
                <a:off x="6277746" y="5092450"/>
                <a:ext cx="355600" cy="64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V</a:t>
                </a:r>
              </a:p>
            </p:txBody>
          </p:sp>
          <p:sp>
            <p:nvSpPr>
              <p:cNvPr id="45075" name="Text Box 26"/>
              <p:cNvSpPr txBox="1">
                <a:spLocks noChangeArrowheads="1"/>
              </p:cNvSpPr>
              <p:nvPr/>
            </p:nvSpPr>
            <p:spPr bwMode="auto">
              <a:xfrm>
                <a:off x="6957881" y="5085184"/>
                <a:ext cx="857250" cy="6477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64920" tIns="32460" rIns="64920" bIns="3246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fontAlgn="base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7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1 - </a:t>
                </a:r>
                <a:r>
                  <a:rPr lang="it-IT" altLang="it-IT" sz="2700">
                    <a:solidFill>
                      <a:srgbClr val="000099"/>
                    </a:solidFill>
                    <a:latin typeface="Symbol" panose="05050102010706020507" pitchFamily="18" charset="2"/>
                    <a:cs typeface="Times New Roman" panose="02020603050405020304" pitchFamily="18" charset="0"/>
                  </a:rPr>
                  <a:t>a</a:t>
                </a:r>
                <a:endParaRPr lang="it-IT" altLang="it-IT" sz="2700">
                  <a:solidFill>
                    <a:srgbClr val="000099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076" name="CasellaDiTesto 50"/>
              <p:cNvSpPr txBox="1">
                <a:spLocks noChangeArrowheads="1"/>
              </p:cNvSpPr>
              <p:nvPr/>
            </p:nvSpPr>
            <p:spPr bwMode="auto">
              <a:xfrm>
                <a:off x="5268674" y="4974267"/>
                <a:ext cx="726481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K</a:t>
                </a:r>
                <a:r>
                  <a:rPr lang="it-IT" altLang="it-IT" sz="2400" baseline="-250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</a:t>
                </a:r>
                <a:r>
                  <a:rPr lang="it-IT" altLang="it-IT" sz="2400">
                    <a:solidFill>
                      <a:srgbClr val="000099"/>
                    </a:solidFill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=</a:t>
                </a:r>
              </a:p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it-IT" altLang="it-IT" sz="240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183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41"/>
    </mc:Choice>
    <mc:Fallback>
      <p:transition spd="slow" advTm="18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2"/>
          <p:cNvSpPr>
            <a:spLocks noChangeArrowheads="1" noChangeShapeType="1" noTextEdit="1"/>
          </p:cNvSpPr>
          <p:nvPr/>
        </p:nvSpPr>
        <p:spPr bwMode="auto">
          <a:xfrm>
            <a:off x="1935163" y="228601"/>
            <a:ext cx="8229600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3600" kern="10">
                <a:ln w="9525">
                  <a:solidFill>
                    <a:srgbClr val="CC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latin typeface="Arial Rounded MT Bold" panose="020F0704030504030204" pitchFamily="34" charset="0"/>
                <a:cs typeface="Times New Roman" panose="02020603050405020304" pitchFamily="18" charset="0"/>
              </a:rPr>
              <a:t>Equilibri omogenei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828800" y="787401"/>
            <a:ext cx="3612168" cy="437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500" b="1">
                <a:solidFill>
                  <a:srgbClr val="6600CC"/>
                </a:solidFill>
                <a:latin typeface="Arial" charset="0"/>
                <a:cs typeface="Times New Roman" panose="02020603050405020304" pitchFamily="18" charset="0"/>
              </a:rPr>
              <a:t>Dissociazione gassosa</a:t>
            </a:r>
          </a:p>
        </p:txBody>
      </p:sp>
      <p:grpSp>
        <p:nvGrpSpPr>
          <p:cNvPr id="2" name="Gruppo 1"/>
          <p:cNvGrpSpPr>
            <a:grpSpLocks/>
          </p:cNvGrpSpPr>
          <p:nvPr/>
        </p:nvGrpSpPr>
        <p:grpSpPr bwMode="auto">
          <a:xfrm>
            <a:off x="1560513" y="1738314"/>
            <a:ext cx="2532062" cy="966243"/>
            <a:chOff x="36513" y="1738313"/>
            <a:chExt cx="2532062" cy="966243"/>
          </a:xfrm>
        </p:grpSpPr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36513" y="2027238"/>
              <a:ext cx="739587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K</a:t>
              </a:r>
              <a:r>
                <a:rPr lang="it-IT" altLang="it-IT" b="1" baseline="-25000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C</a:t>
              </a: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 =</a:t>
              </a:r>
            </a:p>
          </p:txBody>
        </p:sp>
        <p:sp>
          <p:nvSpPr>
            <p:cNvPr id="4104" name="Text Box 8"/>
            <p:cNvSpPr txBox="1">
              <a:spLocks noChangeArrowheads="1"/>
            </p:cNvSpPr>
            <p:nvPr/>
          </p:nvSpPr>
          <p:spPr bwMode="auto">
            <a:xfrm>
              <a:off x="852488" y="1738313"/>
              <a:ext cx="1568340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[CO]  [Cl</a:t>
              </a:r>
              <a:r>
                <a:rPr lang="it-IT" altLang="it-IT" b="1" baseline="-25000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4105" name="Text Box 9"/>
            <p:cNvSpPr txBox="1">
              <a:spLocks noChangeArrowheads="1"/>
            </p:cNvSpPr>
            <p:nvPr/>
          </p:nvSpPr>
          <p:spPr bwMode="auto">
            <a:xfrm>
              <a:off x="1038225" y="2282825"/>
              <a:ext cx="1193237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[COCl</a:t>
              </a:r>
              <a:r>
                <a:rPr lang="it-IT" altLang="it-IT" b="1" baseline="-25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4106" name="Line 10"/>
            <p:cNvSpPr>
              <a:spLocks noChangeShapeType="1"/>
            </p:cNvSpPr>
            <p:nvPr/>
          </p:nvSpPr>
          <p:spPr bwMode="auto">
            <a:xfrm>
              <a:off x="784225" y="2197100"/>
              <a:ext cx="1784350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uppo 2"/>
          <p:cNvGrpSpPr>
            <a:grpSpLocks/>
          </p:cNvGrpSpPr>
          <p:nvPr/>
        </p:nvGrpSpPr>
        <p:grpSpPr bwMode="auto">
          <a:xfrm>
            <a:off x="4365626" y="1714501"/>
            <a:ext cx="2957513" cy="963069"/>
            <a:chOff x="3178175" y="1714500"/>
            <a:chExt cx="2958192" cy="963069"/>
          </a:xfrm>
        </p:grpSpPr>
        <p:sp>
          <p:nvSpPr>
            <p:cNvPr id="4107" name="Text Box 11"/>
            <p:cNvSpPr txBox="1">
              <a:spLocks noChangeArrowheads="1"/>
            </p:cNvSpPr>
            <p:nvPr/>
          </p:nvSpPr>
          <p:spPr bwMode="auto">
            <a:xfrm>
              <a:off x="3178175" y="1993900"/>
              <a:ext cx="112135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[CO]  =</a:t>
              </a:r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>
              <a:off x="5302738" y="2197100"/>
              <a:ext cx="833629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9" name="Text Box 13"/>
            <p:cNvSpPr txBox="1">
              <a:spLocks noChangeArrowheads="1"/>
            </p:cNvSpPr>
            <p:nvPr/>
          </p:nvSpPr>
          <p:spPr bwMode="auto">
            <a:xfrm>
              <a:off x="5353549" y="1714500"/>
              <a:ext cx="600264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n</a:t>
              </a:r>
              <a:r>
                <a:rPr lang="it-IT" altLang="it-IT" b="1" baseline="-25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5525039" y="2255838"/>
              <a:ext cx="589098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111" name="Text Box 15"/>
            <p:cNvSpPr txBox="1">
              <a:spLocks noChangeArrowheads="1"/>
            </p:cNvSpPr>
            <p:nvPr/>
          </p:nvSpPr>
          <p:spPr bwMode="auto">
            <a:xfrm>
              <a:off x="4162651" y="1963738"/>
              <a:ext cx="1081336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 [Cl</a:t>
              </a:r>
              <a:r>
                <a:rPr lang="it-IT" altLang="it-IT" b="1" baseline="-25000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] =</a:t>
              </a:r>
            </a:p>
          </p:txBody>
        </p:sp>
      </p:grp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1638301" y="3467101"/>
            <a:ext cx="739587" cy="42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dirty="0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rPr>
              <a:t>K</a:t>
            </a:r>
            <a:r>
              <a:rPr lang="it-IT" altLang="it-IT" b="1" baseline="-25000" dirty="0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rPr>
              <a:t>C</a:t>
            </a:r>
            <a:r>
              <a:rPr lang="it-IT" altLang="it-IT" b="1" dirty="0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2386013" y="3671888"/>
            <a:ext cx="178435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sz="24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uppo 7"/>
          <p:cNvGrpSpPr>
            <a:grpSpLocks/>
          </p:cNvGrpSpPr>
          <p:nvPr/>
        </p:nvGrpSpPr>
        <p:grpSpPr bwMode="auto">
          <a:xfrm>
            <a:off x="6850064" y="3219451"/>
            <a:ext cx="2084387" cy="942431"/>
            <a:chOff x="5326063" y="3219450"/>
            <a:chExt cx="2084387" cy="942431"/>
          </a:xfrm>
        </p:grpSpPr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5326063" y="3467100"/>
              <a:ext cx="79088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=  C</a:t>
              </a:r>
              <a:r>
                <a:rPr lang="it-IT" altLang="it-IT" b="1" baseline="-25000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endParaRPr lang="it-IT" altLang="it-IT" b="1" dirty="0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>
              <a:off x="6135688" y="3681413"/>
              <a:ext cx="1046162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3" name="Text Box 27"/>
            <p:cNvSpPr txBox="1">
              <a:spLocks noChangeArrowheads="1"/>
            </p:cNvSpPr>
            <p:nvPr/>
          </p:nvSpPr>
          <p:spPr bwMode="auto">
            <a:xfrm>
              <a:off x="6457950" y="3219450"/>
              <a:ext cx="412574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b="1" baseline="30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24" name="Text Box 28"/>
            <p:cNvSpPr txBox="1">
              <a:spLocks noChangeArrowheads="1"/>
            </p:cNvSpPr>
            <p:nvPr/>
          </p:nvSpPr>
          <p:spPr bwMode="auto">
            <a:xfrm>
              <a:off x="6240463" y="3740150"/>
              <a:ext cx="1169987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1 - </a:t>
              </a: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uppo 4"/>
          <p:cNvGrpSpPr>
            <a:grpSpLocks/>
          </p:cNvGrpSpPr>
          <p:nvPr/>
        </p:nvGrpSpPr>
        <p:grpSpPr bwMode="auto">
          <a:xfrm>
            <a:off x="2365375" y="2732089"/>
            <a:ext cx="1727200" cy="919767"/>
            <a:chOff x="841375" y="2732088"/>
            <a:chExt cx="1727200" cy="919767"/>
          </a:xfrm>
        </p:grpSpPr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>
              <a:off x="841375" y="3195638"/>
              <a:ext cx="831850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27" name="Text Box 31"/>
            <p:cNvSpPr txBox="1">
              <a:spLocks noChangeArrowheads="1"/>
            </p:cNvSpPr>
            <p:nvPr/>
          </p:nvSpPr>
          <p:spPr bwMode="auto">
            <a:xfrm>
              <a:off x="890588" y="2732088"/>
              <a:ext cx="554802" cy="39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n</a:t>
              </a:r>
              <a:r>
                <a:rPr lang="it-IT" altLang="it-IT" b="1" baseline="-25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28" name="Text Box 32"/>
            <p:cNvSpPr txBox="1">
              <a:spLocks noChangeArrowheads="1"/>
            </p:cNvSpPr>
            <p:nvPr/>
          </p:nvSpPr>
          <p:spPr bwMode="auto">
            <a:xfrm>
              <a:off x="1063625" y="3252788"/>
              <a:ext cx="264658" cy="39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130" name="Line 34"/>
            <p:cNvSpPr>
              <a:spLocks noChangeShapeType="1"/>
            </p:cNvSpPr>
            <p:nvPr/>
          </p:nvSpPr>
          <p:spPr bwMode="auto">
            <a:xfrm>
              <a:off x="1735138" y="3195638"/>
              <a:ext cx="83343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1" name="Text Box 35"/>
            <p:cNvSpPr txBox="1">
              <a:spLocks noChangeArrowheads="1"/>
            </p:cNvSpPr>
            <p:nvPr/>
          </p:nvSpPr>
          <p:spPr bwMode="auto">
            <a:xfrm>
              <a:off x="1784350" y="2732088"/>
              <a:ext cx="554802" cy="39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n</a:t>
              </a:r>
              <a:r>
                <a:rPr lang="it-IT" altLang="it-IT" b="1" baseline="-25000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r>
                <a:rPr lang="it-IT" altLang="it-IT" b="1" dirty="0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endParaRPr lang="it-IT" altLang="it-IT" b="1" dirty="0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32" name="Text Box 36"/>
            <p:cNvSpPr txBox="1">
              <a:spLocks noChangeArrowheads="1"/>
            </p:cNvSpPr>
            <p:nvPr/>
          </p:nvSpPr>
          <p:spPr bwMode="auto">
            <a:xfrm>
              <a:off x="1957388" y="3252788"/>
              <a:ext cx="264658" cy="399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9449" tIns="14724" rIns="29449" bIns="14724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6" name="Gruppo 5"/>
          <p:cNvGrpSpPr>
            <a:grpSpLocks/>
          </p:cNvGrpSpPr>
          <p:nvPr/>
        </p:nvGrpSpPr>
        <p:grpSpPr bwMode="auto">
          <a:xfrm>
            <a:off x="2649539" y="3679825"/>
            <a:ext cx="1079423" cy="940844"/>
            <a:chOff x="1125538" y="3679825"/>
            <a:chExt cx="1079423" cy="940844"/>
          </a:xfrm>
        </p:grpSpPr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>
              <a:off x="1146175" y="4141788"/>
              <a:ext cx="1047750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4" name="Text Box 38"/>
            <p:cNvSpPr txBox="1">
              <a:spLocks noChangeArrowheads="1"/>
            </p:cNvSpPr>
            <p:nvPr/>
          </p:nvSpPr>
          <p:spPr bwMode="auto">
            <a:xfrm>
              <a:off x="1125538" y="3679825"/>
              <a:ext cx="1079423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n</a:t>
              </a:r>
              <a:r>
                <a:rPr lang="it-IT" altLang="it-IT" b="1" baseline="-25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(1-</a:t>
              </a: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135" name="Text Box 39"/>
            <p:cNvSpPr txBox="1">
              <a:spLocks noChangeArrowheads="1"/>
            </p:cNvSpPr>
            <p:nvPr/>
          </p:nvSpPr>
          <p:spPr bwMode="auto">
            <a:xfrm>
              <a:off x="1462088" y="4198938"/>
              <a:ext cx="587375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</a:p>
          </p:txBody>
        </p:sp>
      </p:grpSp>
      <p:grpSp>
        <p:nvGrpSpPr>
          <p:cNvPr id="7" name="Gruppo 6"/>
          <p:cNvGrpSpPr>
            <a:grpSpLocks/>
          </p:cNvGrpSpPr>
          <p:nvPr/>
        </p:nvGrpSpPr>
        <p:grpSpPr bwMode="auto">
          <a:xfrm>
            <a:off x="4224338" y="3213101"/>
            <a:ext cx="2432050" cy="948781"/>
            <a:chOff x="2700338" y="3213100"/>
            <a:chExt cx="2432050" cy="948781"/>
          </a:xfrm>
        </p:grpSpPr>
        <p:sp>
          <p:nvSpPr>
            <p:cNvPr id="4117" name="Text Box 21"/>
            <p:cNvSpPr txBox="1">
              <a:spLocks noChangeArrowheads="1"/>
            </p:cNvSpPr>
            <p:nvPr/>
          </p:nvSpPr>
          <p:spPr bwMode="auto">
            <a:xfrm>
              <a:off x="2700338" y="3467100"/>
              <a:ext cx="284334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>
              <a:off x="3090863" y="3671888"/>
              <a:ext cx="833437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9" name="Text Box 23"/>
            <p:cNvSpPr txBox="1">
              <a:spLocks noChangeArrowheads="1"/>
            </p:cNvSpPr>
            <p:nvPr/>
          </p:nvSpPr>
          <p:spPr bwMode="auto">
            <a:xfrm>
              <a:off x="3275013" y="3213100"/>
              <a:ext cx="406162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n</a:t>
              </a:r>
              <a:r>
                <a:rPr lang="it-IT" altLang="it-IT" b="1" baseline="-25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3313113" y="3730625"/>
              <a:ext cx="588962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>
              <a:off x="4002088" y="3681413"/>
              <a:ext cx="1046162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37" name="Text Box 41"/>
            <p:cNvSpPr txBox="1">
              <a:spLocks noChangeArrowheads="1"/>
            </p:cNvSpPr>
            <p:nvPr/>
          </p:nvSpPr>
          <p:spPr bwMode="auto">
            <a:xfrm>
              <a:off x="4248150" y="3219450"/>
              <a:ext cx="412574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b="1" baseline="30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38" name="Text Box 42"/>
            <p:cNvSpPr txBox="1">
              <a:spLocks noChangeArrowheads="1"/>
            </p:cNvSpPr>
            <p:nvPr/>
          </p:nvSpPr>
          <p:spPr bwMode="auto">
            <a:xfrm>
              <a:off x="4049713" y="3740150"/>
              <a:ext cx="1082675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1 - </a:t>
              </a: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endParaRPr lang="it-IT" altLang="it-IT" b="1">
                <a:solidFill>
                  <a:srgbClr val="0066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po 8"/>
          <p:cNvGrpSpPr>
            <a:grpSpLocks/>
          </p:cNvGrpSpPr>
          <p:nvPr/>
        </p:nvGrpSpPr>
        <p:grpSpPr bwMode="auto">
          <a:xfrm>
            <a:off x="1857376" y="4454525"/>
            <a:ext cx="6851837" cy="775744"/>
            <a:chOff x="333375" y="4454525"/>
            <a:chExt cx="6852024" cy="775744"/>
          </a:xfrm>
        </p:grpSpPr>
        <p:sp>
          <p:nvSpPr>
            <p:cNvPr id="4139" name="Text Box 43"/>
            <p:cNvSpPr txBox="1">
              <a:spLocks noChangeArrowheads="1"/>
            </p:cNvSpPr>
            <p:nvPr/>
          </p:nvSpPr>
          <p:spPr bwMode="auto">
            <a:xfrm>
              <a:off x="333375" y="4454525"/>
              <a:ext cx="6852024" cy="655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Al crescere di </a:t>
              </a:r>
              <a:r>
                <a:rPr lang="it-IT" altLang="it-IT" b="1" u="sng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  <a:r>
                <a:rPr lang="it-IT" altLang="it-IT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, deve </a:t>
              </a:r>
              <a:r>
                <a:rPr lang="it-IT" altLang="it-IT" b="1" u="sng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crescere</a:t>
              </a:r>
              <a:r>
                <a:rPr lang="it-IT" altLang="it-IT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                 cioè </a:t>
              </a:r>
              <a:r>
                <a:rPr lang="it-IT" altLang="it-IT" sz="2800" b="1" u="sng" dirty="0">
                  <a:solidFill>
                    <a:srgbClr val="660066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dirty="0">
                  <a:solidFill>
                    <a:srgbClr val="660066"/>
                  </a:solidFill>
                  <a:latin typeface="Symbol" pitchFamily="18" charset="2"/>
                  <a:cs typeface="Times New Roman" panose="02020603050405020304" pitchFamily="18" charset="0"/>
                </a:rPr>
                <a:t> </a:t>
              </a:r>
              <a:endPara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40" name="Line 44"/>
            <p:cNvSpPr>
              <a:spLocks noChangeShapeType="1"/>
            </p:cNvSpPr>
            <p:nvPr/>
          </p:nvSpPr>
          <p:spPr bwMode="auto">
            <a:xfrm>
              <a:off x="4888037" y="4843463"/>
              <a:ext cx="1047779" cy="0"/>
            </a:xfrm>
            <a:prstGeom prst="line">
              <a:avLst/>
            </a:prstGeom>
            <a:noFill/>
            <a:ln w="38100">
              <a:solidFill>
                <a:srgbClr val="66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41" name="Text Box 45"/>
            <p:cNvSpPr txBox="1">
              <a:spLocks noChangeArrowheads="1"/>
            </p:cNvSpPr>
            <p:nvPr/>
          </p:nvSpPr>
          <p:spPr bwMode="auto">
            <a:xfrm>
              <a:off x="5237297" y="4457700"/>
              <a:ext cx="412585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660066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b="1" baseline="3000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endParaRPr lang="it-IT" altLang="it-IT" b="1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42" name="Text Box 46"/>
            <p:cNvSpPr txBox="1">
              <a:spLocks noChangeArrowheads="1"/>
            </p:cNvSpPr>
            <p:nvPr/>
          </p:nvSpPr>
          <p:spPr bwMode="auto">
            <a:xfrm>
              <a:off x="5024566" y="4808538"/>
              <a:ext cx="1170019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660066"/>
                  </a:solidFill>
                  <a:latin typeface="Arial" charset="0"/>
                  <a:cs typeface="Times New Roman" panose="02020603050405020304" pitchFamily="18" charset="0"/>
                </a:rPr>
                <a:t>1 - </a:t>
              </a:r>
              <a:r>
                <a:rPr lang="it-IT" altLang="it-IT" b="1" dirty="0">
                  <a:solidFill>
                    <a:srgbClr val="660066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endParaRPr lang="it-IT" altLang="it-IT" b="1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093" name="Gruppo 2"/>
          <p:cNvGrpSpPr>
            <a:grpSpLocks/>
          </p:cNvGrpSpPr>
          <p:nvPr/>
        </p:nvGrpSpPr>
        <p:grpSpPr bwMode="auto">
          <a:xfrm>
            <a:off x="4214814" y="1171576"/>
            <a:ext cx="4586287" cy="542925"/>
            <a:chOff x="2690813" y="1171575"/>
            <a:chExt cx="4586287" cy="542925"/>
          </a:xfrm>
        </p:grpSpPr>
        <p:sp>
          <p:nvSpPr>
            <p:cNvPr id="4100" name="Text Box 4"/>
            <p:cNvSpPr txBox="1">
              <a:spLocks noChangeArrowheads="1"/>
            </p:cNvSpPr>
            <p:nvPr/>
          </p:nvSpPr>
          <p:spPr bwMode="auto">
            <a:xfrm>
              <a:off x="2690813" y="1171575"/>
              <a:ext cx="4586287" cy="436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sz="2500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COCl</a:t>
              </a:r>
              <a:r>
                <a:rPr lang="it-IT" altLang="it-IT" sz="2500" b="1" baseline="-25000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r>
                <a:rPr lang="it-IT" altLang="it-IT" sz="2500" b="1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		        CO    +   Cl</a:t>
              </a:r>
              <a:r>
                <a:rPr lang="it-IT" altLang="it-IT" sz="2500" b="1" baseline="-25000" dirty="0">
                  <a:solidFill>
                    <a:srgbClr val="FF00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endParaRPr lang="it-IT" altLang="it-IT" sz="2500" b="1" dirty="0">
                <a:solidFill>
                  <a:srgbClr val="FF0000"/>
                </a:solidFill>
                <a:latin typeface="Arial" charset="0"/>
                <a:cs typeface="Times New Roman" panose="02020603050405020304" pitchFamily="18" charset="0"/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 flipH="1">
              <a:off x="3986213" y="1373188"/>
              <a:ext cx="957262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>
              <a:off x="4005263" y="1458913"/>
              <a:ext cx="95885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109" name="Rettangolo 1"/>
            <p:cNvSpPr>
              <a:spLocks noChangeArrowheads="1"/>
            </p:cNvSpPr>
            <p:nvPr/>
          </p:nvSpPr>
          <p:spPr bwMode="auto">
            <a:xfrm>
              <a:off x="6658769" y="1207439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baseline="-2500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(g)</a:t>
              </a:r>
              <a:endParaRPr lang="it-IT" altLang="it-IT" sz="24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110" name="Rettangolo 45"/>
            <p:cNvSpPr>
              <a:spLocks noChangeArrowheads="1"/>
            </p:cNvSpPr>
            <p:nvPr/>
          </p:nvSpPr>
          <p:spPr bwMode="auto">
            <a:xfrm>
              <a:off x="5394581" y="1219200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baseline="-2500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(g)</a:t>
              </a:r>
              <a:endParaRPr lang="it-IT" altLang="it-IT" sz="24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111" name="Rettangolo 46"/>
            <p:cNvSpPr>
              <a:spLocks noChangeArrowheads="1"/>
            </p:cNvSpPr>
            <p:nvPr/>
          </p:nvSpPr>
          <p:spPr bwMode="auto">
            <a:xfrm>
              <a:off x="3557773" y="1252835"/>
              <a:ext cx="44755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it-IT" altLang="it-IT" sz="2400" b="1" baseline="-2500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(g)</a:t>
              </a:r>
              <a:endParaRPr lang="it-IT" altLang="it-IT" sz="2400" b="1">
                <a:solidFill>
                  <a:srgbClr val="FF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uppo 3"/>
          <p:cNvGrpSpPr>
            <a:grpSpLocks/>
          </p:cNvGrpSpPr>
          <p:nvPr/>
        </p:nvGrpSpPr>
        <p:grpSpPr bwMode="auto">
          <a:xfrm>
            <a:off x="7900989" y="1744664"/>
            <a:ext cx="2554210" cy="847181"/>
            <a:chOff x="6377461" y="1744663"/>
            <a:chExt cx="2553735" cy="847181"/>
          </a:xfrm>
        </p:grpSpPr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>
              <a:off x="7872608" y="2187575"/>
              <a:ext cx="1047555" cy="0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13" name="Text Box 17"/>
            <p:cNvSpPr txBox="1">
              <a:spLocks noChangeArrowheads="1"/>
            </p:cNvSpPr>
            <p:nvPr/>
          </p:nvSpPr>
          <p:spPr bwMode="auto">
            <a:xfrm>
              <a:off x="7851974" y="1744663"/>
              <a:ext cx="1079222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n</a:t>
              </a:r>
              <a:r>
                <a:rPr lang="it-IT" altLang="it-IT" b="1" baseline="-2500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0</a:t>
              </a: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(1-</a:t>
              </a:r>
              <a:r>
                <a:rPr lang="it-IT" altLang="it-IT" b="1">
                  <a:solidFill>
                    <a:srgbClr val="006600"/>
                  </a:solidFill>
                  <a:latin typeface="Symbol" pitchFamily="18" charset="2"/>
                  <a:cs typeface="Times New Roman" panose="02020603050405020304" pitchFamily="18" charset="0"/>
                </a:rPr>
                <a:t>a</a:t>
              </a: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114" name="Text Box 18"/>
            <p:cNvSpPr txBox="1">
              <a:spLocks noChangeArrowheads="1"/>
            </p:cNvSpPr>
            <p:nvPr/>
          </p:nvSpPr>
          <p:spPr bwMode="auto">
            <a:xfrm>
              <a:off x="8188461" y="2170113"/>
              <a:ext cx="588854" cy="4217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50" name="Text Box 15"/>
            <p:cNvSpPr txBox="1">
              <a:spLocks noChangeArrowheads="1"/>
            </p:cNvSpPr>
            <p:nvPr/>
          </p:nvSpPr>
          <p:spPr bwMode="auto">
            <a:xfrm>
              <a:off x="6377461" y="1955800"/>
              <a:ext cx="1457054" cy="422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1892" tIns="25946" rIns="51892" bIns="25946">
              <a:spAutoFit/>
            </a:bodyPr>
            <a:lstStyle>
              <a:lvl1pPr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5876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19113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77787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038225" defTabSz="519113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4954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19526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4098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2867025" defTabSz="5191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[COCl</a:t>
              </a:r>
              <a:r>
                <a:rPr lang="it-IT" altLang="it-IT" b="1" baseline="-25000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2</a:t>
              </a:r>
              <a:r>
                <a:rPr lang="it-IT" altLang="it-IT" b="1" dirty="0">
                  <a:solidFill>
                    <a:srgbClr val="006600"/>
                  </a:solidFill>
                  <a:latin typeface="Arial" charset="0"/>
                  <a:cs typeface="Times New Roman" panose="02020603050405020304" pitchFamily="18" charset="0"/>
                </a:rPr>
                <a:t>] =</a:t>
              </a:r>
            </a:p>
          </p:txBody>
        </p:sp>
      </p:grpSp>
      <p:sp>
        <p:nvSpPr>
          <p:cNvPr id="57" name="Text Box 43"/>
          <p:cNvSpPr txBox="1">
            <a:spLocks noChangeArrowheads="1"/>
          </p:cNvSpPr>
          <p:nvPr/>
        </p:nvSpPr>
        <p:spPr bwMode="auto">
          <a:xfrm>
            <a:off x="1890714" y="5105401"/>
            <a:ext cx="7263809" cy="65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Al crescere di </a:t>
            </a:r>
            <a:r>
              <a:rPr lang="it-IT" altLang="it-IT" b="1" u="sng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P</a:t>
            </a: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, </a:t>
            </a:r>
            <a:r>
              <a:rPr lang="it-IT" altLang="it-IT" b="1" u="sng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V</a:t>
            </a: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</a:t>
            </a:r>
            <a:r>
              <a:rPr lang="it-IT" altLang="it-IT" b="1" u="sng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decresce</a:t>
            </a: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, ed allora </a:t>
            </a:r>
            <a:r>
              <a:rPr lang="it-IT" altLang="it-IT" sz="2800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  <a:sym typeface="Symbol" pitchFamily="18" charset="2"/>
              </a:rPr>
              <a:t></a:t>
            </a: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diminuisce</a:t>
            </a:r>
          </a:p>
        </p:txBody>
      </p:sp>
      <p:sp>
        <p:nvSpPr>
          <p:cNvPr id="58" name="Text Box 43"/>
          <p:cNvSpPr txBox="1">
            <a:spLocks noChangeArrowheads="1"/>
          </p:cNvSpPr>
          <p:nvPr/>
        </p:nvSpPr>
        <p:spPr bwMode="auto">
          <a:xfrm>
            <a:off x="1825625" y="5710238"/>
            <a:ext cx="8447088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1892" tIns="25946" rIns="51892" bIns="25946">
            <a:spAutoFit/>
          </a:bodyPr>
          <a:lstStyle>
            <a:lvl1pPr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25876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519113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77787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038225" defTabSz="519113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14954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19526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4098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2867025" defTabSz="519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Poiché la reazione di dissociazione è sempre endotermica, </a:t>
            </a:r>
            <a:r>
              <a:rPr lang="it-IT" altLang="it-IT" sz="2800" b="1" u="sng" dirty="0">
                <a:solidFill>
                  <a:srgbClr val="660066"/>
                </a:solidFill>
                <a:latin typeface="Symbol" pitchFamily="18" charset="2"/>
                <a:cs typeface="Times New Roman" panose="02020603050405020304" pitchFamily="18" charset="0"/>
              </a:rPr>
              <a:t>a</a:t>
            </a:r>
            <a:endParaRPr lang="it-IT" altLang="it-IT" sz="2800" dirty="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u="sng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cresce</a:t>
            </a:r>
            <a:r>
              <a:rPr lang="it-IT" altLang="it-IT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 con </a:t>
            </a:r>
            <a:r>
              <a:rPr lang="it-IT" altLang="it-IT" b="1" u="sng" dirty="0">
                <a:solidFill>
                  <a:srgbClr val="660066"/>
                </a:solidFill>
                <a:latin typeface="Arial" charset="0"/>
                <a:cs typeface="Times New Roman" panose="02020603050405020304" pitchFamily="18" charset="0"/>
              </a:rPr>
              <a:t>T</a:t>
            </a:r>
            <a:endParaRPr lang="it-IT" altLang="it-IT" dirty="0">
              <a:solidFill>
                <a:srgbClr val="660066"/>
              </a:solidFill>
              <a:latin typeface="Arial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1 10"/>
          <p:cNvCxnSpPr>
            <a:cxnSpLocks noChangeShapeType="1"/>
          </p:cNvCxnSpPr>
          <p:nvPr/>
        </p:nvCxnSpPr>
        <p:spPr bwMode="auto">
          <a:xfrm flipV="1">
            <a:off x="2986088" y="4292600"/>
            <a:ext cx="373062" cy="1651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Connettore 1 62"/>
          <p:cNvCxnSpPr>
            <a:cxnSpLocks noChangeShapeType="1"/>
          </p:cNvCxnSpPr>
          <p:nvPr/>
        </p:nvCxnSpPr>
        <p:spPr bwMode="auto">
          <a:xfrm flipV="1">
            <a:off x="2538413" y="3367088"/>
            <a:ext cx="373062" cy="1651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0" name="Gruppo 9"/>
          <p:cNvGrpSpPr>
            <a:grpSpLocks/>
          </p:cNvGrpSpPr>
          <p:nvPr/>
        </p:nvGrpSpPr>
        <p:grpSpPr bwMode="auto">
          <a:xfrm>
            <a:off x="2401888" y="2860675"/>
            <a:ext cx="558800" cy="1169988"/>
            <a:chOff x="877094" y="2860221"/>
            <a:chExt cx="559593" cy="1170441"/>
          </a:xfrm>
        </p:grpSpPr>
        <p:cxnSp>
          <p:nvCxnSpPr>
            <p:cNvPr id="46100" name="Connettore 1 61"/>
            <p:cNvCxnSpPr>
              <a:cxnSpLocks noChangeShapeType="1"/>
            </p:cNvCxnSpPr>
            <p:nvPr/>
          </p:nvCxnSpPr>
          <p:spPr bwMode="auto">
            <a:xfrm flipV="1">
              <a:off x="1063625" y="3865562"/>
              <a:ext cx="373062" cy="16510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101" name="Connettore 1 63"/>
            <p:cNvCxnSpPr>
              <a:cxnSpLocks noChangeShapeType="1"/>
            </p:cNvCxnSpPr>
            <p:nvPr/>
          </p:nvCxnSpPr>
          <p:spPr bwMode="auto">
            <a:xfrm flipV="1">
              <a:off x="877094" y="2860221"/>
              <a:ext cx="373062" cy="165100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6567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139"/>
    </mc:Choice>
    <mc:Fallback>
      <p:transition spd="slow" advTm="150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115" grpId="0"/>
      <p:bldP spid="57" grpId="0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9.2|5.5|5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6|57.7|92|2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33.7|42.1|1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0.7|8.6|5.7|15.5|3.6|6.5|21.5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0.3|4.1|7|17.2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8|6.7|5.2|7.5|11.2|18.9|4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7.5|22.8|8.3|2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41.5|7.1|18.3|9.3|28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.6|15.4|1.4|1.8|17.9|12.4|2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4|12.4|14|12.7|9.7|2.2|5.6|12.8|0.8|21.2|15.3|22.7|5.7|18.4|31.3|27.3|1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85.5|2.9|18|17.7|8.8|35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5.7|23.4|12.5|0.9|0.9|3|1.8|0.8|14.9|7.8|42.4"/>
</p:tagLst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1394</Words>
  <Application>Microsoft Office PowerPoint</Application>
  <PresentationFormat>Widescreen</PresentationFormat>
  <Paragraphs>399</Paragraphs>
  <Slides>15</Slides>
  <Notes>0</Notes>
  <HiddenSlides>0</HiddenSlides>
  <MMClips>15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15</vt:i4>
      </vt:variant>
    </vt:vector>
  </HeadingPairs>
  <TitlesOfParts>
    <vt:vector size="26" baseType="lpstr">
      <vt:lpstr>Arial</vt:lpstr>
      <vt:lpstr>Arial Black</vt:lpstr>
      <vt:lpstr>Arial Rounded MT Bold</vt:lpstr>
      <vt:lpstr>Calibri</vt:lpstr>
      <vt:lpstr>Comic Sans MS</vt:lpstr>
      <vt:lpstr>Eras Medium ITC</vt:lpstr>
      <vt:lpstr>Impact</vt:lpstr>
      <vt:lpstr>Symbol</vt:lpstr>
      <vt:lpstr>Times New Roman</vt:lpstr>
      <vt:lpstr>Struttura predefinita</vt:lpstr>
      <vt:lpstr>1_Struttura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8</cp:revision>
  <dcterms:created xsi:type="dcterms:W3CDTF">2020-04-01T08:12:36Z</dcterms:created>
  <dcterms:modified xsi:type="dcterms:W3CDTF">2020-04-01T09:44:42Z</dcterms:modified>
</cp:coreProperties>
</file>