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B05932-2EEC-4B4D-9B4F-79F482DC7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77F8446-2505-4B3F-A9F3-8A8367793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D6F891-976B-41E2-B34A-64164B0A5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FEA892-9852-4F3D-A3D8-6E25347C9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9B4BF2-26B3-47F2-8523-A9F1520D1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364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C5AA4C-A380-4965-92CE-2EF87AAB3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9B75BD4-6F68-4533-AA09-D76166FB0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2EC721-93CC-4281-888F-A45EDA72B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29E286-D1F7-4BF1-8CBF-1E1945856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EBD2DB-4103-4EA5-916E-0126F3974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00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5856BC1-10CE-4397-8680-21E8A1ABF6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7FB0746-0EF3-4CB8-A7E3-56EDCF1F6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F1EEFA-B1EF-4555-9464-F9CE55B19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B9D2BB-AFB3-4A3D-ABBA-6AFEED9BC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45F04E-0855-4739-AED0-C15B6C447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587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4B124F-1011-4CAA-B3FB-39481011A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D9DA4F-A27A-41A5-AC5E-4E39C2FA1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225DFC-E459-40A7-90DB-C0796AF31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139B68-7FBE-4CE5-9895-AF82E464A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35C28E-44A9-4E5C-BB31-FBC54E941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8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29F9D7-8B65-4A11-9D88-639095226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B56E3C2-A7A1-4863-976B-E66939F95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BF9783-96AA-4C41-92FE-B1A3CF1DA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2B5AE5-B4C7-4449-A34C-F90102217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C2A785-F0FB-4114-BA29-D1DE49C2C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589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AA7D9E-A586-4AB7-8F6B-3795F435A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DEF3B5-55FA-4759-84CD-65200DA75A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0E3BF61-9108-4A87-A71D-A9C6D8D1A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2A07484-82F2-422F-A440-D0175E995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8ADA031-A404-4E72-8D3A-DEE7805B9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F462641-6DC0-49B1-AA30-CF9B1EC6D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91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273594-376F-431E-8182-9701EE0E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E1C883-F04F-49CB-918A-1F3408857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9389341-BD51-4D94-BD22-98C77AB00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E42074B-2D93-4749-9B15-E23C760F6B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5813306-06CD-4E03-B2BE-BC3FE86B3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C748E81-BA36-40E7-A51F-02883B40C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0FF9A36-CFB0-4862-9EA4-1D69717DA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87CC051-F1F6-43C3-A18C-A98090FB7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219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E8ACC6-D31A-48F5-A52C-B86395A29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042DCBA-01DE-41FF-A7DF-FDF766114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0B3403D-EE6F-4A3B-A3DA-B3F3646AC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1ECB5B7-FDE7-4B1C-ADCC-A710C370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562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A7E9BD3-494E-465C-9C7B-2DDFE50D1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9C01584-62D9-447E-94AA-973AA280E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1F6331-6163-4063-BFFD-0D228F827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107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C915CD-8D46-4271-9409-DFF4A8FE6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AC4D48-46CD-4857-B674-A4837155C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D8BE65C-C10D-4BB7-9076-9680C16EF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FE2A20D-01B0-478A-863C-ACEE86FD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BC788F2-02AF-446E-ABA6-12256997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73398FF-78A5-410A-A2AB-DEA5CB17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088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1BF7AE-B828-41FE-8364-496E72A33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21E53F-2BFE-4010-BF6F-8D00844B5C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7CE9AC-CA20-4A2F-A7AF-AAD2D270D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BF86B1B-F876-48C6-972A-18A7B3E3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D24B58-50C9-4CAD-AB07-A80FD51B8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455CB72-A1B2-419A-B2F6-A864782C6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71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3085EAE-E22B-44D1-B068-5173E050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EAB53F2-3F91-4AA0-83B8-8680F621D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76766F-CB87-4C41-BD31-DDB94300C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0FA6D-0279-4CF8-89FB-CEE9612E18BA}" type="datetimeFigureOut">
              <a:rPr lang="it-IT" smtClean="0"/>
              <a:t>29/10/2021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DBA7999-2899-495C-B11E-BC622DCE20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A05582-EB81-4C90-9C88-8293BFEB2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402BE-572D-4623-B450-133248B71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80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850C51D-CBBF-423A-8D5C-7ECF3D505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81" y="921452"/>
            <a:ext cx="4985018" cy="3268639"/>
          </a:xfrm>
        </p:spPr>
        <p:txBody>
          <a:bodyPr anchor="b">
            <a:normAutofit/>
          </a:bodyPr>
          <a:lstStyle/>
          <a:p>
            <a:pPr algn="l"/>
            <a:r>
              <a:rPr lang="es-ES" sz="7200"/>
              <a:t>Immagini dell’alterità</a:t>
            </a:r>
            <a:endParaRPr lang="it-IT" sz="720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76A3A00-856D-44EF-B990-AA76E8CAD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0281" y="4285129"/>
            <a:ext cx="4985017" cy="1420409"/>
          </a:xfrm>
        </p:spPr>
        <p:txBody>
          <a:bodyPr anchor="t">
            <a:normAutofit/>
          </a:bodyPr>
          <a:lstStyle/>
          <a:p>
            <a:pPr algn="l"/>
            <a:r>
              <a:rPr lang="es-ES" dirty="0"/>
              <a:t>Stefano Tedeschi</a:t>
            </a:r>
          </a:p>
          <a:p>
            <a:pPr algn="l"/>
            <a:r>
              <a:rPr lang="es-ES" dirty="0" err="1"/>
              <a:t>Sapienza</a:t>
            </a:r>
            <a:r>
              <a:rPr lang="es-ES" dirty="0"/>
              <a:t> </a:t>
            </a:r>
            <a:r>
              <a:rPr lang="es-ES" dirty="0" err="1"/>
              <a:t>Università</a:t>
            </a:r>
            <a:r>
              <a:rPr lang="es-ES" dirty="0"/>
              <a:t> di Roma</a:t>
            </a:r>
            <a:endParaRPr lang="it-IT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6D6FAA8-41A5-46EA-A8AB-E9D2754A6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601" y="1073777"/>
            <a:ext cx="5623281" cy="4686943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63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cornice&#10;&#10;Descrizione generata automaticamente">
            <a:extLst>
              <a:ext uri="{FF2B5EF4-FFF2-40B4-BE49-F238E27FC236}">
                <a16:creationId xmlns:a16="http://schemas.microsoft.com/office/drawing/2014/main" id="{60C7D829-C2F2-434A-AD36-D4FC5CD7B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00"/>
          <a:stretch/>
        </p:blipFill>
        <p:spPr>
          <a:xfrm>
            <a:off x="787791" y="1170972"/>
            <a:ext cx="3207434" cy="5272032"/>
          </a:xfr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60AA4895-57B4-4D5F-8E3D-493AA33214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4" r="8654"/>
          <a:stretch/>
        </p:blipFill>
        <p:spPr>
          <a:xfrm>
            <a:off x="4670305" y="370771"/>
            <a:ext cx="3488958" cy="507342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5C650AD-4FF0-45C6-A2F4-A395107A09E6}"/>
              </a:ext>
            </a:extLst>
          </p:cNvPr>
          <p:cNvSpPr txBox="1"/>
          <p:nvPr/>
        </p:nvSpPr>
        <p:spPr>
          <a:xfrm>
            <a:off x="8834343" y="2538152"/>
            <a:ext cx="208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John White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8021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B4E6CA38-EEF4-4460-81B1-F2BE6A1A48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364060"/>
            <a:ext cx="5294716" cy="412987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0460528C-8051-4D69-81EB-CA2E3CC2E6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2"/>
          <a:stretch/>
        </p:blipFill>
        <p:spPr>
          <a:xfrm>
            <a:off x="6253817" y="1238312"/>
            <a:ext cx="5294715" cy="399487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DD20C6C-DB50-4D95-9310-0532DA75853D}"/>
              </a:ext>
            </a:extLst>
          </p:cNvPr>
          <p:cNvSpPr txBox="1"/>
          <p:nvPr/>
        </p:nvSpPr>
        <p:spPr>
          <a:xfrm>
            <a:off x="7036836" y="5619688"/>
            <a:ext cx="3277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Jan </a:t>
            </a:r>
            <a:r>
              <a:rPr lang="es-ES" dirty="0" err="1"/>
              <a:t>Huygen</a:t>
            </a:r>
            <a:r>
              <a:rPr lang="es-ES" dirty="0"/>
              <a:t> Van </a:t>
            </a:r>
            <a:r>
              <a:rPr lang="es-ES" dirty="0" err="1"/>
              <a:t>Lischoten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1120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103C68F0-AA1F-4F73-99A4-9106B796A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019281"/>
            <a:ext cx="5294716" cy="281943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egnaposto contenuto 4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C9D514DB-C32D-4A5C-8A53-25A535719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1986190"/>
            <a:ext cx="5294715" cy="288561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257808E-F8E1-441C-A3DA-EC86E576A92C}"/>
              </a:ext>
            </a:extLst>
          </p:cNvPr>
          <p:cNvSpPr txBox="1"/>
          <p:nvPr/>
        </p:nvSpPr>
        <p:spPr>
          <a:xfrm flipH="1">
            <a:off x="6995159" y="5391388"/>
            <a:ext cx="3077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Jacques </a:t>
            </a:r>
            <a:r>
              <a:rPr lang="es-ES" dirty="0" err="1"/>
              <a:t>Callot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1780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0A118C4-664B-4E65-B6A9-580ABB72A2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530893"/>
            <a:ext cx="5294716" cy="379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testo, gruppo, sport, persone&#10;&#10;Descrizione generata automaticamente">
            <a:extLst>
              <a:ext uri="{FF2B5EF4-FFF2-40B4-BE49-F238E27FC236}">
                <a16:creationId xmlns:a16="http://schemas.microsoft.com/office/drawing/2014/main" id="{7F655BE9-298A-495B-BC07-4963C703C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1503047"/>
            <a:ext cx="5294715" cy="385190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30777E-3EC5-4F8C-B2E9-1D43C6A2C904}"/>
              </a:ext>
            </a:extLst>
          </p:cNvPr>
          <p:cNvSpPr txBox="1"/>
          <p:nvPr/>
        </p:nvSpPr>
        <p:spPr>
          <a:xfrm flipH="1">
            <a:off x="6460179" y="5715000"/>
            <a:ext cx="3879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Jean </a:t>
            </a:r>
            <a:r>
              <a:rPr lang="es-ES" dirty="0" err="1"/>
              <a:t>Baptiste</a:t>
            </a:r>
            <a:r>
              <a:rPr lang="es-ES" dirty="0"/>
              <a:t> </a:t>
            </a:r>
            <a:r>
              <a:rPr lang="es-ES" dirty="0" err="1"/>
              <a:t>Depret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2808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504B274-1CB4-4ABD-A63C-606FA15C6B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689580"/>
            <a:ext cx="5294716" cy="347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kleine tragbare zucker mühle von Jean Baptiste Debret (1768-1848, France) |  Museum Kunstreproduktionen Jean Baptiste">
            <a:extLst>
              <a:ext uri="{FF2B5EF4-FFF2-40B4-BE49-F238E27FC236}">
                <a16:creationId xmlns:a16="http://schemas.microsoft.com/office/drawing/2014/main" id="{F74D2BDE-9A02-43BC-93FC-A0D39F437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3817" y="1611994"/>
            <a:ext cx="5294715" cy="363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051A14F-993D-4894-90AD-FCD28C2188A8}"/>
              </a:ext>
            </a:extLst>
          </p:cNvPr>
          <p:cNvSpPr txBox="1"/>
          <p:nvPr/>
        </p:nvSpPr>
        <p:spPr>
          <a:xfrm flipH="1">
            <a:off x="6741940" y="5530334"/>
            <a:ext cx="3298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Jean </a:t>
            </a:r>
            <a:r>
              <a:rPr lang="es-ES" dirty="0" err="1"/>
              <a:t>Baptiste</a:t>
            </a:r>
            <a:r>
              <a:rPr lang="es-ES" dirty="0"/>
              <a:t> </a:t>
            </a:r>
            <a:r>
              <a:rPr lang="es-ES" dirty="0" err="1"/>
              <a:t>Depret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2167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19C1687D-B813-410F-B2A3-2840CFB2C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55" y="1270183"/>
            <a:ext cx="5491653" cy="379423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C069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C27FBF8-8D4D-4EAF-AED6-FB11228E0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86" y="519054"/>
            <a:ext cx="5304807" cy="425710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44C427B-A125-4B25-A81C-C387007730C9}"/>
              </a:ext>
            </a:extLst>
          </p:cNvPr>
          <p:cNvSpPr txBox="1"/>
          <p:nvPr/>
        </p:nvSpPr>
        <p:spPr>
          <a:xfrm flipH="1">
            <a:off x="5672796" y="5936566"/>
            <a:ext cx="4258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Johann Moritz </a:t>
            </a:r>
            <a:r>
              <a:rPr lang="es-ES" dirty="0" err="1"/>
              <a:t>Rugendas</a:t>
            </a:r>
            <a:r>
              <a:rPr lang="es-E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4166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FC253252-1991-4E45-9299-5E44B813D8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19" y="813789"/>
            <a:ext cx="3798276" cy="5279604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66A6F5A-A547-4210-8225-2521FE3D84D2}"/>
              </a:ext>
            </a:extLst>
          </p:cNvPr>
          <p:cNvSpPr txBox="1"/>
          <p:nvPr/>
        </p:nvSpPr>
        <p:spPr>
          <a:xfrm flipH="1">
            <a:off x="3611878" y="6231987"/>
            <a:ext cx="2708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Anne Louis </a:t>
            </a:r>
            <a:r>
              <a:rPr lang="es-ES" dirty="0" err="1"/>
              <a:t>Girodet</a:t>
            </a:r>
            <a:r>
              <a:rPr lang="es-ES" dirty="0"/>
              <a:t> </a:t>
            </a:r>
            <a:r>
              <a:rPr lang="es-ES" dirty="0" err="1"/>
              <a:t>Trioson</a:t>
            </a:r>
            <a:endParaRPr lang="it-IT" dirty="0"/>
          </a:p>
        </p:txBody>
      </p:sp>
      <p:pic>
        <p:nvPicPr>
          <p:cNvPr id="11" name="Immagine 10" descr="Immagine che contiene testo, libro, bambola&#10;&#10;Descrizione generata automaticamente">
            <a:extLst>
              <a:ext uri="{FF2B5EF4-FFF2-40B4-BE49-F238E27FC236}">
                <a16:creationId xmlns:a16="http://schemas.microsoft.com/office/drawing/2014/main" id="{BFFE28FA-920B-40FB-B970-D199ABF36F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020" y="453628"/>
            <a:ext cx="3823501" cy="537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14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uomo, parete, persona, indossando&#10;&#10;Descrizione generata automaticamente">
            <a:extLst>
              <a:ext uri="{FF2B5EF4-FFF2-40B4-BE49-F238E27FC236}">
                <a16:creationId xmlns:a16="http://schemas.microsoft.com/office/drawing/2014/main" id="{B457FC45-6250-4174-A614-1CFE60212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990" y="813789"/>
            <a:ext cx="3736523" cy="460716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6E39A8-FD10-4CBA-9961-73D241355CD0}"/>
              </a:ext>
            </a:extLst>
          </p:cNvPr>
          <p:cNvSpPr txBox="1"/>
          <p:nvPr/>
        </p:nvSpPr>
        <p:spPr>
          <a:xfrm flipH="1">
            <a:off x="6688503" y="5859545"/>
            <a:ext cx="4051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Frederick </a:t>
            </a:r>
            <a:r>
              <a:rPr lang="es-ES" dirty="0" err="1"/>
              <a:t>Douglass</a:t>
            </a:r>
            <a:r>
              <a:rPr lang="es-ES" dirty="0"/>
              <a:t> (fotografía)</a:t>
            </a:r>
            <a:endParaRPr lang="it-IT" dirty="0"/>
          </a:p>
        </p:txBody>
      </p:sp>
      <p:pic>
        <p:nvPicPr>
          <p:cNvPr id="7" name="Immagine 6" descr="Immagine che contiene testo, persona, vecchio, nero&#10;&#10;Descrizione generata automaticamente">
            <a:extLst>
              <a:ext uri="{FF2B5EF4-FFF2-40B4-BE49-F238E27FC236}">
                <a16:creationId xmlns:a16="http://schemas.microsoft.com/office/drawing/2014/main" id="{246E0A32-F563-4FBE-8853-9213B6D9E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73" y="295773"/>
            <a:ext cx="4222977" cy="556377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2595511-A0E9-4E8A-962B-F60CC346B629}"/>
              </a:ext>
            </a:extLst>
          </p:cNvPr>
          <p:cNvSpPr txBox="1"/>
          <p:nvPr/>
        </p:nvSpPr>
        <p:spPr>
          <a:xfrm>
            <a:off x="1674056" y="6044211"/>
            <a:ext cx="2567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Alexandre Dumas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0479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parete, persona, interni, arancia&#10;&#10;Descrizione generata automaticamente">
            <a:extLst>
              <a:ext uri="{FF2B5EF4-FFF2-40B4-BE49-F238E27FC236}">
                <a16:creationId xmlns:a16="http://schemas.microsoft.com/office/drawing/2014/main" id="{FCB4E85B-BC04-425F-8F5D-F4F66FDB92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135" y="1123527"/>
            <a:ext cx="3810472" cy="460480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9D2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C37F9AAB-FBD5-4C4B-A70F-676D26911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40" y="1123527"/>
            <a:ext cx="3292432" cy="46048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4CED074-38F6-4913-9C03-E8A80BF3795D}"/>
              </a:ext>
            </a:extLst>
          </p:cNvPr>
          <p:cNvSpPr txBox="1"/>
          <p:nvPr/>
        </p:nvSpPr>
        <p:spPr>
          <a:xfrm>
            <a:off x="2391509" y="6091310"/>
            <a:ext cx="1930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Ignatius</a:t>
            </a:r>
            <a:r>
              <a:rPr lang="es-ES" dirty="0"/>
              <a:t> Sancho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97668F2-6546-4651-A827-476071FE2DEB}"/>
              </a:ext>
            </a:extLst>
          </p:cNvPr>
          <p:cNvSpPr txBox="1"/>
          <p:nvPr/>
        </p:nvSpPr>
        <p:spPr>
          <a:xfrm>
            <a:off x="7595264" y="6091310"/>
            <a:ext cx="1691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Nadar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1717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persona, parete&#10;&#10;Descrizione generata automaticamente">
            <a:extLst>
              <a:ext uri="{FF2B5EF4-FFF2-40B4-BE49-F238E27FC236}">
                <a16:creationId xmlns:a16="http://schemas.microsoft.com/office/drawing/2014/main" id="{9FCBD582-681A-45D3-80DC-EF8511A80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31" y="1123527"/>
            <a:ext cx="3718376" cy="46048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CA92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egnaposto contenuto 4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53A82E1A-3F9D-4249-A85B-980A8A43C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40" y="1123527"/>
            <a:ext cx="3522672" cy="46048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823F8A-9C15-466F-A569-D243702D5125}"/>
              </a:ext>
            </a:extLst>
          </p:cNvPr>
          <p:cNvSpPr txBox="1"/>
          <p:nvPr/>
        </p:nvSpPr>
        <p:spPr>
          <a:xfrm>
            <a:off x="4656405" y="6189785"/>
            <a:ext cx="4097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Arte </a:t>
            </a:r>
            <a:r>
              <a:rPr lang="es-ES" dirty="0" err="1"/>
              <a:t>olandese</a:t>
            </a:r>
            <a:r>
              <a:rPr lang="es-ES" dirty="0"/>
              <a:t> del </a:t>
            </a:r>
            <a:r>
              <a:rPr lang="es-ES" dirty="0" err="1"/>
              <a:t>Seicento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732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4B01878-5A7F-4141-9ACD-8541BC40D1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551" y="1154405"/>
            <a:ext cx="3737610" cy="490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1A1ADD3-5910-4E3E-A180-19CFE323E1A3}"/>
              </a:ext>
            </a:extLst>
          </p:cNvPr>
          <p:cNvSpPr txBox="1"/>
          <p:nvPr/>
        </p:nvSpPr>
        <p:spPr>
          <a:xfrm>
            <a:off x="2025748" y="6246056"/>
            <a:ext cx="151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Konrad </a:t>
            </a:r>
            <a:r>
              <a:rPr lang="it-IT" dirty="0" err="1"/>
              <a:t>Kyeser</a:t>
            </a:r>
            <a:endParaRPr lang="it-IT" dirty="0"/>
          </a:p>
        </p:txBody>
      </p:sp>
      <p:pic>
        <p:nvPicPr>
          <p:cNvPr id="6" name="Immagine 5" descr="Immagine che contiene testo, altare, parecchi&#10;&#10;Descrizione generata automaticamente">
            <a:extLst>
              <a:ext uri="{FF2B5EF4-FFF2-40B4-BE49-F238E27FC236}">
                <a16:creationId xmlns:a16="http://schemas.microsoft.com/office/drawing/2014/main" id="{50D07124-4F36-4202-BC9C-DDEB62583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773" y="647113"/>
            <a:ext cx="3638676" cy="409369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85D519F-8B44-4C15-ABD5-AA1FE199FAAC}"/>
              </a:ext>
            </a:extLst>
          </p:cNvPr>
          <p:cNvSpPr txBox="1"/>
          <p:nvPr/>
        </p:nvSpPr>
        <p:spPr>
          <a:xfrm flipH="1">
            <a:off x="7445324" y="5613009"/>
            <a:ext cx="327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Maestro Adorazione dei Magi del Prado</a:t>
            </a:r>
          </a:p>
        </p:txBody>
      </p:sp>
    </p:spTree>
    <p:extLst>
      <p:ext uri="{BB962C8B-B14F-4D97-AF65-F5344CB8AC3E}">
        <p14:creationId xmlns:p14="http://schemas.microsoft.com/office/powerpoint/2010/main" val="417480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 descr="Immagine che contiene testo, interni&#10;&#10;Descrizione generata automaticamente">
            <a:extLst>
              <a:ext uri="{FF2B5EF4-FFF2-40B4-BE49-F238E27FC236}">
                <a16:creationId xmlns:a16="http://schemas.microsoft.com/office/drawing/2014/main" id="{F4973CBF-293C-4D41-BEFA-F564A22F5E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2" r="14374"/>
          <a:stretch/>
        </p:blipFill>
        <p:spPr>
          <a:xfrm>
            <a:off x="1192596" y="926189"/>
            <a:ext cx="3868614" cy="500562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AD8A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5D9F522D-0C0D-45B7-A8E9-6D580839B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999" y="890025"/>
            <a:ext cx="4109055" cy="504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56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7E2F37FA-0232-4834-AD6B-E9BEF75DE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00" y="1712521"/>
            <a:ext cx="5558210" cy="401580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976E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egnaposto contenuto 4" descr="Immagine che contiene interni, persona&#10;&#10;Descrizione generata automaticamente">
            <a:extLst>
              <a:ext uri="{FF2B5EF4-FFF2-40B4-BE49-F238E27FC236}">
                <a16:creationId xmlns:a16="http://schemas.microsoft.com/office/drawing/2014/main" id="{DE173805-A42E-42DB-BD79-2527294AD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708" y="1306407"/>
            <a:ext cx="3407552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08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tessuto, altare&#10;&#10;Descrizione generata automaticamente">
            <a:extLst>
              <a:ext uri="{FF2B5EF4-FFF2-40B4-BE49-F238E27FC236}">
                <a16:creationId xmlns:a16="http://schemas.microsoft.com/office/drawing/2014/main" id="{192F7021-AE58-4F3A-8ECC-70CFE0D0E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1469442"/>
            <a:ext cx="4742993" cy="391296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7FA1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egnaposto contenuto 4" descr="Immagine che contiene testo, barca&#10;&#10;Descrizione generata automaticamente">
            <a:extLst>
              <a:ext uri="{FF2B5EF4-FFF2-40B4-BE49-F238E27FC236}">
                <a16:creationId xmlns:a16="http://schemas.microsoft.com/office/drawing/2014/main" id="{79FA4D81-C774-4B03-BECF-3E20B0898D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40" y="1123527"/>
            <a:ext cx="3603256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601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cielo, esterni, parecchi&#10;&#10;Descrizione generata automaticamente">
            <a:extLst>
              <a:ext uri="{FF2B5EF4-FFF2-40B4-BE49-F238E27FC236}">
                <a16:creationId xmlns:a16="http://schemas.microsoft.com/office/drawing/2014/main" id="{DA494DC2-1CD1-41FF-A528-F65B4D4DCC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1872597"/>
            <a:ext cx="4742993" cy="31066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9FBD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787F72D5-C9EA-40DF-BEF8-4A121A9E8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40" y="1123527"/>
            <a:ext cx="3729888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36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lenzuola, tessuto&#10;&#10;Descrizione generata automaticamente">
            <a:extLst>
              <a:ext uri="{FF2B5EF4-FFF2-40B4-BE49-F238E27FC236}">
                <a16:creationId xmlns:a16="http://schemas.microsoft.com/office/drawing/2014/main" id="{F9CCB533-A298-4397-AED7-62094B2CD3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1837024"/>
            <a:ext cx="4742993" cy="317780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C97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E8403036-BE62-401F-A70E-42CB43FBD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40" y="1123527"/>
            <a:ext cx="3568720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43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3B4ED493-AEC1-415C-8705-8B4FDAC4E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767" y="1123527"/>
            <a:ext cx="3683840" cy="46048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EAB3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testo, mammifero, giraffa&#10;&#10;Descrizione generata automaticamente">
            <a:extLst>
              <a:ext uri="{FF2B5EF4-FFF2-40B4-BE49-F238E27FC236}">
                <a16:creationId xmlns:a16="http://schemas.microsoft.com/office/drawing/2014/main" id="{208B1A92-3717-4CAA-9BDF-20F4B0FDE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40" y="1123527"/>
            <a:ext cx="3292432" cy="46048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14300EF-7963-4D11-8F2C-46C1917C61F2}"/>
              </a:ext>
            </a:extLst>
          </p:cNvPr>
          <p:cNvSpPr txBox="1"/>
          <p:nvPr/>
        </p:nvSpPr>
        <p:spPr>
          <a:xfrm>
            <a:off x="7989456" y="6049108"/>
            <a:ext cx="1888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Fernand</a:t>
            </a:r>
            <a:r>
              <a:rPr lang="es-ES" dirty="0"/>
              <a:t> </a:t>
            </a:r>
            <a:r>
              <a:rPr lang="es-ES" dirty="0" err="1"/>
              <a:t>Lantoine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5378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persona, pietra&#10;&#10;Descrizione generata automaticamente">
            <a:extLst>
              <a:ext uri="{FF2B5EF4-FFF2-40B4-BE49-F238E27FC236}">
                <a16:creationId xmlns:a16="http://schemas.microsoft.com/office/drawing/2014/main" id="{FA35458B-1B84-4ACA-9954-65E6FA33B6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73" y="302532"/>
            <a:ext cx="3169844" cy="5635280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ACE5719-E467-46F0-B8AE-8A0796978572}"/>
              </a:ext>
            </a:extLst>
          </p:cNvPr>
          <p:cNvSpPr txBox="1"/>
          <p:nvPr/>
        </p:nvSpPr>
        <p:spPr>
          <a:xfrm flipH="1">
            <a:off x="805373" y="6284533"/>
            <a:ext cx="368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Statua di San Maurizio - Magdeburgo</a:t>
            </a:r>
          </a:p>
        </p:txBody>
      </p:sp>
      <p:pic>
        <p:nvPicPr>
          <p:cNvPr id="8" name="Immagine 7" descr="Immagine che contiene testo, dipingendo, tessuto&#10;&#10;Descrizione generata automaticamente">
            <a:extLst>
              <a:ext uri="{FF2B5EF4-FFF2-40B4-BE49-F238E27FC236}">
                <a16:creationId xmlns:a16="http://schemas.microsoft.com/office/drawing/2014/main" id="{55AFF6B2-4C49-4848-BE09-095518A5B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977" y="740899"/>
            <a:ext cx="4191000" cy="44196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A5179A8-A2BE-4260-A2EB-5901B316853C}"/>
              </a:ext>
            </a:extLst>
          </p:cNvPr>
          <p:cNvSpPr txBox="1"/>
          <p:nvPr/>
        </p:nvSpPr>
        <p:spPr>
          <a:xfrm>
            <a:off x="6963508" y="5866228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Bosch – Giardino delle delizie</a:t>
            </a:r>
          </a:p>
        </p:txBody>
      </p:sp>
    </p:spTree>
    <p:extLst>
      <p:ext uri="{BB962C8B-B14F-4D97-AF65-F5344CB8AC3E}">
        <p14:creationId xmlns:p14="http://schemas.microsoft.com/office/powerpoint/2010/main" val="2356543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4A68F153-42FE-468E-827A-37F4EEF23C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235976"/>
            <a:ext cx="4787248" cy="3590436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25B7479-CB3C-43CD-9508-4C489C0A3483}"/>
              </a:ext>
            </a:extLst>
          </p:cNvPr>
          <p:cNvSpPr txBox="1"/>
          <p:nvPr/>
        </p:nvSpPr>
        <p:spPr>
          <a:xfrm flipH="1">
            <a:off x="889781" y="4572000"/>
            <a:ext cx="303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Atlas </a:t>
            </a:r>
            <a:r>
              <a:rPr lang="it-IT" dirty="0" err="1"/>
              <a:t>Catalan</a:t>
            </a:r>
            <a:r>
              <a:rPr lang="it-IT" dirty="0"/>
              <a:t> 1375</a:t>
            </a: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BF90B4C3-291C-4CFE-B794-0BE01D875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146" y="80889"/>
            <a:ext cx="3884559" cy="534572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0B5206B-156D-496E-AE38-55FDEA842708}"/>
              </a:ext>
            </a:extLst>
          </p:cNvPr>
          <p:cNvSpPr txBox="1"/>
          <p:nvPr/>
        </p:nvSpPr>
        <p:spPr>
          <a:xfrm>
            <a:off x="7441809" y="6020972"/>
            <a:ext cx="3024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Abraham </a:t>
            </a:r>
            <a:r>
              <a:rPr lang="it-IT" dirty="0" err="1"/>
              <a:t>Ortelius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503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testo, libro, pianta&#10;&#10;Descrizione generata automaticamente">
            <a:extLst>
              <a:ext uri="{FF2B5EF4-FFF2-40B4-BE49-F238E27FC236}">
                <a16:creationId xmlns:a16="http://schemas.microsoft.com/office/drawing/2014/main" id="{65EBB4F1-4AFC-4F70-B2D8-EA3FE39595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503046"/>
            <a:ext cx="5294716" cy="385190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Hans Burgkmair">
            <a:extLst>
              <a:ext uri="{FF2B5EF4-FFF2-40B4-BE49-F238E27FC236}">
                <a16:creationId xmlns:a16="http://schemas.microsoft.com/office/drawing/2014/main" id="{5D61EF2C-E113-4387-9E6A-16F40257E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781642"/>
            <a:ext cx="5294715" cy="529471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2630DD5-C0A1-49A0-8DFC-A5180417D97A}"/>
              </a:ext>
            </a:extLst>
          </p:cNvPr>
          <p:cNvSpPr txBox="1"/>
          <p:nvPr/>
        </p:nvSpPr>
        <p:spPr>
          <a:xfrm>
            <a:off x="2246298" y="5650345"/>
            <a:ext cx="223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Hans </a:t>
            </a:r>
            <a:r>
              <a:rPr lang="it-IT" dirty="0" err="1"/>
              <a:t>Burgkmair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045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59204359-5D2D-43AD-90C1-60E2906CC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238310"/>
            <a:ext cx="5294716" cy="438137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testo, libro, vecchio, posando&#10;&#10;Descrizione generata automaticamente">
            <a:extLst>
              <a:ext uri="{FF2B5EF4-FFF2-40B4-BE49-F238E27FC236}">
                <a16:creationId xmlns:a16="http://schemas.microsoft.com/office/drawing/2014/main" id="{36AD10BD-3FB2-4C14-8F24-4F2DEA91D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1231693"/>
            <a:ext cx="5294715" cy="43946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ECF62A3-5CBA-4D8B-A654-FE3BDD4C80E7}"/>
              </a:ext>
            </a:extLst>
          </p:cNvPr>
          <p:cNvSpPr txBox="1"/>
          <p:nvPr/>
        </p:nvSpPr>
        <p:spPr>
          <a:xfrm>
            <a:off x="4396976" y="5721485"/>
            <a:ext cx="30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Marten</a:t>
            </a:r>
            <a:r>
              <a:rPr lang="it-IT" dirty="0"/>
              <a:t> de </a:t>
            </a:r>
            <a:r>
              <a:rPr lang="it-IT" dirty="0" err="1"/>
              <a:t>Vos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2782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testo, esterni, persona, libro&#10;&#10;Descrizione generata automaticamente">
            <a:extLst>
              <a:ext uri="{FF2B5EF4-FFF2-40B4-BE49-F238E27FC236}">
                <a16:creationId xmlns:a16="http://schemas.microsoft.com/office/drawing/2014/main" id="{DE6BE622-C202-46CE-A63A-13D839FC2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364060"/>
            <a:ext cx="5294716" cy="412987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93C3CEA8-A16A-4E54-B967-C1DEFB3ED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1251548"/>
            <a:ext cx="5294715" cy="435490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ED1C6C9-AE89-4F1D-9B5A-BE13A2F0449B}"/>
              </a:ext>
            </a:extLst>
          </p:cNvPr>
          <p:cNvSpPr txBox="1"/>
          <p:nvPr/>
        </p:nvSpPr>
        <p:spPr>
          <a:xfrm>
            <a:off x="5001661" y="5751273"/>
            <a:ext cx="1873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Olfert</a:t>
            </a:r>
            <a:r>
              <a:rPr lang="it-IT" dirty="0"/>
              <a:t> </a:t>
            </a:r>
            <a:r>
              <a:rPr lang="it-IT" dirty="0" err="1"/>
              <a:t>Dapper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2208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disegnoatratteggio&#10;&#10;Descrizione generata automaticamente">
            <a:extLst>
              <a:ext uri="{FF2B5EF4-FFF2-40B4-BE49-F238E27FC236}">
                <a16:creationId xmlns:a16="http://schemas.microsoft.com/office/drawing/2014/main" id="{C3837096-E3E9-4CA1-8537-29791FE9A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20" y="518452"/>
            <a:ext cx="3359240" cy="4739356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2C53479-2FB0-4379-8C73-D911794E1BE9}"/>
              </a:ext>
            </a:extLst>
          </p:cNvPr>
          <p:cNvSpPr txBox="1"/>
          <p:nvPr/>
        </p:nvSpPr>
        <p:spPr>
          <a:xfrm flipH="1">
            <a:off x="1489365" y="5810865"/>
            <a:ext cx="1855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Albrecht Durer</a:t>
            </a:r>
          </a:p>
        </p:txBody>
      </p:sp>
      <p:pic>
        <p:nvPicPr>
          <p:cNvPr id="8" name="Immagine 7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B4968718-783D-4264-8401-2EFB1C1C6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498" y="505218"/>
            <a:ext cx="3987423" cy="475259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A2FC9A-3D5C-44C1-B0C2-EDC0001AD222}"/>
              </a:ext>
            </a:extLst>
          </p:cNvPr>
          <p:cNvSpPr txBox="1"/>
          <p:nvPr/>
        </p:nvSpPr>
        <p:spPr>
          <a:xfrm>
            <a:off x="5864497" y="5810865"/>
            <a:ext cx="3544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Anton Van Dyck</a:t>
            </a:r>
          </a:p>
        </p:txBody>
      </p:sp>
    </p:spTree>
    <p:extLst>
      <p:ext uri="{BB962C8B-B14F-4D97-AF65-F5344CB8AC3E}">
        <p14:creationId xmlns:p14="http://schemas.microsoft.com/office/powerpoint/2010/main" val="3461706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E6A60BBA-186E-4488-9630-F596D875A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15" y="616256"/>
            <a:ext cx="4448308" cy="5169191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B101764-359E-4C00-BAD5-51E94EC110EE}"/>
              </a:ext>
            </a:extLst>
          </p:cNvPr>
          <p:cNvSpPr txBox="1"/>
          <p:nvPr/>
        </p:nvSpPr>
        <p:spPr>
          <a:xfrm>
            <a:off x="1725561" y="6057078"/>
            <a:ext cx="2875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Juan </a:t>
            </a:r>
            <a:r>
              <a:rPr lang="it-IT" dirty="0" err="1"/>
              <a:t>Velàzquez</a:t>
            </a:r>
            <a:endParaRPr lang="it-IT" dirty="0"/>
          </a:p>
        </p:txBody>
      </p:sp>
      <p:pic>
        <p:nvPicPr>
          <p:cNvPr id="3" name="Immagine 2" descr="Immagine che contiene testo, interni, persona&#10;&#10;Descrizione generata automaticamente">
            <a:extLst>
              <a:ext uri="{FF2B5EF4-FFF2-40B4-BE49-F238E27FC236}">
                <a16:creationId xmlns:a16="http://schemas.microsoft.com/office/drawing/2014/main" id="{10E19E72-1E8F-464A-BA75-F7433E818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052" y="1551432"/>
            <a:ext cx="6096000" cy="297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903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83</Words>
  <Application>Microsoft Office PowerPoint</Application>
  <PresentationFormat>Widescreen</PresentationFormat>
  <Paragraphs>28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di Office</vt:lpstr>
      <vt:lpstr>Immagini dell’alterità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Tedeschi</dc:creator>
  <cp:lastModifiedBy>Stefano Tedeschi</cp:lastModifiedBy>
  <cp:revision>2</cp:revision>
  <dcterms:created xsi:type="dcterms:W3CDTF">2021-10-27T16:34:08Z</dcterms:created>
  <dcterms:modified xsi:type="dcterms:W3CDTF">2021-10-29T17:47:01Z</dcterms:modified>
</cp:coreProperties>
</file>