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56" r:id="rId5"/>
    <p:sldId id="257" r:id="rId6"/>
    <p:sldId id="258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38E5F-F15C-4894-BE4F-F2BDE24BD01B}" type="datetimeFigureOut">
              <a:rPr lang="it-IT" smtClean="0"/>
              <a:t>22/03/2017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9197-C801-4170-902C-8636D4B6F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647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38E5F-F15C-4894-BE4F-F2BDE24BD01B}" type="datetimeFigureOut">
              <a:rPr lang="it-IT" smtClean="0"/>
              <a:t>22/03/2017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9197-C801-4170-902C-8636D4B6F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101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38E5F-F15C-4894-BE4F-F2BDE24BD01B}" type="datetimeFigureOut">
              <a:rPr lang="it-IT" smtClean="0"/>
              <a:t>22/03/2017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9197-C801-4170-902C-8636D4B6F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7174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38E5F-F15C-4894-BE4F-F2BDE24BD01B}" type="datetimeFigureOut">
              <a:rPr lang="it-IT" smtClean="0"/>
              <a:t>22/03/2017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9197-C801-4170-902C-8636D4B6F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10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38E5F-F15C-4894-BE4F-F2BDE24BD01B}" type="datetimeFigureOut">
              <a:rPr lang="it-IT" smtClean="0"/>
              <a:t>22/03/2017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9197-C801-4170-902C-8636D4B6F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80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38E5F-F15C-4894-BE4F-F2BDE24BD01B}" type="datetimeFigureOut">
              <a:rPr lang="it-IT" smtClean="0"/>
              <a:t>22/03/2017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9197-C801-4170-902C-8636D4B6F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870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38E5F-F15C-4894-BE4F-F2BDE24BD01B}" type="datetimeFigureOut">
              <a:rPr lang="it-IT" smtClean="0"/>
              <a:t>22/03/2017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9197-C801-4170-902C-8636D4B6F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052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38E5F-F15C-4894-BE4F-F2BDE24BD01B}" type="datetimeFigureOut">
              <a:rPr lang="it-IT" smtClean="0"/>
              <a:t>22/03/2017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9197-C801-4170-902C-8636D4B6F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707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38E5F-F15C-4894-BE4F-F2BDE24BD01B}" type="datetimeFigureOut">
              <a:rPr lang="it-IT" smtClean="0"/>
              <a:t>22/03/2017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9197-C801-4170-902C-8636D4B6F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64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38E5F-F15C-4894-BE4F-F2BDE24BD01B}" type="datetimeFigureOut">
              <a:rPr lang="it-IT" smtClean="0"/>
              <a:t>22/03/2017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9197-C801-4170-902C-8636D4B6F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486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38E5F-F15C-4894-BE4F-F2BDE24BD01B}" type="datetimeFigureOut">
              <a:rPr lang="it-IT" smtClean="0"/>
              <a:t>22/03/2017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9197-C801-4170-902C-8636D4B6F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54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38E5F-F15C-4894-BE4F-F2BDE24BD01B}" type="datetimeFigureOut">
              <a:rPr lang="it-IT" smtClean="0"/>
              <a:t>22/03/2017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69197-C801-4170-902C-8636D4B6F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81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984" y="447822"/>
            <a:ext cx="2748504" cy="592953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488" y="1153551"/>
            <a:ext cx="9015372" cy="402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05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5" t="14154" r="18718" b="35180"/>
          <a:stretch/>
        </p:blipFill>
        <p:spPr>
          <a:xfrm>
            <a:off x="1266093" y="0"/>
            <a:ext cx="9600829" cy="6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8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/>
          <a:stretch/>
        </p:blipFill>
        <p:spPr>
          <a:xfrm>
            <a:off x="7230794" y="0"/>
            <a:ext cx="4961205" cy="680902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6597" y="0"/>
            <a:ext cx="4220308" cy="647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34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9927" y="1"/>
            <a:ext cx="49868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35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0" t="5600" b="40307"/>
          <a:stretch/>
        </p:blipFill>
        <p:spPr>
          <a:xfrm>
            <a:off x="217493" y="0"/>
            <a:ext cx="11838145" cy="634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05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9" t="57567"/>
          <a:stretch/>
        </p:blipFill>
        <p:spPr>
          <a:xfrm>
            <a:off x="0" y="696686"/>
            <a:ext cx="12467459" cy="52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685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6856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Emanuele Habib</dc:creator>
  <cp:lastModifiedBy>Emanuele Habib</cp:lastModifiedBy>
  <cp:revision>3</cp:revision>
  <dcterms:created xsi:type="dcterms:W3CDTF">2017-03-22T13:07:29Z</dcterms:created>
  <dcterms:modified xsi:type="dcterms:W3CDTF">2017-03-27T07:23:44Z</dcterms:modified>
</cp:coreProperties>
</file>