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7" r:id="rId2"/>
    <p:sldId id="258" r:id="rId3"/>
    <p:sldId id="332" r:id="rId4"/>
    <p:sldId id="333" r:id="rId5"/>
    <p:sldId id="311" r:id="rId6"/>
    <p:sldId id="312" r:id="rId7"/>
    <p:sldId id="313" r:id="rId8"/>
    <p:sldId id="314" r:id="rId9"/>
    <p:sldId id="315" r:id="rId10"/>
    <p:sldId id="334" r:id="rId11"/>
    <p:sldId id="316" r:id="rId12"/>
    <p:sldId id="317" r:id="rId13"/>
    <p:sldId id="318" r:id="rId14"/>
    <p:sldId id="319" r:id="rId15"/>
    <p:sldId id="320" r:id="rId16"/>
    <p:sldId id="321" r:id="rId17"/>
    <p:sldId id="322" r:id="rId18"/>
    <p:sldId id="259" r:id="rId19"/>
    <p:sldId id="260" r:id="rId20"/>
    <p:sldId id="301" r:id="rId21"/>
    <p:sldId id="279" r:id="rId22"/>
    <p:sldId id="285" r:id="rId23"/>
    <p:sldId id="286" r:id="rId24"/>
    <p:sldId id="302" r:id="rId25"/>
    <p:sldId id="281" r:id="rId26"/>
    <p:sldId id="282" r:id="rId27"/>
    <p:sldId id="283" r:id="rId28"/>
    <p:sldId id="303" r:id="rId29"/>
    <p:sldId id="284" r:id="rId30"/>
    <p:sldId id="261" r:id="rId31"/>
    <p:sldId id="278" r:id="rId32"/>
    <p:sldId id="277" r:id="rId33"/>
    <p:sldId id="304" r:id="rId34"/>
    <p:sldId id="305" r:id="rId35"/>
    <p:sldId id="306" r:id="rId36"/>
    <p:sldId id="287" r:id="rId37"/>
    <p:sldId id="307" r:id="rId38"/>
    <p:sldId id="288" r:id="rId39"/>
    <p:sldId id="308" r:id="rId40"/>
    <p:sldId id="309" r:id="rId41"/>
    <p:sldId id="270" r:id="rId42"/>
    <p:sldId id="274" r:id="rId43"/>
    <p:sldId id="335" r:id="rId44"/>
    <p:sldId id="289" r:id="rId45"/>
    <p:sldId id="290" r:id="rId46"/>
    <p:sldId id="275" r:id="rId47"/>
    <p:sldId id="291" r:id="rId48"/>
    <p:sldId id="276" r:id="rId49"/>
    <p:sldId id="292" r:id="rId50"/>
    <p:sldId id="323" r:id="rId51"/>
    <p:sldId id="297" r:id="rId52"/>
    <p:sldId id="298" r:id="rId53"/>
    <p:sldId id="325" r:id="rId54"/>
    <p:sldId id="300" r:id="rId55"/>
    <p:sldId id="299" r:id="rId56"/>
    <p:sldId id="293" r:id="rId57"/>
    <p:sldId id="294" r:id="rId58"/>
    <p:sldId id="295" r:id="rId59"/>
    <p:sldId id="296" r:id="rId60"/>
    <p:sldId id="324" r:id="rId61"/>
    <p:sldId id="273" r:id="rId62"/>
    <p:sldId id="326" r:id="rId63"/>
    <p:sldId id="327" r:id="rId64"/>
    <p:sldId id="328" r:id="rId65"/>
    <p:sldId id="329" r:id="rId66"/>
    <p:sldId id="330" r:id="rId67"/>
    <p:sldId id="331" r:id="rId68"/>
    <p:sldId id="336" r:id="rId69"/>
    <p:sldId id="337" r:id="rId70"/>
    <p:sldId id="272" r:id="rId71"/>
    <p:sldId id="262" r:id="rId72"/>
    <p:sldId id="263" r:id="rId73"/>
    <p:sldId id="264" r:id="rId74"/>
    <p:sldId id="265" r:id="rId75"/>
    <p:sldId id="266" r:id="rId76"/>
    <p:sldId id="267"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580"/>
    <p:restoredTop sz="94192"/>
  </p:normalViewPr>
  <p:slideViewPr>
    <p:cSldViewPr snapToGrid="0" snapToObjects="1">
      <p:cViewPr varScale="1">
        <p:scale>
          <a:sx n="99" d="100"/>
          <a:sy n="99" d="100"/>
        </p:scale>
        <p:origin x="184" y="5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2.xml.rels><?xml version="1.0" encoding="UTF-8" standalone="yes"?>
<Relationships xmlns="http://schemas.openxmlformats.org/package/2006/relationships"><Relationship Id="rId1" Type="http://schemas.openxmlformats.org/officeDocument/2006/relationships/image" Target="../media/image15.png"/></Relationships>
</file>

<file path=ppt/diagrams/_rels/data14.xml.rels><?xml version="1.0" encoding="UTF-8" standalone="yes"?>
<Relationships xmlns="http://schemas.openxmlformats.org/package/2006/relationships"><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8.png"/></Relationships>
</file>

<file path=ppt/diagrams/_rels/data6.xml.rels><?xml version="1.0" encoding="UTF-8" standalone="yes"?>
<Relationships xmlns="http://schemas.openxmlformats.org/package/2006/relationships"><Relationship Id="rId1" Type="http://schemas.openxmlformats.org/officeDocument/2006/relationships/image" Target="../media/image8.png"/></Relationships>
</file>

<file path=ppt/diagrams/_rels/data8.xml.rels><?xml version="1.0" encoding="UTF-8" standalone="yes"?>
<Relationships xmlns="http://schemas.openxmlformats.org/package/2006/relationships"><Relationship Id="rId1" Type="http://schemas.openxmlformats.org/officeDocument/2006/relationships/image" Target="../media/image8.png"/></Relationships>
</file>

<file path=ppt/diagrams/_rels/data9.xml.rels><?xml version="1.0" encoding="UTF-8" standalone="yes"?>
<Relationships xmlns="http://schemas.openxmlformats.org/package/2006/relationships"><Relationship Id="rId1" Type="http://schemas.openxmlformats.org/officeDocument/2006/relationships/image" Target="../media/image8.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4B8AF2-D023-3348-A567-1FB9FB4C5E61}" type="doc">
      <dgm:prSet loTypeId="urn:microsoft.com/office/officeart/2005/8/layout/funnel1" loCatId="" qsTypeId="urn:microsoft.com/office/officeart/2005/8/quickstyle/simple4" qsCatId="simple" csTypeId="urn:microsoft.com/office/officeart/2005/8/colors/accent1_2" csCatId="accent1" phldr="1"/>
      <dgm:spPr/>
      <dgm:t>
        <a:bodyPr/>
        <a:lstStyle/>
        <a:p>
          <a:endParaRPr lang="it-IT"/>
        </a:p>
      </dgm:t>
    </dgm:pt>
    <dgm:pt modelId="{91EDAD12-1B1B-9742-817E-753217EC88D5}">
      <dgm:prSet phldrT="[Testo]"/>
      <dgm:spPr/>
      <dgm:t>
        <a:bodyPr/>
        <a:lstStyle/>
        <a:p>
          <a:r>
            <a:rPr lang="it-IT" dirty="0"/>
            <a:t>Legal </a:t>
          </a:r>
          <a:r>
            <a:rPr lang="it-IT" dirty="0" err="1"/>
            <a:t>Technique</a:t>
          </a:r>
          <a:r>
            <a:rPr lang="it-IT" dirty="0"/>
            <a:t> of </a:t>
          </a:r>
          <a:r>
            <a:rPr lang="it-IT" dirty="0" err="1"/>
            <a:t>Freedom</a:t>
          </a:r>
          <a:endParaRPr lang="it-IT" dirty="0"/>
        </a:p>
      </dgm:t>
    </dgm:pt>
    <dgm:pt modelId="{8AE0DC48-A7DF-3E45-B690-039F1F69563E}" type="parTrans" cxnId="{88BFB3E5-E373-3440-82CE-564F64E040D3}">
      <dgm:prSet/>
      <dgm:spPr/>
      <dgm:t>
        <a:bodyPr/>
        <a:lstStyle/>
        <a:p>
          <a:endParaRPr lang="it-IT"/>
        </a:p>
      </dgm:t>
    </dgm:pt>
    <dgm:pt modelId="{040A8BEC-0884-5842-AE1B-3F10F3FAA970}" type="sibTrans" cxnId="{88BFB3E5-E373-3440-82CE-564F64E040D3}">
      <dgm:prSet/>
      <dgm:spPr/>
      <dgm:t>
        <a:bodyPr/>
        <a:lstStyle/>
        <a:p>
          <a:endParaRPr lang="it-IT"/>
        </a:p>
      </dgm:t>
    </dgm:pt>
    <dgm:pt modelId="{038AB467-8DC6-8F41-8C45-D4CC8D294212}">
      <dgm:prSet phldrT="[Testo]"/>
      <dgm:spPr/>
      <dgm:t>
        <a:bodyPr/>
        <a:lstStyle/>
        <a:p>
          <a:r>
            <a:rPr lang="it-IT" dirty="0" err="1"/>
            <a:t>Limitation</a:t>
          </a:r>
          <a:r>
            <a:rPr lang="it-IT" dirty="0"/>
            <a:t> of </a:t>
          </a:r>
          <a:r>
            <a:rPr lang="it-IT" dirty="0" err="1"/>
            <a:t>Power</a:t>
          </a:r>
          <a:endParaRPr lang="it-IT" dirty="0"/>
        </a:p>
      </dgm:t>
    </dgm:pt>
    <dgm:pt modelId="{F97F42B3-8AC2-F344-9BE0-0A36319FF056}" type="parTrans" cxnId="{C92BACC8-923B-AB4F-B2D5-709EA6020E0B}">
      <dgm:prSet/>
      <dgm:spPr/>
      <dgm:t>
        <a:bodyPr/>
        <a:lstStyle/>
        <a:p>
          <a:endParaRPr lang="it-IT"/>
        </a:p>
      </dgm:t>
    </dgm:pt>
    <dgm:pt modelId="{8EACDC24-8A14-2748-88C2-2D2E0E4CBC1D}" type="sibTrans" cxnId="{C92BACC8-923B-AB4F-B2D5-709EA6020E0B}">
      <dgm:prSet/>
      <dgm:spPr/>
      <dgm:t>
        <a:bodyPr/>
        <a:lstStyle/>
        <a:p>
          <a:endParaRPr lang="it-IT"/>
        </a:p>
      </dgm:t>
    </dgm:pt>
    <dgm:pt modelId="{5AD070CE-25A4-8943-811E-2163DB0425CD}">
      <dgm:prSet phldrT="[Testo]"/>
      <dgm:spPr/>
      <dgm:t>
        <a:bodyPr/>
        <a:lstStyle/>
        <a:p>
          <a:r>
            <a:rPr lang="it-IT" dirty="0" err="1"/>
            <a:t>Constitutionalism</a:t>
          </a:r>
          <a:endParaRPr lang="it-IT" dirty="0"/>
        </a:p>
      </dgm:t>
    </dgm:pt>
    <dgm:pt modelId="{6479ACF8-C04D-B94C-B358-2BE39899FF5B}" type="parTrans" cxnId="{3901EEA4-CEE2-494A-A12E-80828B13F420}">
      <dgm:prSet/>
      <dgm:spPr/>
      <dgm:t>
        <a:bodyPr/>
        <a:lstStyle/>
        <a:p>
          <a:endParaRPr lang="it-IT"/>
        </a:p>
      </dgm:t>
    </dgm:pt>
    <dgm:pt modelId="{F12D9FBE-BB74-AD41-8AEC-660344381472}" type="sibTrans" cxnId="{3901EEA4-CEE2-494A-A12E-80828B13F420}">
      <dgm:prSet/>
      <dgm:spPr/>
      <dgm:t>
        <a:bodyPr/>
        <a:lstStyle/>
        <a:p>
          <a:pPr rtl="0"/>
          <a:endParaRPr lang="it-IT"/>
        </a:p>
      </dgm:t>
    </dgm:pt>
    <dgm:pt modelId="{261199AE-3692-B94D-8086-01F621C272E4}">
      <dgm:prSet custT="1"/>
      <dgm:spPr/>
      <dgm:t>
        <a:bodyPr/>
        <a:lstStyle/>
        <a:p>
          <a:r>
            <a:rPr lang="it-IT" sz="1800" dirty="0"/>
            <a:t>Foundation</a:t>
          </a:r>
        </a:p>
        <a:p>
          <a:r>
            <a:rPr lang="it-IT" sz="1800" dirty="0" err="1"/>
            <a:t>Legitimacy</a:t>
          </a:r>
          <a:endParaRPr lang="it-IT" sz="1800" dirty="0"/>
        </a:p>
      </dgm:t>
    </dgm:pt>
    <dgm:pt modelId="{4A5DA47F-A1E1-064F-91C5-5B6123B55C04}" type="parTrans" cxnId="{5E870EF1-3CA3-B444-A891-DC1C30B5CB77}">
      <dgm:prSet/>
      <dgm:spPr/>
      <dgm:t>
        <a:bodyPr/>
        <a:lstStyle/>
        <a:p>
          <a:endParaRPr lang="it-IT"/>
        </a:p>
      </dgm:t>
    </dgm:pt>
    <dgm:pt modelId="{414E63EF-CB52-5247-8C34-02589DD6B247}" type="sibTrans" cxnId="{5E870EF1-3CA3-B444-A891-DC1C30B5CB77}">
      <dgm:prSet/>
      <dgm:spPr/>
      <dgm:t>
        <a:bodyPr/>
        <a:lstStyle/>
        <a:p>
          <a:endParaRPr lang="it-IT"/>
        </a:p>
      </dgm:t>
    </dgm:pt>
    <dgm:pt modelId="{E11229E1-9FBA-3F4B-B8A5-044520AD06F5}" type="pres">
      <dgm:prSet presAssocID="{294B8AF2-D023-3348-A567-1FB9FB4C5E61}" presName="Name0" presStyleCnt="0">
        <dgm:presLayoutVars>
          <dgm:chMax val="4"/>
          <dgm:resizeHandles val="exact"/>
        </dgm:presLayoutVars>
      </dgm:prSet>
      <dgm:spPr/>
    </dgm:pt>
    <dgm:pt modelId="{A2D382F2-E63D-5945-A1BF-87016D891B84}" type="pres">
      <dgm:prSet presAssocID="{294B8AF2-D023-3348-A567-1FB9FB4C5E61}" presName="ellipse" presStyleLbl="trBgShp" presStyleIdx="0" presStyleCnt="1"/>
      <dgm:spPr/>
    </dgm:pt>
    <dgm:pt modelId="{ECBC591F-DCD8-EC4B-80F0-2BB038785816}" type="pres">
      <dgm:prSet presAssocID="{294B8AF2-D023-3348-A567-1FB9FB4C5E61}" presName="arrow1" presStyleLbl="fgShp" presStyleIdx="0" presStyleCnt="1"/>
      <dgm:spPr/>
    </dgm:pt>
    <dgm:pt modelId="{E1AC7710-77DC-6743-A0A3-A34CBA1E16B4}" type="pres">
      <dgm:prSet presAssocID="{294B8AF2-D023-3348-A567-1FB9FB4C5E61}" presName="rectangle" presStyleLbl="revTx" presStyleIdx="0" presStyleCnt="1">
        <dgm:presLayoutVars>
          <dgm:bulletEnabled val="1"/>
        </dgm:presLayoutVars>
      </dgm:prSet>
      <dgm:spPr/>
    </dgm:pt>
    <dgm:pt modelId="{B8B9DF5F-B27D-C949-BFA6-9423C228AE27}" type="pres">
      <dgm:prSet presAssocID="{261199AE-3692-B94D-8086-01F621C272E4}" presName="item1" presStyleLbl="node1" presStyleIdx="0" presStyleCnt="3">
        <dgm:presLayoutVars>
          <dgm:bulletEnabled val="1"/>
        </dgm:presLayoutVars>
      </dgm:prSet>
      <dgm:spPr/>
    </dgm:pt>
    <dgm:pt modelId="{AB295528-D4A8-714B-B868-05695C1DD0BF}" type="pres">
      <dgm:prSet presAssocID="{038AB467-8DC6-8F41-8C45-D4CC8D294212}" presName="item2" presStyleLbl="node1" presStyleIdx="1" presStyleCnt="3" custScaleX="116201" custScaleY="111549">
        <dgm:presLayoutVars>
          <dgm:bulletEnabled val="1"/>
        </dgm:presLayoutVars>
      </dgm:prSet>
      <dgm:spPr/>
    </dgm:pt>
    <dgm:pt modelId="{E3255F7B-9E6D-9442-A209-1DE9E14BEF08}" type="pres">
      <dgm:prSet presAssocID="{5AD070CE-25A4-8943-811E-2163DB0425CD}" presName="item3" presStyleLbl="node1" presStyleIdx="2" presStyleCnt="3">
        <dgm:presLayoutVars>
          <dgm:bulletEnabled val="1"/>
        </dgm:presLayoutVars>
      </dgm:prSet>
      <dgm:spPr/>
    </dgm:pt>
    <dgm:pt modelId="{16CB0EEE-FD4A-FD45-8CBC-65C86CC6BFC6}" type="pres">
      <dgm:prSet presAssocID="{294B8AF2-D023-3348-A567-1FB9FB4C5E61}" presName="funnel" presStyleLbl="trAlignAcc1" presStyleIdx="0" presStyleCnt="1"/>
      <dgm:spPr/>
    </dgm:pt>
  </dgm:ptLst>
  <dgm:cxnLst>
    <dgm:cxn modelId="{30DD711C-6747-0B47-BC90-31CDBACEEB3F}" type="presOf" srcId="{91EDAD12-1B1B-9742-817E-753217EC88D5}" destId="{E3255F7B-9E6D-9442-A209-1DE9E14BEF08}" srcOrd="0" destOrd="0" presId="urn:microsoft.com/office/officeart/2005/8/layout/funnel1"/>
    <dgm:cxn modelId="{69A13F97-054E-8D4D-BE27-C6B66A02A993}" type="presOf" srcId="{261199AE-3692-B94D-8086-01F621C272E4}" destId="{AB295528-D4A8-714B-B868-05695C1DD0BF}" srcOrd="0" destOrd="0" presId="urn:microsoft.com/office/officeart/2005/8/layout/funnel1"/>
    <dgm:cxn modelId="{3901EEA4-CEE2-494A-A12E-80828B13F420}" srcId="{294B8AF2-D023-3348-A567-1FB9FB4C5E61}" destId="{5AD070CE-25A4-8943-811E-2163DB0425CD}" srcOrd="3" destOrd="0" parTransId="{6479ACF8-C04D-B94C-B358-2BE39899FF5B}" sibTransId="{F12D9FBE-BB74-AD41-8AEC-660344381472}"/>
    <dgm:cxn modelId="{1617A4C3-0715-F745-B83A-18D589AD865C}" type="presOf" srcId="{038AB467-8DC6-8F41-8C45-D4CC8D294212}" destId="{B8B9DF5F-B27D-C949-BFA6-9423C228AE27}" srcOrd="0" destOrd="0" presId="urn:microsoft.com/office/officeart/2005/8/layout/funnel1"/>
    <dgm:cxn modelId="{C92BACC8-923B-AB4F-B2D5-709EA6020E0B}" srcId="{294B8AF2-D023-3348-A567-1FB9FB4C5E61}" destId="{038AB467-8DC6-8F41-8C45-D4CC8D294212}" srcOrd="2" destOrd="0" parTransId="{F97F42B3-8AC2-F344-9BE0-0A36319FF056}" sibTransId="{8EACDC24-8A14-2748-88C2-2D2E0E4CBC1D}"/>
    <dgm:cxn modelId="{960607CB-2615-7F49-AAD7-E18212308423}" type="presOf" srcId="{294B8AF2-D023-3348-A567-1FB9FB4C5E61}" destId="{E11229E1-9FBA-3F4B-B8A5-044520AD06F5}" srcOrd="0" destOrd="0" presId="urn:microsoft.com/office/officeart/2005/8/layout/funnel1"/>
    <dgm:cxn modelId="{88BFB3E5-E373-3440-82CE-564F64E040D3}" srcId="{294B8AF2-D023-3348-A567-1FB9FB4C5E61}" destId="{91EDAD12-1B1B-9742-817E-753217EC88D5}" srcOrd="0" destOrd="0" parTransId="{8AE0DC48-A7DF-3E45-B690-039F1F69563E}" sibTransId="{040A8BEC-0884-5842-AE1B-3F10F3FAA970}"/>
    <dgm:cxn modelId="{3197ADF0-909F-904D-9620-A8204C2624B2}" type="presOf" srcId="{5AD070CE-25A4-8943-811E-2163DB0425CD}" destId="{E1AC7710-77DC-6743-A0A3-A34CBA1E16B4}" srcOrd="0" destOrd="0" presId="urn:microsoft.com/office/officeart/2005/8/layout/funnel1"/>
    <dgm:cxn modelId="{5E870EF1-3CA3-B444-A891-DC1C30B5CB77}" srcId="{294B8AF2-D023-3348-A567-1FB9FB4C5E61}" destId="{261199AE-3692-B94D-8086-01F621C272E4}" srcOrd="1" destOrd="0" parTransId="{4A5DA47F-A1E1-064F-91C5-5B6123B55C04}" sibTransId="{414E63EF-CB52-5247-8C34-02589DD6B247}"/>
    <dgm:cxn modelId="{A516EA50-AD36-F64E-B3F6-22D1AAABD05B}" type="presParOf" srcId="{E11229E1-9FBA-3F4B-B8A5-044520AD06F5}" destId="{A2D382F2-E63D-5945-A1BF-87016D891B84}" srcOrd="0" destOrd="0" presId="urn:microsoft.com/office/officeart/2005/8/layout/funnel1"/>
    <dgm:cxn modelId="{1A69D23D-82E7-3E4E-9CEB-B90FE626F758}" type="presParOf" srcId="{E11229E1-9FBA-3F4B-B8A5-044520AD06F5}" destId="{ECBC591F-DCD8-EC4B-80F0-2BB038785816}" srcOrd="1" destOrd="0" presId="urn:microsoft.com/office/officeart/2005/8/layout/funnel1"/>
    <dgm:cxn modelId="{05E56E9E-4525-624C-86E5-2EC330A669B1}" type="presParOf" srcId="{E11229E1-9FBA-3F4B-B8A5-044520AD06F5}" destId="{E1AC7710-77DC-6743-A0A3-A34CBA1E16B4}" srcOrd="2" destOrd="0" presId="urn:microsoft.com/office/officeart/2005/8/layout/funnel1"/>
    <dgm:cxn modelId="{8C821300-0214-ED42-B013-D64F43119264}" type="presParOf" srcId="{E11229E1-9FBA-3F4B-B8A5-044520AD06F5}" destId="{B8B9DF5F-B27D-C949-BFA6-9423C228AE27}" srcOrd="3" destOrd="0" presId="urn:microsoft.com/office/officeart/2005/8/layout/funnel1"/>
    <dgm:cxn modelId="{E72B7D83-9AD8-DA4F-A552-C2E37A81EA54}" type="presParOf" srcId="{E11229E1-9FBA-3F4B-B8A5-044520AD06F5}" destId="{AB295528-D4A8-714B-B868-05695C1DD0BF}" srcOrd="4" destOrd="0" presId="urn:microsoft.com/office/officeart/2005/8/layout/funnel1"/>
    <dgm:cxn modelId="{AE313D11-4F24-A84D-A9B2-83CBAAF4B6DC}" type="presParOf" srcId="{E11229E1-9FBA-3F4B-B8A5-044520AD06F5}" destId="{E3255F7B-9E6D-9442-A209-1DE9E14BEF08}" srcOrd="5" destOrd="0" presId="urn:microsoft.com/office/officeart/2005/8/layout/funnel1"/>
    <dgm:cxn modelId="{B27CC175-F8EC-C447-A7FD-F385205A1508}" type="presParOf" srcId="{E11229E1-9FBA-3F4B-B8A5-044520AD06F5}" destId="{16CB0EEE-FD4A-FD45-8CBC-65C86CC6BFC6}"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12A59E-5139-1247-81D5-7E3CF3F4B2B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it-IT"/>
        </a:p>
      </dgm:t>
    </dgm:pt>
    <dgm:pt modelId="{50CA0A34-0222-8C49-8163-6AF3E33DF31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Written</a:t>
          </a:r>
          <a:r>
            <a:rPr lang="it-IT" dirty="0"/>
            <a:t> </a:t>
          </a:r>
          <a:r>
            <a:rPr lang="it-IT" dirty="0" err="1"/>
            <a:t>Constitution</a:t>
          </a:r>
          <a:r>
            <a:rPr lang="it-IT" dirty="0"/>
            <a:t> – Social Compact</a:t>
          </a:r>
        </a:p>
      </dgm:t>
    </dgm:pt>
    <dgm:pt modelId="{9FE95987-ED71-1A41-B574-19E5CAF4C04A}" type="parTrans" cxnId="{5A9A7700-D1D6-4742-AE43-FE67A6D000CD}">
      <dgm:prSet/>
      <dgm:spPr/>
      <dgm:t>
        <a:bodyPr/>
        <a:lstStyle/>
        <a:p>
          <a:endParaRPr lang="it-IT"/>
        </a:p>
      </dgm:t>
    </dgm:pt>
    <dgm:pt modelId="{34385887-D364-814B-8651-FE4D770541CF}" type="sibTrans" cxnId="{5A9A7700-D1D6-4742-AE43-FE67A6D000CD}">
      <dgm:prSet/>
      <dgm:spPr/>
      <dgm:t>
        <a:bodyPr/>
        <a:lstStyle/>
        <a:p>
          <a:endParaRPr lang="it-IT"/>
        </a:p>
      </dgm:t>
    </dgm:pt>
    <dgm:pt modelId="{CFB92432-77B2-944C-B463-349ACEF16C6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Rule</a:t>
          </a:r>
          <a:r>
            <a:rPr lang="it-IT" dirty="0"/>
            <a:t> of Law - </a:t>
          </a:r>
          <a:r>
            <a:rPr lang="it-IT" dirty="0" err="1"/>
            <a:t>Parliament</a:t>
          </a:r>
          <a:endParaRPr lang="it-IT" dirty="0"/>
        </a:p>
      </dgm:t>
    </dgm:pt>
    <dgm:pt modelId="{85076709-47E2-F54F-8755-558FC57F51C8}" type="parTrans" cxnId="{85378083-9443-9D47-9989-7A77E0660EE3}">
      <dgm:prSet/>
      <dgm:spPr/>
      <dgm:t>
        <a:bodyPr/>
        <a:lstStyle/>
        <a:p>
          <a:endParaRPr lang="it-IT"/>
        </a:p>
      </dgm:t>
    </dgm:pt>
    <dgm:pt modelId="{B2472E6B-4257-AC42-A9C3-E633D02592DB}" type="sibTrans" cxnId="{85378083-9443-9D47-9989-7A77E0660EE3}">
      <dgm:prSet/>
      <dgm:spPr/>
      <dgm:t>
        <a:bodyPr/>
        <a:lstStyle/>
        <a:p>
          <a:endParaRPr lang="it-IT"/>
        </a:p>
      </dgm:t>
    </dgm:pt>
    <dgm:pt modelId="{42D0DEC3-F429-C841-8384-C6AEDDCD9707}">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Fundamental</a:t>
          </a:r>
          <a:r>
            <a:rPr lang="it-IT" dirty="0"/>
            <a:t> </a:t>
          </a:r>
          <a:r>
            <a:rPr lang="it-IT" dirty="0" err="1"/>
            <a:t>Rights</a:t>
          </a:r>
          <a:endParaRPr lang="it-IT" dirty="0"/>
        </a:p>
      </dgm:t>
    </dgm:pt>
    <dgm:pt modelId="{38FE3949-1C04-3F4A-99E1-122C53C8C027}" type="parTrans" cxnId="{24F95ED7-9393-B34A-A0DE-9C5EF326B5F1}">
      <dgm:prSet/>
      <dgm:spPr/>
      <dgm:t>
        <a:bodyPr/>
        <a:lstStyle/>
        <a:p>
          <a:endParaRPr lang="it-IT"/>
        </a:p>
      </dgm:t>
    </dgm:pt>
    <dgm:pt modelId="{0E33F575-96C6-6941-B2B7-9C0CA17FEC14}" type="sibTrans" cxnId="{24F95ED7-9393-B34A-A0DE-9C5EF326B5F1}">
      <dgm:prSet/>
      <dgm:spPr/>
      <dgm:t>
        <a:bodyPr/>
        <a:lstStyle/>
        <a:p>
          <a:pPr rtl="0"/>
          <a:endParaRPr lang="it-IT"/>
        </a:p>
      </dgm:t>
    </dgm:pt>
    <dgm:pt modelId="{CBD21916-E5FA-324C-96F8-F47B7436E6BB}" type="pres">
      <dgm:prSet presAssocID="{4612A59E-5139-1247-81D5-7E3CF3F4B2B7}" presName="Name0" presStyleCnt="0">
        <dgm:presLayoutVars>
          <dgm:chMax val="7"/>
          <dgm:chPref val="7"/>
          <dgm:dir/>
        </dgm:presLayoutVars>
      </dgm:prSet>
      <dgm:spPr/>
    </dgm:pt>
    <dgm:pt modelId="{EED27C17-991C-B241-BF3A-44B222C55864}" type="pres">
      <dgm:prSet presAssocID="{4612A59E-5139-1247-81D5-7E3CF3F4B2B7}" presName="Name1" presStyleCnt="0"/>
      <dgm:spPr/>
    </dgm:pt>
    <dgm:pt modelId="{200B012F-BC2C-6C40-8A50-AB0153A50C85}" type="pres">
      <dgm:prSet presAssocID="{4612A59E-5139-1247-81D5-7E3CF3F4B2B7}" presName="cycle" presStyleCnt="0"/>
      <dgm:spPr/>
    </dgm:pt>
    <dgm:pt modelId="{FA5BDB42-0713-6747-9A33-E07267A9C2D4}" type="pres">
      <dgm:prSet presAssocID="{4612A59E-5139-1247-81D5-7E3CF3F4B2B7}" presName="srcNode" presStyleLbl="node1" presStyleIdx="0" presStyleCnt="3"/>
      <dgm:spPr/>
    </dgm:pt>
    <dgm:pt modelId="{56F986CA-D975-3D4F-8FFA-B2125B21AEC6}" type="pres">
      <dgm:prSet presAssocID="{4612A59E-5139-1247-81D5-7E3CF3F4B2B7}" presName="conn" presStyleLbl="parChTrans1D2" presStyleIdx="0" presStyleCnt="1"/>
      <dgm:spPr/>
    </dgm:pt>
    <dgm:pt modelId="{90D4EDE8-FD37-6A42-963B-2963175400E3}" type="pres">
      <dgm:prSet presAssocID="{4612A59E-5139-1247-81D5-7E3CF3F4B2B7}" presName="extraNode" presStyleLbl="node1" presStyleIdx="0" presStyleCnt="3"/>
      <dgm:spPr/>
    </dgm:pt>
    <dgm:pt modelId="{22CED6F2-F489-8940-8925-4F87DD64501A}" type="pres">
      <dgm:prSet presAssocID="{4612A59E-5139-1247-81D5-7E3CF3F4B2B7}" presName="dstNode" presStyleLbl="node1" presStyleIdx="0" presStyleCnt="3"/>
      <dgm:spPr/>
    </dgm:pt>
    <dgm:pt modelId="{763943B9-8C2F-2844-8DC3-7828C92A76B7}" type="pres">
      <dgm:prSet presAssocID="{50CA0A34-0222-8C49-8163-6AF3E33DF31F}" presName="text_1" presStyleLbl="node1" presStyleIdx="0" presStyleCnt="3">
        <dgm:presLayoutVars>
          <dgm:bulletEnabled val="1"/>
        </dgm:presLayoutVars>
      </dgm:prSet>
      <dgm:spPr/>
    </dgm:pt>
    <dgm:pt modelId="{BDA90A23-BFE4-3143-8679-FCD4B5A70E59}" type="pres">
      <dgm:prSet presAssocID="{50CA0A34-0222-8C49-8163-6AF3E33DF31F}" presName="accent_1" presStyleCnt="0"/>
      <dgm:spPr/>
    </dgm:pt>
    <dgm:pt modelId="{857BC816-AD12-2441-A74B-465E4A2729C4}" type="pres">
      <dgm:prSet presAssocID="{50CA0A34-0222-8C49-8163-6AF3E33DF31F}" presName="accentRepeatNode" presStyleLbl="solidFgAcc1" presStyleIdx="0" presStyleCnt="3"/>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EA02BA6A-4BC1-5D4C-B707-25FBEC26DE70}" type="pres">
      <dgm:prSet presAssocID="{CFB92432-77B2-944C-B463-349ACEF16C64}" presName="text_2" presStyleLbl="node1" presStyleIdx="1" presStyleCnt="3">
        <dgm:presLayoutVars>
          <dgm:bulletEnabled val="1"/>
        </dgm:presLayoutVars>
      </dgm:prSet>
      <dgm:spPr/>
    </dgm:pt>
    <dgm:pt modelId="{B77513A5-21CA-ED4D-B0DA-DF52C235CD1F}" type="pres">
      <dgm:prSet presAssocID="{CFB92432-77B2-944C-B463-349ACEF16C64}" presName="accent_2" presStyleCnt="0"/>
      <dgm:spPr/>
    </dgm:pt>
    <dgm:pt modelId="{96A5C5DD-FB03-0847-BA54-7651A0C821E6}" type="pres">
      <dgm:prSet presAssocID="{CFB92432-77B2-944C-B463-349ACEF16C64}" presName="accentRepeatNode" presStyleLbl="solidFgAcc1" presStyleIdx="1" presStyleCnt="3"/>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41D96FFB-16B0-8B4E-B621-5799DE369AD9}" type="pres">
      <dgm:prSet presAssocID="{42D0DEC3-F429-C841-8384-C6AEDDCD9707}" presName="text_3" presStyleLbl="node1" presStyleIdx="2" presStyleCnt="3">
        <dgm:presLayoutVars>
          <dgm:bulletEnabled val="1"/>
        </dgm:presLayoutVars>
      </dgm:prSet>
      <dgm:spPr/>
    </dgm:pt>
    <dgm:pt modelId="{EA9FE268-9665-BF40-A196-4B875B31AE67}" type="pres">
      <dgm:prSet presAssocID="{42D0DEC3-F429-C841-8384-C6AEDDCD9707}" presName="accent_3" presStyleCnt="0"/>
      <dgm:spPr/>
    </dgm:pt>
    <dgm:pt modelId="{CF1564BD-A86B-E446-86EE-EF620A6A501A}" type="pres">
      <dgm:prSet presAssocID="{42D0DEC3-F429-C841-8384-C6AEDDCD9707}" presName="accentRepeatNode" presStyleLbl="solidFgAcc1" presStyleIdx="2" presStyleCnt="3"/>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5A9A7700-D1D6-4742-AE43-FE67A6D000CD}" srcId="{4612A59E-5139-1247-81D5-7E3CF3F4B2B7}" destId="{50CA0A34-0222-8C49-8163-6AF3E33DF31F}" srcOrd="0" destOrd="0" parTransId="{9FE95987-ED71-1A41-B574-19E5CAF4C04A}" sibTransId="{34385887-D364-814B-8651-FE4D770541CF}"/>
    <dgm:cxn modelId="{E552EE11-7F95-A549-AC64-D4622E302F6A}" type="presOf" srcId="{CFB92432-77B2-944C-B463-349ACEF16C64}" destId="{EA02BA6A-4BC1-5D4C-B707-25FBEC26DE70}" srcOrd="0" destOrd="0" presId="urn:microsoft.com/office/officeart/2008/layout/VerticalCurvedList"/>
    <dgm:cxn modelId="{A9EC3D4A-C6E7-684D-8417-3D88B744975D}" type="presOf" srcId="{4612A59E-5139-1247-81D5-7E3CF3F4B2B7}" destId="{CBD21916-E5FA-324C-96F8-F47B7436E6BB}" srcOrd="0" destOrd="0" presId="urn:microsoft.com/office/officeart/2008/layout/VerticalCurvedList"/>
    <dgm:cxn modelId="{85378083-9443-9D47-9989-7A77E0660EE3}" srcId="{4612A59E-5139-1247-81D5-7E3CF3F4B2B7}" destId="{CFB92432-77B2-944C-B463-349ACEF16C64}" srcOrd="1" destOrd="0" parTransId="{85076709-47E2-F54F-8755-558FC57F51C8}" sibTransId="{B2472E6B-4257-AC42-A9C3-E633D02592DB}"/>
    <dgm:cxn modelId="{6CD966AE-92A9-3D4A-8518-282A82E91239}" type="presOf" srcId="{50CA0A34-0222-8C49-8163-6AF3E33DF31F}" destId="{763943B9-8C2F-2844-8DC3-7828C92A76B7}" srcOrd="0" destOrd="0" presId="urn:microsoft.com/office/officeart/2008/layout/VerticalCurvedList"/>
    <dgm:cxn modelId="{07A980CB-6C27-5940-8958-0E8646E7B02E}" type="presOf" srcId="{42D0DEC3-F429-C841-8384-C6AEDDCD9707}" destId="{41D96FFB-16B0-8B4E-B621-5799DE369AD9}" srcOrd="0" destOrd="0" presId="urn:microsoft.com/office/officeart/2008/layout/VerticalCurvedList"/>
    <dgm:cxn modelId="{24F95ED7-9393-B34A-A0DE-9C5EF326B5F1}" srcId="{4612A59E-5139-1247-81D5-7E3CF3F4B2B7}" destId="{42D0DEC3-F429-C841-8384-C6AEDDCD9707}" srcOrd="2" destOrd="0" parTransId="{38FE3949-1C04-3F4A-99E1-122C53C8C027}" sibTransId="{0E33F575-96C6-6941-B2B7-9C0CA17FEC14}"/>
    <dgm:cxn modelId="{B8C8E1F9-4268-0D4C-BB8F-2F4DA2A21428}" type="presOf" srcId="{34385887-D364-814B-8651-FE4D770541CF}" destId="{56F986CA-D975-3D4F-8FFA-B2125B21AEC6}" srcOrd="0" destOrd="0" presId="urn:microsoft.com/office/officeart/2008/layout/VerticalCurvedList"/>
    <dgm:cxn modelId="{529A1502-32BA-0845-9E2A-1349DC500C51}" type="presParOf" srcId="{CBD21916-E5FA-324C-96F8-F47B7436E6BB}" destId="{EED27C17-991C-B241-BF3A-44B222C55864}" srcOrd="0" destOrd="0" presId="urn:microsoft.com/office/officeart/2008/layout/VerticalCurvedList"/>
    <dgm:cxn modelId="{DA5045D1-266A-7F4B-ADFD-AB3981973473}" type="presParOf" srcId="{EED27C17-991C-B241-BF3A-44B222C55864}" destId="{200B012F-BC2C-6C40-8A50-AB0153A50C85}" srcOrd="0" destOrd="0" presId="urn:microsoft.com/office/officeart/2008/layout/VerticalCurvedList"/>
    <dgm:cxn modelId="{538E7E17-7086-BD45-9255-2D4CF1936370}" type="presParOf" srcId="{200B012F-BC2C-6C40-8A50-AB0153A50C85}" destId="{FA5BDB42-0713-6747-9A33-E07267A9C2D4}" srcOrd="0" destOrd="0" presId="urn:microsoft.com/office/officeart/2008/layout/VerticalCurvedList"/>
    <dgm:cxn modelId="{320F38A3-BF7F-CF44-8214-469DD5FAAED7}" type="presParOf" srcId="{200B012F-BC2C-6C40-8A50-AB0153A50C85}" destId="{56F986CA-D975-3D4F-8FFA-B2125B21AEC6}" srcOrd="1" destOrd="0" presId="urn:microsoft.com/office/officeart/2008/layout/VerticalCurvedList"/>
    <dgm:cxn modelId="{CC4FF962-C51A-D244-9F04-36EDB8F55389}" type="presParOf" srcId="{200B012F-BC2C-6C40-8A50-AB0153A50C85}" destId="{90D4EDE8-FD37-6A42-963B-2963175400E3}" srcOrd="2" destOrd="0" presId="urn:microsoft.com/office/officeart/2008/layout/VerticalCurvedList"/>
    <dgm:cxn modelId="{A9DE0224-D9B3-304B-BF40-D70E986AD7F4}" type="presParOf" srcId="{200B012F-BC2C-6C40-8A50-AB0153A50C85}" destId="{22CED6F2-F489-8940-8925-4F87DD64501A}" srcOrd="3" destOrd="0" presId="urn:microsoft.com/office/officeart/2008/layout/VerticalCurvedList"/>
    <dgm:cxn modelId="{1FF6FAB9-C4B6-2748-9636-149E33088F3E}" type="presParOf" srcId="{EED27C17-991C-B241-BF3A-44B222C55864}" destId="{763943B9-8C2F-2844-8DC3-7828C92A76B7}" srcOrd="1" destOrd="0" presId="urn:microsoft.com/office/officeart/2008/layout/VerticalCurvedList"/>
    <dgm:cxn modelId="{D13D2064-492E-6B4D-9554-BAC697DD78FD}" type="presParOf" srcId="{EED27C17-991C-B241-BF3A-44B222C55864}" destId="{BDA90A23-BFE4-3143-8679-FCD4B5A70E59}" srcOrd="2" destOrd="0" presId="urn:microsoft.com/office/officeart/2008/layout/VerticalCurvedList"/>
    <dgm:cxn modelId="{5E4DC0DE-B729-C14B-9A9A-08125E7D9531}" type="presParOf" srcId="{BDA90A23-BFE4-3143-8679-FCD4B5A70E59}" destId="{857BC816-AD12-2441-A74B-465E4A2729C4}" srcOrd="0" destOrd="0" presId="urn:microsoft.com/office/officeart/2008/layout/VerticalCurvedList"/>
    <dgm:cxn modelId="{6DCB4E47-CED4-FD45-A4DA-A20B7A0D2C0B}" type="presParOf" srcId="{EED27C17-991C-B241-BF3A-44B222C55864}" destId="{EA02BA6A-4BC1-5D4C-B707-25FBEC26DE70}" srcOrd="3" destOrd="0" presId="urn:microsoft.com/office/officeart/2008/layout/VerticalCurvedList"/>
    <dgm:cxn modelId="{2159874D-301D-0C4C-BA9F-858725B1137B}" type="presParOf" srcId="{EED27C17-991C-B241-BF3A-44B222C55864}" destId="{B77513A5-21CA-ED4D-B0DA-DF52C235CD1F}" srcOrd="4" destOrd="0" presId="urn:microsoft.com/office/officeart/2008/layout/VerticalCurvedList"/>
    <dgm:cxn modelId="{7FF56C46-9379-4D44-B301-649BFA72F776}" type="presParOf" srcId="{B77513A5-21CA-ED4D-B0DA-DF52C235CD1F}" destId="{96A5C5DD-FB03-0847-BA54-7651A0C821E6}" srcOrd="0" destOrd="0" presId="urn:microsoft.com/office/officeart/2008/layout/VerticalCurvedList"/>
    <dgm:cxn modelId="{E5288258-5999-DA43-A75F-F2332620A20D}" type="presParOf" srcId="{EED27C17-991C-B241-BF3A-44B222C55864}" destId="{41D96FFB-16B0-8B4E-B621-5799DE369AD9}" srcOrd="5" destOrd="0" presId="urn:microsoft.com/office/officeart/2008/layout/VerticalCurvedList"/>
    <dgm:cxn modelId="{A5D9F689-572B-6345-83FE-8FB2238161ED}" type="presParOf" srcId="{EED27C17-991C-B241-BF3A-44B222C55864}" destId="{EA9FE268-9665-BF40-A196-4B875B31AE67}" srcOrd="6" destOrd="0" presId="urn:microsoft.com/office/officeart/2008/layout/VerticalCurvedList"/>
    <dgm:cxn modelId="{6F36D2AA-5985-3E47-9825-2DE13082198D}" type="presParOf" srcId="{EA9FE268-9665-BF40-A196-4B875B31AE67}" destId="{CF1564BD-A86B-E446-86EE-EF620A6A50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3325D9-7CBB-F74E-B7F8-F31DE3A49ED8}" type="doc">
      <dgm:prSet loTypeId="urn:microsoft.com/office/officeart/2005/8/layout/hProcess9" loCatId="" qsTypeId="urn:microsoft.com/office/officeart/2005/8/quickstyle/simple4" qsCatId="simple" csTypeId="urn:microsoft.com/office/officeart/2005/8/colors/accent1_2" csCatId="accent1" phldr="1"/>
      <dgm:spPr/>
    </dgm:pt>
    <dgm:pt modelId="{194324AB-353D-3047-A471-D4A64C9341CB}">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Liberal </a:t>
          </a:r>
          <a:r>
            <a:rPr lang="it-IT" dirty="0" err="1"/>
            <a:t>Constitutionalism</a:t>
          </a:r>
          <a:endParaRPr lang="it-IT" dirty="0"/>
        </a:p>
      </dgm:t>
    </dgm:pt>
    <dgm:pt modelId="{36AB7F9E-44A8-FB48-90C2-D57FEE35A3DA}" type="parTrans" cxnId="{7FF9031C-9D2D-0B4B-9E18-EA61328BD6C8}">
      <dgm:prSet/>
      <dgm:spPr/>
      <dgm:t>
        <a:bodyPr/>
        <a:lstStyle/>
        <a:p>
          <a:endParaRPr lang="it-IT"/>
        </a:p>
      </dgm:t>
    </dgm:pt>
    <dgm:pt modelId="{394D8A3A-3BC7-0949-B544-654616B06065}" type="sibTrans" cxnId="{7FF9031C-9D2D-0B4B-9E18-EA61328BD6C8}">
      <dgm:prSet/>
      <dgm:spPr/>
      <dgm:t>
        <a:bodyPr/>
        <a:lstStyle/>
        <a:p>
          <a:endParaRPr lang="it-IT"/>
        </a:p>
      </dgm:t>
    </dgm:pt>
    <dgm:pt modelId="{CA3859AF-D2B2-A14E-BB02-94CD1AE46CF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Democratic</a:t>
          </a:r>
          <a:r>
            <a:rPr lang="it-IT" dirty="0"/>
            <a:t> </a:t>
          </a:r>
          <a:r>
            <a:rPr lang="it-IT" dirty="0" err="1"/>
            <a:t>Constitutionalism</a:t>
          </a:r>
          <a:endParaRPr lang="it-IT" dirty="0"/>
        </a:p>
      </dgm:t>
    </dgm:pt>
    <dgm:pt modelId="{8757AD88-782F-6440-8CFB-548C4BCAB112}" type="parTrans" cxnId="{671261DA-5C41-9144-AB98-916C97B4CF25}">
      <dgm:prSet/>
      <dgm:spPr/>
      <dgm:t>
        <a:bodyPr/>
        <a:lstStyle/>
        <a:p>
          <a:endParaRPr lang="it-IT"/>
        </a:p>
      </dgm:t>
    </dgm:pt>
    <dgm:pt modelId="{A44315A3-6402-F646-9FE4-FCE2E92F9B54}" type="sibTrans" cxnId="{671261DA-5C41-9144-AB98-916C97B4CF25}">
      <dgm:prSet/>
      <dgm:spPr/>
      <dgm:t>
        <a:bodyPr/>
        <a:lstStyle/>
        <a:p>
          <a:endParaRPr lang="it-IT"/>
        </a:p>
      </dgm:t>
    </dgm:pt>
    <dgm:pt modelId="{39C3018F-FDBD-7B4B-8A7C-A457DCF2D5B8}">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Social-Democratic</a:t>
          </a:r>
          <a:r>
            <a:rPr lang="it-IT" dirty="0"/>
            <a:t> </a:t>
          </a:r>
          <a:r>
            <a:rPr lang="it-IT" dirty="0" err="1"/>
            <a:t>Constitutionalism</a:t>
          </a:r>
          <a:endParaRPr lang="it-IT" dirty="0"/>
        </a:p>
      </dgm:t>
    </dgm:pt>
    <dgm:pt modelId="{F7F5C375-8258-904A-B12B-A51EE912C008}" type="parTrans" cxnId="{E631E93A-873E-C044-9F2C-260D4A932653}">
      <dgm:prSet/>
      <dgm:spPr/>
      <dgm:t>
        <a:bodyPr/>
        <a:lstStyle/>
        <a:p>
          <a:endParaRPr lang="it-IT"/>
        </a:p>
      </dgm:t>
    </dgm:pt>
    <dgm:pt modelId="{F1A654C7-9F0E-094D-8A54-28A5AB665AC7}" type="sibTrans" cxnId="{E631E93A-873E-C044-9F2C-260D4A932653}">
      <dgm:prSet/>
      <dgm:spPr/>
      <dgm:t>
        <a:bodyPr/>
        <a:lstStyle/>
        <a:p>
          <a:pPr rtl="0"/>
          <a:endParaRPr lang="it-IT"/>
        </a:p>
      </dgm:t>
    </dgm:pt>
    <dgm:pt modelId="{BA34CC6A-97FE-E54C-AA00-4BF566EA4F95}" type="pres">
      <dgm:prSet presAssocID="{663325D9-7CBB-F74E-B7F8-F31DE3A49ED8}" presName="CompostProcess" presStyleCnt="0">
        <dgm:presLayoutVars>
          <dgm:dir/>
          <dgm:resizeHandles val="exact"/>
        </dgm:presLayoutVars>
      </dgm:prSet>
      <dgm:spPr/>
    </dgm:pt>
    <dgm:pt modelId="{6EA5DFB2-DA93-ED48-87E5-F2F5B0EDE8CD}" type="pres">
      <dgm:prSet presAssocID="{663325D9-7CBB-F74E-B7F8-F31DE3A49ED8}" presName="arrow" presStyleLbl="bgShp" presStyleIdx="0" presStyleCnt="1" custLinFactNeighborX="-456" custLinFactNeighborY="610"/>
      <dgm:spPr/>
    </dgm:pt>
    <dgm:pt modelId="{0FFE3CE0-929C-CC42-87D5-8FDFFAF026D9}" type="pres">
      <dgm:prSet presAssocID="{663325D9-7CBB-F74E-B7F8-F31DE3A49ED8}" presName="linearProcess" presStyleCnt="0"/>
      <dgm:spPr/>
    </dgm:pt>
    <dgm:pt modelId="{36E65059-A526-4848-9A8E-600BE3C4E4C0}" type="pres">
      <dgm:prSet presAssocID="{194324AB-353D-3047-A471-D4A64C9341CB}" presName="textNode" presStyleLbl="node1" presStyleIdx="0" presStyleCnt="3">
        <dgm:presLayoutVars>
          <dgm:bulletEnabled val="1"/>
        </dgm:presLayoutVars>
      </dgm:prSet>
      <dgm:spPr/>
    </dgm:pt>
    <dgm:pt modelId="{AD034B53-D755-4E4E-8A63-F483D30742D9}" type="pres">
      <dgm:prSet presAssocID="{394D8A3A-3BC7-0949-B544-654616B06065}" presName="sibTrans" presStyleCnt="0"/>
      <dgm:spPr/>
    </dgm:pt>
    <dgm:pt modelId="{1FE28FA8-269D-B040-8F22-CF7692A0AAED}" type="pres">
      <dgm:prSet presAssocID="{CA3859AF-D2B2-A14E-BB02-94CD1AE46CF5}" presName="textNode" presStyleLbl="node1" presStyleIdx="1" presStyleCnt="3">
        <dgm:presLayoutVars>
          <dgm:bulletEnabled val="1"/>
        </dgm:presLayoutVars>
      </dgm:prSet>
      <dgm:spPr/>
    </dgm:pt>
    <dgm:pt modelId="{3AE0A5F0-6AAE-E44C-B2EB-97A524346B24}" type="pres">
      <dgm:prSet presAssocID="{A44315A3-6402-F646-9FE4-FCE2E92F9B54}" presName="sibTrans" presStyleCnt="0"/>
      <dgm:spPr/>
    </dgm:pt>
    <dgm:pt modelId="{869B10D8-495A-E14D-9380-3C1AB84E43B1}" type="pres">
      <dgm:prSet presAssocID="{39C3018F-FDBD-7B4B-8A7C-A457DCF2D5B8}" presName="textNode" presStyleLbl="node1" presStyleIdx="2" presStyleCnt="3">
        <dgm:presLayoutVars>
          <dgm:bulletEnabled val="1"/>
        </dgm:presLayoutVars>
      </dgm:prSet>
      <dgm:spPr/>
    </dgm:pt>
  </dgm:ptLst>
  <dgm:cxnLst>
    <dgm:cxn modelId="{DEF14A13-AEB2-1F44-A56B-9D0AE45DA082}" type="presOf" srcId="{CA3859AF-D2B2-A14E-BB02-94CD1AE46CF5}" destId="{1FE28FA8-269D-B040-8F22-CF7692A0AAED}" srcOrd="0" destOrd="0" presId="urn:microsoft.com/office/officeart/2005/8/layout/hProcess9"/>
    <dgm:cxn modelId="{7FF9031C-9D2D-0B4B-9E18-EA61328BD6C8}" srcId="{663325D9-7CBB-F74E-B7F8-F31DE3A49ED8}" destId="{194324AB-353D-3047-A471-D4A64C9341CB}" srcOrd="0" destOrd="0" parTransId="{36AB7F9E-44A8-FB48-90C2-D57FEE35A3DA}" sibTransId="{394D8A3A-3BC7-0949-B544-654616B06065}"/>
    <dgm:cxn modelId="{E631E93A-873E-C044-9F2C-260D4A932653}" srcId="{663325D9-7CBB-F74E-B7F8-F31DE3A49ED8}" destId="{39C3018F-FDBD-7B4B-8A7C-A457DCF2D5B8}" srcOrd="2" destOrd="0" parTransId="{F7F5C375-8258-904A-B12B-A51EE912C008}" sibTransId="{F1A654C7-9F0E-094D-8A54-28A5AB665AC7}"/>
    <dgm:cxn modelId="{E31EEE7E-0F99-A94F-ACCB-A38C972AE7D1}" type="presOf" srcId="{39C3018F-FDBD-7B4B-8A7C-A457DCF2D5B8}" destId="{869B10D8-495A-E14D-9380-3C1AB84E43B1}" srcOrd="0" destOrd="0" presId="urn:microsoft.com/office/officeart/2005/8/layout/hProcess9"/>
    <dgm:cxn modelId="{0F1C68D1-C603-9049-A84A-332ADB4306DA}" type="presOf" srcId="{194324AB-353D-3047-A471-D4A64C9341CB}" destId="{36E65059-A526-4848-9A8E-600BE3C4E4C0}" srcOrd="0" destOrd="0" presId="urn:microsoft.com/office/officeart/2005/8/layout/hProcess9"/>
    <dgm:cxn modelId="{671261DA-5C41-9144-AB98-916C97B4CF25}" srcId="{663325D9-7CBB-F74E-B7F8-F31DE3A49ED8}" destId="{CA3859AF-D2B2-A14E-BB02-94CD1AE46CF5}" srcOrd="1" destOrd="0" parTransId="{8757AD88-782F-6440-8CFB-548C4BCAB112}" sibTransId="{A44315A3-6402-F646-9FE4-FCE2E92F9B54}"/>
    <dgm:cxn modelId="{C95084FE-5BC9-744F-AB70-D3965397472F}" type="presOf" srcId="{663325D9-7CBB-F74E-B7F8-F31DE3A49ED8}" destId="{BA34CC6A-97FE-E54C-AA00-4BF566EA4F95}" srcOrd="0" destOrd="0" presId="urn:microsoft.com/office/officeart/2005/8/layout/hProcess9"/>
    <dgm:cxn modelId="{1DF7115C-A28F-B842-BB4B-69D4B159A924}" type="presParOf" srcId="{BA34CC6A-97FE-E54C-AA00-4BF566EA4F95}" destId="{6EA5DFB2-DA93-ED48-87E5-F2F5B0EDE8CD}" srcOrd="0" destOrd="0" presId="urn:microsoft.com/office/officeart/2005/8/layout/hProcess9"/>
    <dgm:cxn modelId="{8CD8E2CF-C5F8-BF4B-95E0-C21B4385AFB3}" type="presParOf" srcId="{BA34CC6A-97FE-E54C-AA00-4BF566EA4F95}" destId="{0FFE3CE0-929C-CC42-87D5-8FDFFAF026D9}" srcOrd="1" destOrd="0" presId="urn:microsoft.com/office/officeart/2005/8/layout/hProcess9"/>
    <dgm:cxn modelId="{AA6ED9A2-FE7D-C04A-B054-2D5BB20BF70A}" type="presParOf" srcId="{0FFE3CE0-929C-CC42-87D5-8FDFFAF026D9}" destId="{36E65059-A526-4848-9A8E-600BE3C4E4C0}" srcOrd="0" destOrd="0" presId="urn:microsoft.com/office/officeart/2005/8/layout/hProcess9"/>
    <dgm:cxn modelId="{7A0F33DF-912A-AC45-BC95-73B8EFBD81DE}" type="presParOf" srcId="{0FFE3CE0-929C-CC42-87D5-8FDFFAF026D9}" destId="{AD034B53-D755-4E4E-8A63-F483D30742D9}" srcOrd="1" destOrd="0" presId="urn:microsoft.com/office/officeart/2005/8/layout/hProcess9"/>
    <dgm:cxn modelId="{3D39C525-A3CE-E640-A834-EA2457F28416}" type="presParOf" srcId="{0FFE3CE0-929C-CC42-87D5-8FDFFAF026D9}" destId="{1FE28FA8-269D-B040-8F22-CF7692A0AAED}" srcOrd="2" destOrd="0" presId="urn:microsoft.com/office/officeart/2005/8/layout/hProcess9"/>
    <dgm:cxn modelId="{B5A6B191-D2DC-7B43-9A05-74BA164230F0}" type="presParOf" srcId="{0FFE3CE0-929C-CC42-87D5-8FDFFAF026D9}" destId="{3AE0A5F0-6AAE-E44C-B2EB-97A524346B24}" srcOrd="3" destOrd="0" presId="urn:microsoft.com/office/officeart/2005/8/layout/hProcess9"/>
    <dgm:cxn modelId="{A7497975-FE77-964C-B750-E42D382957ED}" type="presParOf" srcId="{0FFE3CE0-929C-CC42-87D5-8FDFFAF026D9}" destId="{869B10D8-495A-E14D-9380-3C1AB84E43B1}"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B7A2EEA-A373-5F41-8207-7FA7A80B4D0B}"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it-IT"/>
        </a:p>
      </dgm:t>
    </dgm:pt>
    <dgm:pt modelId="{4313BCB3-E5F7-1B4D-935B-616915E0F6E7}">
      <dgm:prSet phldrT="[Testo]"/>
      <dgm:spPr>
        <a:solidFill>
          <a:schemeClr val="accent5">
            <a:lumMod val="75000"/>
          </a:schemeClr>
        </a:solidFill>
      </dgm:spPr>
      <dgm:t>
        <a:bodyPr/>
        <a:lstStyle/>
        <a:p>
          <a:r>
            <a:rPr lang="it-IT" dirty="0"/>
            <a:t>Liberal </a:t>
          </a:r>
          <a:r>
            <a:rPr lang="it-IT" dirty="0" err="1"/>
            <a:t>Constitutionalism</a:t>
          </a:r>
          <a:endParaRPr lang="it-IT" dirty="0"/>
        </a:p>
      </dgm:t>
    </dgm:pt>
    <dgm:pt modelId="{9FE5BF2F-F178-1141-A1A4-D4DF130176ED}" type="parTrans" cxnId="{4F492DD3-5D33-674F-8A22-30C994F3326A}">
      <dgm:prSet/>
      <dgm:spPr/>
      <dgm:t>
        <a:bodyPr/>
        <a:lstStyle/>
        <a:p>
          <a:endParaRPr lang="it-IT"/>
        </a:p>
      </dgm:t>
    </dgm:pt>
    <dgm:pt modelId="{A44BB091-EC0D-3444-B305-AD02AC8735EC}" type="sibTrans" cxnId="{4F492DD3-5D33-674F-8A22-30C994F3326A}">
      <dgm:prSet/>
      <dgm:spPr/>
      <dgm:t>
        <a:bodyPr/>
        <a:lstStyle/>
        <a:p>
          <a:endParaRPr lang="it-IT"/>
        </a:p>
      </dgm:t>
    </dgm:pt>
    <dgm:pt modelId="{5525A345-4A55-7445-B5BE-D5E29C4B0597}">
      <dgm:prSet phldrT="[Testo]"/>
      <dgm:spPr>
        <a:blipFill rotWithShape="0">
          <a:blip xmlns:r="http://schemas.openxmlformats.org/officeDocument/2006/relationships" r:embed="rId1"/>
          <a:tile tx="0" ty="0" sx="100000" sy="100000" flip="none" algn="tl"/>
        </a:blipFill>
      </dgm:spPr>
      <dgm:t>
        <a:bodyPr/>
        <a:lstStyle/>
        <a:p>
          <a:r>
            <a:rPr lang="it-IT" dirty="0">
              <a:solidFill>
                <a:schemeClr val="bg1"/>
              </a:solidFill>
            </a:rPr>
            <a:t>State and Society</a:t>
          </a:r>
        </a:p>
      </dgm:t>
    </dgm:pt>
    <dgm:pt modelId="{D3B148F4-F4A4-D045-BD8D-39670EE91967}" type="parTrans" cxnId="{28129C82-A3F1-8841-90C0-CABB1CB114CD}">
      <dgm:prSet/>
      <dgm:spPr/>
      <dgm:t>
        <a:bodyPr/>
        <a:lstStyle/>
        <a:p>
          <a:endParaRPr lang="it-IT"/>
        </a:p>
      </dgm:t>
    </dgm:pt>
    <dgm:pt modelId="{FC351A67-8832-8D45-9F59-2716697D0D76}" type="sibTrans" cxnId="{28129C82-A3F1-8841-90C0-CABB1CB114CD}">
      <dgm:prSet/>
      <dgm:spPr/>
      <dgm:t>
        <a:bodyPr/>
        <a:lstStyle/>
        <a:p>
          <a:endParaRPr lang="it-IT"/>
        </a:p>
      </dgm:t>
    </dgm:pt>
    <dgm:pt modelId="{48CD9D5E-6A3D-6344-B3CE-CF065799603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Individualism</a:t>
          </a:r>
          <a:r>
            <a:rPr lang="it-IT" dirty="0"/>
            <a:t> - </a:t>
          </a:r>
          <a:r>
            <a:rPr lang="it-IT" dirty="0" err="1"/>
            <a:t>Bourgeousie</a:t>
          </a:r>
          <a:endParaRPr lang="it-IT" dirty="0"/>
        </a:p>
      </dgm:t>
    </dgm:pt>
    <dgm:pt modelId="{4C631B12-74E7-8743-A670-6D6B95037532}" type="parTrans" cxnId="{C09396C1-0235-9244-AC87-C1E68D8A7E8B}">
      <dgm:prSet/>
      <dgm:spPr/>
      <dgm:t>
        <a:bodyPr/>
        <a:lstStyle/>
        <a:p>
          <a:endParaRPr lang="it-IT"/>
        </a:p>
      </dgm:t>
    </dgm:pt>
    <dgm:pt modelId="{580C50BD-3ACA-EC44-B5C6-CEA68973B41A}" type="sibTrans" cxnId="{C09396C1-0235-9244-AC87-C1E68D8A7E8B}">
      <dgm:prSet/>
      <dgm:spPr/>
      <dgm:t>
        <a:bodyPr/>
        <a:lstStyle/>
        <a:p>
          <a:endParaRPr lang="it-IT"/>
        </a:p>
      </dgm:t>
    </dgm:pt>
    <dgm:pt modelId="{DE4EF5B5-0AFC-244F-B02A-D457BD1A3B9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Negative </a:t>
          </a:r>
          <a:r>
            <a:rPr lang="it-IT" dirty="0" err="1"/>
            <a:t>Rights</a:t>
          </a:r>
          <a:endParaRPr lang="it-IT" dirty="0"/>
        </a:p>
      </dgm:t>
    </dgm:pt>
    <dgm:pt modelId="{A85241F3-795E-3442-A929-A62A9D6ECEA3}" type="parTrans" cxnId="{7703B224-AEF7-F04E-875B-8AA20AAF57D4}">
      <dgm:prSet/>
      <dgm:spPr/>
      <dgm:t>
        <a:bodyPr/>
        <a:lstStyle/>
        <a:p>
          <a:endParaRPr lang="it-IT"/>
        </a:p>
      </dgm:t>
    </dgm:pt>
    <dgm:pt modelId="{44D43496-31FD-9244-AA9C-73A448CF864C}" type="sibTrans" cxnId="{7703B224-AEF7-F04E-875B-8AA20AAF57D4}">
      <dgm:prSet/>
      <dgm:spPr/>
      <dgm:t>
        <a:bodyPr/>
        <a:lstStyle/>
        <a:p>
          <a:endParaRPr lang="it-IT"/>
        </a:p>
      </dgm:t>
    </dgm:pt>
    <dgm:pt modelId="{C470A51C-A625-3547-ADC6-0007D4F68FBB}">
      <dgm:prSet phldrT="[Testo]"/>
      <dgm:spPr>
        <a:blipFill rotWithShape="0">
          <a:blip xmlns:r="http://schemas.openxmlformats.org/officeDocument/2006/relationships" r:embed="rId1"/>
          <a:tile tx="0" ty="0" sx="100000" sy="100000" flip="none" algn="tl"/>
        </a:blipFill>
      </dgm:spPr>
      <dgm:t>
        <a:bodyPr/>
        <a:lstStyle/>
        <a:p>
          <a:r>
            <a:rPr lang="it-IT" dirty="0" err="1">
              <a:solidFill>
                <a:schemeClr val="bg1"/>
              </a:solidFill>
            </a:rPr>
            <a:t>Constitution</a:t>
          </a:r>
          <a:r>
            <a:rPr lang="it-IT" dirty="0">
              <a:solidFill>
                <a:schemeClr val="bg1"/>
              </a:solidFill>
            </a:rPr>
            <a:t> </a:t>
          </a:r>
          <a:r>
            <a:rPr lang="it-IT" dirty="0" err="1">
              <a:solidFill>
                <a:schemeClr val="bg1"/>
              </a:solidFill>
            </a:rPr>
            <a:t>as</a:t>
          </a:r>
          <a:r>
            <a:rPr lang="it-IT" dirty="0">
              <a:solidFill>
                <a:schemeClr val="bg1"/>
              </a:solidFill>
            </a:rPr>
            <a:t> Mere Limit</a:t>
          </a:r>
        </a:p>
      </dgm:t>
    </dgm:pt>
    <dgm:pt modelId="{47998B85-42CF-5742-B18C-A80453A72932}" type="parTrans" cxnId="{84300FE5-E621-2148-A4A5-DB8B3FC11C48}">
      <dgm:prSet/>
      <dgm:spPr/>
      <dgm:t>
        <a:bodyPr/>
        <a:lstStyle/>
        <a:p>
          <a:endParaRPr lang="it-IT"/>
        </a:p>
      </dgm:t>
    </dgm:pt>
    <dgm:pt modelId="{59D51847-8C46-7A47-9E1D-4994B97B0E6F}" type="sibTrans" cxnId="{84300FE5-E621-2148-A4A5-DB8B3FC11C48}">
      <dgm:prSet/>
      <dgm:spPr/>
      <dgm:t>
        <a:bodyPr/>
        <a:lstStyle/>
        <a:p>
          <a:endParaRPr lang="it-IT"/>
        </a:p>
      </dgm:t>
    </dgm:pt>
    <dgm:pt modelId="{C748A45E-DB24-BA47-B085-95B7075CC076}">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Rule</a:t>
          </a:r>
          <a:r>
            <a:rPr lang="it-IT" dirty="0"/>
            <a:t> of Law</a:t>
          </a:r>
        </a:p>
      </dgm:t>
    </dgm:pt>
    <dgm:pt modelId="{C9EAA692-0B86-0B45-8B36-004959245D34}" type="parTrans" cxnId="{D62BF86C-D44F-E14A-B134-D2876762968C}">
      <dgm:prSet/>
      <dgm:spPr/>
      <dgm:t>
        <a:bodyPr/>
        <a:lstStyle/>
        <a:p>
          <a:endParaRPr lang="it-IT"/>
        </a:p>
      </dgm:t>
    </dgm:pt>
    <dgm:pt modelId="{CC4B1180-5299-EC44-A385-A67781EEEEA2}" type="sibTrans" cxnId="{D62BF86C-D44F-E14A-B134-D2876762968C}">
      <dgm:prSet/>
      <dgm:spPr/>
      <dgm:t>
        <a:bodyPr/>
        <a:lstStyle/>
        <a:p>
          <a:pPr rtl="0"/>
          <a:endParaRPr lang="it-IT"/>
        </a:p>
      </dgm:t>
    </dgm:pt>
    <dgm:pt modelId="{005FA58C-EC4F-944F-A4CC-CD46FF38F488}" type="pres">
      <dgm:prSet presAssocID="{8B7A2EEA-A373-5F41-8207-7FA7A80B4D0B}" presName="diagram" presStyleCnt="0">
        <dgm:presLayoutVars>
          <dgm:chPref val="1"/>
          <dgm:dir/>
          <dgm:animOne val="branch"/>
          <dgm:animLvl val="lvl"/>
          <dgm:resizeHandles val="exact"/>
        </dgm:presLayoutVars>
      </dgm:prSet>
      <dgm:spPr/>
    </dgm:pt>
    <dgm:pt modelId="{11CC501F-0D24-4146-996C-D08F90BEF279}" type="pres">
      <dgm:prSet presAssocID="{4313BCB3-E5F7-1B4D-935B-616915E0F6E7}" presName="root1" presStyleCnt="0"/>
      <dgm:spPr/>
    </dgm:pt>
    <dgm:pt modelId="{86B72DED-7B0F-A649-A217-9D3CAA5C7662}" type="pres">
      <dgm:prSet presAssocID="{4313BCB3-E5F7-1B4D-935B-616915E0F6E7}" presName="LevelOneTextNode" presStyleLbl="node0" presStyleIdx="0" presStyleCnt="1">
        <dgm:presLayoutVars>
          <dgm:chPref val="3"/>
        </dgm:presLayoutVars>
      </dgm:prSet>
      <dgm:spPr/>
    </dgm:pt>
    <dgm:pt modelId="{BBCC8442-BA6E-5A47-8318-37E97227A8B2}" type="pres">
      <dgm:prSet presAssocID="{4313BCB3-E5F7-1B4D-935B-616915E0F6E7}" presName="level2hierChild" presStyleCnt="0"/>
      <dgm:spPr/>
    </dgm:pt>
    <dgm:pt modelId="{588EA860-30AD-154E-B576-AA0ED4A92990}" type="pres">
      <dgm:prSet presAssocID="{D3B148F4-F4A4-D045-BD8D-39670EE91967}" presName="conn2-1" presStyleLbl="parChTrans1D2" presStyleIdx="0" presStyleCnt="2"/>
      <dgm:spPr/>
    </dgm:pt>
    <dgm:pt modelId="{65E446D6-A156-0143-9CC1-76B65EB08EAA}" type="pres">
      <dgm:prSet presAssocID="{D3B148F4-F4A4-D045-BD8D-39670EE91967}" presName="connTx" presStyleLbl="parChTrans1D2" presStyleIdx="0" presStyleCnt="2"/>
      <dgm:spPr/>
    </dgm:pt>
    <dgm:pt modelId="{7907870B-27C9-3B4B-B8E6-FF196BA007BE}" type="pres">
      <dgm:prSet presAssocID="{5525A345-4A55-7445-B5BE-D5E29C4B0597}" presName="root2" presStyleCnt="0"/>
      <dgm:spPr/>
    </dgm:pt>
    <dgm:pt modelId="{92148D5D-63F5-6F45-BFB0-DD630DB34EF1}" type="pres">
      <dgm:prSet presAssocID="{5525A345-4A55-7445-B5BE-D5E29C4B0597}" presName="LevelTwoTextNode" presStyleLbl="node2" presStyleIdx="0" presStyleCnt="2">
        <dgm:presLayoutVars>
          <dgm:chPref val="3"/>
        </dgm:presLayoutVars>
      </dgm:prSet>
      <dgm:spPr/>
    </dgm:pt>
    <dgm:pt modelId="{48A04D4E-B438-4C41-B03C-3FC235DE69A4}" type="pres">
      <dgm:prSet presAssocID="{5525A345-4A55-7445-B5BE-D5E29C4B0597}" presName="level3hierChild" presStyleCnt="0"/>
      <dgm:spPr/>
    </dgm:pt>
    <dgm:pt modelId="{547DC209-7080-AF46-98F4-9456B8AE9A40}" type="pres">
      <dgm:prSet presAssocID="{4C631B12-74E7-8743-A670-6D6B95037532}" presName="conn2-1" presStyleLbl="parChTrans1D3" presStyleIdx="0" presStyleCnt="3"/>
      <dgm:spPr/>
    </dgm:pt>
    <dgm:pt modelId="{2CF88EE3-B386-6940-A800-46A45B9F6F23}" type="pres">
      <dgm:prSet presAssocID="{4C631B12-74E7-8743-A670-6D6B95037532}" presName="connTx" presStyleLbl="parChTrans1D3" presStyleIdx="0" presStyleCnt="3"/>
      <dgm:spPr/>
    </dgm:pt>
    <dgm:pt modelId="{B86670BE-BB3B-094B-9885-4261FECE9EE8}" type="pres">
      <dgm:prSet presAssocID="{48CD9D5E-6A3D-6344-B3CE-CF0657996034}" presName="root2" presStyleCnt="0"/>
      <dgm:spPr/>
    </dgm:pt>
    <dgm:pt modelId="{8B770FAB-EA96-DA4F-BDEF-83F47C75788B}" type="pres">
      <dgm:prSet presAssocID="{48CD9D5E-6A3D-6344-B3CE-CF0657996034}" presName="LevelTwoTextNode" presStyleLbl="node3" presStyleIdx="0" presStyleCnt="3">
        <dgm:presLayoutVars>
          <dgm:chPref val="3"/>
        </dgm:presLayoutVars>
      </dgm:prSet>
      <dgm:spPr/>
    </dgm:pt>
    <dgm:pt modelId="{229DF253-85C0-3F4B-AE7B-45B809145448}" type="pres">
      <dgm:prSet presAssocID="{48CD9D5E-6A3D-6344-B3CE-CF0657996034}" presName="level3hierChild" presStyleCnt="0"/>
      <dgm:spPr/>
    </dgm:pt>
    <dgm:pt modelId="{E4DBC738-3C85-5D42-9B1C-BC71BC1C6151}" type="pres">
      <dgm:prSet presAssocID="{A85241F3-795E-3442-A929-A62A9D6ECEA3}" presName="conn2-1" presStyleLbl="parChTrans1D3" presStyleIdx="1" presStyleCnt="3"/>
      <dgm:spPr/>
    </dgm:pt>
    <dgm:pt modelId="{A4F93224-821D-A642-9CFA-20DDC98BE59C}" type="pres">
      <dgm:prSet presAssocID="{A85241F3-795E-3442-A929-A62A9D6ECEA3}" presName="connTx" presStyleLbl="parChTrans1D3" presStyleIdx="1" presStyleCnt="3"/>
      <dgm:spPr/>
    </dgm:pt>
    <dgm:pt modelId="{469CAD81-5D81-B446-AB46-3AE47F532F4F}" type="pres">
      <dgm:prSet presAssocID="{DE4EF5B5-0AFC-244F-B02A-D457BD1A3B95}" presName="root2" presStyleCnt="0"/>
      <dgm:spPr/>
    </dgm:pt>
    <dgm:pt modelId="{78FF5831-173A-2346-9FF6-F27B0EBC77DE}" type="pres">
      <dgm:prSet presAssocID="{DE4EF5B5-0AFC-244F-B02A-D457BD1A3B95}" presName="LevelTwoTextNode" presStyleLbl="node3" presStyleIdx="1" presStyleCnt="3">
        <dgm:presLayoutVars>
          <dgm:chPref val="3"/>
        </dgm:presLayoutVars>
      </dgm:prSet>
      <dgm:spPr/>
    </dgm:pt>
    <dgm:pt modelId="{6B4D75B2-F96A-4F4D-919B-3906FD75EFD6}" type="pres">
      <dgm:prSet presAssocID="{DE4EF5B5-0AFC-244F-B02A-D457BD1A3B95}" presName="level3hierChild" presStyleCnt="0"/>
      <dgm:spPr/>
    </dgm:pt>
    <dgm:pt modelId="{A65DC021-9E0B-184A-819A-3275CBB59F8C}" type="pres">
      <dgm:prSet presAssocID="{47998B85-42CF-5742-B18C-A80453A72932}" presName="conn2-1" presStyleLbl="parChTrans1D2" presStyleIdx="1" presStyleCnt="2"/>
      <dgm:spPr/>
    </dgm:pt>
    <dgm:pt modelId="{FD0C8518-BE91-034D-BEC4-74EA8161B297}" type="pres">
      <dgm:prSet presAssocID="{47998B85-42CF-5742-B18C-A80453A72932}" presName="connTx" presStyleLbl="parChTrans1D2" presStyleIdx="1" presStyleCnt="2"/>
      <dgm:spPr/>
    </dgm:pt>
    <dgm:pt modelId="{502FC817-5631-554C-BF98-73D7274F2EE0}" type="pres">
      <dgm:prSet presAssocID="{C470A51C-A625-3547-ADC6-0007D4F68FBB}" presName="root2" presStyleCnt="0"/>
      <dgm:spPr/>
    </dgm:pt>
    <dgm:pt modelId="{D736FFC8-1CB3-CE40-A4BD-1ABFE81A3A55}" type="pres">
      <dgm:prSet presAssocID="{C470A51C-A625-3547-ADC6-0007D4F68FBB}" presName="LevelTwoTextNode" presStyleLbl="node2" presStyleIdx="1" presStyleCnt="2">
        <dgm:presLayoutVars>
          <dgm:chPref val="3"/>
        </dgm:presLayoutVars>
      </dgm:prSet>
      <dgm:spPr/>
    </dgm:pt>
    <dgm:pt modelId="{CCF7613D-ED7D-5D41-BA71-8E83163A92B8}" type="pres">
      <dgm:prSet presAssocID="{C470A51C-A625-3547-ADC6-0007D4F68FBB}" presName="level3hierChild" presStyleCnt="0"/>
      <dgm:spPr/>
    </dgm:pt>
    <dgm:pt modelId="{983A0749-7A83-D34D-9CA6-1D95A45E714A}" type="pres">
      <dgm:prSet presAssocID="{C9EAA692-0B86-0B45-8B36-004959245D34}" presName="conn2-1" presStyleLbl="parChTrans1D3" presStyleIdx="2" presStyleCnt="3"/>
      <dgm:spPr/>
    </dgm:pt>
    <dgm:pt modelId="{4F7E3E2B-4D1D-5947-BDAD-559006EAD6C6}" type="pres">
      <dgm:prSet presAssocID="{C9EAA692-0B86-0B45-8B36-004959245D34}" presName="connTx" presStyleLbl="parChTrans1D3" presStyleIdx="2" presStyleCnt="3"/>
      <dgm:spPr/>
    </dgm:pt>
    <dgm:pt modelId="{87871CE6-A8D0-3B45-B830-ABE4B76A6682}" type="pres">
      <dgm:prSet presAssocID="{C748A45E-DB24-BA47-B085-95B7075CC076}" presName="root2" presStyleCnt="0"/>
      <dgm:spPr/>
    </dgm:pt>
    <dgm:pt modelId="{8948CB9D-5DA5-624D-A216-3538503317C3}" type="pres">
      <dgm:prSet presAssocID="{C748A45E-DB24-BA47-B085-95B7075CC076}" presName="LevelTwoTextNode" presStyleLbl="node3" presStyleIdx="2" presStyleCnt="3">
        <dgm:presLayoutVars>
          <dgm:chPref val="3"/>
        </dgm:presLayoutVars>
      </dgm:prSet>
      <dgm:spPr/>
    </dgm:pt>
    <dgm:pt modelId="{80BE256E-33EB-0E41-8924-707E1929855C}" type="pres">
      <dgm:prSet presAssocID="{C748A45E-DB24-BA47-B085-95B7075CC076}" presName="level3hierChild" presStyleCnt="0"/>
      <dgm:spPr/>
    </dgm:pt>
  </dgm:ptLst>
  <dgm:cxnLst>
    <dgm:cxn modelId="{7703B224-AEF7-F04E-875B-8AA20AAF57D4}" srcId="{5525A345-4A55-7445-B5BE-D5E29C4B0597}" destId="{DE4EF5B5-0AFC-244F-B02A-D457BD1A3B95}" srcOrd="1" destOrd="0" parTransId="{A85241F3-795E-3442-A929-A62A9D6ECEA3}" sibTransId="{44D43496-31FD-9244-AA9C-73A448CF864C}"/>
    <dgm:cxn modelId="{16E16526-C95B-F449-87C2-4B54EA2E1E57}" type="presOf" srcId="{C470A51C-A625-3547-ADC6-0007D4F68FBB}" destId="{D736FFC8-1CB3-CE40-A4BD-1ABFE81A3A55}" srcOrd="0" destOrd="0" presId="urn:microsoft.com/office/officeart/2005/8/layout/hierarchy2"/>
    <dgm:cxn modelId="{BCC77E40-131D-9D4A-A9B2-9D1CDA5D4747}" type="presOf" srcId="{47998B85-42CF-5742-B18C-A80453A72932}" destId="{FD0C8518-BE91-034D-BEC4-74EA8161B297}" srcOrd="1" destOrd="0" presId="urn:microsoft.com/office/officeart/2005/8/layout/hierarchy2"/>
    <dgm:cxn modelId="{E3545948-D654-2946-BF98-CDBD0EE56194}" type="presOf" srcId="{4C631B12-74E7-8743-A670-6D6B95037532}" destId="{547DC209-7080-AF46-98F4-9456B8AE9A40}" srcOrd="0" destOrd="0" presId="urn:microsoft.com/office/officeart/2005/8/layout/hierarchy2"/>
    <dgm:cxn modelId="{21338561-2F35-5A47-B0B6-E473FC6ED0CB}" type="presOf" srcId="{5525A345-4A55-7445-B5BE-D5E29C4B0597}" destId="{92148D5D-63F5-6F45-BFB0-DD630DB34EF1}" srcOrd="0" destOrd="0" presId="urn:microsoft.com/office/officeart/2005/8/layout/hierarchy2"/>
    <dgm:cxn modelId="{FCB07A63-CBB1-ED45-A57E-CF77AC925491}" type="presOf" srcId="{C748A45E-DB24-BA47-B085-95B7075CC076}" destId="{8948CB9D-5DA5-624D-A216-3538503317C3}" srcOrd="0" destOrd="0" presId="urn:microsoft.com/office/officeart/2005/8/layout/hierarchy2"/>
    <dgm:cxn modelId="{D62BF86C-D44F-E14A-B134-D2876762968C}" srcId="{C470A51C-A625-3547-ADC6-0007D4F68FBB}" destId="{C748A45E-DB24-BA47-B085-95B7075CC076}" srcOrd="0" destOrd="0" parTransId="{C9EAA692-0B86-0B45-8B36-004959245D34}" sibTransId="{CC4B1180-5299-EC44-A385-A67781EEEEA2}"/>
    <dgm:cxn modelId="{F9FAA47A-A4A6-C941-8572-40B60CEC480F}" type="presOf" srcId="{C9EAA692-0B86-0B45-8B36-004959245D34}" destId="{4F7E3E2B-4D1D-5947-BDAD-559006EAD6C6}" srcOrd="1" destOrd="0" presId="urn:microsoft.com/office/officeart/2005/8/layout/hierarchy2"/>
    <dgm:cxn modelId="{28129C82-A3F1-8841-90C0-CABB1CB114CD}" srcId="{4313BCB3-E5F7-1B4D-935B-616915E0F6E7}" destId="{5525A345-4A55-7445-B5BE-D5E29C4B0597}" srcOrd="0" destOrd="0" parTransId="{D3B148F4-F4A4-D045-BD8D-39670EE91967}" sibTransId="{FC351A67-8832-8D45-9F59-2716697D0D76}"/>
    <dgm:cxn modelId="{8B041788-A00E-674A-AAB2-7ADAD6E24755}" type="presOf" srcId="{4C631B12-74E7-8743-A670-6D6B95037532}" destId="{2CF88EE3-B386-6940-A800-46A45B9F6F23}" srcOrd="1" destOrd="0" presId="urn:microsoft.com/office/officeart/2005/8/layout/hierarchy2"/>
    <dgm:cxn modelId="{7276FC96-A0C9-284D-A6FA-4B1020F4B452}" type="presOf" srcId="{4313BCB3-E5F7-1B4D-935B-616915E0F6E7}" destId="{86B72DED-7B0F-A649-A217-9D3CAA5C7662}" srcOrd="0" destOrd="0" presId="urn:microsoft.com/office/officeart/2005/8/layout/hierarchy2"/>
    <dgm:cxn modelId="{E87CEF97-3A76-4445-85AA-0F8B00C5A28F}" type="presOf" srcId="{47998B85-42CF-5742-B18C-A80453A72932}" destId="{A65DC021-9E0B-184A-819A-3275CBB59F8C}" srcOrd="0" destOrd="0" presId="urn:microsoft.com/office/officeart/2005/8/layout/hierarchy2"/>
    <dgm:cxn modelId="{A79376A0-C328-8749-9EFF-3F89C3C0505A}" type="presOf" srcId="{8B7A2EEA-A373-5F41-8207-7FA7A80B4D0B}" destId="{005FA58C-EC4F-944F-A4CC-CD46FF38F488}" srcOrd="0" destOrd="0" presId="urn:microsoft.com/office/officeart/2005/8/layout/hierarchy2"/>
    <dgm:cxn modelId="{6F40DCA5-5B29-484B-AB72-5F49B047944B}" type="presOf" srcId="{C9EAA692-0B86-0B45-8B36-004959245D34}" destId="{983A0749-7A83-D34D-9CA6-1D95A45E714A}" srcOrd="0" destOrd="0" presId="urn:microsoft.com/office/officeart/2005/8/layout/hierarchy2"/>
    <dgm:cxn modelId="{D96E46B2-85C5-534D-BF74-93AD64E3A99B}" type="presOf" srcId="{D3B148F4-F4A4-D045-BD8D-39670EE91967}" destId="{588EA860-30AD-154E-B576-AA0ED4A92990}" srcOrd="0" destOrd="0" presId="urn:microsoft.com/office/officeart/2005/8/layout/hierarchy2"/>
    <dgm:cxn modelId="{984BBBC0-97DC-1A40-BDDE-451DE61A2784}" type="presOf" srcId="{A85241F3-795E-3442-A929-A62A9D6ECEA3}" destId="{A4F93224-821D-A642-9CFA-20DDC98BE59C}" srcOrd="1" destOrd="0" presId="urn:microsoft.com/office/officeart/2005/8/layout/hierarchy2"/>
    <dgm:cxn modelId="{C09396C1-0235-9244-AC87-C1E68D8A7E8B}" srcId="{5525A345-4A55-7445-B5BE-D5E29C4B0597}" destId="{48CD9D5E-6A3D-6344-B3CE-CF0657996034}" srcOrd="0" destOrd="0" parTransId="{4C631B12-74E7-8743-A670-6D6B95037532}" sibTransId="{580C50BD-3ACA-EC44-B5C6-CEA68973B41A}"/>
    <dgm:cxn modelId="{DB0A9CC7-2CAE-FF4C-B259-3A9F4704CD61}" type="presOf" srcId="{48CD9D5E-6A3D-6344-B3CE-CF0657996034}" destId="{8B770FAB-EA96-DA4F-BDEF-83F47C75788B}" srcOrd="0" destOrd="0" presId="urn:microsoft.com/office/officeart/2005/8/layout/hierarchy2"/>
    <dgm:cxn modelId="{54B108D0-601D-4449-B71D-F89A6B607C40}" type="presOf" srcId="{DE4EF5B5-0AFC-244F-B02A-D457BD1A3B95}" destId="{78FF5831-173A-2346-9FF6-F27B0EBC77DE}" srcOrd="0" destOrd="0" presId="urn:microsoft.com/office/officeart/2005/8/layout/hierarchy2"/>
    <dgm:cxn modelId="{4F492DD3-5D33-674F-8A22-30C994F3326A}" srcId="{8B7A2EEA-A373-5F41-8207-7FA7A80B4D0B}" destId="{4313BCB3-E5F7-1B4D-935B-616915E0F6E7}" srcOrd="0" destOrd="0" parTransId="{9FE5BF2F-F178-1141-A1A4-D4DF130176ED}" sibTransId="{A44BB091-EC0D-3444-B305-AD02AC8735EC}"/>
    <dgm:cxn modelId="{A05C81D7-AA79-FC43-B34E-B92D790C8B1F}" type="presOf" srcId="{A85241F3-795E-3442-A929-A62A9D6ECEA3}" destId="{E4DBC738-3C85-5D42-9B1C-BC71BC1C6151}" srcOrd="0" destOrd="0" presId="urn:microsoft.com/office/officeart/2005/8/layout/hierarchy2"/>
    <dgm:cxn modelId="{84300FE5-E621-2148-A4A5-DB8B3FC11C48}" srcId="{4313BCB3-E5F7-1B4D-935B-616915E0F6E7}" destId="{C470A51C-A625-3547-ADC6-0007D4F68FBB}" srcOrd="1" destOrd="0" parTransId="{47998B85-42CF-5742-B18C-A80453A72932}" sibTransId="{59D51847-8C46-7A47-9E1D-4994B97B0E6F}"/>
    <dgm:cxn modelId="{4E7032EA-B2DD-0F48-B58B-A9E88ECC29A3}" type="presOf" srcId="{D3B148F4-F4A4-D045-BD8D-39670EE91967}" destId="{65E446D6-A156-0143-9CC1-76B65EB08EAA}" srcOrd="1" destOrd="0" presId="urn:microsoft.com/office/officeart/2005/8/layout/hierarchy2"/>
    <dgm:cxn modelId="{253654FC-1B37-D148-9D25-534BC375A12C}" type="presParOf" srcId="{005FA58C-EC4F-944F-A4CC-CD46FF38F488}" destId="{11CC501F-0D24-4146-996C-D08F90BEF279}" srcOrd="0" destOrd="0" presId="urn:microsoft.com/office/officeart/2005/8/layout/hierarchy2"/>
    <dgm:cxn modelId="{CAD5C243-3802-5A46-885E-5F0B3A681A91}" type="presParOf" srcId="{11CC501F-0D24-4146-996C-D08F90BEF279}" destId="{86B72DED-7B0F-A649-A217-9D3CAA5C7662}" srcOrd="0" destOrd="0" presId="urn:microsoft.com/office/officeart/2005/8/layout/hierarchy2"/>
    <dgm:cxn modelId="{ABC84FBC-D0A0-C94E-8451-54EC2F0D6979}" type="presParOf" srcId="{11CC501F-0D24-4146-996C-D08F90BEF279}" destId="{BBCC8442-BA6E-5A47-8318-37E97227A8B2}" srcOrd="1" destOrd="0" presId="urn:microsoft.com/office/officeart/2005/8/layout/hierarchy2"/>
    <dgm:cxn modelId="{4A7310A1-B65F-B541-83BF-FACDB9B0C6DB}" type="presParOf" srcId="{BBCC8442-BA6E-5A47-8318-37E97227A8B2}" destId="{588EA860-30AD-154E-B576-AA0ED4A92990}" srcOrd="0" destOrd="0" presId="urn:microsoft.com/office/officeart/2005/8/layout/hierarchy2"/>
    <dgm:cxn modelId="{E5618A2C-6552-A347-B257-86B0E18707C9}" type="presParOf" srcId="{588EA860-30AD-154E-B576-AA0ED4A92990}" destId="{65E446D6-A156-0143-9CC1-76B65EB08EAA}" srcOrd="0" destOrd="0" presId="urn:microsoft.com/office/officeart/2005/8/layout/hierarchy2"/>
    <dgm:cxn modelId="{CD35937D-6A91-2A46-A942-C08B8E98021B}" type="presParOf" srcId="{BBCC8442-BA6E-5A47-8318-37E97227A8B2}" destId="{7907870B-27C9-3B4B-B8E6-FF196BA007BE}" srcOrd="1" destOrd="0" presId="urn:microsoft.com/office/officeart/2005/8/layout/hierarchy2"/>
    <dgm:cxn modelId="{B95366CF-71B8-1F4A-9B0A-E24F90BDB476}" type="presParOf" srcId="{7907870B-27C9-3B4B-B8E6-FF196BA007BE}" destId="{92148D5D-63F5-6F45-BFB0-DD630DB34EF1}" srcOrd="0" destOrd="0" presId="urn:microsoft.com/office/officeart/2005/8/layout/hierarchy2"/>
    <dgm:cxn modelId="{6144ED00-B7FA-8E44-BA40-4FC679E9A3B2}" type="presParOf" srcId="{7907870B-27C9-3B4B-B8E6-FF196BA007BE}" destId="{48A04D4E-B438-4C41-B03C-3FC235DE69A4}" srcOrd="1" destOrd="0" presId="urn:microsoft.com/office/officeart/2005/8/layout/hierarchy2"/>
    <dgm:cxn modelId="{D305E71D-F21C-FB43-8BEE-1D0AF598AAAC}" type="presParOf" srcId="{48A04D4E-B438-4C41-B03C-3FC235DE69A4}" destId="{547DC209-7080-AF46-98F4-9456B8AE9A40}" srcOrd="0" destOrd="0" presId="urn:microsoft.com/office/officeart/2005/8/layout/hierarchy2"/>
    <dgm:cxn modelId="{9FD45F5A-106C-F246-B1E5-499641A8BAB1}" type="presParOf" srcId="{547DC209-7080-AF46-98F4-9456B8AE9A40}" destId="{2CF88EE3-B386-6940-A800-46A45B9F6F23}" srcOrd="0" destOrd="0" presId="urn:microsoft.com/office/officeart/2005/8/layout/hierarchy2"/>
    <dgm:cxn modelId="{2D82F1B4-5CF4-CF41-A74C-8E5AC61F50B5}" type="presParOf" srcId="{48A04D4E-B438-4C41-B03C-3FC235DE69A4}" destId="{B86670BE-BB3B-094B-9885-4261FECE9EE8}" srcOrd="1" destOrd="0" presId="urn:microsoft.com/office/officeart/2005/8/layout/hierarchy2"/>
    <dgm:cxn modelId="{48C86D5A-637F-1342-ABC2-C9EC3A34D6C1}" type="presParOf" srcId="{B86670BE-BB3B-094B-9885-4261FECE9EE8}" destId="{8B770FAB-EA96-DA4F-BDEF-83F47C75788B}" srcOrd="0" destOrd="0" presId="urn:microsoft.com/office/officeart/2005/8/layout/hierarchy2"/>
    <dgm:cxn modelId="{2D8A0767-1A7B-984D-A2D6-81017D6C91E9}" type="presParOf" srcId="{B86670BE-BB3B-094B-9885-4261FECE9EE8}" destId="{229DF253-85C0-3F4B-AE7B-45B809145448}" srcOrd="1" destOrd="0" presId="urn:microsoft.com/office/officeart/2005/8/layout/hierarchy2"/>
    <dgm:cxn modelId="{0144E191-973B-A04D-B245-5A80AFDC1546}" type="presParOf" srcId="{48A04D4E-B438-4C41-B03C-3FC235DE69A4}" destId="{E4DBC738-3C85-5D42-9B1C-BC71BC1C6151}" srcOrd="2" destOrd="0" presId="urn:microsoft.com/office/officeart/2005/8/layout/hierarchy2"/>
    <dgm:cxn modelId="{79E5A529-DFCF-0944-9BF4-38FA330CCF62}" type="presParOf" srcId="{E4DBC738-3C85-5D42-9B1C-BC71BC1C6151}" destId="{A4F93224-821D-A642-9CFA-20DDC98BE59C}" srcOrd="0" destOrd="0" presId="urn:microsoft.com/office/officeart/2005/8/layout/hierarchy2"/>
    <dgm:cxn modelId="{1C037B74-D7D1-3847-AFB4-A3038C560DD2}" type="presParOf" srcId="{48A04D4E-B438-4C41-B03C-3FC235DE69A4}" destId="{469CAD81-5D81-B446-AB46-3AE47F532F4F}" srcOrd="3" destOrd="0" presId="urn:microsoft.com/office/officeart/2005/8/layout/hierarchy2"/>
    <dgm:cxn modelId="{56776EF8-0A6B-A646-97E5-706F7E7566B3}" type="presParOf" srcId="{469CAD81-5D81-B446-AB46-3AE47F532F4F}" destId="{78FF5831-173A-2346-9FF6-F27B0EBC77DE}" srcOrd="0" destOrd="0" presId="urn:microsoft.com/office/officeart/2005/8/layout/hierarchy2"/>
    <dgm:cxn modelId="{DB33D5DB-B4E6-9E49-9A90-CECCB2CCBACD}" type="presParOf" srcId="{469CAD81-5D81-B446-AB46-3AE47F532F4F}" destId="{6B4D75B2-F96A-4F4D-919B-3906FD75EFD6}" srcOrd="1" destOrd="0" presId="urn:microsoft.com/office/officeart/2005/8/layout/hierarchy2"/>
    <dgm:cxn modelId="{BAAE7DAE-EDF1-CC43-8585-FA0E69465DE9}" type="presParOf" srcId="{BBCC8442-BA6E-5A47-8318-37E97227A8B2}" destId="{A65DC021-9E0B-184A-819A-3275CBB59F8C}" srcOrd="2" destOrd="0" presId="urn:microsoft.com/office/officeart/2005/8/layout/hierarchy2"/>
    <dgm:cxn modelId="{FC7AAE8E-21C2-4740-9F93-9619C0A5B3EE}" type="presParOf" srcId="{A65DC021-9E0B-184A-819A-3275CBB59F8C}" destId="{FD0C8518-BE91-034D-BEC4-74EA8161B297}" srcOrd="0" destOrd="0" presId="urn:microsoft.com/office/officeart/2005/8/layout/hierarchy2"/>
    <dgm:cxn modelId="{543B766E-6376-0343-9D81-C6CAD69F4C8C}" type="presParOf" srcId="{BBCC8442-BA6E-5A47-8318-37E97227A8B2}" destId="{502FC817-5631-554C-BF98-73D7274F2EE0}" srcOrd="3" destOrd="0" presId="urn:microsoft.com/office/officeart/2005/8/layout/hierarchy2"/>
    <dgm:cxn modelId="{6A5FBDC3-51DF-654B-BA16-C1AC0C439335}" type="presParOf" srcId="{502FC817-5631-554C-BF98-73D7274F2EE0}" destId="{D736FFC8-1CB3-CE40-A4BD-1ABFE81A3A55}" srcOrd="0" destOrd="0" presId="urn:microsoft.com/office/officeart/2005/8/layout/hierarchy2"/>
    <dgm:cxn modelId="{D26C7882-A2B1-3445-BDC0-425049602253}" type="presParOf" srcId="{502FC817-5631-554C-BF98-73D7274F2EE0}" destId="{CCF7613D-ED7D-5D41-BA71-8E83163A92B8}" srcOrd="1" destOrd="0" presId="urn:microsoft.com/office/officeart/2005/8/layout/hierarchy2"/>
    <dgm:cxn modelId="{03928498-797C-9F4D-BDCD-479FCB1F6856}" type="presParOf" srcId="{CCF7613D-ED7D-5D41-BA71-8E83163A92B8}" destId="{983A0749-7A83-D34D-9CA6-1D95A45E714A}" srcOrd="0" destOrd="0" presId="urn:microsoft.com/office/officeart/2005/8/layout/hierarchy2"/>
    <dgm:cxn modelId="{4948AB51-CCF5-5041-82A5-5E3704415F1B}" type="presParOf" srcId="{983A0749-7A83-D34D-9CA6-1D95A45E714A}" destId="{4F7E3E2B-4D1D-5947-BDAD-559006EAD6C6}" srcOrd="0" destOrd="0" presId="urn:microsoft.com/office/officeart/2005/8/layout/hierarchy2"/>
    <dgm:cxn modelId="{508D0946-FE31-2348-915D-48574AD4DB62}" type="presParOf" srcId="{CCF7613D-ED7D-5D41-BA71-8E83163A92B8}" destId="{87871CE6-A8D0-3B45-B830-ABE4B76A6682}" srcOrd="1" destOrd="0" presId="urn:microsoft.com/office/officeart/2005/8/layout/hierarchy2"/>
    <dgm:cxn modelId="{BD013191-67BA-DB4A-AFA8-E71428E2458B}" type="presParOf" srcId="{87871CE6-A8D0-3B45-B830-ABE4B76A6682}" destId="{8948CB9D-5DA5-624D-A216-3538503317C3}" srcOrd="0" destOrd="0" presId="urn:microsoft.com/office/officeart/2005/8/layout/hierarchy2"/>
    <dgm:cxn modelId="{489DEB0E-3D6D-F044-966A-ABD9CC6EAA98}" type="presParOf" srcId="{87871CE6-A8D0-3B45-B830-ABE4B76A6682}" destId="{80BE256E-33EB-0E41-8924-707E1929855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1740F1-3522-0747-87EC-9E498905F22E}"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it-IT"/>
        </a:p>
      </dgm:t>
    </dgm:pt>
    <dgm:pt modelId="{EADE9E48-73BC-5C4C-9C09-C2E3B052D41B}">
      <dgm:prSet phldrT="[Testo]" custT="1"/>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sz="4800" dirty="0" err="1"/>
            <a:t>Crisis</a:t>
          </a:r>
          <a:endParaRPr lang="it-IT" sz="4800" dirty="0"/>
        </a:p>
      </dgm:t>
    </dgm:pt>
    <dgm:pt modelId="{C31655CC-355A-A94D-BE8A-4CC408A05A58}" type="parTrans" cxnId="{E49CD477-D9AC-1D49-BEF0-B0494632AA71}">
      <dgm:prSet/>
      <dgm:spPr/>
      <dgm:t>
        <a:bodyPr/>
        <a:lstStyle/>
        <a:p>
          <a:endParaRPr lang="it-IT"/>
        </a:p>
      </dgm:t>
    </dgm:pt>
    <dgm:pt modelId="{F096893D-ACFA-C048-A185-081D997447D0}" type="sibTrans" cxnId="{E49CD477-D9AC-1D49-BEF0-B0494632AA71}">
      <dgm:prSet/>
      <dgm:spPr/>
      <dgm:t>
        <a:bodyPr/>
        <a:lstStyle/>
        <a:p>
          <a:endParaRPr lang="it-IT"/>
        </a:p>
      </dgm:t>
    </dgm:pt>
    <dgm:pt modelId="{1CADC8D8-937D-BA43-B6D7-1D72F096AF54}">
      <dgm:prSet phldrT="[Testo]"/>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Social </a:t>
          </a:r>
          <a:r>
            <a:rPr lang="it-IT" dirty="0" err="1"/>
            <a:t>Struggle</a:t>
          </a:r>
          <a:endParaRPr lang="it-IT" dirty="0"/>
        </a:p>
      </dgm:t>
    </dgm:pt>
    <dgm:pt modelId="{0E8947A3-4EBC-5548-8152-24E8503D5092}" type="parTrans" cxnId="{3F48C09D-5540-7A42-B6D6-E0ECB8D7446A}">
      <dgm:prSet/>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it-IT"/>
        </a:p>
      </dgm:t>
    </dgm:pt>
    <dgm:pt modelId="{BAA2D219-A88E-2D4C-8B37-B29D32BDA440}" type="sibTrans" cxnId="{3F48C09D-5540-7A42-B6D6-E0ECB8D7446A}">
      <dgm:prSet/>
      <dgm:spPr/>
      <dgm:t>
        <a:bodyPr/>
        <a:lstStyle/>
        <a:p>
          <a:endParaRPr lang="it-IT"/>
        </a:p>
      </dgm:t>
    </dgm:pt>
    <dgm:pt modelId="{3927208A-280D-5648-A09C-2CA98BD097C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Right to Vote</a:t>
          </a:r>
        </a:p>
      </dgm:t>
    </dgm:pt>
    <dgm:pt modelId="{4A2C14B6-F429-784E-A423-FF99C03AD2FC}" type="parTrans" cxnId="{865CC661-ABF5-2D4C-81E0-2DE9123F4D03}">
      <dgm:prSet/>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it-IT"/>
        </a:p>
      </dgm:t>
    </dgm:pt>
    <dgm:pt modelId="{34169FA8-EC39-DF4B-B62D-99A70CE347EB}" type="sibTrans" cxnId="{865CC661-ABF5-2D4C-81E0-2DE9123F4D03}">
      <dgm:prSet/>
      <dgm:spPr/>
      <dgm:t>
        <a:bodyPr/>
        <a:lstStyle/>
        <a:p>
          <a:endParaRPr lang="it-IT"/>
        </a:p>
      </dgm:t>
    </dgm:pt>
    <dgm:pt modelId="{8B59E06A-9AF8-944A-B6B7-532DFB4E707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Reaction</a:t>
          </a:r>
          <a:endParaRPr lang="it-IT" dirty="0"/>
        </a:p>
      </dgm:t>
    </dgm:pt>
    <dgm:pt modelId="{13E13195-4ED3-BD42-B373-8F8AD6FF8A8E}" type="parTrans" cxnId="{07C882A4-4B82-6040-912F-FE58F40A2647}">
      <dgm:prSet/>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endParaRPr lang="it-IT"/>
        </a:p>
      </dgm:t>
    </dgm:pt>
    <dgm:pt modelId="{9AFE76E8-7237-6B49-8D9A-7CC2F3D65E41}" type="sibTrans" cxnId="{07C882A4-4B82-6040-912F-FE58F40A2647}">
      <dgm:prSet/>
      <dgm:spPr/>
      <dgm:t>
        <a:bodyPr/>
        <a:lstStyle/>
        <a:p>
          <a:pPr rtl="0"/>
          <a:endParaRPr lang="it-IT"/>
        </a:p>
      </dgm:t>
    </dgm:pt>
    <dgm:pt modelId="{E611B162-B94D-3C46-BA6F-65168CCE23C3}" type="pres">
      <dgm:prSet presAssocID="{691740F1-3522-0747-87EC-9E498905F22E}" presName="cycle" presStyleCnt="0">
        <dgm:presLayoutVars>
          <dgm:chMax val="1"/>
          <dgm:dir/>
          <dgm:animLvl val="ctr"/>
          <dgm:resizeHandles val="exact"/>
        </dgm:presLayoutVars>
      </dgm:prSet>
      <dgm:spPr/>
    </dgm:pt>
    <dgm:pt modelId="{8C146679-7D78-A343-934D-F0D8EE217F35}" type="pres">
      <dgm:prSet presAssocID="{EADE9E48-73BC-5C4C-9C09-C2E3B052D41B}" presName="centerShape" presStyleLbl="node0" presStyleIdx="0" presStyleCnt="1"/>
      <dgm:spPr/>
    </dgm:pt>
    <dgm:pt modelId="{84D586C3-8FD4-674C-B734-51893E2B244A}" type="pres">
      <dgm:prSet presAssocID="{0E8947A3-4EBC-5548-8152-24E8503D5092}" presName="parTrans" presStyleLbl="bgSibTrans2D1" presStyleIdx="0" presStyleCnt="3"/>
      <dgm:spPr/>
    </dgm:pt>
    <dgm:pt modelId="{48CC0AC7-8186-BB48-921A-90966FB9A1EB}" type="pres">
      <dgm:prSet presAssocID="{1CADC8D8-937D-BA43-B6D7-1D72F096AF54}" presName="node" presStyleLbl="node1" presStyleIdx="0" presStyleCnt="3">
        <dgm:presLayoutVars>
          <dgm:bulletEnabled val="1"/>
        </dgm:presLayoutVars>
      </dgm:prSet>
      <dgm:spPr/>
    </dgm:pt>
    <dgm:pt modelId="{1D46D317-DE0E-FD49-8B39-010B76FEB786}" type="pres">
      <dgm:prSet presAssocID="{4A2C14B6-F429-784E-A423-FF99C03AD2FC}" presName="parTrans" presStyleLbl="bgSibTrans2D1" presStyleIdx="1" presStyleCnt="3"/>
      <dgm:spPr/>
    </dgm:pt>
    <dgm:pt modelId="{9755D4C0-A12A-4245-9172-1A41942C63BA}" type="pres">
      <dgm:prSet presAssocID="{3927208A-280D-5648-A09C-2CA98BD097CF}" presName="node" presStyleLbl="node1" presStyleIdx="1" presStyleCnt="3">
        <dgm:presLayoutVars>
          <dgm:bulletEnabled val="1"/>
        </dgm:presLayoutVars>
      </dgm:prSet>
      <dgm:spPr/>
    </dgm:pt>
    <dgm:pt modelId="{B8B75D12-7875-F44E-8869-175E0341E54E}" type="pres">
      <dgm:prSet presAssocID="{13E13195-4ED3-BD42-B373-8F8AD6FF8A8E}" presName="parTrans" presStyleLbl="bgSibTrans2D1" presStyleIdx="2" presStyleCnt="3"/>
      <dgm:spPr/>
    </dgm:pt>
    <dgm:pt modelId="{40690EF9-5E2F-D846-A5A7-7D76FFB780F3}" type="pres">
      <dgm:prSet presAssocID="{8B59E06A-9AF8-944A-B6B7-532DFB4E7075}" presName="node" presStyleLbl="node1" presStyleIdx="2" presStyleCnt="3">
        <dgm:presLayoutVars>
          <dgm:bulletEnabled val="1"/>
        </dgm:presLayoutVars>
      </dgm:prSet>
      <dgm:spPr/>
    </dgm:pt>
  </dgm:ptLst>
  <dgm:cxnLst>
    <dgm:cxn modelId="{EF5E0714-C45E-A941-B74C-3B5A95510E0E}" type="presOf" srcId="{8B59E06A-9AF8-944A-B6B7-532DFB4E7075}" destId="{40690EF9-5E2F-D846-A5A7-7D76FFB780F3}" srcOrd="0" destOrd="0" presId="urn:microsoft.com/office/officeart/2005/8/layout/radial4"/>
    <dgm:cxn modelId="{FF71A81A-0C78-C141-9429-B95867E4BAFF}" type="presOf" srcId="{1CADC8D8-937D-BA43-B6D7-1D72F096AF54}" destId="{48CC0AC7-8186-BB48-921A-90966FB9A1EB}" srcOrd="0" destOrd="0" presId="urn:microsoft.com/office/officeart/2005/8/layout/radial4"/>
    <dgm:cxn modelId="{6E17B925-A558-AC40-832E-855A11D85E1C}" type="presOf" srcId="{3927208A-280D-5648-A09C-2CA98BD097CF}" destId="{9755D4C0-A12A-4245-9172-1A41942C63BA}" srcOrd="0" destOrd="0" presId="urn:microsoft.com/office/officeart/2005/8/layout/radial4"/>
    <dgm:cxn modelId="{865CC661-ABF5-2D4C-81E0-2DE9123F4D03}" srcId="{EADE9E48-73BC-5C4C-9C09-C2E3B052D41B}" destId="{3927208A-280D-5648-A09C-2CA98BD097CF}" srcOrd="1" destOrd="0" parTransId="{4A2C14B6-F429-784E-A423-FF99C03AD2FC}" sibTransId="{34169FA8-EC39-DF4B-B62D-99A70CE347EB}"/>
    <dgm:cxn modelId="{EAD72D67-F39C-B94D-B0E8-FFD1310B88AB}" type="presOf" srcId="{0E8947A3-4EBC-5548-8152-24E8503D5092}" destId="{84D586C3-8FD4-674C-B734-51893E2B244A}" srcOrd="0" destOrd="0" presId="urn:microsoft.com/office/officeart/2005/8/layout/radial4"/>
    <dgm:cxn modelId="{E49CD477-D9AC-1D49-BEF0-B0494632AA71}" srcId="{691740F1-3522-0747-87EC-9E498905F22E}" destId="{EADE9E48-73BC-5C4C-9C09-C2E3B052D41B}" srcOrd="0" destOrd="0" parTransId="{C31655CC-355A-A94D-BE8A-4CC408A05A58}" sibTransId="{F096893D-ACFA-C048-A185-081D997447D0}"/>
    <dgm:cxn modelId="{FB178C91-E0F0-9146-93B1-AC0363DBA7ED}" type="presOf" srcId="{13E13195-4ED3-BD42-B373-8F8AD6FF8A8E}" destId="{B8B75D12-7875-F44E-8869-175E0341E54E}" srcOrd="0" destOrd="0" presId="urn:microsoft.com/office/officeart/2005/8/layout/radial4"/>
    <dgm:cxn modelId="{3F48C09D-5540-7A42-B6D6-E0ECB8D7446A}" srcId="{EADE9E48-73BC-5C4C-9C09-C2E3B052D41B}" destId="{1CADC8D8-937D-BA43-B6D7-1D72F096AF54}" srcOrd="0" destOrd="0" parTransId="{0E8947A3-4EBC-5548-8152-24E8503D5092}" sibTransId="{BAA2D219-A88E-2D4C-8B37-B29D32BDA440}"/>
    <dgm:cxn modelId="{4A9A7FA0-4C32-E241-BD10-14FE95412CB2}" type="presOf" srcId="{691740F1-3522-0747-87EC-9E498905F22E}" destId="{E611B162-B94D-3C46-BA6F-65168CCE23C3}" srcOrd="0" destOrd="0" presId="urn:microsoft.com/office/officeart/2005/8/layout/radial4"/>
    <dgm:cxn modelId="{07C882A4-4B82-6040-912F-FE58F40A2647}" srcId="{EADE9E48-73BC-5C4C-9C09-C2E3B052D41B}" destId="{8B59E06A-9AF8-944A-B6B7-532DFB4E7075}" srcOrd="2" destOrd="0" parTransId="{13E13195-4ED3-BD42-B373-8F8AD6FF8A8E}" sibTransId="{9AFE76E8-7237-6B49-8D9A-7CC2F3D65E41}"/>
    <dgm:cxn modelId="{3858FAB9-D844-8B4B-92AD-F899A0A391F8}" type="presOf" srcId="{4A2C14B6-F429-784E-A423-FF99C03AD2FC}" destId="{1D46D317-DE0E-FD49-8B39-010B76FEB786}" srcOrd="0" destOrd="0" presId="urn:microsoft.com/office/officeart/2005/8/layout/radial4"/>
    <dgm:cxn modelId="{2740E5F3-D956-0749-83B8-B94DB34EF5A7}" type="presOf" srcId="{EADE9E48-73BC-5C4C-9C09-C2E3B052D41B}" destId="{8C146679-7D78-A343-934D-F0D8EE217F35}" srcOrd="0" destOrd="0" presId="urn:microsoft.com/office/officeart/2005/8/layout/radial4"/>
    <dgm:cxn modelId="{91586754-B484-7E42-9AD9-C8AD901166F1}" type="presParOf" srcId="{E611B162-B94D-3C46-BA6F-65168CCE23C3}" destId="{8C146679-7D78-A343-934D-F0D8EE217F35}" srcOrd="0" destOrd="0" presId="urn:microsoft.com/office/officeart/2005/8/layout/radial4"/>
    <dgm:cxn modelId="{8B2A8547-816E-7847-BD6B-DDCB14AFAB46}" type="presParOf" srcId="{E611B162-B94D-3C46-BA6F-65168CCE23C3}" destId="{84D586C3-8FD4-674C-B734-51893E2B244A}" srcOrd="1" destOrd="0" presId="urn:microsoft.com/office/officeart/2005/8/layout/radial4"/>
    <dgm:cxn modelId="{711F1390-7812-4847-ACDC-00CA1831DD52}" type="presParOf" srcId="{E611B162-B94D-3C46-BA6F-65168CCE23C3}" destId="{48CC0AC7-8186-BB48-921A-90966FB9A1EB}" srcOrd="2" destOrd="0" presId="urn:microsoft.com/office/officeart/2005/8/layout/radial4"/>
    <dgm:cxn modelId="{74D01364-5B66-3249-9275-2060E6A4E839}" type="presParOf" srcId="{E611B162-B94D-3C46-BA6F-65168CCE23C3}" destId="{1D46D317-DE0E-FD49-8B39-010B76FEB786}" srcOrd="3" destOrd="0" presId="urn:microsoft.com/office/officeart/2005/8/layout/radial4"/>
    <dgm:cxn modelId="{D77AC3F2-304E-A742-BB20-6A86A56B2DF5}" type="presParOf" srcId="{E611B162-B94D-3C46-BA6F-65168CCE23C3}" destId="{9755D4C0-A12A-4245-9172-1A41942C63BA}" srcOrd="4" destOrd="0" presId="urn:microsoft.com/office/officeart/2005/8/layout/radial4"/>
    <dgm:cxn modelId="{455F7BC8-6458-ED47-BA30-72EC80623BD6}" type="presParOf" srcId="{E611B162-B94D-3C46-BA6F-65168CCE23C3}" destId="{B8B75D12-7875-F44E-8869-175E0341E54E}" srcOrd="5" destOrd="0" presId="urn:microsoft.com/office/officeart/2005/8/layout/radial4"/>
    <dgm:cxn modelId="{6AB5F4A0-F93E-8847-81FD-AE5CA01C0BBF}" type="presParOf" srcId="{E611B162-B94D-3C46-BA6F-65168CCE23C3}" destId="{40690EF9-5E2F-D846-A5A7-7D76FFB780F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B7A2EEA-A373-5F41-8207-7FA7A80B4D0B}"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it-IT"/>
        </a:p>
      </dgm:t>
    </dgm:pt>
    <dgm:pt modelId="{4313BCB3-E5F7-1B4D-935B-616915E0F6E7}">
      <dgm:prSet phldrT="[Testo]"/>
      <dgm: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dgm:spPr>
      <dgm:t>
        <a:bodyPr/>
        <a:lstStyle/>
        <a:p>
          <a:r>
            <a:rPr lang="it-IT" dirty="0">
              <a:solidFill>
                <a:schemeClr val="bg1"/>
              </a:solidFill>
            </a:rPr>
            <a:t>Social </a:t>
          </a:r>
          <a:r>
            <a:rPr lang="it-IT" dirty="0" err="1">
              <a:solidFill>
                <a:schemeClr val="bg1"/>
              </a:solidFill>
            </a:rPr>
            <a:t>Democratic</a:t>
          </a:r>
          <a:r>
            <a:rPr lang="it-IT" dirty="0">
              <a:solidFill>
                <a:schemeClr val="bg1"/>
              </a:solidFill>
            </a:rPr>
            <a:t> </a:t>
          </a:r>
          <a:r>
            <a:rPr lang="it-IT" dirty="0" err="1">
              <a:solidFill>
                <a:schemeClr val="bg1"/>
              </a:solidFill>
            </a:rPr>
            <a:t>Constitutionalism</a:t>
          </a:r>
          <a:endParaRPr lang="it-IT" dirty="0">
            <a:solidFill>
              <a:schemeClr val="bg1"/>
            </a:solidFill>
          </a:endParaRPr>
        </a:p>
      </dgm:t>
    </dgm:pt>
    <dgm:pt modelId="{9FE5BF2F-F178-1141-A1A4-D4DF130176ED}" type="parTrans" cxnId="{4F492DD3-5D33-674F-8A22-30C994F3326A}">
      <dgm:prSet/>
      <dgm:spPr/>
      <dgm:t>
        <a:bodyPr/>
        <a:lstStyle/>
        <a:p>
          <a:endParaRPr lang="it-IT"/>
        </a:p>
      </dgm:t>
    </dgm:pt>
    <dgm:pt modelId="{A44BB091-EC0D-3444-B305-AD02AC8735EC}" type="sibTrans" cxnId="{4F492DD3-5D33-674F-8A22-30C994F3326A}">
      <dgm:prSet/>
      <dgm:spPr/>
      <dgm:t>
        <a:bodyPr/>
        <a:lstStyle/>
        <a:p>
          <a:endParaRPr lang="it-IT"/>
        </a:p>
      </dgm:t>
    </dgm:pt>
    <dgm:pt modelId="{5525A345-4A55-7445-B5BE-D5E29C4B0597}">
      <dgm:prSet phldrT="[Testo]"/>
      <dgm:spPr>
        <a:blipFill rotWithShape="0">
          <a:blip xmlns:r="http://schemas.openxmlformats.org/officeDocument/2006/relationships" r:embed="rId1"/>
          <a:tile tx="0" ty="0" sx="100000" sy="100000" flip="none" algn="tl"/>
        </a:blipFill>
      </dgm:spPr>
      <dgm:t>
        <a:bodyPr/>
        <a:lstStyle/>
        <a:p>
          <a:r>
            <a:rPr lang="it-IT" dirty="0">
              <a:solidFill>
                <a:schemeClr val="bg1"/>
              </a:solidFill>
            </a:rPr>
            <a:t>State and Society</a:t>
          </a:r>
        </a:p>
      </dgm:t>
    </dgm:pt>
    <dgm:pt modelId="{D3B148F4-F4A4-D045-BD8D-39670EE91967}" type="parTrans" cxnId="{28129C82-A3F1-8841-90C0-CABB1CB114CD}">
      <dgm:prSet/>
      <dgm:spPr/>
      <dgm:t>
        <a:bodyPr/>
        <a:lstStyle/>
        <a:p>
          <a:endParaRPr lang="it-IT"/>
        </a:p>
      </dgm:t>
    </dgm:pt>
    <dgm:pt modelId="{FC351A67-8832-8D45-9F59-2716697D0D76}" type="sibTrans" cxnId="{28129C82-A3F1-8841-90C0-CABB1CB114CD}">
      <dgm:prSet/>
      <dgm:spPr/>
      <dgm:t>
        <a:bodyPr/>
        <a:lstStyle/>
        <a:p>
          <a:endParaRPr lang="it-IT"/>
        </a:p>
      </dgm:t>
    </dgm:pt>
    <dgm:pt modelId="{48CD9D5E-6A3D-6344-B3CE-CF065799603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Equality</a:t>
          </a:r>
          <a:endParaRPr lang="it-IT" dirty="0"/>
        </a:p>
      </dgm:t>
    </dgm:pt>
    <dgm:pt modelId="{4C631B12-74E7-8743-A670-6D6B95037532}" type="parTrans" cxnId="{C09396C1-0235-9244-AC87-C1E68D8A7E8B}">
      <dgm:prSet/>
      <dgm:spPr/>
      <dgm:t>
        <a:bodyPr/>
        <a:lstStyle/>
        <a:p>
          <a:endParaRPr lang="it-IT"/>
        </a:p>
      </dgm:t>
    </dgm:pt>
    <dgm:pt modelId="{580C50BD-3ACA-EC44-B5C6-CEA68973B41A}" type="sibTrans" cxnId="{C09396C1-0235-9244-AC87-C1E68D8A7E8B}">
      <dgm:prSet/>
      <dgm:spPr/>
      <dgm:t>
        <a:bodyPr/>
        <a:lstStyle/>
        <a:p>
          <a:endParaRPr lang="it-IT"/>
        </a:p>
      </dgm:t>
    </dgm:pt>
    <dgm:pt modelId="{DE4EF5B5-0AFC-244F-B02A-D457BD1A3B95}">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Social </a:t>
          </a:r>
          <a:r>
            <a:rPr lang="it-IT" dirty="0" err="1"/>
            <a:t>Rights</a:t>
          </a:r>
          <a:endParaRPr lang="it-IT" dirty="0"/>
        </a:p>
      </dgm:t>
    </dgm:pt>
    <dgm:pt modelId="{A85241F3-795E-3442-A929-A62A9D6ECEA3}" type="parTrans" cxnId="{7703B224-AEF7-F04E-875B-8AA20AAF57D4}">
      <dgm:prSet/>
      <dgm:spPr/>
      <dgm:t>
        <a:bodyPr/>
        <a:lstStyle/>
        <a:p>
          <a:endParaRPr lang="it-IT"/>
        </a:p>
      </dgm:t>
    </dgm:pt>
    <dgm:pt modelId="{44D43496-31FD-9244-AA9C-73A448CF864C}" type="sibTrans" cxnId="{7703B224-AEF7-F04E-875B-8AA20AAF57D4}">
      <dgm:prSet/>
      <dgm:spPr/>
      <dgm:t>
        <a:bodyPr/>
        <a:lstStyle/>
        <a:p>
          <a:endParaRPr lang="it-IT"/>
        </a:p>
      </dgm:t>
    </dgm:pt>
    <dgm:pt modelId="{C470A51C-A625-3547-ADC6-0007D4F68FBB}">
      <dgm:prSet phldrT="[Testo]"/>
      <dgm:spPr>
        <a:blipFill rotWithShape="0">
          <a:blip xmlns:r="http://schemas.openxmlformats.org/officeDocument/2006/relationships" r:embed="rId1"/>
          <a:tile tx="0" ty="0" sx="100000" sy="100000" flip="none" algn="tl"/>
        </a:blipFill>
      </dgm:spPr>
      <dgm:t>
        <a:bodyPr/>
        <a:lstStyle/>
        <a:p>
          <a:r>
            <a:rPr lang="it-IT" dirty="0" err="1">
              <a:solidFill>
                <a:schemeClr val="bg1"/>
              </a:solidFill>
            </a:rPr>
            <a:t>Constitutional</a:t>
          </a:r>
          <a:r>
            <a:rPr lang="it-IT" dirty="0">
              <a:solidFill>
                <a:schemeClr val="bg1"/>
              </a:solidFill>
            </a:rPr>
            <a:t> State</a:t>
          </a:r>
        </a:p>
      </dgm:t>
    </dgm:pt>
    <dgm:pt modelId="{47998B85-42CF-5742-B18C-A80453A72932}" type="parTrans" cxnId="{84300FE5-E621-2148-A4A5-DB8B3FC11C48}">
      <dgm:prSet/>
      <dgm:spPr/>
      <dgm:t>
        <a:bodyPr/>
        <a:lstStyle/>
        <a:p>
          <a:endParaRPr lang="it-IT"/>
        </a:p>
      </dgm:t>
    </dgm:pt>
    <dgm:pt modelId="{59D51847-8C46-7A47-9E1D-4994B97B0E6F}" type="sibTrans" cxnId="{84300FE5-E621-2148-A4A5-DB8B3FC11C48}">
      <dgm:prSet/>
      <dgm:spPr/>
      <dgm:t>
        <a:bodyPr/>
        <a:lstStyle/>
        <a:p>
          <a:endParaRPr lang="it-IT"/>
        </a:p>
      </dgm:t>
    </dgm:pt>
    <dgm:pt modelId="{C748A45E-DB24-BA47-B085-95B7075CC076}">
      <dgm:prSet phldrT="[Testo]"/>
      <dgm:spPr>
        <a:gradFill rotWithShape="0">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dgm:spPr>
      <dgm:t>
        <a:bodyPr/>
        <a:lstStyle/>
        <a:p>
          <a:r>
            <a:rPr lang="it-IT" dirty="0" err="1">
              <a:solidFill>
                <a:schemeClr val="bg1"/>
              </a:solidFill>
            </a:rPr>
            <a:t>Constitutionalism</a:t>
          </a:r>
          <a:r>
            <a:rPr lang="it-IT" dirty="0">
              <a:solidFill>
                <a:schemeClr val="bg1"/>
              </a:solidFill>
            </a:rPr>
            <a:t> Beyond State</a:t>
          </a:r>
        </a:p>
      </dgm:t>
    </dgm:pt>
    <dgm:pt modelId="{C9EAA692-0B86-0B45-8B36-004959245D34}" type="parTrans" cxnId="{D62BF86C-D44F-E14A-B134-D2876762968C}">
      <dgm:prSet/>
      <dgm:spPr/>
      <dgm:t>
        <a:bodyPr/>
        <a:lstStyle/>
        <a:p>
          <a:endParaRPr lang="it-IT"/>
        </a:p>
      </dgm:t>
    </dgm:pt>
    <dgm:pt modelId="{CC4B1180-5299-EC44-A385-A67781EEEEA2}" type="sibTrans" cxnId="{D62BF86C-D44F-E14A-B134-D2876762968C}">
      <dgm:prSet/>
      <dgm:spPr/>
      <dgm:t>
        <a:bodyPr/>
        <a:lstStyle/>
        <a:p>
          <a:pPr rtl="0"/>
          <a:endParaRPr lang="it-IT"/>
        </a:p>
      </dgm:t>
    </dgm:pt>
    <dgm:pt modelId="{005FA58C-EC4F-944F-A4CC-CD46FF38F488}" type="pres">
      <dgm:prSet presAssocID="{8B7A2EEA-A373-5F41-8207-7FA7A80B4D0B}" presName="diagram" presStyleCnt="0">
        <dgm:presLayoutVars>
          <dgm:chPref val="1"/>
          <dgm:dir/>
          <dgm:animOne val="branch"/>
          <dgm:animLvl val="lvl"/>
          <dgm:resizeHandles val="exact"/>
        </dgm:presLayoutVars>
      </dgm:prSet>
      <dgm:spPr/>
    </dgm:pt>
    <dgm:pt modelId="{11CC501F-0D24-4146-996C-D08F90BEF279}" type="pres">
      <dgm:prSet presAssocID="{4313BCB3-E5F7-1B4D-935B-616915E0F6E7}" presName="root1" presStyleCnt="0"/>
      <dgm:spPr/>
    </dgm:pt>
    <dgm:pt modelId="{86B72DED-7B0F-A649-A217-9D3CAA5C7662}" type="pres">
      <dgm:prSet presAssocID="{4313BCB3-E5F7-1B4D-935B-616915E0F6E7}" presName="LevelOneTextNode" presStyleLbl="node0" presStyleIdx="0" presStyleCnt="1">
        <dgm:presLayoutVars>
          <dgm:chPref val="3"/>
        </dgm:presLayoutVars>
      </dgm:prSet>
      <dgm:spPr/>
    </dgm:pt>
    <dgm:pt modelId="{BBCC8442-BA6E-5A47-8318-37E97227A8B2}" type="pres">
      <dgm:prSet presAssocID="{4313BCB3-E5F7-1B4D-935B-616915E0F6E7}" presName="level2hierChild" presStyleCnt="0"/>
      <dgm:spPr/>
    </dgm:pt>
    <dgm:pt modelId="{588EA860-30AD-154E-B576-AA0ED4A92990}" type="pres">
      <dgm:prSet presAssocID="{D3B148F4-F4A4-D045-BD8D-39670EE91967}" presName="conn2-1" presStyleLbl="parChTrans1D2" presStyleIdx="0" presStyleCnt="2"/>
      <dgm:spPr/>
    </dgm:pt>
    <dgm:pt modelId="{65E446D6-A156-0143-9CC1-76B65EB08EAA}" type="pres">
      <dgm:prSet presAssocID="{D3B148F4-F4A4-D045-BD8D-39670EE91967}" presName="connTx" presStyleLbl="parChTrans1D2" presStyleIdx="0" presStyleCnt="2"/>
      <dgm:spPr/>
    </dgm:pt>
    <dgm:pt modelId="{7907870B-27C9-3B4B-B8E6-FF196BA007BE}" type="pres">
      <dgm:prSet presAssocID="{5525A345-4A55-7445-B5BE-D5E29C4B0597}" presName="root2" presStyleCnt="0"/>
      <dgm:spPr/>
    </dgm:pt>
    <dgm:pt modelId="{92148D5D-63F5-6F45-BFB0-DD630DB34EF1}" type="pres">
      <dgm:prSet presAssocID="{5525A345-4A55-7445-B5BE-D5E29C4B0597}" presName="LevelTwoTextNode" presStyleLbl="node2" presStyleIdx="0" presStyleCnt="2">
        <dgm:presLayoutVars>
          <dgm:chPref val="3"/>
        </dgm:presLayoutVars>
      </dgm:prSet>
      <dgm:spPr/>
    </dgm:pt>
    <dgm:pt modelId="{48A04D4E-B438-4C41-B03C-3FC235DE69A4}" type="pres">
      <dgm:prSet presAssocID="{5525A345-4A55-7445-B5BE-D5E29C4B0597}" presName="level3hierChild" presStyleCnt="0"/>
      <dgm:spPr/>
    </dgm:pt>
    <dgm:pt modelId="{547DC209-7080-AF46-98F4-9456B8AE9A40}" type="pres">
      <dgm:prSet presAssocID="{4C631B12-74E7-8743-A670-6D6B95037532}" presName="conn2-1" presStyleLbl="parChTrans1D3" presStyleIdx="0" presStyleCnt="3"/>
      <dgm:spPr/>
    </dgm:pt>
    <dgm:pt modelId="{2CF88EE3-B386-6940-A800-46A45B9F6F23}" type="pres">
      <dgm:prSet presAssocID="{4C631B12-74E7-8743-A670-6D6B95037532}" presName="connTx" presStyleLbl="parChTrans1D3" presStyleIdx="0" presStyleCnt="3"/>
      <dgm:spPr/>
    </dgm:pt>
    <dgm:pt modelId="{B86670BE-BB3B-094B-9885-4261FECE9EE8}" type="pres">
      <dgm:prSet presAssocID="{48CD9D5E-6A3D-6344-B3CE-CF0657996034}" presName="root2" presStyleCnt="0"/>
      <dgm:spPr/>
    </dgm:pt>
    <dgm:pt modelId="{8B770FAB-EA96-DA4F-BDEF-83F47C75788B}" type="pres">
      <dgm:prSet presAssocID="{48CD9D5E-6A3D-6344-B3CE-CF0657996034}" presName="LevelTwoTextNode" presStyleLbl="node3" presStyleIdx="0" presStyleCnt="3">
        <dgm:presLayoutVars>
          <dgm:chPref val="3"/>
        </dgm:presLayoutVars>
      </dgm:prSet>
      <dgm:spPr/>
    </dgm:pt>
    <dgm:pt modelId="{229DF253-85C0-3F4B-AE7B-45B809145448}" type="pres">
      <dgm:prSet presAssocID="{48CD9D5E-6A3D-6344-B3CE-CF0657996034}" presName="level3hierChild" presStyleCnt="0"/>
      <dgm:spPr/>
    </dgm:pt>
    <dgm:pt modelId="{E4DBC738-3C85-5D42-9B1C-BC71BC1C6151}" type="pres">
      <dgm:prSet presAssocID="{A85241F3-795E-3442-A929-A62A9D6ECEA3}" presName="conn2-1" presStyleLbl="parChTrans1D3" presStyleIdx="1" presStyleCnt="3"/>
      <dgm:spPr/>
    </dgm:pt>
    <dgm:pt modelId="{A4F93224-821D-A642-9CFA-20DDC98BE59C}" type="pres">
      <dgm:prSet presAssocID="{A85241F3-795E-3442-A929-A62A9D6ECEA3}" presName="connTx" presStyleLbl="parChTrans1D3" presStyleIdx="1" presStyleCnt="3"/>
      <dgm:spPr/>
    </dgm:pt>
    <dgm:pt modelId="{469CAD81-5D81-B446-AB46-3AE47F532F4F}" type="pres">
      <dgm:prSet presAssocID="{DE4EF5B5-0AFC-244F-B02A-D457BD1A3B95}" presName="root2" presStyleCnt="0"/>
      <dgm:spPr/>
    </dgm:pt>
    <dgm:pt modelId="{78FF5831-173A-2346-9FF6-F27B0EBC77DE}" type="pres">
      <dgm:prSet presAssocID="{DE4EF5B5-0AFC-244F-B02A-D457BD1A3B95}" presName="LevelTwoTextNode" presStyleLbl="node3" presStyleIdx="1" presStyleCnt="3">
        <dgm:presLayoutVars>
          <dgm:chPref val="3"/>
        </dgm:presLayoutVars>
      </dgm:prSet>
      <dgm:spPr/>
    </dgm:pt>
    <dgm:pt modelId="{6B4D75B2-F96A-4F4D-919B-3906FD75EFD6}" type="pres">
      <dgm:prSet presAssocID="{DE4EF5B5-0AFC-244F-B02A-D457BD1A3B95}" presName="level3hierChild" presStyleCnt="0"/>
      <dgm:spPr/>
    </dgm:pt>
    <dgm:pt modelId="{A65DC021-9E0B-184A-819A-3275CBB59F8C}" type="pres">
      <dgm:prSet presAssocID="{47998B85-42CF-5742-B18C-A80453A72932}" presName="conn2-1" presStyleLbl="parChTrans1D2" presStyleIdx="1" presStyleCnt="2"/>
      <dgm:spPr/>
    </dgm:pt>
    <dgm:pt modelId="{FD0C8518-BE91-034D-BEC4-74EA8161B297}" type="pres">
      <dgm:prSet presAssocID="{47998B85-42CF-5742-B18C-A80453A72932}" presName="connTx" presStyleLbl="parChTrans1D2" presStyleIdx="1" presStyleCnt="2"/>
      <dgm:spPr/>
    </dgm:pt>
    <dgm:pt modelId="{502FC817-5631-554C-BF98-73D7274F2EE0}" type="pres">
      <dgm:prSet presAssocID="{C470A51C-A625-3547-ADC6-0007D4F68FBB}" presName="root2" presStyleCnt="0"/>
      <dgm:spPr/>
    </dgm:pt>
    <dgm:pt modelId="{D736FFC8-1CB3-CE40-A4BD-1ABFE81A3A55}" type="pres">
      <dgm:prSet presAssocID="{C470A51C-A625-3547-ADC6-0007D4F68FBB}" presName="LevelTwoTextNode" presStyleLbl="node2" presStyleIdx="1" presStyleCnt="2">
        <dgm:presLayoutVars>
          <dgm:chPref val="3"/>
        </dgm:presLayoutVars>
      </dgm:prSet>
      <dgm:spPr/>
    </dgm:pt>
    <dgm:pt modelId="{CCF7613D-ED7D-5D41-BA71-8E83163A92B8}" type="pres">
      <dgm:prSet presAssocID="{C470A51C-A625-3547-ADC6-0007D4F68FBB}" presName="level3hierChild" presStyleCnt="0"/>
      <dgm:spPr/>
    </dgm:pt>
    <dgm:pt modelId="{983A0749-7A83-D34D-9CA6-1D95A45E714A}" type="pres">
      <dgm:prSet presAssocID="{C9EAA692-0B86-0B45-8B36-004959245D34}" presName="conn2-1" presStyleLbl="parChTrans1D3" presStyleIdx="2" presStyleCnt="3"/>
      <dgm:spPr/>
    </dgm:pt>
    <dgm:pt modelId="{4F7E3E2B-4D1D-5947-BDAD-559006EAD6C6}" type="pres">
      <dgm:prSet presAssocID="{C9EAA692-0B86-0B45-8B36-004959245D34}" presName="connTx" presStyleLbl="parChTrans1D3" presStyleIdx="2" presStyleCnt="3"/>
      <dgm:spPr/>
    </dgm:pt>
    <dgm:pt modelId="{87871CE6-A8D0-3B45-B830-ABE4B76A6682}" type="pres">
      <dgm:prSet presAssocID="{C748A45E-DB24-BA47-B085-95B7075CC076}" presName="root2" presStyleCnt="0"/>
      <dgm:spPr/>
    </dgm:pt>
    <dgm:pt modelId="{8948CB9D-5DA5-624D-A216-3538503317C3}" type="pres">
      <dgm:prSet presAssocID="{C748A45E-DB24-BA47-B085-95B7075CC076}" presName="LevelTwoTextNode" presStyleLbl="node3" presStyleIdx="2" presStyleCnt="3">
        <dgm:presLayoutVars>
          <dgm:chPref val="3"/>
        </dgm:presLayoutVars>
      </dgm:prSet>
      <dgm:spPr/>
    </dgm:pt>
    <dgm:pt modelId="{80BE256E-33EB-0E41-8924-707E1929855C}" type="pres">
      <dgm:prSet presAssocID="{C748A45E-DB24-BA47-B085-95B7075CC076}" presName="level3hierChild" presStyleCnt="0"/>
      <dgm:spPr/>
    </dgm:pt>
  </dgm:ptLst>
  <dgm:cxnLst>
    <dgm:cxn modelId="{54A37206-CD55-AF44-BBDB-09C1B50BB85E}" type="presOf" srcId="{C9EAA692-0B86-0B45-8B36-004959245D34}" destId="{4F7E3E2B-4D1D-5947-BDAD-559006EAD6C6}" srcOrd="1" destOrd="0" presId="urn:microsoft.com/office/officeart/2005/8/layout/hierarchy2"/>
    <dgm:cxn modelId="{E7870C07-A470-C549-8B3B-10BBA8F62D2D}" type="presOf" srcId="{48CD9D5E-6A3D-6344-B3CE-CF0657996034}" destId="{8B770FAB-EA96-DA4F-BDEF-83F47C75788B}" srcOrd="0" destOrd="0" presId="urn:microsoft.com/office/officeart/2005/8/layout/hierarchy2"/>
    <dgm:cxn modelId="{FFB49F0D-6E80-1849-8552-B046073B04EB}" type="presOf" srcId="{47998B85-42CF-5742-B18C-A80453A72932}" destId="{A65DC021-9E0B-184A-819A-3275CBB59F8C}" srcOrd="0" destOrd="0" presId="urn:microsoft.com/office/officeart/2005/8/layout/hierarchy2"/>
    <dgm:cxn modelId="{66135912-D3AE-9A45-9631-E17AAE7565B5}" type="presOf" srcId="{C9EAA692-0B86-0B45-8B36-004959245D34}" destId="{983A0749-7A83-D34D-9CA6-1D95A45E714A}" srcOrd="0" destOrd="0" presId="urn:microsoft.com/office/officeart/2005/8/layout/hierarchy2"/>
    <dgm:cxn modelId="{B37FC314-6B65-9A4D-BED5-A36E97284E91}" type="presOf" srcId="{D3B148F4-F4A4-D045-BD8D-39670EE91967}" destId="{588EA860-30AD-154E-B576-AA0ED4A92990}" srcOrd="0" destOrd="0" presId="urn:microsoft.com/office/officeart/2005/8/layout/hierarchy2"/>
    <dgm:cxn modelId="{29AECB21-2FE9-E445-9B8A-A78435DDB409}" type="presOf" srcId="{D3B148F4-F4A4-D045-BD8D-39670EE91967}" destId="{65E446D6-A156-0143-9CC1-76B65EB08EAA}" srcOrd="1" destOrd="0" presId="urn:microsoft.com/office/officeart/2005/8/layout/hierarchy2"/>
    <dgm:cxn modelId="{B9E31024-8B2C-C040-9DA8-312057E45298}" type="presOf" srcId="{C470A51C-A625-3547-ADC6-0007D4F68FBB}" destId="{D736FFC8-1CB3-CE40-A4BD-1ABFE81A3A55}" srcOrd="0" destOrd="0" presId="urn:microsoft.com/office/officeart/2005/8/layout/hierarchy2"/>
    <dgm:cxn modelId="{7703B224-AEF7-F04E-875B-8AA20AAF57D4}" srcId="{5525A345-4A55-7445-B5BE-D5E29C4B0597}" destId="{DE4EF5B5-0AFC-244F-B02A-D457BD1A3B95}" srcOrd="1" destOrd="0" parTransId="{A85241F3-795E-3442-A929-A62A9D6ECEA3}" sibTransId="{44D43496-31FD-9244-AA9C-73A448CF864C}"/>
    <dgm:cxn modelId="{19308A64-9699-BD44-B8B6-D851CD779ED0}" type="presOf" srcId="{4C631B12-74E7-8743-A670-6D6B95037532}" destId="{2CF88EE3-B386-6940-A800-46A45B9F6F23}" srcOrd="1" destOrd="0" presId="urn:microsoft.com/office/officeart/2005/8/layout/hierarchy2"/>
    <dgm:cxn modelId="{D62BF86C-D44F-E14A-B134-D2876762968C}" srcId="{C470A51C-A625-3547-ADC6-0007D4F68FBB}" destId="{C748A45E-DB24-BA47-B085-95B7075CC076}" srcOrd="0" destOrd="0" parTransId="{C9EAA692-0B86-0B45-8B36-004959245D34}" sibTransId="{CC4B1180-5299-EC44-A385-A67781EEEEA2}"/>
    <dgm:cxn modelId="{3C8F9271-6E53-D448-ACC5-DACC6B746062}" type="presOf" srcId="{DE4EF5B5-0AFC-244F-B02A-D457BD1A3B95}" destId="{78FF5831-173A-2346-9FF6-F27B0EBC77DE}" srcOrd="0" destOrd="0" presId="urn:microsoft.com/office/officeart/2005/8/layout/hierarchy2"/>
    <dgm:cxn modelId="{28129C82-A3F1-8841-90C0-CABB1CB114CD}" srcId="{4313BCB3-E5F7-1B4D-935B-616915E0F6E7}" destId="{5525A345-4A55-7445-B5BE-D5E29C4B0597}" srcOrd="0" destOrd="0" parTransId="{D3B148F4-F4A4-D045-BD8D-39670EE91967}" sibTransId="{FC351A67-8832-8D45-9F59-2716697D0D76}"/>
    <dgm:cxn modelId="{A392AF92-DD12-3349-941D-08BCCE7DFB57}" type="presOf" srcId="{5525A345-4A55-7445-B5BE-D5E29C4B0597}" destId="{92148D5D-63F5-6F45-BFB0-DD630DB34EF1}" srcOrd="0" destOrd="0" presId="urn:microsoft.com/office/officeart/2005/8/layout/hierarchy2"/>
    <dgm:cxn modelId="{6E2E6394-FFC5-4E4E-AAA6-F355DE164CDD}" type="presOf" srcId="{8B7A2EEA-A373-5F41-8207-7FA7A80B4D0B}" destId="{005FA58C-EC4F-944F-A4CC-CD46FF38F488}" srcOrd="0" destOrd="0" presId="urn:microsoft.com/office/officeart/2005/8/layout/hierarchy2"/>
    <dgm:cxn modelId="{5B0986A5-5D35-D84F-9A6D-777A1DC49D72}" type="presOf" srcId="{4313BCB3-E5F7-1B4D-935B-616915E0F6E7}" destId="{86B72DED-7B0F-A649-A217-9D3CAA5C7662}" srcOrd="0" destOrd="0" presId="urn:microsoft.com/office/officeart/2005/8/layout/hierarchy2"/>
    <dgm:cxn modelId="{A26091B9-2345-594B-8652-DBCE202AB24A}" type="presOf" srcId="{A85241F3-795E-3442-A929-A62A9D6ECEA3}" destId="{E4DBC738-3C85-5D42-9B1C-BC71BC1C6151}" srcOrd="0" destOrd="0" presId="urn:microsoft.com/office/officeart/2005/8/layout/hierarchy2"/>
    <dgm:cxn modelId="{2FAF62BE-EDD7-FD44-ACC8-29C6F5F70BA8}" type="presOf" srcId="{47998B85-42CF-5742-B18C-A80453A72932}" destId="{FD0C8518-BE91-034D-BEC4-74EA8161B297}" srcOrd="1" destOrd="0" presId="urn:microsoft.com/office/officeart/2005/8/layout/hierarchy2"/>
    <dgm:cxn modelId="{C09396C1-0235-9244-AC87-C1E68D8A7E8B}" srcId="{5525A345-4A55-7445-B5BE-D5E29C4B0597}" destId="{48CD9D5E-6A3D-6344-B3CE-CF0657996034}" srcOrd="0" destOrd="0" parTransId="{4C631B12-74E7-8743-A670-6D6B95037532}" sibTransId="{580C50BD-3ACA-EC44-B5C6-CEA68973B41A}"/>
    <dgm:cxn modelId="{7D2C06C6-47BA-324C-9193-DDE7801B1D32}" type="presOf" srcId="{4C631B12-74E7-8743-A670-6D6B95037532}" destId="{547DC209-7080-AF46-98F4-9456B8AE9A40}" srcOrd="0" destOrd="0" presId="urn:microsoft.com/office/officeart/2005/8/layout/hierarchy2"/>
    <dgm:cxn modelId="{4F492DD3-5D33-674F-8A22-30C994F3326A}" srcId="{8B7A2EEA-A373-5F41-8207-7FA7A80B4D0B}" destId="{4313BCB3-E5F7-1B4D-935B-616915E0F6E7}" srcOrd="0" destOrd="0" parTransId="{9FE5BF2F-F178-1141-A1A4-D4DF130176ED}" sibTransId="{A44BB091-EC0D-3444-B305-AD02AC8735EC}"/>
    <dgm:cxn modelId="{84300FE5-E621-2148-A4A5-DB8B3FC11C48}" srcId="{4313BCB3-E5F7-1B4D-935B-616915E0F6E7}" destId="{C470A51C-A625-3547-ADC6-0007D4F68FBB}" srcOrd="1" destOrd="0" parTransId="{47998B85-42CF-5742-B18C-A80453A72932}" sibTransId="{59D51847-8C46-7A47-9E1D-4994B97B0E6F}"/>
    <dgm:cxn modelId="{841F60EA-C53F-EA42-9AE5-2625A0A90F53}" type="presOf" srcId="{A85241F3-795E-3442-A929-A62A9D6ECEA3}" destId="{A4F93224-821D-A642-9CFA-20DDC98BE59C}" srcOrd="1" destOrd="0" presId="urn:microsoft.com/office/officeart/2005/8/layout/hierarchy2"/>
    <dgm:cxn modelId="{806F25F3-1BBE-4248-B23A-81E890325F13}" type="presOf" srcId="{C748A45E-DB24-BA47-B085-95B7075CC076}" destId="{8948CB9D-5DA5-624D-A216-3538503317C3}" srcOrd="0" destOrd="0" presId="urn:microsoft.com/office/officeart/2005/8/layout/hierarchy2"/>
    <dgm:cxn modelId="{0867B7C4-63CB-FA41-8F74-9A39C3919BB5}" type="presParOf" srcId="{005FA58C-EC4F-944F-A4CC-CD46FF38F488}" destId="{11CC501F-0D24-4146-996C-D08F90BEF279}" srcOrd="0" destOrd="0" presId="urn:microsoft.com/office/officeart/2005/8/layout/hierarchy2"/>
    <dgm:cxn modelId="{1747BA38-C0AD-3141-A7D3-01AE903312FF}" type="presParOf" srcId="{11CC501F-0D24-4146-996C-D08F90BEF279}" destId="{86B72DED-7B0F-A649-A217-9D3CAA5C7662}" srcOrd="0" destOrd="0" presId="urn:microsoft.com/office/officeart/2005/8/layout/hierarchy2"/>
    <dgm:cxn modelId="{C407554E-BE05-2C4D-AF00-520801314019}" type="presParOf" srcId="{11CC501F-0D24-4146-996C-D08F90BEF279}" destId="{BBCC8442-BA6E-5A47-8318-37E97227A8B2}" srcOrd="1" destOrd="0" presId="urn:microsoft.com/office/officeart/2005/8/layout/hierarchy2"/>
    <dgm:cxn modelId="{C474343C-B042-BB41-A100-B1F939242AF0}" type="presParOf" srcId="{BBCC8442-BA6E-5A47-8318-37E97227A8B2}" destId="{588EA860-30AD-154E-B576-AA0ED4A92990}" srcOrd="0" destOrd="0" presId="urn:microsoft.com/office/officeart/2005/8/layout/hierarchy2"/>
    <dgm:cxn modelId="{5E490B67-6A33-E04B-A7FF-70F8CB3EDE05}" type="presParOf" srcId="{588EA860-30AD-154E-B576-AA0ED4A92990}" destId="{65E446D6-A156-0143-9CC1-76B65EB08EAA}" srcOrd="0" destOrd="0" presId="urn:microsoft.com/office/officeart/2005/8/layout/hierarchy2"/>
    <dgm:cxn modelId="{F8555963-4235-3A44-A7A9-90B0E4DBD419}" type="presParOf" srcId="{BBCC8442-BA6E-5A47-8318-37E97227A8B2}" destId="{7907870B-27C9-3B4B-B8E6-FF196BA007BE}" srcOrd="1" destOrd="0" presId="urn:microsoft.com/office/officeart/2005/8/layout/hierarchy2"/>
    <dgm:cxn modelId="{3D58E3C5-E2E7-C245-BD2B-52B30AEB4DE5}" type="presParOf" srcId="{7907870B-27C9-3B4B-B8E6-FF196BA007BE}" destId="{92148D5D-63F5-6F45-BFB0-DD630DB34EF1}" srcOrd="0" destOrd="0" presId="urn:microsoft.com/office/officeart/2005/8/layout/hierarchy2"/>
    <dgm:cxn modelId="{3E32EABF-A187-9E4F-AB4F-20B1AB63C8C5}" type="presParOf" srcId="{7907870B-27C9-3B4B-B8E6-FF196BA007BE}" destId="{48A04D4E-B438-4C41-B03C-3FC235DE69A4}" srcOrd="1" destOrd="0" presId="urn:microsoft.com/office/officeart/2005/8/layout/hierarchy2"/>
    <dgm:cxn modelId="{3F4C9FD2-BC91-354D-9031-0EB9F054B02E}" type="presParOf" srcId="{48A04D4E-B438-4C41-B03C-3FC235DE69A4}" destId="{547DC209-7080-AF46-98F4-9456B8AE9A40}" srcOrd="0" destOrd="0" presId="urn:microsoft.com/office/officeart/2005/8/layout/hierarchy2"/>
    <dgm:cxn modelId="{F7F0AAF1-55B2-0047-B8C2-4F6C045F2C11}" type="presParOf" srcId="{547DC209-7080-AF46-98F4-9456B8AE9A40}" destId="{2CF88EE3-B386-6940-A800-46A45B9F6F23}" srcOrd="0" destOrd="0" presId="urn:microsoft.com/office/officeart/2005/8/layout/hierarchy2"/>
    <dgm:cxn modelId="{6A3547C6-AA26-D943-A611-4ACDF5993F9A}" type="presParOf" srcId="{48A04D4E-B438-4C41-B03C-3FC235DE69A4}" destId="{B86670BE-BB3B-094B-9885-4261FECE9EE8}" srcOrd="1" destOrd="0" presId="urn:microsoft.com/office/officeart/2005/8/layout/hierarchy2"/>
    <dgm:cxn modelId="{04F6292A-BE3A-2342-B211-5CCD3C553B44}" type="presParOf" srcId="{B86670BE-BB3B-094B-9885-4261FECE9EE8}" destId="{8B770FAB-EA96-DA4F-BDEF-83F47C75788B}" srcOrd="0" destOrd="0" presId="urn:microsoft.com/office/officeart/2005/8/layout/hierarchy2"/>
    <dgm:cxn modelId="{4E184F81-336B-A14F-A76F-C00D8DF92073}" type="presParOf" srcId="{B86670BE-BB3B-094B-9885-4261FECE9EE8}" destId="{229DF253-85C0-3F4B-AE7B-45B809145448}" srcOrd="1" destOrd="0" presId="urn:microsoft.com/office/officeart/2005/8/layout/hierarchy2"/>
    <dgm:cxn modelId="{BE798F4C-9A2C-EA40-8A36-6369F8BF4F5F}" type="presParOf" srcId="{48A04D4E-B438-4C41-B03C-3FC235DE69A4}" destId="{E4DBC738-3C85-5D42-9B1C-BC71BC1C6151}" srcOrd="2" destOrd="0" presId="urn:microsoft.com/office/officeart/2005/8/layout/hierarchy2"/>
    <dgm:cxn modelId="{CA35F0C4-2684-CA45-B840-78CD01BC32E3}" type="presParOf" srcId="{E4DBC738-3C85-5D42-9B1C-BC71BC1C6151}" destId="{A4F93224-821D-A642-9CFA-20DDC98BE59C}" srcOrd="0" destOrd="0" presId="urn:microsoft.com/office/officeart/2005/8/layout/hierarchy2"/>
    <dgm:cxn modelId="{7C7BE7ED-1EFB-7F43-BE7B-0366F8DB9E06}" type="presParOf" srcId="{48A04D4E-B438-4C41-B03C-3FC235DE69A4}" destId="{469CAD81-5D81-B446-AB46-3AE47F532F4F}" srcOrd="3" destOrd="0" presId="urn:microsoft.com/office/officeart/2005/8/layout/hierarchy2"/>
    <dgm:cxn modelId="{FF505E58-8249-024E-897C-82045035F4D0}" type="presParOf" srcId="{469CAD81-5D81-B446-AB46-3AE47F532F4F}" destId="{78FF5831-173A-2346-9FF6-F27B0EBC77DE}" srcOrd="0" destOrd="0" presId="urn:microsoft.com/office/officeart/2005/8/layout/hierarchy2"/>
    <dgm:cxn modelId="{41B30DDF-5445-5F4E-87E1-83196D78F1A5}" type="presParOf" srcId="{469CAD81-5D81-B446-AB46-3AE47F532F4F}" destId="{6B4D75B2-F96A-4F4D-919B-3906FD75EFD6}" srcOrd="1" destOrd="0" presId="urn:microsoft.com/office/officeart/2005/8/layout/hierarchy2"/>
    <dgm:cxn modelId="{15C6EBD9-3A2F-3243-999B-9ED70720BDFB}" type="presParOf" srcId="{BBCC8442-BA6E-5A47-8318-37E97227A8B2}" destId="{A65DC021-9E0B-184A-819A-3275CBB59F8C}" srcOrd="2" destOrd="0" presId="urn:microsoft.com/office/officeart/2005/8/layout/hierarchy2"/>
    <dgm:cxn modelId="{5C55C296-EC41-B948-BC70-364FCC260F65}" type="presParOf" srcId="{A65DC021-9E0B-184A-819A-3275CBB59F8C}" destId="{FD0C8518-BE91-034D-BEC4-74EA8161B297}" srcOrd="0" destOrd="0" presId="urn:microsoft.com/office/officeart/2005/8/layout/hierarchy2"/>
    <dgm:cxn modelId="{891C34D4-9FDC-AD47-B817-835E6EF1D204}" type="presParOf" srcId="{BBCC8442-BA6E-5A47-8318-37E97227A8B2}" destId="{502FC817-5631-554C-BF98-73D7274F2EE0}" srcOrd="3" destOrd="0" presId="urn:microsoft.com/office/officeart/2005/8/layout/hierarchy2"/>
    <dgm:cxn modelId="{DDAFF827-C04B-F249-A067-35485848F526}" type="presParOf" srcId="{502FC817-5631-554C-BF98-73D7274F2EE0}" destId="{D736FFC8-1CB3-CE40-A4BD-1ABFE81A3A55}" srcOrd="0" destOrd="0" presId="urn:microsoft.com/office/officeart/2005/8/layout/hierarchy2"/>
    <dgm:cxn modelId="{28B310DF-2B9F-6A44-A888-E3707C7C996D}" type="presParOf" srcId="{502FC817-5631-554C-BF98-73D7274F2EE0}" destId="{CCF7613D-ED7D-5D41-BA71-8E83163A92B8}" srcOrd="1" destOrd="0" presId="urn:microsoft.com/office/officeart/2005/8/layout/hierarchy2"/>
    <dgm:cxn modelId="{8CA268B8-AC94-EC41-BAE2-ACD1B619136E}" type="presParOf" srcId="{CCF7613D-ED7D-5D41-BA71-8E83163A92B8}" destId="{983A0749-7A83-D34D-9CA6-1D95A45E714A}" srcOrd="0" destOrd="0" presId="urn:microsoft.com/office/officeart/2005/8/layout/hierarchy2"/>
    <dgm:cxn modelId="{9B31C65C-C5D2-C34E-B408-2E9957CC8F20}" type="presParOf" srcId="{983A0749-7A83-D34D-9CA6-1D95A45E714A}" destId="{4F7E3E2B-4D1D-5947-BDAD-559006EAD6C6}" srcOrd="0" destOrd="0" presId="urn:microsoft.com/office/officeart/2005/8/layout/hierarchy2"/>
    <dgm:cxn modelId="{A4209B69-E0EB-6348-B756-83A35F469455}" type="presParOf" srcId="{CCF7613D-ED7D-5D41-BA71-8E83163A92B8}" destId="{87871CE6-A8D0-3B45-B830-ABE4B76A6682}" srcOrd="1" destOrd="0" presId="urn:microsoft.com/office/officeart/2005/8/layout/hierarchy2"/>
    <dgm:cxn modelId="{1129D201-81B8-C249-A5D2-A380BED2D580}" type="presParOf" srcId="{87871CE6-A8D0-3B45-B830-ABE4B76A6682}" destId="{8948CB9D-5DA5-624D-A216-3538503317C3}" srcOrd="0" destOrd="0" presId="urn:microsoft.com/office/officeart/2005/8/layout/hierarchy2"/>
    <dgm:cxn modelId="{86704F74-96AD-3344-8C6A-59C4CC5EBBBB}" type="presParOf" srcId="{87871CE6-A8D0-3B45-B830-ABE4B76A6682}" destId="{80BE256E-33EB-0E41-8924-707E1929855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7AE176-751D-8E44-8804-39E10F62614D}"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it-IT"/>
        </a:p>
      </dgm:t>
    </dgm:pt>
    <dgm:pt modelId="{7302335E-D140-4549-9D19-5B4463E7FE3C}">
      <dgm:prSet phldrT="[Testo]"/>
      <dgm:spPr/>
      <dgm:t>
        <a:bodyPr/>
        <a:lstStyle/>
        <a:p>
          <a:r>
            <a:rPr lang="it-IT" dirty="0" err="1">
              <a:solidFill>
                <a:schemeClr val="tx1">
                  <a:lumMod val="75000"/>
                </a:schemeClr>
              </a:solidFill>
            </a:rPr>
            <a:t>God</a:t>
          </a:r>
          <a:endParaRPr lang="it-IT" dirty="0">
            <a:solidFill>
              <a:schemeClr val="tx1">
                <a:lumMod val="75000"/>
              </a:schemeClr>
            </a:solidFill>
          </a:endParaRPr>
        </a:p>
      </dgm:t>
    </dgm:pt>
    <dgm:pt modelId="{1302E140-046C-4742-B011-8434CBE15213}" type="parTrans" cxnId="{6AEA2F2F-CC8F-634E-9B3A-4943048CB1BC}">
      <dgm:prSet/>
      <dgm:spPr/>
      <dgm:t>
        <a:bodyPr/>
        <a:lstStyle/>
        <a:p>
          <a:endParaRPr lang="it-IT"/>
        </a:p>
      </dgm:t>
    </dgm:pt>
    <dgm:pt modelId="{260A7332-9248-724C-B1B3-9C13A80EA0E1}" type="sibTrans" cxnId="{6AEA2F2F-CC8F-634E-9B3A-4943048CB1BC}">
      <dgm:prSet/>
      <dgm:spPr/>
      <dgm:t>
        <a:bodyPr/>
        <a:lstStyle/>
        <a:p>
          <a:endParaRPr lang="it-IT"/>
        </a:p>
      </dgm:t>
    </dgm:pt>
    <dgm:pt modelId="{5E1810BB-924A-644B-A59E-B16ACBA69FE0}">
      <dgm:prSet phldrT="[Testo]"/>
      <dgm:spPr/>
      <dgm:t>
        <a:bodyPr/>
        <a:lstStyle/>
        <a:p>
          <a:r>
            <a:rPr lang="it-IT" dirty="0" err="1">
              <a:solidFill>
                <a:schemeClr val="tx2">
                  <a:lumMod val="75000"/>
                </a:schemeClr>
              </a:solidFill>
            </a:rPr>
            <a:t>Reason</a:t>
          </a:r>
          <a:endParaRPr lang="it-IT" dirty="0">
            <a:solidFill>
              <a:schemeClr val="tx2">
                <a:lumMod val="75000"/>
              </a:schemeClr>
            </a:solidFill>
          </a:endParaRPr>
        </a:p>
      </dgm:t>
    </dgm:pt>
    <dgm:pt modelId="{A47C0826-BB29-2B45-B1C7-990F0436A2E8}" type="parTrans" cxnId="{A8137A50-EAA5-ED48-8325-6D01E270A890}">
      <dgm:prSet/>
      <dgm:spPr/>
      <dgm:t>
        <a:bodyPr/>
        <a:lstStyle/>
        <a:p>
          <a:endParaRPr lang="it-IT"/>
        </a:p>
      </dgm:t>
    </dgm:pt>
    <dgm:pt modelId="{2187957B-2AE6-7445-B84D-FD18A4583933}" type="sibTrans" cxnId="{A8137A50-EAA5-ED48-8325-6D01E270A890}">
      <dgm:prSet/>
      <dgm:spPr/>
      <dgm:t>
        <a:bodyPr/>
        <a:lstStyle/>
        <a:p>
          <a:endParaRPr lang="it-IT"/>
        </a:p>
      </dgm:t>
    </dgm:pt>
    <dgm:pt modelId="{ECC7209B-64FF-A945-AAB0-5901007C57D6}">
      <dgm:prSet phldrT="[Testo]"/>
      <dgm:spPr/>
      <dgm:t>
        <a:bodyPr/>
        <a:lstStyle/>
        <a:p>
          <a:r>
            <a:rPr lang="it-IT" dirty="0" err="1">
              <a:solidFill>
                <a:schemeClr val="accent5">
                  <a:lumMod val="75000"/>
                </a:schemeClr>
              </a:solidFill>
            </a:rPr>
            <a:t>Sovereign</a:t>
          </a:r>
          <a:endParaRPr lang="it-IT" dirty="0">
            <a:solidFill>
              <a:schemeClr val="accent5">
                <a:lumMod val="75000"/>
              </a:schemeClr>
            </a:solidFill>
          </a:endParaRPr>
        </a:p>
      </dgm:t>
    </dgm:pt>
    <dgm:pt modelId="{F8C72725-BE12-AB4B-B76D-EAE4798920D5}" type="parTrans" cxnId="{CEB739CA-39C2-D944-8CE7-E83D60D20E89}">
      <dgm:prSet/>
      <dgm:spPr/>
      <dgm:t>
        <a:bodyPr/>
        <a:lstStyle/>
        <a:p>
          <a:endParaRPr lang="it-IT"/>
        </a:p>
      </dgm:t>
    </dgm:pt>
    <dgm:pt modelId="{A914E444-1FED-CD47-97AA-EBA86E079007}" type="sibTrans" cxnId="{CEB739CA-39C2-D944-8CE7-E83D60D20E89}">
      <dgm:prSet/>
      <dgm:spPr/>
      <dgm:t>
        <a:bodyPr/>
        <a:lstStyle/>
        <a:p>
          <a:pPr rtl="0"/>
          <a:endParaRPr lang="it-IT"/>
        </a:p>
      </dgm:t>
    </dgm:pt>
    <dgm:pt modelId="{04B9AE3F-2D7F-2547-8755-48BC5078E62F}">
      <dgm:prSet phldrT="[Testo]"/>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it-IT" dirty="0">
              <a:solidFill>
                <a:srgbClr val="FF0000"/>
              </a:solidFill>
            </a:rPr>
            <a:t>State</a:t>
          </a:r>
        </a:p>
        <a:p>
          <a:pPr defTabSz="1200150">
            <a:lnSpc>
              <a:spcPct val="90000"/>
            </a:lnSpc>
            <a:spcBef>
              <a:spcPct val="0"/>
            </a:spcBef>
            <a:spcAft>
              <a:spcPct val="35000"/>
            </a:spcAft>
          </a:pPr>
          <a:endParaRPr lang="it-IT" dirty="0">
            <a:solidFill>
              <a:srgbClr val="FF0000"/>
            </a:solidFill>
          </a:endParaRPr>
        </a:p>
      </dgm:t>
    </dgm:pt>
    <dgm:pt modelId="{0F51E051-2C20-B44C-8B16-6E37CD7B9C2A}" type="parTrans" cxnId="{C9315387-792B-B54A-94CF-D58782134BA9}">
      <dgm:prSet/>
      <dgm:spPr/>
      <dgm:t>
        <a:bodyPr/>
        <a:lstStyle/>
        <a:p>
          <a:endParaRPr lang="it-IT"/>
        </a:p>
      </dgm:t>
    </dgm:pt>
    <dgm:pt modelId="{3561AB24-674C-1C41-8D11-2AC0181D6B17}" type="sibTrans" cxnId="{C9315387-792B-B54A-94CF-D58782134BA9}">
      <dgm:prSet/>
      <dgm:spPr/>
      <dgm:t>
        <a:bodyPr/>
        <a:lstStyle/>
        <a:p>
          <a:endParaRPr lang="it-IT"/>
        </a:p>
      </dgm:t>
    </dgm:pt>
    <dgm:pt modelId="{F58EB744-710B-7F4D-8850-FF58C88DF21E}" type="pres">
      <dgm:prSet presAssocID="{747AE176-751D-8E44-8804-39E10F62614D}" presName="arrowDiagram" presStyleCnt="0">
        <dgm:presLayoutVars>
          <dgm:chMax val="5"/>
          <dgm:dir/>
          <dgm:resizeHandles val="exact"/>
        </dgm:presLayoutVars>
      </dgm:prSet>
      <dgm:spPr/>
    </dgm:pt>
    <dgm:pt modelId="{565A52D8-9155-A440-9A39-76F824C42BA3}" type="pres">
      <dgm:prSet presAssocID="{747AE176-751D-8E44-8804-39E10F62614D}" presName="arrow" presStyleLbl="bgShp" presStyleIdx="0" presStyleCnt="1" custLinFactNeighborX="5473" custLinFactNeighborY="-11919"/>
      <dgm:spPr/>
    </dgm:pt>
    <dgm:pt modelId="{84F65D6F-A078-BF48-8BC8-EC2F12A9014E}" type="pres">
      <dgm:prSet presAssocID="{747AE176-751D-8E44-8804-39E10F62614D}" presName="arrowDiagram4" presStyleCnt="0"/>
      <dgm:spPr/>
    </dgm:pt>
    <dgm:pt modelId="{8E8997CC-6AFF-1641-BA45-84B1142303C7}" type="pres">
      <dgm:prSet presAssocID="{7302335E-D140-4549-9D19-5B4463E7FE3C}" presName="bullet4a" presStyleLbl="node1" presStyleIdx="0" presStyleCnt="4"/>
      <dgm:spPr/>
    </dgm:pt>
    <dgm:pt modelId="{9D1DBD4D-CB48-C343-AB06-9132BDA283B5}" type="pres">
      <dgm:prSet presAssocID="{7302335E-D140-4549-9D19-5B4463E7FE3C}" presName="textBox4a" presStyleLbl="revTx" presStyleIdx="0" presStyleCnt="4">
        <dgm:presLayoutVars>
          <dgm:bulletEnabled val="1"/>
        </dgm:presLayoutVars>
      </dgm:prSet>
      <dgm:spPr/>
    </dgm:pt>
    <dgm:pt modelId="{37BBB011-3A14-D44F-A729-3AC3C98045E5}" type="pres">
      <dgm:prSet presAssocID="{5E1810BB-924A-644B-A59E-B16ACBA69FE0}" presName="bullet4b" presStyleLbl="node1" presStyleIdx="1" presStyleCnt="4"/>
      <dgm:spPr/>
    </dgm:pt>
    <dgm:pt modelId="{09070507-F084-AC4E-AD18-E8FBC7EDD813}" type="pres">
      <dgm:prSet presAssocID="{5E1810BB-924A-644B-A59E-B16ACBA69FE0}" presName="textBox4b" presStyleLbl="revTx" presStyleIdx="1" presStyleCnt="4" custScaleX="90408" custScaleY="86621">
        <dgm:presLayoutVars>
          <dgm:bulletEnabled val="1"/>
        </dgm:presLayoutVars>
      </dgm:prSet>
      <dgm:spPr/>
    </dgm:pt>
    <dgm:pt modelId="{E8EB5115-9C00-A445-B874-4D5B89673A08}" type="pres">
      <dgm:prSet presAssocID="{ECC7209B-64FF-A945-AAB0-5901007C57D6}" presName="bullet4c" presStyleLbl="node1" presStyleIdx="2" presStyleCnt="4"/>
      <dgm:spPr/>
    </dgm:pt>
    <dgm:pt modelId="{F26C9B8B-5556-494E-8993-E21C753686F1}" type="pres">
      <dgm:prSet presAssocID="{ECC7209B-64FF-A945-AAB0-5901007C57D6}" presName="textBox4c" presStyleLbl="revTx" presStyleIdx="2" presStyleCnt="4" custScaleX="99183" custScaleY="79612">
        <dgm:presLayoutVars>
          <dgm:bulletEnabled val="1"/>
        </dgm:presLayoutVars>
      </dgm:prSet>
      <dgm:spPr/>
    </dgm:pt>
    <dgm:pt modelId="{FC0B46D7-94CC-CB4C-BE5E-568C85D1DF8F}" type="pres">
      <dgm:prSet presAssocID="{04B9AE3F-2D7F-2547-8755-48BC5078E62F}" presName="bullet4d" presStyleLbl="node1" presStyleIdx="3" presStyleCnt="4"/>
      <dgm:spPr/>
    </dgm:pt>
    <dgm:pt modelId="{2781B7D0-E870-5F41-A66D-B223AC90D6D8}" type="pres">
      <dgm:prSet presAssocID="{04B9AE3F-2D7F-2547-8755-48BC5078E62F}" presName="textBox4d" presStyleLbl="revTx" presStyleIdx="3" presStyleCnt="4" custScaleX="92831" custScaleY="71286" custLinFactNeighborX="-4265" custLinFactNeighborY="-6507">
        <dgm:presLayoutVars>
          <dgm:bulletEnabled val="1"/>
        </dgm:presLayoutVars>
      </dgm:prSet>
      <dgm:spPr/>
    </dgm:pt>
  </dgm:ptLst>
  <dgm:cxnLst>
    <dgm:cxn modelId="{6AEA2F2F-CC8F-634E-9B3A-4943048CB1BC}" srcId="{747AE176-751D-8E44-8804-39E10F62614D}" destId="{7302335E-D140-4549-9D19-5B4463E7FE3C}" srcOrd="0" destOrd="0" parTransId="{1302E140-046C-4742-B011-8434CBE15213}" sibTransId="{260A7332-9248-724C-B1B3-9C13A80EA0E1}"/>
    <dgm:cxn modelId="{A8137A50-EAA5-ED48-8325-6D01E270A890}" srcId="{747AE176-751D-8E44-8804-39E10F62614D}" destId="{5E1810BB-924A-644B-A59E-B16ACBA69FE0}" srcOrd="1" destOrd="0" parTransId="{A47C0826-BB29-2B45-B1C7-990F0436A2E8}" sibTransId="{2187957B-2AE6-7445-B84D-FD18A4583933}"/>
    <dgm:cxn modelId="{EF456159-9B29-D642-BF36-7E675392C505}" type="presOf" srcId="{04B9AE3F-2D7F-2547-8755-48BC5078E62F}" destId="{2781B7D0-E870-5F41-A66D-B223AC90D6D8}" srcOrd="0" destOrd="0" presId="urn:microsoft.com/office/officeart/2005/8/layout/arrow2"/>
    <dgm:cxn modelId="{2DAFEB5E-E3E2-3145-B1B5-734DAA370D1A}" type="presOf" srcId="{ECC7209B-64FF-A945-AAB0-5901007C57D6}" destId="{F26C9B8B-5556-494E-8993-E21C753686F1}" srcOrd="0" destOrd="0" presId="urn:microsoft.com/office/officeart/2005/8/layout/arrow2"/>
    <dgm:cxn modelId="{C9315387-792B-B54A-94CF-D58782134BA9}" srcId="{747AE176-751D-8E44-8804-39E10F62614D}" destId="{04B9AE3F-2D7F-2547-8755-48BC5078E62F}" srcOrd="3" destOrd="0" parTransId="{0F51E051-2C20-B44C-8B16-6E37CD7B9C2A}" sibTransId="{3561AB24-674C-1C41-8D11-2AC0181D6B17}"/>
    <dgm:cxn modelId="{7173EEB0-8CE0-0549-A5EF-326EC807FC32}" type="presOf" srcId="{5E1810BB-924A-644B-A59E-B16ACBA69FE0}" destId="{09070507-F084-AC4E-AD18-E8FBC7EDD813}" srcOrd="0" destOrd="0" presId="urn:microsoft.com/office/officeart/2005/8/layout/arrow2"/>
    <dgm:cxn modelId="{19B17ABE-9E82-D049-A133-87D920B4D6B3}" type="presOf" srcId="{7302335E-D140-4549-9D19-5B4463E7FE3C}" destId="{9D1DBD4D-CB48-C343-AB06-9132BDA283B5}" srcOrd="0" destOrd="0" presId="urn:microsoft.com/office/officeart/2005/8/layout/arrow2"/>
    <dgm:cxn modelId="{CEB739CA-39C2-D944-8CE7-E83D60D20E89}" srcId="{747AE176-751D-8E44-8804-39E10F62614D}" destId="{ECC7209B-64FF-A945-AAB0-5901007C57D6}" srcOrd="2" destOrd="0" parTransId="{F8C72725-BE12-AB4B-B76D-EAE4798920D5}" sibTransId="{A914E444-1FED-CD47-97AA-EBA86E079007}"/>
    <dgm:cxn modelId="{40C05AE4-573C-0C4E-B47D-9B932F5BEDD8}" type="presOf" srcId="{747AE176-751D-8E44-8804-39E10F62614D}" destId="{F58EB744-710B-7F4D-8850-FF58C88DF21E}" srcOrd="0" destOrd="0" presId="urn:microsoft.com/office/officeart/2005/8/layout/arrow2"/>
    <dgm:cxn modelId="{0342942D-B9B6-D540-8677-DD9B89681660}" type="presParOf" srcId="{F58EB744-710B-7F4D-8850-FF58C88DF21E}" destId="{565A52D8-9155-A440-9A39-76F824C42BA3}" srcOrd="0" destOrd="0" presId="urn:microsoft.com/office/officeart/2005/8/layout/arrow2"/>
    <dgm:cxn modelId="{5C835C96-D7BD-5E48-96BB-AA5CC0432C05}" type="presParOf" srcId="{F58EB744-710B-7F4D-8850-FF58C88DF21E}" destId="{84F65D6F-A078-BF48-8BC8-EC2F12A9014E}" srcOrd="1" destOrd="0" presId="urn:microsoft.com/office/officeart/2005/8/layout/arrow2"/>
    <dgm:cxn modelId="{365BBD80-C8DD-4844-BD27-A760054C3C59}" type="presParOf" srcId="{84F65D6F-A078-BF48-8BC8-EC2F12A9014E}" destId="{8E8997CC-6AFF-1641-BA45-84B1142303C7}" srcOrd="0" destOrd="0" presId="urn:microsoft.com/office/officeart/2005/8/layout/arrow2"/>
    <dgm:cxn modelId="{581B3EC2-7A1E-9D45-AEA6-BE4202CE1946}" type="presParOf" srcId="{84F65D6F-A078-BF48-8BC8-EC2F12A9014E}" destId="{9D1DBD4D-CB48-C343-AB06-9132BDA283B5}" srcOrd="1" destOrd="0" presId="urn:microsoft.com/office/officeart/2005/8/layout/arrow2"/>
    <dgm:cxn modelId="{35A8CB24-746E-7B48-8C86-F3BC6432AAC0}" type="presParOf" srcId="{84F65D6F-A078-BF48-8BC8-EC2F12A9014E}" destId="{37BBB011-3A14-D44F-A729-3AC3C98045E5}" srcOrd="2" destOrd="0" presId="urn:microsoft.com/office/officeart/2005/8/layout/arrow2"/>
    <dgm:cxn modelId="{05F6C013-CFD5-A547-9BF6-D70524649173}" type="presParOf" srcId="{84F65D6F-A078-BF48-8BC8-EC2F12A9014E}" destId="{09070507-F084-AC4E-AD18-E8FBC7EDD813}" srcOrd="3" destOrd="0" presId="urn:microsoft.com/office/officeart/2005/8/layout/arrow2"/>
    <dgm:cxn modelId="{397BA9CA-6362-8147-8D9B-EA510C652CBE}" type="presParOf" srcId="{84F65D6F-A078-BF48-8BC8-EC2F12A9014E}" destId="{E8EB5115-9C00-A445-B874-4D5B89673A08}" srcOrd="4" destOrd="0" presId="urn:microsoft.com/office/officeart/2005/8/layout/arrow2"/>
    <dgm:cxn modelId="{2C3DB03D-0C5E-664A-BB0D-BC83EFC6D1F1}" type="presParOf" srcId="{84F65D6F-A078-BF48-8BC8-EC2F12A9014E}" destId="{F26C9B8B-5556-494E-8993-E21C753686F1}" srcOrd="5" destOrd="0" presId="urn:microsoft.com/office/officeart/2005/8/layout/arrow2"/>
    <dgm:cxn modelId="{10F7317E-1968-4048-B910-7FEA5E26C9B1}" type="presParOf" srcId="{84F65D6F-A078-BF48-8BC8-EC2F12A9014E}" destId="{FC0B46D7-94CC-CB4C-BE5E-568C85D1DF8F}" srcOrd="6" destOrd="0" presId="urn:microsoft.com/office/officeart/2005/8/layout/arrow2"/>
    <dgm:cxn modelId="{8F69BE45-5D34-D244-851C-FCFD66A86776}" type="presParOf" srcId="{84F65D6F-A078-BF48-8BC8-EC2F12A9014E}" destId="{2781B7D0-E870-5F41-A66D-B223AC90D6D8}"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297A5F-51D7-1D4B-9AE9-A8E1324E9CB0}" type="doc">
      <dgm:prSet loTypeId="urn:microsoft.com/office/officeart/2005/8/layout/pyramid2" loCatId="" qsTypeId="urn:microsoft.com/office/officeart/2005/8/quickstyle/simple4" qsCatId="simple" csTypeId="urn:microsoft.com/office/officeart/2005/8/colors/accent1_2" csCatId="accent1" phldr="1"/>
      <dgm:spPr/>
    </dgm:pt>
    <dgm:pt modelId="{92342082-5AC9-2043-AC7F-E2C3175B85AE}">
      <dgm:prSet phldrT="[Testo]"/>
      <dgm:spPr>
        <a:blipFill rotWithShape="0">
          <a:blip xmlns:r="http://schemas.openxmlformats.org/officeDocument/2006/relationships" r:embed="rId1"/>
          <a:tile tx="0" ty="0" sx="100000" sy="100000" flip="none" algn="tl"/>
        </a:blipFill>
      </dgm:spPr>
      <dgm:t>
        <a:bodyPr/>
        <a:lstStyle/>
        <a:p>
          <a:r>
            <a:rPr lang="it-IT" dirty="0"/>
            <a:t>1689: Bill of </a:t>
          </a:r>
          <a:r>
            <a:rPr lang="it-IT" dirty="0" err="1"/>
            <a:t>Rights</a:t>
          </a:r>
          <a:endParaRPr lang="it-IT" dirty="0"/>
        </a:p>
      </dgm:t>
    </dgm:pt>
    <dgm:pt modelId="{03018688-C146-BA48-B657-FEAE9A704A53}" type="parTrans" cxnId="{03618861-461C-BF4D-BC33-BC186C5658CC}">
      <dgm:prSet/>
      <dgm:spPr/>
      <dgm:t>
        <a:bodyPr/>
        <a:lstStyle/>
        <a:p>
          <a:endParaRPr lang="it-IT"/>
        </a:p>
      </dgm:t>
    </dgm:pt>
    <dgm:pt modelId="{2FA62DB1-1C26-1A44-9CC4-0C632E7E15F3}" type="sibTrans" cxnId="{03618861-461C-BF4D-BC33-BC186C5658CC}">
      <dgm:prSet/>
      <dgm:spPr/>
      <dgm:t>
        <a:bodyPr/>
        <a:lstStyle/>
        <a:p>
          <a:endParaRPr lang="it-IT"/>
        </a:p>
      </dgm:t>
    </dgm:pt>
    <dgm:pt modelId="{E09A4D9B-7533-A94F-BA0D-26BC40DFD383}">
      <dgm:prSet phldrT="[Testo]"/>
      <dgm:spPr>
        <a:blipFill rotWithShape="0">
          <a:blip xmlns:r="http://schemas.openxmlformats.org/officeDocument/2006/relationships" r:embed="rId1"/>
          <a:tile tx="0" ty="0" sx="100000" sy="100000" flip="none" algn="tl"/>
        </a:blipFill>
      </dgm:spPr>
      <dgm:t>
        <a:bodyPr/>
        <a:lstStyle/>
        <a:p>
          <a:r>
            <a:rPr lang="it-IT" dirty="0"/>
            <a:t>1610: </a:t>
          </a:r>
          <a:r>
            <a:rPr lang="it-IT" dirty="0" err="1"/>
            <a:t>Bonham’s</a:t>
          </a:r>
          <a:r>
            <a:rPr lang="it-IT" dirty="0"/>
            <a:t> Case</a:t>
          </a:r>
        </a:p>
      </dgm:t>
    </dgm:pt>
    <dgm:pt modelId="{48BEA73D-884A-A647-80FF-61A7441690E6}" type="parTrans" cxnId="{B7DB80CC-50EC-F241-B37D-D0ADC6C65284}">
      <dgm:prSet/>
      <dgm:spPr/>
      <dgm:t>
        <a:bodyPr/>
        <a:lstStyle/>
        <a:p>
          <a:endParaRPr lang="it-IT"/>
        </a:p>
      </dgm:t>
    </dgm:pt>
    <dgm:pt modelId="{6C8F3808-01DB-7144-B40B-E1DBBF22F839}" type="sibTrans" cxnId="{B7DB80CC-50EC-F241-B37D-D0ADC6C65284}">
      <dgm:prSet/>
      <dgm:spPr/>
      <dgm:t>
        <a:bodyPr/>
        <a:lstStyle/>
        <a:p>
          <a:endParaRPr lang="it-IT"/>
        </a:p>
      </dgm:t>
    </dgm:pt>
    <dgm:pt modelId="{3B3C84DD-01E9-504E-920C-9E687E237730}">
      <dgm:prSet phldrT="[Testo]"/>
      <dgm:spPr>
        <a:blipFill rotWithShape="0">
          <a:blip xmlns:r="http://schemas.openxmlformats.org/officeDocument/2006/relationships" r:embed="rId1"/>
          <a:tile tx="0" ty="0" sx="100000" sy="100000" flip="none" algn="tl"/>
        </a:blipFill>
      </dgm:spPr>
      <dgm:t>
        <a:bodyPr/>
        <a:lstStyle/>
        <a:p>
          <a:r>
            <a:rPr lang="it-IT" dirty="0"/>
            <a:t>1215: Magna </a:t>
          </a:r>
          <a:r>
            <a:rPr lang="it-IT" dirty="0" err="1"/>
            <a:t>Charta</a:t>
          </a:r>
          <a:r>
            <a:rPr lang="it-IT" dirty="0"/>
            <a:t> </a:t>
          </a:r>
          <a:r>
            <a:rPr lang="it-IT" dirty="0" err="1"/>
            <a:t>Libertatum</a:t>
          </a:r>
          <a:endParaRPr lang="it-IT" dirty="0"/>
        </a:p>
      </dgm:t>
    </dgm:pt>
    <dgm:pt modelId="{94268AE8-12DA-A44C-AD24-428389342B5F}" type="parTrans" cxnId="{7BC43E7E-5AE2-AA45-9E58-E31A1A8A7160}">
      <dgm:prSet/>
      <dgm:spPr/>
      <dgm:t>
        <a:bodyPr/>
        <a:lstStyle/>
        <a:p>
          <a:endParaRPr lang="it-IT"/>
        </a:p>
      </dgm:t>
    </dgm:pt>
    <dgm:pt modelId="{AA693755-B71D-EE48-B6DF-A9D84F248067}" type="sibTrans" cxnId="{7BC43E7E-5AE2-AA45-9E58-E31A1A8A7160}">
      <dgm:prSet/>
      <dgm:spPr/>
      <dgm:t>
        <a:bodyPr/>
        <a:lstStyle/>
        <a:p>
          <a:pPr rtl="0"/>
          <a:endParaRPr lang="it-IT"/>
        </a:p>
      </dgm:t>
    </dgm:pt>
    <dgm:pt modelId="{9D726F89-56F0-1945-B96C-0C3728E0F2B0}" type="pres">
      <dgm:prSet presAssocID="{B8297A5F-51D7-1D4B-9AE9-A8E1324E9CB0}" presName="compositeShape" presStyleCnt="0">
        <dgm:presLayoutVars>
          <dgm:dir/>
          <dgm:resizeHandles/>
        </dgm:presLayoutVars>
      </dgm:prSet>
      <dgm:spPr/>
    </dgm:pt>
    <dgm:pt modelId="{1D1F6DE2-A3B3-5948-8EB6-24E422679C9B}" type="pres">
      <dgm:prSet presAssocID="{B8297A5F-51D7-1D4B-9AE9-A8E1324E9CB0}" presName="pyramid" presStyleLbl="node1" presStyleIdx="0" presStyleCn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 modelId="{EC31B1BD-3FA9-CD44-8E9B-93C2664E1E3C}" type="pres">
      <dgm:prSet presAssocID="{B8297A5F-51D7-1D4B-9AE9-A8E1324E9CB0}" presName="theList" presStyleCnt="0"/>
      <dgm:spPr/>
    </dgm:pt>
    <dgm:pt modelId="{50B5EE2C-071D-9444-9B32-CF835C867CB1}" type="pres">
      <dgm:prSet presAssocID="{3B3C84DD-01E9-504E-920C-9E687E237730}" presName="aNode" presStyleLbl="fgAcc1" presStyleIdx="0" presStyleCnt="3">
        <dgm:presLayoutVars>
          <dgm:bulletEnabled val="1"/>
        </dgm:presLayoutVars>
      </dgm:prSet>
      <dgm:spPr/>
    </dgm:pt>
    <dgm:pt modelId="{1ADBCD77-09AD-8B4E-B07C-759F2983F90A}" type="pres">
      <dgm:prSet presAssocID="{3B3C84DD-01E9-504E-920C-9E687E237730}" presName="aSpace" presStyleCnt="0"/>
      <dgm:spPr/>
    </dgm:pt>
    <dgm:pt modelId="{892469D4-F1A3-D446-89D5-D27708AD5865}" type="pres">
      <dgm:prSet presAssocID="{E09A4D9B-7533-A94F-BA0D-26BC40DFD383}" presName="aNode" presStyleLbl="fgAcc1" presStyleIdx="1" presStyleCnt="3">
        <dgm:presLayoutVars>
          <dgm:bulletEnabled val="1"/>
        </dgm:presLayoutVars>
      </dgm:prSet>
      <dgm:spPr/>
    </dgm:pt>
    <dgm:pt modelId="{7C16E321-6128-2647-8406-748A3543DDAE}" type="pres">
      <dgm:prSet presAssocID="{E09A4D9B-7533-A94F-BA0D-26BC40DFD383}" presName="aSpace" presStyleCnt="0"/>
      <dgm:spPr/>
    </dgm:pt>
    <dgm:pt modelId="{22D77C13-0DD6-8E4B-9AAF-C45248D01E40}" type="pres">
      <dgm:prSet presAssocID="{92342082-5AC9-2043-AC7F-E2C3175B85AE}" presName="aNode" presStyleLbl="fgAcc1" presStyleIdx="2" presStyleCnt="3">
        <dgm:presLayoutVars>
          <dgm:bulletEnabled val="1"/>
        </dgm:presLayoutVars>
      </dgm:prSet>
      <dgm:spPr/>
    </dgm:pt>
    <dgm:pt modelId="{4AA3FDE1-A604-7246-B653-4E72BC20AFD7}" type="pres">
      <dgm:prSet presAssocID="{92342082-5AC9-2043-AC7F-E2C3175B85AE}" presName="aSpace" presStyleCnt="0"/>
      <dgm:spPr/>
    </dgm:pt>
  </dgm:ptLst>
  <dgm:cxnLst>
    <dgm:cxn modelId="{A111014B-EA4A-B844-A125-97F28B389AAB}" type="presOf" srcId="{3B3C84DD-01E9-504E-920C-9E687E237730}" destId="{50B5EE2C-071D-9444-9B32-CF835C867CB1}" srcOrd="0" destOrd="0" presId="urn:microsoft.com/office/officeart/2005/8/layout/pyramid2"/>
    <dgm:cxn modelId="{03618861-461C-BF4D-BC33-BC186C5658CC}" srcId="{B8297A5F-51D7-1D4B-9AE9-A8E1324E9CB0}" destId="{92342082-5AC9-2043-AC7F-E2C3175B85AE}" srcOrd="2" destOrd="0" parTransId="{03018688-C146-BA48-B657-FEAE9A704A53}" sibTransId="{2FA62DB1-1C26-1A44-9CC4-0C632E7E15F3}"/>
    <dgm:cxn modelId="{7BC43E7E-5AE2-AA45-9E58-E31A1A8A7160}" srcId="{B8297A5F-51D7-1D4B-9AE9-A8E1324E9CB0}" destId="{3B3C84DD-01E9-504E-920C-9E687E237730}" srcOrd="0" destOrd="0" parTransId="{94268AE8-12DA-A44C-AD24-428389342B5F}" sibTransId="{AA693755-B71D-EE48-B6DF-A9D84F248067}"/>
    <dgm:cxn modelId="{A3D25DA1-1C74-0646-9BF4-9F9AAEE2D134}" type="presOf" srcId="{E09A4D9B-7533-A94F-BA0D-26BC40DFD383}" destId="{892469D4-F1A3-D446-89D5-D27708AD5865}" srcOrd="0" destOrd="0" presId="urn:microsoft.com/office/officeart/2005/8/layout/pyramid2"/>
    <dgm:cxn modelId="{B7DB80CC-50EC-F241-B37D-D0ADC6C65284}" srcId="{B8297A5F-51D7-1D4B-9AE9-A8E1324E9CB0}" destId="{E09A4D9B-7533-A94F-BA0D-26BC40DFD383}" srcOrd="1" destOrd="0" parTransId="{48BEA73D-884A-A647-80FF-61A7441690E6}" sibTransId="{6C8F3808-01DB-7144-B40B-E1DBBF22F839}"/>
    <dgm:cxn modelId="{AFE78FEA-F2D1-974E-81A1-30CF497B9906}" type="presOf" srcId="{92342082-5AC9-2043-AC7F-E2C3175B85AE}" destId="{22D77C13-0DD6-8E4B-9AAF-C45248D01E40}" srcOrd="0" destOrd="0" presId="urn:microsoft.com/office/officeart/2005/8/layout/pyramid2"/>
    <dgm:cxn modelId="{E7BF51F4-B551-644A-AC06-FEA7F0AFB2E0}" type="presOf" srcId="{B8297A5F-51D7-1D4B-9AE9-A8E1324E9CB0}" destId="{9D726F89-56F0-1945-B96C-0C3728E0F2B0}" srcOrd="0" destOrd="0" presId="urn:microsoft.com/office/officeart/2005/8/layout/pyramid2"/>
    <dgm:cxn modelId="{EBF66544-F068-DC4A-8CFA-BA1D2626B408}" type="presParOf" srcId="{9D726F89-56F0-1945-B96C-0C3728E0F2B0}" destId="{1D1F6DE2-A3B3-5948-8EB6-24E422679C9B}" srcOrd="0" destOrd="0" presId="urn:microsoft.com/office/officeart/2005/8/layout/pyramid2"/>
    <dgm:cxn modelId="{6F1D7DD7-CCA9-6843-A880-30654D219489}" type="presParOf" srcId="{9D726F89-56F0-1945-B96C-0C3728E0F2B0}" destId="{EC31B1BD-3FA9-CD44-8E9B-93C2664E1E3C}" srcOrd="1" destOrd="0" presId="urn:microsoft.com/office/officeart/2005/8/layout/pyramid2"/>
    <dgm:cxn modelId="{3DBDE9F0-321B-764B-87A0-2EF0C1EF36DC}" type="presParOf" srcId="{EC31B1BD-3FA9-CD44-8E9B-93C2664E1E3C}" destId="{50B5EE2C-071D-9444-9B32-CF835C867CB1}" srcOrd="0" destOrd="0" presId="urn:microsoft.com/office/officeart/2005/8/layout/pyramid2"/>
    <dgm:cxn modelId="{6EFB69EF-7765-BB4B-AB67-399CAECF5CA2}" type="presParOf" srcId="{EC31B1BD-3FA9-CD44-8E9B-93C2664E1E3C}" destId="{1ADBCD77-09AD-8B4E-B07C-759F2983F90A}" srcOrd="1" destOrd="0" presId="urn:microsoft.com/office/officeart/2005/8/layout/pyramid2"/>
    <dgm:cxn modelId="{E60CF51B-BA1F-FE48-A6DD-A1EAC7515FEC}" type="presParOf" srcId="{EC31B1BD-3FA9-CD44-8E9B-93C2664E1E3C}" destId="{892469D4-F1A3-D446-89D5-D27708AD5865}" srcOrd="2" destOrd="0" presId="urn:microsoft.com/office/officeart/2005/8/layout/pyramid2"/>
    <dgm:cxn modelId="{05AACB4D-3C08-4F43-ACF6-37A4DC0D30F3}" type="presParOf" srcId="{EC31B1BD-3FA9-CD44-8E9B-93C2664E1E3C}" destId="{7C16E321-6128-2647-8406-748A3543DDAE}" srcOrd="3" destOrd="0" presId="urn:microsoft.com/office/officeart/2005/8/layout/pyramid2"/>
    <dgm:cxn modelId="{FAB3EA6C-9FC8-FE49-AD0B-4698A3E301DB}" type="presParOf" srcId="{EC31B1BD-3FA9-CD44-8E9B-93C2664E1E3C}" destId="{22D77C13-0DD6-8E4B-9AAF-C45248D01E40}" srcOrd="4" destOrd="0" presId="urn:microsoft.com/office/officeart/2005/8/layout/pyramid2"/>
    <dgm:cxn modelId="{215D8597-BDF4-684F-81AA-061DB173CDD0}" type="presParOf" srcId="{EC31B1BD-3FA9-CD44-8E9B-93C2664E1E3C}" destId="{4AA3FDE1-A604-7246-B653-4E72BC20AFD7}"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297A5F-51D7-1D4B-9AE9-A8E1324E9CB0}" type="doc">
      <dgm:prSet loTypeId="urn:microsoft.com/office/officeart/2005/8/layout/pyramid2" loCatId="" qsTypeId="urn:microsoft.com/office/officeart/2005/8/quickstyle/simple4" qsCatId="simple" csTypeId="urn:microsoft.com/office/officeart/2005/8/colors/accent1_2" csCatId="accent1" phldr="1"/>
      <dgm:spPr/>
    </dgm:pt>
    <dgm:pt modelId="{92342082-5AC9-2043-AC7F-E2C3175B85AE}">
      <dgm:prSet phldrT="[Testo]"/>
      <dgm:spPr>
        <a:blipFill rotWithShape="0">
          <a:blip xmlns:r="http://schemas.openxmlformats.org/officeDocument/2006/relationships" r:embed="rId1"/>
          <a:tile tx="0" ty="0" sx="100000" sy="100000" flip="none" algn="tl"/>
        </a:blipFill>
      </dgm:spPr>
      <dgm:t>
        <a:bodyPr/>
        <a:lstStyle/>
        <a:p>
          <a:r>
            <a:rPr lang="it-IT" dirty="0" err="1"/>
            <a:t>Bracton</a:t>
          </a:r>
          <a:endParaRPr lang="it-IT" dirty="0"/>
        </a:p>
      </dgm:t>
    </dgm:pt>
    <dgm:pt modelId="{03018688-C146-BA48-B657-FEAE9A704A53}" type="parTrans" cxnId="{03618861-461C-BF4D-BC33-BC186C5658CC}">
      <dgm:prSet/>
      <dgm:spPr/>
      <dgm:t>
        <a:bodyPr/>
        <a:lstStyle/>
        <a:p>
          <a:endParaRPr lang="it-IT"/>
        </a:p>
      </dgm:t>
    </dgm:pt>
    <dgm:pt modelId="{2FA62DB1-1C26-1A44-9CC4-0C632E7E15F3}" type="sibTrans" cxnId="{03618861-461C-BF4D-BC33-BC186C5658CC}">
      <dgm:prSet/>
      <dgm:spPr/>
      <dgm:t>
        <a:bodyPr/>
        <a:lstStyle/>
        <a:p>
          <a:endParaRPr lang="it-IT"/>
        </a:p>
      </dgm:t>
    </dgm:pt>
    <dgm:pt modelId="{E09A4D9B-7533-A94F-BA0D-26BC40DFD383}">
      <dgm:prSet phldrT="[Testo]"/>
      <dgm:spPr>
        <a:blipFill rotWithShape="0">
          <a:blip xmlns:r="http://schemas.openxmlformats.org/officeDocument/2006/relationships" r:embed="rId1"/>
          <a:tile tx="0" ty="0" sx="100000" sy="100000" flip="none" algn="tl"/>
        </a:blipFill>
      </dgm:spPr>
      <dgm:t>
        <a:bodyPr/>
        <a:lstStyle/>
        <a:p>
          <a:r>
            <a:rPr lang="it-IT" dirty="0"/>
            <a:t>Hobbes </a:t>
          </a:r>
        </a:p>
      </dgm:t>
    </dgm:pt>
    <dgm:pt modelId="{48BEA73D-884A-A647-80FF-61A7441690E6}" type="parTrans" cxnId="{B7DB80CC-50EC-F241-B37D-D0ADC6C65284}">
      <dgm:prSet/>
      <dgm:spPr/>
      <dgm:t>
        <a:bodyPr/>
        <a:lstStyle/>
        <a:p>
          <a:endParaRPr lang="it-IT"/>
        </a:p>
      </dgm:t>
    </dgm:pt>
    <dgm:pt modelId="{6C8F3808-01DB-7144-B40B-E1DBBF22F839}" type="sibTrans" cxnId="{B7DB80CC-50EC-F241-B37D-D0ADC6C65284}">
      <dgm:prSet/>
      <dgm:spPr/>
      <dgm:t>
        <a:bodyPr/>
        <a:lstStyle/>
        <a:p>
          <a:endParaRPr lang="it-IT"/>
        </a:p>
      </dgm:t>
    </dgm:pt>
    <dgm:pt modelId="{3B3C84DD-01E9-504E-920C-9E687E237730}">
      <dgm:prSet phldrT="[Testo]"/>
      <dgm:spPr>
        <a:blipFill rotWithShape="0">
          <a:blip xmlns:r="http://schemas.openxmlformats.org/officeDocument/2006/relationships" r:embed="rId1"/>
          <a:tile tx="0" ty="0" sx="100000" sy="100000" flip="none" algn="tl"/>
        </a:blipFill>
      </dgm:spPr>
      <dgm:t>
        <a:bodyPr/>
        <a:lstStyle/>
        <a:p>
          <a:r>
            <a:rPr lang="it-IT" dirty="0"/>
            <a:t>Locke</a:t>
          </a:r>
        </a:p>
      </dgm:t>
    </dgm:pt>
    <dgm:pt modelId="{94268AE8-12DA-A44C-AD24-428389342B5F}" type="parTrans" cxnId="{7BC43E7E-5AE2-AA45-9E58-E31A1A8A7160}">
      <dgm:prSet/>
      <dgm:spPr/>
      <dgm:t>
        <a:bodyPr/>
        <a:lstStyle/>
        <a:p>
          <a:endParaRPr lang="it-IT"/>
        </a:p>
      </dgm:t>
    </dgm:pt>
    <dgm:pt modelId="{AA693755-B71D-EE48-B6DF-A9D84F248067}" type="sibTrans" cxnId="{7BC43E7E-5AE2-AA45-9E58-E31A1A8A7160}">
      <dgm:prSet/>
      <dgm:spPr/>
      <dgm:t>
        <a:bodyPr/>
        <a:lstStyle/>
        <a:p>
          <a:pPr rtl="0"/>
          <a:endParaRPr lang="it-IT"/>
        </a:p>
      </dgm:t>
    </dgm:pt>
    <dgm:pt modelId="{9D726F89-56F0-1945-B96C-0C3728E0F2B0}" type="pres">
      <dgm:prSet presAssocID="{B8297A5F-51D7-1D4B-9AE9-A8E1324E9CB0}" presName="compositeShape" presStyleCnt="0">
        <dgm:presLayoutVars>
          <dgm:dir/>
          <dgm:resizeHandles/>
        </dgm:presLayoutVars>
      </dgm:prSet>
      <dgm:spPr/>
    </dgm:pt>
    <dgm:pt modelId="{1D1F6DE2-A3B3-5948-8EB6-24E422679C9B}" type="pres">
      <dgm:prSet presAssocID="{B8297A5F-51D7-1D4B-9AE9-A8E1324E9CB0}" presName="pyramid" presStyleLbl="node1" presStyleIdx="0" presStyleCnt="1"/>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pt>
    <dgm:pt modelId="{EC31B1BD-3FA9-CD44-8E9B-93C2664E1E3C}" type="pres">
      <dgm:prSet presAssocID="{B8297A5F-51D7-1D4B-9AE9-A8E1324E9CB0}" presName="theList" presStyleCnt="0"/>
      <dgm:spPr/>
    </dgm:pt>
    <dgm:pt modelId="{22D77C13-0DD6-8E4B-9AAF-C45248D01E40}" type="pres">
      <dgm:prSet presAssocID="{92342082-5AC9-2043-AC7F-E2C3175B85AE}" presName="aNode" presStyleLbl="fgAcc1" presStyleIdx="0" presStyleCnt="3">
        <dgm:presLayoutVars>
          <dgm:bulletEnabled val="1"/>
        </dgm:presLayoutVars>
      </dgm:prSet>
      <dgm:spPr/>
    </dgm:pt>
    <dgm:pt modelId="{4AA3FDE1-A604-7246-B653-4E72BC20AFD7}" type="pres">
      <dgm:prSet presAssocID="{92342082-5AC9-2043-AC7F-E2C3175B85AE}" presName="aSpace" presStyleCnt="0"/>
      <dgm:spPr/>
    </dgm:pt>
    <dgm:pt modelId="{892469D4-F1A3-D446-89D5-D27708AD5865}" type="pres">
      <dgm:prSet presAssocID="{E09A4D9B-7533-A94F-BA0D-26BC40DFD383}" presName="aNode" presStyleLbl="fgAcc1" presStyleIdx="1" presStyleCnt="3">
        <dgm:presLayoutVars>
          <dgm:bulletEnabled val="1"/>
        </dgm:presLayoutVars>
      </dgm:prSet>
      <dgm:spPr/>
    </dgm:pt>
    <dgm:pt modelId="{7C16E321-6128-2647-8406-748A3543DDAE}" type="pres">
      <dgm:prSet presAssocID="{E09A4D9B-7533-A94F-BA0D-26BC40DFD383}" presName="aSpace" presStyleCnt="0"/>
      <dgm:spPr/>
    </dgm:pt>
    <dgm:pt modelId="{50B5EE2C-071D-9444-9B32-CF835C867CB1}" type="pres">
      <dgm:prSet presAssocID="{3B3C84DD-01E9-504E-920C-9E687E237730}" presName="aNode" presStyleLbl="fgAcc1" presStyleIdx="2" presStyleCnt="3">
        <dgm:presLayoutVars>
          <dgm:bulletEnabled val="1"/>
        </dgm:presLayoutVars>
      </dgm:prSet>
      <dgm:spPr/>
    </dgm:pt>
    <dgm:pt modelId="{1ADBCD77-09AD-8B4E-B07C-759F2983F90A}" type="pres">
      <dgm:prSet presAssocID="{3B3C84DD-01E9-504E-920C-9E687E237730}" presName="aSpace" presStyleCnt="0"/>
      <dgm:spPr/>
    </dgm:pt>
  </dgm:ptLst>
  <dgm:cxnLst>
    <dgm:cxn modelId="{03618861-461C-BF4D-BC33-BC186C5658CC}" srcId="{B8297A5F-51D7-1D4B-9AE9-A8E1324E9CB0}" destId="{92342082-5AC9-2043-AC7F-E2C3175B85AE}" srcOrd="0" destOrd="0" parTransId="{03018688-C146-BA48-B657-FEAE9A704A53}" sibTransId="{2FA62DB1-1C26-1A44-9CC4-0C632E7E15F3}"/>
    <dgm:cxn modelId="{7BC43E7E-5AE2-AA45-9E58-E31A1A8A7160}" srcId="{B8297A5F-51D7-1D4B-9AE9-A8E1324E9CB0}" destId="{3B3C84DD-01E9-504E-920C-9E687E237730}" srcOrd="2" destOrd="0" parTransId="{94268AE8-12DA-A44C-AD24-428389342B5F}" sibTransId="{AA693755-B71D-EE48-B6DF-A9D84F248067}"/>
    <dgm:cxn modelId="{49E62D80-74AD-794E-8CF5-AE38C38AC685}" type="presOf" srcId="{E09A4D9B-7533-A94F-BA0D-26BC40DFD383}" destId="{892469D4-F1A3-D446-89D5-D27708AD5865}" srcOrd="0" destOrd="0" presId="urn:microsoft.com/office/officeart/2005/8/layout/pyramid2"/>
    <dgm:cxn modelId="{4C9C3889-9062-014C-B467-CA75C46920FE}" type="presOf" srcId="{3B3C84DD-01E9-504E-920C-9E687E237730}" destId="{50B5EE2C-071D-9444-9B32-CF835C867CB1}" srcOrd="0" destOrd="0" presId="urn:microsoft.com/office/officeart/2005/8/layout/pyramid2"/>
    <dgm:cxn modelId="{E823CEA1-621A-BB4F-9051-E88FE79D2B5B}" type="presOf" srcId="{B8297A5F-51D7-1D4B-9AE9-A8E1324E9CB0}" destId="{9D726F89-56F0-1945-B96C-0C3728E0F2B0}" srcOrd="0" destOrd="0" presId="urn:microsoft.com/office/officeart/2005/8/layout/pyramid2"/>
    <dgm:cxn modelId="{B7DB80CC-50EC-F241-B37D-D0ADC6C65284}" srcId="{B8297A5F-51D7-1D4B-9AE9-A8E1324E9CB0}" destId="{E09A4D9B-7533-A94F-BA0D-26BC40DFD383}" srcOrd="1" destOrd="0" parTransId="{48BEA73D-884A-A647-80FF-61A7441690E6}" sibTransId="{6C8F3808-01DB-7144-B40B-E1DBBF22F839}"/>
    <dgm:cxn modelId="{BB84F8D6-F5D5-E744-A768-4E61B4B46952}" type="presOf" srcId="{92342082-5AC9-2043-AC7F-E2C3175B85AE}" destId="{22D77C13-0DD6-8E4B-9AAF-C45248D01E40}" srcOrd="0" destOrd="0" presId="urn:microsoft.com/office/officeart/2005/8/layout/pyramid2"/>
    <dgm:cxn modelId="{B78FA026-DD63-A04E-84FC-FFE1DB5054B1}" type="presParOf" srcId="{9D726F89-56F0-1945-B96C-0C3728E0F2B0}" destId="{1D1F6DE2-A3B3-5948-8EB6-24E422679C9B}" srcOrd="0" destOrd="0" presId="urn:microsoft.com/office/officeart/2005/8/layout/pyramid2"/>
    <dgm:cxn modelId="{8BA12165-96F6-9F4A-A600-9E9E860D9F61}" type="presParOf" srcId="{9D726F89-56F0-1945-B96C-0C3728E0F2B0}" destId="{EC31B1BD-3FA9-CD44-8E9B-93C2664E1E3C}" srcOrd="1" destOrd="0" presId="urn:microsoft.com/office/officeart/2005/8/layout/pyramid2"/>
    <dgm:cxn modelId="{C15E4BE8-178B-964A-89C5-BA1F7F08ED27}" type="presParOf" srcId="{EC31B1BD-3FA9-CD44-8E9B-93C2664E1E3C}" destId="{22D77C13-0DD6-8E4B-9AAF-C45248D01E40}" srcOrd="0" destOrd="0" presId="urn:microsoft.com/office/officeart/2005/8/layout/pyramid2"/>
    <dgm:cxn modelId="{36DD8B36-E9BF-A348-B1B6-30594501CED6}" type="presParOf" srcId="{EC31B1BD-3FA9-CD44-8E9B-93C2664E1E3C}" destId="{4AA3FDE1-A604-7246-B653-4E72BC20AFD7}" srcOrd="1" destOrd="0" presId="urn:microsoft.com/office/officeart/2005/8/layout/pyramid2"/>
    <dgm:cxn modelId="{97DA909E-9BFF-3944-BBB8-299A6C14B313}" type="presParOf" srcId="{EC31B1BD-3FA9-CD44-8E9B-93C2664E1E3C}" destId="{892469D4-F1A3-D446-89D5-D27708AD5865}" srcOrd="2" destOrd="0" presId="urn:microsoft.com/office/officeart/2005/8/layout/pyramid2"/>
    <dgm:cxn modelId="{3F2010F1-ABD1-9E43-8DB4-512171A790BB}" type="presParOf" srcId="{EC31B1BD-3FA9-CD44-8E9B-93C2664E1E3C}" destId="{7C16E321-6128-2647-8406-748A3543DDAE}" srcOrd="3" destOrd="0" presId="urn:microsoft.com/office/officeart/2005/8/layout/pyramid2"/>
    <dgm:cxn modelId="{9731848F-B49E-F548-BB08-177DCF29650C}" type="presParOf" srcId="{EC31B1BD-3FA9-CD44-8E9B-93C2664E1E3C}" destId="{50B5EE2C-071D-9444-9B32-CF835C867CB1}" srcOrd="4" destOrd="0" presId="urn:microsoft.com/office/officeart/2005/8/layout/pyramid2"/>
    <dgm:cxn modelId="{AC68E4DE-4FB4-0243-A5A8-25757FCC648A}" type="presParOf" srcId="{EC31B1BD-3FA9-CD44-8E9B-93C2664E1E3C}" destId="{1ADBCD77-09AD-8B4E-B07C-759F2983F90A}"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12A59E-5139-1247-81D5-7E3CF3F4B2B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it-IT"/>
        </a:p>
      </dgm:t>
    </dgm:pt>
    <dgm:pt modelId="{50CA0A34-0222-8C49-8163-6AF3E33DF31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Customary</a:t>
          </a:r>
          <a:r>
            <a:rPr lang="it-IT" dirty="0"/>
            <a:t> </a:t>
          </a:r>
          <a:r>
            <a:rPr lang="it-IT" dirty="0" err="1"/>
            <a:t>Constitution</a:t>
          </a:r>
          <a:endParaRPr lang="it-IT" dirty="0"/>
        </a:p>
      </dgm:t>
    </dgm:pt>
    <dgm:pt modelId="{9FE95987-ED71-1A41-B574-19E5CAF4C04A}" type="parTrans" cxnId="{5A9A7700-D1D6-4742-AE43-FE67A6D000CD}">
      <dgm:prSet/>
      <dgm:spPr/>
      <dgm:t>
        <a:bodyPr/>
        <a:lstStyle/>
        <a:p>
          <a:endParaRPr lang="it-IT"/>
        </a:p>
      </dgm:t>
    </dgm:pt>
    <dgm:pt modelId="{34385887-D364-814B-8651-FE4D770541CF}" type="sibTrans" cxnId="{5A9A7700-D1D6-4742-AE43-FE67A6D000CD}">
      <dgm:prSet/>
      <dgm:spPr/>
      <dgm:t>
        <a:bodyPr/>
        <a:lstStyle/>
        <a:p>
          <a:endParaRPr lang="it-IT"/>
        </a:p>
      </dgm:t>
    </dgm:pt>
    <dgm:pt modelId="{CFB92432-77B2-944C-B463-349ACEF16C6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t>Common Law</a:t>
          </a:r>
        </a:p>
      </dgm:t>
    </dgm:pt>
    <dgm:pt modelId="{85076709-47E2-F54F-8755-558FC57F51C8}" type="parTrans" cxnId="{85378083-9443-9D47-9989-7A77E0660EE3}">
      <dgm:prSet/>
      <dgm:spPr/>
      <dgm:t>
        <a:bodyPr/>
        <a:lstStyle/>
        <a:p>
          <a:endParaRPr lang="it-IT"/>
        </a:p>
      </dgm:t>
    </dgm:pt>
    <dgm:pt modelId="{B2472E6B-4257-AC42-A9C3-E633D02592DB}" type="sibTrans" cxnId="{85378083-9443-9D47-9989-7A77E0660EE3}">
      <dgm:prSet/>
      <dgm:spPr/>
      <dgm:t>
        <a:bodyPr/>
        <a:lstStyle/>
        <a:p>
          <a:endParaRPr lang="it-IT"/>
        </a:p>
      </dgm:t>
    </dgm:pt>
    <dgm:pt modelId="{42D0DEC3-F429-C841-8384-C6AEDDCD9707}">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Parliament</a:t>
          </a:r>
          <a:endParaRPr lang="it-IT" dirty="0"/>
        </a:p>
      </dgm:t>
    </dgm:pt>
    <dgm:pt modelId="{38FE3949-1C04-3F4A-99E1-122C53C8C027}" type="parTrans" cxnId="{24F95ED7-9393-B34A-A0DE-9C5EF326B5F1}">
      <dgm:prSet/>
      <dgm:spPr/>
      <dgm:t>
        <a:bodyPr/>
        <a:lstStyle/>
        <a:p>
          <a:endParaRPr lang="it-IT"/>
        </a:p>
      </dgm:t>
    </dgm:pt>
    <dgm:pt modelId="{0E33F575-96C6-6941-B2B7-9C0CA17FEC14}" type="sibTrans" cxnId="{24F95ED7-9393-B34A-A0DE-9C5EF326B5F1}">
      <dgm:prSet/>
      <dgm:spPr/>
      <dgm:t>
        <a:bodyPr/>
        <a:lstStyle/>
        <a:p>
          <a:pPr rtl="0"/>
          <a:endParaRPr lang="it-IT"/>
        </a:p>
      </dgm:t>
    </dgm:pt>
    <dgm:pt modelId="{CBD21916-E5FA-324C-96F8-F47B7436E6BB}" type="pres">
      <dgm:prSet presAssocID="{4612A59E-5139-1247-81D5-7E3CF3F4B2B7}" presName="Name0" presStyleCnt="0">
        <dgm:presLayoutVars>
          <dgm:chMax val="7"/>
          <dgm:chPref val="7"/>
          <dgm:dir/>
        </dgm:presLayoutVars>
      </dgm:prSet>
      <dgm:spPr/>
    </dgm:pt>
    <dgm:pt modelId="{EED27C17-991C-B241-BF3A-44B222C55864}" type="pres">
      <dgm:prSet presAssocID="{4612A59E-5139-1247-81D5-7E3CF3F4B2B7}" presName="Name1" presStyleCnt="0"/>
      <dgm:spPr/>
    </dgm:pt>
    <dgm:pt modelId="{200B012F-BC2C-6C40-8A50-AB0153A50C85}" type="pres">
      <dgm:prSet presAssocID="{4612A59E-5139-1247-81D5-7E3CF3F4B2B7}" presName="cycle" presStyleCnt="0"/>
      <dgm:spPr/>
    </dgm:pt>
    <dgm:pt modelId="{FA5BDB42-0713-6747-9A33-E07267A9C2D4}" type="pres">
      <dgm:prSet presAssocID="{4612A59E-5139-1247-81D5-7E3CF3F4B2B7}" presName="srcNode" presStyleLbl="node1" presStyleIdx="0" presStyleCnt="3"/>
      <dgm:spPr/>
    </dgm:pt>
    <dgm:pt modelId="{56F986CA-D975-3D4F-8FFA-B2125B21AEC6}" type="pres">
      <dgm:prSet presAssocID="{4612A59E-5139-1247-81D5-7E3CF3F4B2B7}" presName="conn" presStyleLbl="parChTrans1D2" presStyleIdx="0" presStyleCnt="1"/>
      <dgm:spPr/>
    </dgm:pt>
    <dgm:pt modelId="{90D4EDE8-FD37-6A42-963B-2963175400E3}" type="pres">
      <dgm:prSet presAssocID="{4612A59E-5139-1247-81D5-7E3CF3F4B2B7}" presName="extraNode" presStyleLbl="node1" presStyleIdx="0" presStyleCnt="3"/>
      <dgm:spPr/>
    </dgm:pt>
    <dgm:pt modelId="{22CED6F2-F489-8940-8925-4F87DD64501A}" type="pres">
      <dgm:prSet presAssocID="{4612A59E-5139-1247-81D5-7E3CF3F4B2B7}" presName="dstNode" presStyleLbl="node1" presStyleIdx="0" presStyleCnt="3"/>
      <dgm:spPr/>
    </dgm:pt>
    <dgm:pt modelId="{763943B9-8C2F-2844-8DC3-7828C92A76B7}" type="pres">
      <dgm:prSet presAssocID="{50CA0A34-0222-8C49-8163-6AF3E33DF31F}" presName="text_1" presStyleLbl="node1" presStyleIdx="0" presStyleCnt="3">
        <dgm:presLayoutVars>
          <dgm:bulletEnabled val="1"/>
        </dgm:presLayoutVars>
      </dgm:prSet>
      <dgm:spPr/>
    </dgm:pt>
    <dgm:pt modelId="{BDA90A23-BFE4-3143-8679-FCD4B5A70E59}" type="pres">
      <dgm:prSet presAssocID="{50CA0A34-0222-8C49-8163-6AF3E33DF31F}" presName="accent_1" presStyleCnt="0"/>
      <dgm:spPr/>
    </dgm:pt>
    <dgm:pt modelId="{857BC816-AD12-2441-A74B-465E4A2729C4}" type="pres">
      <dgm:prSet presAssocID="{50CA0A34-0222-8C49-8163-6AF3E33DF31F}" presName="accentRepeatNode" presStyleLbl="solidFgAcc1" presStyleIdx="0" presStyleCnt="3"/>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EA02BA6A-4BC1-5D4C-B707-25FBEC26DE70}" type="pres">
      <dgm:prSet presAssocID="{CFB92432-77B2-944C-B463-349ACEF16C64}" presName="text_2" presStyleLbl="node1" presStyleIdx="1" presStyleCnt="3">
        <dgm:presLayoutVars>
          <dgm:bulletEnabled val="1"/>
        </dgm:presLayoutVars>
      </dgm:prSet>
      <dgm:spPr/>
    </dgm:pt>
    <dgm:pt modelId="{B77513A5-21CA-ED4D-B0DA-DF52C235CD1F}" type="pres">
      <dgm:prSet presAssocID="{CFB92432-77B2-944C-B463-349ACEF16C64}" presName="accent_2" presStyleCnt="0"/>
      <dgm:spPr/>
    </dgm:pt>
    <dgm:pt modelId="{96A5C5DD-FB03-0847-BA54-7651A0C821E6}" type="pres">
      <dgm:prSet presAssocID="{CFB92432-77B2-944C-B463-349ACEF16C64}" presName="accentRepeatNode" presStyleLbl="solidFgAcc1" presStyleIdx="1" presStyleCnt="3"/>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41D96FFB-16B0-8B4E-B621-5799DE369AD9}" type="pres">
      <dgm:prSet presAssocID="{42D0DEC3-F429-C841-8384-C6AEDDCD9707}" presName="text_3" presStyleLbl="node1" presStyleIdx="2" presStyleCnt="3">
        <dgm:presLayoutVars>
          <dgm:bulletEnabled val="1"/>
        </dgm:presLayoutVars>
      </dgm:prSet>
      <dgm:spPr/>
    </dgm:pt>
    <dgm:pt modelId="{EA9FE268-9665-BF40-A196-4B875B31AE67}" type="pres">
      <dgm:prSet presAssocID="{42D0DEC3-F429-C841-8384-C6AEDDCD9707}" presName="accent_3" presStyleCnt="0"/>
      <dgm:spPr/>
    </dgm:pt>
    <dgm:pt modelId="{CF1564BD-A86B-E446-86EE-EF620A6A501A}" type="pres">
      <dgm:prSet presAssocID="{42D0DEC3-F429-C841-8384-C6AEDDCD9707}" presName="accentRepeatNode" presStyleLbl="solidFgAcc1" presStyleIdx="2" presStyleCnt="3"/>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5A9A7700-D1D6-4742-AE43-FE67A6D000CD}" srcId="{4612A59E-5139-1247-81D5-7E3CF3F4B2B7}" destId="{50CA0A34-0222-8C49-8163-6AF3E33DF31F}" srcOrd="0" destOrd="0" parTransId="{9FE95987-ED71-1A41-B574-19E5CAF4C04A}" sibTransId="{34385887-D364-814B-8651-FE4D770541CF}"/>
    <dgm:cxn modelId="{167B0720-6363-4B48-8FE7-4F265BC7A725}" type="presOf" srcId="{4612A59E-5139-1247-81D5-7E3CF3F4B2B7}" destId="{CBD21916-E5FA-324C-96F8-F47B7436E6BB}" srcOrd="0" destOrd="0" presId="urn:microsoft.com/office/officeart/2008/layout/VerticalCurvedList"/>
    <dgm:cxn modelId="{61A54523-4FD0-BE41-989F-712F0E128966}" type="presOf" srcId="{50CA0A34-0222-8C49-8163-6AF3E33DF31F}" destId="{763943B9-8C2F-2844-8DC3-7828C92A76B7}" srcOrd="0" destOrd="0" presId="urn:microsoft.com/office/officeart/2008/layout/VerticalCurvedList"/>
    <dgm:cxn modelId="{00C5CA5E-377C-BF47-B3BF-1286CA1B5CBF}" type="presOf" srcId="{CFB92432-77B2-944C-B463-349ACEF16C64}" destId="{EA02BA6A-4BC1-5D4C-B707-25FBEC26DE70}" srcOrd="0" destOrd="0" presId="urn:microsoft.com/office/officeart/2008/layout/VerticalCurvedList"/>
    <dgm:cxn modelId="{85378083-9443-9D47-9989-7A77E0660EE3}" srcId="{4612A59E-5139-1247-81D5-7E3CF3F4B2B7}" destId="{CFB92432-77B2-944C-B463-349ACEF16C64}" srcOrd="1" destOrd="0" parTransId="{85076709-47E2-F54F-8755-558FC57F51C8}" sibTransId="{B2472E6B-4257-AC42-A9C3-E633D02592DB}"/>
    <dgm:cxn modelId="{E5172FB4-7888-5B41-967C-E82EC7196E6D}" type="presOf" srcId="{34385887-D364-814B-8651-FE4D770541CF}" destId="{56F986CA-D975-3D4F-8FFA-B2125B21AEC6}" srcOrd="0" destOrd="0" presId="urn:microsoft.com/office/officeart/2008/layout/VerticalCurvedList"/>
    <dgm:cxn modelId="{24F95ED7-9393-B34A-A0DE-9C5EF326B5F1}" srcId="{4612A59E-5139-1247-81D5-7E3CF3F4B2B7}" destId="{42D0DEC3-F429-C841-8384-C6AEDDCD9707}" srcOrd="2" destOrd="0" parTransId="{38FE3949-1C04-3F4A-99E1-122C53C8C027}" sibTransId="{0E33F575-96C6-6941-B2B7-9C0CA17FEC14}"/>
    <dgm:cxn modelId="{797255DC-D235-2C49-9701-A79B71356074}" type="presOf" srcId="{42D0DEC3-F429-C841-8384-C6AEDDCD9707}" destId="{41D96FFB-16B0-8B4E-B621-5799DE369AD9}" srcOrd="0" destOrd="0" presId="urn:microsoft.com/office/officeart/2008/layout/VerticalCurvedList"/>
    <dgm:cxn modelId="{50AE59AB-F2E0-7645-9C04-35AEFC0966D2}" type="presParOf" srcId="{CBD21916-E5FA-324C-96F8-F47B7436E6BB}" destId="{EED27C17-991C-B241-BF3A-44B222C55864}" srcOrd="0" destOrd="0" presId="urn:microsoft.com/office/officeart/2008/layout/VerticalCurvedList"/>
    <dgm:cxn modelId="{97F0175C-BE0A-F54F-892D-DEAE34596A92}" type="presParOf" srcId="{EED27C17-991C-B241-BF3A-44B222C55864}" destId="{200B012F-BC2C-6C40-8A50-AB0153A50C85}" srcOrd="0" destOrd="0" presId="urn:microsoft.com/office/officeart/2008/layout/VerticalCurvedList"/>
    <dgm:cxn modelId="{05386922-CD5F-B942-A4BC-328810A59556}" type="presParOf" srcId="{200B012F-BC2C-6C40-8A50-AB0153A50C85}" destId="{FA5BDB42-0713-6747-9A33-E07267A9C2D4}" srcOrd="0" destOrd="0" presId="urn:microsoft.com/office/officeart/2008/layout/VerticalCurvedList"/>
    <dgm:cxn modelId="{0C0D6783-596A-A748-BDB4-1BE14765EC1A}" type="presParOf" srcId="{200B012F-BC2C-6C40-8A50-AB0153A50C85}" destId="{56F986CA-D975-3D4F-8FFA-B2125B21AEC6}" srcOrd="1" destOrd="0" presId="urn:microsoft.com/office/officeart/2008/layout/VerticalCurvedList"/>
    <dgm:cxn modelId="{A3B4D994-9BF5-5147-988B-C1664DB35C0B}" type="presParOf" srcId="{200B012F-BC2C-6C40-8A50-AB0153A50C85}" destId="{90D4EDE8-FD37-6A42-963B-2963175400E3}" srcOrd="2" destOrd="0" presId="urn:microsoft.com/office/officeart/2008/layout/VerticalCurvedList"/>
    <dgm:cxn modelId="{6FD8E2A1-C3CA-CA46-94C0-2E09BE3ADFA8}" type="presParOf" srcId="{200B012F-BC2C-6C40-8A50-AB0153A50C85}" destId="{22CED6F2-F489-8940-8925-4F87DD64501A}" srcOrd="3" destOrd="0" presId="urn:microsoft.com/office/officeart/2008/layout/VerticalCurvedList"/>
    <dgm:cxn modelId="{F3637B18-F7E5-404C-A927-511DD4FE826C}" type="presParOf" srcId="{EED27C17-991C-B241-BF3A-44B222C55864}" destId="{763943B9-8C2F-2844-8DC3-7828C92A76B7}" srcOrd="1" destOrd="0" presId="urn:microsoft.com/office/officeart/2008/layout/VerticalCurvedList"/>
    <dgm:cxn modelId="{19D725D6-DC31-2143-B2E3-00F170D39743}" type="presParOf" srcId="{EED27C17-991C-B241-BF3A-44B222C55864}" destId="{BDA90A23-BFE4-3143-8679-FCD4B5A70E59}" srcOrd="2" destOrd="0" presId="urn:microsoft.com/office/officeart/2008/layout/VerticalCurvedList"/>
    <dgm:cxn modelId="{904D8A9C-AB8C-0C44-A1CD-D81E838765A2}" type="presParOf" srcId="{BDA90A23-BFE4-3143-8679-FCD4B5A70E59}" destId="{857BC816-AD12-2441-A74B-465E4A2729C4}" srcOrd="0" destOrd="0" presId="urn:microsoft.com/office/officeart/2008/layout/VerticalCurvedList"/>
    <dgm:cxn modelId="{2DF6302F-6BBD-734D-BC0F-2C3E657E14C1}" type="presParOf" srcId="{EED27C17-991C-B241-BF3A-44B222C55864}" destId="{EA02BA6A-4BC1-5D4C-B707-25FBEC26DE70}" srcOrd="3" destOrd="0" presId="urn:microsoft.com/office/officeart/2008/layout/VerticalCurvedList"/>
    <dgm:cxn modelId="{5574B82A-B7BB-984C-979B-23EABB626CB9}" type="presParOf" srcId="{EED27C17-991C-B241-BF3A-44B222C55864}" destId="{B77513A5-21CA-ED4D-B0DA-DF52C235CD1F}" srcOrd="4" destOrd="0" presId="urn:microsoft.com/office/officeart/2008/layout/VerticalCurvedList"/>
    <dgm:cxn modelId="{9779BF88-0F65-6944-A13D-B9BDAE7F774C}" type="presParOf" srcId="{B77513A5-21CA-ED4D-B0DA-DF52C235CD1F}" destId="{96A5C5DD-FB03-0847-BA54-7651A0C821E6}" srcOrd="0" destOrd="0" presId="urn:microsoft.com/office/officeart/2008/layout/VerticalCurvedList"/>
    <dgm:cxn modelId="{6F97824A-EE56-6E4E-B70D-C46DE74F5F50}" type="presParOf" srcId="{EED27C17-991C-B241-BF3A-44B222C55864}" destId="{41D96FFB-16B0-8B4E-B621-5799DE369AD9}" srcOrd="5" destOrd="0" presId="urn:microsoft.com/office/officeart/2008/layout/VerticalCurvedList"/>
    <dgm:cxn modelId="{3F3DAA3B-5ED2-264D-A542-4CE8A7167AAE}" type="presParOf" srcId="{EED27C17-991C-B241-BF3A-44B222C55864}" destId="{EA9FE268-9665-BF40-A196-4B875B31AE67}" srcOrd="6" destOrd="0" presId="urn:microsoft.com/office/officeart/2008/layout/VerticalCurvedList"/>
    <dgm:cxn modelId="{AE913C5F-137B-6F49-BF85-4D6DA708D5F8}" type="presParOf" srcId="{EA9FE268-9665-BF40-A196-4B875B31AE67}" destId="{CF1564BD-A86B-E446-86EE-EF620A6A50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7ADFCC-5723-0240-B1D9-2E76C2937CF0}"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it-IT"/>
        </a:p>
      </dgm:t>
    </dgm:pt>
    <dgm:pt modelId="{4C13672D-F3A3-8349-B497-33D34B7A31D7}">
      <dgm:prSet phldrT="[Testo]" custT="1"/>
      <dgm:spPr>
        <a:blipFill rotWithShape="0">
          <a:blip xmlns:r="http://schemas.openxmlformats.org/officeDocument/2006/relationships" r:embed="rId1"/>
          <a:tile tx="0" ty="0" sx="100000" sy="100000" flip="none" algn="tl"/>
        </a:blipFill>
      </dgm:spPr>
      <dgm:t>
        <a:bodyPr/>
        <a:lstStyle/>
        <a:p>
          <a:r>
            <a:rPr lang="it-IT" sz="2800" dirty="0"/>
            <a:t>1776</a:t>
          </a:r>
        </a:p>
        <a:p>
          <a:r>
            <a:rPr lang="it-IT" sz="2800" dirty="0" err="1">
              <a:solidFill>
                <a:schemeClr val="bg1"/>
              </a:solidFill>
            </a:rPr>
            <a:t>Declaration</a:t>
          </a:r>
          <a:r>
            <a:rPr lang="it-IT" sz="2800" dirty="0">
              <a:solidFill>
                <a:schemeClr val="bg1"/>
              </a:solidFill>
            </a:rPr>
            <a:t> of Independence </a:t>
          </a:r>
        </a:p>
        <a:p>
          <a:r>
            <a:rPr lang="en-AU" sz="1700" dirty="0"/>
            <a:t>(written by </a:t>
          </a:r>
          <a:r>
            <a:rPr lang="en-AU" sz="1700" dirty="0">
              <a:solidFill>
                <a:schemeClr val="bg1"/>
              </a:solidFill>
            </a:rPr>
            <a:t>Thomas Jefferson</a:t>
          </a:r>
          <a:r>
            <a:rPr lang="en-AU" sz="1700" dirty="0"/>
            <a:t>)</a:t>
          </a:r>
          <a:endParaRPr lang="it-IT" sz="1700" dirty="0"/>
        </a:p>
      </dgm:t>
    </dgm:pt>
    <dgm:pt modelId="{5DE9A964-7E80-2947-9F1A-AC0B85F5C2F3}">
      <dgm:prSet phldrT="[Testo]"/>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it-IT" dirty="0"/>
            <a:t>US </a:t>
          </a:r>
          <a:r>
            <a:rPr lang="it-IT" dirty="0" err="1"/>
            <a:t>Tradition</a:t>
          </a:r>
          <a:r>
            <a:rPr lang="it-IT" dirty="0"/>
            <a:t> (II)</a:t>
          </a:r>
        </a:p>
      </dgm:t>
    </dgm:pt>
    <dgm:pt modelId="{3E369BD1-6E5C-DB42-9A49-0F37AAFD6BAB}" type="sibTrans" cxnId="{3D2C364A-8EC5-7540-A151-ADCDBBD4EA18}">
      <dgm:prSet/>
      <dgm:spPr/>
      <dgm:t>
        <a:bodyPr/>
        <a:lstStyle/>
        <a:p>
          <a:endParaRPr lang="it-IT"/>
        </a:p>
      </dgm:t>
    </dgm:pt>
    <dgm:pt modelId="{084C8BBA-0C79-6044-A014-4B6CE412A58D}" type="parTrans" cxnId="{3D2C364A-8EC5-7540-A151-ADCDBBD4EA18}">
      <dgm:prSet/>
      <dgm:spPr/>
      <dgm:t>
        <a:bodyPr/>
        <a:lstStyle/>
        <a:p>
          <a:endParaRPr lang="it-IT"/>
        </a:p>
      </dgm:t>
    </dgm:pt>
    <dgm:pt modelId="{B2928C8D-DF04-8849-8FF2-CABDD100C389}" type="sibTrans" cxnId="{34FFC090-D00B-FE41-9BEE-0E8CC91EF26F}">
      <dgm:prSet/>
      <dgm:spPr/>
      <dgm:t>
        <a:bodyPr/>
        <a:lstStyle/>
        <a:p>
          <a:endParaRPr lang="it-IT"/>
        </a:p>
      </dgm:t>
    </dgm:pt>
    <dgm:pt modelId="{9EA8CEFA-9F7D-9441-9950-79BE72D3364C}" type="parTrans" cxnId="{34FFC090-D00B-FE41-9BEE-0E8CC91EF26F}">
      <dgm:prSet/>
      <dgm:spPr/>
      <dgm:t>
        <a:bodyPr/>
        <a:lstStyle/>
        <a:p>
          <a:endParaRPr lang="it-IT"/>
        </a:p>
      </dgm:t>
    </dgm:pt>
    <dgm:pt modelId="{B3441441-533B-C949-99D3-1BA6F5115A09}">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solidFill>
                <a:schemeClr val="tx2">
                  <a:lumMod val="75000"/>
                </a:schemeClr>
              </a:solidFill>
            </a:rPr>
            <a:t>a</a:t>
          </a:r>
        </a:p>
      </dgm:t>
    </dgm:pt>
    <dgm:pt modelId="{A8FD4141-2B6B-5347-8008-AC08D1F3A386}" type="sibTrans" cxnId="{4AEDFCA2-DA96-E448-AC59-D3060C6F53CB}">
      <dgm:prSet/>
      <dgm:spPr/>
      <dgm:t>
        <a:bodyPr/>
        <a:lstStyle/>
        <a:p>
          <a:endParaRPr lang="it-IT"/>
        </a:p>
      </dgm:t>
    </dgm:pt>
    <dgm:pt modelId="{4C7F4281-D7EC-D149-9BA6-02701A8B5719}" type="parTrans" cxnId="{4AEDFCA2-DA96-E448-AC59-D3060C6F53CB}">
      <dgm:prSet/>
      <dgm:spPr/>
      <dgm:t>
        <a:bodyPr/>
        <a:lstStyle/>
        <a:p>
          <a:endParaRPr lang="it-IT"/>
        </a:p>
      </dgm:t>
    </dgm:pt>
    <dgm:pt modelId="{B8DB2BCE-9023-4F4C-AFAA-5968B53AD9E9}" type="pres">
      <dgm:prSet presAssocID="{967ADFCC-5723-0240-B1D9-2E76C2937CF0}" presName="Name0" presStyleCnt="0">
        <dgm:presLayoutVars>
          <dgm:chPref val="1"/>
          <dgm:dir/>
          <dgm:animOne val="branch"/>
          <dgm:animLvl val="lvl"/>
          <dgm:resizeHandles/>
        </dgm:presLayoutVars>
      </dgm:prSet>
      <dgm:spPr/>
    </dgm:pt>
    <dgm:pt modelId="{AA5D75DD-C47F-3044-BD79-C5C897E39EE3}" type="pres">
      <dgm:prSet presAssocID="{5DE9A964-7E80-2947-9F1A-AC0B85F5C2F3}" presName="vertOne" presStyleCnt="0"/>
      <dgm:spPr/>
    </dgm:pt>
    <dgm:pt modelId="{EF6CFCA8-4592-2443-AC9C-01B86CE9688C}" type="pres">
      <dgm:prSet presAssocID="{5DE9A964-7E80-2947-9F1A-AC0B85F5C2F3}" presName="txOne" presStyleLbl="node0" presStyleIdx="0" presStyleCnt="1" custScaleY="44822" custLinFactNeighborX="130" custLinFactNeighborY="33405">
        <dgm:presLayoutVars>
          <dgm:chPref val="3"/>
        </dgm:presLayoutVars>
      </dgm:prSet>
      <dgm:spPr/>
    </dgm:pt>
    <dgm:pt modelId="{F58E23AA-91F5-904B-A351-D6A81C63625C}" type="pres">
      <dgm:prSet presAssocID="{5DE9A964-7E80-2947-9F1A-AC0B85F5C2F3}" presName="parTransOne" presStyleCnt="0"/>
      <dgm:spPr/>
    </dgm:pt>
    <dgm:pt modelId="{39B2337B-C12F-F149-A0DA-9DC6D2F22D72}" type="pres">
      <dgm:prSet presAssocID="{5DE9A964-7E80-2947-9F1A-AC0B85F5C2F3}" presName="horzOne" presStyleCnt="0"/>
      <dgm:spPr/>
    </dgm:pt>
    <dgm:pt modelId="{0C45275C-F136-E94E-A68E-51F55A76F102}" type="pres">
      <dgm:prSet presAssocID="{4C13672D-F3A3-8349-B497-33D34B7A31D7}" presName="vertTwo" presStyleCnt="0"/>
      <dgm:spPr/>
    </dgm:pt>
    <dgm:pt modelId="{94787D55-1B72-A941-8B72-F7819D158B46}" type="pres">
      <dgm:prSet presAssocID="{4C13672D-F3A3-8349-B497-33D34B7A31D7}" presName="txTwo" presStyleLbl="node2" presStyleIdx="0" presStyleCnt="1" custScaleY="50729">
        <dgm:presLayoutVars>
          <dgm:chPref val="3"/>
        </dgm:presLayoutVars>
      </dgm:prSet>
      <dgm:spPr/>
    </dgm:pt>
    <dgm:pt modelId="{3D61539C-EAF8-0C4D-9070-24025E884DB7}" type="pres">
      <dgm:prSet presAssocID="{4C13672D-F3A3-8349-B497-33D34B7A31D7}" presName="parTransTwo" presStyleCnt="0"/>
      <dgm:spPr/>
    </dgm:pt>
    <dgm:pt modelId="{B2FAE8E2-5EE7-ED4C-B89D-4C7A64DFD661}" type="pres">
      <dgm:prSet presAssocID="{4C13672D-F3A3-8349-B497-33D34B7A31D7}" presName="horzTwo" presStyleCnt="0"/>
      <dgm:spPr/>
    </dgm:pt>
    <dgm:pt modelId="{A5E20E77-EA91-AE42-8DDA-7AF2BF359EE5}" type="pres">
      <dgm:prSet presAssocID="{B3441441-533B-C949-99D3-1BA6F5115A09}" presName="vertThree" presStyleCnt="0"/>
      <dgm:spPr/>
    </dgm:pt>
    <dgm:pt modelId="{D85334E5-9094-1E47-A40B-7C49C874D3A0}" type="pres">
      <dgm:prSet presAssocID="{B3441441-533B-C949-99D3-1BA6F5115A09}" presName="txThree" presStyleLbl="node3" presStyleIdx="0" presStyleCnt="1" custScaleX="99218" custScaleY="106145" custLinFactNeighborX="-49" custLinFactNeighborY="954">
        <dgm:presLayoutVars>
          <dgm:chPref val="3"/>
        </dgm:presLayoutVars>
      </dgm:prSet>
      <dgm:spPr/>
    </dgm:pt>
    <dgm:pt modelId="{9EACD889-F619-C446-A014-09EEEEAFF115}" type="pres">
      <dgm:prSet presAssocID="{B3441441-533B-C949-99D3-1BA6F5115A09}" presName="horzThree" presStyleCnt="0"/>
      <dgm:spPr/>
    </dgm:pt>
  </dgm:ptLst>
  <dgm:cxnLst>
    <dgm:cxn modelId="{1A15F41A-AAF4-0B46-A0E9-C22B4AAB07C2}" type="presOf" srcId="{967ADFCC-5723-0240-B1D9-2E76C2937CF0}" destId="{B8DB2BCE-9023-4F4C-AFAA-5968B53AD9E9}" srcOrd="0" destOrd="0" presId="urn:microsoft.com/office/officeart/2005/8/layout/hierarchy4"/>
    <dgm:cxn modelId="{3D2C364A-8EC5-7540-A151-ADCDBBD4EA18}" srcId="{967ADFCC-5723-0240-B1D9-2E76C2937CF0}" destId="{5DE9A964-7E80-2947-9F1A-AC0B85F5C2F3}" srcOrd="0" destOrd="0" parTransId="{084C8BBA-0C79-6044-A014-4B6CE412A58D}" sibTransId="{3E369BD1-6E5C-DB42-9A49-0F37AAFD6BAB}"/>
    <dgm:cxn modelId="{29187557-9886-AA4E-A1B1-6814259E0F58}" type="presOf" srcId="{4C13672D-F3A3-8349-B497-33D34B7A31D7}" destId="{94787D55-1B72-A941-8B72-F7819D158B46}" srcOrd="0" destOrd="0" presId="urn:microsoft.com/office/officeart/2005/8/layout/hierarchy4"/>
    <dgm:cxn modelId="{9472FC85-1F3D-A140-B5F1-4BC5E3D703EB}" type="presOf" srcId="{B3441441-533B-C949-99D3-1BA6F5115A09}" destId="{D85334E5-9094-1E47-A40B-7C49C874D3A0}" srcOrd="0" destOrd="0" presId="urn:microsoft.com/office/officeart/2005/8/layout/hierarchy4"/>
    <dgm:cxn modelId="{34FFC090-D00B-FE41-9BEE-0E8CC91EF26F}" srcId="{5DE9A964-7E80-2947-9F1A-AC0B85F5C2F3}" destId="{4C13672D-F3A3-8349-B497-33D34B7A31D7}" srcOrd="0" destOrd="0" parTransId="{9EA8CEFA-9F7D-9441-9950-79BE72D3364C}" sibTransId="{B2928C8D-DF04-8849-8FF2-CABDD100C389}"/>
    <dgm:cxn modelId="{4AEDFCA2-DA96-E448-AC59-D3060C6F53CB}" srcId="{4C13672D-F3A3-8349-B497-33D34B7A31D7}" destId="{B3441441-533B-C949-99D3-1BA6F5115A09}" srcOrd="0" destOrd="0" parTransId="{4C7F4281-D7EC-D149-9BA6-02701A8B5719}" sibTransId="{A8FD4141-2B6B-5347-8008-AC08D1F3A386}"/>
    <dgm:cxn modelId="{95E787DB-D6BE-B442-9808-2ADDB96C2D2E}" type="presOf" srcId="{5DE9A964-7E80-2947-9F1A-AC0B85F5C2F3}" destId="{EF6CFCA8-4592-2443-AC9C-01B86CE9688C}" srcOrd="0" destOrd="0" presId="urn:microsoft.com/office/officeart/2005/8/layout/hierarchy4"/>
    <dgm:cxn modelId="{70113D18-37EB-E64D-BAE2-F5B72171A1E0}" type="presParOf" srcId="{B8DB2BCE-9023-4F4C-AFAA-5968B53AD9E9}" destId="{AA5D75DD-C47F-3044-BD79-C5C897E39EE3}" srcOrd="0" destOrd="0" presId="urn:microsoft.com/office/officeart/2005/8/layout/hierarchy4"/>
    <dgm:cxn modelId="{0605051A-CCD7-2847-BC8B-46058BAE4EA6}" type="presParOf" srcId="{AA5D75DD-C47F-3044-BD79-C5C897E39EE3}" destId="{EF6CFCA8-4592-2443-AC9C-01B86CE9688C}" srcOrd="0" destOrd="0" presId="urn:microsoft.com/office/officeart/2005/8/layout/hierarchy4"/>
    <dgm:cxn modelId="{9B21C5BA-52F2-7D49-B2DA-6FB4E2ABA53E}" type="presParOf" srcId="{AA5D75DD-C47F-3044-BD79-C5C897E39EE3}" destId="{F58E23AA-91F5-904B-A351-D6A81C63625C}" srcOrd="1" destOrd="0" presId="urn:microsoft.com/office/officeart/2005/8/layout/hierarchy4"/>
    <dgm:cxn modelId="{6BB21ACC-FDB6-B74C-A7B3-2F686E301188}" type="presParOf" srcId="{AA5D75DD-C47F-3044-BD79-C5C897E39EE3}" destId="{39B2337B-C12F-F149-A0DA-9DC6D2F22D72}" srcOrd="2" destOrd="0" presId="urn:microsoft.com/office/officeart/2005/8/layout/hierarchy4"/>
    <dgm:cxn modelId="{F3C359A0-259A-7C48-9AA6-470628BCD5F9}" type="presParOf" srcId="{39B2337B-C12F-F149-A0DA-9DC6D2F22D72}" destId="{0C45275C-F136-E94E-A68E-51F55A76F102}" srcOrd="0" destOrd="0" presId="urn:microsoft.com/office/officeart/2005/8/layout/hierarchy4"/>
    <dgm:cxn modelId="{C860950D-E5C3-8E40-BAB3-883627DC48A1}" type="presParOf" srcId="{0C45275C-F136-E94E-A68E-51F55A76F102}" destId="{94787D55-1B72-A941-8B72-F7819D158B46}" srcOrd="0" destOrd="0" presId="urn:microsoft.com/office/officeart/2005/8/layout/hierarchy4"/>
    <dgm:cxn modelId="{38110014-9D53-2841-AB86-34669A382A2F}" type="presParOf" srcId="{0C45275C-F136-E94E-A68E-51F55A76F102}" destId="{3D61539C-EAF8-0C4D-9070-24025E884DB7}" srcOrd="1" destOrd="0" presId="urn:microsoft.com/office/officeart/2005/8/layout/hierarchy4"/>
    <dgm:cxn modelId="{5CDE18D0-401C-4241-814B-EB5A542D569B}" type="presParOf" srcId="{0C45275C-F136-E94E-A68E-51F55A76F102}" destId="{B2FAE8E2-5EE7-ED4C-B89D-4C7A64DFD661}" srcOrd="2" destOrd="0" presId="urn:microsoft.com/office/officeart/2005/8/layout/hierarchy4"/>
    <dgm:cxn modelId="{7296BD78-FD4B-6D45-9579-6BBE0DEDF94D}" type="presParOf" srcId="{B2FAE8E2-5EE7-ED4C-B89D-4C7A64DFD661}" destId="{A5E20E77-EA91-AE42-8DDA-7AF2BF359EE5}" srcOrd="0" destOrd="0" presId="urn:microsoft.com/office/officeart/2005/8/layout/hierarchy4"/>
    <dgm:cxn modelId="{EB6D355F-1F98-5047-BA70-0E1A80751B25}" type="presParOf" srcId="{A5E20E77-EA91-AE42-8DDA-7AF2BF359EE5}" destId="{D85334E5-9094-1E47-A40B-7C49C874D3A0}" srcOrd="0" destOrd="0" presId="urn:microsoft.com/office/officeart/2005/8/layout/hierarchy4"/>
    <dgm:cxn modelId="{C9E894AE-A6E4-1D4E-81BC-04B4A50D5F08}" type="presParOf" srcId="{A5E20E77-EA91-AE42-8DDA-7AF2BF359EE5}" destId="{9EACD889-F619-C446-A014-09EEEEAFF11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12A59E-5139-1247-81D5-7E3CF3F4B2B7}"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it-IT"/>
        </a:p>
      </dgm:t>
    </dgm:pt>
    <dgm:pt modelId="{50CA0A34-0222-8C49-8163-6AF3E33DF31F}">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Written</a:t>
          </a:r>
          <a:r>
            <a:rPr lang="it-IT" dirty="0"/>
            <a:t> </a:t>
          </a:r>
          <a:r>
            <a:rPr lang="it-IT" dirty="0" err="1"/>
            <a:t>Constitution</a:t>
          </a:r>
          <a:endParaRPr lang="it-IT" dirty="0"/>
        </a:p>
      </dgm:t>
    </dgm:pt>
    <dgm:pt modelId="{9FE95987-ED71-1A41-B574-19E5CAF4C04A}" type="parTrans" cxnId="{5A9A7700-D1D6-4742-AE43-FE67A6D000CD}">
      <dgm:prSet/>
      <dgm:spPr/>
      <dgm:t>
        <a:bodyPr/>
        <a:lstStyle/>
        <a:p>
          <a:endParaRPr lang="it-IT"/>
        </a:p>
      </dgm:t>
    </dgm:pt>
    <dgm:pt modelId="{34385887-D364-814B-8651-FE4D770541CF}" type="sibTrans" cxnId="{5A9A7700-D1D6-4742-AE43-FE67A6D000CD}">
      <dgm:prSet/>
      <dgm:spPr/>
      <dgm:t>
        <a:bodyPr/>
        <a:lstStyle/>
        <a:p>
          <a:endParaRPr lang="it-IT"/>
        </a:p>
      </dgm:t>
    </dgm:pt>
    <dgm:pt modelId="{CFB92432-77B2-944C-B463-349ACEF16C64}">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Judicial</a:t>
          </a:r>
          <a:r>
            <a:rPr lang="it-IT" dirty="0"/>
            <a:t> </a:t>
          </a:r>
          <a:r>
            <a:rPr lang="it-IT" dirty="0" err="1"/>
            <a:t>Review</a:t>
          </a:r>
          <a:r>
            <a:rPr lang="it-IT" dirty="0"/>
            <a:t> of </a:t>
          </a:r>
          <a:r>
            <a:rPr lang="it-IT" dirty="0" err="1"/>
            <a:t>Legislation</a:t>
          </a:r>
          <a:endParaRPr lang="it-IT" dirty="0"/>
        </a:p>
      </dgm:t>
    </dgm:pt>
    <dgm:pt modelId="{85076709-47E2-F54F-8755-558FC57F51C8}" type="parTrans" cxnId="{85378083-9443-9D47-9989-7A77E0660EE3}">
      <dgm:prSet/>
      <dgm:spPr/>
      <dgm:t>
        <a:bodyPr/>
        <a:lstStyle/>
        <a:p>
          <a:endParaRPr lang="it-IT"/>
        </a:p>
      </dgm:t>
    </dgm:pt>
    <dgm:pt modelId="{B2472E6B-4257-AC42-A9C3-E633D02592DB}" type="sibTrans" cxnId="{85378083-9443-9D47-9989-7A77E0660EE3}">
      <dgm:prSet/>
      <dgm:spPr/>
      <dgm:t>
        <a:bodyPr/>
        <a:lstStyle/>
        <a:p>
          <a:endParaRPr lang="it-IT"/>
        </a:p>
      </dgm:t>
    </dgm:pt>
    <dgm:pt modelId="{42D0DEC3-F429-C841-8384-C6AEDDCD9707}">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err="1"/>
            <a:t>Federalism</a:t>
          </a:r>
          <a:endParaRPr lang="it-IT" dirty="0"/>
        </a:p>
      </dgm:t>
    </dgm:pt>
    <dgm:pt modelId="{38FE3949-1C04-3F4A-99E1-122C53C8C027}" type="parTrans" cxnId="{24F95ED7-9393-B34A-A0DE-9C5EF326B5F1}">
      <dgm:prSet/>
      <dgm:spPr/>
      <dgm:t>
        <a:bodyPr/>
        <a:lstStyle/>
        <a:p>
          <a:endParaRPr lang="it-IT"/>
        </a:p>
      </dgm:t>
    </dgm:pt>
    <dgm:pt modelId="{0E33F575-96C6-6941-B2B7-9C0CA17FEC14}" type="sibTrans" cxnId="{24F95ED7-9393-B34A-A0DE-9C5EF326B5F1}">
      <dgm:prSet/>
      <dgm:spPr/>
      <dgm:t>
        <a:bodyPr/>
        <a:lstStyle/>
        <a:p>
          <a:pPr rtl="0"/>
          <a:endParaRPr lang="it-IT"/>
        </a:p>
      </dgm:t>
    </dgm:pt>
    <dgm:pt modelId="{CBD21916-E5FA-324C-96F8-F47B7436E6BB}" type="pres">
      <dgm:prSet presAssocID="{4612A59E-5139-1247-81D5-7E3CF3F4B2B7}" presName="Name0" presStyleCnt="0">
        <dgm:presLayoutVars>
          <dgm:chMax val="7"/>
          <dgm:chPref val="7"/>
          <dgm:dir/>
        </dgm:presLayoutVars>
      </dgm:prSet>
      <dgm:spPr/>
    </dgm:pt>
    <dgm:pt modelId="{EED27C17-991C-B241-BF3A-44B222C55864}" type="pres">
      <dgm:prSet presAssocID="{4612A59E-5139-1247-81D5-7E3CF3F4B2B7}" presName="Name1" presStyleCnt="0"/>
      <dgm:spPr/>
    </dgm:pt>
    <dgm:pt modelId="{200B012F-BC2C-6C40-8A50-AB0153A50C85}" type="pres">
      <dgm:prSet presAssocID="{4612A59E-5139-1247-81D5-7E3CF3F4B2B7}" presName="cycle" presStyleCnt="0"/>
      <dgm:spPr/>
    </dgm:pt>
    <dgm:pt modelId="{FA5BDB42-0713-6747-9A33-E07267A9C2D4}" type="pres">
      <dgm:prSet presAssocID="{4612A59E-5139-1247-81D5-7E3CF3F4B2B7}" presName="srcNode" presStyleLbl="node1" presStyleIdx="0" presStyleCnt="3"/>
      <dgm:spPr/>
    </dgm:pt>
    <dgm:pt modelId="{56F986CA-D975-3D4F-8FFA-B2125B21AEC6}" type="pres">
      <dgm:prSet presAssocID="{4612A59E-5139-1247-81D5-7E3CF3F4B2B7}" presName="conn" presStyleLbl="parChTrans1D2" presStyleIdx="0" presStyleCnt="1"/>
      <dgm:spPr/>
    </dgm:pt>
    <dgm:pt modelId="{90D4EDE8-FD37-6A42-963B-2963175400E3}" type="pres">
      <dgm:prSet presAssocID="{4612A59E-5139-1247-81D5-7E3CF3F4B2B7}" presName="extraNode" presStyleLbl="node1" presStyleIdx="0" presStyleCnt="3"/>
      <dgm:spPr/>
    </dgm:pt>
    <dgm:pt modelId="{22CED6F2-F489-8940-8925-4F87DD64501A}" type="pres">
      <dgm:prSet presAssocID="{4612A59E-5139-1247-81D5-7E3CF3F4B2B7}" presName="dstNode" presStyleLbl="node1" presStyleIdx="0" presStyleCnt="3"/>
      <dgm:spPr/>
    </dgm:pt>
    <dgm:pt modelId="{763943B9-8C2F-2844-8DC3-7828C92A76B7}" type="pres">
      <dgm:prSet presAssocID="{50CA0A34-0222-8C49-8163-6AF3E33DF31F}" presName="text_1" presStyleLbl="node1" presStyleIdx="0" presStyleCnt="3">
        <dgm:presLayoutVars>
          <dgm:bulletEnabled val="1"/>
        </dgm:presLayoutVars>
      </dgm:prSet>
      <dgm:spPr/>
    </dgm:pt>
    <dgm:pt modelId="{BDA90A23-BFE4-3143-8679-FCD4B5A70E59}" type="pres">
      <dgm:prSet presAssocID="{50CA0A34-0222-8C49-8163-6AF3E33DF31F}" presName="accent_1" presStyleCnt="0"/>
      <dgm:spPr/>
    </dgm:pt>
    <dgm:pt modelId="{857BC816-AD12-2441-A74B-465E4A2729C4}" type="pres">
      <dgm:prSet presAssocID="{50CA0A34-0222-8C49-8163-6AF3E33DF31F}" presName="accentRepeatNode" presStyleLbl="solidFgAcc1" presStyleIdx="0" presStyleCnt="3"/>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6BCC2F93-308B-6C44-A143-024C2BA9C61B}" type="pres">
      <dgm:prSet presAssocID="{CFB92432-77B2-944C-B463-349ACEF16C64}" presName="text_2" presStyleLbl="node1" presStyleIdx="1" presStyleCnt="3">
        <dgm:presLayoutVars>
          <dgm:bulletEnabled val="1"/>
        </dgm:presLayoutVars>
      </dgm:prSet>
      <dgm:spPr/>
    </dgm:pt>
    <dgm:pt modelId="{355941A7-B1A9-8242-B178-C6C2DCDF6C3C}" type="pres">
      <dgm:prSet presAssocID="{CFB92432-77B2-944C-B463-349ACEF16C64}" presName="accent_2" presStyleCnt="0"/>
      <dgm:spPr/>
    </dgm:pt>
    <dgm:pt modelId="{96A5C5DD-FB03-0847-BA54-7651A0C821E6}" type="pres">
      <dgm:prSet presAssocID="{CFB92432-77B2-944C-B463-349ACEF16C64}" presName="accentRepeatNode" presStyleLbl="solidFgAcc1" presStyleIdx="1" presStyleCnt="3"/>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pt>
    <dgm:pt modelId="{A8F6E525-EB74-9C4A-90BF-946184E0DDBD}" type="pres">
      <dgm:prSet presAssocID="{42D0DEC3-F429-C841-8384-C6AEDDCD9707}" presName="text_3" presStyleLbl="node1" presStyleIdx="2" presStyleCnt="3">
        <dgm:presLayoutVars>
          <dgm:bulletEnabled val="1"/>
        </dgm:presLayoutVars>
      </dgm:prSet>
      <dgm:spPr/>
    </dgm:pt>
    <dgm:pt modelId="{7F6CE733-5AEB-9848-960D-4A89FD47F10C}" type="pres">
      <dgm:prSet presAssocID="{42D0DEC3-F429-C841-8384-C6AEDDCD9707}" presName="accent_3" presStyleCnt="0"/>
      <dgm:spPr/>
    </dgm:pt>
    <dgm:pt modelId="{CF1564BD-A86B-E446-86EE-EF620A6A501A}" type="pres">
      <dgm:prSet presAssocID="{42D0DEC3-F429-C841-8384-C6AEDDCD9707}" presName="accentRepeatNode" presStyleLbl="solidFgAcc1" presStyleIdx="2" presStyleCnt="3"/>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5A9A7700-D1D6-4742-AE43-FE67A6D000CD}" srcId="{4612A59E-5139-1247-81D5-7E3CF3F4B2B7}" destId="{50CA0A34-0222-8C49-8163-6AF3E33DF31F}" srcOrd="0" destOrd="0" parTransId="{9FE95987-ED71-1A41-B574-19E5CAF4C04A}" sibTransId="{34385887-D364-814B-8651-FE4D770541CF}"/>
    <dgm:cxn modelId="{1513C160-954B-BE49-A9F1-BCC1F7720B10}" type="presOf" srcId="{CFB92432-77B2-944C-B463-349ACEF16C64}" destId="{6BCC2F93-308B-6C44-A143-024C2BA9C61B}" srcOrd="0" destOrd="0" presId="urn:microsoft.com/office/officeart/2008/layout/VerticalCurvedList"/>
    <dgm:cxn modelId="{7336D172-D5B1-7246-90E6-2F3137BD0AB3}" type="presOf" srcId="{4612A59E-5139-1247-81D5-7E3CF3F4B2B7}" destId="{CBD21916-E5FA-324C-96F8-F47B7436E6BB}" srcOrd="0" destOrd="0" presId="urn:microsoft.com/office/officeart/2008/layout/VerticalCurvedList"/>
    <dgm:cxn modelId="{85378083-9443-9D47-9989-7A77E0660EE3}" srcId="{4612A59E-5139-1247-81D5-7E3CF3F4B2B7}" destId="{CFB92432-77B2-944C-B463-349ACEF16C64}" srcOrd="1" destOrd="0" parTransId="{85076709-47E2-F54F-8755-558FC57F51C8}" sibTransId="{B2472E6B-4257-AC42-A9C3-E633D02592DB}"/>
    <dgm:cxn modelId="{7524F49A-3FEF-EC40-A9FD-1F56569B9F62}" type="presOf" srcId="{50CA0A34-0222-8C49-8163-6AF3E33DF31F}" destId="{763943B9-8C2F-2844-8DC3-7828C92A76B7}" srcOrd="0" destOrd="0" presId="urn:microsoft.com/office/officeart/2008/layout/VerticalCurvedList"/>
    <dgm:cxn modelId="{DF18AEA3-86CF-0443-8A9B-35912076FA46}" type="presOf" srcId="{42D0DEC3-F429-C841-8384-C6AEDDCD9707}" destId="{A8F6E525-EB74-9C4A-90BF-946184E0DDBD}" srcOrd="0" destOrd="0" presId="urn:microsoft.com/office/officeart/2008/layout/VerticalCurvedList"/>
    <dgm:cxn modelId="{24F95ED7-9393-B34A-A0DE-9C5EF326B5F1}" srcId="{4612A59E-5139-1247-81D5-7E3CF3F4B2B7}" destId="{42D0DEC3-F429-C841-8384-C6AEDDCD9707}" srcOrd="2" destOrd="0" parTransId="{38FE3949-1C04-3F4A-99E1-122C53C8C027}" sibTransId="{0E33F575-96C6-6941-B2B7-9C0CA17FEC14}"/>
    <dgm:cxn modelId="{A3855BF3-E328-CD4B-B043-2C0718BBF3D7}" type="presOf" srcId="{34385887-D364-814B-8651-FE4D770541CF}" destId="{56F986CA-D975-3D4F-8FFA-B2125B21AEC6}" srcOrd="0" destOrd="0" presId="urn:microsoft.com/office/officeart/2008/layout/VerticalCurvedList"/>
    <dgm:cxn modelId="{C2CA2422-EB36-C645-A9CB-8476AC1DA6AE}" type="presParOf" srcId="{CBD21916-E5FA-324C-96F8-F47B7436E6BB}" destId="{EED27C17-991C-B241-BF3A-44B222C55864}" srcOrd="0" destOrd="0" presId="urn:microsoft.com/office/officeart/2008/layout/VerticalCurvedList"/>
    <dgm:cxn modelId="{833C7554-CC8A-FB41-BAF6-170B630E1277}" type="presParOf" srcId="{EED27C17-991C-B241-BF3A-44B222C55864}" destId="{200B012F-BC2C-6C40-8A50-AB0153A50C85}" srcOrd="0" destOrd="0" presId="urn:microsoft.com/office/officeart/2008/layout/VerticalCurvedList"/>
    <dgm:cxn modelId="{9E643E6F-2463-2843-A074-8647BB00B991}" type="presParOf" srcId="{200B012F-BC2C-6C40-8A50-AB0153A50C85}" destId="{FA5BDB42-0713-6747-9A33-E07267A9C2D4}" srcOrd="0" destOrd="0" presId="urn:microsoft.com/office/officeart/2008/layout/VerticalCurvedList"/>
    <dgm:cxn modelId="{5BA4FB2E-9A5E-3346-876D-A2171BA08C21}" type="presParOf" srcId="{200B012F-BC2C-6C40-8A50-AB0153A50C85}" destId="{56F986CA-D975-3D4F-8FFA-B2125B21AEC6}" srcOrd="1" destOrd="0" presId="urn:microsoft.com/office/officeart/2008/layout/VerticalCurvedList"/>
    <dgm:cxn modelId="{9245228C-891E-8849-8270-A481096B7B41}" type="presParOf" srcId="{200B012F-BC2C-6C40-8A50-AB0153A50C85}" destId="{90D4EDE8-FD37-6A42-963B-2963175400E3}" srcOrd="2" destOrd="0" presId="urn:microsoft.com/office/officeart/2008/layout/VerticalCurvedList"/>
    <dgm:cxn modelId="{B7ACAA75-406D-824F-A040-984EA8C89409}" type="presParOf" srcId="{200B012F-BC2C-6C40-8A50-AB0153A50C85}" destId="{22CED6F2-F489-8940-8925-4F87DD64501A}" srcOrd="3" destOrd="0" presId="urn:microsoft.com/office/officeart/2008/layout/VerticalCurvedList"/>
    <dgm:cxn modelId="{B829D4D7-D456-F542-9D57-10B38559A01B}" type="presParOf" srcId="{EED27C17-991C-B241-BF3A-44B222C55864}" destId="{763943B9-8C2F-2844-8DC3-7828C92A76B7}" srcOrd="1" destOrd="0" presId="urn:microsoft.com/office/officeart/2008/layout/VerticalCurvedList"/>
    <dgm:cxn modelId="{3437A822-EB32-CE44-AB67-DCBD3D0A2CDB}" type="presParOf" srcId="{EED27C17-991C-B241-BF3A-44B222C55864}" destId="{BDA90A23-BFE4-3143-8679-FCD4B5A70E59}" srcOrd="2" destOrd="0" presId="urn:microsoft.com/office/officeart/2008/layout/VerticalCurvedList"/>
    <dgm:cxn modelId="{9DFEDF23-9DBD-0145-8CA3-06F140E59993}" type="presParOf" srcId="{BDA90A23-BFE4-3143-8679-FCD4B5A70E59}" destId="{857BC816-AD12-2441-A74B-465E4A2729C4}" srcOrd="0" destOrd="0" presId="urn:microsoft.com/office/officeart/2008/layout/VerticalCurvedList"/>
    <dgm:cxn modelId="{8BC8E5F0-F56E-5F4F-AAEC-B3D0E17E968A}" type="presParOf" srcId="{EED27C17-991C-B241-BF3A-44B222C55864}" destId="{6BCC2F93-308B-6C44-A143-024C2BA9C61B}" srcOrd="3" destOrd="0" presId="urn:microsoft.com/office/officeart/2008/layout/VerticalCurvedList"/>
    <dgm:cxn modelId="{F20F75DC-05F0-D042-B62C-679769D4FDC2}" type="presParOf" srcId="{EED27C17-991C-B241-BF3A-44B222C55864}" destId="{355941A7-B1A9-8242-B178-C6C2DCDF6C3C}" srcOrd="4" destOrd="0" presId="urn:microsoft.com/office/officeart/2008/layout/VerticalCurvedList"/>
    <dgm:cxn modelId="{A21CC820-A5E8-BB44-B834-174293237BB8}" type="presParOf" srcId="{355941A7-B1A9-8242-B178-C6C2DCDF6C3C}" destId="{96A5C5DD-FB03-0847-BA54-7651A0C821E6}" srcOrd="0" destOrd="0" presId="urn:microsoft.com/office/officeart/2008/layout/VerticalCurvedList"/>
    <dgm:cxn modelId="{F6C9E336-593E-434C-8AAB-F197CC97624C}" type="presParOf" srcId="{EED27C17-991C-B241-BF3A-44B222C55864}" destId="{A8F6E525-EB74-9C4A-90BF-946184E0DDBD}" srcOrd="5" destOrd="0" presId="urn:microsoft.com/office/officeart/2008/layout/VerticalCurvedList"/>
    <dgm:cxn modelId="{91B9BD93-4E4C-7841-8B7F-A49CCA14D604}" type="presParOf" srcId="{EED27C17-991C-B241-BF3A-44B222C55864}" destId="{7F6CE733-5AEB-9848-960D-4A89FD47F10C}" srcOrd="6" destOrd="0" presId="urn:microsoft.com/office/officeart/2008/layout/VerticalCurvedList"/>
    <dgm:cxn modelId="{10376FBE-123E-8743-A879-2369134DF056}" type="presParOf" srcId="{7F6CE733-5AEB-9848-960D-4A89FD47F10C}" destId="{CF1564BD-A86B-E446-86EE-EF620A6A50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297A5F-51D7-1D4B-9AE9-A8E1324E9CB0}" type="doc">
      <dgm:prSet loTypeId="urn:microsoft.com/office/officeart/2005/8/layout/pyramid2" loCatId="" qsTypeId="urn:microsoft.com/office/officeart/2005/8/quickstyle/simple4" qsCatId="simple" csTypeId="urn:microsoft.com/office/officeart/2005/8/colors/accent1_2" csCatId="accent1" phldr="1"/>
      <dgm:spPr/>
    </dgm:pt>
    <dgm:pt modelId="{92342082-5AC9-2043-AC7F-E2C3175B85AE}">
      <dgm:prSet phldrT="[Testo]"/>
      <dgm:spPr>
        <a:blipFill rotWithShape="0">
          <a:blip xmlns:r="http://schemas.openxmlformats.org/officeDocument/2006/relationships" r:embed="rId1"/>
          <a:tile tx="0" ty="0" sx="100000" sy="100000" flip="none" algn="tl"/>
        </a:blipFill>
      </dgm:spPr>
      <dgm:t>
        <a:bodyPr/>
        <a:lstStyle/>
        <a:p>
          <a:r>
            <a:rPr lang="it-IT" dirty="0"/>
            <a:t>Montesquieu</a:t>
          </a:r>
        </a:p>
      </dgm:t>
    </dgm:pt>
    <dgm:pt modelId="{03018688-C146-BA48-B657-FEAE9A704A53}" type="parTrans" cxnId="{03618861-461C-BF4D-BC33-BC186C5658CC}">
      <dgm:prSet/>
      <dgm:spPr/>
      <dgm:t>
        <a:bodyPr/>
        <a:lstStyle/>
        <a:p>
          <a:endParaRPr lang="it-IT"/>
        </a:p>
      </dgm:t>
    </dgm:pt>
    <dgm:pt modelId="{2FA62DB1-1C26-1A44-9CC4-0C632E7E15F3}" type="sibTrans" cxnId="{03618861-461C-BF4D-BC33-BC186C5658CC}">
      <dgm:prSet/>
      <dgm:spPr/>
      <dgm:t>
        <a:bodyPr/>
        <a:lstStyle/>
        <a:p>
          <a:endParaRPr lang="it-IT"/>
        </a:p>
      </dgm:t>
    </dgm:pt>
    <dgm:pt modelId="{E09A4D9B-7533-A94F-BA0D-26BC40DFD383}">
      <dgm:prSet phldrT="[Testo]"/>
      <dgm:spPr>
        <a:blipFill rotWithShape="0">
          <a:blip xmlns:r="http://schemas.openxmlformats.org/officeDocument/2006/relationships" r:embed="rId1"/>
          <a:tile tx="0" ty="0" sx="100000" sy="100000" flip="none" algn="tl"/>
        </a:blipFill>
      </dgm:spPr>
      <dgm:t>
        <a:bodyPr/>
        <a:lstStyle/>
        <a:p>
          <a:r>
            <a:rPr lang="it-IT" dirty="0"/>
            <a:t>Rousseau </a:t>
          </a:r>
        </a:p>
      </dgm:t>
    </dgm:pt>
    <dgm:pt modelId="{48BEA73D-884A-A647-80FF-61A7441690E6}" type="parTrans" cxnId="{B7DB80CC-50EC-F241-B37D-D0ADC6C65284}">
      <dgm:prSet/>
      <dgm:spPr/>
      <dgm:t>
        <a:bodyPr/>
        <a:lstStyle/>
        <a:p>
          <a:endParaRPr lang="it-IT"/>
        </a:p>
      </dgm:t>
    </dgm:pt>
    <dgm:pt modelId="{6C8F3808-01DB-7144-B40B-E1DBBF22F839}" type="sibTrans" cxnId="{B7DB80CC-50EC-F241-B37D-D0ADC6C65284}">
      <dgm:prSet/>
      <dgm:spPr/>
      <dgm:t>
        <a:bodyPr/>
        <a:lstStyle/>
        <a:p>
          <a:endParaRPr lang="it-IT"/>
        </a:p>
      </dgm:t>
    </dgm:pt>
    <dgm:pt modelId="{3B3C84DD-01E9-504E-920C-9E687E237730}">
      <dgm:prSet phldrT="[Testo]"/>
      <dgm:spPr>
        <a:blipFill rotWithShape="0">
          <a:blip xmlns:r="http://schemas.openxmlformats.org/officeDocument/2006/relationships" r:embed="rId1"/>
          <a:tile tx="0" ty="0" sx="100000" sy="100000" flip="none" algn="tl"/>
        </a:blipFill>
      </dgm:spPr>
      <dgm:t>
        <a:bodyPr/>
        <a:lstStyle/>
        <a:p>
          <a:r>
            <a:rPr lang="it-IT" dirty="0" err="1"/>
            <a:t>Sieyés</a:t>
          </a:r>
          <a:endParaRPr lang="it-IT" dirty="0"/>
        </a:p>
      </dgm:t>
    </dgm:pt>
    <dgm:pt modelId="{94268AE8-12DA-A44C-AD24-428389342B5F}" type="parTrans" cxnId="{7BC43E7E-5AE2-AA45-9E58-E31A1A8A7160}">
      <dgm:prSet/>
      <dgm:spPr/>
      <dgm:t>
        <a:bodyPr/>
        <a:lstStyle/>
        <a:p>
          <a:endParaRPr lang="it-IT"/>
        </a:p>
      </dgm:t>
    </dgm:pt>
    <dgm:pt modelId="{AA693755-B71D-EE48-B6DF-A9D84F248067}" type="sibTrans" cxnId="{7BC43E7E-5AE2-AA45-9E58-E31A1A8A7160}">
      <dgm:prSet/>
      <dgm:spPr/>
      <dgm:t>
        <a:bodyPr/>
        <a:lstStyle/>
        <a:p>
          <a:pPr rtl="0"/>
          <a:endParaRPr lang="it-IT"/>
        </a:p>
      </dgm:t>
    </dgm:pt>
    <dgm:pt modelId="{9D726F89-56F0-1945-B96C-0C3728E0F2B0}" type="pres">
      <dgm:prSet presAssocID="{B8297A5F-51D7-1D4B-9AE9-A8E1324E9CB0}" presName="compositeShape" presStyleCnt="0">
        <dgm:presLayoutVars>
          <dgm:dir/>
          <dgm:resizeHandles/>
        </dgm:presLayoutVars>
      </dgm:prSet>
      <dgm:spPr/>
    </dgm:pt>
    <dgm:pt modelId="{1D1F6DE2-A3B3-5948-8EB6-24E422679C9B}" type="pres">
      <dgm:prSet presAssocID="{B8297A5F-51D7-1D4B-9AE9-A8E1324E9CB0}" presName="pyramid" presStyleLbl="node1" presStyleIdx="0" presStyleCnt="1"/>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pt>
    <dgm:pt modelId="{EC31B1BD-3FA9-CD44-8E9B-93C2664E1E3C}" type="pres">
      <dgm:prSet presAssocID="{B8297A5F-51D7-1D4B-9AE9-A8E1324E9CB0}" presName="theList" presStyleCnt="0"/>
      <dgm:spPr/>
    </dgm:pt>
    <dgm:pt modelId="{22D77C13-0DD6-8E4B-9AAF-C45248D01E40}" type="pres">
      <dgm:prSet presAssocID="{92342082-5AC9-2043-AC7F-E2C3175B85AE}" presName="aNode" presStyleLbl="fgAcc1" presStyleIdx="0" presStyleCnt="3">
        <dgm:presLayoutVars>
          <dgm:bulletEnabled val="1"/>
        </dgm:presLayoutVars>
      </dgm:prSet>
      <dgm:spPr/>
    </dgm:pt>
    <dgm:pt modelId="{4AA3FDE1-A604-7246-B653-4E72BC20AFD7}" type="pres">
      <dgm:prSet presAssocID="{92342082-5AC9-2043-AC7F-E2C3175B85AE}" presName="aSpace" presStyleCnt="0"/>
      <dgm:spPr/>
    </dgm:pt>
    <dgm:pt modelId="{892469D4-F1A3-D446-89D5-D27708AD5865}" type="pres">
      <dgm:prSet presAssocID="{E09A4D9B-7533-A94F-BA0D-26BC40DFD383}" presName="aNode" presStyleLbl="fgAcc1" presStyleIdx="1" presStyleCnt="3">
        <dgm:presLayoutVars>
          <dgm:bulletEnabled val="1"/>
        </dgm:presLayoutVars>
      </dgm:prSet>
      <dgm:spPr/>
    </dgm:pt>
    <dgm:pt modelId="{7C16E321-6128-2647-8406-748A3543DDAE}" type="pres">
      <dgm:prSet presAssocID="{E09A4D9B-7533-A94F-BA0D-26BC40DFD383}" presName="aSpace" presStyleCnt="0"/>
      <dgm:spPr/>
    </dgm:pt>
    <dgm:pt modelId="{50B5EE2C-071D-9444-9B32-CF835C867CB1}" type="pres">
      <dgm:prSet presAssocID="{3B3C84DD-01E9-504E-920C-9E687E237730}" presName="aNode" presStyleLbl="fgAcc1" presStyleIdx="2" presStyleCnt="3">
        <dgm:presLayoutVars>
          <dgm:bulletEnabled val="1"/>
        </dgm:presLayoutVars>
      </dgm:prSet>
      <dgm:spPr/>
    </dgm:pt>
    <dgm:pt modelId="{1ADBCD77-09AD-8B4E-B07C-759F2983F90A}" type="pres">
      <dgm:prSet presAssocID="{3B3C84DD-01E9-504E-920C-9E687E237730}" presName="aSpace" presStyleCnt="0"/>
      <dgm:spPr/>
    </dgm:pt>
  </dgm:ptLst>
  <dgm:cxnLst>
    <dgm:cxn modelId="{8E706D22-D7C1-3D41-9EAD-F3E52770D9B6}" type="presOf" srcId="{E09A4D9B-7533-A94F-BA0D-26BC40DFD383}" destId="{892469D4-F1A3-D446-89D5-D27708AD5865}" srcOrd="0" destOrd="0" presId="urn:microsoft.com/office/officeart/2005/8/layout/pyramid2"/>
    <dgm:cxn modelId="{FF87162A-2B26-3848-AB08-8076E6155E65}" type="presOf" srcId="{B8297A5F-51D7-1D4B-9AE9-A8E1324E9CB0}" destId="{9D726F89-56F0-1945-B96C-0C3728E0F2B0}" srcOrd="0" destOrd="0" presId="urn:microsoft.com/office/officeart/2005/8/layout/pyramid2"/>
    <dgm:cxn modelId="{03618861-461C-BF4D-BC33-BC186C5658CC}" srcId="{B8297A5F-51D7-1D4B-9AE9-A8E1324E9CB0}" destId="{92342082-5AC9-2043-AC7F-E2C3175B85AE}" srcOrd="0" destOrd="0" parTransId="{03018688-C146-BA48-B657-FEAE9A704A53}" sibTransId="{2FA62DB1-1C26-1A44-9CC4-0C632E7E15F3}"/>
    <dgm:cxn modelId="{7BC43E7E-5AE2-AA45-9E58-E31A1A8A7160}" srcId="{B8297A5F-51D7-1D4B-9AE9-A8E1324E9CB0}" destId="{3B3C84DD-01E9-504E-920C-9E687E237730}" srcOrd="2" destOrd="0" parTransId="{94268AE8-12DA-A44C-AD24-428389342B5F}" sibTransId="{AA693755-B71D-EE48-B6DF-A9D84F248067}"/>
    <dgm:cxn modelId="{D88A2C85-FE2B-0845-8777-85B8B3667FB3}" type="presOf" srcId="{3B3C84DD-01E9-504E-920C-9E687E237730}" destId="{50B5EE2C-071D-9444-9B32-CF835C867CB1}" srcOrd="0" destOrd="0" presId="urn:microsoft.com/office/officeart/2005/8/layout/pyramid2"/>
    <dgm:cxn modelId="{B7DB80CC-50EC-F241-B37D-D0ADC6C65284}" srcId="{B8297A5F-51D7-1D4B-9AE9-A8E1324E9CB0}" destId="{E09A4D9B-7533-A94F-BA0D-26BC40DFD383}" srcOrd="1" destOrd="0" parTransId="{48BEA73D-884A-A647-80FF-61A7441690E6}" sibTransId="{6C8F3808-01DB-7144-B40B-E1DBBF22F839}"/>
    <dgm:cxn modelId="{7CA2DDEE-BB57-6D4C-940E-EDFFA9008719}" type="presOf" srcId="{92342082-5AC9-2043-AC7F-E2C3175B85AE}" destId="{22D77C13-0DD6-8E4B-9AAF-C45248D01E40}" srcOrd="0" destOrd="0" presId="urn:microsoft.com/office/officeart/2005/8/layout/pyramid2"/>
    <dgm:cxn modelId="{35268021-6E17-4C47-B97F-3BB9619F1750}" type="presParOf" srcId="{9D726F89-56F0-1945-B96C-0C3728E0F2B0}" destId="{1D1F6DE2-A3B3-5948-8EB6-24E422679C9B}" srcOrd="0" destOrd="0" presId="urn:microsoft.com/office/officeart/2005/8/layout/pyramid2"/>
    <dgm:cxn modelId="{D8D4BF78-B9A1-1643-8093-C04735B0FBC0}" type="presParOf" srcId="{9D726F89-56F0-1945-B96C-0C3728E0F2B0}" destId="{EC31B1BD-3FA9-CD44-8E9B-93C2664E1E3C}" srcOrd="1" destOrd="0" presId="urn:microsoft.com/office/officeart/2005/8/layout/pyramid2"/>
    <dgm:cxn modelId="{56991E1C-F8DC-6140-8DF9-04A7C9327D8E}" type="presParOf" srcId="{EC31B1BD-3FA9-CD44-8E9B-93C2664E1E3C}" destId="{22D77C13-0DD6-8E4B-9AAF-C45248D01E40}" srcOrd="0" destOrd="0" presId="urn:microsoft.com/office/officeart/2005/8/layout/pyramid2"/>
    <dgm:cxn modelId="{2F8DC1F9-A71F-984B-B0D8-1A588A9B8F7B}" type="presParOf" srcId="{EC31B1BD-3FA9-CD44-8E9B-93C2664E1E3C}" destId="{4AA3FDE1-A604-7246-B653-4E72BC20AFD7}" srcOrd="1" destOrd="0" presId="urn:microsoft.com/office/officeart/2005/8/layout/pyramid2"/>
    <dgm:cxn modelId="{47CE0C53-F455-0E4C-8383-29E12EB12B8D}" type="presParOf" srcId="{EC31B1BD-3FA9-CD44-8E9B-93C2664E1E3C}" destId="{892469D4-F1A3-D446-89D5-D27708AD5865}" srcOrd="2" destOrd="0" presId="urn:microsoft.com/office/officeart/2005/8/layout/pyramid2"/>
    <dgm:cxn modelId="{1F18FB1B-7399-2143-B3A5-82252E7AE74C}" type="presParOf" srcId="{EC31B1BD-3FA9-CD44-8E9B-93C2664E1E3C}" destId="{7C16E321-6128-2647-8406-748A3543DDAE}" srcOrd="3" destOrd="0" presId="urn:microsoft.com/office/officeart/2005/8/layout/pyramid2"/>
    <dgm:cxn modelId="{894A17E7-9BF9-8C40-B174-75795514E684}" type="presParOf" srcId="{EC31B1BD-3FA9-CD44-8E9B-93C2664E1E3C}" destId="{50B5EE2C-071D-9444-9B32-CF835C867CB1}" srcOrd="4" destOrd="0" presId="urn:microsoft.com/office/officeart/2005/8/layout/pyramid2"/>
    <dgm:cxn modelId="{58FD5895-57A7-DA42-809C-7DA6AADB8380}" type="presParOf" srcId="{EC31B1BD-3FA9-CD44-8E9B-93C2664E1E3C}" destId="{1ADBCD77-09AD-8B4E-B07C-759F2983F90A}"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7ADFCC-5723-0240-B1D9-2E76C2937CF0}"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it-IT"/>
        </a:p>
      </dgm:t>
    </dgm:pt>
    <dgm:pt modelId="{4C13672D-F3A3-8349-B497-33D34B7A31D7}">
      <dgm:prSet phldrT="[Testo]"/>
      <dgm:spPr>
        <a:blipFill rotWithShape="0">
          <a:blip xmlns:r="http://schemas.openxmlformats.org/officeDocument/2006/relationships" r:embed="rId1"/>
          <a:tile tx="0" ty="0" sx="100000" sy="100000" flip="none" algn="tl"/>
        </a:blipFill>
      </dgm:spPr>
      <dgm:t>
        <a:bodyPr/>
        <a:lstStyle/>
        <a:p>
          <a:r>
            <a:rPr lang="it-IT" dirty="0"/>
            <a:t>1789</a:t>
          </a:r>
        </a:p>
        <a:p>
          <a:r>
            <a:rPr lang="it-IT" dirty="0" err="1"/>
            <a:t>Declaration</a:t>
          </a:r>
          <a:r>
            <a:rPr lang="it-IT" dirty="0"/>
            <a:t> of the </a:t>
          </a:r>
          <a:r>
            <a:rPr lang="it-IT" dirty="0" err="1"/>
            <a:t>Rights</a:t>
          </a:r>
          <a:r>
            <a:rPr lang="it-IT" dirty="0"/>
            <a:t> of Man and Citizen</a:t>
          </a:r>
        </a:p>
      </dgm:t>
    </dgm:pt>
    <dgm:pt modelId="{5DE9A964-7E80-2947-9F1A-AC0B85F5C2F3}">
      <dgm:prSet phldrT="[Testo]"/>
      <dgm:spPr>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it-IT" dirty="0"/>
            <a:t>French </a:t>
          </a:r>
          <a:r>
            <a:rPr lang="it-IT" dirty="0" err="1"/>
            <a:t>Tradition</a:t>
          </a:r>
          <a:r>
            <a:rPr lang="it-IT" dirty="0"/>
            <a:t> (II)</a:t>
          </a:r>
        </a:p>
      </dgm:t>
    </dgm:pt>
    <dgm:pt modelId="{3E369BD1-6E5C-DB42-9A49-0F37AAFD6BAB}" type="sibTrans" cxnId="{3D2C364A-8EC5-7540-A151-ADCDBBD4EA18}">
      <dgm:prSet/>
      <dgm:spPr/>
      <dgm:t>
        <a:bodyPr/>
        <a:lstStyle/>
        <a:p>
          <a:endParaRPr lang="it-IT"/>
        </a:p>
      </dgm:t>
    </dgm:pt>
    <dgm:pt modelId="{084C8BBA-0C79-6044-A014-4B6CE412A58D}" type="parTrans" cxnId="{3D2C364A-8EC5-7540-A151-ADCDBBD4EA18}">
      <dgm:prSet/>
      <dgm:spPr/>
      <dgm:t>
        <a:bodyPr/>
        <a:lstStyle/>
        <a:p>
          <a:endParaRPr lang="it-IT"/>
        </a:p>
      </dgm:t>
    </dgm:pt>
    <dgm:pt modelId="{B2928C8D-DF04-8849-8FF2-CABDD100C389}" type="sibTrans" cxnId="{34FFC090-D00B-FE41-9BEE-0E8CC91EF26F}">
      <dgm:prSet/>
      <dgm:spPr/>
      <dgm:t>
        <a:bodyPr/>
        <a:lstStyle/>
        <a:p>
          <a:endParaRPr lang="it-IT"/>
        </a:p>
      </dgm:t>
    </dgm:pt>
    <dgm:pt modelId="{9EA8CEFA-9F7D-9441-9950-79BE72D3364C}" type="parTrans" cxnId="{34FFC090-D00B-FE41-9BEE-0E8CC91EF26F}">
      <dgm:prSet/>
      <dgm:spPr/>
      <dgm:t>
        <a:bodyPr/>
        <a:lstStyle/>
        <a:p>
          <a:endParaRPr lang="it-IT"/>
        </a:p>
      </dgm:t>
    </dgm:pt>
    <dgm:pt modelId="{B3441441-533B-C949-99D3-1BA6F5115A09}">
      <dgm:prSet phldrT="[Testo]"/>
      <dgm:spPr>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it-IT" dirty="0">
              <a:solidFill>
                <a:schemeClr val="tx2">
                  <a:lumMod val="75000"/>
                </a:schemeClr>
              </a:solidFill>
            </a:rPr>
            <a:t>a</a:t>
          </a:r>
        </a:p>
      </dgm:t>
    </dgm:pt>
    <dgm:pt modelId="{A8FD4141-2B6B-5347-8008-AC08D1F3A386}" type="sibTrans" cxnId="{4AEDFCA2-DA96-E448-AC59-D3060C6F53CB}">
      <dgm:prSet/>
      <dgm:spPr/>
      <dgm:t>
        <a:bodyPr/>
        <a:lstStyle/>
        <a:p>
          <a:endParaRPr lang="it-IT"/>
        </a:p>
      </dgm:t>
    </dgm:pt>
    <dgm:pt modelId="{4C7F4281-D7EC-D149-9BA6-02701A8B5719}" type="parTrans" cxnId="{4AEDFCA2-DA96-E448-AC59-D3060C6F53CB}">
      <dgm:prSet/>
      <dgm:spPr/>
      <dgm:t>
        <a:bodyPr/>
        <a:lstStyle/>
        <a:p>
          <a:endParaRPr lang="it-IT"/>
        </a:p>
      </dgm:t>
    </dgm:pt>
    <dgm:pt modelId="{B8DB2BCE-9023-4F4C-AFAA-5968B53AD9E9}" type="pres">
      <dgm:prSet presAssocID="{967ADFCC-5723-0240-B1D9-2E76C2937CF0}" presName="Name0" presStyleCnt="0">
        <dgm:presLayoutVars>
          <dgm:chPref val="1"/>
          <dgm:dir/>
          <dgm:animOne val="branch"/>
          <dgm:animLvl val="lvl"/>
          <dgm:resizeHandles/>
        </dgm:presLayoutVars>
      </dgm:prSet>
      <dgm:spPr/>
    </dgm:pt>
    <dgm:pt modelId="{AA5D75DD-C47F-3044-BD79-C5C897E39EE3}" type="pres">
      <dgm:prSet presAssocID="{5DE9A964-7E80-2947-9F1A-AC0B85F5C2F3}" presName="vertOne" presStyleCnt="0"/>
      <dgm:spPr/>
    </dgm:pt>
    <dgm:pt modelId="{EF6CFCA8-4592-2443-AC9C-01B86CE9688C}" type="pres">
      <dgm:prSet presAssocID="{5DE9A964-7E80-2947-9F1A-AC0B85F5C2F3}" presName="txOne" presStyleLbl="node0" presStyleIdx="0" presStyleCnt="1" custScaleY="44822" custLinFactNeighborX="130" custLinFactNeighborY="33405">
        <dgm:presLayoutVars>
          <dgm:chPref val="3"/>
        </dgm:presLayoutVars>
      </dgm:prSet>
      <dgm:spPr/>
    </dgm:pt>
    <dgm:pt modelId="{F58E23AA-91F5-904B-A351-D6A81C63625C}" type="pres">
      <dgm:prSet presAssocID="{5DE9A964-7E80-2947-9F1A-AC0B85F5C2F3}" presName="parTransOne" presStyleCnt="0"/>
      <dgm:spPr/>
    </dgm:pt>
    <dgm:pt modelId="{39B2337B-C12F-F149-A0DA-9DC6D2F22D72}" type="pres">
      <dgm:prSet presAssocID="{5DE9A964-7E80-2947-9F1A-AC0B85F5C2F3}" presName="horzOne" presStyleCnt="0"/>
      <dgm:spPr/>
    </dgm:pt>
    <dgm:pt modelId="{0C45275C-F136-E94E-A68E-51F55A76F102}" type="pres">
      <dgm:prSet presAssocID="{4C13672D-F3A3-8349-B497-33D34B7A31D7}" presName="vertTwo" presStyleCnt="0"/>
      <dgm:spPr/>
    </dgm:pt>
    <dgm:pt modelId="{94787D55-1B72-A941-8B72-F7819D158B46}" type="pres">
      <dgm:prSet presAssocID="{4C13672D-F3A3-8349-B497-33D34B7A31D7}" presName="txTwo" presStyleLbl="node2" presStyleIdx="0" presStyleCnt="1">
        <dgm:presLayoutVars>
          <dgm:chPref val="3"/>
        </dgm:presLayoutVars>
      </dgm:prSet>
      <dgm:spPr/>
    </dgm:pt>
    <dgm:pt modelId="{3D61539C-EAF8-0C4D-9070-24025E884DB7}" type="pres">
      <dgm:prSet presAssocID="{4C13672D-F3A3-8349-B497-33D34B7A31D7}" presName="parTransTwo" presStyleCnt="0"/>
      <dgm:spPr/>
    </dgm:pt>
    <dgm:pt modelId="{B2FAE8E2-5EE7-ED4C-B89D-4C7A64DFD661}" type="pres">
      <dgm:prSet presAssocID="{4C13672D-F3A3-8349-B497-33D34B7A31D7}" presName="horzTwo" presStyleCnt="0"/>
      <dgm:spPr/>
    </dgm:pt>
    <dgm:pt modelId="{A5E20E77-EA91-AE42-8DDA-7AF2BF359EE5}" type="pres">
      <dgm:prSet presAssocID="{B3441441-533B-C949-99D3-1BA6F5115A09}" presName="vertThree" presStyleCnt="0"/>
      <dgm:spPr/>
    </dgm:pt>
    <dgm:pt modelId="{D85334E5-9094-1E47-A40B-7C49C874D3A0}" type="pres">
      <dgm:prSet presAssocID="{B3441441-533B-C949-99D3-1BA6F5115A09}" presName="txThree" presStyleLbl="node3" presStyleIdx="0" presStyleCnt="1" custLinFactNeighborX="-49" custLinFactNeighborY="954">
        <dgm:presLayoutVars>
          <dgm:chPref val="3"/>
        </dgm:presLayoutVars>
      </dgm:prSet>
      <dgm:spPr/>
    </dgm:pt>
    <dgm:pt modelId="{9EACD889-F619-C446-A014-09EEEEAFF115}" type="pres">
      <dgm:prSet presAssocID="{B3441441-533B-C949-99D3-1BA6F5115A09}" presName="horzThree" presStyleCnt="0"/>
      <dgm:spPr/>
    </dgm:pt>
  </dgm:ptLst>
  <dgm:cxnLst>
    <dgm:cxn modelId="{24D58E27-1700-804A-8029-B662CC18823F}" type="presOf" srcId="{967ADFCC-5723-0240-B1D9-2E76C2937CF0}" destId="{B8DB2BCE-9023-4F4C-AFAA-5968B53AD9E9}" srcOrd="0" destOrd="0" presId="urn:microsoft.com/office/officeart/2005/8/layout/hierarchy4"/>
    <dgm:cxn modelId="{B751932D-4109-7A40-8A98-4A6292DEE203}" type="presOf" srcId="{5DE9A964-7E80-2947-9F1A-AC0B85F5C2F3}" destId="{EF6CFCA8-4592-2443-AC9C-01B86CE9688C}" srcOrd="0" destOrd="0" presId="urn:microsoft.com/office/officeart/2005/8/layout/hierarchy4"/>
    <dgm:cxn modelId="{3D2C364A-8EC5-7540-A151-ADCDBBD4EA18}" srcId="{967ADFCC-5723-0240-B1D9-2E76C2937CF0}" destId="{5DE9A964-7E80-2947-9F1A-AC0B85F5C2F3}" srcOrd="0" destOrd="0" parTransId="{084C8BBA-0C79-6044-A014-4B6CE412A58D}" sibTransId="{3E369BD1-6E5C-DB42-9A49-0F37AAFD6BAB}"/>
    <dgm:cxn modelId="{34FFC090-D00B-FE41-9BEE-0E8CC91EF26F}" srcId="{5DE9A964-7E80-2947-9F1A-AC0B85F5C2F3}" destId="{4C13672D-F3A3-8349-B497-33D34B7A31D7}" srcOrd="0" destOrd="0" parTransId="{9EA8CEFA-9F7D-9441-9950-79BE72D3364C}" sibTransId="{B2928C8D-DF04-8849-8FF2-CABDD100C389}"/>
    <dgm:cxn modelId="{4AEDFCA2-DA96-E448-AC59-D3060C6F53CB}" srcId="{4C13672D-F3A3-8349-B497-33D34B7A31D7}" destId="{B3441441-533B-C949-99D3-1BA6F5115A09}" srcOrd="0" destOrd="0" parTransId="{4C7F4281-D7EC-D149-9BA6-02701A8B5719}" sibTransId="{A8FD4141-2B6B-5347-8008-AC08D1F3A386}"/>
    <dgm:cxn modelId="{D7FE4AA4-41D9-984A-B252-2FF568242B28}" type="presOf" srcId="{B3441441-533B-C949-99D3-1BA6F5115A09}" destId="{D85334E5-9094-1E47-A40B-7C49C874D3A0}" srcOrd="0" destOrd="0" presId="urn:microsoft.com/office/officeart/2005/8/layout/hierarchy4"/>
    <dgm:cxn modelId="{D89363DB-C755-CE49-85A7-D35937197F5D}" type="presOf" srcId="{4C13672D-F3A3-8349-B497-33D34B7A31D7}" destId="{94787D55-1B72-A941-8B72-F7819D158B46}" srcOrd="0" destOrd="0" presId="urn:microsoft.com/office/officeart/2005/8/layout/hierarchy4"/>
    <dgm:cxn modelId="{81F75CA3-CECE-B846-BBB7-D397A3060988}" type="presParOf" srcId="{B8DB2BCE-9023-4F4C-AFAA-5968B53AD9E9}" destId="{AA5D75DD-C47F-3044-BD79-C5C897E39EE3}" srcOrd="0" destOrd="0" presId="urn:microsoft.com/office/officeart/2005/8/layout/hierarchy4"/>
    <dgm:cxn modelId="{06769030-B712-6540-B551-D41E50C9097C}" type="presParOf" srcId="{AA5D75DD-C47F-3044-BD79-C5C897E39EE3}" destId="{EF6CFCA8-4592-2443-AC9C-01B86CE9688C}" srcOrd="0" destOrd="0" presId="urn:microsoft.com/office/officeart/2005/8/layout/hierarchy4"/>
    <dgm:cxn modelId="{DFF39AC7-9EC1-1C4A-A8E4-AD4270276646}" type="presParOf" srcId="{AA5D75DD-C47F-3044-BD79-C5C897E39EE3}" destId="{F58E23AA-91F5-904B-A351-D6A81C63625C}" srcOrd="1" destOrd="0" presId="urn:microsoft.com/office/officeart/2005/8/layout/hierarchy4"/>
    <dgm:cxn modelId="{C27D30EA-965B-BA46-9F87-06DA0C68E9BE}" type="presParOf" srcId="{AA5D75DD-C47F-3044-BD79-C5C897E39EE3}" destId="{39B2337B-C12F-F149-A0DA-9DC6D2F22D72}" srcOrd="2" destOrd="0" presId="urn:microsoft.com/office/officeart/2005/8/layout/hierarchy4"/>
    <dgm:cxn modelId="{322784B4-2669-7C4D-B249-45AB47BDC9A8}" type="presParOf" srcId="{39B2337B-C12F-F149-A0DA-9DC6D2F22D72}" destId="{0C45275C-F136-E94E-A68E-51F55A76F102}" srcOrd="0" destOrd="0" presId="urn:microsoft.com/office/officeart/2005/8/layout/hierarchy4"/>
    <dgm:cxn modelId="{5DB97D5F-F50C-924C-8E05-FED0FDCBC9FD}" type="presParOf" srcId="{0C45275C-F136-E94E-A68E-51F55A76F102}" destId="{94787D55-1B72-A941-8B72-F7819D158B46}" srcOrd="0" destOrd="0" presId="urn:microsoft.com/office/officeart/2005/8/layout/hierarchy4"/>
    <dgm:cxn modelId="{456986AA-B596-E444-9910-C1A45291D6F4}" type="presParOf" srcId="{0C45275C-F136-E94E-A68E-51F55A76F102}" destId="{3D61539C-EAF8-0C4D-9070-24025E884DB7}" srcOrd="1" destOrd="0" presId="urn:microsoft.com/office/officeart/2005/8/layout/hierarchy4"/>
    <dgm:cxn modelId="{3A4530F0-948E-884B-A61E-16813DFE0FFB}" type="presParOf" srcId="{0C45275C-F136-E94E-A68E-51F55A76F102}" destId="{B2FAE8E2-5EE7-ED4C-B89D-4C7A64DFD661}" srcOrd="2" destOrd="0" presId="urn:microsoft.com/office/officeart/2005/8/layout/hierarchy4"/>
    <dgm:cxn modelId="{4E837579-4CD2-F14D-831D-0B76B088A233}" type="presParOf" srcId="{B2FAE8E2-5EE7-ED4C-B89D-4C7A64DFD661}" destId="{A5E20E77-EA91-AE42-8DDA-7AF2BF359EE5}" srcOrd="0" destOrd="0" presId="urn:microsoft.com/office/officeart/2005/8/layout/hierarchy4"/>
    <dgm:cxn modelId="{53DC23E0-8B09-1747-8019-BC012B8F2DDC}" type="presParOf" srcId="{A5E20E77-EA91-AE42-8DDA-7AF2BF359EE5}" destId="{D85334E5-9094-1E47-A40B-7C49C874D3A0}" srcOrd="0" destOrd="0" presId="urn:microsoft.com/office/officeart/2005/8/layout/hierarchy4"/>
    <dgm:cxn modelId="{C795ED85-66F1-5A40-BCE6-499240E9C022}" type="presParOf" srcId="{A5E20E77-EA91-AE42-8DDA-7AF2BF359EE5}" destId="{9EACD889-F619-C446-A014-09EEEEAFF11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382F2-E63D-5945-A1BF-87016D891B84}">
      <dsp:nvSpPr>
        <dsp:cNvPr id="0" name=""/>
        <dsp:cNvSpPr/>
      </dsp:nvSpPr>
      <dsp:spPr>
        <a:xfrm>
          <a:off x="2465860" y="257522"/>
          <a:ext cx="5110831" cy="177492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C591F-DCD8-EC4B-80F0-2BB038785816}">
      <dsp:nvSpPr>
        <dsp:cNvPr id="0" name=""/>
        <dsp:cNvSpPr/>
      </dsp:nvSpPr>
      <dsp:spPr>
        <a:xfrm>
          <a:off x="4533964" y="4603710"/>
          <a:ext cx="990471" cy="633901"/>
        </a:xfrm>
        <a:prstGeom prst="down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E1AC7710-77DC-6743-A0A3-A34CBA1E16B4}">
      <dsp:nvSpPr>
        <dsp:cNvPr id="0" name=""/>
        <dsp:cNvSpPr/>
      </dsp:nvSpPr>
      <dsp:spPr>
        <a:xfrm>
          <a:off x="2652069" y="5110831"/>
          <a:ext cx="4754261" cy="1188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it-IT" sz="4200" kern="1200" dirty="0" err="1"/>
            <a:t>Constitutionalism</a:t>
          </a:r>
          <a:endParaRPr lang="it-IT" sz="4200" kern="1200" dirty="0"/>
        </a:p>
      </dsp:txBody>
      <dsp:txXfrm>
        <a:off x="2652069" y="5110831"/>
        <a:ext cx="4754261" cy="1188565"/>
      </dsp:txXfrm>
    </dsp:sp>
    <dsp:sp modelId="{B8B9DF5F-B27D-C949-BFA6-9423C228AE27}">
      <dsp:nvSpPr>
        <dsp:cNvPr id="0" name=""/>
        <dsp:cNvSpPr/>
      </dsp:nvSpPr>
      <dsp:spPr>
        <a:xfrm>
          <a:off x="4323984" y="2169528"/>
          <a:ext cx="1782848" cy="17828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err="1"/>
            <a:t>Limitation</a:t>
          </a:r>
          <a:r>
            <a:rPr lang="it-IT" sz="2100" kern="1200" dirty="0"/>
            <a:t> of </a:t>
          </a:r>
          <a:r>
            <a:rPr lang="it-IT" sz="2100" kern="1200" dirty="0" err="1"/>
            <a:t>Power</a:t>
          </a:r>
          <a:endParaRPr lang="it-IT" sz="2100" kern="1200" dirty="0"/>
        </a:p>
      </dsp:txBody>
      <dsp:txXfrm>
        <a:off x="4585076" y="2430620"/>
        <a:ext cx="1260664" cy="1260664"/>
      </dsp:txXfrm>
    </dsp:sp>
    <dsp:sp modelId="{AB295528-D4A8-714B-B868-05695C1DD0BF}">
      <dsp:nvSpPr>
        <dsp:cNvPr id="0" name=""/>
        <dsp:cNvSpPr/>
      </dsp:nvSpPr>
      <dsp:spPr>
        <a:xfrm>
          <a:off x="2903837" y="729045"/>
          <a:ext cx="2071687" cy="198874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kern="1200" dirty="0"/>
            <a:t>Foundation</a:t>
          </a:r>
        </a:p>
        <a:p>
          <a:pPr marL="0" lvl="0" indent="0" algn="ctr" defTabSz="800100">
            <a:lnSpc>
              <a:spcPct val="90000"/>
            </a:lnSpc>
            <a:spcBef>
              <a:spcPct val="0"/>
            </a:spcBef>
            <a:spcAft>
              <a:spcPct val="35000"/>
            </a:spcAft>
            <a:buNone/>
          </a:pPr>
          <a:r>
            <a:rPr lang="it-IT" sz="1800" kern="1200" dirty="0" err="1"/>
            <a:t>Legitimacy</a:t>
          </a:r>
          <a:endParaRPr lang="it-IT" sz="1800" kern="1200" dirty="0"/>
        </a:p>
      </dsp:txBody>
      <dsp:txXfrm>
        <a:off x="3207229" y="1020291"/>
        <a:ext cx="1464903" cy="1406257"/>
      </dsp:txXfrm>
    </dsp:sp>
    <dsp:sp modelId="{E3255F7B-9E6D-9442-A209-1DE9E14BEF08}">
      <dsp:nvSpPr>
        <dsp:cNvPr id="0" name=""/>
        <dsp:cNvSpPr/>
      </dsp:nvSpPr>
      <dsp:spPr>
        <a:xfrm>
          <a:off x="4870724" y="400942"/>
          <a:ext cx="1782848" cy="17828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a:t>Legal </a:t>
          </a:r>
          <a:r>
            <a:rPr lang="it-IT" sz="2100" kern="1200" dirty="0" err="1"/>
            <a:t>Technique</a:t>
          </a:r>
          <a:r>
            <a:rPr lang="it-IT" sz="2100" kern="1200" dirty="0"/>
            <a:t> of </a:t>
          </a:r>
          <a:r>
            <a:rPr lang="it-IT" sz="2100" kern="1200" dirty="0" err="1"/>
            <a:t>Freedom</a:t>
          </a:r>
          <a:endParaRPr lang="it-IT" sz="2100" kern="1200" dirty="0"/>
        </a:p>
      </dsp:txBody>
      <dsp:txXfrm>
        <a:off x="5131816" y="662034"/>
        <a:ext cx="1260664" cy="1260664"/>
      </dsp:txXfrm>
    </dsp:sp>
    <dsp:sp modelId="{16CB0EEE-FD4A-FD45-8CBC-65C86CC6BFC6}">
      <dsp:nvSpPr>
        <dsp:cNvPr id="0" name=""/>
        <dsp:cNvSpPr/>
      </dsp:nvSpPr>
      <dsp:spPr>
        <a:xfrm>
          <a:off x="2255880" y="39618"/>
          <a:ext cx="5546639" cy="443731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986CA-D975-3D4F-8FFA-B2125B21AEC6}">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3943B9-8C2F-2844-8DC3-7828C92A76B7}">
      <dsp:nvSpPr>
        <dsp:cNvPr id="0" name=""/>
        <dsp:cNvSpPr/>
      </dsp:nvSpPr>
      <dsp:spPr>
        <a:xfrm>
          <a:off x="752110" y="5418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it-IT" sz="3200" kern="1200" dirty="0" err="1"/>
            <a:t>Written</a:t>
          </a:r>
          <a:r>
            <a:rPr lang="it-IT" sz="3200" kern="1200" dirty="0"/>
            <a:t> </a:t>
          </a:r>
          <a:r>
            <a:rPr lang="it-IT" sz="3200" kern="1200" dirty="0" err="1"/>
            <a:t>Constitution</a:t>
          </a:r>
          <a:r>
            <a:rPr lang="it-IT" sz="3200" kern="1200" dirty="0"/>
            <a:t> – Social Compact</a:t>
          </a:r>
        </a:p>
      </dsp:txBody>
      <dsp:txXfrm>
        <a:off x="752110" y="541866"/>
        <a:ext cx="7301111" cy="1083733"/>
      </dsp:txXfrm>
    </dsp:sp>
    <dsp:sp modelId="{857BC816-AD12-2441-A74B-465E4A2729C4}">
      <dsp:nvSpPr>
        <dsp:cNvPr id="0" name=""/>
        <dsp:cNvSpPr/>
      </dsp:nvSpPr>
      <dsp:spPr>
        <a:xfrm>
          <a:off x="74777" y="406400"/>
          <a:ext cx="1354666" cy="135466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02BA6A-4BC1-5D4C-B707-25FBEC26DE70}">
      <dsp:nvSpPr>
        <dsp:cNvPr id="0" name=""/>
        <dsp:cNvSpPr/>
      </dsp:nvSpPr>
      <dsp:spPr>
        <a:xfrm>
          <a:off x="1146048" y="2167466"/>
          <a:ext cx="6907174"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it-IT" sz="3200" kern="1200" dirty="0" err="1"/>
            <a:t>Rule</a:t>
          </a:r>
          <a:r>
            <a:rPr lang="it-IT" sz="3200" kern="1200" dirty="0"/>
            <a:t> of Law - </a:t>
          </a:r>
          <a:r>
            <a:rPr lang="it-IT" sz="3200" kern="1200" dirty="0" err="1"/>
            <a:t>Parliament</a:t>
          </a:r>
          <a:endParaRPr lang="it-IT" sz="3200" kern="1200" dirty="0"/>
        </a:p>
      </dsp:txBody>
      <dsp:txXfrm>
        <a:off x="1146048" y="2167466"/>
        <a:ext cx="6907174" cy="1083733"/>
      </dsp:txXfrm>
    </dsp:sp>
    <dsp:sp modelId="{96A5C5DD-FB03-0847-BA54-7651A0C821E6}">
      <dsp:nvSpPr>
        <dsp:cNvPr id="0" name=""/>
        <dsp:cNvSpPr/>
      </dsp:nvSpPr>
      <dsp:spPr>
        <a:xfrm>
          <a:off x="468714" y="2032000"/>
          <a:ext cx="1354666" cy="135466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1D96FFB-16B0-8B4E-B621-5799DE369AD9}">
      <dsp:nvSpPr>
        <dsp:cNvPr id="0" name=""/>
        <dsp:cNvSpPr/>
      </dsp:nvSpPr>
      <dsp:spPr>
        <a:xfrm>
          <a:off x="752110" y="37930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it-IT" sz="3200" kern="1200" dirty="0" err="1"/>
            <a:t>Fundamental</a:t>
          </a:r>
          <a:r>
            <a:rPr lang="it-IT" sz="3200" kern="1200" dirty="0"/>
            <a:t> </a:t>
          </a:r>
          <a:r>
            <a:rPr lang="it-IT" sz="3200" kern="1200" dirty="0" err="1"/>
            <a:t>Rights</a:t>
          </a:r>
          <a:endParaRPr lang="it-IT" sz="3200" kern="1200" dirty="0"/>
        </a:p>
      </dsp:txBody>
      <dsp:txXfrm>
        <a:off x="752110" y="3793066"/>
        <a:ext cx="7301111" cy="1083733"/>
      </dsp:txXfrm>
    </dsp:sp>
    <dsp:sp modelId="{CF1564BD-A86B-E446-86EE-EF620A6A501A}">
      <dsp:nvSpPr>
        <dsp:cNvPr id="0" name=""/>
        <dsp:cNvSpPr/>
      </dsp:nvSpPr>
      <dsp:spPr>
        <a:xfrm>
          <a:off x="74777" y="3657600"/>
          <a:ext cx="1354666" cy="135466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5DFB2-DA93-ED48-87E5-F2F5B0EDE8CD}">
      <dsp:nvSpPr>
        <dsp:cNvPr id="0" name=""/>
        <dsp:cNvSpPr/>
      </dsp:nvSpPr>
      <dsp:spPr>
        <a:xfrm>
          <a:off x="649734" y="0"/>
          <a:ext cx="7764954" cy="557077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6E65059-A526-4848-9A8E-600BE3C4E4C0}">
      <dsp:nvSpPr>
        <dsp:cNvPr id="0" name=""/>
        <dsp:cNvSpPr/>
      </dsp:nvSpPr>
      <dsp:spPr>
        <a:xfrm>
          <a:off x="9813" y="1671232"/>
          <a:ext cx="2940405" cy="222830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a:t>Liberal </a:t>
          </a:r>
          <a:r>
            <a:rPr lang="it-IT" sz="2700" kern="1200" dirty="0" err="1"/>
            <a:t>Constitutionalism</a:t>
          </a:r>
          <a:endParaRPr lang="it-IT" sz="2700" kern="1200" dirty="0"/>
        </a:p>
      </dsp:txBody>
      <dsp:txXfrm>
        <a:off x="118590" y="1780009"/>
        <a:ext cx="2722851" cy="2010755"/>
      </dsp:txXfrm>
    </dsp:sp>
    <dsp:sp modelId="{1FE28FA8-269D-B040-8F22-CF7692A0AAED}">
      <dsp:nvSpPr>
        <dsp:cNvPr id="0" name=""/>
        <dsp:cNvSpPr/>
      </dsp:nvSpPr>
      <dsp:spPr>
        <a:xfrm>
          <a:off x="3097417" y="1671232"/>
          <a:ext cx="2940405" cy="222830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err="1"/>
            <a:t>Democratic</a:t>
          </a:r>
          <a:r>
            <a:rPr lang="it-IT" sz="2700" kern="1200" dirty="0"/>
            <a:t> </a:t>
          </a:r>
          <a:r>
            <a:rPr lang="it-IT" sz="2700" kern="1200" dirty="0" err="1"/>
            <a:t>Constitutionalism</a:t>
          </a:r>
          <a:endParaRPr lang="it-IT" sz="2700" kern="1200" dirty="0"/>
        </a:p>
      </dsp:txBody>
      <dsp:txXfrm>
        <a:off x="3206194" y="1780009"/>
        <a:ext cx="2722851" cy="2010755"/>
      </dsp:txXfrm>
    </dsp:sp>
    <dsp:sp modelId="{869B10D8-495A-E14D-9380-3C1AB84E43B1}">
      <dsp:nvSpPr>
        <dsp:cNvPr id="0" name=""/>
        <dsp:cNvSpPr/>
      </dsp:nvSpPr>
      <dsp:spPr>
        <a:xfrm>
          <a:off x="6185022" y="1671232"/>
          <a:ext cx="2940405" cy="2228309"/>
        </a:xfrm>
        <a:prstGeom prst="round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it-IT" sz="2700" kern="1200" dirty="0" err="1"/>
            <a:t>Social-Democratic</a:t>
          </a:r>
          <a:r>
            <a:rPr lang="it-IT" sz="2700" kern="1200" dirty="0"/>
            <a:t> </a:t>
          </a:r>
          <a:r>
            <a:rPr lang="it-IT" sz="2700" kern="1200" dirty="0" err="1"/>
            <a:t>Constitutionalism</a:t>
          </a:r>
          <a:endParaRPr lang="it-IT" sz="2700" kern="1200" dirty="0"/>
        </a:p>
      </dsp:txBody>
      <dsp:txXfrm>
        <a:off x="6293799" y="1780009"/>
        <a:ext cx="2722851" cy="20107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72DED-7B0F-A649-A217-9D3CAA5C7662}">
      <dsp:nvSpPr>
        <dsp:cNvPr id="0" name=""/>
        <dsp:cNvSpPr/>
      </dsp:nvSpPr>
      <dsp:spPr>
        <a:xfrm>
          <a:off x="3889" y="2826782"/>
          <a:ext cx="2922871" cy="1461435"/>
        </a:xfrm>
        <a:prstGeom prst="roundRect">
          <a:avLst>
            <a:gd name="adj" fmla="val 10000"/>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t>Liberal </a:t>
          </a:r>
          <a:r>
            <a:rPr lang="it-IT" sz="3000" kern="1200" dirty="0" err="1"/>
            <a:t>Constitutionalism</a:t>
          </a:r>
          <a:endParaRPr lang="it-IT" sz="3000" kern="1200" dirty="0"/>
        </a:p>
      </dsp:txBody>
      <dsp:txXfrm>
        <a:off x="46693" y="2869586"/>
        <a:ext cx="2837263" cy="1375827"/>
      </dsp:txXfrm>
    </dsp:sp>
    <dsp:sp modelId="{588EA860-30AD-154E-B576-AA0ED4A92990}">
      <dsp:nvSpPr>
        <dsp:cNvPr id="0" name=""/>
        <dsp:cNvSpPr/>
      </dsp:nvSpPr>
      <dsp:spPr>
        <a:xfrm rot="18770822">
          <a:off x="2651721" y="2906294"/>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2884275"/>
        <a:ext cx="85961" cy="85961"/>
      </dsp:txXfrm>
    </dsp:sp>
    <dsp:sp modelId="{92148D5D-63F5-6F45-BFB0-DD630DB34EF1}">
      <dsp:nvSpPr>
        <dsp:cNvPr id="0" name=""/>
        <dsp:cNvSpPr/>
      </dsp:nvSpPr>
      <dsp:spPr>
        <a:xfrm>
          <a:off x="4095909" y="1566294"/>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1"/>
              </a:solidFill>
            </a:rPr>
            <a:t>State and Society</a:t>
          </a:r>
        </a:p>
      </dsp:txBody>
      <dsp:txXfrm>
        <a:off x="4138713" y="1609098"/>
        <a:ext cx="2837263" cy="1375827"/>
      </dsp:txXfrm>
    </dsp:sp>
    <dsp:sp modelId="{547DC209-7080-AF46-98F4-9456B8AE9A40}">
      <dsp:nvSpPr>
        <dsp:cNvPr id="0" name=""/>
        <dsp:cNvSpPr/>
      </dsp:nvSpPr>
      <dsp:spPr>
        <a:xfrm rot="19457599">
          <a:off x="6883449" y="1855887"/>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1840854"/>
        <a:ext cx="71990" cy="71990"/>
      </dsp:txXfrm>
    </dsp:sp>
    <dsp:sp modelId="{8B770FAB-EA96-DA4F-BDEF-83F47C75788B}">
      <dsp:nvSpPr>
        <dsp:cNvPr id="0" name=""/>
        <dsp:cNvSpPr/>
      </dsp:nvSpPr>
      <dsp:spPr>
        <a:xfrm>
          <a:off x="8187929" y="725968"/>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err="1"/>
            <a:t>Individualism</a:t>
          </a:r>
          <a:r>
            <a:rPr lang="it-IT" sz="3000" kern="1200" dirty="0"/>
            <a:t> - </a:t>
          </a:r>
          <a:r>
            <a:rPr lang="it-IT" sz="3000" kern="1200" dirty="0" err="1"/>
            <a:t>Bourgeousie</a:t>
          </a:r>
          <a:endParaRPr lang="it-IT" sz="3000" kern="1200" dirty="0"/>
        </a:p>
      </dsp:txBody>
      <dsp:txXfrm>
        <a:off x="8230733" y="768772"/>
        <a:ext cx="2837263" cy="1375827"/>
      </dsp:txXfrm>
    </dsp:sp>
    <dsp:sp modelId="{E4DBC738-3C85-5D42-9B1C-BC71BC1C6151}">
      <dsp:nvSpPr>
        <dsp:cNvPr id="0" name=""/>
        <dsp:cNvSpPr/>
      </dsp:nvSpPr>
      <dsp:spPr>
        <a:xfrm rot="2142401">
          <a:off x="6883449" y="2696213"/>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2681179"/>
        <a:ext cx="71990" cy="71990"/>
      </dsp:txXfrm>
    </dsp:sp>
    <dsp:sp modelId="{78FF5831-173A-2346-9FF6-F27B0EBC77DE}">
      <dsp:nvSpPr>
        <dsp:cNvPr id="0" name=""/>
        <dsp:cNvSpPr/>
      </dsp:nvSpPr>
      <dsp:spPr>
        <a:xfrm>
          <a:off x="8187929" y="2406620"/>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t>Negative </a:t>
          </a:r>
          <a:r>
            <a:rPr lang="it-IT" sz="3000" kern="1200" dirty="0" err="1"/>
            <a:t>Rights</a:t>
          </a:r>
          <a:endParaRPr lang="it-IT" sz="3000" kern="1200" dirty="0"/>
        </a:p>
      </dsp:txBody>
      <dsp:txXfrm>
        <a:off x="8230733" y="2449424"/>
        <a:ext cx="2837263" cy="1375827"/>
      </dsp:txXfrm>
    </dsp:sp>
    <dsp:sp modelId="{A65DC021-9E0B-184A-819A-3275CBB59F8C}">
      <dsp:nvSpPr>
        <dsp:cNvPr id="0" name=""/>
        <dsp:cNvSpPr/>
      </dsp:nvSpPr>
      <dsp:spPr>
        <a:xfrm rot="2829178">
          <a:off x="2651721" y="4166783"/>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4144764"/>
        <a:ext cx="85961" cy="85961"/>
      </dsp:txXfrm>
    </dsp:sp>
    <dsp:sp modelId="{D736FFC8-1CB3-CE40-A4BD-1ABFE81A3A55}">
      <dsp:nvSpPr>
        <dsp:cNvPr id="0" name=""/>
        <dsp:cNvSpPr/>
      </dsp:nvSpPr>
      <dsp:spPr>
        <a:xfrm>
          <a:off x="4095909" y="4087271"/>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err="1">
              <a:solidFill>
                <a:schemeClr val="bg1"/>
              </a:solidFill>
            </a:rPr>
            <a:t>Constitution</a:t>
          </a:r>
          <a:r>
            <a:rPr lang="it-IT" sz="3000" kern="1200" dirty="0">
              <a:solidFill>
                <a:schemeClr val="bg1"/>
              </a:solidFill>
            </a:rPr>
            <a:t> </a:t>
          </a:r>
          <a:r>
            <a:rPr lang="it-IT" sz="3000" kern="1200" dirty="0" err="1">
              <a:solidFill>
                <a:schemeClr val="bg1"/>
              </a:solidFill>
            </a:rPr>
            <a:t>as</a:t>
          </a:r>
          <a:r>
            <a:rPr lang="it-IT" sz="3000" kern="1200" dirty="0">
              <a:solidFill>
                <a:schemeClr val="bg1"/>
              </a:solidFill>
            </a:rPr>
            <a:t> Mere Limit</a:t>
          </a:r>
        </a:p>
      </dsp:txBody>
      <dsp:txXfrm>
        <a:off x="4138713" y="4130075"/>
        <a:ext cx="2837263" cy="1375827"/>
      </dsp:txXfrm>
    </dsp:sp>
    <dsp:sp modelId="{983A0749-7A83-D34D-9CA6-1D95A45E714A}">
      <dsp:nvSpPr>
        <dsp:cNvPr id="0" name=""/>
        <dsp:cNvSpPr/>
      </dsp:nvSpPr>
      <dsp:spPr>
        <a:xfrm>
          <a:off x="7018780" y="4797027"/>
          <a:ext cx="1169148" cy="41923"/>
        </a:xfrm>
        <a:custGeom>
          <a:avLst/>
          <a:gdLst/>
          <a:ahLst/>
          <a:cxnLst/>
          <a:rect l="0" t="0" r="0" b="0"/>
          <a:pathLst>
            <a:path>
              <a:moveTo>
                <a:pt x="0" y="20961"/>
              </a:moveTo>
              <a:lnTo>
                <a:pt x="1169148"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74126" y="4788760"/>
        <a:ext cx="58457" cy="58457"/>
      </dsp:txXfrm>
    </dsp:sp>
    <dsp:sp modelId="{8948CB9D-5DA5-624D-A216-3538503317C3}">
      <dsp:nvSpPr>
        <dsp:cNvPr id="0" name=""/>
        <dsp:cNvSpPr/>
      </dsp:nvSpPr>
      <dsp:spPr>
        <a:xfrm>
          <a:off x="8187929" y="4087271"/>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err="1"/>
            <a:t>Rule</a:t>
          </a:r>
          <a:r>
            <a:rPr lang="it-IT" sz="3000" kern="1200" dirty="0"/>
            <a:t> of Law</a:t>
          </a:r>
        </a:p>
      </dsp:txBody>
      <dsp:txXfrm>
        <a:off x="8230733" y="4130075"/>
        <a:ext cx="2837263" cy="13758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46679-7D78-A343-934D-F0D8EE217F35}">
      <dsp:nvSpPr>
        <dsp:cNvPr id="0" name=""/>
        <dsp:cNvSpPr/>
      </dsp:nvSpPr>
      <dsp:spPr>
        <a:xfrm>
          <a:off x="3458722" y="3457501"/>
          <a:ext cx="2864182" cy="2864182"/>
        </a:xfrm>
        <a:prstGeom prst="ellipse">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it-IT" sz="4800" kern="1200" dirty="0" err="1"/>
            <a:t>Crisis</a:t>
          </a:r>
          <a:endParaRPr lang="it-IT" sz="4800" kern="1200" dirty="0"/>
        </a:p>
      </dsp:txBody>
      <dsp:txXfrm>
        <a:off x="3878172" y="3876951"/>
        <a:ext cx="2025282" cy="2025282"/>
      </dsp:txXfrm>
    </dsp:sp>
    <dsp:sp modelId="{84D586C3-8FD4-674C-B734-51893E2B244A}">
      <dsp:nvSpPr>
        <dsp:cNvPr id="0" name=""/>
        <dsp:cNvSpPr/>
      </dsp:nvSpPr>
      <dsp:spPr>
        <a:xfrm rot="12900000">
          <a:off x="1577097" y="2944063"/>
          <a:ext cx="2236210" cy="816292"/>
        </a:xfrm>
        <a:prstGeom prst="leftArrow">
          <a:avLst>
            <a:gd name="adj1" fmla="val 60000"/>
            <a:gd name="adj2" fmla="val 50000"/>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sp>
    <dsp:sp modelId="{48CC0AC7-8186-BB48-921A-90966FB9A1EB}">
      <dsp:nvSpPr>
        <dsp:cNvPr id="0" name=""/>
        <dsp:cNvSpPr/>
      </dsp:nvSpPr>
      <dsp:spPr>
        <a:xfrm>
          <a:off x="418817" y="1622500"/>
          <a:ext cx="2720973" cy="2176779"/>
        </a:xfrm>
        <a:prstGeom prst="roundRect">
          <a:avLst>
            <a:gd name="adj" fmla="val 1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it-IT" sz="5100" kern="1200" dirty="0"/>
            <a:t>Social </a:t>
          </a:r>
          <a:r>
            <a:rPr lang="it-IT" sz="5100" kern="1200" dirty="0" err="1"/>
            <a:t>Struggle</a:t>
          </a:r>
          <a:endParaRPr lang="it-IT" sz="5100" kern="1200" dirty="0"/>
        </a:p>
      </dsp:txBody>
      <dsp:txXfrm>
        <a:off x="482573" y="1686256"/>
        <a:ext cx="2593461" cy="2049267"/>
      </dsp:txXfrm>
    </dsp:sp>
    <dsp:sp modelId="{1D46D317-DE0E-FD49-8B39-010B76FEB786}">
      <dsp:nvSpPr>
        <dsp:cNvPr id="0" name=""/>
        <dsp:cNvSpPr/>
      </dsp:nvSpPr>
      <dsp:spPr>
        <a:xfrm rot="16200000">
          <a:off x="3772708" y="1801100"/>
          <a:ext cx="2236210" cy="816292"/>
        </a:xfrm>
        <a:prstGeom prst="leftArrow">
          <a:avLst>
            <a:gd name="adj1" fmla="val 60000"/>
            <a:gd name="adj2" fmla="val 50000"/>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sp>
    <dsp:sp modelId="{9755D4C0-A12A-4245-9172-1A41942C63BA}">
      <dsp:nvSpPr>
        <dsp:cNvPr id="0" name=""/>
        <dsp:cNvSpPr/>
      </dsp:nvSpPr>
      <dsp:spPr>
        <a:xfrm>
          <a:off x="3530327" y="2751"/>
          <a:ext cx="2720973" cy="2176779"/>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it-IT" sz="5100" kern="1200" dirty="0"/>
            <a:t>Right to Vote</a:t>
          </a:r>
        </a:p>
      </dsp:txBody>
      <dsp:txXfrm>
        <a:off x="3594083" y="66507"/>
        <a:ext cx="2593461" cy="2049267"/>
      </dsp:txXfrm>
    </dsp:sp>
    <dsp:sp modelId="{B8B75D12-7875-F44E-8869-175E0341E54E}">
      <dsp:nvSpPr>
        <dsp:cNvPr id="0" name=""/>
        <dsp:cNvSpPr/>
      </dsp:nvSpPr>
      <dsp:spPr>
        <a:xfrm rot="19500000">
          <a:off x="5968320" y="2944063"/>
          <a:ext cx="2236210" cy="816292"/>
        </a:xfrm>
        <a:prstGeom prst="leftArrow">
          <a:avLst>
            <a:gd name="adj1" fmla="val 60000"/>
            <a:gd name="adj2" fmla="val 50000"/>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dsp:spPr>
      <dsp:style>
        <a:lnRef idx="0">
          <a:scrgbClr r="0" g="0" b="0"/>
        </a:lnRef>
        <a:fillRef idx="3">
          <a:scrgbClr r="0" g="0" b="0"/>
        </a:fillRef>
        <a:effectRef idx="2">
          <a:scrgbClr r="0" g="0" b="0"/>
        </a:effectRef>
        <a:fontRef idx="minor">
          <a:schemeClr val="lt1"/>
        </a:fontRef>
      </dsp:style>
    </dsp:sp>
    <dsp:sp modelId="{40690EF9-5E2F-D846-A5A7-7D76FFB780F3}">
      <dsp:nvSpPr>
        <dsp:cNvPr id="0" name=""/>
        <dsp:cNvSpPr/>
      </dsp:nvSpPr>
      <dsp:spPr>
        <a:xfrm>
          <a:off x="6641836" y="1622500"/>
          <a:ext cx="2720973" cy="2176779"/>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it-IT" sz="5100" kern="1200" dirty="0" err="1"/>
            <a:t>Reaction</a:t>
          </a:r>
          <a:endParaRPr lang="it-IT" sz="5100" kern="1200" dirty="0"/>
        </a:p>
      </dsp:txBody>
      <dsp:txXfrm>
        <a:off x="6705592" y="1686256"/>
        <a:ext cx="2593461" cy="20492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72DED-7B0F-A649-A217-9D3CAA5C7662}">
      <dsp:nvSpPr>
        <dsp:cNvPr id="0" name=""/>
        <dsp:cNvSpPr/>
      </dsp:nvSpPr>
      <dsp:spPr>
        <a:xfrm>
          <a:off x="3889" y="2826782"/>
          <a:ext cx="2922871" cy="1461435"/>
        </a:xfrm>
        <a:prstGeom prst="roundRect">
          <a:avLst>
            <a:gd name="adj" fmla="val 1000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1"/>
              </a:solidFill>
            </a:rPr>
            <a:t>Social </a:t>
          </a:r>
          <a:r>
            <a:rPr lang="it-IT" sz="3000" kern="1200" dirty="0" err="1">
              <a:solidFill>
                <a:schemeClr val="bg1"/>
              </a:solidFill>
            </a:rPr>
            <a:t>Democratic</a:t>
          </a:r>
          <a:r>
            <a:rPr lang="it-IT" sz="3000" kern="1200" dirty="0">
              <a:solidFill>
                <a:schemeClr val="bg1"/>
              </a:solidFill>
            </a:rPr>
            <a:t> </a:t>
          </a:r>
          <a:r>
            <a:rPr lang="it-IT" sz="3000" kern="1200" dirty="0" err="1">
              <a:solidFill>
                <a:schemeClr val="bg1"/>
              </a:solidFill>
            </a:rPr>
            <a:t>Constitutionalism</a:t>
          </a:r>
          <a:endParaRPr lang="it-IT" sz="3000" kern="1200" dirty="0">
            <a:solidFill>
              <a:schemeClr val="bg1"/>
            </a:solidFill>
          </a:endParaRPr>
        </a:p>
      </dsp:txBody>
      <dsp:txXfrm>
        <a:off x="46693" y="2869586"/>
        <a:ext cx="2837263" cy="1375827"/>
      </dsp:txXfrm>
    </dsp:sp>
    <dsp:sp modelId="{588EA860-30AD-154E-B576-AA0ED4A92990}">
      <dsp:nvSpPr>
        <dsp:cNvPr id="0" name=""/>
        <dsp:cNvSpPr/>
      </dsp:nvSpPr>
      <dsp:spPr>
        <a:xfrm rot="18770822">
          <a:off x="2651721" y="2906294"/>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2884275"/>
        <a:ext cx="85961" cy="85961"/>
      </dsp:txXfrm>
    </dsp:sp>
    <dsp:sp modelId="{92148D5D-63F5-6F45-BFB0-DD630DB34EF1}">
      <dsp:nvSpPr>
        <dsp:cNvPr id="0" name=""/>
        <dsp:cNvSpPr/>
      </dsp:nvSpPr>
      <dsp:spPr>
        <a:xfrm>
          <a:off x="4095909" y="1566294"/>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solidFill>
                <a:schemeClr val="bg1"/>
              </a:solidFill>
            </a:rPr>
            <a:t>State and Society</a:t>
          </a:r>
        </a:p>
      </dsp:txBody>
      <dsp:txXfrm>
        <a:off x="4138713" y="1609098"/>
        <a:ext cx="2837263" cy="1375827"/>
      </dsp:txXfrm>
    </dsp:sp>
    <dsp:sp modelId="{547DC209-7080-AF46-98F4-9456B8AE9A40}">
      <dsp:nvSpPr>
        <dsp:cNvPr id="0" name=""/>
        <dsp:cNvSpPr/>
      </dsp:nvSpPr>
      <dsp:spPr>
        <a:xfrm rot="19457599">
          <a:off x="6883449" y="1855887"/>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1840854"/>
        <a:ext cx="71990" cy="71990"/>
      </dsp:txXfrm>
    </dsp:sp>
    <dsp:sp modelId="{8B770FAB-EA96-DA4F-BDEF-83F47C75788B}">
      <dsp:nvSpPr>
        <dsp:cNvPr id="0" name=""/>
        <dsp:cNvSpPr/>
      </dsp:nvSpPr>
      <dsp:spPr>
        <a:xfrm>
          <a:off x="8187929" y="725968"/>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err="1"/>
            <a:t>Equality</a:t>
          </a:r>
          <a:endParaRPr lang="it-IT" sz="3000" kern="1200" dirty="0"/>
        </a:p>
      </dsp:txBody>
      <dsp:txXfrm>
        <a:off x="8230733" y="768772"/>
        <a:ext cx="2837263" cy="1375827"/>
      </dsp:txXfrm>
    </dsp:sp>
    <dsp:sp modelId="{E4DBC738-3C85-5D42-9B1C-BC71BC1C6151}">
      <dsp:nvSpPr>
        <dsp:cNvPr id="0" name=""/>
        <dsp:cNvSpPr/>
      </dsp:nvSpPr>
      <dsp:spPr>
        <a:xfrm rot="2142401">
          <a:off x="6883449" y="2696213"/>
          <a:ext cx="1439810" cy="41923"/>
        </a:xfrm>
        <a:custGeom>
          <a:avLst/>
          <a:gdLst/>
          <a:ahLst/>
          <a:cxnLst/>
          <a:rect l="0" t="0" r="0" b="0"/>
          <a:pathLst>
            <a:path>
              <a:moveTo>
                <a:pt x="0" y="20961"/>
              </a:moveTo>
              <a:lnTo>
                <a:pt x="1439810"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67359" y="2681179"/>
        <a:ext cx="71990" cy="71990"/>
      </dsp:txXfrm>
    </dsp:sp>
    <dsp:sp modelId="{78FF5831-173A-2346-9FF6-F27B0EBC77DE}">
      <dsp:nvSpPr>
        <dsp:cNvPr id="0" name=""/>
        <dsp:cNvSpPr/>
      </dsp:nvSpPr>
      <dsp:spPr>
        <a:xfrm>
          <a:off x="8187929" y="2406620"/>
          <a:ext cx="2922871" cy="1461435"/>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a:t>Social </a:t>
          </a:r>
          <a:r>
            <a:rPr lang="it-IT" sz="3000" kern="1200" dirty="0" err="1"/>
            <a:t>Rights</a:t>
          </a:r>
          <a:endParaRPr lang="it-IT" sz="3000" kern="1200" dirty="0"/>
        </a:p>
      </dsp:txBody>
      <dsp:txXfrm>
        <a:off x="8230733" y="2449424"/>
        <a:ext cx="2837263" cy="1375827"/>
      </dsp:txXfrm>
    </dsp:sp>
    <dsp:sp modelId="{A65DC021-9E0B-184A-819A-3275CBB59F8C}">
      <dsp:nvSpPr>
        <dsp:cNvPr id="0" name=""/>
        <dsp:cNvSpPr/>
      </dsp:nvSpPr>
      <dsp:spPr>
        <a:xfrm rot="2829178">
          <a:off x="2651721" y="4166783"/>
          <a:ext cx="1719226" cy="41923"/>
        </a:xfrm>
        <a:custGeom>
          <a:avLst/>
          <a:gdLst/>
          <a:ahLst/>
          <a:cxnLst/>
          <a:rect l="0" t="0" r="0" b="0"/>
          <a:pathLst>
            <a:path>
              <a:moveTo>
                <a:pt x="0" y="20961"/>
              </a:moveTo>
              <a:lnTo>
                <a:pt x="1719226" y="2096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it-IT" sz="600" kern="1200"/>
        </a:p>
      </dsp:txBody>
      <dsp:txXfrm>
        <a:off x="3468354" y="4144764"/>
        <a:ext cx="85961" cy="85961"/>
      </dsp:txXfrm>
    </dsp:sp>
    <dsp:sp modelId="{D736FFC8-1CB3-CE40-A4BD-1ABFE81A3A55}">
      <dsp:nvSpPr>
        <dsp:cNvPr id="0" name=""/>
        <dsp:cNvSpPr/>
      </dsp:nvSpPr>
      <dsp:spPr>
        <a:xfrm>
          <a:off x="4095909" y="4087271"/>
          <a:ext cx="2922871" cy="1461435"/>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err="1">
              <a:solidFill>
                <a:schemeClr val="bg1"/>
              </a:solidFill>
            </a:rPr>
            <a:t>Constitutional</a:t>
          </a:r>
          <a:r>
            <a:rPr lang="it-IT" sz="3000" kern="1200" dirty="0">
              <a:solidFill>
                <a:schemeClr val="bg1"/>
              </a:solidFill>
            </a:rPr>
            <a:t> State</a:t>
          </a:r>
        </a:p>
      </dsp:txBody>
      <dsp:txXfrm>
        <a:off x="4138713" y="4130075"/>
        <a:ext cx="2837263" cy="1375827"/>
      </dsp:txXfrm>
    </dsp:sp>
    <dsp:sp modelId="{983A0749-7A83-D34D-9CA6-1D95A45E714A}">
      <dsp:nvSpPr>
        <dsp:cNvPr id="0" name=""/>
        <dsp:cNvSpPr/>
      </dsp:nvSpPr>
      <dsp:spPr>
        <a:xfrm>
          <a:off x="7018780" y="4797027"/>
          <a:ext cx="1169148" cy="41923"/>
        </a:xfrm>
        <a:custGeom>
          <a:avLst/>
          <a:gdLst/>
          <a:ahLst/>
          <a:cxnLst/>
          <a:rect l="0" t="0" r="0" b="0"/>
          <a:pathLst>
            <a:path>
              <a:moveTo>
                <a:pt x="0" y="20961"/>
              </a:moveTo>
              <a:lnTo>
                <a:pt x="1169148" y="20961"/>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a:off x="7574126" y="4788760"/>
        <a:ext cx="58457" cy="58457"/>
      </dsp:txXfrm>
    </dsp:sp>
    <dsp:sp modelId="{8948CB9D-5DA5-624D-A216-3538503317C3}">
      <dsp:nvSpPr>
        <dsp:cNvPr id="0" name=""/>
        <dsp:cNvSpPr/>
      </dsp:nvSpPr>
      <dsp:spPr>
        <a:xfrm>
          <a:off x="8187929" y="4087271"/>
          <a:ext cx="2922871" cy="1461435"/>
        </a:xfrm>
        <a:prstGeom prst="roundRect">
          <a:avLst>
            <a:gd name="adj" fmla="val 10000"/>
          </a:avLst>
        </a:prstGeom>
        <a:gradFill rotWithShape="0">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it-IT" sz="3000" kern="1200" dirty="0" err="1">
              <a:solidFill>
                <a:schemeClr val="bg1"/>
              </a:solidFill>
            </a:rPr>
            <a:t>Constitutionalism</a:t>
          </a:r>
          <a:r>
            <a:rPr lang="it-IT" sz="3000" kern="1200" dirty="0">
              <a:solidFill>
                <a:schemeClr val="bg1"/>
              </a:solidFill>
            </a:rPr>
            <a:t> Beyond State</a:t>
          </a:r>
        </a:p>
      </dsp:txBody>
      <dsp:txXfrm>
        <a:off x="8230733" y="4130075"/>
        <a:ext cx="2837263" cy="1375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A52D8-9155-A440-9A39-76F824C42BA3}">
      <dsp:nvSpPr>
        <dsp:cNvPr id="0" name=""/>
        <dsp:cNvSpPr/>
      </dsp:nvSpPr>
      <dsp:spPr>
        <a:xfrm>
          <a:off x="0" y="0"/>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E8997CC-6AFF-1641-BA45-84B1142303C7}">
      <dsp:nvSpPr>
        <dsp:cNvPr id="0" name=""/>
        <dsp:cNvSpPr/>
      </dsp:nvSpPr>
      <dsp:spPr>
        <a:xfrm>
          <a:off x="800608" y="3946821"/>
          <a:ext cx="186944" cy="18694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D1DBD4D-CB48-C343-AB06-9132BDA283B5}">
      <dsp:nvSpPr>
        <dsp:cNvPr id="0" name=""/>
        <dsp:cNvSpPr/>
      </dsp:nvSpPr>
      <dsp:spPr>
        <a:xfrm>
          <a:off x="894080" y="4040293"/>
          <a:ext cx="1389888" cy="120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marL="0" lvl="0" indent="0" algn="l" defTabSz="1200150">
            <a:lnSpc>
              <a:spcPct val="90000"/>
            </a:lnSpc>
            <a:spcBef>
              <a:spcPct val="0"/>
            </a:spcBef>
            <a:spcAft>
              <a:spcPct val="35000"/>
            </a:spcAft>
            <a:buNone/>
          </a:pPr>
          <a:r>
            <a:rPr lang="it-IT" sz="2700" kern="1200" dirty="0" err="1">
              <a:solidFill>
                <a:schemeClr val="tx1">
                  <a:lumMod val="75000"/>
                </a:schemeClr>
              </a:solidFill>
            </a:rPr>
            <a:t>God</a:t>
          </a:r>
          <a:endParaRPr lang="it-IT" sz="2700" kern="1200" dirty="0">
            <a:solidFill>
              <a:schemeClr val="tx1">
                <a:lumMod val="75000"/>
              </a:schemeClr>
            </a:solidFill>
          </a:endParaRPr>
        </a:p>
      </dsp:txBody>
      <dsp:txXfrm>
        <a:off x="894080" y="4040293"/>
        <a:ext cx="1389888" cy="1209039"/>
      </dsp:txXfrm>
    </dsp:sp>
    <dsp:sp modelId="{37BBB011-3A14-D44F-A729-3AC3C98045E5}">
      <dsp:nvSpPr>
        <dsp:cNvPr id="0" name=""/>
        <dsp:cNvSpPr/>
      </dsp:nvSpPr>
      <dsp:spPr>
        <a:xfrm>
          <a:off x="2121408" y="2765213"/>
          <a:ext cx="325120" cy="3251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9070507-F084-AC4E-AD18-E8FBC7EDD813}">
      <dsp:nvSpPr>
        <dsp:cNvPr id="0" name=""/>
        <dsp:cNvSpPr/>
      </dsp:nvSpPr>
      <dsp:spPr>
        <a:xfrm>
          <a:off x="2365829" y="3083074"/>
          <a:ext cx="1543156" cy="2010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74" tIns="0" rIns="0" bIns="0" numCol="1" spcCol="1270" anchor="t" anchorCtr="0">
          <a:noAutofit/>
        </a:bodyPr>
        <a:lstStyle/>
        <a:p>
          <a:pPr marL="0" lvl="0" indent="0" algn="l" defTabSz="1200150">
            <a:lnSpc>
              <a:spcPct val="90000"/>
            </a:lnSpc>
            <a:spcBef>
              <a:spcPct val="0"/>
            </a:spcBef>
            <a:spcAft>
              <a:spcPct val="35000"/>
            </a:spcAft>
            <a:buNone/>
          </a:pPr>
          <a:r>
            <a:rPr lang="it-IT" sz="2700" kern="1200" dirty="0" err="1">
              <a:solidFill>
                <a:schemeClr val="tx2">
                  <a:lumMod val="75000"/>
                </a:schemeClr>
              </a:solidFill>
            </a:rPr>
            <a:t>Reason</a:t>
          </a:r>
          <a:endParaRPr lang="it-IT" sz="2700" kern="1200" dirty="0">
            <a:solidFill>
              <a:schemeClr val="tx2">
                <a:lumMod val="75000"/>
              </a:schemeClr>
            </a:solidFill>
          </a:endParaRPr>
        </a:p>
      </dsp:txBody>
      <dsp:txXfrm>
        <a:off x="2365829" y="3083074"/>
        <a:ext cx="1543156" cy="2010958"/>
      </dsp:txXfrm>
    </dsp:sp>
    <dsp:sp modelId="{E8EB5115-9C00-A445-B874-4D5B89673A08}">
      <dsp:nvSpPr>
        <dsp:cNvPr id="0" name=""/>
        <dsp:cNvSpPr/>
      </dsp:nvSpPr>
      <dsp:spPr>
        <a:xfrm>
          <a:off x="3807967" y="1894501"/>
          <a:ext cx="430784" cy="43078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6C9B8B-5556-494E-8993-E21C753686F1}">
      <dsp:nvSpPr>
        <dsp:cNvPr id="0" name=""/>
        <dsp:cNvSpPr/>
      </dsp:nvSpPr>
      <dsp:spPr>
        <a:xfrm>
          <a:off x="4030332" y="2429928"/>
          <a:ext cx="1692934" cy="2499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64" tIns="0" rIns="0" bIns="0" numCol="1" spcCol="1270" anchor="t" anchorCtr="0">
          <a:noAutofit/>
        </a:bodyPr>
        <a:lstStyle/>
        <a:p>
          <a:pPr marL="0" lvl="0" indent="0" algn="l" defTabSz="1200150">
            <a:lnSpc>
              <a:spcPct val="90000"/>
            </a:lnSpc>
            <a:spcBef>
              <a:spcPct val="0"/>
            </a:spcBef>
            <a:spcAft>
              <a:spcPct val="35000"/>
            </a:spcAft>
            <a:buNone/>
          </a:pPr>
          <a:r>
            <a:rPr lang="it-IT" sz="2700" kern="1200" dirty="0" err="1">
              <a:solidFill>
                <a:schemeClr val="accent5">
                  <a:lumMod val="75000"/>
                </a:schemeClr>
              </a:solidFill>
            </a:rPr>
            <a:t>Sovereign</a:t>
          </a:r>
          <a:endParaRPr lang="it-IT" sz="2700" kern="1200" dirty="0">
            <a:solidFill>
              <a:schemeClr val="accent5">
                <a:lumMod val="75000"/>
              </a:schemeClr>
            </a:solidFill>
          </a:endParaRPr>
        </a:p>
      </dsp:txBody>
      <dsp:txXfrm>
        <a:off x="4030332" y="2429928"/>
        <a:ext cx="1692934" cy="2499370"/>
      </dsp:txXfrm>
    </dsp:sp>
    <dsp:sp modelId="{FC0B46D7-94CC-CB4C-BE5E-568C85D1DF8F}">
      <dsp:nvSpPr>
        <dsp:cNvPr id="0" name=""/>
        <dsp:cNvSpPr/>
      </dsp:nvSpPr>
      <dsp:spPr>
        <a:xfrm>
          <a:off x="5644895" y="1318429"/>
          <a:ext cx="577088" cy="57708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81B7D0-E870-5F41-A66D-B223AC90D6D8}">
      <dsp:nvSpPr>
        <dsp:cNvPr id="0" name=""/>
        <dsp:cNvSpPr/>
      </dsp:nvSpPr>
      <dsp:spPr>
        <a:xfrm>
          <a:off x="5921824" y="1892898"/>
          <a:ext cx="1584513" cy="2596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787" tIns="0" rIns="0" bIns="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it-IT" sz="2700" kern="1200" dirty="0">
              <a:solidFill>
                <a:srgbClr val="FF0000"/>
              </a:solidFill>
            </a:rPr>
            <a:t>State</a:t>
          </a:r>
        </a:p>
        <a:p>
          <a:pPr lvl="0" algn="l" defTabSz="1200150">
            <a:lnSpc>
              <a:spcPct val="90000"/>
            </a:lnSpc>
            <a:spcBef>
              <a:spcPct val="0"/>
            </a:spcBef>
            <a:spcAft>
              <a:spcPct val="35000"/>
            </a:spcAft>
            <a:buNone/>
          </a:pPr>
          <a:endParaRPr lang="it-IT" sz="2700" kern="1200" dirty="0">
            <a:solidFill>
              <a:srgbClr val="FF0000"/>
            </a:solidFill>
          </a:endParaRPr>
        </a:p>
      </dsp:txBody>
      <dsp:txXfrm>
        <a:off x="5921824" y="1892898"/>
        <a:ext cx="1584513" cy="25964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6DE2-A3B3-5948-8EB6-24E422679C9B}">
      <dsp:nvSpPr>
        <dsp:cNvPr id="0" name=""/>
        <dsp:cNvSpPr/>
      </dsp:nvSpPr>
      <dsp:spPr>
        <a:xfrm>
          <a:off x="948266" y="0"/>
          <a:ext cx="5418667" cy="5418667"/>
        </a:xfrm>
        <a:prstGeom prst="triangl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3">
          <a:scrgbClr r="0" g="0" b="0"/>
        </a:fillRef>
        <a:effectRef idx="2">
          <a:scrgbClr r="0" g="0" b="0"/>
        </a:effectRef>
        <a:fontRef idx="minor">
          <a:schemeClr val="lt1"/>
        </a:fontRef>
      </dsp:style>
    </dsp:sp>
    <dsp:sp modelId="{50B5EE2C-071D-9444-9B32-CF835C867CB1}">
      <dsp:nvSpPr>
        <dsp:cNvPr id="0" name=""/>
        <dsp:cNvSpPr/>
      </dsp:nvSpPr>
      <dsp:spPr>
        <a:xfrm>
          <a:off x="3657599" y="544777"/>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t>1215: Magna </a:t>
          </a:r>
          <a:r>
            <a:rPr lang="it-IT" sz="3200" kern="1200" dirty="0" err="1"/>
            <a:t>Charta</a:t>
          </a:r>
          <a:r>
            <a:rPr lang="it-IT" sz="3200" kern="1200" dirty="0"/>
            <a:t> </a:t>
          </a:r>
          <a:r>
            <a:rPr lang="it-IT" sz="3200" kern="1200" dirty="0" err="1"/>
            <a:t>Libertatum</a:t>
          </a:r>
          <a:endParaRPr lang="it-IT" sz="3200" kern="1200" dirty="0"/>
        </a:p>
      </dsp:txBody>
      <dsp:txXfrm>
        <a:off x="3720215" y="607393"/>
        <a:ext cx="3396901" cy="1157468"/>
      </dsp:txXfrm>
    </dsp:sp>
    <dsp:sp modelId="{892469D4-F1A3-D446-89D5-D27708AD5865}">
      <dsp:nvSpPr>
        <dsp:cNvPr id="0" name=""/>
        <dsp:cNvSpPr/>
      </dsp:nvSpPr>
      <dsp:spPr>
        <a:xfrm>
          <a:off x="3657599" y="1987814"/>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t>1610: </a:t>
          </a:r>
          <a:r>
            <a:rPr lang="it-IT" sz="3200" kern="1200" dirty="0" err="1"/>
            <a:t>Bonham’s</a:t>
          </a:r>
          <a:r>
            <a:rPr lang="it-IT" sz="3200" kern="1200" dirty="0"/>
            <a:t> Case</a:t>
          </a:r>
        </a:p>
      </dsp:txBody>
      <dsp:txXfrm>
        <a:off x="3720215" y="2050430"/>
        <a:ext cx="3396901" cy="1157468"/>
      </dsp:txXfrm>
    </dsp:sp>
    <dsp:sp modelId="{22D77C13-0DD6-8E4B-9AAF-C45248D01E40}">
      <dsp:nvSpPr>
        <dsp:cNvPr id="0" name=""/>
        <dsp:cNvSpPr/>
      </dsp:nvSpPr>
      <dsp:spPr>
        <a:xfrm>
          <a:off x="3657599" y="3430852"/>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it-IT" sz="3200" kern="1200" dirty="0"/>
            <a:t>1689: Bill of </a:t>
          </a:r>
          <a:r>
            <a:rPr lang="it-IT" sz="3200" kern="1200" dirty="0" err="1"/>
            <a:t>Rights</a:t>
          </a:r>
          <a:endParaRPr lang="it-IT" sz="3200" kern="1200" dirty="0"/>
        </a:p>
      </dsp:txBody>
      <dsp:txXfrm>
        <a:off x="3720215" y="3493468"/>
        <a:ext cx="3396901" cy="1157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6DE2-A3B3-5948-8EB6-24E422679C9B}">
      <dsp:nvSpPr>
        <dsp:cNvPr id="0" name=""/>
        <dsp:cNvSpPr/>
      </dsp:nvSpPr>
      <dsp:spPr>
        <a:xfrm>
          <a:off x="948266" y="0"/>
          <a:ext cx="5418667" cy="5418667"/>
        </a:xfrm>
        <a:prstGeom prst="triangle">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sp>
    <dsp:sp modelId="{22D77C13-0DD6-8E4B-9AAF-C45248D01E40}">
      <dsp:nvSpPr>
        <dsp:cNvPr id="0" name=""/>
        <dsp:cNvSpPr/>
      </dsp:nvSpPr>
      <dsp:spPr>
        <a:xfrm>
          <a:off x="3657599" y="544777"/>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it-IT" sz="5300" kern="1200" dirty="0" err="1"/>
            <a:t>Bracton</a:t>
          </a:r>
          <a:endParaRPr lang="it-IT" sz="5300" kern="1200" dirty="0"/>
        </a:p>
      </dsp:txBody>
      <dsp:txXfrm>
        <a:off x="3720215" y="607393"/>
        <a:ext cx="3396901" cy="1157468"/>
      </dsp:txXfrm>
    </dsp:sp>
    <dsp:sp modelId="{892469D4-F1A3-D446-89D5-D27708AD5865}">
      <dsp:nvSpPr>
        <dsp:cNvPr id="0" name=""/>
        <dsp:cNvSpPr/>
      </dsp:nvSpPr>
      <dsp:spPr>
        <a:xfrm>
          <a:off x="3657599" y="1987814"/>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it-IT" sz="5300" kern="1200" dirty="0"/>
            <a:t>Hobbes </a:t>
          </a:r>
        </a:p>
      </dsp:txBody>
      <dsp:txXfrm>
        <a:off x="3720215" y="2050430"/>
        <a:ext cx="3396901" cy="1157468"/>
      </dsp:txXfrm>
    </dsp:sp>
    <dsp:sp modelId="{50B5EE2C-071D-9444-9B32-CF835C867CB1}">
      <dsp:nvSpPr>
        <dsp:cNvPr id="0" name=""/>
        <dsp:cNvSpPr/>
      </dsp:nvSpPr>
      <dsp:spPr>
        <a:xfrm>
          <a:off x="3657599" y="3430852"/>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it-IT" sz="5300" kern="1200" dirty="0"/>
            <a:t>Locke</a:t>
          </a:r>
        </a:p>
      </dsp:txBody>
      <dsp:txXfrm>
        <a:off x="3720215" y="3493468"/>
        <a:ext cx="3396901" cy="11574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986CA-D975-3D4F-8FFA-B2125B21AEC6}">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3943B9-8C2F-2844-8DC3-7828C92A76B7}">
      <dsp:nvSpPr>
        <dsp:cNvPr id="0" name=""/>
        <dsp:cNvSpPr/>
      </dsp:nvSpPr>
      <dsp:spPr>
        <a:xfrm>
          <a:off x="752110" y="5418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127000" rIns="127000" bIns="127000" numCol="1" spcCol="1270" anchor="ctr" anchorCtr="0">
          <a:noAutofit/>
        </a:bodyPr>
        <a:lstStyle/>
        <a:p>
          <a:pPr marL="0" lvl="0" indent="0" algn="l" defTabSz="2222500">
            <a:lnSpc>
              <a:spcPct val="90000"/>
            </a:lnSpc>
            <a:spcBef>
              <a:spcPct val="0"/>
            </a:spcBef>
            <a:spcAft>
              <a:spcPct val="35000"/>
            </a:spcAft>
            <a:buNone/>
          </a:pPr>
          <a:r>
            <a:rPr lang="it-IT" sz="5000" kern="1200" dirty="0" err="1"/>
            <a:t>Customary</a:t>
          </a:r>
          <a:r>
            <a:rPr lang="it-IT" sz="5000" kern="1200" dirty="0"/>
            <a:t> </a:t>
          </a:r>
          <a:r>
            <a:rPr lang="it-IT" sz="5000" kern="1200" dirty="0" err="1"/>
            <a:t>Constitution</a:t>
          </a:r>
          <a:endParaRPr lang="it-IT" sz="5000" kern="1200" dirty="0"/>
        </a:p>
      </dsp:txBody>
      <dsp:txXfrm>
        <a:off x="752110" y="541866"/>
        <a:ext cx="7301111" cy="1083733"/>
      </dsp:txXfrm>
    </dsp:sp>
    <dsp:sp modelId="{857BC816-AD12-2441-A74B-465E4A2729C4}">
      <dsp:nvSpPr>
        <dsp:cNvPr id="0" name=""/>
        <dsp:cNvSpPr/>
      </dsp:nvSpPr>
      <dsp:spPr>
        <a:xfrm>
          <a:off x="74777" y="406400"/>
          <a:ext cx="1354666" cy="135466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02BA6A-4BC1-5D4C-B707-25FBEC26DE70}">
      <dsp:nvSpPr>
        <dsp:cNvPr id="0" name=""/>
        <dsp:cNvSpPr/>
      </dsp:nvSpPr>
      <dsp:spPr>
        <a:xfrm>
          <a:off x="1146048" y="2167466"/>
          <a:ext cx="6907174"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127000" rIns="127000" bIns="127000" numCol="1" spcCol="1270" anchor="ctr" anchorCtr="0">
          <a:noAutofit/>
        </a:bodyPr>
        <a:lstStyle/>
        <a:p>
          <a:pPr marL="0" lvl="0" indent="0" algn="l" defTabSz="2222500">
            <a:lnSpc>
              <a:spcPct val="90000"/>
            </a:lnSpc>
            <a:spcBef>
              <a:spcPct val="0"/>
            </a:spcBef>
            <a:spcAft>
              <a:spcPct val="35000"/>
            </a:spcAft>
            <a:buNone/>
          </a:pPr>
          <a:r>
            <a:rPr lang="it-IT" sz="5000" kern="1200" dirty="0"/>
            <a:t>Common Law</a:t>
          </a:r>
        </a:p>
      </dsp:txBody>
      <dsp:txXfrm>
        <a:off x="1146048" y="2167466"/>
        <a:ext cx="6907174" cy="1083733"/>
      </dsp:txXfrm>
    </dsp:sp>
    <dsp:sp modelId="{96A5C5DD-FB03-0847-BA54-7651A0C821E6}">
      <dsp:nvSpPr>
        <dsp:cNvPr id="0" name=""/>
        <dsp:cNvSpPr/>
      </dsp:nvSpPr>
      <dsp:spPr>
        <a:xfrm>
          <a:off x="468714" y="2032000"/>
          <a:ext cx="1354666" cy="135466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1D96FFB-16B0-8B4E-B621-5799DE369AD9}">
      <dsp:nvSpPr>
        <dsp:cNvPr id="0" name=""/>
        <dsp:cNvSpPr/>
      </dsp:nvSpPr>
      <dsp:spPr>
        <a:xfrm>
          <a:off x="752110" y="37930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127000" rIns="127000" bIns="127000" numCol="1" spcCol="1270" anchor="ctr" anchorCtr="0">
          <a:noAutofit/>
        </a:bodyPr>
        <a:lstStyle/>
        <a:p>
          <a:pPr marL="0" lvl="0" indent="0" algn="l" defTabSz="2222500">
            <a:lnSpc>
              <a:spcPct val="90000"/>
            </a:lnSpc>
            <a:spcBef>
              <a:spcPct val="0"/>
            </a:spcBef>
            <a:spcAft>
              <a:spcPct val="35000"/>
            </a:spcAft>
            <a:buNone/>
          </a:pPr>
          <a:r>
            <a:rPr lang="it-IT" sz="5000" kern="1200" dirty="0" err="1"/>
            <a:t>Parliament</a:t>
          </a:r>
          <a:endParaRPr lang="it-IT" sz="5000" kern="1200" dirty="0"/>
        </a:p>
      </dsp:txBody>
      <dsp:txXfrm>
        <a:off x="752110" y="3793066"/>
        <a:ext cx="7301111" cy="1083733"/>
      </dsp:txXfrm>
    </dsp:sp>
    <dsp:sp modelId="{CF1564BD-A86B-E446-86EE-EF620A6A501A}">
      <dsp:nvSpPr>
        <dsp:cNvPr id="0" name=""/>
        <dsp:cNvSpPr/>
      </dsp:nvSpPr>
      <dsp:spPr>
        <a:xfrm>
          <a:off x="74777" y="3657600"/>
          <a:ext cx="1354666" cy="135466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CFCA8-4592-2443-AC9C-01B86CE9688C}">
      <dsp:nvSpPr>
        <dsp:cNvPr id="0" name=""/>
        <dsp:cNvSpPr/>
      </dsp:nvSpPr>
      <dsp:spPr>
        <a:xfrm>
          <a:off x="9038" y="82868"/>
          <a:ext cx="9246172" cy="1337147"/>
        </a:xfrm>
        <a:prstGeom prst="roundRect">
          <a:avLst>
            <a:gd name="adj" fmla="val 10000"/>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it-IT" sz="5800" kern="1200" dirty="0"/>
            <a:t>US </a:t>
          </a:r>
          <a:r>
            <a:rPr lang="it-IT" sz="5800" kern="1200" dirty="0" err="1"/>
            <a:t>Tradition</a:t>
          </a:r>
          <a:r>
            <a:rPr lang="it-IT" sz="5800" kern="1200" dirty="0"/>
            <a:t> (II)</a:t>
          </a:r>
        </a:p>
      </dsp:txBody>
      <dsp:txXfrm>
        <a:off x="48202" y="122032"/>
        <a:ext cx="9167844" cy="1258819"/>
      </dsp:txXfrm>
    </dsp:sp>
    <dsp:sp modelId="{94787D55-1B72-A941-8B72-F7819D158B46}">
      <dsp:nvSpPr>
        <dsp:cNvPr id="0" name=""/>
        <dsp:cNvSpPr/>
      </dsp:nvSpPr>
      <dsp:spPr>
        <a:xfrm>
          <a:off x="13544" y="1578437"/>
          <a:ext cx="9228122" cy="1513367"/>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t-IT" sz="2800" kern="1200" dirty="0"/>
            <a:t>1776</a:t>
          </a:r>
        </a:p>
        <a:p>
          <a:pPr marL="0" lvl="0" indent="0" algn="ctr" defTabSz="1244600">
            <a:lnSpc>
              <a:spcPct val="90000"/>
            </a:lnSpc>
            <a:spcBef>
              <a:spcPct val="0"/>
            </a:spcBef>
            <a:spcAft>
              <a:spcPct val="35000"/>
            </a:spcAft>
            <a:buNone/>
          </a:pPr>
          <a:r>
            <a:rPr lang="it-IT" sz="2800" kern="1200" dirty="0" err="1">
              <a:solidFill>
                <a:schemeClr val="bg1"/>
              </a:solidFill>
            </a:rPr>
            <a:t>Declaration</a:t>
          </a:r>
          <a:r>
            <a:rPr lang="it-IT" sz="2800" kern="1200" dirty="0">
              <a:solidFill>
                <a:schemeClr val="bg1"/>
              </a:solidFill>
            </a:rPr>
            <a:t> of Independence </a:t>
          </a:r>
        </a:p>
        <a:p>
          <a:pPr marL="0" lvl="0" indent="0" algn="ctr" defTabSz="1244600">
            <a:lnSpc>
              <a:spcPct val="90000"/>
            </a:lnSpc>
            <a:spcBef>
              <a:spcPct val="0"/>
            </a:spcBef>
            <a:spcAft>
              <a:spcPct val="35000"/>
            </a:spcAft>
            <a:buNone/>
          </a:pPr>
          <a:r>
            <a:rPr lang="en-AU" sz="1700" kern="1200" dirty="0"/>
            <a:t>(written by </a:t>
          </a:r>
          <a:r>
            <a:rPr lang="en-AU" sz="1700" kern="1200" dirty="0">
              <a:solidFill>
                <a:schemeClr val="bg1"/>
              </a:solidFill>
            </a:rPr>
            <a:t>Thomas Jefferson</a:t>
          </a:r>
          <a:r>
            <a:rPr lang="en-AU" sz="1700" kern="1200" dirty="0"/>
            <a:t>)</a:t>
          </a:r>
          <a:endParaRPr lang="it-IT" sz="1700" kern="1200" dirty="0"/>
        </a:p>
      </dsp:txBody>
      <dsp:txXfrm>
        <a:off x="57869" y="1622762"/>
        <a:ext cx="9139472" cy="1424717"/>
      </dsp:txXfrm>
    </dsp:sp>
    <dsp:sp modelId="{D85334E5-9094-1E47-A40B-7C49C874D3A0}">
      <dsp:nvSpPr>
        <dsp:cNvPr id="0" name=""/>
        <dsp:cNvSpPr/>
      </dsp:nvSpPr>
      <dsp:spPr>
        <a:xfrm>
          <a:off x="62978" y="3333094"/>
          <a:ext cx="9120245" cy="3166559"/>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it-IT" sz="5800" kern="1200" dirty="0">
              <a:solidFill>
                <a:schemeClr val="tx2">
                  <a:lumMod val="75000"/>
                </a:schemeClr>
              </a:solidFill>
            </a:rPr>
            <a:t>a</a:t>
          </a:r>
        </a:p>
      </dsp:txBody>
      <dsp:txXfrm>
        <a:off x="155723" y="3425839"/>
        <a:ext cx="8934755" cy="29810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986CA-D975-3D4F-8FFA-B2125B21AEC6}">
      <dsp:nvSpPr>
        <dsp:cNvPr id="0" name=""/>
        <dsp:cNvSpPr/>
      </dsp:nvSpPr>
      <dsp:spPr>
        <a:xfrm>
          <a:off x="-6125176" y="-937410"/>
          <a:ext cx="7293488" cy="7293488"/>
        </a:xfrm>
        <a:prstGeom prst="blockArc">
          <a:avLst>
            <a:gd name="adj1" fmla="val 18900000"/>
            <a:gd name="adj2" fmla="val 2700000"/>
            <a:gd name="adj3" fmla="val 29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63943B9-8C2F-2844-8DC3-7828C92A76B7}">
      <dsp:nvSpPr>
        <dsp:cNvPr id="0" name=""/>
        <dsp:cNvSpPr/>
      </dsp:nvSpPr>
      <dsp:spPr>
        <a:xfrm>
          <a:off x="752110" y="5418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96520" rIns="96520" bIns="96520" numCol="1" spcCol="1270" anchor="ctr" anchorCtr="0">
          <a:noAutofit/>
        </a:bodyPr>
        <a:lstStyle/>
        <a:p>
          <a:pPr marL="0" lvl="0" indent="0" algn="l" defTabSz="1689100">
            <a:lnSpc>
              <a:spcPct val="90000"/>
            </a:lnSpc>
            <a:spcBef>
              <a:spcPct val="0"/>
            </a:spcBef>
            <a:spcAft>
              <a:spcPct val="35000"/>
            </a:spcAft>
            <a:buNone/>
          </a:pPr>
          <a:r>
            <a:rPr lang="it-IT" sz="3800" kern="1200" dirty="0" err="1"/>
            <a:t>Written</a:t>
          </a:r>
          <a:r>
            <a:rPr lang="it-IT" sz="3800" kern="1200" dirty="0"/>
            <a:t> </a:t>
          </a:r>
          <a:r>
            <a:rPr lang="it-IT" sz="3800" kern="1200" dirty="0" err="1"/>
            <a:t>Constitution</a:t>
          </a:r>
          <a:endParaRPr lang="it-IT" sz="3800" kern="1200" dirty="0"/>
        </a:p>
      </dsp:txBody>
      <dsp:txXfrm>
        <a:off x="752110" y="541866"/>
        <a:ext cx="7301111" cy="1083733"/>
      </dsp:txXfrm>
    </dsp:sp>
    <dsp:sp modelId="{857BC816-AD12-2441-A74B-465E4A2729C4}">
      <dsp:nvSpPr>
        <dsp:cNvPr id="0" name=""/>
        <dsp:cNvSpPr/>
      </dsp:nvSpPr>
      <dsp:spPr>
        <a:xfrm>
          <a:off x="74777" y="406400"/>
          <a:ext cx="1354666" cy="1354666"/>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CC2F93-308B-6C44-A143-024C2BA9C61B}">
      <dsp:nvSpPr>
        <dsp:cNvPr id="0" name=""/>
        <dsp:cNvSpPr/>
      </dsp:nvSpPr>
      <dsp:spPr>
        <a:xfrm>
          <a:off x="1146048" y="2167466"/>
          <a:ext cx="6907174"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96520" rIns="96520" bIns="96520" numCol="1" spcCol="1270" anchor="ctr" anchorCtr="0">
          <a:noAutofit/>
        </a:bodyPr>
        <a:lstStyle/>
        <a:p>
          <a:pPr marL="0" lvl="0" indent="0" algn="l" defTabSz="1689100">
            <a:lnSpc>
              <a:spcPct val="90000"/>
            </a:lnSpc>
            <a:spcBef>
              <a:spcPct val="0"/>
            </a:spcBef>
            <a:spcAft>
              <a:spcPct val="35000"/>
            </a:spcAft>
            <a:buNone/>
          </a:pPr>
          <a:r>
            <a:rPr lang="it-IT" sz="3800" kern="1200" dirty="0" err="1"/>
            <a:t>Judicial</a:t>
          </a:r>
          <a:r>
            <a:rPr lang="it-IT" sz="3800" kern="1200" dirty="0"/>
            <a:t> </a:t>
          </a:r>
          <a:r>
            <a:rPr lang="it-IT" sz="3800" kern="1200" dirty="0" err="1"/>
            <a:t>Review</a:t>
          </a:r>
          <a:r>
            <a:rPr lang="it-IT" sz="3800" kern="1200" dirty="0"/>
            <a:t> of </a:t>
          </a:r>
          <a:r>
            <a:rPr lang="it-IT" sz="3800" kern="1200" dirty="0" err="1"/>
            <a:t>Legislation</a:t>
          </a:r>
          <a:endParaRPr lang="it-IT" sz="3800" kern="1200" dirty="0"/>
        </a:p>
      </dsp:txBody>
      <dsp:txXfrm>
        <a:off x="1146048" y="2167466"/>
        <a:ext cx="6907174" cy="1083733"/>
      </dsp:txXfrm>
    </dsp:sp>
    <dsp:sp modelId="{96A5C5DD-FB03-0847-BA54-7651A0C821E6}">
      <dsp:nvSpPr>
        <dsp:cNvPr id="0" name=""/>
        <dsp:cNvSpPr/>
      </dsp:nvSpPr>
      <dsp:spPr>
        <a:xfrm>
          <a:off x="468714" y="2032000"/>
          <a:ext cx="1354666" cy="135466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8F6E525-EB74-9C4A-90BF-946184E0DDBD}">
      <dsp:nvSpPr>
        <dsp:cNvPr id="0" name=""/>
        <dsp:cNvSpPr/>
      </dsp:nvSpPr>
      <dsp:spPr>
        <a:xfrm>
          <a:off x="752110" y="3793066"/>
          <a:ext cx="7301111" cy="1083733"/>
        </a:xfrm>
        <a:prstGeom prst="rect">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60213" tIns="96520" rIns="96520" bIns="96520" numCol="1" spcCol="1270" anchor="ctr" anchorCtr="0">
          <a:noAutofit/>
        </a:bodyPr>
        <a:lstStyle/>
        <a:p>
          <a:pPr marL="0" lvl="0" indent="0" algn="l" defTabSz="1689100">
            <a:lnSpc>
              <a:spcPct val="90000"/>
            </a:lnSpc>
            <a:spcBef>
              <a:spcPct val="0"/>
            </a:spcBef>
            <a:spcAft>
              <a:spcPct val="35000"/>
            </a:spcAft>
            <a:buNone/>
          </a:pPr>
          <a:r>
            <a:rPr lang="it-IT" sz="3800" kern="1200" dirty="0" err="1"/>
            <a:t>Federalism</a:t>
          </a:r>
          <a:endParaRPr lang="it-IT" sz="3800" kern="1200" dirty="0"/>
        </a:p>
      </dsp:txBody>
      <dsp:txXfrm>
        <a:off x="752110" y="3793066"/>
        <a:ext cx="7301111" cy="1083733"/>
      </dsp:txXfrm>
    </dsp:sp>
    <dsp:sp modelId="{CF1564BD-A86B-E446-86EE-EF620A6A501A}">
      <dsp:nvSpPr>
        <dsp:cNvPr id="0" name=""/>
        <dsp:cNvSpPr/>
      </dsp:nvSpPr>
      <dsp:spPr>
        <a:xfrm>
          <a:off x="74777" y="3657600"/>
          <a:ext cx="1354666" cy="1354666"/>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1F6DE2-A3B3-5948-8EB6-24E422679C9B}">
      <dsp:nvSpPr>
        <dsp:cNvPr id="0" name=""/>
        <dsp:cNvSpPr/>
      </dsp:nvSpPr>
      <dsp:spPr>
        <a:xfrm>
          <a:off x="948266" y="0"/>
          <a:ext cx="5418667" cy="5418667"/>
        </a:xfrm>
        <a:prstGeom prst="triangle">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sp>
    <dsp:sp modelId="{22D77C13-0DD6-8E4B-9AAF-C45248D01E40}">
      <dsp:nvSpPr>
        <dsp:cNvPr id="0" name=""/>
        <dsp:cNvSpPr/>
      </dsp:nvSpPr>
      <dsp:spPr>
        <a:xfrm>
          <a:off x="3657599" y="544777"/>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it-IT" sz="4100" kern="1200" dirty="0"/>
            <a:t>Montesquieu</a:t>
          </a:r>
        </a:p>
      </dsp:txBody>
      <dsp:txXfrm>
        <a:off x="3720215" y="607393"/>
        <a:ext cx="3396901" cy="1157468"/>
      </dsp:txXfrm>
    </dsp:sp>
    <dsp:sp modelId="{892469D4-F1A3-D446-89D5-D27708AD5865}">
      <dsp:nvSpPr>
        <dsp:cNvPr id="0" name=""/>
        <dsp:cNvSpPr/>
      </dsp:nvSpPr>
      <dsp:spPr>
        <a:xfrm>
          <a:off x="3657599" y="1987814"/>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it-IT" sz="4100" kern="1200" dirty="0"/>
            <a:t>Rousseau </a:t>
          </a:r>
        </a:p>
      </dsp:txBody>
      <dsp:txXfrm>
        <a:off x="3720215" y="2050430"/>
        <a:ext cx="3396901" cy="1157468"/>
      </dsp:txXfrm>
    </dsp:sp>
    <dsp:sp modelId="{50B5EE2C-071D-9444-9B32-CF835C867CB1}">
      <dsp:nvSpPr>
        <dsp:cNvPr id="0" name=""/>
        <dsp:cNvSpPr/>
      </dsp:nvSpPr>
      <dsp:spPr>
        <a:xfrm>
          <a:off x="3657599" y="3430852"/>
          <a:ext cx="3522133" cy="1282700"/>
        </a:xfrm>
        <a:prstGeom prst="roundRect">
          <a:avLst/>
        </a:prstGeom>
        <a:blipFill rotWithShape="0">
          <a:blip xmlns:r="http://schemas.openxmlformats.org/officeDocument/2006/relationships" r:embed="rId1"/>
          <a:tile tx="0" ty="0" sx="100000" sy="100000" flip="none" algn="tl"/>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it-IT" sz="4100" kern="1200" dirty="0" err="1"/>
            <a:t>Sieyés</a:t>
          </a:r>
          <a:endParaRPr lang="it-IT" sz="4100" kern="1200" dirty="0"/>
        </a:p>
      </dsp:txBody>
      <dsp:txXfrm>
        <a:off x="3720215" y="3493468"/>
        <a:ext cx="3396901" cy="11574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CFCA8-4592-2443-AC9C-01B86CE9688C}">
      <dsp:nvSpPr>
        <dsp:cNvPr id="0" name=""/>
        <dsp:cNvSpPr/>
      </dsp:nvSpPr>
      <dsp:spPr>
        <a:xfrm>
          <a:off x="7937" y="60856"/>
          <a:ext cx="8120062" cy="927385"/>
        </a:xfrm>
        <a:prstGeom prst="roundRect">
          <a:avLst>
            <a:gd name="adj" fmla="val 10000"/>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it-IT" sz="4000" kern="1200" dirty="0"/>
            <a:t>French </a:t>
          </a:r>
          <a:r>
            <a:rPr lang="it-IT" sz="4000" kern="1200" dirty="0" err="1"/>
            <a:t>Tradition</a:t>
          </a:r>
          <a:r>
            <a:rPr lang="it-IT" sz="4000" kern="1200" dirty="0"/>
            <a:t> (II)</a:t>
          </a:r>
        </a:p>
      </dsp:txBody>
      <dsp:txXfrm>
        <a:off x="35099" y="88018"/>
        <a:ext cx="8065738" cy="873061"/>
      </dsp:txXfrm>
    </dsp:sp>
    <dsp:sp modelId="{94787D55-1B72-A941-8B72-F7819D158B46}">
      <dsp:nvSpPr>
        <dsp:cNvPr id="0" name=""/>
        <dsp:cNvSpPr/>
      </dsp:nvSpPr>
      <dsp:spPr>
        <a:xfrm>
          <a:off x="3968" y="1103984"/>
          <a:ext cx="8120062" cy="2069041"/>
        </a:xfrm>
        <a:prstGeom prst="roundRect">
          <a:avLst>
            <a:gd name="adj" fmla="val 10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it-IT" sz="3500" kern="1200" dirty="0"/>
            <a:t>1789</a:t>
          </a:r>
        </a:p>
        <a:p>
          <a:pPr marL="0" lvl="0" indent="0" algn="ctr" defTabSz="1555750">
            <a:lnSpc>
              <a:spcPct val="90000"/>
            </a:lnSpc>
            <a:spcBef>
              <a:spcPct val="0"/>
            </a:spcBef>
            <a:spcAft>
              <a:spcPct val="35000"/>
            </a:spcAft>
            <a:buNone/>
          </a:pPr>
          <a:r>
            <a:rPr lang="it-IT" sz="3500" kern="1200" dirty="0" err="1"/>
            <a:t>Declaration</a:t>
          </a:r>
          <a:r>
            <a:rPr lang="it-IT" sz="3500" kern="1200" dirty="0"/>
            <a:t> of the </a:t>
          </a:r>
          <a:r>
            <a:rPr lang="it-IT" sz="3500" kern="1200" dirty="0" err="1"/>
            <a:t>Rights</a:t>
          </a:r>
          <a:r>
            <a:rPr lang="it-IT" sz="3500" kern="1200" dirty="0"/>
            <a:t> of Man and Citizen</a:t>
          </a:r>
        </a:p>
      </dsp:txBody>
      <dsp:txXfrm>
        <a:off x="64568" y="1164584"/>
        <a:ext cx="7998862" cy="1947841"/>
      </dsp:txXfrm>
    </dsp:sp>
    <dsp:sp modelId="{D85334E5-9094-1E47-A40B-7C49C874D3A0}">
      <dsp:nvSpPr>
        <dsp:cNvPr id="0" name=""/>
        <dsp:cNvSpPr/>
      </dsp:nvSpPr>
      <dsp:spPr>
        <a:xfrm>
          <a:off x="0" y="3349625"/>
          <a:ext cx="8120062" cy="2069041"/>
        </a:xfrm>
        <a:prstGeom prst="roundRect">
          <a:avLst>
            <a:gd name="adj" fmla="val 10000"/>
          </a:avLst>
        </a:prstGeom>
        <a:gradFill flip="none" rotWithShape="0">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it-IT" sz="3500" kern="1200" dirty="0">
              <a:solidFill>
                <a:schemeClr val="tx2">
                  <a:lumMod val="75000"/>
                </a:schemeClr>
              </a:solidFill>
            </a:rPr>
            <a:t>a</a:t>
          </a:r>
        </a:p>
      </dsp:txBody>
      <dsp:txXfrm>
        <a:off x="60600" y="3410225"/>
        <a:ext cx="7998862" cy="1947841"/>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E600D-0BA3-3A4A-B972-972E7753C931}" type="datetimeFigureOut">
              <a:rPr lang="it-IT" smtClean="0"/>
              <a:t>10/10/24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2B6ED-16E2-E046-A392-77B5EA3B4B93}" type="slidenum">
              <a:rPr lang="it-IT" smtClean="0"/>
              <a:t>‹N›</a:t>
            </a:fld>
            <a:endParaRPr lang="it-IT"/>
          </a:p>
        </p:txBody>
      </p:sp>
    </p:spTree>
    <p:extLst>
      <p:ext uri="{BB962C8B-B14F-4D97-AF65-F5344CB8AC3E}">
        <p14:creationId xmlns:p14="http://schemas.microsoft.com/office/powerpoint/2010/main" val="69737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stile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10/10/24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B80C674-7DFC-42FE-B9CD-82963CDB1557}"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it-IT"/>
              <a:t>Fare clic per modificare stile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2076456F-F47D-4F25-8053-2A695DA0CA7D}"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it-IT"/>
              <a:t>Fare clic per modificare stile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5D6C7379-69CC-4837-9905-BEBA22830C8A}"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it-IT"/>
              <a:t>Fare clic per modificare stile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9EB8B7E-8AEE-4F10-BFEE-C999AD004D36}"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it-IT"/>
              <a:t>Fare clic per modificare stile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8668F3F9-58BC-440B-B37B-805B9055EF92}" type="datetimeFigureOut">
              <a:rPr lang="en-US" dirty="0"/>
              <a:t>10/10/24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it-IT"/>
              <a:t>Fare clic per modificare stile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Trascinare l'immagine su un segnaposto o fare clic sull'icona per aggiungerla</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0D5A53AF-48EA-489D-8260-9DCAB666386A}" type="datetimeFigureOut">
              <a:rPr lang="en-US" dirty="0"/>
              <a:t>10/10/24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10/10/24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10/10/24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10/10/24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stile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10/10/24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stile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6" name="Content Placeholder 5"/>
          <p:cNvSpPr>
            <a:spLocks noGrp="1"/>
          </p:cNvSpPr>
          <p:nvPr>
            <p:ph sz="quarter" idx="4"/>
          </p:nvPr>
        </p:nvSpPr>
        <p:spPr>
          <a:xfrm>
            <a:off x="6319840" y="2505075"/>
            <a:ext cx="503554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10/10/24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10/10/24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10/10/24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stile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F7D1BD23-6E54-4D9D-AD88-A2813C73CC25}"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stile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1471A834-4F3C-4AF9-9C74-05EC35A0F292}" type="datetimeFigureOut">
              <a:rPr lang="en-US" dirty="0"/>
              <a:t>10/10/24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10/10/24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16" name="Titolo 1"/>
          <p:cNvSpPr>
            <a:spLocks noGrp="1"/>
          </p:cNvSpPr>
          <p:nvPr>
            <p:ph type="ctrTitle"/>
          </p:nvPr>
        </p:nvSpPr>
        <p:spPr>
          <a:xfrm>
            <a:off x="1639784" y="1708953"/>
            <a:ext cx="9144000" cy="1641490"/>
          </a:xfrm>
        </p:spPr>
        <p:txBody>
          <a:bodyPr>
            <a:normAutofit/>
          </a:bodyPr>
          <a:lstStyle/>
          <a:p>
            <a:pPr algn="ctr"/>
            <a:r>
              <a:rPr lang="it-IT" sz="4600" b="1" dirty="0">
                <a:latin typeface="Arial" charset="0"/>
                <a:ea typeface="Arial" charset="0"/>
                <a:cs typeface="Arial" charset="0"/>
              </a:rPr>
              <a:t>Comparative and </a:t>
            </a:r>
            <a:r>
              <a:rPr lang="it-IT" sz="4600" b="1" dirty="0" err="1">
                <a:latin typeface="Arial" charset="0"/>
                <a:ea typeface="Arial" charset="0"/>
                <a:cs typeface="Arial" charset="0"/>
              </a:rPr>
              <a:t>European</a:t>
            </a:r>
            <a:r>
              <a:rPr lang="it-IT" sz="4600" b="1" dirty="0">
                <a:latin typeface="Arial" charset="0"/>
                <a:ea typeface="Arial" charset="0"/>
                <a:cs typeface="Arial" charset="0"/>
              </a:rPr>
              <a:t> Public Law</a:t>
            </a:r>
          </a:p>
        </p:txBody>
      </p:sp>
      <p:sp>
        <p:nvSpPr>
          <p:cNvPr id="17" name="Sottotitolo 2"/>
          <p:cNvSpPr>
            <a:spLocks noGrp="1"/>
          </p:cNvSpPr>
          <p:nvPr>
            <p:ph type="subTitle" idx="1"/>
          </p:nvPr>
        </p:nvSpPr>
        <p:spPr>
          <a:xfrm>
            <a:off x="1639784" y="4622601"/>
            <a:ext cx="9144000" cy="648296"/>
          </a:xfrm>
        </p:spPr>
        <p:txBody>
          <a:bodyPr/>
          <a:lstStyle/>
          <a:p>
            <a:pPr algn="ctr"/>
            <a:r>
              <a:rPr lang="it-IT" b="1" dirty="0" err="1">
                <a:solidFill>
                  <a:schemeClr val="tx1"/>
                </a:solidFill>
              </a:rPr>
              <a:t>Lesson</a:t>
            </a:r>
            <a:r>
              <a:rPr lang="it-IT" b="1" dirty="0">
                <a:solidFill>
                  <a:schemeClr val="tx1"/>
                </a:solidFill>
              </a:rPr>
              <a:t> II</a:t>
            </a:r>
            <a:r>
              <a:rPr lang="it-IT" dirty="0">
                <a:solidFill>
                  <a:schemeClr val="tx1"/>
                </a:solidFill>
              </a:rPr>
              <a:t> – Western </a:t>
            </a:r>
            <a:r>
              <a:rPr lang="it-IT" dirty="0" err="1">
                <a:solidFill>
                  <a:schemeClr val="tx1"/>
                </a:solidFill>
              </a:rPr>
              <a:t>Constitutionalism</a:t>
            </a:r>
            <a:r>
              <a:rPr lang="it-IT" dirty="0">
                <a:solidFill>
                  <a:schemeClr val="tx1"/>
                </a:solidFill>
              </a:rPr>
              <a:t>: an </a:t>
            </a:r>
            <a:r>
              <a:rPr lang="it-IT" dirty="0" err="1">
                <a:solidFill>
                  <a:schemeClr val="tx1"/>
                </a:solidFill>
              </a:rPr>
              <a:t>Overview</a:t>
            </a:r>
            <a:r>
              <a:rPr lang="it-IT" dirty="0">
                <a:solidFill>
                  <a:schemeClr val="tx1"/>
                </a:solidFill>
              </a:rPr>
              <a:t> </a:t>
            </a:r>
          </a:p>
        </p:txBody>
      </p:sp>
      <p:pic>
        <p:nvPicPr>
          <p:cNvPr id="18" name="Immagin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19" name="CasellaDiTesto 18"/>
          <p:cNvSpPr txBox="1"/>
          <p:nvPr/>
        </p:nvSpPr>
        <p:spPr>
          <a:xfrm>
            <a:off x="4259967" y="2790710"/>
            <a:ext cx="3903633" cy="830997"/>
          </a:xfrm>
          <a:prstGeom prst="rect">
            <a:avLst/>
          </a:prstGeom>
          <a:noFill/>
        </p:spPr>
        <p:txBody>
          <a:bodyPr wrap="none" rtlCol="0">
            <a:spAutoFit/>
          </a:bodyPr>
          <a:lstStyle/>
          <a:p>
            <a:pPr algn="ctr"/>
            <a:r>
              <a:rPr lang="it-IT" sz="2400" dirty="0"/>
              <a:t>Prof. Angelo Schillaci</a:t>
            </a:r>
          </a:p>
          <a:p>
            <a:pPr algn="ctr"/>
            <a:r>
              <a:rPr lang="it-IT" sz="2400" dirty="0"/>
              <a:t>angelo.schillaci@uniroma1.it</a:t>
            </a:r>
          </a:p>
        </p:txBody>
      </p:sp>
    </p:spTree>
    <p:extLst>
      <p:ext uri="{BB962C8B-B14F-4D97-AF65-F5344CB8AC3E}">
        <p14:creationId xmlns:p14="http://schemas.microsoft.com/office/powerpoint/2010/main" val="117020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04810C-4B66-0422-C825-2419B3184F9E}"/>
              </a:ext>
            </a:extLst>
          </p:cNvPr>
          <p:cNvSpPr>
            <a:spLocks noGrp="1"/>
          </p:cNvSpPr>
          <p:nvPr>
            <p:ph type="title"/>
          </p:nvPr>
        </p:nvSpPr>
        <p:spPr>
          <a:xfrm>
            <a:off x="838200" y="365125"/>
            <a:ext cx="10515600" cy="1325563"/>
          </a:xfrm>
        </p:spPr>
        <p:txBody>
          <a:bodyPr>
            <a:normAutofit/>
          </a:bodyPr>
          <a:lstStyle/>
          <a:p>
            <a:r>
              <a:rPr lang="es-ES_tradnl" dirty="0" err="1">
                <a:solidFill>
                  <a:srgbClr val="FFC000"/>
                </a:solidFill>
              </a:rPr>
              <a:t>Antigone’s</a:t>
            </a:r>
            <a:r>
              <a:rPr lang="es-ES_tradnl" dirty="0">
                <a:solidFill>
                  <a:srgbClr val="FFC000"/>
                </a:solidFill>
              </a:rPr>
              <a:t> </a:t>
            </a:r>
            <a:r>
              <a:rPr lang="es-ES_tradnl" dirty="0" err="1">
                <a:solidFill>
                  <a:srgbClr val="FFC000"/>
                </a:solidFill>
              </a:rPr>
              <a:t>laws</a:t>
            </a:r>
            <a:r>
              <a:rPr lang="es-ES_tradnl" dirty="0">
                <a:solidFill>
                  <a:srgbClr val="FFC000"/>
                </a:solidFill>
              </a:rPr>
              <a:t> (442 BC, </a:t>
            </a:r>
            <a:r>
              <a:rPr lang="es-ES_tradnl" dirty="0" err="1">
                <a:solidFill>
                  <a:srgbClr val="FFC000"/>
                </a:solidFill>
              </a:rPr>
              <a:t>Sophocles</a:t>
            </a:r>
            <a:r>
              <a:rPr lang="es-ES_tradnl" dirty="0">
                <a:solidFill>
                  <a:srgbClr val="FFC000"/>
                </a:solidFill>
              </a:rPr>
              <a:t>)</a:t>
            </a:r>
          </a:p>
        </p:txBody>
      </p:sp>
      <p:pic>
        <p:nvPicPr>
          <p:cNvPr id="5" name="Segnaposto contenuto 4" descr="Immagine che contiene testo, poster, illustrazione, cartone animato&#10;&#10;Descrizione generata automaticamente">
            <a:extLst>
              <a:ext uri="{FF2B5EF4-FFF2-40B4-BE49-F238E27FC236}">
                <a16:creationId xmlns:a16="http://schemas.microsoft.com/office/drawing/2014/main" id="{48269926-0690-C1AA-66DC-4CA5298A6EDF}"/>
              </a:ext>
            </a:extLst>
          </p:cNvPr>
          <p:cNvPicPr>
            <a:picLocks noGrp="1" noChangeAspect="1"/>
          </p:cNvPicPr>
          <p:nvPr>
            <p:ph idx="1"/>
          </p:nvPr>
        </p:nvPicPr>
        <p:blipFill rotWithShape="1">
          <a:blip r:embed="rId2"/>
          <a:srcRect t="793" r="-2" b="14105"/>
          <a:stretch/>
        </p:blipFill>
        <p:spPr>
          <a:xfrm>
            <a:off x="956068" y="1924505"/>
            <a:ext cx="3354676" cy="3398611"/>
          </a:xfrm>
          <a:noFill/>
        </p:spPr>
      </p:pic>
      <p:sp>
        <p:nvSpPr>
          <p:cNvPr id="18" name="Content Placeholder 2">
            <a:extLst>
              <a:ext uri="{FF2B5EF4-FFF2-40B4-BE49-F238E27FC236}">
                <a16:creationId xmlns:a16="http://schemas.microsoft.com/office/drawing/2014/main" id="{F12F6B04-40EC-4A1C-5A26-70D2E4E93A75}"/>
              </a:ext>
            </a:extLst>
          </p:cNvPr>
          <p:cNvSpPr>
            <a:spLocks noGrp="1"/>
          </p:cNvSpPr>
          <p:nvPr>
            <p:ph idx="1"/>
          </p:nvPr>
        </p:nvSpPr>
        <p:spPr>
          <a:xfrm>
            <a:off x="4800600" y="1825625"/>
            <a:ext cx="6553200" cy="4351338"/>
          </a:xfrm>
        </p:spPr>
        <p:txBody>
          <a:bodyPr>
            <a:normAutofit fontScale="92500" lnSpcReduction="10000"/>
          </a:bodyPr>
          <a:lstStyle/>
          <a:p>
            <a:r>
              <a:rPr lang="en-US" dirty="0"/>
              <a:t>Beyond the Law: the tragedy and the City</a:t>
            </a:r>
          </a:p>
          <a:p>
            <a:endParaRPr lang="en-US" dirty="0"/>
          </a:p>
          <a:p>
            <a:r>
              <a:rPr lang="en-US" dirty="0"/>
              <a:t>Positive law and Unwritten law (</a:t>
            </a:r>
            <a:r>
              <a:rPr lang="en-US" i="1" dirty="0" err="1"/>
              <a:t>agrapta</a:t>
            </a:r>
            <a:r>
              <a:rPr lang="en-US" i="1" dirty="0"/>
              <a:t> </a:t>
            </a:r>
            <a:r>
              <a:rPr lang="en-US" i="1" dirty="0" err="1"/>
              <a:t>nomima</a:t>
            </a:r>
            <a:r>
              <a:rPr lang="en-US" dirty="0"/>
              <a:t>)</a:t>
            </a:r>
          </a:p>
          <a:p>
            <a:endParaRPr lang="en-US" dirty="0"/>
          </a:p>
          <a:p>
            <a:r>
              <a:rPr lang="en-US" dirty="0"/>
              <a:t>The dialogue between Antigone and Creon</a:t>
            </a:r>
          </a:p>
          <a:p>
            <a:endParaRPr lang="en-US" dirty="0"/>
          </a:p>
          <a:p>
            <a:pPr marL="0" indent="0" algn="ctr">
              <a:buNone/>
            </a:pPr>
            <a:r>
              <a:rPr lang="en-US" b="1" i="1" dirty="0">
                <a:solidFill>
                  <a:srgbClr val="FFC000"/>
                </a:solidFill>
              </a:rPr>
              <a:t>I was born to share love, not hatred</a:t>
            </a:r>
          </a:p>
          <a:p>
            <a:endParaRPr lang="en-US" dirty="0"/>
          </a:p>
          <a:p>
            <a:pPr marL="0" indent="0">
              <a:buNone/>
            </a:pPr>
            <a:r>
              <a:rPr lang="en-US" dirty="0"/>
              <a:t> </a:t>
            </a:r>
          </a:p>
        </p:txBody>
      </p:sp>
    </p:spTree>
    <p:extLst>
      <p:ext uri="{BB962C8B-B14F-4D97-AF65-F5344CB8AC3E}">
        <p14:creationId xmlns:p14="http://schemas.microsoft.com/office/powerpoint/2010/main" val="3850144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765157" y="575289"/>
            <a:ext cx="10233800" cy="1036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FFC000"/>
                </a:solidFill>
              </a:rPr>
              <a:t>MARCUS TULLIUS CICERO</a:t>
            </a:r>
            <a:endParaRPr lang="en-US" b="1" dirty="0">
              <a:solidFill>
                <a:schemeClr val="tx1"/>
              </a:solidFill>
            </a:endParaRPr>
          </a:p>
          <a:p>
            <a:pPr marL="0" indent="0" algn="ctr">
              <a:buFont typeface="Arial" panose="020B0604020202020204" pitchFamily="34" charset="0"/>
              <a:buNone/>
            </a:pPr>
            <a:r>
              <a:rPr lang="en-US" dirty="0">
                <a:solidFill>
                  <a:schemeClr val="tx1"/>
                </a:solidFill>
              </a:rPr>
              <a:t>(</a:t>
            </a:r>
            <a:r>
              <a:rPr lang="en-US" b="1" i="1" dirty="0">
                <a:solidFill>
                  <a:schemeClr val="tx1"/>
                </a:solidFill>
              </a:rPr>
              <a:t>De Re Publica </a:t>
            </a:r>
            <a:r>
              <a:rPr lang="en-US" dirty="0">
                <a:solidFill>
                  <a:schemeClr val="tx1"/>
                </a:solidFill>
              </a:rPr>
              <a:t>– around 50 BC)</a:t>
            </a:r>
            <a:endParaRPr lang="en-US" dirty="0">
              <a:solidFill>
                <a:srgbClr val="FFC000"/>
              </a:solidFill>
            </a:endParaRPr>
          </a:p>
          <a:p>
            <a:pPr marL="0" indent="0" algn="ctr">
              <a:buFont typeface="Arial" panose="020B0604020202020204" pitchFamily="34" charset="0"/>
              <a:buNone/>
            </a:pPr>
            <a:endParaRPr lang="it-IT" b="1" dirty="0">
              <a:solidFill>
                <a:srgbClr val="FFC000"/>
              </a:solidFill>
            </a:endParaRP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1407" y="1875295"/>
            <a:ext cx="3641300" cy="4673628"/>
          </a:xfrm>
        </p:spPr>
      </p:pic>
    </p:spTree>
    <p:extLst>
      <p:ext uri="{BB962C8B-B14F-4D97-AF65-F5344CB8AC3E}">
        <p14:creationId xmlns:p14="http://schemas.microsoft.com/office/powerpoint/2010/main" val="1591363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976394" y="2061275"/>
            <a:ext cx="10330911" cy="415354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AU" i="1" dirty="0">
                <a:solidFill>
                  <a:srgbClr val="FFC000"/>
                </a:solidFill>
              </a:rPr>
              <a:t>The regal form of government is in my opinion much to be preferred of those three kinds. </a:t>
            </a:r>
            <a:r>
              <a:rPr lang="en-AU" b="1" i="1" dirty="0">
                <a:solidFill>
                  <a:srgbClr val="FFC000"/>
                </a:solidFill>
              </a:rPr>
              <a:t>Nevertheless,</a:t>
            </a:r>
            <a:r>
              <a:rPr lang="en-AU" i="1" dirty="0">
                <a:solidFill>
                  <a:srgbClr val="FFC000"/>
                </a:solidFill>
              </a:rPr>
              <a:t> one which shall be well </a:t>
            </a:r>
            <a:r>
              <a:rPr lang="en-AU" b="1" i="1" dirty="0">
                <a:solidFill>
                  <a:srgbClr val="FFC000"/>
                </a:solidFill>
              </a:rPr>
              <a:t>tempered and balanced </a:t>
            </a:r>
            <a:r>
              <a:rPr lang="en-AU" i="1" dirty="0">
                <a:solidFill>
                  <a:srgbClr val="FFC000"/>
                </a:solidFill>
              </a:rPr>
              <a:t>out of all these three kinds of government is </a:t>
            </a:r>
            <a:r>
              <a:rPr lang="en-AU" b="1" i="1" dirty="0">
                <a:solidFill>
                  <a:srgbClr val="FFC000"/>
                </a:solidFill>
              </a:rPr>
              <a:t>better</a:t>
            </a:r>
            <a:r>
              <a:rPr lang="en-AU" i="1" dirty="0">
                <a:solidFill>
                  <a:srgbClr val="FFC000"/>
                </a:solidFill>
              </a:rPr>
              <a:t> than that; yet there should be always something </a:t>
            </a:r>
            <a:r>
              <a:rPr lang="en-AU" b="1" i="1" dirty="0">
                <a:solidFill>
                  <a:srgbClr val="FFC000"/>
                </a:solidFill>
              </a:rPr>
              <a:t>royal</a:t>
            </a:r>
            <a:r>
              <a:rPr lang="en-AU" i="1" dirty="0">
                <a:solidFill>
                  <a:srgbClr val="FFC000"/>
                </a:solidFill>
              </a:rPr>
              <a:t> and pre-eminent in a government, at the same time that some power should be placed in the hands of the </a:t>
            </a:r>
            <a:r>
              <a:rPr lang="en-AU" b="1" i="1" dirty="0">
                <a:solidFill>
                  <a:srgbClr val="FFC000"/>
                </a:solidFill>
              </a:rPr>
              <a:t>better class</a:t>
            </a:r>
            <a:r>
              <a:rPr lang="en-AU" i="1" dirty="0">
                <a:solidFill>
                  <a:srgbClr val="FFC000"/>
                </a:solidFill>
              </a:rPr>
              <a:t>, and other things reserved for the judgment and will of the </a:t>
            </a:r>
            <a:r>
              <a:rPr lang="en-AU" b="1" i="1" dirty="0">
                <a:solidFill>
                  <a:srgbClr val="FFC000"/>
                </a:solidFill>
              </a:rPr>
              <a:t>multitude</a:t>
            </a:r>
            <a:r>
              <a:rPr lang="en-AU" i="1" dirty="0">
                <a:solidFill>
                  <a:srgbClr val="FFC000"/>
                </a:solidFill>
              </a:rPr>
              <a:t>. </a:t>
            </a:r>
          </a:p>
          <a:p>
            <a:pPr marL="0" indent="0" algn="just">
              <a:buFont typeface="Arial" panose="020B0604020202020204" pitchFamily="34" charset="0"/>
              <a:buNone/>
            </a:pPr>
            <a:r>
              <a:rPr lang="en-AU" i="1" dirty="0">
                <a:solidFill>
                  <a:srgbClr val="FFC000"/>
                </a:solidFill>
              </a:rPr>
              <a:t>Now we are struck first with the great </a:t>
            </a:r>
            <a:r>
              <a:rPr lang="en-AU" b="1" i="1" dirty="0">
                <a:solidFill>
                  <a:srgbClr val="FFC000"/>
                </a:solidFill>
              </a:rPr>
              <a:t>equability</a:t>
            </a:r>
            <a:r>
              <a:rPr lang="en-AU" i="1" dirty="0">
                <a:solidFill>
                  <a:srgbClr val="FFC000"/>
                </a:solidFill>
              </a:rPr>
              <a:t> of such a constitution, without which a people cannot be free long; next with its </a:t>
            </a:r>
            <a:r>
              <a:rPr lang="en-AU" b="1" i="1" dirty="0">
                <a:solidFill>
                  <a:srgbClr val="FFC000"/>
                </a:solidFill>
              </a:rPr>
              <a:t>stability</a:t>
            </a:r>
            <a:r>
              <a:rPr lang="en-AU" i="1" dirty="0">
                <a:solidFill>
                  <a:srgbClr val="FFC000"/>
                </a:solidFill>
              </a:rPr>
              <a:t>. </a:t>
            </a:r>
          </a:p>
          <a:p>
            <a:pPr marL="0" indent="0" algn="just">
              <a:buFont typeface="Arial" panose="020B0604020202020204" pitchFamily="34" charset="0"/>
              <a:buNone/>
            </a:pPr>
            <a:r>
              <a:rPr lang="en-AU" i="1" dirty="0">
                <a:solidFill>
                  <a:srgbClr val="FFC000"/>
                </a:solidFill>
              </a:rPr>
              <a:t>The three other kinds of government easily fall into the contrary extremes: as a tyrant grows out of a king; factions from the better class; and mobs and confusion from the people.</a:t>
            </a:r>
          </a:p>
        </p:txBody>
      </p:sp>
      <p:sp>
        <p:nvSpPr>
          <p:cNvPr id="5" name="CasellaDiTesto 4"/>
          <p:cNvSpPr txBox="1"/>
          <p:nvPr/>
        </p:nvSpPr>
        <p:spPr>
          <a:xfrm>
            <a:off x="5401101" y="666427"/>
            <a:ext cx="1481496" cy="553998"/>
          </a:xfrm>
          <a:prstGeom prst="rect">
            <a:avLst/>
          </a:prstGeom>
          <a:noFill/>
        </p:spPr>
        <p:txBody>
          <a:bodyPr wrap="none" rtlCol="0">
            <a:spAutoFit/>
          </a:bodyPr>
          <a:lstStyle/>
          <a:p>
            <a:pPr algn="ctr"/>
            <a:r>
              <a:rPr lang="it-IT" sz="3000" b="1" dirty="0"/>
              <a:t>CICERO</a:t>
            </a:r>
          </a:p>
        </p:txBody>
      </p:sp>
    </p:spTree>
    <p:extLst>
      <p:ext uri="{BB962C8B-B14F-4D97-AF65-F5344CB8AC3E}">
        <p14:creationId xmlns:p14="http://schemas.microsoft.com/office/powerpoint/2010/main" val="647735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945397"/>
            <a:ext cx="10233800" cy="5231566"/>
          </a:xfrm>
        </p:spPr>
        <p:txBody>
          <a:bodyPr>
            <a:normAutofit/>
          </a:bodyPr>
          <a:lstStyle/>
          <a:p>
            <a:pPr marL="0" indent="0" algn="just">
              <a:buNone/>
            </a:pPr>
            <a:r>
              <a:rPr lang="en-AU" dirty="0"/>
              <a:t>A second contribution of the ancient times to modern constitutionalism regards </a:t>
            </a:r>
            <a:r>
              <a:rPr lang="en-AU" dirty="0">
                <a:solidFill>
                  <a:srgbClr val="FFC000"/>
                </a:solidFill>
              </a:rPr>
              <a:t>the idea of the boundaries of the law and political authority</a:t>
            </a:r>
            <a:r>
              <a:rPr lang="en-AU" dirty="0"/>
              <a:t> (especially thanks to the Christian and Roman philosophy). </a:t>
            </a:r>
          </a:p>
          <a:p>
            <a:pPr marL="0" indent="0" algn="just">
              <a:buNone/>
            </a:pPr>
            <a:endParaRPr lang="en-AU" dirty="0"/>
          </a:p>
          <a:p>
            <a:pPr algn="just">
              <a:buFont typeface="Wingdings" charset="2"/>
              <a:buChar char="à"/>
            </a:pPr>
            <a:r>
              <a:rPr lang="en-AU" dirty="0">
                <a:sym typeface="Wingdings"/>
              </a:rPr>
              <a:t> IDEA OF A </a:t>
            </a:r>
            <a:r>
              <a:rPr lang="en-AU" b="1" dirty="0">
                <a:solidFill>
                  <a:srgbClr val="FFC000"/>
                </a:solidFill>
                <a:sym typeface="Wingdings"/>
              </a:rPr>
              <a:t>HIGHER LAW</a:t>
            </a:r>
          </a:p>
          <a:p>
            <a:pPr algn="just">
              <a:buFontTx/>
              <a:buChar char="-"/>
            </a:pPr>
            <a:r>
              <a:rPr lang="en-AU" dirty="0">
                <a:sym typeface="Wingdings"/>
              </a:rPr>
              <a:t>SHAPED BY </a:t>
            </a:r>
            <a:r>
              <a:rPr lang="en-AU" b="1" dirty="0">
                <a:sym typeface="Wingdings"/>
              </a:rPr>
              <a:t>NATURE</a:t>
            </a:r>
            <a:r>
              <a:rPr lang="en-AU" dirty="0">
                <a:sym typeface="Wingdings"/>
              </a:rPr>
              <a:t> OR </a:t>
            </a:r>
            <a:r>
              <a:rPr lang="en-AU" b="1" dirty="0">
                <a:sym typeface="Wingdings"/>
              </a:rPr>
              <a:t>HUMAN REASON </a:t>
            </a:r>
          </a:p>
          <a:p>
            <a:pPr algn="just">
              <a:buFontTx/>
              <a:buChar char="-"/>
            </a:pPr>
            <a:r>
              <a:rPr lang="en-AU" b="1" dirty="0">
                <a:sym typeface="Wingdings"/>
              </a:rPr>
              <a:t>OR</a:t>
            </a:r>
            <a:r>
              <a:rPr lang="en-AU" dirty="0">
                <a:sym typeface="Wingdings"/>
              </a:rPr>
              <a:t> GIVEN BY GOD</a:t>
            </a:r>
          </a:p>
          <a:p>
            <a:pPr algn="just">
              <a:buFontTx/>
              <a:buChar char="-"/>
            </a:pPr>
            <a:endParaRPr lang="en-AU" dirty="0">
              <a:sym typeface="Wingdings"/>
            </a:endParaRPr>
          </a:p>
          <a:p>
            <a:pPr marL="0" indent="0" algn="just">
              <a:buNone/>
            </a:pPr>
            <a:r>
              <a:rPr lang="en-AU" b="1" dirty="0">
                <a:solidFill>
                  <a:srgbClr val="FFC000"/>
                </a:solidFill>
                <a:sym typeface="Wingdings"/>
              </a:rPr>
              <a:t>JUSNATURALISM</a:t>
            </a:r>
            <a:r>
              <a:rPr lang="en-AU" dirty="0">
                <a:solidFill>
                  <a:srgbClr val="FFC000"/>
                </a:solidFill>
                <a:sym typeface="Wingdings"/>
              </a:rPr>
              <a:t> </a:t>
            </a:r>
            <a:r>
              <a:rPr lang="en-AU" dirty="0">
                <a:sym typeface="Wingdings"/>
              </a:rPr>
              <a:t>= THE EXISTENCE OF A </a:t>
            </a:r>
            <a:r>
              <a:rPr lang="en-AU" b="1" dirty="0">
                <a:sym typeface="Wingdings"/>
              </a:rPr>
              <a:t>NATURAL</a:t>
            </a:r>
            <a:r>
              <a:rPr lang="en-AU" dirty="0">
                <a:sym typeface="Wingdings"/>
              </a:rPr>
              <a:t> AND </a:t>
            </a:r>
            <a:r>
              <a:rPr lang="en-AU" b="1" dirty="0">
                <a:sym typeface="Wingdings"/>
              </a:rPr>
              <a:t>RATIONAL</a:t>
            </a:r>
            <a:r>
              <a:rPr lang="en-AU" dirty="0">
                <a:sym typeface="Wingdings"/>
              </a:rPr>
              <a:t> LIMIT TO THE LAW OF MEN</a:t>
            </a:r>
            <a:endParaRPr lang="en-AU" dirty="0"/>
          </a:p>
        </p:txBody>
      </p:sp>
    </p:spTree>
    <p:extLst>
      <p:ext uri="{BB962C8B-B14F-4D97-AF65-F5344CB8AC3E}">
        <p14:creationId xmlns:p14="http://schemas.microsoft.com/office/powerpoint/2010/main" val="69015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gn="just">
              <a:buNone/>
            </a:pPr>
            <a:r>
              <a:rPr lang="en-GB" i="1" dirty="0">
                <a:solidFill>
                  <a:srgbClr val="FFC000"/>
                </a:solidFill>
              </a:rPr>
              <a:t>True law is right reason in agreement with nature; it summons to duty by its commands and averts from wrongdoing by its prohibitions. […] it is impossible to abolish it entirely. We cannot be freed from its obligations by senate or people, and </a:t>
            </a:r>
            <a:r>
              <a:rPr lang="en-GB" b="1" i="1" dirty="0">
                <a:solidFill>
                  <a:srgbClr val="FFC000"/>
                </a:solidFill>
              </a:rPr>
              <a:t>we need not look outside ourselves for an […] interpreter of it</a:t>
            </a:r>
            <a:r>
              <a:rPr lang="en-GB" i="1" dirty="0">
                <a:solidFill>
                  <a:srgbClr val="FFC000"/>
                </a:solidFill>
              </a:rPr>
              <a:t>. </a:t>
            </a:r>
          </a:p>
          <a:p>
            <a:pPr marL="0" indent="0" algn="just">
              <a:buNone/>
            </a:pPr>
            <a:r>
              <a:rPr lang="en-GB" i="1" dirty="0">
                <a:solidFill>
                  <a:srgbClr val="FFC000"/>
                </a:solidFill>
              </a:rPr>
              <a:t>And there will be not different laws in Rome and in Athens, or different laws now and in the future, but </a:t>
            </a:r>
            <a:r>
              <a:rPr lang="en-GB" b="1" i="1" dirty="0">
                <a:solidFill>
                  <a:srgbClr val="FFC000"/>
                </a:solidFill>
              </a:rPr>
              <a:t>one eternal and unchangeable law will be valid for all nations and times</a:t>
            </a:r>
            <a:r>
              <a:rPr lang="en-GB" i="1" dirty="0">
                <a:solidFill>
                  <a:srgbClr val="FFC000"/>
                </a:solidFill>
              </a:rPr>
              <a:t>, and there will one master and ruler, […] God, over us all, for he is the author of this law, its promulgator, and its enforcing judge. </a:t>
            </a:r>
          </a:p>
        </p:txBody>
      </p:sp>
      <p:sp>
        <p:nvSpPr>
          <p:cNvPr id="5" name="Segnaposto contenuto 2"/>
          <p:cNvSpPr txBox="1">
            <a:spLocks/>
          </p:cNvSpPr>
          <p:nvPr/>
        </p:nvSpPr>
        <p:spPr>
          <a:xfrm>
            <a:off x="765157" y="575289"/>
            <a:ext cx="10233800" cy="1036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FFC000"/>
                </a:solidFill>
              </a:rPr>
              <a:t>CICERO</a:t>
            </a:r>
            <a:endParaRPr lang="en-US" b="1" dirty="0">
              <a:solidFill>
                <a:schemeClr val="tx1"/>
              </a:solidFill>
            </a:endParaRPr>
          </a:p>
          <a:p>
            <a:pPr marL="0" indent="0" algn="ctr">
              <a:buFont typeface="Arial" panose="020B0604020202020204" pitchFamily="34" charset="0"/>
              <a:buNone/>
            </a:pPr>
            <a:r>
              <a:rPr lang="en-US" dirty="0">
                <a:solidFill>
                  <a:schemeClr val="tx1"/>
                </a:solidFill>
              </a:rPr>
              <a:t>(</a:t>
            </a:r>
            <a:r>
              <a:rPr lang="en-US" b="1" i="1" dirty="0">
                <a:solidFill>
                  <a:schemeClr val="tx1"/>
                </a:solidFill>
              </a:rPr>
              <a:t>De Re Publica </a:t>
            </a:r>
            <a:r>
              <a:rPr lang="en-US" dirty="0">
                <a:solidFill>
                  <a:schemeClr val="tx1"/>
                </a:solidFill>
              </a:rPr>
              <a:t>– around 50 BC)</a:t>
            </a:r>
            <a:endParaRPr lang="en-US" dirty="0">
              <a:solidFill>
                <a:srgbClr val="FFC000"/>
              </a:solidFill>
            </a:endParaRPr>
          </a:p>
          <a:p>
            <a:pPr marL="0" indent="0" algn="ctr">
              <a:buFont typeface="Arial" panose="020B0604020202020204" pitchFamily="34" charset="0"/>
              <a:buNone/>
            </a:pPr>
            <a:endParaRPr lang="it-IT" b="1" dirty="0">
              <a:solidFill>
                <a:srgbClr val="FFC000"/>
              </a:solidFill>
            </a:endParaRPr>
          </a:p>
        </p:txBody>
      </p:sp>
    </p:spTree>
    <p:extLst>
      <p:ext uri="{BB962C8B-B14F-4D97-AF65-F5344CB8AC3E}">
        <p14:creationId xmlns:p14="http://schemas.microsoft.com/office/powerpoint/2010/main" val="165785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a:spLocks noGrp="1"/>
          </p:cNvSpPr>
          <p:nvPr>
            <p:ph idx="1"/>
          </p:nvPr>
        </p:nvSpPr>
        <p:spPr>
          <a:xfrm>
            <a:off x="1011511" y="976393"/>
            <a:ext cx="10233800" cy="5324556"/>
          </a:xfrm>
        </p:spPr>
        <p:txBody>
          <a:bodyPr>
            <a:normAutofit/>
          </a:bodyPr>
          <a:lstStyle/>
          <a:p>
            <a:pPr marL="0" indent="0" algn="just">
              <a:buNone/>
            </a:pPr>
            <a:r>
              <a:rPr lang="en-AU" dirty="0"/>
              <a:t>A third contribution of ancient times to modern constitutionalism comes from the doctrine of </a:t>
            </a:r>
            <a:r>
              <a:rPr lang="en-AU" b="1" dirty="0">
                <a:solidFill>
                  <a:srgbClr val="FFC000"/>
                </a:solidFill>
              </a:rPr>
              <a:t>CONTRACTARIANISM</a:t>
            </a:r>
          </a:p>
          <a:p>
            <a:pPr marL="0" indent="0" algn="just">
              <a:buNone/>
            </a:pPr>
            <a:endParaRPr lang="en-AU" dirty="0"/>
          </a:p>
          <a:p>
            <a:pPr algn="just">
              <a:buFont typeface="Wingdings" charset="2"/>
              <a:buChar char="à"/>
            </a:pPr>
            <a:r>
              <a:rPr lang="en-AU" dirty="0">
                <a:sym typeface="Wingdings"/>
              </a:rPr>
              <a:t> THE IDEA THAT THE STATE AND ITS POLITICAL INSTITUTIONS WERE BORN ON THE BASIS OF AN </a:t>
            </a:r>
            <a:r>
              <a:rPr lang="en-AU" b="1" dirty="0">
                <a:sym typeface="Wingdings"/>
              </a:rPr>
              <a:t>ORIGINARY AGREEMENT </a:t>
            </a:r>
            <a:r>
              <a:rPr lang="en-AU" b="1" dirty="0">
                <a:solidFill>
                  <a:srgbClr val="FFC000"/>
                </a:solidFill>
                <a:sym typeface="Wingdings"/>
              </a:rPr>
              <a:t>AMONG FREE MEN </a:t>
            </a:r>
            <a:endParaRPr lang="en-AU" b="1" dirty="0">
              <a:sym typeface="Wingdings"/>
            </a:endParaRPr>
          </a:p>
          <a:p>
            <a:pPr algn="just">
              <a:buFontTx/>
              <a:buChar char="-"/>
            </a:pPr>
            <a:endParaRPr lang="en-AU" dirty="0">
              <a:sym typeface="Wingdings"/>
            </a:endParaRPr>
          </a:p>
          <a:p>
            <a:pPr marL="0" indent="0" algn="just">
              <a:buNone/>
            </a:pPr>
            <a:r>
              <a:rPr lang="en-AU" dirty="0">
                <a:sym typeface="Wingdings"/>
              </a:rPr>
              <a:t>Origins: </a:t>
            </a:r>
          </a:p>
          <a:p>
            <a:pPr algn="just">
              <a:buFontTx/>
              <a:buChar char="-"/>
            </a:pPr>
            <a:r>
              <a:rPr lang="en-AU" dirty="0">
                <a:sym typeface="Wingdings"/>
              </a:rPr>
              <a:t>Bible (ancient alliance between God and men)</a:t>
            </a:r>
          </a:p>
          <a:p>
            <a:pPr algn="just">
              <a:buFontTx/>
              <a:buChar char="-"/>
            </a:pPr>
            <a:r>
              <a:rPr lang="en-AU" dirty="0">
                <a:sym typeface="Wingdings"/>
              </a:rPr>
              <a:t>Middle Ages – Feudalism (compacts) </a:t>
            </a:r>
          </a:p>
        </p:txBody>
      </p:sp>
    </p:spTree>
    <p:extLst>
      <p:ext uri="{BB962C8B-B14F-4D97-AF65-F5344CB8AC3E}">
        <p14:creationId xmlns:p14="http://schemas.microsoft.com/office/powerpoint/2010/main" val="1613469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27010" y="588936"/>
            <a:ext cx="10233800" cy="5123078"/>
          </a:xfrm>
        </p:spPr>
        <p:txBody>
          <a:bodyPr>
            <a:normAutofit/>
          </a:bodyPr>
          <a:lstStyle/>
          <a:p>
            <a:pPr marL="0" indent="0" algn="just">
              <a:buNone/>
            </a:pPr>
            <a:r>
              <a:rPr lang="en-US" dirty="0"/>
              <a:t>Contractarianism introduced one of the main basis of modern constitutionalism: </a:t>
            </a:r>
          </a:p>
          <a:p>
            <a:pPr marL="0" indent="0" algn="just">
              <a:buNone/>
            </a:pPr>
            <a:endParaRPr lang="en-US" dirty="0"/>
          </a:p>
          <a:p>
            <a:pPr marL="0" indent="0" algn="just">
              <a:buNone/>
            </a:pPr>
            <a:r>
              <a:rPr lang="en-US" dirty="0"/>
              <a:t>•</a:t>
            </a:r>
            <a:r>
              <a:rPr lang="en-US" dirty="0">
                <a:solidFill>
                  <a:srgbClr val="FFC000"/>
                </a:solidFill>
              </a:rPr>
              <a:t> </a:t>
            </a:r>
            <a:r>
              <a:rPr lang="en-US" dirty="0"/>
              <a:t>The idea of </a:t>
            </a:r>
            <a:r>
              <a:rPr lang="en-US" dirty="0">
                <a:solidFill>
                  <a:srgbClr val="FFC000"/>
                </a:solidFill>
              </a:rPr>
              <a:t>equality of human beings</a:t>
            </a:r>
          </a:p>
          <a:p>
            <a:pPr marL="0" indent="0" algn="just">
              <a:buNone/>
            </a:pPr>
            <a:endParaRPr lang="en-US" dirty="0"/>
          </a:p>
          <a:p>
            <a:pPr marL="0" indent="0" algn="just">
              <a:buNone/>
            </a:pPr>
            <a:r>
              <a:rPr lang="en-US" dirty="0"/>
              <a:t>• The need for a just government to rest upon the </a:t>
            </a:r>
            <a:r>
              <a:rPr lang="en-US" dirty="0">
                <a:solidFill>
                  <a:srgbClr val="FFC000"/>
                </a:solidFill>
              </a:rPr>
              <a:t>consent of the people</a:t>
            </a:r>
          </a:p>
          <a:p>
            <a:pPr marL="0" indent="0" algn="just">
              <a:buNone/>
            </a:pPr>
            <a:endParaRPr lang="en-US" dirty="0">
              <a:solidFill>
                <a:srgbClr val="FFC000"/>
              </a:solidFill>
            </a:endParaRPr>
          </a:p>
          <a:p>
            <a:pPr marL="0" indent="0" algn="just">
              <a:buNone/>
            </a:pPr>
            <a:r>
              <a:rPr lang="en-US" dirty="0"/>
              <a:t>• The existence of a superior legal framework </a:t>
            </a:r>
            <a:r>
              <a:rPr lang="en-US" dirty="0">
                <a:solidFill>
                  <a:srgbClr val="FFC000"/>
                </a:solidFill>
              </a:rPr>
              <a:t>to be respected by government</a:t>
            </a:r>
          </a:p>
          <a:p>
            <a:pPr marL="0" indent="0" algn="just">
              <a:buNone/>
            </a:pPr>
            <a:endParaRPr lang="en-US" dirty="0">
              <a:solidFill>
                <a:srgbClr val="FFC000"/>
              </a:solidFill>
            </a:endParaRPr>
          </a:p>
        </p:txBody>
      </p:sp>
    </p:spTree>
    <p:extLst>
      <p:ext uri="{BB962C8B-B14F-4D97-AF65-F5344CB8AC3E}">
        <p14:creationId xmlns:p14="http://schemas.microsoft.com/office/powerpoint/2010/main" val="89512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456841"/>
            <a:ext cx="10233800" cy="4720122"/>
          </a:xfrm>
        </p:spPr>
        <p:txBody>
          <a:bodyPr/>
          <a:lstStyle/>
          <a:p>
            <a:pPr marL="0" indent="0" algn="just">
              <a:buNone/>
            </a:pPr>
            <a:r>
              <a:rPr lang="en-US" dirty="0" err="1">
                <a:solidFill>
                  <a:schemeClr val="tx1"/>
                </a:solidFill>
              </a:rPr>
              <a:t>Jusnaturalism</a:t>
            </a:r>
            <a:r>
              <a:rPr lang="en-US" dirty="0">
                <a:solidFill>
                  <a:schemeClr val="tx1"/>
                </a:solidFill>
              </a:rPr>
              <a:t> and Contractarianism led to the </a:t>
            </a:r>
            <a:r>
              <a:rPr lang="en-US" dirty="0">
                <a:solidFill>
                  <a:srgbClr val="FFC000"/>
                </a:solidFill>
              </a:rPr>
              <a:t>affirmation of superior and intangible limits to the commands of the political powers.</a:t>
            </a:r>
          </a:p>
          <a:p>
            <a:pPr marL="0" indent="0" algn="just">
              <a:buNone/>
            </a:pPr>
            <a:endParaRPr lang="en-US" dirty="0"/>
          </a:p>
          <a:p>
            <a:pPr marL="0" indent="0" algn="just">
              <a:buNone/>
            </a:pPr>
            <a:r>
              <a:rPr lang="en-US" dirty="0"/>
              <a:t>This also led to a radical outcome: the theorization of a right of </a:t>
            </a:r>
            <a:r>
              <a:rPr lang="en-US" dirty="0">
                <a:solidFill>
                  <a:srgbClr val="FFC000"/>
                </a:solidFill>
              </a:rPr>
              <a:t>resistance</a:t>
            </a:r>
            <a:r>
              <a:rPr lang="en-US" dirty="0"/>
              <a:t> against political authorities, in the form of disobedience to unjust commands and norms, as well in the form of rebellions against tyrant. </a:t>
            </a:r>
          </a:p>
        </p:txBody>
      </p:sp>
    </p:spTree>
    <p:extLst>
      <p:ext uri="{BB962C8B-B14F-4D97-AF65-F5344CB8AC3E}">
        <p14:creationId xmlns:p14="http://schemas.microsoft.com/office/powerpoint/2010/main" val="186758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174363267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ttangolo arrotondato 3"/>
          <p:cNvSpPr/>
          <p:nvPr/>
        </p:nvSpPr>
        <p:spPr>
          <a:xfrm>
            <a:off x="296561" y="3428999"/>
            <a:ext cx="2063579" cy="1637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Ancient </a:t>
            </a:r>
            <a:r>
              <a:rPr lang="it-IT" dirty="0" err="1"/>
              <a:t>Constitutionalism</a:t>
            </a:r>
            <a:endParaRPr lang="it-IT" dirty="0"/>
          </a:p>
        </p:txBody>
      </p:sp>
      <p:sp>
        <p:nvSpPr>
          <p:cNvPr id="8" name="Rettangolo arrotondato 7"/>
          <p:cNvSpPr/>
          <p:nvPr/>
        </p:nvSpPr>
        <p:spPr>
          <a:xfrm>
            <a:off x="9940550" y="2061518"/>
            <a:ext cx="2063579" cy="1637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Modern</a:t>
            </a:r>
            <a:endParaRPr lang="it-IT" dirty="0"/>
          </a:p>
          <a:p>
            <a:pPr algn="ctr"/>
            <a:r>
              <a:rPr lang="it-IT" dirty="0" err="1"/>
              <a:t>Constitutionalism</a:t>
            </a:r>
            <a:endParaRPr lang="it-IT" dirty="0"/>
          </a:p>
        </p:txBody>
      </p:sp>
      <p:sp>
        <p:nvSpPr>
          <p:cNvPr id="12" name="Ovale 11"/>
          <p:cNvSpPr/>
          <p:nvPr/>
        </p:nvSpPr>
        <p:spPr>
          <a:xfrm>
            <a:off x="5777735" y="2573031"/>
            <a:ext cx="504165" cy="487618"/>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Tree>
    <p:extLst>
      <p:ext uri="{BB962C8B-B14F-4D97-AF65-F5344CB8AC3E}">
        <p14:creationId xmlns:p14="http://schemas.microsoft.com/office/powerpoint/2010/main" val="897719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4" name="Diagramma 3"/>
          <p:cNvGraphicFramePr/>
          <p:nvPr>
            <p:extLst>
              <p:ext uri="{D42A27DB-BD31-4B8C-83A1-F6EECF244321}">
                <p14:modId xmlns:p14="http://schemas.microsoft.com/office/powerpoint/2010/main" val="62970160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reccia destra 6"/>
          <p:cNvSpPr/>
          <p:nvPr/>
        </p:nvSpPr>
        <p:spPr>
          <a:xfrm>
            <a:off x="957943" y="1088570"/>
            <a:ext cx="3556000" cy="1973943"/>
          </a:xfrm>
          <a:prstGeom prst="rightArrow">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English </a:t>
            </a:r>
            <a:r>
              <a:rPr lang="it-IT" sz="2400" dirty="0" err="1"/>
              <a:t>Tradition</a:t>
            </a:r>
            <a:r>
              <a:rPr lang="it-IT" sz="2400" dirty="0"/>
              <a:t> (I)</a:t>
            </a:r>
          </a:p>
        </p:txBody>
      </p:sp>
      <p:sp>
        <p:nvSpPr>
          <p:cNvPr id="2" name="CasellaDiTesto 1"/>
          <p:cNvSpPr txBox="1"/>
          <p:nvPr/>
        </p:nvSpPr>
        <p:spPr>
          <a:xfrm>
            <a:off x="1148296" y="2934875"/>
            <a:ext cx="2139368" cy="646331"/>
          </a:xfrm>
          <a:prstGeom prst="rect">
            <a:avLst/>
          </a:prstGeom>
          <a:noFill/>
        </p:spPr>
        <p:txBody>
          <a:bodyPr wrap="none" rtlCol="0">
            <a:spAutoFit/>
          </a:bodyPr>
          <a:lstStyle/>
          <a:p>
            <a:pPr algn="ctr"/>
            <a:r>
              <a:rPr lang="en-AU" i="1" dirty="0"/>
              <a:t>The fight against</a:t>
            </a:r>
          </a:p>
          <a:p>
            <a:pPr algn="ctr"/>
            <a:r>
              <a:rPr lang="en-AU" i="1" dirty="0"/>
              <a:t>Absolute Sovereignty</a:t>
            </a:r>
          </a:p>
        </p:txBody>
      </p:sp>
    </p:spTree>
    <p:extLst>
      <p:ext uri="{BB962C8B-B14F-4D97-AF65-F5344CB8AC3E}">
        <p14:creationId xmlns:p14="http://schemas.microsoft.com/office/powerpoint/2010/main" val="190126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4" name="Diagramma 3"/>
          <p:cNvGraphicFramePr/>
          <p:nvPr>
            <p:extLst>
              <p:ext uri="{D42A27DB-BD31-4B8C-83A1-F6EECF244321}">
                <p14:modId xmlns:p14="http://schemas.microsoft.com/office/powerpoint/2010/main" val="780652592"/>
              </p:ext>
            </p:extLst>
          </p:nvPr>
        </p:nvGraphicFramePr>
        <p:xfrm>
          <a:off x="1112108" y="420130"/>
          <a:ext cx="10058400" cy="6339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095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359" y="1002327"/>
            <a:ext cx="9487075" cy="5336480"/>
          </a:xfrm>
        </p:spPr>
      </p:pic>
    </p:spTree>
    <p:extLst>
      <p:ext uri="{BB962C8B-B14F-4D97-AF65-F5344CB8AC3E}">
        <p14:creationId xmlns:p14="http://schemas.microsoft.com/office/powerpoint/2010/main" val="404473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128200"/>
            <a:ext cx="10233800" cy="4575175"/>
          </a:xfrm>
        </p:spPr>
        <p:txBody>
          <a:bodyPr>
            <a:normAutofit fontScale="85000" lnSpcReduction="20000"/>
          </a:bodyPr>
          <a:lstStyle/>
          <a:p>
            <a:pPr marL="0" indent="0" algn="just">
              <a:buNone/>
            </a:pPr>
            <a:r>
              <a:rPr lang="en-AU" dirty="0"/>
              <a:t>XIII Century AD: attempt to establish, also in England, an </a:t>
            </a:r>
            <a:r>
              <a:rPr lang="en-AU" dirty="0">
                <a:solidFill>
                  <a:srgbClr val="FFC000"/>
                </a:solidFill>
              </a:rPr>
              <a:t>absolute monarchy</a:t>
            </a:r>
            <a:r>
              <a:rPr lang="en-AU" dirty="0"/>
              <a:t>, aimed at removing the feudal social structures (especially ancient privileges and immunities of aristocracy).</a:t>
            </a:r>
          </a:p>
          <a:p>
            <a:pPr marL="0" indent="0" algn="just">
              <a:buNone/>
            </a:pPr>
            <a:endParaRPr lang="en-AU" dirty="0"/>
          </a:p>
          <a:p>
            <a:pPr marL="0" indent="0" algn="just">
              <a:buNone/>
            </a:pPr>
            <a:r>
              <a:rPr lang="en-AU" b="1" dirty="0">
                <a:solidFill>
                  <a:srgbClr val="FFC000"/>
                </a:solidFill>
              </a:rPr>
              <a:t>MAGNA CHARTA LIBERTATUM </a:t>
            </a:r>
            <a:r>
              <a:rPr lang="en-AU" dirty="0"/>
              <a:t>was aimed at protecting privileges of social classes rather than individual rights. </a:t>
            </a:r>
          </a:p>
          <a:p>
            <a:pPr marL="0" indent="0" algn="just">
              <a:buNone/>
            </a:pPr>
            <a:endParaRPr lang="en-AU" dirty="0"/>
          </a:p>
          <a:p>
            <a:pPr marL="0" indent="0" algn="just">
              <a:buNone/>
            </a:pPr>
            <a:r>
              <a:rPr lang="en-AU" dirty="0"/>
              <a:t>- It was a feudal </a:t>
            </a:r>
            <a:r>
              <a:rPr lang="en-AU" b="1" dirty="0"/>
              <a:t>compact</a:t>
            </a:r>
            <a:r>
              <a:rPr lang="en-AU" dirty="0"/>
              <a:t>.</a:t>
            </a:r>
          </a:p>
          <a:p>
            <a:pPr marL="0" indent="0" algn="just">
              <a:buNone/>
            </a:pPr>
            <a:r>
              <a:rPr lang="en-AU" dirty="0"/>
              <a:t>- It contributed to the settlement of the conception of </a:t>
            </a:r>
            <a:r>
              <a:rPr lang="en-AU" dirty="0">
                <a:solidFill>
                  <a:srgbClr val="FFC000"/>
                </a:solidFill>
              </a:rPr>
              <a:t>individual rights as constraints to the political power of monarchs</a:t>
            </a:r>
            <a:r>
              <a:rPr lang="en-AU" dirty="0"/>
              <a:t>. </a:t>
            </a:r>
          </a:p>
          <a:p>
            <a:pPr marL="0" indent="0" algn="just">
              <a:buNone/>
            </a:pPr>
            <a:endParaRPr lang="en-AU" dirty="0"/>
          </a:p>
          <a:p>
            <a:pPr marL="0" indent="0" algn="just">
              <a:buNone/>
            </a:pPr>
            <a:endParaRPr lang="en-AU" sz="2100" dirty="0"/>
          </a:p>
          <a:p>
            <a:pPr marL="0" indent="0" algn="just">
              <a:buNone/>
            </a:pPr>
            <a:r>
              <a:rPr lang="en-AU" sz="2100" dirty="0"/>
              <a:t>[</a:t>
            </a:r>
            <a:r>
              <a:rPr lang="en-AU" sz="2100" b="1" dirty="0"/>
              <a:t>Compacts</a:t>
            </a:r>
            <a:r>
              <a:rPr lang="en-AU" sz="2100" dirty="0"/>
              <a:t> ≈ agreements between lords and vassals typical of the feudal system]</a:t>
            </a:r>
          </a:p>
          <a:p>
            <a:pPr marL="0" indent="0" algn="just">
              <a:buNone/>
            </a:pPr>
            <a:endParaRPr lang="en-AU" sz="2100" dirty="0"/>
          </a:p>
          <a:p>
            <a:pPr marL="0" indent="0" algn="just">
              <a:buNone/>
            </a:pPr>
            <a:endParaRPr lang="en-AU" dirty="0"/>
          </a:p>
        </p:txBody>
      </p:sp>
    </p:spTree>
    <p:extLst>
      <p:ext uri="{BB962C8B-B14F-4D97-AF65-F5344CB8AC3E}">
        <p14:creationId xmlns:p14="http://schemas.microsoft.com/office/powerpoint/2010/main" val="1937380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96013" y="1267686"/>
            <a:ext cx="10233800" cy="4351338"/>
          </a:xfrm>
        </p:spPr>
        <p:txBody>
          <a:bodyPr>
            <a:normAutofit lnSpcReduction="10000"/>
          </a:bodyPr>
          <a:lstStyle/>
          <a:p>
            <a:pPr marL="0" indent="0" algn="ctr">
              <a:buNone/>
            </a:pPr>
            <a:r>
              <a:rPr lang="en-AU" dirty="0"/>
              <a:t>[e.g.] HABEAS CORPUS</a:t>
            </a:r>
          </a:p>
          <a:p>
            <a:pPr marL="0" indent="0" algn="just">
              <a:buNone/>
            </a:pPr>
            <a:endParaRPr lang="en-AU" dirty="0"/>
          </a:p>
          <a:p>
            <a:pPr marL="0" indent="0" algn="just">
              <a:buNone/>
            </a:pPr>
            <a:r>
              <a:rPr lang="en-AU" b="1" dirty="0">
                <a:solidFill>
                  <a:srgbClr val="FFC000"/>
                </a:solidFill>
              </a:rPr>
              <a:t>Art. 39 </a:t>
            </a:r>
            <a:r>
              <a:rPr lang="en-AU" dirty="0"/>
              <a:t>the Magna Charta</a:t>
            </a:r>
          </a:p>
          <a:p>
            <a:pPr marL="0" indent="0" algn="just">
              <a:buNone/>
            </a:pPr>
            <a:endParaRPr lang="en-AU" i="1" dirty="0"/>
          </a:p>
          <a:p>
            <a:pPr marL="0" indent="0" algn="just">
              <a:buNone/>
            </a:pPr>
            <a:r>
              <a:rPr lang="en-AU" i="1" dirty="0">
                <a:solidFill>
                  <a:srgbClr val="FFC000"/>
                </a:solidFill>
              </a:rPr>
              <a:t>No freeman shall be taken or imprisoned,</a:t>
            </a:r>
            <a:r>
              <a:rPr lang="en-AU" i="1" dirty="0"/>
              <a:t> or be disseized of his Freehold, or Liberties, or free Customs, or be outlawed, or exiled, or any other wise destroyed; nor will We not pass upon him, nor condemn him, </a:t>
            </a:r>
            <a:r>
              <a:rPr lang="en-AU" i="1" dirty="0">
                <a:solidFill>
                  <a:srgbClr val="FFC000"/>
                </a:solidFill>
              </a:rPr>
              <a:t>but</a:t>
            </a:r>
            <a:r>
              <a:rPr lang="en-AU" i="1" dirty="0"/>
              <a:t> </a:t>
            </a:r>
            <a:r>
              <a:rPr lang="en-AU" i="1" dirty="0">
                <a:solidFill>
                  <a:srgbClr val="FFC000"/>
                </a:solidFill>
              </a:rPr>
              <a:t>by lawful judgement of his Peers, or by the Law of the land</a:t>
            </a:r>
          </a:p>
          <a:p>
            <a:pPr marL="0" indent="0" algn="just">
              <a:buNone/>
            </a:pPr>
            <a:endParaRPr lang="en-AU" i="1" dirty="0">
              <a:solidFill>
                <a:srgbClr val="FFC000"/>
              </a:solidFill>
              <a:sym typeface="Wingdings" pitchFamily="2" charset="2"/>
            </a:endParaRPr>
          </a:p>
          <a:p>
            <a:pPr marL="0" indent="0" algn="just">
              <a:buNone/>
            </a:pPr>
            <a:r>
              <a:rPr lang="en-AU" i="1" dirty="0">
                <a:solidFill>
                  <a:srgbClr val="FFC000"/>
                </a:solidFill>
                <a:sym typeface="Wingdings" pitchFamily="2" charset="2"/>
              </a:rPr>
              <a:t>  Compare with contemporary guarantees of personal freedom</a:t>
            </a:r>
            <a:endParaRPr lang="en-AU" i="1" dirty="0">
              <a:solidFill>
                <a:srgbClr val="FFC000"/>
              </a:solidFill>
            </a:endParaRPr>
          </a:p>
          <a:p>
            <a:pPr marL="0" indent="0" algn="just">
              <a:buNone/>
            </a:pPr>
            <a:endParaRPr lang="en-AU" dirty="0"/>
          </a:p>
          <a:p>
            <a:pPr marL="0" indent="0" algn="just">
              <a:buNone/>
            </a:pPr>
            <a:endParaRPr lang="en-AU" dirty="0"/>
          </a:p>
        </p:txBody>
      </p:sp>
    </p:spTree>
    <p:extLst>
      <p:ext uri="{BB962C8B-B14F-4D97-AF65-F5344CB8AC3E}">
        <p14:creationId xmlns:p14="http://schemas.microsoft.com/office/powerpoint/2010/main" val="1951251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56841" y="1007390"/>
            <a:ext cx="9174996" cy="5093702"/>
          </a:xfrm>
          <a:prstGeom prst="rect">
            <a:avLst/>
          </a:prstGeom>
        </p:spPr>
        <p:txBody>
          <a:bodyPr wrap="square">
            <a:spAutoFit/>
          </a:bodyPr>
          <a:lstStyle/>
          <a:p>
            <a:pPr algn="just"/>
            <a:r>
              <a:rPr lang="en-AU" sz="2500" dirty="0"/>
              <a:t>The expression “</a:t>
            </a:r>
            <a:r>
              <a:rPr lang="en-AU" sz="2500" i="1" dirty="0"/>
              <a:t>habeas corpus</a:t>
            </a:r>
            <a:r>
              <a:rPr lang="en-AU" sz="2500" dirty="0"/>
              <a:t>” is the Latin abbreviation for “</a:t>
            </a:r>
            <a:r>
              <a:rPr lang="en-AU" sz="2500" i="1" dirty="0">
                <a:solidFill>
                  <a:srgbClr val="FFC000"/>
                </a:solidFill>
              </a:rPr>
              <a:t>we command that you have the detainees’ body brought to court</a:t>
            </a:r>
            <a:r>
              <a:rPr lang="en-AU" sz="2500" dirty="0"/>
              <a:t>”. </a:t>
            </a:r>
          </a:p>
          <a:p>
            <a:pPr algn="just"/>
            <a:endParaRPr lang="en-AU" sz="2500" dirty="0"/>
          </a:p>
          <a:p>
            <a:pPr algn="just"/>
            <a:r>
              <a:rPr lang="en-AU" sz="2500" dirty="0"/>
              <a:t>It is a common law writ through which a person could report an unlawful detention or imprisonment to a court: it is addressed to the person who hold a prisoner in custody, ordering the former to bring the body of the latter before the court in order to verify if the detention was unlawful or arbitrary.</a:t>
            </a:r>
          </a:p>
          <a:p>
            <a:pPr algn="just"/>
            <a:endParaRPr lang="en-AU" sz="2500" dirty="0"/>
          </a:p>
          <a:p>
            <a:pPr algn="just"/>
            <a:r>
              <a:rPr lang="en-AU" sz="2500" dirty="0"/>
              <a:t>This method of judicial review of imprisonment has gradually been connected to the concept of </a:t>
            </a:r>
            <a:r>
              <a:rPr lang="en-AU" sz="2500" b="1" i="1" dirty="0">
                <a:solidFill>
                  <a:srgbClr val="FFC000"/>
                </a:solidFill>
              </a:rPr>
              <a:t>due process of law</a:t>
            </a:r>
            <a:r>
              <a:rPr lang="en-AU" sz="2500" dirty="0"/>
              <a:t>, that refers to the right of anyone to a fair and judicial trial before an independent judge.</a:t>
            </a:r>
          </a:p>
        </p:txBody>
      </p:sp>
    </p:spTree>
    <p:extLst>
      <p:ext uri="{BB962C8B-B14F-4D97-AF65-F5344CB8AC3E}">
        <p14:creationId xmlns:p14="http://schemas.microsoft.com/office/powerpoint/2010/main" val="652379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4613" y="991890"/>
            <a:ext cx="4618494" cy="5682492"/>
          </a:xfrm>
        </p:spPr>
      </p:pic>
      <p:sp>
        <p:nvSpPr>
          <p:cNvPr id="5" name="CasellaDiTesto 4"/>
          <p:cNvSpPr txBox="1"/>
          <p:nvPr/>
        </p:nvSpPr>
        <p:spPr>
          <a:xfrm>
            <a:off x="4208340" y="216977"/>
            <a:ext cx="3331040" cy="553998"/>
          </a:xfrm>
          <a:prstGeom prst="rect">
            <a:avLst/>
          </a:prstGeom>
          <a:noFill/>
        </p:spPr>
        <p:txBody>
          <a:bodyPr wrap="none" rtlCol="0">
            <a:spAutoFit/>
          </a:bodyPr>
          <a:lstStyle/>
          <a:p>
            <a:pPr algn="ctr"/>
            <a:r>
              <a:rPr lang="it-IT" sz="3000" dirty="0"/>
              <a:t>SIR EDWARD COKE</a:t>
            </a:r>
          </a:p>
        </p:txBody>
      </p:sp>
    </p:spTree>
    <p:extLst>
      <p:ext uri="{BB962C8B-B14F-4D97-AF65-F5344CB8AC3E}">
        <p14:creationId xmlns:p14="http://schemas.microsoft.com/office/powerpoint/2010/main" val="987281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04502" y="3205565"/>
            <a:ext cx="10233800" cy="3133242"/>
          </a:xfrm>
        </p:spPr>
        <p:txBody>
          <a:bodyPr>
            <a:normAutofit fontScale="92500" lnSpcReduction="20000"/>
          </a:bodyPr>
          <a:lstStyle/>
          <a:p>
            <a:pPr marL="0" indent="0" algn="just">
              <a:buNone/>
            </a:pPr>
            <a:r>
              <a:rPr lang="en-AU" dirty="0"/>
              <a:t>Edward </a:t>
            </a:r>
            <a:r>
              <a:rPr lang="en-AU" b="1" dirty="0">
                <a:solidFill>
                  <a:srgbClr val="FFC000"/>
                </a:solidFill>
              </a:rPr>
              <a:t>Coke</a:t>
            </a:r>
            <a:r>
              <a:rPr lang="en-AU" dirty="0"/>
              <a:t> wrote in </a:t>
            </a:r>
            <a:r>
              <a:rPr lang="en-AU" i="1" dirty="0" err="1"/>
              <a:t>Dr.</a:t>
            </a:r>
            <a:r>
              <a:rPr lang="en-AU" i="1" dirty="0"/>
              <a:t> Bonham’s case </a:t>
            </a:r>
            <a:r>
              <a:rPr lang="en-AU" dirty="0"/>
              <a:t>(1610):</a:t>
            </a:r>
          </a:p>
          <a:p>
            <a:pPr marL="0" indent="0" algn="just">
              <a:buNone/>
            </a:pPr>
            <a:endParaRPr lang="en-AU" dirty="0"/>
          </a:p>
          <a:p>
            <a:pPr marL="0" indent="0" algn="just">
              <a:buNone/>
            </a:pPr>
            <a:r>
              <a:rPr lang="en-AU" i="1" dirty="0"/>
              <a:t>It appears in our book, that in many cases, </a:t>
            </a:r>
            <a:r>
              <a:rPr lang="en-AU" i="1" dirty="0">
                <a:solidFill>
                  <a:srgbClr val="FFC000"/>
                </a:solidFill>
              </a:rPr>
              <a:t>the common law will </a:t>
            </a:r>
            <a:r>
              <a:rPr lang="en-AU" i="1" dirty="0" err="1">
                <a:solidFill>
                  <a:srgbClr val="FFC000"/>
                </a:solidFill>
              </a:rPr>
              <a:t>controul</a:t>
            </a:r>
            <a:r>
              <a:rPr lang="en-AU" i="1" dirty="0">
                <a:solidFill>
                  <a:srgbClr val="FFC000"/>
                </a:solidFill>
              </a:rPr>
              <a:t> the Acts of Parliament</a:t>
            </a:r>
            <a:r>
              <a:rPr lang="en-AU" i="1" dirty="0"/>
              <a:t>, and sometimes adjudge them to be utterly void: for when an Act of Parliament is against common right and reason, or repugnant, or impossible to be performed, the common law will control it, and adjudge such Act to be </a:t>
            </a:r>
            <a:r>
              <a:rPr lang="en-AU" i="1" dirty="0">
                <a:solidFill>
                  <a:srgbClr val="FFC000"/>
                </a:solidFill>
              </a:rPr>
              <a:t>void</a:t>
            </a:r>
            <a:r>
              <a:rPr lang="en-AU" i="1" dirty="0"/>
              <a:t>.</a:t>
            </a:r>
          </a:p>
          <a:p>
            <a:pPr marL="0" indent="0" algn="just">
              <a:buNone/>
            </a:pPr>
            <a:endParaRPr lang="en-AU" dirty="0"/>
          </a:p>
          <a:p>
            <a:pPr marL="0" indent="0" algn="just">
              <a:buNone/>
            </a:pPr>
            <a:r>
              <a:rPr lang="en-AU" dirty="0">
                <a:sym typeface="Wingdings"/>
              </a:rPr>
              <a:t></a:t>
            </a:r>
            <a:r>
              <a:rPr lang="en-AU" dirty="0"/>
              <a:t> The basis of </a:t>
            </a:r>
            <a:r>
              <a:rPr lang="en-AU" dirty="0">
                <a:solidFill>
                  <a:srgbClr val="FFC000"/>
                </a:solidFill>
              </a:rPr>
              <a:t>the judicial review of legislation </a:t>
            </a:r>
          </a:p>
        </p:txBody>
      </p:sp>
      <p:sp>
        <p:nvSpPr>
          <p:cNvPr id="4" name="Segnaposto contenuto 2"/>
          <p:cNvSpPr txBox="1">
            <a:spLocks/>
          </p:cNvSpPr>
          <p:nvPr/>
        </p:nvSpPr>
        <p:spPr>
          <a:xfrm>
            <a:off x="1104502" y="846650"/>
            <a:ext cx="10233800" cy="22194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AU" dirty="0"/>
          </a:p>
          <a:p>
            <a:pPr marL="0" indent="0" algn="just">
              <a:buFont typeface="Arial" panose="020B0604020202020204" pitchFamily="34" charset="0"/>
              <a:buNone/>
            </a:pPr>
            <a:r>
              <a:rPr lang="en-AU" sz="3400" dirty="0"/>
              <a:t>During the XVII century, the judges of courts of Common Law declared the supremacy of the principles of Common Law over the government, recalling the ancient theory of the </a:t>
            </a:r>
            <a:r>
              <a:rPr lang="en-AU" sz="3400" dirty="0">
                <a:solidFill>
                  <a:srgbClr val="FFC000"/>
                </a:solidFill>
              </a:rPr>
              <a:t>rule of law</a:t>
            </a:r>
            <a:r>
              <a:rPr lang="en-AU" sz="3400" dirty="0"/>
              <a:t>, according to which </a:t>
            </a:r>
            <a:r>
              <a:rPr lang="en-AU" sz="3400" dirty="0">
                <a:solidFill>
                  <a:srgbClr val="FFC000"/>
                </a:solidFill>
              </a:rPr>
              <a:t>no power can be exerted beyond what is provided by the law</a:t>
            </a:r>
            <a:r>
              <a:rPr lang="en-AU" sz="3400" dirty="0"/>
              <a:t>.</a:t>
            </a:r>
          </a:p>
        </p:txBody>
      </p:sp>
    </p:spTree>
    <p:extLst>
      <p:ext uri="{BB962C8B-B14F-4D97-AF65-F5344CB8AC3E}">
        <p14:creationId xmlns:p14="http://schemas.microsoft.com/office/powerpoint/2010/main" val="694217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89004" y="1143700"/>
            <a:ext cx="10233800" cy="4962632"/>
          </a:xfrm>
        </p:spPr>
        <p:txBody>
          <a:bodyPr>
            <a:normAutofit fontScale="92500" lnSpcReduction="20000"/>
          </a:bodyPr>
          <a:lstStyle/>
          <a:p>
            <a:pPr marL="0" indent="0" algn="just">
              <a:buNone/>
            </a:pPr>
            <a:r>
              <a:rPr lang="en-AU" dirty="0"/>
              <a:t>Also the Parliament changed in shape, in this period, to counteract the claims for absolute powers by the King.</a:t>
            </a:r>
          </a:p>
          <a:p>
            <a:pPr marL="0" indent="0" algn="just">
              <a:buNone/>
            </a:pPr>
            <a:endParaRPr lang="en-AU" dirty="0"/>
          </a:p>
          <a:p>
            <a:pPr marL="0" indent="0" algn="just">
              <a:buNone/>
            </a:pPr>
            <a:r>
              <a:rPr lang="en-AU" dirty="0">
                <a:solidFill>
                  <a:srgbClr val="FFC000"/>
                </a:solidFill>
              </a:rPr>
              <a:t>PARLIAMENT OF WESTMINSTER</a:t>
            </a:r>
          </a:p>
          <a:p>
            <a:pPr algn="just">
              <a:buFontTx/>
              <a:buChar char="-"/>
            </a:pPr>
            <a:r>
              <a:rPr lang="en-AU" dirty="0"/>
              <a:t>House Lords (</a:t>
            </a:r>
            <a:r>
              <a:rPr lang="en-AU" b="1" i="1" dirty="0"/>
              <a:t>aristocracy &amp; clergy, lifelong tenure</a:t>
            </a:r>
            <a:r>
              <a:rPr lang="en-AU" dirty="0"/>
              <a:t>)</a:t>
            </a:r>
          </a:p>
          <a:p>
            <a:pPr algn="just">
              <a:buFontTx/>
              <a:buChar char="-"/>
            </a:pPr>
            <a:r>
              <a:rPr lang="en-AU" dirty="0"/>
              <a:t>House of Commons (</a:t>
            </a:r>
            <a:r>
              <a:rPr lang="en-AU" b="1" i="1" dirty="0"/>
              <a:t>representative at the local level, linked to the electors by a mandate</a:t>
            </a:r>
            <a:r>
              <a:rPr lang="en-AU" dirty="0"/>
              <a:t>)</a:t>
            </a:r>
          </a:p>
          <a:p>
            <a:pPr algn="just">
              <a:buFontTx/>
              <a:buChar char="-"/>
            </a:pPr>
            <a:endParaRPr lang="en-AU" dirty="0"/>
          </a:p>
          <a:p>
            <a:pPr algn="just">
              <a:buFontTx/>
              <a:buChar char="-"/>
            </a:pPr>
            <a:endParaRPr lang="en-AU" dirty="0"/>
          </a:p>
          <a:p>
            <a:pPr marL="0" indent="0" algn="just">
              <a:buNone/>
            </a:pPr>
            <a:r>
              <a:rPr lang="en-AU" dirty="0">
                <a:solidFill>
                  <a:schemeClr val="tx1"/>
                </a:solidFill>
              </a:rPr>
              <a:t>[</a:t>
            </a:r>
            <a:r>
              <a:rPr lang="en-AU" dirty="0">
                <a:solidFill>
                  <a:srgbClr val="FFC000"/>
                </a:solidFill>
              </a:rPr>
              <a:t>1492</a:t>
            </a:r>
            <a:r>
              <a:rPr lang="en-AU" dirty="0"/>
              <a:t> </a:t>
            </a:r>
            <a:r>
              <a:rPr lang="en-AU" dirty="0">
                <a:sym typeface="Wingdings"/>
              </a:rPr>
              <a:t> new powers for merchant </a:t>
            </a:r>
          </a:p>
          <a:p>
            <a:pPr algn="just">
              <a:buFont typeface="Wingdings" charset="2"/>
              <a:buChar char="à"/>
            </a:pPr>
            <a:r>
              <a:rPr lang="en-AU" dirty="0">
                <a:sym typeface="Wingdings"/>
              </a:rPr>
              <a:t>more flexibility is required to the law </a:t>
            </a:r>
          </a:p>
          <a:p>
            <a:pPr algn="just">
              <a:buFont typeface="Wingdings" charset="2"/>
              <a:buChar char="à"/>
            </a:pPr>
            <a:r>
              <a:rPr lang="en-AU" dirty="0">
                <a:sym typeface="Wingdings"/>
              </a:rPr>
              <a:t> more freedom is asked by the king]</a:t>
            </a:r>
            <a:endParaRPr lang="en-AU" dirty="0"/>
          </a:p>
        </p:txBody>
      </p:sp>
    </p:spTree>
    <p:extLst>
      <p:ext uri="{BB962C8B-B14F-4D97-AF65-F5344CB8AC3E}">
        <p14:creationId xmlns:p14="http://schemas.microsoft.com/office/powerpoint/2010/main" val="621956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712923"/>
            <a:ext cx="10233800" cy="4076054"/>
          </a:xfrm>
        </p:spPr>
        <p:txBody>
          <a:bodyPr>
            <a:normAutofit/>
          </a:bodyPr>
          <a:lstStyle/>
          <a:p>
            <a:pPr marL="0" indent="0" algn="ctr">
              <a:buNone/>
            </a:pPr>
            <a:r>
              <a:rPr lang="en-AU" dirty="0"/>
              <a:t>XVII CENT. ENGLISH REVOLUTIONS</a:t>
            </a:r>
          </a:p>
          <a:p>
            <a:pPr marL="0" indent="0" algn="just">
              <a:buNone/>
            </a:pPr>
            <a:r>
              <a:rPr lang="en-AU" dirty="0"/>
              <a:t>• Civil War (</a:t>
            </a:r>
            <a:r>
              <a:rPr lang="fi-FI" dirty="0">
                <a:solidFill>
                  <a:srgbClr val="FFC000"/>
                </a:solidFill>
              </a:rPr>
              <a:t>1642–1651</a:t>
            </a:r>
            <a:r>
              <a:rPr lang="en-AU" dirty="0"/>
              <a:t>)</a:t>
            </a:r>
          </a:p>
          <a:p>
            <a:pPr algn="just"/>
            <a:r>
              <a:rPr lang="en-AU" dirty="0">
                <a:sym typeface="Wingdings"/>
              </a:rPr>
              <a:t>Republic led by Oliver </a:t>
            </a:r>
            <a:r>
              <a:rPr lang="en-AU" dirty="0">
                <a:solidFill>
                  <a:schemeClr val="tx1"/>
                </a:solidFill>
                <a:sym typeface="Wingdings"/>
              </a:rPr>
              <a:t>Cromwell</a:t>
            </a:r>
            <a:r>
              <a:rPr lang="en-AU" dirty="0">
                <a:solidFill>
                  <a:srgbClr val="FFC000"/>
                </a:solidFill>
                <a:sym typeface="Wingdings"/>
              </a:rPr>
              <a:t> (1649-1659)</a:t>
            </a:r>
            <a:endParaRPr lang="en-AU" dirty="0">
              <a:sym typeface="Wingdings"/>
            </a:endParaRPr>
          </a:p>
          <a:p>
            <a:pPr algn="just">
              <a:buFontTx/>
              <a:buChar char="-"/>
            </a:pPr>
            <a:r>
              <a:rPr lang="en-AU" sz="2000" dirty="0">
                <a:sym typeface="Wingdings"/>
              </a:rPr>
              <a:t>It improved republican thought</a:t>
            </a:r>
          </a:p>
          <a:p>
            <a:pPr algn="just">
              <a:buFontTx/>
              <a:buChar char="-"/>
            </a:pPr>
            <a:r>
              <a:rPr lang="en-AU" sz="2000" dirty="0">
                <a:sym typeface="Wingdings"/>
              </a:rPr>
              <a:t>It broadened the approach of radical movements, believing in the equality of men and proposing a constitution based upon popular sovereignty</a:t>
            </a:r>
          </a:p>
          <a:p>
            <a:pPr algn="just">
              <a:buFontTx/>
              <a:buChar char="-"/>
            </a:pPr>
            <a:endParaRPr lang="en-AU" dirty="0">
              <a:sym typeface="Wingdings"/>
            </a:endParaRPr>
          </a:p>
          <a:p>
            <a:pPr marL="0" indent="0" algn="just">
              <a:buNone/>
            </a:pPr>
            <a:endParaRPr lang="en-AU"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838" y="3429000"/>
            <a:ext cx="6168324" cy="3076413"/>
          </a:xfrm>
          <a:prstGeom prst="rect">
            <a:avLst/>
          </a:prstGeom>
        </p:spPr>
      </p:pic>
    </p:spTree>
    <p:extLst>
      <p:ext uri="{BB962C8B-B14F-4D97-AF65-F5344CB8AC3E}">
        <p14:creationId xmlns:p14="http://schemas.microsoft.com/office/powerpoint/2010/main" val="688510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97491" y="911225"/>
            <a:ext cx="10233800" cy="4351338"/>
          </a:xfrm>
        </p:spPr>
        <p:txBody>
          <a:bodyPr>
            <a:normAutofit fontScale="85000" lnSpcReduction="10000"/>
          </a:bodyPr>
          <a:lstStyle/>
          <a:p>
            <a:pPr marL="0" indent="0" algn="just">
              <a:buNone/>
            </a:pPr>
            <a:r>
              <a:rPr lang="en-AU" dirty="0"/>
              <a:t>• Charles II (1660-1685)</a:t>
            </a:r>
          </a:p>
          <a:p>
            <a:pPr marL="0" indent="0" algn="just">
              <a:buNone/>
            </a:pPr>
            <a:endParaRPr lang="en-AU" dirty="0"/>
          </a:p>
          <a:p>
            <a:pPr algn="just"/>
            <a:r>
              <a:rPr lang="en-AU" dirty="0"/>
              <a:t>James II (1685-1688)</a:t>
            </a:r>
          </a:p>
          <a:p>
            <a:pPr algn="just"/>
            <a:endParaRPr lang="en-AU" dirty="0"/>
          </a:p>
          <a:p>
            <a:pPr algn="just"/>
            <a:r>
              <a:rPr lang="en-AU" dirty="0"/>
              <a:t>Glorious Revolution (</a:t>
            </a:r>
            <a:r>
              <a:rPr lang="en-AU" dirty="0">
                <a:solidFill>
                  <a:srgbClr val="FFC000"/>
                </a:solidFill>
              </a:rPr>
              <a:t>1689</a:t>
            </a:r>
            <a:r>
              <a:rPr lang="en-AU" dirty="0"/>
              <a:t>) </a:t>
            </a:r>
            <a:r>
              <a:rPr lang="en-AU" dirty="0">
                <a:sym typeface="Wingdings"/>
              </a:rPr>
              <a:t> </a:t>
            </a:r>
            <a:r>
              <a:rPr lang="en-AU" dirty="0">
                <a:solidFill>
                  <a:srgbClr val="FFC000"/>
                </a:solidFill>
                <a:sym typeface="Wingdings"/>
              </a:rPr>
              <a:t>Bill of Rights</a:t>
            </a:r>
          </a:p>
          <a:p>
            <a:pPr marL="0" indent="0" algn="just">
              <a:buNone/>
            </a:pPr>
            <a:endParaRPr lang="en-AU" dirty="0">
              <a:sym typeface="Wingdings"/>
            </a:endParaRPr>
          </a:p>
          <a:p>
            <a:pPr algn="just">
              <a:buFontTx/>
              <a:buChar char="-"/>
            </a:pPr>
            <a:r>
              <a:rPr lang="en-AU" sz="2600" dirty="0">
                <a:sym typeface="Wingdings"/>
              </a:rPr>
              <a:t>The Convention Parliament in Jan. 1689 transferred the Crowns of England to William III of Orange, who swore to govern </a:t>
            </a:r>
            <a:r>
              <a:rPr lang="en-AU" sz="2600" dirty="0">
                <a:solidFill>
                  <a:srgbClr val="FFC000"/>
                </a:solidFill>
                <a:sym typeface="Wingdings"/>
              </a:rPr>
              <a:t>according to «</a:t>
            </a:r>
            <a:r>
              <a:rPr lang="en-AU" sz="2600" i="1" dirty="0">
                <a:solidFill>
                  <a:srgbClr val="FFC000"/>
                </a:solidFill>
                <a:sym typeface="Wingdings"/>
              </a:rPr>
              <a:t>the statutes in Parliament agreed on</a:t>
            </a:r>
            <a:r>
              <a:rPr lang="en-AU" sz="2600" dirty="0">
                <a:solidFill>
                  <a:srgbClr val="FFC000"/>
                </a:solidFill>
                <a:sym typeface="Wingdings"/>
              </a:rPr>
              <a:t>»</a:t>
            </a:r>
          </a:p>
          <a:p>
            <a:pPr algn="just">
              <a:buFontTx/>
              <a:buChar char="-"/>
            </a:pPr>
            <a:endParaRPr lang="en-AU" dirty="0">
              <a:solidFill>
                <a:srgbClr val="FFC000"/>
              </a:solidFill>
              <a:sym typeface="Wingdings"/>
            </a:endParaRPr>
          </a:p>
          <a:p>
            <a:pPr marL="0" indent="0" algn="just">
              <a:buNone/>
            </a:pPr>
            <a:r>
              <a:rPr lang="en-AU">
                <a:sym typeface="Wingdings"/>
              </a:rPr>
              <a:t>Beginning </a:t>
            </a:r>
            <a:r>
              <a:rPr lang="en-AU" dirty="0">
                <a:sym typeface="Wingdings"/>
              </a:rPr>
              <a:t>of a </a:t>
            </a:r>
            <a:r>
              <a:rPr lang="en-AU" dirty="0">
                <a:solidFill>
                  <a:srgbClr val="FFC000"/>
                </a:solidFill>
                <a:sym typeface="Wingdings"/>
              </a:rPr>
              <a:t>Constitutional Monarchy</a:t>
            </a:r>
            <a:r>
              <a:rPr lang="en-AU" dirty="0">
                <a:sym typeface="Wingdings"/>
              </a:rPr>
              <a:t>, based on a balance of powers between legislative and executive branches</a:t>
            </a:r>
          </a:p>
        </p:txBody>
      </p:sp>
    </p:spTree>
    <p:extLst>
      <p:ext uri="{BB962C8B-B14F-4D97-AF65-F5344CB8AC3E}">
        <p14:creationId xmlns:p14="http://schemas.microsoft.com/office/powerpoint/2010/main" val="50101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03022" y="337787"/>
            <a:ext cx="10689709" cy="6357481"/>
          </a:xfrm>
        </p:spPr>
        <p:txBody>
          <a:bodyPr>
            <a:normAutofit fontScale="62500" lnSpcReduction="20000"/>
          </a:bodyPr>
          <a:lstStyle/>
          <a:p>
            <a:pPr marL="0" indent="0" algn="just">
              <a:buNone/>
            </a:pPr>
            <a:r>
              <a:rPr lang="en-AU" dirty="0"/>
              <a:t>With the Glorious Revolution a set of </a:t>
            </a:r>
            <a:r>
              <a:rPr lang="en-AU" b="1" dirty="0">
                <a:solidFill>
                  <a:srgbClr val="FFC000"/>
                </a:solidFill>
              </a:rPr>
              <a:t>Parliament’s prerogative </a:t>
            </a:r>
            <a:r>
              <a:rPr lang="en-AU" dirty="0"/>
              <a:t>has been set:</a:t>
            </a:r>
          </a:p>
          <a:p>
            <a:pPr marL="0" indent="0" algn="just">
              <a:buNone/>
            </a:pPr>
            <a:endParaRPr lang="en-AU" dirty="0"/>
          </a:p>
          <a:p>
            <a:pPr algn="just">
              <a:buFontTx/>
              <a:buChar char="-"/>
            </a:pPr>
            <a:r>
              <a:rPr lang="en-AU" dirty="0">
                <a:solidFill>
                  <a:srgbClr val="FFC000"/>
                </a:solidFill>
              </a:rPr>
              <a:t>Regular and free parliament elections</a:t>
            </a:r>
          </a:p>
          <a:p>
            <a:pPr algn="just">
              <a:buFontTx/>
              <a:buChar char="-"/>
            </a:pPr>
            <a:endParaRPr lang="en-AU" dirty="0"/>
          </a:p>
          <a:p>
            <a:pPr algn="just">
              <a:buFontTx/>
              <a:buChar char="-"/>
            </a:pPr>
            <a:r>
              <a:rPr lang="en-AU" dirty="0"/>
              <a:t>The autonomy of the chambers of Parliaments as to the verification of </a:t>
            </a:r>
            <a:r>
              <a:rPr lang="en-AU" dirty="0">
                <a:solidFill>
                  <a:srgbClr val="FFC000"/>
                </a:solidFill>
              </a:rPr>
              <a:t>the results of the elections </a:t>
            </a:r>
            <a:r>
              <a:rPr lang="en-AU" dirty="0"/>
              <a:t>and the validity of the elections of its members</a:t>
            </a:r>
          </a:p>
          <a:p>
            <a:pPr algn="just">
              <a:buFontTx/>
              <a:buChar char="-"/>
            </a:pPr>
            <a:endParaRPr lang="en-AU" dirty="0"/>
          </a:p>
          <a:p>
            <a:pPr algn="just">
              <a:buFontTx/>
              <a:buChar char="-"/>
            </a:pPr>
            <a:r>
              <a:rPr lang="en-AU" dirty="0"/>
              <a:t>The power of each chamber to approve its </a:t>
            </a:r>
            <a:r>
              <a:rPr lang="en-AU" dirty="0">
                <a:solidFill>
                  <a:srgbClr val="FFC000"/>
                </a:solidFill>
              </a:rPr>
              <a:t>internal rules of procedure </a:t>
            </a:r>
            <a:r>
              <a:rPr lang="en-AU" dirty="0"/>
              <a:t>(so-called “standing orders”)</a:t>
            </a:r>
          </a:p>
          <a:p>
            <a:pPr algn="just">
              <a:buFontTx/>
              <a:buChar char="-"/>
            </a:pPr>
            <a:endParaRPr lang="en-AU" dirty="0"/>
          </a:p>
          <a:p>
            <a:pPr algn="just">
              <a:buFontTx/>
              <a:buChar char="-"/>
            </a:pPr>
            <a:r>
              <a:rPr lang="en-AU" dirty="0"/>
              <a:t>The exclusive power to syndicate the acts of its internal bodies (so-called </a:t>
            </a:r>
            <a:r>
              <a:rPr lang="en-AU" i="1" dirty="0" err="1">
                <a:solidFill>
                  <a:srgbClr val="FFC000"/>
                </a:solidFill>
              </a:rPr>
              <a:t>interna</a:t>
            </a:r>
            <a:r>
              <a:rPr lang="en-AU" i="1" dirty="0">
                <a:solidFill>
                  <a:srgbClr val="FFC000"/>
                </a:solidFill>
              </a:rPr>
              <a:t> </a:t>
            </a:r>
            <a:r>
              <a:rPr lang="en-AU" i="1" dirty="0" err="1">
                <a:solidFill>
                  <a:srgbClr val="FFC000"/>
                </a:solidFill>
              </a:rPr>
              <a:t>corporis</a:t>
            </a:r>
            <a:r>
              <a:rPr lang="en-AU" dirty="0"/>
              <a:t>), without any interference from external authorities and powers</a:t>
            </a:r>
          </a:p>
          <a:p>
            <a:pPr algn="just">
              <a:buFontTx/>
              <a:buChar char="-"/>
            </a:pPr>
            <a:endParaRPr lang="en-AU" dirty="0"/>
          </a:p>
          <a:p>
            <a:pPr algn="just">
              <a:buFontTx/>
              <a:buChar char="-"/>
            </a:pPr>
            <a:r>
              <a:rPr lang="en-AU" dirty="0"/>
              <a:t>The </a:t>
            </a:r>
            <a:r>
              <a:rPr lang="en-AU" dirty="0">
                <a:solidFill>
                  <a:srgbClr val="FFC000"/>
                </a:solidFill>
              </a:rPr>
              <a:t>freedom of speech</a:t>
            </a:r>
            <a:r>
              <a:rPr lang="en-AU" dirty="0"/>
              <a:t> of members of Parliament, and the </a:t>
            </a:r>
            <a:r>
              <a:rPr lang="en-AU" dirty="0">
                <a:solidFill>
                  <a:srgbClr val="FFC000"/>
                </a:solidFill>
              </a:rPr>
              <a:t>ban of any impeachmen</a:t>
            </a:r>
            <a:r>
              <a:rPr lang="en-AU" dirty="0"/>
              <a:t>t or questioning of their debates before courts or other places outside of Parliament</a:t>
            </a:r>
          </a:p>
          <a:p>
            <a:pPr algn="just">
              <a:buFontTx/>
              <a:buChar char="-"/>
            </a:pPr>
            <a:endParaRPr lang="en-AU" dirty="0"/>
          </a:p>
          <a:p>
            <a:pPr algn="just">
              <a:buFontTx/>
              <a:buChar char="-"/>
            </a:pPr>
            <a:r>
              <a:rPr lang="en-AU" dirty="0"/>
              <a:t>The prerogative of Parliament </a:t>
            </a:r>
            <a:r>
              <a:rPr lang="en-AU" dirty="0">
                <a:solidFill>
                  <a:srgbClr val="FFC000"/>
                </a:solidFill>
              </a:rPr>
              <a:t>to be held frequently</a:t>
            </a:r>
            <a:r>
              <a:rPr lang="en-AU" dirty="0"/>
              <a:t>, to uphold the laws</a:t>
            </a:r>
          </a:p>
          <a:p>
            <a:pPr algn="just">
              <a:buFontTx/>
              <a:buChar char="-"/>
            </a:pPr>
            <a:endParaRPr lang="en-AU" dirty="0"/>
          </a:p>
          <a:p>
            <a:pPr algn="just">
              <a:buFontTx/>
              <a:buChar char="-"/>
            </a:pPr>
            <a:r>
              <a:rPr lang="en-AU" dirty="0"/>
              <a:t>The unlawfulness of any act of the regal authority intended to suspend, dispense or execute laws without </a:t>
            </a:r>
            <a:r>
              <a:rPr lang="en-AU" dirty="0">
                <a:solidFill>
                  <a:srgbClr val="FFC000"/>
                </a:solidFill>
              </a:rPr>
              <a:t>consent of the Parliament</a:t>
            </a:r>
          </a:p>
          <a:p>
            <a:pPr algn="just">
              <a:buFontTx/>
              <a:buChar char="-"/>
            </a:pPr>
            <a:endParaRPr lang="en-AU" dirty="0"/>
          </a:p>
          <a:p>
            <a:pPr algn="just">
              <a:buFontTx/>
              <a:buChar char="-"/>
            </a:pPr>
            <a:r>
              <a:rPr lang="en-AU" dirty="0"/>
              <a:t>The unlawfulness of the imposition of any </a:t>
            </a:r>
            <a:r>
              <a:rPr lang="en-AU" dirty="0">
                <a:solidFill>
                  <a:srgbClr val="FFC000"/>
                </a:solidFill>
              </a:rPr>
              <a:t>taxes</a:t>
            </a:r>
            <a:r>
              <a:rPr lang="en-AU" dirty="0"/>
              <a:t> by the Crown without the approval of the Parliament</a:t>
            </a:r>
          </a:p>
        </p:txBody>
      </p:sp>
    </p:spTree>
    <p:extLst>
      <p:ext uri="{BB962C8B-B14F-4D97-AF65-F5344CB8AC3E}">
        <p14:creationId xmlns:p14="http://schemas.microsoft.com/office/powerpoint/2010/main" val="200918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407A73-EFA9-C616-AB83-E02BB4F4E1BA}"/>
              </a:ext>
            </a:extLst>
          </p:cNvPr>
          <p:cNvSpPr>
            <a:spLocks noGrp="1"/>
          </p:cNvSpPr>
          <p:nvPr>
            <p:ph type="title"/>
          </p:nvPr>
        </p:nvSpPr>
        <p:spPr/>
        <p:txBody>
          <a:bodyPr>
            <a:noAutofit/>
          </a:bodyPr>
          <a:lstStyle/>
          <a:p>
            <a:pPr algn="ctr"/>
            <a:r>
              <a:rPr lang="es-ES_tradnl" sz="4000" dirty="0" err="1"/>
              <a:t>Déclaration</a:t>
            </a:r>
            <a:r>
              <a:rPr lang="es-ES_tradnl" sz="4000" dirty="0"/>
              <a:t> des </a:t>
            </a:r>
            <a:r>
              <a:rPr lang="es-ES_tradnl" sz="4000" dirty="0" err="1"/>
              <a:t>droits</a:t>
            </a:r>
            <a:r>
              <a:rPr lang="es-ES_tradnl" sz="4000" dirty="0"/>
              <a:t> de </a:t>
            </a:r>
            <a:r>
              <a:rPr lang="es-ES_tradnl" sz="4000" dirty="0" err="1"/>
              <a:t>l’homme</a:t>
            </a:r>
            <a:r>
              <a:rPr lang="es-ES_tradnl" sz="4000" dirty="0"/>
              <a:t> et du </a:t>
            </a:r>
            <a:r>
              <a:rPr lang="es-ES_tradnl" sz="4000" dirty="0" err="1"/>
              <a:t>citoyen</a:t>
            </a:r>
            <a:r>
              <a:rPr lang="es-ES_tradnl" sz="4000" dirty="0"/>
              <a:t> (August 26th, 1789)</a:t>
            </a:r>
          </a:p>
        </p:txBody>
      </p:sp>
      <p:sp>
        <p:nvSpPr>
          <p:cNvPr id="3" name="Segnaposto contenuto 2">
            <a:extLst>
              <a:ext uri="{FF2B5EF4-FFF2-40B4-BE49-F238E27FC236}">
                <a16:creationId xmlns:a16="http://schemas.microsoft.com/office/drawing/2014/main" id="{175D56B9-457E-CD74-C291-13C7617D0237}"/>
              </a:ext>
            </a:extLst>
          </p:cNvPr>
          <p:cNvSpPr>
            <a:spLocks noGrp="1"/>
          </p:cNvSpPr>
          <p:nvPr>
            <p:ph idx="1"/>
          </p:nvPr>
        </p:nvSpPr>
        <p:spPr/>
        <p:txBody>
          <a:bodyPr/>
          <a:lstStyle/>
          <a:p>
            <a:pPr marL="0" indent="0">
              <a:buNone/>
            </a:pPr>
            <a:endParaRPr lang="es-ES_tradnl" dirty="0"/>
          </a:p>
          <a:p>
            <a:pPr marL="0" indent="0" algn="just">
              <a:buNone/>
            </a:pPr>
            <a:r>
              <a:rPr lang="es-ES_tradnl" dirty="0"/>
              <a:t>“</a:t>
            </a:r>
            <a:r>
              <a:rPr lang="es-ES_tradnl" dirty="0" err="1"/>
              <a:t>Toute</a:t>
            </a:r>
            <a:r>
              <a:rPr lang="es-ES_tradnl" dirty="0"/>
              <a:t> </a:t>
            </a:r>
            <a:r>
              <a:rPr lang="es-ES_tradnl" dirty="0" err="1"/>
              <a:t>société</a:t>
            </a:r>
            <a:r>
              <a:rPr lang="es-ES_tradnl" dirty="0"/>
              <a:t> </a:t>
            </a:r>
            <a:r>
              <a:rPr lang="es-ES_tradnl" dirty="0" err="1"/>
              <a:t>dans</a:t>
            </a:r>
            <a:r>
              <a:rPr lang="es-ES_tradnl" dirty="0"/>
              <a:t> </a:t>
            </a:r>
            <a:r>
              <a:rPr lang="es-ES_tradnl" dirty="0" err="1"/>
              <a:t>laquelle</a:t>
            </a:r>
            <a:r>
              <a:rPr lang="es-ES_tradnl" dirty="0"/>
              <a:t> la </a:t>
            </a:r>
            <a:r>
              <a:rPr lang="es-ES_tradnl" dirty="0" err="1"/>
              <a:t>garantie</a:t>
            </a:r>
            <a:r>
              <a:rPr lang="es-ES_tradnl" dirty="0"/>
              <a:t> des </a:t>
            </a:r>
            <a:r>
              <a:rPr lang="es-ES_tradnl" dirty="0" err="1"/>
              <a:t>droits</a:t>
            </a:r>
            <a:r>
              <a:rPr lang="es-ES_tradnl" dirty="0"/>
              <a:t> </a:t>
            </a:r>
            <a:r>
              <a:rPr lang="es-ES_tradnl" dirty="0" err="1"/>
              <a:t>n'est</a:t>
            </a:r>
            <a:r>
              <a:rPr lang="es-ES_tradnl" dirty="0"/>
              <a:t> </a:t>
            </a:r>
            <a:r>
              <a:rPr lang="es-ES_tradnl" dirty="0" err="1"/>
              <a:t>pas</a:t>
            </a:r>
            <a:r>
              <a:rPr lang="es-ES_tradnl" dirty="0"/>
              <a:t> </a:t>
            </a:r>
            <a:r>
              <a:rPr lang="es-ES_tradnl" dirty="0" err="1"/>
              <a:t>assurée</a:t>
            </a:r>
            <a:r>
              <a:rPr lang="es-ES_tradnl" dirty="0"/>
              <a:t>, ni la </a:t>
            </a:r>
            <a:r>
              <a:rPr lang="es-ES_tradnl" dirty="0" err="1"/>
              <a:t>séparation</a:t>
            </a:r>
            <a:r>
              <a:rPr lang="es-ES_tradnl" dirty="0"/>
              <a:t> des </a:t>
            </a:r>
            <a:r>
              <a:rPr lang="es-ES_tradnl" dirty="0" err="1"/>
              <a:t>pouvoirs</a:t>
            </a:r>
            <a:r>
              <a:rPr lang="es-ES_tradnl" dirty="0"/>
              <a:t> </a:t>
            </a:r>
            <a:r>
              <a:rPr lang="es-ES_tradnl" dirty="0" err="1"/>
              <a:t>déterminée</a:t>
            </a:r>
            <a:r>
              <a:rPr lang="es-ES_tradnl" dirty="0"/>
              <a:t>, </a:t>
            </a:r>
            <a:r>
              <a:rPr lang="es-ES_tradnl" b="1" dirty="0" err="1"/>
              <a:t>n'a</a:t>
            </a:r>
            <a:r>
              <a:rPr lang="es-ES_tradnl" b="1" dirty="0"/>
              <a:t> </a:t>
            </a:r>
            <a:r>
              <a:rPr lang="es-ES_tradnl" b="1" dirty="0" err="1"/>
              <a:t>point</a:t>
            </a:r>
            <a:r>
              <a:rPr lang="es-ES_tradnl" b="1" dirty="0"/>
              <a:t> de </a:t>
            </a:r>
            <a:r>
              <a:rPr lang="es-ES_tradnl" b="1" dirty="0" err="1"/>
              <a:t>constitution</a:t>
            </a:r>
            <a:r>
              <a:rPr lang="es-ES_tradnl" dirty="0"/>
              <a:t>.”</a:t>
            </a:r>
          </a:p>
          <a:p>
            <a:pPr marL="0" indent="0" algn="just">
              <a:buNone/>
            </a:pPr>
            <a:endParaRPr lang="es-ES_tradnl" dirty="0"/>
          </a:p>
          <a:p>
            <a:pPr marL="0" indent="0" algn="just">
              <a:buNone/>
            </a:pPr>
            <a:r>
              <a:rPr lang="es-ES_tradnl" b="1" i="1" dirty="0" err="1"/>
              <a:t>Any</a:t>
            </a:r>
            <a:r>
              <a:rPr lang="es-ES_tradnl" b="1" i="1" dirty="0"/>
              <a:t> </a:t>
            </a:r>
            <a:r>
              <a:rPr lang="es-ES_tradnl" b="1" i="1" dirty="0" err="1"/>
              <a:t>society</a:t>
            </a:r>
            <a:r>
              <a:rPr lang="es-ES_tradnl" b="1" i="1" dirty="0"/>
              <a:t> in </a:t>
            </a:r>
            <a:r>
              <a:rPr lang="es-ES_tradnl" b="1" i="1" dirty="0" err="1"/>
              <a:t>which</a:t>
            </a:r>
            <a:r>
              <a:rPr lang="es-ES_tradnl" b="1" i="1" dirty="0"/>
              <a:t> </a:t>
            </a:r>
            <a:r>
              <a:rPr lang="es-ES_tradnl" b="1" i="1" dirty="0" err="1"/>
              <a:t>the</a:t>
            </a:r>
            <a:r>
              <a:rPr lang="es-ES_tradnl" b="1" i="1" dirty="0"/>
              <a:t> </a:t>
            </a:r>
            <a:r>
              <a:rPr lang="es-ES_tradnl" b="1" i="1" dirty="0" err="1"/>
              <a:t>guarantee</a:t>
            </a:r>
            <a:r>
              <a:rPr lang="es-ES_tradnl" b="1" i="1" dirty="0"/>
              <a:t> </a:t>
            </a:r>
            <a:r>
              <a:rPr lang="es-ES_tradnl" b="1" i="1" dirty="0" err="1"/>
              <a:t>of</a:t>
            </a:r>
            <a:r>
              <a:rPr lang="es-ES_tradnl" b="1" i="1" dirty="0"/>
              <a:t> </a:t>
            </a:r>
            <a:r>
              <a:rPr lang="es-ES_tradnl" b="1" i="1" dirty="0" err="1"/>
              <a:t>rights</a:t>
            </a:r>
            <a:r>
              <a:rPr lang="es-ES_tradnl" b="1" i="1" dirty="0"/>
              <a:t> </a:t>
            </a:r>
            <a:r>
              <a:rPr lang="es-ES_tradnl" b="1" i="1" dirty="0" err="1"/>
              <a:t>is</a:t>
            </a:r>
            <a:r>
              <a:rPr lang="es-ES_tradnl" b="1" i="1" dirty="0"/>
              <a:t> </a:t>
            </a:r>
            <a:r>
              <a:rPr lang="es-ES_tradnl" b="1" i="1" dirty="0" err="1"/>
              <a:t>not</a:t>
            </a:r>
            <a:r>
              <a:rPr lang="es-ES_tradnl" b="1" i="1" dirty="0"/>
              <a:t> </a:t>
            </a:r>
            <a:r>
              <a:rPr lang="es-ES_tradnl" b="1" i="1" dirty="0" err="1"/>
              <a:t>assured</a:t>
            </a:r>
            <a:r>
              <a:rPr lang="es-ES_tradnl" b="1" i="1" dirty="0"/>
              <a:t>, </a:t>
            </a:r>
            <a:r>
              <a:rPr lang="es-ES_tradnl" b="1" i="1" dirty="0" err="1"/>
              <a:t>nor</a:t>
            </a:r>
            <a:r>
              <a:rPr lang="es-ES_tradnl" b="1" i="1" dirty="0"/>
              <a:t> </a:t>
            </a:r>
            <a:r>
              <a:rPr lang="es-ES_tradnl" b="1" i="1" dirty="0" err="1"/>
              <a:t>the</a:t>
            </a:r>
            <a:r>
              <a:rPr lang="es-ES_tradnl" b="1" i="1" dirty="0"/>
              <a:t> </a:t>
            </a:r>
            <a:r>
              <a:rPr lang="es-ES_tradnl" b="1" i="1" dirty="0" err="1"/>
              <a:t>separation</a:t>
            </a:r>
            <a:r>
              <a:rPr lang="es-ES_tradnl" b="1" i="1" dirty="0"/>
              <a:t> </a:t>
            </a:r>
            <a:r>
              <a:rPr lang="es-ES_tradnl" b="1" i="1" dirty="0" err="1"/>
              <a:t>of</a:t>
            </a:r>
            <a:r>
              <a:rPr lang="es-ES_tradnl" b="1" i="1" dirty="0"/>
              <a:t> </a:t>
            </a:r>
            <a:r>
              <a:rPr lang="es-ES_tradnl" b="1" i="1" dirty="0" err="1"/>
              <a:t>powers</a:t>
            </a:r>
            <a:r>
              <a:rPr lang="es-ES_tradnl" b="1" i="1" dirty="0"/>
              <a:t> </a:t>
            </a:r>
            <a:r>
              <a:rPr lang="es-ES_tradnl" b="1" i="1" dirty="0" err="1"/>
              <a:t>determined</a:t>
            </a:r>
            <a:r>
              <a:rPr lang="es-ES_tradnl" b="1" i="1" dirty="0"/>
              <a:t>, </a:t>
            </a:r>
            <a:r>
              <a:rPr lang="es-ES_tradnl" b="1" i="1" u="sng" dirty="0"/>
              <a:t>has no </a:t>
            </a:r>
            <a:r>
              <a:rPr lang="es-ES_tradnl" b="1" i="1" u="sng" dirty="0" err="1"/>
              <a:t>constitution</a:t>
            </a:r>
            <a:r>
              <a:rPr lang="es-ES_tradnl" b="1" i="1" dirty="0"/>
              <a:t>.</a:t>
            </a:r>
          </a:p>
          <a:p>
            <a:pPr marL="0" indent="0" algn="just">
              <a:buNone/>
            </a:pPr>
            <a:endParaRPr lang="es-ES_tradnl" b="1" i="1" dirty="0"/>
          </a:p>
          <a:p>
            <a:pPr marL="0" indent="0" algn="ctr">
              <a:buNone/>
            </a:pPr>
            <a:r>
              <a:rPr lang="es-ES_tradnl" b="1" dirty="0">
                <a:solidFill>
                  <a:schemeClr val="accent6"/>
                </a:solidFill>
                <a:sym typeface="Wingdings" pitchFamily="2" charset="2"/>
              </a:rPr>
              <a:t> Prescriptive </a:t>
            </a:r>
            <a:r>
              <a:rPr lang="es-ES_tradnl" b="1" dirty="0" err="1">
                <a:solidFill>
                  <a:schemeClr val="accent6"/>
                </a:solidFill>
                <a:sym typeface="Wingdings" pitchFamily="2" charset="2"/>
              </a:rPr>
              <a:t>Constitutionalism</a:t>
            </a:r>
            <a:r>
              <a:rPr lang="es-ES_tradnl" b="1" dirty="0">
                <a:solidFill>
                  <a:schemeClr val="accent6"/>
                </a:solidFill>
                <a:sym typeface="Wingdings" pitchFamily="2" charset="2"/>
              </a:rPr>
              <a:t> </a:t>
            </a:r>
            <a:endParaRPr lang="es-ES_tradnl" b="1" dirty="0">
              <a:solidFill>
                <a:schemeClr val="accent6"/>
              </a:solidFill>
            </a:endParaRPr>
          </a:p>
        </p:txBody>
      </p:sp>
    </p:spTree>
    <p:extLst>
      <p:ext uri="{BB962C8B-B14F-4D97-AF65-F5344CB8AC3E}">
        <p14:creationId xmlns:p14="http://schemas.microsoft.com/office/powerpoint/2010/main" val="2001501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12" name="Diagramma 11"/>
          <p:cNvGraphicFramePr/>
          <p:nvPr>
            <p:extLst>
              <p:ext uri="{D42A27DB-BD31-4B8C-83A1-F6EECF244321}">
                <p14:modId xmlns:p14="http://schemas.microsoft.com/office/powerpoint/2010/main" val="302151282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ccia destra 12"/>
          <p:cNvSpPr/>
          <p:nvPr/>
        </p:nvSpPr>
        <p:spPr>
          <a:xfrm>
            <a:off x="957943" y="1088570"/>
            <a:ext cx="3556000" cy="1973943"/>
          </a:xfrm>
          <a:prstGeom prst="rightArrow">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English </a:t>
            </a:r>
            <a:r>
              <a:rPr lang="it-IT" sz="2400" dirty="0" err="1"/>
              <a:t>Tradition</a:t>
            </a:r>
            <a:r>
              <a:rPr lang="it-IT" sz="2400" dirty="0"/>
              <a:t> (II)</a:t>
            </a:r>
          </a:p>
        </p:txBody>
      </p:sp>
    </p:spTree>
    <p:extLst>
      <p:ext uri="{BB962C8B-B14F-4D97-AF65-F5344CB8AC3E}">
        <p14:creationId xmlns:p14="http://schemas.microsoft.com/office/powerpoint/2010/main" val="6239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86359" y="573437"/>
            <a:ext cx="9887286" cy="1292662"/>
          </a:xfrm>
          <a:prstGeom prst="rect">
            <a:avLst/>
          </a:prstGeom>
          <a:noFill/>
        </p:spPr>
        <p:txBody>
          <a:bodyPr wrap="square" rtlCol="0">
            <a:spAutoFit/>
          </a:bodyPr>
          <a:lstStyle/>
          <a:p>
            <a:pPr algn="ctr"/>
            <a:r>
              <a:rPr lang="en-AU" sz="3000" b="1" dirty="0">
                <a:solidFill>
                  <a:srgbClr val="FFC000"/>
                </a:solidFill>
              </a:rPr>
              <a:t>HENRY DE BRACTON </a:t>
            </a:r>
          </a:p>
          <a:p>
            <a:pPr algn="ctr"/>
            <a:endParaRPr lang="en-AU" sz="2400" b="1" dirty="0">
              <a:solidFill>
                <a:srgbClr val="FFC000"/>
              </a:solidFill>
            </a:endParaRPr>
          </a:p>
          <a:p>
            <a:pPr algn="ctr"/>
            <a:r>
              <a:rPr lang="en-AU" sz="2400" dirty="0"/>
              <a:t>(</a:t>
            </a:r>
            <a:r>
              <a:rPr lang="en-AU" sz="2400" b="1" i="1" dirty="0"/>
              <a:t>De </a:t>
            </a:r>
            <a:r>
              <a:rPr lang="en-AU" sz="2400" b="1" i="1" dirty="0" err="1"/>
              <a:t>Legibus</a:t>
            </a:r>
            <a:r>
              <a:rPr lang="en-AU" sz="2400" b="1" i="1" dirty="0"/>
              <a:t> et </a:t>
            </a:r>
            <a:r>
              <a:rPr lang="en-AU" sz="2400" b="1" i="1" dirty="0" err="1"/>
              <a:t>Consuetudinibus</a:t>
            </a:r>
            <a:r>
              <a:rPr lang="en-AU" sz="2400" b="1" i="1" dirty="0"/>
              <a:t> </a:t>
            </a:r>
            <a:r>
              <a:rPr lang="en-AU" sz="2400" b="1" i="1" dirty="0" err="1"/>
              <a:t>Angliae</a:t>
            </a:r>
            <a:r>
              <a:rPr lang="en-AU" sz="2400" dirty="0"/>
              <a:t> – XIII century AC)</a:t>
            </a:r>
          </a:p>
        </p:txBody>
      </p:sp>
      <p:sp>
        <p:nvSpPr>
          <p:cNvPr id="3" name="Segnaposto contenuto 2"/>
          <p:cNvSpPr>
            <a:spLocks noGrp="1"/>
          </p:cNvSpPr>
          <p:nvPr>
            <p:ph idx="1"/>
          </p:nvPr>
        </p:nvSpPr>
        <p:spPr>
          <a:xfrm>
            <a:off x="1113102" y="2223218"/>
            <a:ext cx="10233800" cy="4351338"/>
          </a:xfrm>
        </p:spPr>
        <p:txBody>
          <a:bodyPr>
            <a:normAutofit fontScale="92500" lnSpcReduction="20000"/>
          </a:bodyPr>
          <a:lstStyle/>
          <a:p>
            <a:pPr marL="0" indent="0" algn="just">
              <a:buNone/>
            </a:pPr>
            <a:endParaRPr lang="en-AU" dirty="0"/>
          </a:p>
          <a:p>
            <a:pPr marL="0" indent="0" algn="just">
              <a:buNone/>
            </a:pPr>
            <a:r>
              <a:rPr lang="en-AU" dirty="0"/>
              <a:t>• </a:t>
            </a:r>
            <a:r>
              <a:rPr lang="en-AU" dirty="0">
                <a:solidFill>
                  <a:srgbClr val="FFC000"/>
                </a:solidFill>
              </a:rPr>
              <a:t>Gubernaculum</a:t>
            </a:r>
            <a:r>
              <a:rPr lang="en-AU" dirty="0"/>
              <a:t> = the discretionary powers of the King, including administrative powers. </a:t>
            </a:r>
          </a:p>
          <a:p>
            <a:pPr marL="0" indent="0" algn="just">
              <a:buNone/>
            </a:pPr>
            <a:r>
              <a:rPr lang="en-AU" dirty="0"/>
              <a:t>In this sphere the King acted for the good of the country, based only on his discretionary prerogative, and was </a:t>
            </a:r>
            <a:r>
              <a:rPr lang="en-AU" dirty="0">
                <a:solidFill>
                  <a:srgbClr val="FFC000"/>
                </a:solidFill>
              </a:rPr>
              <a:t>not subjected to anyone</a:t>
            </a:r>
            <a:r>
              <a:rPr lang="en-AU" dirty="0"/>
              <a:t>, except to God’s power is absolute (</a:t>
            </a:r>
            <a:r>
              <a:rPr lang="en-AU" i="1" dirty="0"/>
              <a:t>sub Deo</a:t>
            </a:r>
            <a:r>
              <a:rPr lang="en-AU" dirty="0"/>
              <a:t>, but </a:t>
            </a:r>
            <a:r>
              <a:rPr lang="en-AU" i="1" dirty="0"/>
              <a:t>not sub </a:t>
            </a:r>
            <a:r>
              <a:rPr lang="en-AU" i="1" dirty="0" err="1"/>
              <a:t>lege</a:t>
            </a:r>
            <a:r>
              <a:rPr lang="en-AU" dirty="0"/>
              <a:t>).</a:t>
            </a:r>
          </a:p>
          <a:p>
            <a:pPr marL="0" indent="0" algn="just">
              <a:buNone/>
            </a:pPr>
            <a:endParaRPr lang="en-AU" dirty="0"/>
          </a:p>
          <a:p>
            <a:pPr marL="0" indent="0" algn="just">
              <a:buNone/>
            </a:pPr>
            <a:endParaRPr lang="en-AU" dirty="0"/>
          </a:p>
          <a:p>
            <a:pPr marL="0" indent="0" algn="just">
              <a:buNone/>
            </a:pPr>
            <a:r>
              <a:rPr lang="en-AU" dirty="0"/>
              <a:t>• </a:t>
            </a:r>
            <a:r>
              <a:rPr lang="en-AU" dirty="0" err="1">
                <a:solidFill>
                  <a:srgbClr val="FFC000"/>
                </a:solidFill>
              </a:rPr>
              <a:t>Iurisdictio</a:t>
            </a:r>
            <a:r>
              <a:rPr lang="en-AU" dirty="0"/>
              <a:t>  = the power to “ speak the justice” (</a:t>
            </a:r>
            <a:r>
              <a:rPr lang="en-AU" i="1" dirty="0" err="1"/>
              <a:t>iuris</a:t>
            </a:r>
            <a:r>
              <a:rPr lang="en-AU" i="1" dirty="0"/>
              <a:t> </a:t>
            </a:r>
            <a:r>
              <a:rPr lang="en-AU" i="1" dirty="0" err="1"/>
              <a:t>dicere</a:t>
            </a:r>
            <a:r>
              <a:rPr lang="en-AU" dirty="0"/>
              <a:t>) </a:t>
            </a:r>
          </a:p>
          <a:p>
            <a:pPr marL="0" indent="0" algn="just">
              <a:buNone/>
            </a:pPr>
            <a:r>
              <a:rPr lang="en-AU" dirty="0"/>
              <a:t>In this sphere the King was subject to the law. </a:t>
            </a:r>
          </a:p>
          <a:p>
            <a:pPr marL="0" indent="0" algn="just">
              <a:buNone/>
            </a:pPr>
            <a:r>
              <a:rPr lang="en-AU" dirty="0"/>
              <a:t>The </a:t>
            </a:r>
            <a:r>
              <a:rPr lang="en-AU" i="1" dirty="0" err="1"/>
              <a:t>iurisdictio</a:t>
            </a:r>
            <a:r>
              <a:rPr lang="en-AU" i="1" dirty="0"/>
              <a:t> </a:t>
            </a:r>
            <a:r>
              <a:rPr lang="en-AU" dirty="0"/>
              <a:t>is both “internally” limited by the law and it represents a </a:t>
            </a:r>
            <a:r>
              <a:rPr lang="en-AU" dirty="0">
                <a:solidFill>
                  <a:srgbClr val="FFC000"/>
                </a:solidFill>
              </a:rPr>
              <a:t>limit to power</a:t>
            </a:r>
            <a:r>
              <a:rPr lang="en-AU" dirty="0"/>
              <a:t>, subordinating the king to the law. </a:t>
            </a:r>
          </a:p>
        </p:txBody>
      </p:sp>
    </p:spTree>
    <p:extLst>
      <p:ext uri="{BB962C8B-B14F-4D97-AF65-F5344CB8AC3E}">
        <p14:creationId xmlns:p14="http://schemas.microsoft.com/office/powerpoint/2010/main" val="354002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27011" y="526944"/>
            <a:ext cx="10233800" cy="5765368"/>
          </a:xfrm>
        </p:spPr>
        <p:txBody>
          <a:bodyPr>
            <a:normAutofit fontScale="92500" lnSpcReduction="10000"/>
          </a:bodyPr>
          <a:lstStyle/>
          <a:p>
            <a:pPr marL="0" indent="0" algn="ctr">
              <a:buNone/>
            </a:pPr>
            <a:r>
              <a:rPr lang="en-AU" sz="3500" b="1" dirty="0">
                <a:solidFill>
                  <a:srgbClr val="FFC000"/>
                </a:solidFill>
              </a:rPr>
              <a:t>THOMAS HOBBES</a:t>
            </a:r>
            <a:r>
              <a:rPr lang="en-AU" sz="3500" dirty="0"/>
              <a:t> </a:t>
            </a:r>
          </a:p>
          <a:p>
            <a:pPr marL="0" indent="0" algn="ctr">
              <a:buNone/>
            </a:pPr>
            <a:r>
              <a:rPr lang="en-AU" dirty="0"/>
              <a:t>(</a:t>
            </a:r>
            <a:r>
              <a:rPr lang="en-AU" b="1" i="1" dirty="0"/>
              <a:t>The </a:t>
            </a:r>
            <a:r>
              <a:rPr lang="en-AU" b="1" i="1" dirty="0" err="1"/>
              <a:t>Leviatan</a:t>
            </a:r>
            <a:r>
              <a:rPr lang="en-AU" b="1" i="1" dirty="0"/>
              <a:t> </a:t>
            </a:r>
            <a:r>
              <a:rPr lang="en-AU" i="1" dirty="0"/>
              <a:t>–</a:t>
            </a:r>
            <a:r>
              <a:rPr lang="en-AU" b="1" i="1" dirty="0"/>
              <a:t> </a:t>
            </a:r>
            <a:r>
              <a:rPr lang="en-AU" dirty="0"/>
              <a:t>1651)  </a:t>
            </a:r>
          </a:p>
          <a:p>
            <a:pPr marL="0" indent="0" algn="just">
              <a:buNone/>
            </a:pPr>
            <a:endParaRPr lang="en-AU" dirty="0"/>
          </a:p>
          <a:p>
            <a:pPr marL="0" indent="0" algn="just">
              <a:buNone/>
            </a:pPr>
            <a:r>
              <a:rPr lang="en-AU" dirty="0"/>
              <a:t>Assumptions:</a:t>
            </a:r>
          </a:p>
          <a:p>
            <a:pPr marL="0" indent="0" algn="just">
              <a:buNone/>
            </a:pPr>
            <a:endParaRPr lang="en-AU" dirty="0"/>
          </a:p>
          <a:p>
            <a:pPr marL="0" indent="0" algn="just">
              <a:buNone/>
            </a:pPr>
            <a:r>
              <a:rPr lang="en-AU" dirty="0"/>
              <a:t>- Freedom is related to the </a:t>
            </a:r>
            <a:r>
              <a:rPr lang="en-AU" b="1" dirty="0"/>
              <a:t>specific individuals</a:t>
            </a:r>
            <a:r>
              <a:rPr lang="en-AU" dirty="0"/>
              <a:t>, not to the society.</a:t>
            </a:r>
          </a:p>
          <a:p>
            <a:pPr marL="0" indent="0" algn="just">
              <a:buNone/>
            </a:pPr>
            <a:r>
              <a:rPr lang="en-AU" dirty="0"/>
              <a:t>- Man is considered in the </a:t>
            </a:r>
            <a:r>
              <a:rPr lang="en-AU" b="1" dirty="0"/>
              <a:t>state of nature</a:t>
            </a:r>
            <a:r>
              <a:rPr lang="en-AU" dirty="0"/>
              <a:t>, i.e. free from class o corporative links.</a:t>
            </a:r>
          </a:p>
          <a:p>
            <a:pPr marL="0" indent="0" algn="just">
              <a:buNone/>
            </a:pPr>
            <a:r>
              <a:rPr lang="en-AU" dirty="0"/>
              <a:t>- Freedom is understood as freedom from constraints and external oppositions (</a:t>
            </a:r>
            <a:r>
              <a:rPr lang="en-AU" b="1" i="1" dirty="0"/>
              <a:t>negative freedom</a:t>
            </a:r>
            <a:r>
              <a:rPr lang="en-AU" dirty="0"/>
              <a:t>).</a:t>
            </a:r>
          </a:p>
          <a:p>
            <a:pPr marL="0" indent="0" algn="just">
              <a:buNone/>
            </a:pPr>
            <a:r>
              <a:rPr lang="en-AU" dirty="0"/>
              <a:t> </a:t>
            </a:r>
          </a:p>
          <a:p>
            <a:pPr marL="0" indent="0" algn="just">
              <a:buNone/>
            </a:pPr>
            <a:r>
              <a:rPr lang="en-AU" dirty="0"/>
              <a:t>- But the state of nature is state of constant war: </a:t>
            </a:r>
            <a:r>
              <a:rPr lang="en-AU" i="1" dirty="0">
                <a:solidFill>
                  <a:srgbClr val="FFC000"/>
                </a:solidFill>
              </a:rPr>
              <a:t>Bellum omnium contra </a:t>
            </a:r>
            <a:r>
              <a:rPr lang="en-AU" i="1" dirty="0" err="1">
                <a:solidFill>
                  <a:srgbClr val="FFC000"/>
                </a:solidFill>
              </a:rPr>
              <a:t>omnes</a:t>
            </a:r>
            <a:r>
              <a:rPr lang="en-AU" i="1" dirty="0">
                <a:solidFill>
                  <a:srgbClr val="FFC000"/>
                </a:solidFill>
              </a:rPr>
              <a:t> </a:t>
            </a:r>
            <a:r>
              <a:rPr lang="en-AU" dirty="0"/>
              <a:t>(the war of all against all). </a:t>
            </a:r>
          </a:p>
          <a:p>
            <a:pPr marL="0" indent="0" algn="just">
              <a:buNone/>
            </a:pPr>
            <a:endParaRPr lang="en-AU" dirty="0"/>
          </a:p>
        </p:txBody>
      </p:sp>
    </p:spTree>
    <p:extLst>
      <p:ext uri="{BB962C8B-B14F-4D97-AF65-F5344CB8AC3E}">
        <p14:creationId xmlns:p14="http://schemas.microsoft.com/office/powerpoint/2010/main" val="88171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79100" y="353286"/>
            <a:ext cx="10233800" cy="669602"/>
          </a:xfrm>
        </p:spPr>
        <p:txBody>
          <a:bodyPr/>
          <a:lstStyle/>
          <a:p>
            <a:pPr marL="0" indent="0" algn="ctr">
              <a:buNone/>
            </a:pPr>
            <a:r>
              <a:rPr lang="it-IT" i="1" dirty="0" err="1">
                <a:solidFill>
                  <a:srgbClr val="FFC000"/>
                </a:solidFill>
              </a:rPr>
              <a:t>There</a:t>
            </a:r>
            <a:r>
              <a:rPr lang="it-IT" i="1" dirty="0">
                <a:solidFill>
                  <a:srgbClr val="FFC000"/>
                </a:solidFill>
              </a:rPr>
              <a:t> </a:t>
            </a:r>
            <a:r>
              <a:rPr lang="it-IT" i="1" dirty="0" err="1">
                <a:solidFill>
                  <a:srgbClr val="FFC000"/>
                </a:solidFill>
              </a:rPr>
              <a:t>is</a:t>
            </a:r>
            <a:r>
              <a:rPr lang="it-IT" i="1" dirty="0">
                <a:solidFill>
                  <a:srgbClr val="FFC000"/>
                </a:solidFill>
              </a:rPr>
              <a:t> no </a:t>
            </a:r>
            <a:r>
              <a:rPr lang="it-IT" i="1" dirty="0" err="1">
                <a:solidFill>
                  <a:srgbClr val="FFC000"/>
                </a:solidFill>
              </a:rPr>
              <a:t>power</a:t>
            </a:r>
            <a:r>
              <a:rPr lang="it-IT" i="1" dirty="0">
                <a:solidFill>
                  <a:srgbClr val="FFC000"/>
                </a:solidFill>
              </a:rPr>
              <a:t> on </a:t>
            </a:r>
            <a:r>
              <a:rPr lang="it-IT" i="1" dirty="0" err="1">
                <a:solidFill>
                  <a:srgbClr val="FFC000"/>
                </a:solidFill>
              </a:rPr>
              <a:t>earth</a:t>
            </a:r>
            <a:r>
              <a:rPr lang="it-IT" i="1" dirty="0">
                <a:solidFill>
                  <a:srgbClr val="FFC000"/>
                </a:solidFill>
              </a:rPr>
              <a:t> to be </a:t>
            </a:r>
            <a:r>
              <a:rPr lang="it-IT" i="1" dirty="0" err="1">
                <a:solidFill>
                  <a:srgbClr val="FFC000"/>
                </a:solidFill>
              </a:rPr>
              <a:t>compared</a:t>
            </a:r>
            <a:r>
              <a:rPr lang="it-IT" i="1" dirty="0">
                <a:solidFill>
                  <a:srgbClr val="FFC000"/>
                </a:solidFill>
              </a:rPr>
              <a:t> to </a:t>
            </a:r>
            <a:r>
              <a:rPr lang="it-IT" i="1" dirty="0" err="1">
                <a:solidFill>
                  <a:srgbClr val="FFC000"/>
                </a:solidFill>
              </a:rPr>
              <a:t>him</a:t>
            </a:r>
            <a:r>
              <a:rPr lang="it-IT" i="1" dirty="0">
                <a:solidFill>
                  <a:srgbClr val="FFC000"/>
                </a:solidFill>
              </a:rPr>
              <a:t> </a:t>
            </a:r>
            <a:r>
              <a:rPr lang="it-IT" dirty="0"/>
              <a:t>(Job 41 . 24)</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169" y="1456193"/>
            <a:ext cx="5978725" cy="4789623"/>
          </a:xfrm>
          <a:prstGeom prst="rect">
            <a:avLst/>
          </a:prstGeom>
        </p:spPr>
      </p:pic>
    </p:spTree>
    <p:extLst>
      <p:ext uri="{BB962C8B-B14F-4D97-AF65-F5344CB8AC3E}">
        <p14:creationId xmlns:p14="http://schemas.microsoft.com/office/powerpoint/2010/main" val="1562626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4880" y="611215"/>
            <a:ext cx="9996407" cy="5794196"/>
          </a:xfrm>
        </p:spPr>
      </p:pic>
    </p:spTree>
    <p:extLst>
      <p:ext uri="{BB962C8B-B14F-4D97-AF65-F5344CB8AC3E}">
        <p14:creationId xmlns:p14="http://schemas.microsoft.com/office/powerpoint/2010/main" val="1280396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9485" y="604434"/>
            <a:ext cx="10233800" cy="5765369"/>
          </a:xfrm>
        </p:spPr>
        <p:txBody>
          <a:bodyPr>
            <a:normAutofit/>
          </a:bodyPr>
          <a:lstStyle/>
          <a:p>
            <a:pPr marL="0" indent="0" algn="ctr">
              <a:buNone/>
            </a:pPr>
            <a:endParaRPr lang="en-CA" b="1" dirty="0"/>
          </a:p>
          <a:p>
            <a:pPr marL="0" indent="0" algn="ctr">
              <a:buNone/>
            </a:pPr>
            <a:r>
              <a:rPr lang="en-CA" b="1" dirty="0"/>
              <a:t>SOCIAL CONTRACT</a:t>
            </a:r>
          </a:p>
          <a:p>
            <a:pPr marL="0" indent="0" algn="ctr">
              <a:buNone/>
            </a:pPr>
            <a:endParaRPr lang="en-CA" b="1" dirty="0">
              <a:solidFill>
                <a:srgbClr val="FFC000"/>
              </a:solidFill>
              <a:sym typeface="Wingdings"/>
            </a:endParaRPr>
          </a:p>
          <a:p>
            <a:pPr marL="0" indent="0" algn="ctr">
              <a:buNone/>
            </a:pPr>
            <a:r>
              <a:rPr lang="en-CA" b="1" dirty="0">
                <a:solidFill>
                  <a:srgbClr val="FFC000"/>
                </a:solidFill>
                <a:sym typeface="Wingdings"/>
              </a:rPr>
              <a:t>PACTUM UNIONIS</a:t>
            </a:r>
          </a:p>
          <a:p>
            <a:pPr marL="0" indent="0" algn="ctr">
              <a:buNone/>
            </a:pPr>
            <a:endParaRPr lang="en-CA" b="1" dirty="0">
              <a:solidFill>
                <a:srgbClr val="FFC000"/>
              </a:solidFill>
              <a:sym typeface="Wingdings"/>
            </a:endParaRPr>
          </a:p>
          <a:p>
            <a:pPr marL="0" indent="0" algn="ctr">
              <a:buNone/>
            </a:pPr>
            <a:endParaRPr lang="en-CA" b="1" dirty="0">
              <a:solidFill>
                <a:srgbClr val="FFC000"/>
              </a:solidFill>
              <a:sym typeface="Wingdings"/>
            </a:endParaRPr>
          </a:p>
          <a:p>
            <a:pPr marL="0" indent="0" algn="ctr">
              <a:buNone/>
            </a:pPr>
            <a:endParaRPr lang="en-CA" b="1" dirty="0">
              <a:solidFill>
                <a:srgbClr val="FFC000"/>
              </a:solidFill>
              <a:sym typeface="Wingdings"/>
            </a:endParaRPr>
          </a:p>
          <a:p>
            <a:pPr marL="0" indent="0" algn="ctr">
              <a:buNone/>
            </a:pPr>
            <a:r>
              <a:rPr lang="en-CA" b="1" dirty="0">
                <a:solidFill>
                  <a:srgbClr val="FFC000"/>
                </a:solidFill>
                <a:sym typeface="Wingdings"/>
              </a:rPr>
              <a:t>PACTUM SUBIECTIONIS</a:t>
            </a:r>
          </a:p>
          <a:p>
            <a:pPr marL="0" indent="0" algn="just">
              <a:buNone/>
            </a:pPr>
            <a:endParaRPr lang="en-CA" dirty="0">
              <a:sym typeface="Wingdings"/>
            </a:endParaRPr>
          </a:p>
          <a:p>
            <a:pPr marL="0" indent="0" algn="ctr">
              <a:buNone/>
            </a:pPr>
            <a:r>
              <a:rPr lang="en-CA" i="1" dirty="0">
                <a:solidFill>
                  <a:srgbClr val="FFC000"/>
                </a:solidFill>
                <a:sym typeface="Wingdings"/>
              </a:rPr>
              <a:t>sacrifice of freedom</a:t>
            </a:r>
            <a:r>
              <a:rPr lang="en-CA" i="1" dirty="0">
                <a:sym typeface="Wingdings"/>
              </a:rPr>
              <a:t>, in order preserve peace and </a:t>
            </a:r>
            <a:r>
              <a:rPr lang="en-CA" i="1" dirty="0">
                <a:solidFill>
                  <a:srgbClr val="FFC000"/>
                </a:solidFill>
                <a:sym typeface="Wingdings"/>
              </a:rPr>
              <a:t>security</a:t>
            </a:r>
            <a:endParaRPr lang="en-AU" dirty="0"/>
          </a:p>
          <a:p>
            <a:pPr marL="0" indent="0" algn="just">
              <a:buNone/>
            </a:pPr>
            <a:endParaRPr lang="en-CA" dirty="0"/>
          </a:p>
        </p:txBody>
      </p:sp>
      <p:sp>
        <p:nvSpPr>
          <p:cNvPr id="2" name="Freccia giù 1">
            <a:extLst>
              <a:ext uri="{FF2B5EF4-FFF2-40B4-BE49-F238E27FC236}">
                <a16:creationId xmlns:a16="http://schemas.microsoft.com/office/drawing/2014/main" id="{A0DE9DB3-FFA8-4C8C-9807-25CA86716B19}"/>
              </a:ext>
            </a:extLst>
          </p:cNvPr>
          <p:cNvSpPr/>
          <p:nvPr/>
        </p:nvSpPr>
        <p:spPr>
          <a:xfrm>
            <a:off x="6134069" y="2939796"/>
            <a:ext cx="484632" cy="978408"/>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637185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712922"/>
            <a:ext cx="10233800" cy="5464041"/>
          </a:xfrm>
        </p:spPr>
        <p:txBody>
          <a:bodyPr>
            <a:normAutofit/>
          </a:bodyPr>
          <a:lstStyle/>
          <a:p>
            <a:pPr marL="0" indent="0" algn="ctr">
              <a:buNone/>
            </a:pPr>
            <a:r>
              <a:rPr lang="en-AU" sz="3200" b="1" dirty="0">
                <a:solidFill>
                  <a:srgbClr val="FFC000"/>
                </a:solidFill>
              </a:rPr>
              <a:t>JOHN LOCKE </a:t>
            </a:r>
          </a:p>
          <a:p>
            <a:pPr marL="0" indent="0" algn="ctr">
              <a:buNone/>
            </a:pPr>
            <a:r>
              <a:rPr lang="en-AU" dirty="0"/>
              <a:t>(</a:t>
            </a:r>
            <a:r>
              <a:rPr lang="en-AU" b="1" i="1" dirty="0"/>
              <a:t>The Two Treaties on Government </a:t>
            </a:r>
            <a:r>
              <a:rPr lang="en-AU" dirty="0"/>
              <a:t>– 1690)</a:t>
            </a:r>
          </a:p>
          <a:p>
            <a:pPr marL="0" indent="0" algn="just">
              <a:buNone/>
            </a:pPr>
            <a:endParaRPr lang="en-AU"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328" y="1931907"/>
            <a:ext cx="4715144" cy="4715144"/>
          </a:xfrm>
          <a:prstGeom prst="rect">
            <a:avLst/>
          </a:prstGeom>
        </p:spPr>
      </p:pic>
    </p:spTree>
    <p:extLst>
      <p:ext uri="{BB962C8B-B14F-4D97-AF65-F5344CB8AC3E}">
        <p14:creationId xmlns:p14="http://schemas.microsoft.com/office/powerpoint/2010/main" val="67430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270861"/>
            <a:ext cx="10233800" cy="4906102"/>
          </a:xfrm>
        </p:spPr>
        <p:txBody>
          <a:bodyPr>
            <a:normAutofit fontScale="92500" lnSpcReduction="10000"/>
          </a:bodyPr>
          <a:lstStyle/>
          <a:p>
            <a:pPr marL="0" indent="0" algn="just">
              <a:buNone/>
            </a:pPr>
            <a:r>
              <a:rPr lang="en-AU" dirty="0"/>
              <a:t>– An “English” expression of the modern separation of powers doctrine (legislative, executive, federative: </a:t>
            </a:r>
            <a:r>
              <a:rPr lang="en-AU" i="1" dirty="0"/>
              <a:t>and the judiciary</a:t>
            </a:r>
            <a:r>
              <a:rPr lang="en-AU" dirty="0"/>
              <a:t>?)</a:t>
            </a:r>
          </a:p>
          <a:p>
            <a:pPr marL="0" indent="0" algn="just">
              <a:buNone/>
            </a:pPr>
            <a:endParaRPr lang="en-AU" dirty="0"/>
          </a:p>
          <a:p>
            <a:pPr marL="0" indent="0" algn="just">
              <a:buNone/>
            </a:pPr>
            <a:r>
              <a:rPr lang="en-AU" dirty="0"/>
              <a:t>– Men, from a state of nature, shape the state through a </a:t>
            </a:r>
            <a:r>
              <a:rPr lang="en-AU" dirty="0">
                <a:solidFill>
                  <a:srgbClr val="FFC000"/>
                </a:solidFill>
              </a:rPr>
              <a:t>contract</a:t>
            </a:r>
            <a:r>
              <a:rPr lang="en-AU" dirty="0"/>
              <a:t> among themselves </a:t>
            </a:r>
          </a:p>
          <a:p>
            <a:pPr marL="0" indent="0" algn="just">
              <a:buNone/>
            </a:pPr>
            <a:endParaRPr lang="en-AU" dirty="0"/>
          </a:p>
          <a:p>
            <a:pPr algn="just">
              <a:buFontTx/>
              <a:buChar char="-"/>
            </a:pPr>
            <a:r>
              <a:rPr lang="en-AU" dirty="0"/>
              <a:t>But </a:t>
            </a:r>
            <a:r>
              <a:rPr lang="en-AU" dirty="0">
                <a:solidFill>
                  <a:srgbClr val="FFC000"/>
                </a:solidFill>
              </a:rPr>
              <a:t>this contract is not intended to annul the right of people to control government’s behaviour </a:t>
            </a:r>
            <a:r>
              <a:rPr lang="en-AU" dirty="0"/>
              <a:t>and decide the political ends (≠ Hobbes)</a:t>
            </a:r>
          </a:p>
          <a:p>
            <a:pPr algn="just">
              <a:buFontTx/>
              <a:buChar char="-"/>
            </a:pPr>
            <a:endParaRPr lang="en-AU" dirty="0"/>
          </a:p>
          <a:p>
            <a:pPr algn="just">
              <a:buFontTx/>
              <a:buChar char="-"/>
            </a:pPr>
            <a:r>
              <a:rPr lang="en-AU" dirty="0"/>
              <a:t>On the contrary, </a:t>
            </a:r>
            <a:r>
              <a:rPr lang="en-AU" dirty="0">
                <a:solidFill>
                  <a:srgbClr val="FFC000"/>
                </a:solidFill>
              </a:rPr>
              <a:t>the people continue to maintain the power to oversee legitimacy of the acts of the government</a:t>
            </a:r>
            <a:r>
              <a:rPr lang="en-AU" dirty="0"/>
              <a:t> and their consistency with the wellness of the people and the protection of their freedom </a:t>
            </a:r>
          </a:p>
        </p:txBody>
      </p:sp>
    </p:spTree>
    <p:extLst>
      <p:ext uri="{BB962C8B-B14F-4D97-AF65-F5344CB8AC3E}">
        <p14:creationId xmlns:p14="http://schemas.microsoft.com/office/powerpoint/2010/main" val="2080771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58007" y="694248"/>
            <a:ext cx="10233800" cy="5288097"/>
          </a:xfrm>
        </p:spPr>
        <p:txBody>
          <a:bodyPr>
            <a:normAutofit/>
          </a:bodyPr>
          <a:lstStyle/>
          <a:p>
            <a:pPr marL="0" indent="0" algn="just">
              <a:lnSpc>
                <a:spcPct val="100000"/>
              </a:lnSpc>
              <a:spcBef>
                <a:spcPts val="0"/>
              </a:spcBef>
              <a:buNone/>
            </a:pPr>
            <a:r>
              <a:rPr lang="en-AU" i="1" dirty="0">
                <a:solidFill>
                  <a:srgbClr val="FFC000"/>
                </a:solidFill>
              </a:rPr>
              <a:t> </a:t>
            </a:r>
          </a:p>
          <a:p>
            <a:pPr marL="0" indent="0" algn="just">
              <a:lnSpc>
                <a:spcPct val="100000"/>
              </a:lnSpc>
              <a:spcBef>
                <a:spcPts val="0"/>
              </a:spcBef>
              <a:buNone/>
            </a:pPr>
            <a:r>
              <a:rPr lang="en-AU" i="1" dirty="0">
                <a:solidFill>
                  <a:srgbClr val="FFC000"/>
                </a:solidFill>
              </a:rPr>
              <a:t>[…] </a:t>
            </a:r>
            <a:r>
              <a:rPr lang="en-AU" b="1" i="1" dirty="0">
                <a:solidFill>
                  <a:srgbClr val="FFC000"/>
                </a:solidFill>
              </a:rPr>
              <a:t>whoever has </a:t>
            </a:r>
            <a:r>
              <a:rPr lang="en-AU" i="1" dirty="0">
                <a:solidFill>
                  <a:srgbClr val="FFC000"/>
                </a:solidFill>
              </a:rPr>
              <a:t>the legislative or supreme power of any common-wealth, </a:t>
            </a:r>
            <a:r>
              <a:rPr lang="en-AU" b="1" i="1" dirty="0">
                <a:solidFill>
                  <a:srgbClr val="FFC000"/>
                </a:solidFill>
              </a:rPr>
              <a:t>is bound to govern by established standing laws</a:t>
            </a:r>
            <a:r>
              <a:rPr lang="en-AU" i="1" dirty="0">
                <a:solidFill>
                  <a:srgbClr val="FFC000"/>
                </a:solidFill>
              </a:rPr>
              <a:t>, promulgated and known to the people, and not by extemporary decrees; by indifferent and upright judges, who are to decide controversies by those laws; and to employ the force of the community </a:t>
            </a:r>
            <a:r>
              <a:rPr lang="en-AU" b="1" i="1" dirty="0">
                <a:solidFill>
                  <a:srgbClr val="FFC000"/>
                </a:solidFill>
              </a:rPr>
              <a:t>at home </a:t>
            </a:r>
            <a:r>
              <a:rPr lang="en-AU" b="1" dirty="0">
                <a:solidFill>
                  <a:srgbClr val="FFC000"/>
                </a:solidFill>
              </a:rPr>
              <a:t>[</a:t>
            </a:r>
            <a:r>
              <a:rPr lang="en-AU" dirty="0">
                <a:solidFill>
                  <a:schemeClr val="tx1"/>
                </a:solidFill>
              </a:rPr>
              <a:t>executive power</a:t>
            </a:r>
            <a:r>
              <a:rPr lang="en-AU" b="1" dirty="0">
                <a:solidFill>
                  <a:srgbClr val="FFC000"/>
                </a:solidFill>
              </a:rPr>
              <a:t>]</a:t>
            </a:r>
            <a:r>
              <a:rPr lang="en-AU" i="1" dirty="0">
                <a:solidFill>
                  <a:srgbClr val="FFC000"/>
                </a:solidFill>
              </a:rPr>
              <a:t>, only in the execution of such laws, or </a:t>
            </a:r>
            <a:r>
              <a:rPr lang="en-AU" b="1" i="1" dirty="0">
                <a:solidFill>
                  <a:srgbClr val="FFC000"/>
                </a:solidFill>
              </a:rPr>
              <a:t>abroad</a:t>
            </a:r>
            <a:r>
              <a:rPr lang="en-AU" i="1" dirty="0">
                <a:solidFill>
                  <a:srgbClr val="FFC000"/>
                </a:solidFill>
              </a:rPr>
              <a:t> to prevent or redress foreign injuries, and secure the community from inroads and invasion </a:t>
            </a:r>
            <a:r>
              <a:rPr lang="en-AU" dirty="0">
                <a:solidFill>
                  <a:schemeClr val="tx1"/>
                </a:solidFill>
              </a:rPr>
              <a:t>[federative power]</a:t>
            </a:r>
            <a:r>
              <a:rPr lang="en-AU" i="1" dirty="0">
                <a:solidFill>
                  <a:schemeClr val="tx1"/>
                </a:solidFill>
              </a:rPr>
              <a:t>.</a:t>
            </a:r>
            <a:r>
              <a:rPr lang="en-AU" i="1" dirty="0">
                <a:solidFill>
                  <a:srgbClr val="FFC000"/>
                </a:solidFill>
              </a:rPr>
              <a:t> </a:t>
            </a:r>
          </a:p>
          <a:p>
            <a:pPr marL="0" indent="0" algn="just">
              <a:lnSpc>
                <a:spcPct val="100000"/>
              </a:lnSpc>
              <a:spcBef>
                <a:spcPts val="0"/>
              </a:spcBef>
              <a:buNone/>
            </a:pPr>
            <a:endParaRPr lang="en-AU" i="1" dirty="0">
              <a:solidFill>
                <a:srgbClr val="FFC000"/>
              </a:solidFill>
            </a:endParaRPr>
          </a:p>
          <a:p>
            <a:pPr marL="0" indent="0" algn="just">
              <a:lnSpc>
                <a:spcPct val="100000"/>
              </a:lnSpc>
              <a:spcBef>
                <a:spcPts val="0"/>
              </a:spcBef>
              <a:buNone/>
            </a:pPr>
            <a:r>
              <a:rPr lang="en-AU" i="1" dirty="0">
                <a:solidFill>
                  <a:srgbClr val="FFC000"/>
                </a:solidFill>
              </a:rPr>
              <a:t>And all this to be directed </a:t>
            </a:r>
            <a:r>
              <a:rPr lang="en-AU" b="1" i="1" dirty="0">
                <a:solidFill>
                  <a:srgbClr val="FFC000"/>
                </a:solidFill>
              </a:rPr>
              <a:t>to no other end but the peace</a:t>
            </a:r>
            <a:r>
              <a:rPr lang="en-AU" i="1" dirty="0">
                <a:solidFill>
                  <a:srgbClr val="FFC000"/>
                </a:solidFill>
              </a:rPr>
              <a:t>, safety, and public good of the people. [</a:t>
            </a:r>
            <a:r>
              <a:rPr lang="mr-IN" i="1" dirty="0">
                <a:solidFill>
                  <a:srgbClr val="FFC000"/>
                </a:solidFill>
              </a:rPr>
              <a:t>…</a:t>
            </a:r>
            <a:r>
              <a:rPr lang="it-IT" i="1" dirty="0">
                <a:solidFill>
                  <a:srgbClr val="FFC000"/>
                </a:solidFill>
              </a:rPr>
              <a:t>]</a:t>
            </a:r>
            <a:endParaRPr lang="en-AU" i="1" dirty="0">
              <a:solidFill>
                <a:srgbClr val="FFC000"/>
              </a:solidFill>
            </a:endParaRPr>
          </a:p>
        </p:txBody>
      </p:sp>
    </p:spTree>
    <p:extLst>
      <p:ext uri="{BB962C8B-B14F-4D97-AF65-F5344CB8AC3E}">
        <p14:creationId xmlns:p14="http://schemas.microsoft.com/office/powerpoint/2010/main" val="1744522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58007" y="1252187"/>
            <a:ext cx="10233800" cy="4699161"/>
          </a:xfrm>
        </p:spPr>
        <p:txBody>
          <a:bodyPr>
            <a:normAutofit lnSpcReduction="10000"/>
          </a:bodyPr>
          <a:lstStyle/>
          <a:p>
            <a:pPr marL="0" indent="0" algn="just">
              <a:buNone/>
            </a:pPr>
            <a:r>
              <a:rPr lang="en-AU" i="1" dirty="0">
                <a:solidFill>
                  <a:srgbClr val="FFC000"/>
                </a:solidFill>
              </a:rPr>
              <a:t>And where the body of the people, or any single man, is deprived of their right, or is under the exercise of </a:t>
            </a:r>
            <a:r>
              <a:rPr lang="en-AU" b="1" i="1" dirty="0">
                <a:solidFill>
                  <a:srgbClr val="FFC000"/>
                </a:solidFill>
              </a:rPr>
              <a:t>a power without right</a:t>
            </a:r>
            <a:r>
              <a:rPr lang="en-AU" i="1" dirty="0">
                <a:solidFill>
                  <a:srgbClr val="FFC000"/>
                </a:solidFill>
              </a:rPr>
              <a:t>, and have no appeal on earth, then </a:t>
            </a:r>
            <a:r>
              <a:rPr lang="en-AU" b="1" i="1" dirty="0">
                <a:solidFill>
                  <a:srgbClr val="FFC000"/>
                </a:solidFill>
              </a:rPr>
              <a:t>they have a liberty to appeal to heaven</a:t>
            </a:r>
            <a:r>
              <a:rPr lang="en-AU" i="1" dirty="0">
                <a:solidFill>
                  <a:srgbClr val="FFC000"/>
                </a:solidFill>
              </a:rPr>
              <a:t>, whenever they judge the cause of sufficient moment. </a:t>
            </a:r>
          </a:p>
          <a:p>
            <a:pPr marL="0" indent="0" algn="just">
              <a:buNone/>
            </a:pPr>
            <a:endParaRPr lang="en-AU" i="1" dirty="0">
              <a:solidFill>
                <a:srgbClr val="FFC000"/>
              </a:solidFill>
            </a:endParaRPr>
          </a:p>
          <a:p>
            <a:pPr marL="0" indent="0" algn="just">
              <a:buNone/>
            </a:pPr>
            <a:r>
              <a:rPr lang="en-AU" i="1" dirty="0">
                <a:solidFill>
                  <a:srgbClr val="FFC000"/>
                </a:solidFill>
              </a:rPr>
              <a:t>And therefore, though the people cannot be judge, so as to have, by the constitution of that society, any superior power, to determine and give effective sentence in the case; </a:t>
            </a:r>
            <a:r>
              <a:rPr lang="en-AU" b="1" i="1" dirty="0">
                <a:solidFill>
                  <a:srgbClr val="FFC000"/>
                </a:solidFill>
              </a:rPr>
              <a:t>yet</a:t>
            </a:r>
            <a:r>
              <a:rPr lang="en-AU" i="1" dirty="0">
                <a:solidFill>
                  <a:srgbClr val="FFC000"/>
                </a:solidFill>
              </a:rPr>
              <a:t> </a:t>
            </a:r>
            <a:r>
              <a:rPr lang="en-AU" b="1" i="1" dirty="0">
                <a:solidFill>
                  <a:srgbClr val="FFC000"/>
                </a:solidFill>
              </a:rPr>
              <a:t>they have</a:t>
            </a:r>
            <a:r>
              <a:rPr lang="en-AU" i="1" dirty="0">
                <a:solidFill>
                  <a:srgbClr val="FFC000"/>
                </a:solidFill>
              </a:rPr>
              <a:t>, by </a:t>
            </a:r>
            <a:r>
              <a:rPr lang="en-AU" b="1" i="1" u="sng" dirty="0">
                <a:solidFill>
                  <a:srgbClr val="FFC000"/>
                </a:solidFill>
              </a:rPr>
              <a:t>a law antecedent and paramount to all positive laws of men</a:t>
            </a:r>
            <a:r>
              <a:rPr lang="en-AU" i="1" dirty="0">
                <a:solidFill>
                  <a:srgbClr val="FFC000"/>
                </a:solidFill>
              </a:rPr>
              <a:t>, reserved that ultimate determination to themselves which belongs to all mankind, where there lies no appeal on earth, viz. to judge, whether they have just cause to make their appeal to heaven. </a:t>
            </a:r>
          </a:p>
        </p:txBody>
      </p:sp>
    </p:spTree>
    <p:extLst>
      <p:ext uri="{BB962C8B-B14F-4D97-AF65-F5344CB8AC3E}">
        <p14:creationId xmlns:p14="http://schemas.microsoft.com/office/powerpoint/2010/main" val="183179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826652"/>
            <a:ext cx="9144000" cy="1002148"/>
          </a:xfrm>
        </p:spPr>
        <p:txBody>
          <a:bodyPr>
            <a:normAutofit/>
          </a:bodyPr>
          <a:lstStyle/>
          <a:p>
            <a:pPr algn="ctr"/>
            <a:r>
              <a:rPr lang="it-IT" sz="4600" b="1" dirty="0">
                <a:latin typeface="Arial" charset="0"/>
                <a:ea typeface="Arial" charset="0"/>
                <a:cs typeface="Arial" charset="0"/>
              </a:rPr>
              <a:t>ANCIENT CONSTITUTIONALISM</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3" name="CasellaDiTesto 2">
            <a:extLst>
              <a:ext uri="{FF2B5EF4-FFF2-40B4-BE49-F238E27FC236}">
                <a16:creationId xmlns:a16="http://schemas.microsoft.com/office/drawing/2014/main" id="{72F5150C-74D2-0D15-E9E0-4533934CBB7C}"/>
              </a:ext>
            </a:extLst>
          </p:cNvPr>
          <p:cNvSpPr txBox="1"/>
          <p:nvPr/>
        </p:nvSpPr>
        <p:spPr>
          <a:xfrm>
            <a:off x="3913632" y="1679269"/>
            <a:ext cx="6327648" cy="1231106"/>
          </a:xfrm>
          <a:prstGeom prst="rect">
            <a:avLst/>
          </a:prstGeom>
          <a:noFill/>
        </p:spPr>
        <p:txBody>
          <a:bodyPr wrap="square" rtlCol="0">
            <a:spAutoFit/>
          </a:bodyPr>
          <a:lstStyle/>
          <a:p>
            <a:pPr algn="ctr"/>
            <a:r>
              <a:rPr lang="es-ES_tradnl" i="1" dirty="0"/>
              <a:t> </a:t>
            </a:r>
            <a:endParaRPr lang="es-ES_tradnl" sz="2800" i="1" dirty="0"/>
          </a:p>
          <a:p>
            <a:pPr algn="r"/>
            <a:r>
              <a:rPr lang="es-ES_tradnl" sz="2800" dirty="0"/>
              <a:t>“</a:t>
            </a:r>
            <a:r>
              <a:rPr lang="es-ES_tradnl" sz="2800" dirty="0" err="1"/>
              <a:t>Constitutionalism</a:t>
            </a:r>
            <a:r>
              <a:rPr lang="es-ES_tradnl" sz="2800" dirty="0"/>
              <a:t>. </a:t>
            </a:r>
            <a:r>
              <a:rPr lang="es-ES_tradnl" sz="2800" dirty="0" err="1"/>
              <a:t>Ancient</a:t>
            </a:r>
            <a:r>
              <a:rPr lang="es-ES_tradnl" sz="2800" dirty="0"/>
              <a:t> and Modern” </a:t>
            </a:r>
          </a:p>
          <a:p>
            <a:pPr algn="r"/>
            <a:r>
              <a:rPr lang="es-ES_tradnl" sz="2800" dirty="0"/>
              <a:t>(Charles Mc </a:t>
            </a:r>
            <a:r>
              <a:rPr lang="es-ES_tradnl" sz="2800" dirty="0" err="1"/>
              <a:t>Ilwain</a:t>
            </a:r>
            <a:r>
              <a:rPr lang="es-ES_tradnl" sz="2800" dirty="0"/>
              <a:t>, 1940)</a:t>
            </a:r>
            <a:endParaRPr lang="es-ES_tradnl" dirty="0"/>
          </a:p>
        </p:txBody>
      </p:sp>
      <p:pic>
        <p:nvPicPr>
          <p:cNvPr id="6" name="Immagine 5" descr="Immagine che contiene testo, Carattere, arte, libro&#10;&#10;Descrizione generata automaticamente">
            <a:extLst>
              <a:ext uri="{FF2B5EF4-FFF2-40B4-BE49-F238E27FC236}">
                <a16:creationId xmlns:a16="http://schemas.microsoft.com/office/drawing/2014/main" id="{2644A16C-17BC-35BF-ABAF-CC4C4F361E5B}"/>
              </a:ext>
            </a:extLst>
          </p:cNvPr>
          <p:cNvPicPr>
            <a:picLocks noChangeAspect="1"/>
          </p:cNvPicPr>
          <p:nvPr/>
        </p:nvPicPr>
        <p:blipFill>
          <a:blip r:embed="rId3"/>
          <a:stretch>
            <a:fillRect/>
          </a:stretch>
        </p:blipFill>
        <p:spPr>
          <a:xfrm>
            <a:off x="739013" y="2504812"/>
            <a:ext cx="2423414" cy="3858939"/>
          </a:xfrm>
          <a:prstGeom prst="rect">
            <a:avLst/>
          </a:prstGeom>
        </p:spPr>
      </p:pic>
    </p:spTree>
    <p:extLst>
      <p:ext uri="{BB962C8B-B14F-4D97-AF65-F5344CB8AC3E}">
        <p14:creationId xmlns:p14="http://schemas.microsoft.com/office/powerpoint/2010/main" val="2615142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660400"/>
            <a:ext cx="10233800" cy="5516563"/>
          </a:xfrm>
        </p:spPr>
        <p:txBody>
          <a:bodyPr>
            <a:normAutofit/>
          </a:bodyPr>
          <a:lstStyle/>
          <a:p>
            <a:pPr algn="just">
              <a:buFont typeface="Wingdings" charset="2"/>
              <a:buChar char="à"/>
            </a:pPr>
            <a:r>
              <a:rPr lang="en-AU" dirty="0">
                <a:sym typeface="Wingdings"/>
              </a:rPr>
              <a:t> Locke provides a </a:t>
            </a:r>
            <a:r>
              <a:rPr lang="en-AU" b="1" dirty="0">
                <a:sym typeface="Wingdings"/>
              </a:rPr>
              <a:t>synthesis</a:t>
            </a:r>
            <a:r>
              <a:rPr lang="en-AU" dirty="0">
                <a:sym typeface="Wingdings"/>
              </a:rPr>
              <a:t> among: </a:t>
            </a:r>
          </a:p>
          <a:p>
            <a:pPr algn="just">
              <a:buFont typeface="Wingdings" charset="2"/>
              <a:buChar char="à"/>
            </a:pPr>
            <a:endParaRPr lang="en-AU" dirty="0">
              <a:sym typeface="Wingdings"/>
            </a:endParaRPr>
          </a:p>
          <a:p>
            <a:pPr marL="0" indent="0" algn="just">
              <a:buNone/>
            </a:pPr>
            <a:r>
              <a:rPr lang="en-AU" dirty="0">
                <a:sym typeface="Wingdings"/>
              </a:rPr>
              <a:t>- </a:t>
            </a:r>
            <a:r>
              <a:rPr lang="en-AU" dirty="0">
                <a:solidFill>
                  <a:srgbClr val="FFC000"/>
                </a:solidFill>
                <a:sym typeface="Wingdings"/>
              </a:rPr>
              <a:t>contractarianism</a:t>
            </a:r>
            <a:r>
              <a:rPr lang="en-AU" dirty="0">
                <a:sym typeface="Wingdings"/>
              </a:rPr>
              <a:t> (i.e., the idea of a social compact establishing community and political institutions </a:t>
            </a:r>
            <a:r>
              <a:rPr lang="en-AU" b="1" u="sng" dirty="0">
                <a:sym typeface="Wingdings"/>
              </a:rPr>
              <a:t>on the consent </a:t>
            </a:r>
            <a:r>
              <a:rPr lang="en-AU" dirty="0">
                <a:sym typeface="Wingdings"/>
              </a:rPr>
              <a:t>of the people) </a:t>
            </a:r>
          </a:p>
          <a:p>
            <a:pPr algn="just">
              <a:buFont typeface="Wingdings" charset="2"/>
              <a:buChar char="à"/>
            </a:pPr>
            <a:endParaRPr lang="en-AU" dirty="0">
              <a:solidFill>
                <a:schemeClr val="tx1"/>
              </a:solidFill>
              <a:sym typeface="Wingdings"/>
            </a:endParaRPr>
          </a:p>
          <a:p>
            <a:pPr algn="just">
              <a:buFontTx/>
              <a:buChar char="-"/>
            </a:pPr>
            <a:r>
              <a:rPr lang="en-AU" dirty="0" err="1">
                <a:solidFill>
                  <a:srgbClr val="FFC000"/>
                </a:solidFill>
                <a:sym typeface="Wingdings"/>
              </a:rPr>
              <a:t>jusnaturalism</a:t>
            </a:r>
            <a:r>
              <a:rPr lang="en-AU" dirty="0">
                <a:solidFill>
                  <a:srgbClr val="FFC000"/>
                </a:solidFill>
                <a:sym typeface="Wingdings"/>
              </a:rPr>
              <a:t> </a:t>
            </a:r>
            <a:r>
              <a:rPr lang="en-AU" dirty="0">
                <a:sym typeface="Wingdings"/>
              </a:rPr>
              <a:t>(i.e., the idea of a law antecedent and paramount to all positive laws)</a:t>
            </a:r>
          </a:p>
          <a:p>
            <a:pPr algn="just">
              <a:buFontTx/>
              <a:buChar char="-"/>
            </a:pPr>
            <a:endParaRPr lang="en-AU" dirty="0">
              <a:sym typeface="Wingdings"/>
            </a:endParaRPr>
          </a:p>
          <a:p>
            <a:pPr algn="just">
              <a:buFontTx/>
              <a:buChar char="-"/>
            </a:pPr>
            <a:r>
              <a:rPr lang="en-AU" dirty="0">
                <a:sym typeface="Wingdings"/>
              </a:rPr>
              <a:t>modern claim for </a:t>
            </a:r>
            <a:r>
              <a:rPr lang="en-AU" dirty="0">
                <a:solidFill>
                  <a:srgbClr val="FFC000"/>
                </a:solidFill>
                <a:sym typeface="Wingdings"/>
              </a:rPr>
              <a:t>individual liberties </a:t>
            </a:r>
            <a:r>
              <a:rPr lang="en-AU" dirty="0">
                <a:sym typeface="Wingdings"/>
              </a:rPr>
              <a:t>(e.g., </a:t>
            </a:r>
            <a:r>
              <a:rPr lang="en-AU" i="1" dirty="0">
                <a:sym typeface="Wingdings"/>
              </a:rPr>
              <a:t>property</a:t>
            </a:r>
            <a:r>
              <a:rPr lang="en-AU" dirty="0">
                <a:sym typeface="Wingdings"/>
              </a:rPr>
              <a:t>, intended as life, liberty and estate)</a:t>
            </a:r>
            <a:endParaRPr lang="en-AU" dirty="0"/>
          </a:p>
        </p:txBody>
      </p:sp>
    </p:spTree>
    <p:extLst>
      <p:ext uri="{BB962C8B-B14F-4D97-AF65-F5344CB8AC3E}">
        <p14:creationId xmlns:p14="http://schemas.microsoft.com/office/powerpoint/2010/main" val="622779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6" name="Diagramma 5"/>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5090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sp>
        <p:nvSpPr>
          <p:cNvPr id="4" name="Triangolo 3"/>
          <p:cNvSpPr/>
          <p:nvPr/>
        </p:nvSpPr>
        <p:spPr>
          <a:xfrm>
            <a:off x="2933586" y="524660"/>
            <a:ext cx="5418667" cy="5418667"/>
          </a:xfrm>
          <a:prstGeom prst="triangle">
            <a:avLst/>
          </a:prstGeom>
          <a:gradFill flip="none"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s-ES_tradnl"/>
          </a:p>
        </p:txBody>
      </p:sp>
      <p:grpSp>
        <p:nvGrpSpPr>
          <p:cNvPr id="6" name="Gruppo 5"/>
          <p:cNvGrpSpPr/>
          <p:nvPr/>
        </p:nvGrpSpPr>
        <p:grpSpPr>
          <a:xfrm>
            <a:off x="5197244" y="556543"/>
            <a:ext cx="3522133" cy="1282700"/>
            <a:chOff x="3657599" y="544777"/>
            <a:chExt cx="3522133" cy="1282700"/>
          </a:xfrm>
        </p:grpSpPr>
        <p:sp>
          <p:nvSpPr>
            <p:cNvPr id="13" name="Rettangolo arrotondato 12"/>
            <p:cNvSpPr/>
            <p:nvPr/>
          </p:nvSpPr>
          <p:spPr>
            <a:xfrm>
              <a:off x="3657599" y="544777"/>
              <a:ext cx="3522133" cy="1282700"/>
            </a:xfrm>
            <a:prstGeom prst="roundRect">
              <a:avLst/>
            </a:prstGeom>
            <a:blipFill rotWithShape="0">
              <a:blip r:embed="rId3"/>
              <a:tile tx="0" ty="0" sx="100000" sy="100000" flip="none" algn="tl"/>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_tradnl"/>
            </a:p>
          </p:txBody>
        </p:sp>
        <p:sp>
          <p:nvSpPr>
            <p:cNvPr id="14" name="Rettangolo 13"/>
            <p:cNvSpPr/>
            <p:nvPr/>
          </p:nvSpPr>
          <p:spPr>
            <a:xfrm>
              <a:off x="3720215" y="607393"/>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algn="ctr" defTabSz="1822450">
                <a:lnSpc>
                  <a:spcPct val="90000"/>
                </a:lnSpc>
                <a:spcBef>
                  <a:spcPct val="0"/>
                </a:spcBef>
                <a:spcAft>
                  <a:spcPct val="35000"/>
                </a:spcAft>
              </a:pPr>
              <a:endParaRPr lang="it-IT" sz="3200" kern="1200" dirty="0"/>
            </a:p>
            <a:p>
              <a:pPr algn="ctr" defTabSz="1822450">
                <a:lnSpc>
                  <a:spcPct val="90000"/>
                </a:lnSpc>
                <a:spcBef>
                  <a:spcPct val="0"/>
                </a:spcBef>
                <a:spcAft>
                  <a:spcPct val="35000"/>
                </a:spcAft>
              </a:pPr>
              <a:r>
                <a:rPr lang="it-IT" sz="3200" kern="1200" dirty="0"/>
                <a:t>1776: </a:t>
              </a:r>
              <a:r>
                <a:rPr lang="it-IT" sz="3200" kern="1200" dirty="0" err="1"/>
                <a:t>Declaration</a:t>
              </a:r>
              <a:r>
                <a:rPr lang="it-IT" sz="3200" kern="1200" dirty="0"/>
                <a:t> of Independence</a:t>
              </a:r>
            </a:p>
            <a:p>
              <a:pPr lvl="0" algn="ctr" defTabSz="1822450">
                <a:lnSpc>
                  <a:spcPct val="90000"/>
                </a:lnSpc>
                <a:spcBef>
                  <a:spcPct val="0"/>
                </a:spcBef>
                <a:spcAft>
                  <a:spcPct val="35000"/>
                </a:spcAft>
              </a:pPr>
              <a:endParaRPr lang="it-IT" sz="3200" kern="1200" dirty="0"/>
            </a:p>
          </p:txBody>
        </p:sp>
      </p:grpSp>
      <p:grpSp>
        <p:nvGrpSpPr>
          <p:cNvPr id="7" name="Gruppo 6"/>
          <p:cNvGrpSpPr/>
          <p:nvPr/>
        </p:nvGrpSpPr>
        <p:grpSpPr>
          <a:xfrm>
            <a:off x="5262981" y="3469293"/>
            <a:ext cx="3522133" cy="1282700"/>
            <a:chOff x="3657599" y="2898329"/>
            <a:chExt cx="3522133" cy="1282700"/>
          </a:xfrm>
        </p:grpSpPr>
        <p:sp>
          <p:nvSpPr>
            <p:cNvPr id="11" name="Rettangolo arrotondato 10"/>
            <p:cNvSpPr/>
            <p:nvPr/>
          </p:nvSpPr>
          <p:spPr>
            <a:xfrm>
              <a:off x="3657599" y="2898329"/>
              <a:ext cx="3522133" cy="1282700"/>
            </a:xfrm>
            <a:prstGeom prst="roundRect">
              <a:avLst/>
            </a:prstGeom>
            <a:blipFill rotWithShape="0">
              <a:blip r:embed="rId3"/>
              <a:tile tx="0" ty="0" sx="100000" sy="100000" flip="none" algn="tl"/>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_tradnl"/>
            </a:p>
          </p:txBody>
        </p:sp>
        <p:sp>
          <p:nvSpPr>
            <p:cNvPr id="12" name="Rettangolo 11"/>
            <p:cNvSpPr/>
            <p:nvPr/>
          </p:nvSpPr>
          <p:spPr>
            <a:xfrm>
              <a:off x="3720215" y="3023561"/>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it-IT" sz="3200" kern="1200" dirty="0"/>
                <a:t>1</a:t>
              </a:r>
              <a:r>
                <a:rPr lang="it-IT" sz="3200" dirty="0">
                  <a:solidFill>
                    <a:schemeClr val="bg1"/>
                  </a:solidFill>
                </a:rPr>
                <a:t>791: Bill of </a:t>
              </a:r>
              <a:r>
                <a:rPr lang="it-IT" sz="3200" dirty="0" err="1">
                  <a:solidFill>
                    <a:schemeClr val="bg1"/>
                  </a:solidFill>
                </a:rPr>
                <a:t>Rights</a:t>
              </a:r>
              <a:endParaRPr lang="it-IT" sz="3200" kern="1200" dirty="0"/>
            </a:p>
          </p:txBody>
        </p:sp>
      </p:grpSp>
      <p:grpSp>
        <p:nvGrpSpPr>
          <p:cNvPr id="8" name="Gruppo 7"/>
          <p:cNvGrpSpPr/>
          <p:nvPr/>
        </p:nvGrpSpPr>
        <p:grpSpPr>
          <a:xfrm>
            <a:off x="5325597" y="5037328"/>
            <a:ext cx="3522133" cy="1282700"/>
            <a:chOff x="3657599" y="3430852"/>
            <a:chExt cx="3522133" cy="1282700"/>
          </a:xfrm>
        </p:grpSpPr>
        <p:sp>
          <p:nvSpPr>
            <p:cNvPr id="9" name="Rettangolo arrotondato 8"/>
            <p:cNvSpPr/>
            <p:nvPr/>
          </p:nvSpPr>
          <p:spPr>
            <a:xfrm>
              <a:off x="3657599" y="3430852"/>
              <a:ext cx="3522133" cy="1282700"/>
            </a:xfrm>
            <a:prstGeom prst="roundRect">
              <a:avLst/>
            </a:prstGeom>
            <a:blipFill rotWithShape="0">
              <a:blip r:embed="rId3"/>
              <a:tile tx="0" ty="0" sx="100000" sy="100000" flip="none" algn="tl"/>
            </a:blipFill>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_tradnl"/>
            </a:p>
          </p:txBody>
        </p:sp>
        <p:sp>
          <p:nvSpPr>
            <p:cNvPr id="10" name="Rettangolo 9"/>
            <p:cNvSpPr/>
            <p:nvPr/>
          </p:nvSpPr>
          <p:spPr>
            <a:xfrm>
              <a:off x="3720215" y="3493468"/>
              <a:ext cx="3396901" cy="11574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it-IT" sz="3200" kern="1200" dirty="0"/>
                <a:t>1803: Marbury v. Madison</a:t>
              </a:r>
              <a:endParaRPr lang="it-IT" sz="4100" kern="1200" dirty="0"/>
            </a:p>
          </p:txBody>
        </p:sp>
      </p:grpSp>
      <p:sp>
        <p:nvSpPr>
          <p:cNvPr id="15" name="Freccia destra 14"/>
          <p:cNvSpPr/>
          <p:nvPr/>
        </p:nvSpPr>
        <p:spPr>
          <a:xfrm>
            <a:off x="957943" y="1088570"/>
            <a:ext cx="3556000" cy="1973943"/>
          </a:xfrm>
          <a:prstGeom prst="rightArrow">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US </a:t>
            </a:r>
            <a:r>
              <a:rPr lang="it-IT" sz="2400" dirty="0" err="1"/>
              <a:t>Tradition</a:t>
            </a:r>
            <a:r>
              <a:rPr lang="it-IT" sz="2400" dirty="0"/>
              <a:t> (I)</a:t>
            </a:r>
          </a:p>
        </p:txBody>
      </p:sp>
      <p:sp>
        <p:nvSpPr>
          <p:cNvPr id="3" name="Rettangolo arrotondato 2"/>
          <p:cNvSpPr/>
          <p:nvPr/>
        </p:nvSpPr>
        <p:spPr>
          <a:xfrm>
            <a:off x="5197245" y="2075541"/>
            <a:ext cx="3587870" cy="1223363"/>
          </a:xfrm>
          <a:prstGeom prst="round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bg1"/>
                </a:solidFill>
              </a:rPr>
              <a:t>1</a:t>
            </a:r>
            <a:r>
              <a:rPr lang="it-IT" sz="3200" dirty="0">
                <a:solidFill>
                  <a:prstClr val="black">
                    <a:hueOff val="0"/>
                    <a:satOff val="0"/>
                    <a:lumOff val="0"/>
                    <a:alphaOff val="0"/>
                  </a:prstClr>
                </a:solidFill>
              </a:rPr>
              <a:t>787: US </a:t>
            </a:r>
            <a:r>
              <a:rPr lang="it-IT" sz="3200" dirty="0" err="1">
                <a:solidFill>
                  <a:prstClr val="black">
                    <a:hueOff val="0"/>
                    <a:satOff val="0"/>
                    <a:lumOff val="0"/>
                    <a:alphaOff val="0"/>
                  </a:prstClr>
                </a:solidFill>
              </a:rPr>
              <a:t>Constitution</a:t>
            </a:r>
            <a:endParaRPr lang="it-IT" sz="2800" dirty="0">
              <a:solidFill>
                <a:schemeClr val="bg1"/>
              </a:solidFill>
            </a:endParaRPr>
          </a:p>
        </p:txBody>
      </p:sp>
    </p:spTree>
    <p:extLst>
      <p:ext uri="{BB962C8B-B14F-4D97-AF65-F5344CB8AC3E}">
        <p14:creationId xmlns:p14="http://schemas.microsoft.com/office/powerpoint/2010/main" val="1792096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rasporto, natante, nave, dipinto&#10;&#10;Descrizione generata automaticamente">
            <a:extLst>
              <a:ext uri="{FF2B5EF4-FFF2-40B4-BE49-F238E27FC236}">
                <a16:creationId xmlns:a16="http://schemas.microsoft.com/office/drawing/2014/main" id="{6A23C300-F46C-1118-FE8E-936398A5C7C7}"/>
              </a:ext>
            </a:extLst>
          </p:cNvPr>
          <p:cNvPicPr>
            <a:picLocks noGrp="1" noChangeAspect="1"/>
          </p:cNvPicPr>
          <p:nvPr>
            <p:ph idx="4294967295"/>
          </p:nvPr>
        </p:nvPicPr>
        <p:blipFill rotWithShape="1">
          <a:blip r:embed="rId2">
            <a:grayscl/>
          </a:blip>
          <a:srcRect t="26138" b="5886"/>
          <a:stretch/>
        </p:blipFill>
        <p:spPr>
          <a:xfrm>
            <a:off x="20" y="10"/>
            <a:ext cx="12191980" cy="6857990"/>
          </a:xfrm>
          <a:noFill/>
        </p:spPr>
      </p:pic>
      <p:sp>
        <p:nvSpPr>
          <p:cNvPr id="10" name="Date Placeholder 2">
            <a:extLst>
              <a:ext uri="{FF2B5EF4-FFF2-40B4-BE49-F238E27FC236}">
                <a16:creationId xmlns:a16="http://schemas.microsoft.com/office/drawing/2014/main" id="{B8ACBAF1-F152-555A-7330-0F5F671BFE91}"/>
              </a:ext>
            </a:extLst>
          </p:cNvPr>
          <p:cNvSpPr>
            <a:spLocks noGrp="1"/>
          </p:cNvSpPr>
          <p:nvPr>
            <p:ph type="dt" sz="half" idx="10"/>
          </p:nvPr>
        </p:nvSpPr>
        <p:spPr>
          <a:xfrm>
            <a:off x="838200" y="6356350"/>
            <a:ext cx="2743200" cy="365125"/>
          </a:xfrm>
        </p:spPr>
        <p:txBody>
          <a:bodyPr/>
          <a:lstStyle/>
          <a:p>
            <a:pPr>
              <a:spcAft>
                <a:spcPts val="600"/>
              </a:spcAft>
            </a:pPr>
            <a:fld id="{D389F121-9873-4ACB-AA97-46917FCE4F3A}" type="datetime1">
              <a:rPr lang="en-US" smtClean="0">
                <a:solidFill>
                  <a:srgbClr val="FFFFFF"/>
                </a:solidFill>
                <a:effectLst>
                  <a:outerShdw blurRad="50800" dist="38100" dir="2700000" algn="tl" rotWithShape="0">
                    <a:prstClr val="black">
                      <a:alpha val="43000"/>
                    </a:prstClr>
                  </a:outerShdw>
                </a:effectLst>
              </a:rPr>
              <a:pPr>
                <a:spcAft>
                  <a:spcPts val="600"/>
                </a:spcAft>
              </a:pPr>
              <a:t>10/10/24</a:t>
            </a:fld>
            <a:endParaRPr lang="en-US">
              <a:solidFill>
                <a:srgbClr val="FFFFFF"/>
              </a:solidFill>
              <a:effectLst>
                <a:outerShdw blurRad="50800" dist="38100" dir="2700000" algn="tl" rotWithShape="0">
                  <a:prstClr val="black">
                    <a:alpha val="43000"/>
                  </a:prstClr>
                </a:outerShdw>
              </a:effectLst>
            </a:endParaRPr>
          </a:p>
        </p:txBody>
      </p:sp>
      <p:sp>
        <p:nvSpPr>
          <p:cNvPr id="12" name="Footer Placeholder 3">
            <a:extLst>
              <a:ext uri="{FF2B5EF4-FFF2-40B4-BE49-F238E27FC236}">
                <a16:creationId xmlns:a16="http://schemas.microsoft.com/office/drawing/2014/main" id="{B415FF30-7115-CC96-0FD5-5EFB3EC00E28}"/>
              </a:ext>
            </a:extLst>
          </p:cNvPr>
          <p:cNvSpPr>
            <a:spLocks noGrp="1"/>
          </p:cNvSpPr>
          <p:nvPr>
            <p:ph type="ftr" sz="quarter" idx="11"/>
          </p:nvPr>
        </p:nvSpPr>
        <p:spPr>
          <a:xfrm>
            <a:off x="4038600" y="6356350"/>
            <a:ext cx="4114800" cy="365125"/>
          </a:xfrm>
        </p:spPr>
        <p:txBody>
          <a:bodyPr/>
          <a:lstStyle/>
          <a:p>
            <a:pPr>
              <a:spcAft>
                <a:spcPts val="600"/>
              </a:spcAft>
            </a:pPr>
            <a:r>
              <a:rPr lang="en-US">
                <a:solidFill>
                  <a:srgbClr val="FFFFFF"/>
                </a:solidFill>
                <a:effectLst>
                  <a:outerShdw blurRad="50800" dist="38100" dir="2700000" algn="tl" rotWithShape="0">
                    <a:prstClr val="black">
                      <a:alpha val="43000"/>
                    </a:prstClr>
                  </a:outerShdw>
                </a:effectLst>
              </a:rPr>
              <a:t>Sample Footer Text</a:t>
            </a:r>
          </a:p>
        </p:txBody>
      </p:sp>
      <p:sp>
        <p:nvSpPr>
          <p:cNvPr id="14" name="Slide Number Placeholder 4">
            <a:extLst>
              <a:ext uri="{FF2B5EF4-FFF2-40B4-BE49-F238E27FC236}">
                <a16:creationId xmlns:a16="http://schemas.microsoft.com/office/drawing/2014/main" id="{E3D4EAEB-C28F-5272-A3A4-7A2610E0F4E2}"/>
              </a:ext>
            </a:extLst>
          </p:cNvPr>
          <p:cNvSpPr>
            <a:spLocks noGrp="1"/>
          </p:cNvSpPr>
          <p:nvPr>
            <p:ph type="sldNum" sz="quarter" idx="12"/>
          </p:nvPr>
        </p:nvSpPr>
        <p:spPr>
          <a:xfrm>
            <a:off x="8610600" y="6356350"/>
            <a:ext cx="2743200" cy="365125"/>
          </a:xfrm>
        </p:spPr>
        <p:txBody>
          <a:bodyPr/>
          <a:lstStyle/>
          <a:p>
            <a:pPr>
              <a:spcAft>
                <a:spcPts val="600"/>
              </a:spcAft>
            </a:pPr>
            <a:fld id="{3E59737B-AF67-42EE-B20D-05656D79239C}" type="slidenum">
              <a:rPr lang="en-US" smtClean="0">
                <a:solidFill>
                  <a:srgbClr val="FFFFFF"/>
                </a:solidFill>
                <a:effectLst>
                  <a:outerShdw blurRad="50800" dist="38100" dir="2700000" algn="tl" rotWithShape="0">
                    <a:prstClr val="black">
                      <a:alpha val="43000"/>
                    </a:prstClr>
                  </a:outerShdw>
                </a:effectLst>
              </a:rPr>
              <a:pPr>
                <a:spcAft>
                  <a:spcPts val="600"/>
                </a:spcAft>
              </a:pPr>
              <a:t>43</a:t>
            </a:fld>
            <a:endParaRPr lang="en-US">
              <a:solidFill>
                <a:srgbClr val="FFFFFF"/>
              </a:solidFill>
              <a:effectLst>
                <a:outerShdw blurRad="50800" dist="38100" dir="2700000" algn="tl" rotWithShape="0">
                  <a:prstClr val="black">
                    <a:alpha val="43000"/>
                  </a:prstClr>
                </a:outerShdw>
              </a:effectLst>
            </a:endParaRPr>
          </a:p>
        </p:txBody>
      </p:sp>
      <p:sp>
        <p:nvSpPr>
          <p:cNvPr id="6" name="CasellaDiTesto 5">
            <a:extLst>
              <a:ext uri="{FF2B5EF4-FFF2-40B4-BE49-F238E27FC236}">
                <a16:creationId xmlns:a16="http://schemas.microsoft.com/office/drawing/2014/main" id="{90A195EE-AC68-2670-4989-C0ACAEFA785C}"/>
              </a:ext>
            </a:extLst>
          </p:cNvPr>
          <p:cNvSpPr txBox="1"/>
          <p:nvPr/>
        </p:nvSpPr>
        <p:spPr>
          <a:xfrm>
            <a:off x="6271743" y="7736"/>
            <a:ext cx="3477564" cy="369332"/>
          </a:xfrm>
          <a:prstGeom prst="rect">
            <a:avLst/>
          </a:prstGeom>
          <a:noFill/>
        </p:spPr>
        <p:txBody>
          <a:bodyPr wrap="square" rtlCol="0">
            <a:spAutoFit/>
          </a:bodyPr>
          <a:lstStyle/>
          <a:p>
            <a:r>
              <a:rPr lang="es-ES_tradnl" b="1" i="1" dirty="0">
                <a:solidFill>
                  <a:schemeClr val="bg1"/>
                </a:solidFill>
              </a:rPr>
              <a:t>1620 – </a:t>
            </a:r>
            <a:r>
              <a:rPr lang="es-ES_tradnl" b="1" i="1" dirty="0" err="1">
                <a:solidFill>
                  <a:schemeClr val="bg1"/>
                </a:solidFill>
              </a:rPr>
              <a:t>The</a:t>
            </a:r>
            <a:r>
              <a:rPr lang="es-ES_tradnl" b="1" i="1" dirty="0">
                <a:solidFill>
                  <a:schemeClr val="bg1"/>
                </a:solidFill>
              </a:rPr>
              <a:t> </a:t>
            </a:r>
            <a:r>
              <a:rPr lang="es-ES_tradnl" b="1" i="1" dirty="0" err="1">
                <a:solidFill>
                  <a:schemeClr val="bg1"/>
                </a:solidFill>
              </a:rPr>
              <a:t>Pilgrim</a:t>
            </a:r>
            <a:r>
              <a:rPr lang="es-ES_tradnl" b="1" i="1" dirty="0">
                <a:solidFill>
                  <a:schemeClr val="bg1"/>
                </a:solidFill>
              </a:rPr>
              <a:t> </a:t>
            </a:r>
            <a:r>
              <a:rPr lang="es-ES_tradnl" b="1" i="1" dirty="0" err="1">
                <a:solidFill>
                  <a:schemeClr val="bg1"/>
                </a:solidFill>
              </a:rPr>
              <a:t>Fathers</a:t>
            </a:r>
            <a:r>
              <a:rPr lang="es-ES_tradnl" dirty="0">
                <a:solidFill>
                  <a:schemeClr val="bg1"/>
                </a:solidFill>
              </a:rPr>
              <a:t> </a:t>
            </a:r>
          </a:p>
        </p:txBody>
      </p:sp>
    </p:spTree>
    <p:extLst>
      <p:ext uri="{BB962C8B-B14F-4D97-AF65-F5344CB8AC3E}">
        <p14:creationId xmlns:p14="http://schemas.microsoft.com/office/powerpoint/2010/main" val="177700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3505" y="802737"/>
            <a:ext cx="10233800" cy="5055622"/>
          </a:xfrm>
        </p:spPr>
        <p:txBody>
          <a:bodyPr>
            <a:normAutofit lnSpcReduction="10000"/>
          </a:bodyPr>
          <a:lstStyle/>
          <a:p>
            <a:pPr marL="0" indent="0">
              <a:buNone/>
            </a:pPr>
            <a:r>
              <a:rPr lang="en-US" dirty="0"/>
              <a:t>Backgrounds to the Revolution</a:t>
            </a:r>
          </a:p>
          <a:p>
            <a:pPr marL="0" indent="0">
              <a:buNone/>
            </a:pPr>
            <a:endParaRPr lang="en-US" dirty="0"/>
          </a:p>
          <a:p>
            <a:pPr>
              <a:buFontTx/>
              <a:buChar char="-"/>
            </a:pPr>
            <a:r>
              <a:rPr lang="en-US" dirty="0"/>
              <a:t>Colonies administered through a </a:t>
            </a:r>
            <a:r>
              <a:rPr lang="en-US" b="1" dirty="0"/>
              <a:t>governor</a:t>
            </a:r>
            <a:r>
              <a:rPr lang="en-US" dirty="0"/>
              <a:t>, appointed by the king</a:t>
            </a:r>
          </a:p>
          <a:p>
            <a:pPr>
              <a:buFontTx/>
              <a:buChar char="-"/>
            </a:pPr>
            <a:r>
              <a:rPr lang="en-US" dirty="0"/>
              <a:t>Colonies given in </a:t>
            </a:r>
            <a:r>
              <a:rPr lang="en-US" b="1" dirty="0"/>
              <a:t>concession</a:t>
            </a:r>
            <a:r>
              <a:rPr lang="en-US" dirty="0"/>
              <a:t> to private companies and administered by company according to a </a:t>
            </a:r>
            <a:r>
              <a:rPr lang="en-US" dirty="0">
                <a:solidFill>
                  <a:srgbClr val="FFC000"/>
                </a:solidFill>
              </a:rPr>
              <a:t>charter</a:t>
            </a:r>
            <a:r>
              <a:rPr lang="en-US" dirty="0"/>
              <a:t> granted by the king</a:t>
            </a:r>
          </a:p>
          <a:p>
            <a:pPr>
              <a:buFontTx/>
              <a:buChar char="-"/>
            </a:pPr>
            <a:r>
              <a:rPr lang="en-US" dirty="0"/>
              <a:t>Colonies whose land </a:t>
            </a:r>
            <a:r>
              <a:rPr lang="en-US" b="1" dirty="0"/>
              <a:t>belonged</a:t>
            </a:r>
            <a:r>
              <a:rPr lang="en-US" dirty="0"/>
              <a:t> to individual landowners, usually also governors</a:t>
            </a:r>
          </a:p>
          <a:p>
            <a:pPr>
              <a:buFontTx/>
              <a:buChar char="-"/>
            </a:pPr>
            <a:endParaRPr lang="en-AU" dirty="0"/>
          </a:p>
          <a:p>
            <a:pPr marL="0" indent="0">
              <a:buNone/>
            </a:pPr>
            <a:r>
              <a:rPr lang="en-AU" dirty="0"/>
              <a:t>In all the colonies, </a:t>
            </a:r>
            <a:r>
              <a:rPr lang="en-AU" dirty="0">
                <a:solidFill>
                  <a:srgbClr val="FFC000"/>
                </a:solidFill>
              </a:rPr>
              <a:t>self-government</a:t>
            </a:r>
            <a:r>
              <a:rPr lang="en-AU" dirty="0"/>
              <a:t> institutions (such as assemblies) were established </a:t>
            </a:r>
          </a:p>
        </p:txBody>
      </p:sp>
    </p:spTree>
    <p:extLst>
      <p:ext uri="{BB962C8B-B14F-4D97-AF65-F5344CB8AC3E}">
        <p14:creationId xmlns:p14="http://schemas.microsoft.com/office/powerpoint/2010/main" val="1376095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2974" y="1280037"/>
            <a:ext cx="3606853" cy="4351338"/>
          </a:xfrm>
        </p:spPr>
        <p:txBody>
          <a:bodyPr>
            <a:normAutofit/>
          </a:bodyPr>
          <a:lstStyle/>
          <a:p>
            <a:pPr marL="0" indent="0">
              <a:buNone/>
            </a:pPr>
            <a:r>
              <a:rPr lang="it-IT" sz="2000" b="1" dirty="0">
                <a:solidFill>
                  <a:srgbClr val="FFC000"/>
                </a:solidFill>
              </a:rPr>
              <a:t>NO</a:t>
            </a:r>
          </a:p>
          <a:p>
            <a:pPr marL="0" indent="0">
              <a:buNone/>
            </a:pPr>
            <a:r>
              <a:rPr lang="it-IT" sz="2000" b="1" dirty="0">
                <a:solidFill>
                  <a:srgbClr val="FFC000"/>
                </a:solidFill>
              </a:rPr>
              <a:t> TAXATION </a:t>
            </a:r>
          </a:p>
          <a:p>
            <a:pPr marL="0" indent="0">
              <a:buNone/>
            </a:pPr>
            <a:r>
              <a:rPr lang="it-IT" sz="2000" b="1" dirty="0">
                <a:solidFill>
                  <a:srgbClr val="FFC000"/>
                </a:solidFill>
              </a:rPr>
              <a:t>WITHOUT </a:t>
            </a:r>
          </a:p>
          <a:p>
            <a:pPr marL="0" indent="0">
              <a:buNone/>
            </a:pPr>
            <a:r>
              <a:rPr lang="it-IT" sz="2000" b="1" dirty="0">
                <a:solidFill>
                  <a:srgbClr val="FFC000"/>
                </a:solidFill>
              </a:rPr>
              <a:t>REPRESENTATION </a:t>
            </a:r>
          </a:p>
          <a:p>
            <a:pPr marL="0" indent="0">
              <a:buNone/>
            </a:pPr>
            <a:endParaRPr lang="it-IT" sz="2000" b="1" dirty="0">
              <a:solidFill>
                <a:srgbClr val="FFC000"/>
              </a:solidFill>
            </a:endParaRPr>
          </a:p>
          <a:p>
            <a:pPr marL="0" indent="0">
              <a:buNone/>
            </a:pPr>
            <a:endParaRPr lang="it-IT" sz="2000" b="1" dirty="0">
              <a:solidFill>
                <a:srgbClr val="FFC000"/>
              </a:solidFill>
            </a:endParaRPr>
          </a:p>
          <a:p>
            <a:pPr marL="0" indent="0">
              <a:buNone/>
            </a:pPr>
            <a:r>
              <a:rPr lang="it-IT" sz="2000" dirty="0">
                <a:gradFill>
                  <a:gsLst>
                    <a:gs pos="34000">
                      <a:srgbClr val="EDEDED"/>
                    </a:gs>
                    <a:gs pos="0">
                      <a:srgbClr val="BFBFBF"/>
                    </a:gs>
                    <a:gs pos="100000">
                      <a:srgbClr val="FFFFFF"/>
                    </a:gs>
                  </a:gsLst>
                  <a:lin ang="4800000" scaled="0"/>
                </a:gradFill>
              </a:rPr>
              <a:t>1773, </a:t>
            </a:r>
            <a:r>
              <a:rPr lang="it-IT" sz="2000" dirty="0" err="1">
                <a:gradFill>
                  <a:gsLst>
                    <a:gs pos="34000">
                      <a:srgbClr val="EDEDED"/>
                    </a:gs>
                    <a:gs pos="0">
                      <a:srgbClr val="BFBFBF"/>
                    </a:gs>
                    <a:gs pos="100000">
                      <a:srgbClr val="FFFFFF"/>
                    </a:gs>
                  </a:gsLst>
                  <a:lin ang="4800000" scaled="0"/>
                </a:gradFill>
              </a:rPr>
              <a:t>December</a:t>
            </a:r>
            <a:r>
              <a:rPr lang="it-IT" sz="2000" dirty="0">
                <a:gradFill>
                  <a:gsLst>
                    <a:gs pos="34000">
                      <a:srgbClr val="EDEDED"/>
                    </a:gs>
                    <a:gs pos="0">
                      <a:srgbClr val="BFBFBF"/>
                    </a:gs>
                    <a:gs pos="100000">
                      <a:srgbClr val="FFFFFF"/>
                    </a:gs>
                  </a:gsLst>
                  <a:lin ang="4800000" scaled="0"/>
                </a:gradFill>
              </a:rPr>
              <a:t> 16 </a:t>
            </a:r>
          </a:p>
          <a:p>
            <a:pPr marL="0" indent="0">
              <a:buNone/>
            </a:pPr>
            <a:endParaRPr lang="it-IT" sz="2000" dirty="0">
              <a:gradFill>
                <a:gsLst>
                  <a:gs pos="34000">
                    <a:srgbClr val="EDEDED"/>
                  </a:gs>
                  <a:gs pos="0">
                    <a:srgbClr val="BFBFBF"/>
                  </a:gs>
                  <a:gs pos="100000">
                    <a:srgbClr val="FFFFFF"/>
                  </a:gs>
                </a:gsLst>
                <a:lin ang="4800000" scaled="0"/>
              </a:gradFill>
            </a:endParaRPr>
          </a:p>
          <a:p>
            <a:pPr marL="0" indent="0">
              <a:buNone/>
            </a:pPr>
            <a:r>
              <a:rPr lang="it-IT" sz="2000" b="1" i="1" dirty="0">
                <a:gradFill>
                  <a:gsLst>
                    <a:gs pos="34000">
                      <a:srgbClr val="EDEDED"/>
                    </a:gs>
                    <a:gs pos="0">
                      <a:srgbClr val="BFBFBF"/>
                    </a:gs>
                    <a:gs pos="100000">
                      <a:srgbClr val="FFFFFF"/>
                    </a:gs>
                  </a:gsLst>
                  <a:lin ang="4800000" scaled="0"/>
                </a:gradFill>
              </a:rPr>
              <a:t>Boston Tea Party</a:t>
            </a:r>
          </a:p>
          <a:p>
            <a:pPr marL="0" indent="0">
              <a:buNone/>
            </a:pPr>
            <a:endParaRPr lang="it-IT" sz="2000" b="1" dirty="0">
              <a:solidFill>
                <a:srgbClr val="FFC000"/>
              </a:solidFill>
            </a:endParaRPr>
          </a:p>
          <a:p>
            <a:pPr>
              <a:buFont typeface="Wingdings" pitchFamily="2" charset="2"/>
              <a:buChar char="è"/>
            </a:pPr>
            <a:endParaRPr lang="it-IT" sz="2000" dirty="0">
              <a:gradFill>
                <a:gsLst>
                  <a:gs pos="34000">
                    <a:srgbClr val="EDEDED"/>
                  </a:gs>
                  <a:gs pos="0">
                    <a:srgbClr val="BFBFBF"/>
                  </a:gs>
                  <a:gs pos="100000">
                    <a:srgbClr val="FFFFFF"/>
                  </a:gs>
                </a:gsLst>
                <a:lin ang="4800000" scaled="0"/>
              </a:gradFill>
            </a:endParaRPr>
          </a:p>
        </p:txBody>
      </p:sp>
      <p:pic>
        <p:nvPicPr>
          <p:cNvPr id="4" name="Immagine 3" descr="Immagine che contiene aria aperta, trasporto, natante, nave&#10;&#10;Descrizione generata automaticamente">
            <a:extLst>
              <a:ext uri="{FF2B5EF4-FFF2-40B4-BE49-F238E27FC236}">
                <a16:creationId xmlns:a16="http://schemas.microsoft.com/office/drawing/2014/main" id="{318EB19B-30D7-9269-5543-C84B8E20450A}"/>
              </a:ext>
            </a:extLst>
          </p:cNvPr>
          <p:cNvPicPr>
            <a:picLocks noChangeAspect="1"/>
          </p:cNvPicPr>
          <p:nvPr/>
        </p:nvPicPr>
        <p:blipFill>
          <a:blip r:embed="rId2"/>
          <a:stretch>
            <a:fillRect/>
          </a:stretch>
        </p:blipFill>
        <p:spPr>
          <a:xfrm>
            <a:off x="5274539" y="1280037"/>
            <a:ext cx="6314487" cy="4297925"/>
          </a:xfrm>
          <a:prstGeom prst="rect">
            <a:avLst/>
          </a:prstGeom>
          <a:noFill/>
        </p:spPr>
      </p:pic>
    </p:spTree>
    <p:extLst>
      <p:ext uri="{BB962C8B-B14F-4D97-AF65-F5344CB8AC3E}">
        <p14:creationId xmlns:p14="http://schemas.microsoft.com/office/powerpoint/2010/main" val="198806599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788298556"/>
              </p:ext>
            </p:extLst>
          </p:nvPr>
        </p:nvGraphicFramePr>
        <p:xfrm>
          <a:off x="395416" y="49428"/>
          <a:ext cx="9255211" cy="6499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1198506" y="3655982"/>
            <a:ext cx="7649029" cy="2893100"/>
          </a:xfrm>
          <a:prstGeom prst="rect">
            <a:avLst/>
          </a:prstGeom>
          <a:noFill/>
        </p:spPr>
        <p:txBody>
          <a:bodyPr wrap="square" rtlCol="0">
            <a:spAutoFit/>
          </a:bodyPr>
          <a:lstStyle/>
          <a:p>
            <a:pPr algn="ctr"/>
            <a:r>
              <a:rPr lang="it-IT" sz="2600" i="1" dirty="0" err="1"/>
              <a:t>We</a:t>
            </a:r>
            <a:r>
              <a:rPr lang="it-IT" sz="2600" i="1" dirty="0"/>
              <a:t> </a:t>
            </a:r>
            <a:r>
              <a:rPr lang="it-IT" sz="2600" i="1" dirty="0" err="1"/>
              <a:t>hold</a:t>
            </a:r>
            <a:r>
              <a:rPr lang="it-IT" sz="2600" i="1" dirty="0"/>
              <a:t> </a:t>
            </a:r>
            <a:r>
              <a:rPr lang="it-IT" sz="2600" i="1" dirty="0" err="1"/>
              <a:t>these</a:t>
            </a:r>
            <a:r>
              <a:rPr lang="it-IT" sz="2600" i="1" dirty="0"/>
              <a:t> </a:t>
            </a:r>
            <a:r>
              <a:rPr lang="it-IT" sz="2600" i="1" dirty="0" err="1"/>
              <a:t>truths</a:t>
            </a:r>
            <a:r>
              <a:rPr lang="it-IT" sz="2600" i="1" dirty="0"/>
              <a:t> to be </a:t>
            </a:r>
            <a:r>
              <a:rPr lang="it-IT" sz="2600" b="1" i="1" dirty="0"/>
              <a:t>self-</a:t>
            </a:r>
            <a:r>
              <a:rPr lang="it-IT" sz="2600" b="1" i="1" dirty="0" err="1"/>
              <a:t>evident</a:t>
            </a:r>
            <a:r>
              <a:rPr lang="it-IT" sz="2600" i="1" dirty="0"/>
              <a:t>, </a:t>
            </a:r>
            <a:r>
              <a:rPr lang="it-IT" sz="2600" i="1" dirty="0" err="1"/>
              <a:t>that</a:t>
            </a:r>
            <a:r>
              <a:rPr lang="it-IT" sz="2600" i="1" dirty="0"/>
              <a:t> </a:t>
            </a:r>
            <a:r>
              <a:rPr lang="it-IT" sz="2600" i="1" dirty="0" err="1"/>
              <a:t>all</a:t>
            </a:r>
            <a:r>
              <a:rPr lang="it-IT" sz="2600" i="1" dirty="0"/>
              <a:t> men are </a:t>
            </a:r>
            <a:r>
              <a:rPr lang="it-IT" sz="2600" i="1" dirty="0" err="1"/>
              <a:t>created</a:t>
            </a:r>
            <a:r>
              <a:rPr lang="it-IT" sz="2600" i="1" dirty="0"/>
              <a:t> </a:t>
            </a:r>
            <a:r>
              <a:rPr lang="it-IT" sz="2600" i="1" dirty="0" err="1"/>
              <a:t>equal</a:t>
            </a:r>
            <a:r>
              <a:rPr lang="it-IT" sz="2600" i="1" dirty="0"/>
              <a:t>, </a:t>
            </a:r>
            <a:r>
              <a:rPr lang="it-IT" sz="2600" i="1" dirty="0" err="1"/>
              <a:t>that</a:t>
            </a:r>
            <a:r>
              <a:rPr lang="it-IT" sz="2600" i="1" dirty="0"/>
              <a:t> </a:t>
            </a:r>
            <a:r>
              <a:rPr lang="it-IT" sz="2600" i="1" dirty="0" err="1"/>
              <a:t>they</a:t>
            </a:r>
            <a:r>
              <a:rPr lang="it-IT" sz="2600" i="1" dirty="0"/>
              <a:t> are </a:t>
            </a:r>
            <a:r>
              <a:rPr lang="it-IT" sz="2600" i="1" dirty="0" err="1"/>
              <a:t>endowed</a:t>
            </a:r>
            <a:r>
              <a:rPr lang="it-IT" sz="2600" i="1" dirty="0"/>
              <a:t> by </a:t>
            </a:r>
            <a:r>
              <a:rPr lang="it-IT" sz="2600" i="1" dirty="0" err="1"/>
              <a:t>their</a:t>
            </a:r>
            <a:r>
              <a:rPr lang="it-IT" sz="2600" i="1" dirty="0"/>
              <a:t> Creator with </a:t>
            </a:r>
            <a:r>
              <a:rPr lang="it-IT" sz="2600" i="1" dirty="0" err="1"/>
              <a:t>certain</a:t>
            </a:r>
            <a:r>
              <a:rPr lang="it-IT" sz="2600" i="1" dirty="0"/>
              <a:t> </a:t>
            </a:r>
            <a:r>
              <a:rPr lang="it-IT" sz="2600" i="1" dirty="0" err="1"/>
              <a:t>unalienable</a:t>
            </a:r>
            <a:r>
              <a:rPr lang="it-IT" sz="2600" i="1" dirty="0"/>
              <a:t> </a:t>
            </a:r>
            <a:r>
              <a:rPr lang="it-IT" sz="2600" i="1" dirty="0" err="1"/>
              <a:t>Rights</a:t>
            </a:r>
            <a:r>
              <a:rPr lang="it-IT" sz="2600" i="1" dirty="0"/>
              <a:t>, </a:t>
            </a:r>
            <a:r>
              <a:rPr lang="it-IT" sz="2600" i="1" dirty="0" err="1"/>
              <a:t>that</a:t>
            </a:r>
            <a:r>
              <a:rPr lang="it-IT" sz="2600" i="1" dirty="0"/>
              <a:t> </a:t>
            </a:r>
            <a:r>
              <a:rPr lang="it-IT" sz="2600" i="1" dirty="0" err="1"/>
              <a:t>among</a:t>
            </a:r>
            <a:r>
              <a:rPr lang="it-IT" sz="2600" i="1" dirty="0"/>
              <a:t> </a:t>
            </a:r>
            <a:r>
              <a:rPr lang="it-IT" sz="2600" i="1" dirty="0" err="1"/>
              <a:t>these</a:t>
            </a:r>
            <a:r>
              <a:rPr lang="it-IT" sz="2600" i="1" dirty="0"/>
              <a:t> are Life, Liberty and the </a:t>
            </a:r>
            <a:r>
              <a:rPr lang="it-IT" sz="2600" b="1" i="1" dirty="0" err="1"/>
              <a:t>pursuit</a:t>
            </a:r>
            <a:r>
              <a:rPr lang="it-IT" sz="2600" b="1" i="1" dirty="0"/>
              <a:t> of </a:t>
            </a:r>
            <a:r>
              <a:rPr lang="it-IT" sz="2600" b="1" i="1" dirty="0" err="1"/>
              <a:t>Happiness</a:t>
            </a:r>
            <a:r>
              <a:rPr lang="it-IT" sz="2600" i="1" dirty="0"/>
              <a:t>. </a:t>
            </a:r>
            <a:r>
              <a:rPr lang="it-IT" sz="2600" i="1" dirty="0" err="1"/>
              <a:t>That</a:t>
            </a:r>
            <a:r>
              <a:rPr lang="it-IT" sz="2600" i="1" dirty="0"/>
              <a:t> to </a:t>
            </a:r>
            <a:r>
              <a:rPr lang="it-IT" sz="2600" i="1" dirty="0" err="1"/>
              <a:t>secure</a:t>
            </a:r>
            <a:r>
              <a:rPr lang="it-IT" sz="2600" i="1" dirty="0"/>
              <a:t> </a:t>
            </a:r>
            <a:r>
              <a:rPr lang="it-IT" sz="2600" i="1" dirty="0" err="1"/>
              <a:t>these</a:t>
            </a:r>
            <a:r>
              <a:rPr lang="it-IT" sz="2600" i="1" dirty="0"/>
              <a:t> </a:t>
            </a:r>
            <a:r>
              <a:rPr lang="it-IT" sz="2600" i="1" dirty="0" err="1"/>
              <a:t>rights</a:t>
            </a:r>
            <a:r>
              <a:rPr lang="it-IT" sz="2600" i="1" dirty="0"/>
              <a:t>, </a:t>
            </a:r>
            <a:r>
              <a:rPr lang="it-IT" sz="2600" i="1" dirty="0" err="1"/>
              <a:t>Governments</a:t>
            </a:r>
            <a:r>
              <a:rPr lang="it-IT" sz="2600" i="1" dirty="0"/>
              <a:t> are </a:t>
            </a:r>
            <a:r>
              <a:rPr lang="it-IT" sz="2600" i="1" dirty="0" err="1"/>
              <a:t>instituted</a:t>
            </a:r>
            <a:r>
              <a:rPr lang="it-IT" sz="2600" i="1" dirty="0"/>
              <a:t> </a:t>
            </a:r>
            <a:r>
              <a:rPr lang="it-IT" sz="2600" i="1" dirty="0" err="1"/>
              <a:t>among</a:t>
            </a:r>
            <a:r>
              <a:rPr lang="it-IT" sz="2600" i="1" dirty="0"/>
              <a:t> Men, </a:t>
            </a:r>
            <a:r>
              <a:rPr lang="it-IT" sz="2600" i="1" dirty="0" err="1"/>
              <a:t>deriving</a:t>
            </a:r>
            <a:r>
              <a:rPr lang="it-IT" sz="2600" i="1" dirty="0"/>
              <a:t> </a:t>
            </a:r>
            <a:r>
              <a:rPr lang="it-IT" sz="2600" i="1" dirty="0" err="1"/>
              <a:t>their</a:t>
            </a:r>
            <a:r>
              <a:rPr lang="it-IT" sz="2600" i="1" dirty="0"/>
              <a:t> just </a:t>
            </a:r>
            <a:r>
              <a:rPr lang="it-IT" sz="2600" i="1" dirty="0" err="1"/>
              <a:t>powers</a:t>
            </a:r>
            <a:r>
              <a:rPr lang="it-IT" sz="2600" i="1" dirty="0"/>
              <a:t> from the </a:t>
            </a:r>
            <a:r>
              <a:rPr lang="it-IT" sz="2600" i="1" dirty="0" err="1"/>
              <a:t>consent</a:t>
            </a:r>
            <a:r>
              <a:rPr lang="it-IT" sz="2600" i="1" dirty="0"/>
              <a:t> of the </a:t>
            </a:r>
            <a:r>
              <a:rPr lang="it-IT" sz="2600" i="1" dirty="0" err="1"/>
              <a:t>governed</a:t>
            </a:r>
            <a:endParaRPr lang="it-IT" sz="2600" i="1" dirty="0"/>
          </a:p>
        </p:txBody>
      </p:sp>
    </p:spTree>
    <p:extLst>
      <p:ext uri="{BB962C8B-B14F-4D97-AF65-F5344CB8AC3E}">
        <p14:creationId xmlns:p14="http://schemas.microsoft.com/office/powerpoint/2010/main" val="2011879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3505" y="1174696"/>
            <a:ext cx="10233800" cy="4351338"/>
          </a:xfrm>
        </p:spPr>
        <p:txBody>
          <a:bodyPr/>
          <a:lstStyle/>
          <a:p>
            <a:pPr marL="0" indent="0" algn="just">
              <a:buNone/>
            </a:pPr>
            <a:endParaRPr lang="en-AU" dirty="0"/>
          </a:p>
          <a:p>
            <a:pPr algn="just">
              <a:buFont typeface="Wingdings" charset="2"/>
              <a:buChar char="à"/>
            </a:pPr>
            <a:r>
              <a:rPr lang="en-AU" dirty="0">
                <a:sym typeface="Wingdings"/>
              </a:rPr>
              <a:t>Double nature of the American Revolution:</a:t>
            </a:r>
          </a:p>
          <a:p>
            <a:pPr algn="just">
              <a:buFont typeface="Wingdings" charset="2"/>
              <a:buChar char="à"/>
            </a:pPr>
            <a:endParaRPr lang="en-AU" dirty="0">
              <a:sym typeface="Wingdings"/>
            </a:endParaRPr>
          </a:p>
          <a:p>
            <a:pPr algn="just">
              <a:buFontTx/>
              <a:buChar char="-"/>
            </a:pPr>
            <a:r>
              <a:rPr lang="en-AU" dirty="0">
                <a:sym typeface="Wingdings"/>
              </a:rPr>
              <a:t>On the one hand, elements of modern </a:t>
            </a:r>
            <a:r>
              <a:rPr lang="en-AU" dirty="0">
                <a:solidFill>
                  <a:srgbClr val="FFC000"/>
                </a:solidFill>
                <a:sym typeface="Wingdings"/>
              </a:rPr>
              <a:t>theory of natural law </a:t>
            </a:r>
            <a:r>
              <a:rPr lang="en-AU" dirty="0">
                <a:sym typeface="Wingdings"/>
              </a:rPr>
              <a:t>(learned by the colonists from the works of </a:t>
            </a:r>
            <a:r>
              <a:rPr lang="en-AU" b="1" dirty="0">
                <a:sym typeface="Wingdings"/>
              </a:rPr>
              <a:t>Locke</a:t>
            </a:r>
            <a:r>
              <a:rPr lang="en-AU" dirty="0">
                <a:sym typeface="Wingdings"/>
              </a:rPr>
              <a:t> and the </a:t>
            </a:r>
            <a:r>
              <a:rPr lang="en-AU" b="1" dirty="0">
                <a:sym typeface="Wingdings"/>
              </a:rPr>
              <a:t>puritan</a:t>
            </a:r>
            <a:r>
              <a:rPr lang="en-AU" dirty="0">
                <a:sym typeface="Wingdings"/>
              </a:rPr>
              <a:t> religion)</a:t>
            </a:r>
          </a:p>
          <a:p>
            <a:pPr algn="just">
              <a:buFontTx/>
              <a:buChar char="-"/>
            </a:pPr>
            <a:endParaRPr lang="en-AU" dirty="0">
              <a:sym typeface="Wingdings"/>
            </a:endParaRPr>
          </a:p>
          <a:p>
            <a:pPr algn="just">
              <a:buFontTx/>
              <a:buChar char="-"/>
            </a:pPr>
            <a:r>
              <a:rPr lang="en-AU" dirty="0">
                <a:sym typeface="Wingdings"/>
              </a:rPr>
              <a:t>On the other hand, </a:t>
            </a:r>
            <a:r>
              <a:rPr lang="en-AU" dirty="0">
                <a:solidFill>
                  <a:srgbClr val="FFC000"/>
                </a:solidFill>
                <a:sym typeface="Wingdings"/>
              </a:rPr>
              <a:t>the basis of democratic theories </a:t>
            </a:r>
            <a:endParaRPr lang="en-AU" dirty="0">
              <a:solidFill>
                <a:srgbClr val="FFC000"/>
              </a:solidFill>
            </a:endParaRPr>
          </a:p>
        </p:txBody>
      </p:sp>
    </p:spTree>
    <p:extLst>
      <p:ext uri="{BB962C8B-B14F-4D97-AF65-F5344CB8AC3E}">
        <p14:creationId xmlns:p14="http://schemas.microsoft.com/office/powerpoint/2010/main" val="427079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8" name="Diagramma 7"/>
          <p:cNvGraphicFramePr/>
          <p:nvPr>
            <p:extLst>
              <p:ext uri="{D42A27DB-BD31-4B8C-83A1-F6EECF244321}">
                <p14:modId xmlns:p14="http://schemas.microsoft.com/office/powerpoint/2010/main" val="117273335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5274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lgn="just">
              <a:buNone/>
            </a:pPr>
            <a:r>
              <a:rPr lang="en-AU" b="1" dirty="0">
                <a:solidFill>
                  <a:srgbClr val="FFC000"/>
                </a:solidFill>
              </a:rPr>
              <a:t>WRITTEN CONSTITUTION</a:t>
            </a:r>
          </a:p>
          <a:p>
            <a:pPr marL="0" indent="0" algn="just">
              <a:buNone/>
            </a:pPr>
            <a:endParaRPr lang="en-AU" dirty="0"/>
          </a:p>
          <a:p>
            <a:pPr marL="0" indent="0" algn="just">
              <a:buNone/>
            </a:pPr>
            <a:r>
              <a:rPr lang="en-AU" dirty="0"/>
              <a:t>Colonial charters </a:t>
            </a:r>
            <a:endParaRPr lang="en-AU" dirty="0">
              <a:sym typeface="Wingdings"/>
            </a:endParaRPr>
          </a:p>
          <a:p>
            <a:pPr algn="just">
              <a:buFont typeface="Wingdings" charset="2"/>
              <a:buChar char="à"/>
            </a:pPr>
            <a:r>
              <a:rPr lang="en-AU" dirty="0">
                <a:sym typeface="Wingdings"/>
              </a:rPr>
              <a:t>Articles of Confederation (</a:t>
            </a:r>
            <a:r>
              <a:rPr lang="it-IT" dirty="0">
                <a:sym typeface="Wingdings"/>
              </a:rPr>
              <a:t>1776)</a:t>
            </a:r>
            <a:r>
              <a:rPr lang="en-AU" dirty="0">
                <a:sym typeface="Wingdings"/>
              </a:rPr>
              <a:t> </a:t>
            </a:r>
          </a:p>
          <a:p>
            <a:pPr algn="just">
              <a:buFont typeface="Wingdings" charset="2"/>
              <a:buChar char="à"/>
            </a:pPr>
            <a:r>
              <a:rPr lang="en-AU" dirty="0">
                <a:sym typeface="Wingdings"/>
              </a:rPr>
              <a:t> Constitution (1787)</a:t>
            </a:r>
            <a:endParaRPr lang="en-AU" dirty="0"/>
          </a:p>
          <a:p>
            <a:endParaRPr lang="it-IT" dirty="0"/>
          </a:p>
        </p:txBody>
      </p:sp>
    </p:spTree>
    <p:extLst>
      <p:ext uri="{BB962C8B-B14F-4D97-AF65-F5344CB8AC3E}">
        <p14:creationId xmlns:p14="http://schemas.microsoft.com/office/powerpoint/2010/main" val="64973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20311" y="1903117"/>
            <a:ext cx="9153041" cy="2560395"/>
          </a:xfrm>
        </p:spPr>
        <p:txBody>
          <a:bodyPr>
            <a:normAutofit/>
          </a:bodyPr>
          <a:lstStyle/>
          <a:p>
            <a:pPr marL="0" lvl="0" indent="0" algn="just">
              <a:lnSpc>
                <a:spcPct val="100000"/>
              </a:lnSpc>
              <a:spcBef>
                <a:spcPts val="0"/>
              </a:spcBef>
              <a:buNone/>
            </a:pPr>
            <a:r>
              <a:rPr lang="it-IT" dirty="0"/>
              <a:t> </a:t>
            </a:r>
            <a:r>
              <a:rPr lang="en-AU" dirty="0"/>
              <a:t>A first contribution of ancient times to modern constitutionalism is a certain idea of the possible organization of powers (or </a:t>
            </a:r>
            <a:r>
              <a:rPr lang="en-AU" dirty="0">
                <a:solidFill>
                  <a:srgbClr val="FFC000"/>
                </a:solidFill>
              </a:rPr>
              <a:t>form of government</a:t>
            </a:r>
            <a:r>
              <a:rPr lang="en-AU" dirty="0"/>
              <a:t>). </a:t>
            </a:r>
          </a:p>
          <a:p>
            <a:pPr marL="0" lvl="0" indent="0" algn="just">
              <a:lnSpc>
                <a:spcPct val="100000"/>
              </a:lnSpc>
              <a:spcBef>
                <a:spcPts val="0"/>
              </a:spcBef>
              <a:buNone/>
            </a:pPr>
            <a:endParaRPr lang="en-AU" dirty="0"/>
          </a:p>
          <a:p>
            <a:pPr marL="0" lvl="0" indent="0" algn="ctr">
              <a:lnSpc>
                <a:spcPct val="100000"/>
              </a:lnSpc>
              <a:spcBef>
                <a:spcPts val="0"/>
              </a:spcBef>
              <a:buNone/>
            </a:pPr>
            <a:r>
              <a:rPr lang="en-AU" b="1" i="1" dirty="0"/>
              <a:t>How to live with order and peace in one single society?</a:t>
            </a:r>
            <a:endParaRPr lang="it-IT" b="1" i="1" dirty="0"/>
          </a:p>
        </p:txBody>
      </p:sp>
    </p:spTree>
    <p:extLst>
      <p:ext uri="{BB962C8B-B14F-4D97-AF65-F5344CB8AC3E}">
        <p14:creationId xmlns:p14="http://schemas.microsoft.com/office/powerpoint/2010/main" val="20353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1825625"/>
            <a:ext cx="10233800" cy="3643842"/>
          </a:xfrm>
        </p:spPr>
        <p:txBody>
          <a:bodyPr>
            <a:normAutofit/>
          </a:bodyPr>
          <a:lstStyle/>
          <a:p>
            <a:pPr marL="0" indent="0" algn="ctr">
              <a:buNone/>
            </a:pPr>
            <a:r>
              <a:rPr lang="en-US" dirty="0"/>
              <a:t>Art. VI, par. 2, U.S. Constitution</a:t>
            </a:r>
          </a:p>
          <a:p>
            <a:pPr marL="0" indent="0" algn="just">
              <a:buNone/>
            </a:pPr>
            <a:endParaRPr lang="en-US" dirty="0"/>
          </a:p>
          <a:p>
            <a:pPr marL="0" indent="0" algn="just">
              <a:buNone/>
            </a:pPr>
            <a:r>
              <a:rPr lang="en-US" i="1" dirty="0">
                <a:solidFill>
                  <a:srgbClr val="FFC000"/>
                </a:solidFill>
              </a:rPr>
              <a:t>This Constitution, and the Laws of the United States which shall be made in Pursuance thereof; and all Treaties made, or which shall be made, under the Authority of the United States, shall be </a:t>
            </a:r>
            <a:r>
              <a:rPr lang="en-US" b="1" i="1" dirty="0">
                <a:solidFill>
                  <a:srgbClr val="FFC000"/>
                </a:solidFill>
              </a:rPr>
              <a:t>the supreme Law of the Land</a:t>
            </a:r>
            <a:r>
              <a:rPr lang="en-US" i="1" dirty="0">
                <a:solidFill>
                  <a:srgbClr val="FFC000"/>
                </a:solidFill>
              </a:rPr>
              <a:t>; and the </a:t>
            </a:r>
            <a:r>
              <a:rPr lang="en-US" b="1" i="1" dirty="0">
                <a:solidFill>
                  <a:srgbClr val="FFC000"/>
                </a:solidFill>
              </a:rPr>
              <a:t>Judges</a:t>
            </a:r>
            <a:r>
              <a:rPr lang="en-US" i="1" dirty="0">
                <a:solidFill>
                  <a:srgbClr val="FFC000"/>
                </a:solidFill>
              </a:rPr>
              <a:t> in every State shall be bound thereby, any Thing in the Constitution or Laws of any State to the Contrary notwithstanding.</a:t>
            </a:r>
            <a:endParaRPr lang="it-IT" i="1" dirty="0">
              <a:solidFill>
                <a:srgbClr val="FFC000"/>
              </a:solidFill>
            </a:endParaRPr>
          </a:p>
          <a:p>
            <a:endParaRPr lang="it-IT" dirty="0"/>
          </a:p>
        </p:txBody>
      </p:sp>
    </p:spTree>
    <p:extLst>
      <p:ext uri="{BB962C8B-B14F-4D97-AF65-F5344CB8AC3E}">
        <p14:creationId xmlns:p14="http://schemas.microsoft.com/office/powerpoint/2010/main" val="2074070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11512" y="1004215"/>
            <a:ext cx="10233800" cy="5164110"/>
          </a:xfrm>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b="1" dirty="0">
                <a:solidFill>
                  <a:srgbClr val="FFC000"/>
                </a:solidFill>
              </a:rPr>
              <a:t>JUDICIAL REVIEW</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R="0" lvl="0" algn="just" defTabSz="914400" eaLnBrk="1" fontAlgn="auto" latinLnBrk="0" hangingPunct="1">
              <a:lnSpc>
                <a:spcPct val="100000"/>
              </a:lnSpc>
              <a:spcBef>
                <a:spcPts val="0"/>
              </a:spcBef>
              <a:spcAft>
                <a:spcPts val="0"/>
              </a:spcAft>
              <a:buClrTx/>
              <a:buSzTx/>
              <a:buFontTx/>
              <a:buChar char="-"/>
              <a:tabLst/>
              <a:defRPr/>
            </a:pPr>
            <a:r>
              <a:rPr lang="en-AU" dirty="0"/>
              <a:t>Idea of common law as a superior law</a:t>
            </a:r>
          </a:p>
          <a:p>
            <a:pPr marR="0" lvl="0" algn="just" defTabSz="914400" eaLnBrk="1" fontAlgn="auto" latinLnBrk="0" hangingPunct="1">
              <a:lnSpc>
                <a:spcPct val="100000"/>
              </a:lnSpc>
              <a:spcBef>
                <a:spcPts val="0"/>
              </a:spcBef>
              <a:spcAft>
                <a:spcPts val="0"/>
              </a:spcAft>
              <a:buClrTx/>
              <a:buSzTx/>
              <a:buFontTx/>
              <a:buChar char="-"/>
              <a:tabLst/>
              <a:defRPr/>
            </a:pPr>
            <a:r>
              <a:rPr lang="en-AU" dirty="0"/>
              <a:t>The writing of charters and of a Constitution</a:t>
            </a:r>
          </a:p>
          <a:p>
            <a:pPr marR="0" lvl="0" algn="just" defTabSz="914400" eaLnBrk="1" fontAlgn="auto" latinLnBrk="0" hangingPunct="1">
              <a:lnSpc>
                <a:spcPct val="100000"/>
              </a:lnSpc>
              <a:spcBef>
                <a:spcPts val="0"/>
              </a:spcBef>
              <a:spcAft>
                <a:spcPts val="0"/>
              </a:spcAft>
              <a:buClrTx/>
              <a:buSzTx/>
              <a:buFontTx/>
              <a:buChar char="-"/>
              <a:tabLst/>
              <a:defRPr/>
            </a:pPr>
            <a:r>
              <a:rPr lang="en-AU" dirty="0"/>
              <a:t>The rigidity of the Constitution (art. V on the amendment procedure) opposed to the flexibility of ordinary pieces of legislation</a:t>
            </a:r>
          </a:p>
          <a:p>
            <a:pPr marR="0" lvl="0" algn="just" defTabSz="914400" eaLnBrk="1" fontAlgn="auto" latinLnBrk="0" hangingPunct="1">
              <a:lnSpc>
                <a:spcPct val="100000"/>
              </a:lnSpc>
              <a:spcBef>
                <a:spcPts val="0"/>
              </a:spcBef>
              <a:spcAft>
                <a:spcPts val="0"/>
              </a:spcAft>
              <a:buClrTx/>
              <a:buSzTx/>
              <a:buFontTx/>
              <a:buChar char="-"/>
              <a:tabLst/>
              <a:defRPr/>
            </a:pPr>
            <a:endParaRPr lang="en-AU" dirty="0"/>
          </a:p>
          <a:p>
            <a:pPr marR="0" lvl="0" algn="just" defTabSz="914400" eaLnBrk="1" fontAlgn="auto" latinLnBrk="0" hangingPunct="1">
              <a:lnSpc>
                <a:spcPct val="100000"/>
              </a:lnSpc>
              <a:spcBef>
                <a:spcPts val="0"/>
              </a:spcBef>
              <a:spcAft>
                <a:spcPts val="0"/>
              </a:spcAft>
              <a:buClrTx/>
              <a:buSzTx/>
              <a:buFont typeface="Wingdings" charset="2"/>
              <a:buChar char="à"/>
              <a:tabLst/>
              <a:defRPr/>
            </a:pPr>
            <a:r>
              <a:rPr lang="en-AU" dirty="0">
                <a:sym typeface="Wingdings"/>
              </a:rPr>
              <a:t>Hierarchical supremacy of the Constitution</a:t>
            </a:r>
          </a:p>
          <a:p>
            <a:pPr marR="0" lvl="0" algn="just" defTabSz="914400" eaLnBrk="1" fontAlgn="auto" latinLnBrk="0" hangingPunct="1">
              <a:lnSpc>
                <a:spcPct val="100000"/>
              </a:lnSpc>
              <a:spcBef>
                <a:spcPts val="0"/>
              </a:spcBef>
              <a:spcAft>
                <a:spcPts val="0"/>
              </a:spcAft>
              <a:buClrTx/>
              <a:buSzTx/>
              <a:buFont typeface="Wingdings" charset="2"/>
              <a:buChar char="à"/>
              <a:tabLst/>
              <a:defRPr/>
            </a:pPr>
            <a:endParaRPr lang="en-AU" dirty="0">
              <a:sym typeface="Wingdings"/>
            </a:endParaRPr>
          </a:p>
          <a:p>
            <a:pPr marR="0" lvl="0" algn="just" defTabSz="914400" eaLnBrk="1" fontAlgn="auto" latinLnBrk="0" hangingPunct="1">
              <a:lnSpc>
                <a:spcPct val="100000"/>
              </a:lnSpc>
              <a:spcBef>
                <a:spcPts val="0"/>
              </a:spcBef>
              <a:spcAft>
                <a:spcPts val="0"/>
              </a:spcAft>
              <a:buClrTx/>
              <a:buSzTx/>
              <a:buFont typeface="Wingdings" charset="2"/>
              <a:buChar char="à"/>
              <a:tabLst/>
              <a:defRPr/>
            </a:pPr>
            <a:endParaRPr lang="en-AU" dirty="0">
              <a:sym typeface="Wingdings"/>
            </a:endParaRPr>
          </a:p>
          <a:p>
            <a:pPr marL="0" marR="0" lvl="0" indent="0" algn="ctr" defTabSz="914400" eaLnBrk="1" fontAlgn="auto" latinLnBrk="0" hangingPunct="1">
              <a:lnSpc>
                <a:spcPct val="100000"/>
              </a:lnSpc>
              <a:spcBef>
                <a:spcPts val="0"/>
              </a:spcBef>
              <a:spcAft>
                <a:spcPts val="0"/>
              </a:spcAft>
              <a:buClrTx/>
              <a:buSzTx/>
              <a:buNone/>
              <a:tabLst/>
              <a:defRPr/>
            </a:pPr>
            <a:r>
              <a:rPr lang="en-AU" i="1" dirty="0">
                <a:sym typeface="Wingdings"/>
              </a:rPr>
              <a:t>Who has the power and the responsibility to enforce it? </a:t>
            </a:r>
            <a:endParaRPr lang="en-AU" i="1" dirty="0"/>
          </a:p>
        </p:txBody>
      </p:sp>
    </p:spTree>
    <p:extLst>
      <p:ext uri="{BB962C8B-B14F-4D97-AF65-F5344CB8AC3E}">
        <p14:creationId xmlns:p14="http://schemas.microsoft.com/office/powerpoint/2010/main" val="1454043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19834" y="704294"/>
            <a:ext cx="10233800" cy="5628772"/>
          </a:xfrm>
        </p:spPr>
        <p:txBody>
          <a:bodyPr>
            <a:normAutofit fontScale="85000" lnSpcReduction="20000"/>
          </a:bodyPr>
          <a:lstStyle/>
          <a:p>
            <a:pPr marL="0" indent="0" algn="ctr">
              <a:buNone/>
            </a:pPr>
            <a:r>
              <a:rPr lang="en-AU" b="1" i="1" dirty="0">
                <a:solidFill>
                  <a:srgbClr val="FFC000"/>
                </a:solidFill>
              </a:rPr>
              <a:t>MARBURY VS. MADISON </a:t>
            </a:r>
            <a:r>
              <a:rPr lang="en-AU" dirty="0"/>
              <a:t>(1803-4)  </a:t>
            </a:r>
          </a:p>
          <a:p>
            <a:pPr marL="0" indent="0" algn="ctr">
              <a:buNone/>
            </a:pPr>
            <a:r>
              <a:rPr lang="en-AU" dirty="0"/>
              <a:t>by Chief Justice John Marshall</a:t>
            </a:r>
          </a:p>
          <a:p>
            <a:pPr marL="0" indent="0" algn="just">
              <a:buNone/>
            </a:pPr>
            <a:endParaRPr lang="en-AU" dirty="0"/>
          </a:p>
          <a:p>
            <a:pPr marL="0" indent="0" algn="just">
              <a:buNone/>
            </a:pPr>
            <a:endParaRPr lang="en-AU" dirty="0"/>
          </a:p>
          <a:p>
            <a:pPr marL="0" indent="0" algn="just">
              <a:buNone/>
            </a:pPr>
            <a:r>
              <a:rPr lang="en-AU" i="1" dirty="0"/>
              <a:t>The powers of the Legislature are </a:t>
            </a:r>
            <a:r>
              <a:rPr lang="en-AU" i="1" dirty="0">
                <a:solidFill>
                  <a:srgbClr val="FFC000"/>
                </a:solidFill>
              </a:rPr>
              <a:t>defined</a:t>
            </a:r>
            <a:r>
              <a:rPr lang="en-AU" i="1" dirty="0"/>
              <a:t> and </a:t>
            </a:r>
            <a:r>
              <a:rPr lang="en-AU" i="1" dirty="0">
                <a:solidFill>
                  <a:srgbClr val="FFC000"/>
                </a:solidFill>
              </a:rPr>
              <a:t>limited</a:t>
            </a:r>
            <a:r>
              <a:rPr lang="en-AU" i="1" dirty="0"/>
              <a:t>; and that those limits may not be mistaken or forgotten, </a:t>
            </a:r>
            <a:r>
              <a:rPr lang="en-AU" i="1" dirty="0">
                <a:solidFill>
                  <a:srgbClr val="FFC000"/>
                </a:solidFill>
              </a:rPr>
              <a:t>the Constitution is written</a:t>
            </a:r>
            <a:r>
              <a:rPr lang="en-AU" i="1" dirty="0"/>
              <a:t>. </a:t>
            </a:r>
          </a:p>
          <a:p>
            <a:pPr marL="0" indent="0" algn="just">
              <a:buNone/>
            </a:pPr>
            <a:endParaRPr lang="en-AU" i="1" dirty="0"/>
          </a:p>
          <a:p>
            <a:pPr marL="0" indent="0" algn="just">
              <a:buNone/>
            </a:pPr>
            <a:r>
              <a:rPr lang="en-AU" i="1" dirty="0"/>
              <a:t>To what purpose are powers limited, and to what purpose is that limitation committed to writing, if these limits may at any time be passed by those intended to be restrained? </a:t>
            </a:r>
          </a:p>
          <a:p>
            <a:pPr marL="0" indent="0" algn="just">
              <a:buNone/>
            </a:pPr>
            <a:r>
              <a:rPr lang="en-AU" i="1" dirty="0"/>
              <a:t>The distinction between a government with limited and unlimited powers is abolished if those limits do not confine the persons on whom they are imposed, and if acts prohibited and acts allowed are of </a:t>
            </a:r>
            <a:r>
              <a:rPr lang="en-AU" i="1" dirty="0">
                <a:solidFill>
                  <a:srgbClr val="FFC000"/>
                </a:solidFill>
              </a:rPr>
              <a:t>equal obligation</a:t>
            </a:r>
            <a:r>
              <a:rPr lang="en-AU" i="1" dirty="0"/>
              <a:t>. </a:t>
            </a:r>
          </a:p>
          <a:p>
            <a:pPr marL="0" indent="0" algn="just">
              <a:buNone/>
            </a:pPr>
            <a:endParaRPr lang="en-AU" i="1" dirty="0"/>
          </a:p>
          <a:p>
            <a:pPr marL="0" indent="0" algn="just">
              <a:buNone/>
            </a:pPr>
            <a:r>
              <a:rPr lang="en-AU" i="1" dirty="0"/>
              <a:t>It is a proposition too plain to be contested that </a:t>
            </a:r>
            <a:r>
              <a:rPr lang="en-AU" i="1" dirty="0">
                <a:solidFill>
                  <a:srgbClr val="FFC000"/>
                </a:solidFill>
              </a:rPr>
              <a:t>the Constitution controls any legislative act </a:t>
            </a:r>
            <a:r>
              <a:rPr lang="en-AU" i="1" dirty="0"/>
              <a:t>repugnant to it, or that the Legislature may alter the Constitution by an ordinary act.</a:t>
            </a:r>
          </a:p>
        </p:txBody>
      </p:sp>
    </p:spTree>
    <p:extLst>
      <p:ext uri="{BB962C8B-B14F-4D97-AF65-F5344CB8AC3E}">
        <p14:creationId xmlns:p14="http://schemas.microsoft.com/office/powerpoint/2010/main" val="1946122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21600" y="945092"/>
            <a:ext cx="10233800" cy="5100108"/>
          </a:xfrm>
        </p:spPr>
        <p:txBody>
          <a:bodyPr>
            <a:normAutofit fontScale="92500" lnSpcReduction="10000"/>
          </a:bodyPr>
          <a:lstStyle/>
          <a:p>
            <a:pPr marL="0" indent="0" algn="just">
              <a:buNone/>
            </a:pPr>
            <a:r>
              <a:rPr lang="en-AU" i="1" dirty="0"/>
              <a:t>Between these alternatives there is no middle ground. The Constitution is either </a:t>
            </a:r>
            <a:r>
              <a:rPr lang="en-AU" i="1" dirty="0">
                <a:solidFill>
                  <a:srgbClr val="FFC000"/>
                </a:solidFill>
              </a:rPr>
              <a:t>a superior, paramount law</a:t>
            </a:r>
            <a:r>
              <a:rPr lang="en-AU" i="1" dirty="0"/>
              <a:t>, unchangeable by </a:t>
            </a:r>
            <a:r>
              <a:rPr lang="en-AU" i="1" dirty="0">
                <a:solidFill>
                  <a:srgbClr val="FFC000"/>
                </a:solidFill>
              </a:rPr>
              <a:t>ordinary means</a:t>
            </a:r>
            <a:r>
              <a:rPr lang="en-AU" i="1" dirty="0"/>
              <a:t>, or it is on a level with ordinary legislative acts, and, like other acts, is alterable when the legislature shall please to alter it.</a:t>
            </a:r>
          </a:p>
          <a:p>
            <a:pPr marL="0" indent="0" algn="just">
              <a:buNone/>
            </a:pPr>
            <a:endParaRPr lang="en-AU" i="1" dirty="0"/>
          </a:p>
          <a:p>
            <a:pPr marL="0" indent="0" algn="just">
              <a:buNone/>
            </a:pPr>
            <a:r>
              <a:rPr lang="en-AU" i="1" dirty="0"/>
              <a:t>If the former part of the alternative be true, then a legislative act contrary to the Constitution is not law; if the latter part be true, then written Constitutions are </a:t>
            </a:r>
            <a:r>
              <a:rPr lang="en-AU" i="1" dirty="0">
                <a:solidFill>
                  <a:srgbClr val="FFC000"/>
                </a:solidFill>
              </a:rPr>
              <a:t>absurd</a:t>
            </a:r>
            <a:r>
              <a:rPr lang="en-AU" i="1" dirty="0"/>
              <a:t> attempts on the part of the people to limit a power in its own nature illimitable.</a:t>
            </a:r>
          </a:p>
          <a:p>
            <a:pPr marL="0" indent="0" algn="just">
              <a:buNone/>
            </a:pPr>
            <a:endParaRPr lang="en-AU" i="1" dirty="0"/>
          </a:p>
          <a:p>
            <a:pPr marL="0" indent="0" algn="just">
              <a:buNone/>
            </a:pPr>
            <a:r>
              <a:rPr lang="en-AU" i="1" dirty="0"/>
              <a:t>Certainly, all those who have framed written Constitutions contemplate them as forming </a:t>
            </a:r>
            <a:r>
              <a:rPr lang="en-AU" i="1" dirty="0">
                <a:solidFill>
                  <a:srgbClr val="FFC000"/>
                </a:solidFill>
              </a:rPr>
              <a:t>the fundamental and paramount law of the nation</a:t>
            </a:r>
            <a:r>
              <a:rPr lang="en-AU" i="1" dirty="0"/>
              <a:t>, and consequently the theory of every such government must be that an act of the Legislature repugnant to the Constitution is void.</a:t>
            </a:r>
          </a:p>
        </p:txBody>
      </p:sp>
    </p:spTree>
    <p:extLst>
      <p:ext uri="{BB962C8B-B14F-4D97-AF65-F5344CB8AC3E}">
        <p14:creationId xmlns:p14="http://schemas.microsoft.com/office/powerpoint/2010/main" val="666233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04502" y="973218"/>
            <a:ext cx="10233800" cy="4351338"/>
          </a:xfrm>
        </p:spPr>
        <p:txBody>
          <a:bodyPr/>
          <a:lstStyle/>
          <a:p>
            <a:pPr marL="0" indent="0" algn="just">
              <a:buNone/>
            </a:pPr>
            <a:r>
              <a:rPr lang="en-AU" dirty="0"/>
              <a:t>And the power to apply judicial review is shared with </a:t>
            </a:r>
            <a:r>
              <a:rPr lang="en-AU" dirty="0">
                <a:solidFill>
                  <a:srgbClr val="FFC000"/>
                </a:solidFill>
              </a:rPr>
              <a:t>all the courts </a:t>
            </a:r>
            <a:r>
              <a:rPr lang="en-AU" dirty="0"/>
              <a:t>of the Union:</a:t>
            </a:r>
          </a:p>
          <a:p>
            <a:pPr marL="0" indent="0" algn="just">
              <a:buNone/>
            </a:pPr>
            <a:endParaRPr lang="en-AU" dirty="0"/>
          </a:p>
          <a:p>
            <a:pPr marL="0" indent="0" algn="just">
              <a:buNone/>
            </a:pPr>
            <a:endParaRPr lang="en-AU" dirty="0"/>
          </a:p>
          <a:p>
            <a:pPr marL="0" indent="0" algn="just">
              <a:buNone/>
            </a:pPr>
            <a:r>
              <a:rPr lang="en-AU" i="1" dirty="0">
                <a:solidFill>
                  <a:schemeClr val="tx1"/>
                </a:solidFill>
              </a:rPr>
              <a:t> It is emphatically the province and duty of the Judicial Department </a:t>
            </a:r>
            <a:r>
              <a:rPr lang="en-AU" i="1" dirty="0">
                <a:solidFill>
                  <a:srgbClr val="FFC000"/>
                </a:solidFill>
              </a:rPr>
              <a:t>to say what the law is</a:t>
            </a:r>
            <a:r>
              <a:rPr lang="en-AU" i="1" dirty="0">
                <a:solidFill>
                  <a:schemeClr val="tx1"/>
                </a:solidFill>
              </a:rPr>
              <a:t>. Those who apply the rule to particular cases must, of necessity, expound and interpret that rule. If two laws conflict with each other, the Courts must decide on the operation of each.</a:t>
            </a:r>
            <a:endParaRPr lang="it-IT" i="1" dirty="0">
              <a:solidFill>
                <a:schemeClr val="tx1"/>
              </a:solidFill>
            </a:endParaRPr>
          </a:p>
        </p:txBody>
      </p:sp>
    </p:spTree>
    <p:extLst>
      <p:ext uri="{BB962C8B-B14F-4D97-AF65-F5344CB8AC3E}">
        <p14:creationId xmlns:p14="http://schemas.microsoft.com/office/powerpoint/2010/main" val="326902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15230" y="474575"/>
            <a:ext cx="9361537" cy="523220"/>
          </a:xfrm>
          <a:prstGeom prst="rect">
            <a:avLst/>
          </a:prstGeom>
          <a:noFill/>
        </p:spPr>
        <p:txBody>
          <a:bodyPr wrap="none" rtlCol="0">
            <a:spAutoFit/>
          </a:bodyPr>
          <a:lstStyle/>
          <a:p>
            <a:r>
              <a:rPr lang="it-IT" sz="2800" dirty="0">
                <a:sym typeface="Wingdings"/>
              </a:rPr>
              <a:t> </a:t>
            </a:r>
            <a:r>
              <a:rPr lang="it-IT" sz="2800" b="1" dirty="0">
                <a:solidFill>
                  <a:srgbClr val="FFC000"/>
                </a:solidFill>
                <a:sym typeface="Wingdings"/>
              </a:rPr>
              <a:t>THE ISSUE OF CONSTITUTIONAL INTERPRETATION  </a:t>
            </a:r>
            <a:r>
              <a:rPr lang="it-IT" sz="2800" dirty="0">
                <a:sym typeface="Wingdings"/>
              </a:rPr>
              <a:t> </a:t>
            </a:r>
            <a:endParaRPr lang="it-IT" sz="2800" dirty="0"/>
          </a:p>
        </p:txBody>
      </p:sp>
      <p:sp>
        <p:nvSpPr>
          <p:cNvPr id="2" name="CasellaDiTesto 1">
            <a:extLst>
              <a:ext uri="{FF2B5EF4-FFF2-40B4-BE49-F238E27FC236}">
                <a16:creationId xmlns:a16="http://schemas.microsoft.com/office/drawing/2014/main" id="{CDC769F2-1394-8157-5B39-42DC9B3F0DB2}"/>
              </a:ext>
            </a:extLst>
          </p:cNvPr>
          <p:cNvSpPr txBox="1"/>
          <p:nvPr/>
        </p:nvSpPr>
        <p:spPr>
          <a:xfrm>
            <a:off x="1079156" y="1409897"/>
            <a:ext cx="10033687" cy="5324535"/>
          </a:xfrm>
          <a:prstGeom prst="rect">
            <a:avLst/>
          </a:prstGeom>
          <a:noFill/>
        </p:spPr>
        <p:txBody>
          <a:bodyPr wrap="square" rtlCol="0">
            <a:spAutoFit/>
          </a:bodyPr>
          <a:lstStyle/>
          <a:p>
            <a:pPr algn="just"/>
            <a:r>
              <a:rPr lang="it-IT" sz="2000" dirty="0"/>
              <a:t>-     </a:t>
            </a:r>
            <a:r>
              <a:rPr lang="it-IT" sz="2000" dirty="0" err="1"/>
              <a:t>Original</a:t>
            </a:r>
            <a:r>
              <a:rPr lang="it-IT" sz="2000" dirty="0"/>
              <a:t> </a:t>
            </a:r>
            <a:r>
              <a:rPr lang="it-IT" sz="2000" dirty="0" err="1"/>
              <a:t>intent</a:t>
            </a:r>
            <a:r>
              <a:rPr lang="it-IT" sz="2000" dirty="0"/>
              <a:t>, </a:t>
            </a:r>
            <a:r>
              <a:rPr lang="it-IT" sz="2000" dirty="0" err="1"/>
              <a:t>originalism</a:t>
            </a:r>
            <a:r>
              <a:rPr lang="it-IT" sz="2000" dirty="0"/>
              <a:t>, history</a:t>
            </a:r>
          </a:p>
          <a:p>
            <a:endParaRPr lang="it-IT" sz="2000" dirty="0"/>
          </a:p>
          <a:p>
            <a:endParaRPr lang="it-IT" sz="2000" dirty="0"/>
          </a:p>
          <a:p>
            <a:pPr marL="342900" indent="-342900">
              <a:buFontTx/>
              <a:buChar char="-"/>
            </a:pPr>
            <a:r>
              <a:rPr lang="it-IT" sz="2000" b="1" dirty="0"/>
              <a:t>Hard </a:t>
            </a:r>
            <a:r>
              <a:rPr lang="it-IT" sz="2000" b="1" dirty="0" err="1"/>
              <a:t>cases</a:t>
            </a:r>
            <a:r>
              <a:rPr lang="it-IT" sz="2000" dirty="0"/>
              <a:t>: the </a:t>
            </a:r>
            <a:r>
              <a:rPr lang="it-IT" sz="2000" dirty="0" err="1"/>
              <a:t>interpretation</a:t>
            </a:r>
            <a:r>
              <a:rPr lang="it-IT" sz="2000" dirty="0"/>
              <a:t> of the XIV </a:t>
            </a:r>
            <a:r>
              <a:rPr lang="it-IT" sz="2000" dirty="0" err="1"/>
              <a:t>Amendment</a:t>
            </a:r>
            <a:r>
              <a:rPr lang="it-IT" sz="2000" dirty="0"/>
              <a:t> («No state </a:t>
            </a:r>
            <a:r>
              <a:rPr lang="it-IT" sz="2000" dirty="0" err="1"/>
              <a:t>shall</a:t>
            </a:r>
            <a:r>
              <a:rPr lang="it-IT" sz="2000" dirty="0"/>
              <a:t> make or </a:t>
            </a:r>
            <a:r>
              <a:rPr lang="it-IT" sz="2000" dirty="0" err="1"/>
              <a:t>enforce</a:t>
            </a:r>
            <a:r>
              <a:rPr lang="it-IT" sz="2000" dirty="0"/>
              <a:t> </a:t>
            </a:r>
            <a:r>
              <a:rPr lang="it-IT" sz="2000" dirty="0" err="1"/>
              <a:t>any</a:t>
            </a:r>
            <a:r>
              <a:rPr lang="it-IT" sz="2000" dirty="0"/>
              <a:t> </a:t>
            </a:r>
            <a:r>
              <a:rPr lang="it-IT" sz="2000" dirty="0" err="1"/>
              <a:t>law</a:t>
            </a:r>
            <a:r>
              <a:rPr lang="it-IT" sz="2000" dirty="0"/>
              <a:t> </a:t>
            </a:r>
            <a:r>
              <a:rPr lang="it-IT" sz="2000" dirty="0" err="1"/>
              <a:t>which</a:t>
            </a:r>
            <a:r>
              <a:rPr lang="it-IT" sz="2000" dirty="0"/>
              <a:t> </a:t>
            </a:r>
            <a:r>
              <a:rPr lang="it-IT" sz="2000" dirty="0" err="1"/>
              <a:t>shall</a:t>
            </a:r>
            <a:r>
              <a:rPr lang="it-IT" sz="2000" dirty="0"/>
              <a:t> </a:t>
            </a:r>
            <a:r>
              <a:rPr lang="it-IT" sz="2000" dirty="0" err="1"/>
              <a:t>abridge</a:t>
            </a:r>
            <a:r>
              <a:rPr lang="it-IT" sz="2000" dirty="0"/>
              <a:t> the </a:t>
            </a:r>
            <a:r>
              <a:rPr lang="it-IT" sz="2000" dirty="0" err="1"/>
              <a:t>privileges</a:t>
            </a:r>
            <a:r>
              <a:rPr lang="it-IT" sz="2000" dirty="0"/>
              <a:t> or </a:t>
            </a:r>
            <a:r>
              <a:rPr lang="it-IT" sz="2000" dirty="0" err="1"/>
              <a:t>immunities</a:t>
            </a:r>
            <a:r>
              <a:rPr lang="it-IT" sz="2000" dirty="0"/>
              <a:t> of </a:t>
            </a:r>
            <a:r>
              <a:rPr lang="it-IT" sz="2000" dirty="0" err="1"/>
              <a:t>citizens</a:t>
            </a:r>
            <a:r>
              <a:rPr lang="it-IT" sz="2000" dirty="0"/>
              <a:t> of the United States; </a:t>
            </a:r>
            <a:r>
              <a:rPr lang="it-IT" sz="2000" dirty="0" err="1"/>
              <a:t>nor</a:t>
            </a:r>
            <a:r>
              <a:rPr lang="it-IT" sz="2000" dirty="0"/>
              <a:t> </a:t>
            </a:r>
            <a:r>
              <a:rPr lang="it-IT" sz="2000" dirty="0" err="1"/>
              <a:t>shall</a:t>
            </a:r>
            <a:r>
              <a:rPr lang="it-IT" sz="2000" dirty="0"/>
              <a:t> </a:t>
            </a:r>
            <a:r>
              <a:rPr lang="it-IT" sz="2000" dirty="0" err="1"/>
              <a:t>any</a:t>
            </a:r>
            <a:r>
              <a:rPr lang="it-IT" sz="2000" dirty="0"/>
              <a:t> state </a:t>
            </a:r>
            <a:r>
              <a:rPr lang="it-IT" sz="2000" dirty="0" err="1"/>
              <a:t>deprive</a:t>
            </a:r>
            <a:r>
              <a:rPr lang="it-IT" sz="2000" dirty="0"/>
              <a:t> </a:t>
            </a:r>
            <a:r>
              <a:rPr lang="it-IT" sz="2000" dirty="0" err="1"/>
              <a:t>any</a:t>
            </a:r>
            <a:r>
              <a:rPr lang="it-IT" sz="2000" dirty="0"/>
              <a:t> </a:t>
            </a:r>
            <a:r>
              <a:rPr lang="it-IT" sz="2000" dirty="0" err="1"/>
              <a:t>person</a:t>
            </a:r>
            <a:r>
              <a:rPr lang="it-IT" sz="2000" dirty="0"/>
              <a:t> of life, liberty, or </a:t>
            </a:r>
            <a:r>
              <a:rPr lang="it-IT" sz="2000" dirty="0" err="1"/>
              <a:t>property</a:t>
            </a:r>
            <a:r>
              <a:rPr lang="it-IT" sz="2000" dirty="0"/>
              <a:t>, </a:t>
            </a:r>
            <a:r>
              <a:rPr lang="it-IT" sz="2000" dirty="0" err="1"/>
              <a:t>without</a:t>
            </a:r>
            <a:r>
              <a:rPr lang="it-IT" sz="2000" dirty="0"/>
              <a:t> due </a:t>
            </a:r>
            <a:r>
              <a:rPr lang="it-IT" sz="2000" dirty="0" err="1"/>
              <a:t>process</a:t>
            </a:r>
            <a:r>
              <a:rPr lang="it-IT" sz="2000" dirty="0"/>
              <a:t> of </a:t>
            </a:r>
            <a:r>
              <a:rPr lang="it-IT" sz="2000" dirty="0" err="1"/>
              <a:t>law</a:t>
            </a:r>
            <a:r>
              <a:rPr lang="it-IT" sz="2000" dirty="0"/>
              <a:t>; </a:t>
            </a:r>
            <a:r>
              <a:rPr lang="it-IT" sz="2000" dirty="0" err="1"/>
              <a:t>nor</a:t>
            </a:r>
            <a:r>
              <a:rPr lang="it-IT" sz="2000" dirty="0"/>
              <a:t> </a:t>
            </a:r>
            <a:r>
              <a:rPr lang="it-IT" sz="2000" dirty="0" err="1"/>
              <a:t>deny</a:t>
            </a:r>
            <a:r>
              <a:rPr lang="it-IT" sz="2000" dirty="0"/>
              <a:t> to </a:t>
            </a:r>
            <a:r>
              <a:rPr lang="it-IT" sz="2000" dirty="0" err="1"/>
              <a:t>any</a:t>
            </a:r>
            <a:r>
              <a:rPr lang="it-IT" sz="2000" dirty="0"/>
              <a:t> </a:t>
            </a:r>
            <a:r>
              <a:rPr lang="it-IT" sz="2000" dirty="0" err="1"/>
              <a:t>person</a:t>
            </a:r>
            <a:r>
              <a:rPr lang="it-IT" sz="2000" dirty="0"/>
              <a:t> </a:t>
            </a:r>
            <a:r>
              <a:rPr lang="it-IT" sz="2000" dirty="0" err="1"/>
              <a:t>within</a:t>
            </a:r>
            <a:r>
              <a:rPr lang="it-IT" sz="2000" dirty="0"/>
              <a:t> </a:t>
            </a:r>
            <a:r>
              <a:rPr lang="it-IT" sz="2000" dirty="0" err="1"/>
              <a:t>its</a:t>
            </a:r>
            <a:r>
              <a:rPr lang="it-IT" sz="2000" dirty="0"/>
              <a:t> </a:t>
            </a:r>
            <a:r>
              <a:rPr lang="it-IT" sz="2000" dirty="0" err="1"/>
              <a:t>jurisdiction</a:t>
            </a:r>
            <a:r>
              <a:rPr lang="it-IT" sz="2000" dirty="0"/>
              <a:t> the </a:t>
            </a:r>
            <a:r>
              <a:rPr lang="it-IT" sz="2000" dirty="0" err="1"/>
              <a:t>equal</a:t>
            </a:r>
            <a:r>
              <a:rPr lang="it-IT" sz="2000" dirty="0"/>
              <a:t> </a:t>
            </a:r>
            <a:r>
              <a:rPr lang="it-IT" sz="2000" dirty="0" err="1"/>
              <a:t>protection</a:t>
            </a:r>
            <a:r>
              <a:rPr lang="it-IT" sz="2000" dirty="0"/>
              <a:t> of the </a:t>
            </a:r>
            <a:r>
              <a:rPr lang="it-IT" sz="2000" dirty="0" err="1"/>
              <a:t>laws</a:t>
            </a:r>
            <a:r>
              <a:rPr lang="it-IT" sz="2000" dirty="0"/>
              <a:t>») and the </a:t>
            </a:r>
            <a:r>
              <a:rPr lang="it-IT" sz="2000" b="1" dirty="0" err="1"/>
              <a:t>federal</a:t>
            </a:r>
            <a:r>
              <a:rPr lang="it-IT" sz="2000" b="1" dirty="0"/>
              <a:t> </a:t>
            </a:r>
            <a:r>
              <a:rPr lang="it-IT" sz="2000" b="1" dirty="0" err="1"/>
              <a:t>incorporation</a:t>
            </a:r>
            <a:r>
              <a:rPr lang="it-IT" sz="2000" b="1" dirty="0"/>
              <a:t> of </a:t>
            </a:r>
            <a:r>
              <a:rPr lang="it-IT" sz="2000" b="1" dirty="0" err="1"/>
              <a:t>fundamental</a:t>
            </a:r>
            <a:r>
              <a:rPr lang="it-IT" sz="2000" b="1" dirty="0"/>
              <a:t> </a:t>
            </a:r>
            <a:r>
              <a:rPr lang="it-IT" sz="2000" b="1" dirty="0" err="1"/>
              <a:t>rights</a:t>
            </a:r>
            <a:endParaRPr lang="it-IT" sz="2000" b="1" dirty="0"/>
          </a:p>
          <a:p>
            <a:pPr marL="342900" indent="-342900">
              <a:buFontTx/>
              <a:buChar char="-"/>
            </a:pPr>
            <a:endParaRPr lang="it-IT" sz="2000" dirty="0"/>
          </a:p>
          <a:p>
            <a:pPr marL="342900" indent="-342900">
              <a:buFontTx/>
              <a:buChar char="-"/>
            </a:pPr>
            <a:endParaRPr lang="it-IT" sz="2000" dirty="0"/>
          </a:p>
          <a:p>
            <a:pPr algn="ctr"/>
            <a:r>
              <a:rPr lang="it-IT" sz="2000" dirty="0"/>
              <a:t>«</a:t>
            </a:r>
            <a:r>
              <a:rPr lang="it-IT" sz="2000" i="1" dirty="0"/>
              <a:t>But a </a:t>
            </a:r>
            <a:r>
              <a:rPr lang="it-IT" sz="2000" i="1" dirty="0" err="1"/>
              <a:t>constitution</a:t>
            </a:r>
            <a:r>
              <a:rPr lang="it-IT" sz="2000" i="1" dirty="0"/>
              <a:t> </a:t>
            </a:r>
            <a:r>
              <a:rPr lang="it-IT" sz="2000" i="1" dirty="0" err="1"/>
              <a:t>is</a:t>
            </a:r>
            <a:r>
              <a:rPr lang="it-IT" sz="2000" i="1" dirty="0"/>
              <a:t> </a:t>
            </a:r>
            <a:r>
              <a:rPr lang="it-IT" sz="2000" i="1" dirty="0" err="1"/>
              <a:t>not</a:t>
            </a:r>
            <a:r>
              <a:rPr lang="it-IT" sz="2000" i="1" dirty="0"/>
              <a:t> </a:t>
            </a:r>
            <a:r>
              <a:rPr lang="it-IT" sz="2000" i="1" dirty="0" err="1"/>
              <a:t>intended</a:t>
            </a:r>
            <a:r>
              <a:rPr lang="it-IT" sz="2000" i="1" dirty="0"/>
              <a:t> to </a:t>
            </a:r>
            <a:r>
              <a:rPr lang="it-IT" sz="2000" i="1" dirty="0" err="1"/>
              <a:t>embody</a:t>
            </a:r>
            <a:r>
              <a:rPr lang="it-IT" sz="2000" i="1" dirty="0"/>
              <a:t> a </a:t>
            </a:r>
            <a:r>
              <a:rPr lang="it-IT" sz="2000" i="1" dirty="0" err="1"/>
              <a:t>particular</a:t>
            </a:r>
            <a:r>
              <a:rPr lang="it-IT" sz="2000" i="1" dirty="0"/>
              <a:t> </a:t>
            </a:r>
            <a:r>
              <a:rPr lang="it-IT" sz="2000" i="1" dirty="0" err="1"/>
              <a:t>economic</a:t>
            </a:r>
            <a:r>
              <a:rPr lang="it-IT" sz="2000" i="1" dirty="0"/>
              <a:t> theory, </a:t>
            </a:r>
            <a:r>
              <a:rPr lang="it-IT" sz="2000" i="1" dirty="0" err="1"/>
              <a:t>whether</a:t>
            </a:r>
            <a:r>
              <a:rPr lang="it-IT" sz="2000" i="1" dirty="0"/>
              <a:t> of </a:t>
            </a:r>
            <a:r>
              <a:rPr lang="it-IT" sz="2000" i="1" dirty="0" err="1"/>
              <a:t>paternalism</a:t>
            </a:r>
            <a:r>
              <a:rPr lang="it-IT" sz="2000" i="1" dirty="0"/>
              <a:t> and the organic relation of the </a:t>
            </a:r>
            <a:r>
              <a:rPr lang="it-IT" sz="2000" i="1" dirty="0" err="1"/>
              <a:t>citizen</a:t>
            </a:r>
            <a:r>
              <a:rPr lang="it-IT" sz="2000" i="1" dirty="0"/>
              <a:t> to the State or of </a:t>
            </a:r>
            <a:r>
              <a:rPr lang="it-IT" sz="2000" i="1" dirty="0" err="1"/>
              <a:t>laissez</a:t>
            </a:r>
            <a:r>
              <a:rPr lang="it-IT" sz="2000" i="1" dirty="0"/>
              <a:t> </a:t>
            </a:r>
            <a:r>
              <a:rPr lang="it-IT" sz="2000" i="1" dirty="0" err="1"/>
              <a:t>faire</a:t>
            </a:r>
            <a:r>
              <a:rPr lang="it-IT" sz="2000" i="1" dirty="0"/>
              <a:t>. </a:t>
            </a:r>
            <a:r>
              <a:rPr lang="it-IT" sz="2000" i="1" dirty="0" err="1"/>
              <a:t>It</a:t>
            </a:r>
            <a:r>
              <a:rPr lang="it-IT" sz="2000" i="1" dirty="0"/>
              <a:t> </a:t>
            </a:r>
            <a:r>
              <a:rPr lang="it-IT" sz="2000" i="1" dirty="0" err="1"/>
              <a:t>is</a:t>
            </a:r>
            <a:r>
              <a:rPr lang="it-IT" sz="2000" i="1" dirty="0"/>
              <a:t> made for people of </a:t>
            </a:r>
            <a:r>
              <a:rPr lang="it-IT" sz="2000" i="1" dirty="0" err="1"/>
              <a:t>fundamentally</a:t>
            </a:r>
            <a:r>
              <a:rPr lang="it-IT" sz="2000" i="1" dirty="0"/>
              <a:t> </a:t>
            </a:r>
            <a:r>
              <a:rPr lang="it-IT" sz="2000" i="1" dirty="0" err="1"/>
              <a:t>differing</a:t>
            </a:r>
            <a:r>
              <a:rPr lang="it-IT" sz="2000" i="1" dirty="0"/>
              <a:t> </a:t>
            </a:r>
            <a:r>
              <a:rPr lang="it-IT" sz="2000" i="1" dirty="0" err="1"/>
              <a:t>views</a:t>
            </a:r>
            <a:r>
              <a:rPr lang="it-IT" sz="2000" i="1" dirty="0"/>
              <a:t>, and the </a:t>
            </a:r>
            <a:r>
              <a:rPr lang="it-IT" sz="2000" i="1" dirty="0" err="1"/>
              <a:t>accident</a:t>
            </a:r>
            <a:r>
              <a:rPr lang="it-IT" sz="2000" i="1" dirty="0"/>
              <a:t> of </a:t>
            </a:r>
            <a:r>
              <a:rPr lang="it-IT" sz="2000" i="1" dirty="0" err="1"/>
              <a:t>our</a:t>
            </a:r>
            <a:r>
              <a:rPr lang="it-IT" sz="2000" i="1" dirty="0"/>
              <a:t> </a:t>
            </a:r>
            <a:r>
              <a:rPr lang="it-IT" sz="2000" i="1" dirty="0" err="1"/>
              <a:t>finding</a:t>
            </a:r>
            <a:r>
              <a:rPr lang="it-IT" sz="2000" i="1" dirty="0"/>
              <a:t> </a:t>
            </a:r>
            <a:r>
              <a:rPr lang="it-IT" sz="2000" i="1" dirty="0" err="1"/>
              <a:t>certain</a:t>
            </a:r>
            <a:r>
              <a:rPr lang="it-IT" sz="2000" i="1" dirty="0"/>
              <a:t> opinions </a:t>
            </a:r>
            <a:r>
              <a:rPr lang="it-IT" sz="2000" i="1" dirty="0" err="1"/>
              <a:t>natural</a:t>
            </a:r>
            <a:r>
              <a:rPr lang="it-IT" sz="2000" i="1" dirty="0"/>
              <a:t> and </a:t>
            </a:r>
            <a:r>
              <a:rPr lang="it-IT" sz="2000" i="1" dirty="0" err="1"/>
              <a:t>familiar</a:t>
            </a:r>
            <a:r>
              <a:rPr lang="it-IT" sz="2000" i="1" dirty="0"/>
              <a:t> or </a:t>
            </a:r>
            <a:r>
              <a:rPr lang="it-IT" sz="2000" i="1" dirty="0" err="1"/>
              <a:t>novel</a:t>
            </a:r>
            <a:r>
              <a:rPr lang="it-IT" sz="2000" i="1" dirty="0"/>
              <a:t> and </a:t>
            </a:r>
            <a:r>
              <a:rPr lang="it-IT" sz="2000" i="1" dirty="0" err="1"/>
              <a:t>even</a:t>
            </a:r>
            <a:r>
              <a:rPr lang="it-IT" sz="2000" i="1" dirty="0"/>
              <a:t> shocking </a:t>
            </a:r>
            <a:r>
              <a:rPr lang="it-IT" sz="2000" i="1" dirty="0" err="1"/>
              <a:t>ought</a:t>
            </a:r>
            <a:r>
              <a:rPr lang="it-IT" sz="2000" i="1" dirty="0"/>
              <a:t> </a:t>
            </a:r>
            <a:r>
              <a:rPr lang="it-IT" sz="2000" i="1" dirty="0" err="1"/>
              <a:t>not</a:t>
            </a:r>
            <a:r>
              <a:rPr lang="it-IT" sz="2000" i="1" dirty="0"/>
              <a:t> to conclude </a:t>
            </a:r>
            <a:r>
              <a:rPr lang="it-IT" sz="2000" i="1" dirty="0" err="1"/>
              <a:t>our</a:t>
            </a:r>
            <a:r>
              <a:rPr lang="it-IT" sz="2000" i="1" dirty="0"/>
              <a:t> </a:t>
            </a:r>
            <a:r>
              <a:rPr lang="it-IT" sz="2000" i="1" dirty="0" err="1"/>
              <a:t>judgment</a:t>
            </a:r>
            <a:r>
              <a:rPr lang="it-IT" sz="2000" i="1" dirty="0"/>
              <a:t> </a:t>
            </a:r>
            <a:r>
              <a:rPr lang="it-IT" sz="2000" i="1" dirty="0" err="1"/>
              <a:t>upon</a:t>
            </a:r>
            <a:r>
              <a:rPr lang="it-IT" sz="2000" i="1" dirty="0"/>
              <a:t> the </a:t>
            </a:r>
            <a:r>
              <a:rPr lang="it-IT" sz="2000" i="1" dirty="0" err="1"/>
              <a:t>question</a:t>
            </a:r>
            <a:r>
              <a:rPr lang="it-IT" sz="2000" i="1" dirty="0"/>
              <a:t> </a:t>
            </a:r>
            <a:r>
              <a:rPr lang="it-IT" sz="2000" i="1" dirty="0" err="1"/>
              <a:t>whether</a:t>
            </a:r>
            <a:r>
              <a:rPr lang="it-IT" sz="2000" i="1" dirty="0"/>
              <a:t> </a:t>
            </a:r>
            <a:r>
              <a:rPr lang="it-IT" sz="2000" i="1" dirty="0" err="1"/>
              <a:t>statutes</a:t>
            </a:r>
            <a:r>
              <a:rPr lang="it-IT" sz="2000" i="1" dirty="0"/>
              <a:t> </a:t>
            </a:r>
            <a:r>
              <a:rPr lang="it-IT" sz="2000" i="1" dirty="0" err="1"/>
              <a:t>embodying</a:t>
            </a:r>
            <a:r>
              <a:rPr lang="it-IT" sz="2000" i="1" dirty="0"/>
              <a:t> </a:t>
            </a:r>
            <a:r>
              <a:rPr lang="it-IT" sz="2000" i="1" dirty="0" err="1"/>
              <a:t>them</a:t>
            </a:r>
            <a:r>
              <a:rPr lang="it-IT" sz="2000" i="1" dirty="0"/>
              <a:t> </a:t>
            </a:r>
            <a:r>
              <a:rPr lang="it-IT" sz="2000" i="1" dirty="0" err="1"/>
              <a:t>conflict</a:t>
            </a:r>
            <a:r>
              <a:rPr lang="it-IT" sz="2000" i="1" dirty="0"/>
              <a:t> with the </a:t>
            </a:r>
            <a:r>
              <a:rPr lang="it-IT" sz="2000" i="1" dirty="0" err="1"/>
              <a:t>Constitution</a:t>
            </a:r>
            <a:r>
              <a:rPr lang="it-IT" sz="2000" i="1" dirty="0"/>
              <a:t> of the United States</a:t>
            </a:r>
            <a:r>
              <a:rPr lang="it-IT" sz="2000" dirty="0"/>
              <a:t>» (Holmes, </a:t>
            </a:r>
            <a:r>
              <a:rPr lang="it-IT" sz="2000" dirty="0" err="1"/>
              <a:t>Dissenting</a:t>
            </a:r>
            <a:r>
              <a:rPr lang="it-IT" sz="2000" dirty="0"/>
              <a:t> in </a:t>
            </a:r>
            <a:r>
              <a:rPr lang="it-IT" sz="2000" dirty="0" err="1"/>
              <a:t>Lochner</a:t>
            </a:r>
            <a:r>
              <a:rPr lang="it-IT" sz="2000" dirty="0"/>
              <a:t> v. New York, 1905).</a:t>
            </a:r>
          </a:p>
          <a:p>
            <a:endParaRPr lang="it-IT" sz="2000" dirty="0"/>
          </a:p>
        </p:txBody>
      </p:sp>
    </p:spTree>
    <p:extLst>
      <p:ext uri="{BB962C8B-B14F-4D97-AF65-F5344CB8AC3E}">
        <p14:creationId xmlns:p14="http://schemas.microsoft.com/office/powerpoint/2010/main" val="924051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27011" y="539266"/>
            <a:ext cx="10233800" cy="5846036"/>
          </a:xfrm>
        </p:spPr>
        <p:txBody>
          <a:bodyPr>
            <a:normAutofit fontScale="925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b="1" dirty="0">
                <a:solidFill>
                  <a:srgbClr val="FFC000"/>
                </a:solidFill>
              </a:rPr>
              <a:t>FEDERALISM</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Under the </a:t>
            </a:r>
            <a:r>
              <a:rPr lang="en-AU" i="1" dirty="0"/>
              <a:t>Articles of Confederation</a:t>
            </a:r>
            <a:r>
              <a:rPr lang="en-AU" dirty="0"/>
              <a:t>, the Confederation had no powers over economics, neither in internal improvements (e.g. roads, channels) nor in relation with Indian tribes and other territories</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R="0" lvl="0" algn="ctr" defTabSz="914400" eaLnBrk="1" fontAlgn="auto" latinLnBrk="0" hangingPunct="1">
              <a:lnSpc>
                <a:spcPct val="100000"/>
              </a:lnSpc>
              <a:spcBef>
                <a:spcPts val="0"/>
              </a:spcBef>
              <a:spcAft>
                <a:spcPts val="0"/>
              </a:spcAft>
              <a:buClrTx/>
              <a:buSzTx/>
              <a:buFont typeface="Wingdings" charset="2"/>
              <a:buChar char="à"/>
              <a:tabLst/>
              <a:defRPr/>
            </a:pPr>
            <a:r>
              <a:rPr lang="en-AU" dirty="0">
                <a:sym typeface="Wingdings"/>
              </a:rPr>
              <a:t>PHILADELPHIA CONVENTION  </a:t>
            </a:r>
          </a:p>
          <a:p>
            <a:pPr marR="0" lvl="0" algn="just" defTabSz="914400" eaLnBrk="1" fontAlgn="auto" latinLnBrk="0" hangingPunct="1">
              <a:lnSpc>
                <a:spcPct val="100000"/>
              </a:lnSpc>
              <a:spcBef>
                <a:spcPts val="0"/>
              </a:spcBef>
              <a:spcAft>
                <a:spcPts val="0"/>
              </a:spcAft>
              <a:buClrTx/>
              <a:buSzTx/>
              <a:buFont typeface="Wingdings" charset="2"/>
              <a:buChar char="à"/>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Divide between the </a:t>
            </a:r>
            <a:r>
              <a:rPr lang="en-AU" dirty="0">
                <a:solidFill>
                  <a:srgbClr val="FFC000"/>
                </a:solidFill>
              </a:rPr>
              <a:t>largest states </a:t>
            </a:r>
            <a:r>
              <a:rPr lang="en-AU" dirty="0"/>
              <a:t>and the </a:t>
            </a:r>
            <a:r>
              <a:rPr lang="en-AU" dirty="0">
                <a:solidFill>
                  <a:srgbClr val="FFC000"/>
                </a:solidFill>
              </a:rPr>
              <a:t>smallest states</a:t>
            </a:r>
            <a:r>
              <a:rPr lang="en-AU" dirty="0"/>
              <a:t>:</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 Largest states (e.g. Virginia, New York) were calling for a stronger Union, in order to protect economics and trade and ensuring territorial expansion</a:t>
            </a:r>
          </a:p>
          <a:p>
            <a:pPr marL="0" marR="0" lvl="0" indent="0" algn="just" defTabSz="914400" eaLnBrk="1" fontAlgn="auto" latinLnBrk="0" hangingPunct="1">
              <a:lnSpc>
                <a:spcPct val="100000"/>
              </a:lnSpc>
              <a:spcBef>
                <a:spcPts val="0"/>
              </a:spcBef>
              <a:spcAft>
                <a:spcPts val="0"/>
              </a:spcAft>
              <a:buClrTx/>
              <a:buSzTx/>
              <a:buFontTx/>
              <a:buNone/>
              <a:tabLst/>
              <a:defRPr/>
            </a:pPr>
            <a:r>
              <a:rPr lang="en-AU" dirty="0"/>
              <a:t>- Smallest states feared that in this way, largest states would have been reinforced, limiting the autonomy of smallest state </a:t>
            </a:r>
          </a:p>
        </p:txBody>
      </p:sp>
    </p:spTree>
    <p:extLst>
      <p:ext uri="{BB962C8B-B14F-4D97-AF65-F5344CB8AC3E}">
        <p14:creationId xmlns:p14="http://schemas.microsoft.com/office/powerpoint/2010/main" val="392229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20000" y="960895"/>
            <a:ext cx="10233800" cy="5216068"/>
          </a:xfrm>
        </p:spPr>
        <p:txBody>
          <a:bodyPr>
            <a:normAutofit/>
          </a:bodyPr>
          <a:lstStyle/>
          <a:p>
            <a:pPr marL="0" indent="0" algn="just">
              <a:buNone/>
            </a:pPr>
            <a:r>
              <a:rPr lang="en-US" dirty="0"/>
              <a:t>Divide between </a:t>
            </a:r>
            <a:r>
              <a:rPr lang="en-US" dirty="0">
                <a:solidFill>
                  <a:srgbClr val="FFC000"/>
                </a:solidFill>
              </a:rPr>
              <a:t>northern states </a:t>
            </a:r>
            <a:r>
              <a:rPr lang="en-US" dirty="0"/>
              <a:t>and </a:t>
            </a:r>
            <a:r>
              <a:rPr lang="en-US" dirty="0">
                <a:solidFill>
                  <a:srgbClr val="FFC000"/>
                </a:solidFill>
              </a:rPr>
              <a:t>southern states</a:t>
            </a:r>
            <a:r>
              <a:rPr lang="en-US" dirty="0"/>
              <a:t>:</a:t>
            </a:r>
          </a:p>
          <a:p>
            <a:pPr marL="0" indent="0" algn="just">
              <a:buNone/>
            </a:pPr>
            <a:endParaRPr lang="en-US" dirty="0"/>
          </a:p>
          <a:p>
            <a:pPr algn="just">
              <a:buFontTx/>
              <a:buChar char="-"/>
            </a:pPr>
            <a:r>
              <a:rPr lang="en-US" dirty="0"/>
              <a:t>Northern states (New England) shared economic system based on maritime trade, fishing, small farms; and, above all, a </a:t>
            </a:r>
            <a:r>
              <a:rPr lang="en-US" dirty="0">
                <a:solidFill>
                  <a:srgbClr val="FFC000"/>
                </a:solidFill>
              </a:rPr>
              <a:t>young and fragile industry</a:t>
            </a:r>
            <a:r>
              <a:rPr lang="en-US" dirty="0"/>
              <a:t>, which required protection from importation from Europe </a:t>
            </a:r>
            <a:r>
              <a:rPr lang="en-US" dirty="0">
                <a:sym typeface="Wingdings"/>
              </a:rPr>
              <a:t> they supported </a:t>
            </a:r>
            <a:r>
              <a:rPr lang="en-US" dirty="0">
                <a:solidFill>
                  <a:srgbClr val="FFC000"/>
                </a:solidFill>
                <a:sym typeface="Wingdings"/>
              </a:rPr>
              <a:t>tariffs</a:t>
            </a:r>
            <a:r>
              <a:rPr lang="en-US" dirty="0">
                <a:sym typeface="Wingdings"/>
              </a:rPr>
              <a:t> on imported goods, in order to reduce the prices of American goods in their internal market</a:t>
            </a:r>
          </a:p>
          <a:p>
            <a:pPr algn="just">
              <a:buFontTx/>
              <a:buChar char="-"/>
            </a:pPr>
            <a:endParaRPr lang="en-US" dirty="0"/>
          </a:p>
          <a:p>
            <a:pPr algn="just">
              <a:buFontTx/>
              <a:buChar char="-"/>
            </a:pPr>
            <a:r>
              <a:rPr lang="en-US" dirty="0"/>
              <a:t>Southern states’ economy was based on the </a:t>
            </a:r>
            <a:r>
              <a:rPr lang="en-US" dirty="0">
                <a:solidFill>
                  <a:srgbClr val="FFC000"/>
                </a:solidFill>
              </a:rPr>
              <a:t>plantation system</a:t>
            </a:r>
            <a:r>
              <a:rPr lang="en-US" dirty="0"/>
              <a:t>: huge lands owned by rich men, using slaves as the main force of work </a:t>
            </a:r>
            <a:r>
              <a:rPr lang="en-US" dirty="0">
                <a:sym typeface="Wingdings"/>
              </a:rPr>
              <a:t> the need to </a:t>
            </a:r>
            <a:r>
              <a:rPr lang="en-US" dirty="0">
                <a:solidFill>
                  <a:srgbClr val="FFC000"/>
                </a:solidFill>
                <a:sym typeface="Wingdings"/>
              </a:rPr>
              <a:t>export </a:t>
            </a:r>
            <a:endParaRPr lang="en-US" dirty="0">
              <a:solidFill>
                <a:srgbClr val="FFC000"/>
              </a:solidFill>
            </a:endParaRPr>
          </a:p>
        </p:txBody>
      </p:sp>
    </p:spTree>
    <p:extLst>
      <p:ext uri="{BB962C8B-B14F-4D97-AF65-F5344CB8AC3E}">
        <p14:creationId xmlns:p14="http://schemas.microsoft.com/office/powerpoint/2010/main" val="582032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02571" y="689657"/>
            <a:ext cx="10233800" cy="5210606"/>
          </a:xfrm>
        </p:spPr>
        <p:txBody>
          <a:bodyPr>
            <a:normAutofit fontScale="92500" lnSpcReduction="10000"/>
          </a:bodyPr>
          <a:lstStyle/>
          <a:p>
            <a:pPr marL="0" indent="0" algn="just">
              <a:buNone/>
            </a:pPr>
            <a:endParaRPr lang="en-US" dirty="0"/>
          </a:p>
          <a:p>
            <a:pPr marL="0" indent="0" algn="just">
              <a:buNone/>
            </a:pPr>
            <a:r>
              <a:rPr lang="en-US" dirty="0"/>
              <a:t>The </a:t>
            </a:r>
            <a:r>
              <a:rPr lang="en-US" b="1" dirty="0">
                <a:solidFill>
                  <a:srgbClr val="FFC000"/>
                </a:solidFill>
              </a:rPr>
              <a:t>Virginia Plan </a:t>
            </a:r>
            <a:r>
              <a:rPr lang="en-US" dirty="0"/>
              <a:t>provided a strong Federal Government, holding several legislative competences and entrusted with the power to nullify state laws; the federal legislature should have been elected according to the population of each states (which would have put the largest state in control of the legislature)</a:t>
            </a:r>
          </a:p>
          <a:p>
            <a:pPr marL="0" indent="0" algn="just">
              <a:buNone/>
            </a:pPr>
            <a:endParaRPr lang="en-US" dirty="0"/>
          </a:p>
          <a:p>
            <a:pPr marL="0" indent="0" algn="just">
              <a:buNone/>
            </a:pPr>
            <a:r>
              <a:rPr lang="en-US" dirty="0"/>
              <a:t>The </a:t>
            </a:r>
            <a:r>
              <a:rPr lang="en-US" b="1" dirty="0">
                <a:solidFill>
                  <a:srgbClr val="FFC000"/>
                </a:solidFill>
              </a:rPr>
              <a:t>New Jersey Plan</a:t>
            </a:r>
            <a:r>
              <a:rPr lang="en-US" dirty="0"/>
              <a:t>, drafted by the delegates from smallest states, proposed to maintain the structure of the Congress of the Confederation, articulated in a single House composed of a single delegate for each state (i.e., independently from its population)</a:t>
            </a:r>
          </a:p>
          <a:p>
            <a:pPr marL="0" indent="0" algn="just">
              <a:buNone/>
            </a:pPr>
            <a:endParaRPr lang="en-US" dirty="0"/>
          </a:p>
          <a:p>
            <a:pPr marL="0" indent="0" algn="just">
              <a:buNone/>
            </a:pPr>
            <a:r>
              <a:rPr lang="en-US" dirty="0">
                <a:sym typeface="Wingdings" pitchFamily="2" charset="2"/>
              </a:rPr>
              <a:t> </a:t>
            </a:r>
            <a:r>
              <a:rPr lang="en-US" b="1" dirty="0">
                <a:solidFill>
                  <a:schemeClr val="accent6"/>
                </a:solidFill>
                <a:sym typeface="Wingdings" pitchFamily="2" charset="2"/>
              </a:rPr>
              <a:t>Connecticut Compromise </a:t>
            </a:r>
            <a:r>
              <a:rPr lang="en-US" dirty="0">
                <a:sym typeface="Wingdings" pitchFamily="2" charset="2"/>
              </a:rPr>
              <a:t>(July 16, 1787) -  Bicameral Legislature and the role of the Senate</a:t>
            </a:r>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1180464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05608" y="802450"/>
            <a:ext cx="10233800" cy="2064449"/>
          </a:xfrm>
        </p:spPr>
        <p:txBody>
          <a:bodyPr>
            <a:normAutofit lnSpcReduction="10000"/>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AU" dirty="0"/>
              <a:t>The pragmatism of the </a:t>
            </a:r>
            <a:r>
              <a:rPr lang="en-AU" i="1" dirty="0"/>
              <a:t>Federalist</a:t>
            </a:r>
            <a:r>
              <a:rPr lang="en-AU" dirty="0"/>
              <a:t> Movement prevailed: the Constitution was to be a system of instruments for the guarantee of </a:t>
            </a:r>
            <a:r>
              <a:rPr lang="en-AU" dirty="0">
                <a:solidFill>
                  <a:srgbClr val="FFC000"/>
                </a:solidFill>
              </a:rPr>
              <a:t>individual</a:t>
            </a:r>
            <a:r>
              <a:rPr lang="en-AU" dirty="0"/>
              <a:t> </a:t>
            </a:r>
            <a:r>
              <a:rPr lang="en-AU" dirty="0">
                <a:solidFill>
                  <a:srgbClr val="FFC000"/>
                </a:solidFill>
              </a:rPr>
              <a:t>liberties</a:t>
            </a:r>
            <a:r>
              <a:rPr lang="en-AU" dirty="0"/>
              <a:t> and grant </a:t>
            </a:r>
            <a:r>
              <a:rPr lang="en-AU" dirty="0">
                <a:solidFill>
                  <a:srgbClr val="FFC000"/>
                </a:solidFill>
              </a:rPr>
              <a:t>minorities</a:t>
            </a:r>
            <a:r>
              <a:rPr lang="en-AU" dirty="0"/>
              <a:t> rights against the abuses committed by the government, i.e., against the risk of </a:t>
            </a:r>
            <a:r>
              <a:rPr lang="en-AU" dirty="0">
                <a:solidFill>
                  <a:srgbClr val="FFC000"/>
                </a:solidFill>
              </a:rPr>
              <a:t>tyranny by the majority</a:t>
            </a:r>
            <a:r>
              <a:rPr lang="en-AU" dirty="0"/>
              <a:t>.</a:t>
            </a:r>
          </a:p>
          <a:p>
            <a:pPr marL="0" marR="0" lvl="0" indent="0" algn="just" defTabSz="914400" eaLnBrk="1" fontAlgn="auto" latinLnBrk="0" hangingPunct="1">
              <a:lnSpc>
                <a:spcPct val="100000"/>
              </a:lnSpc>
              <a:spcBef>
                <a:spcPts val="0"/>
              </a:spcBef>
              <a:spcAft>
                <a:spcPts val="0"/>
              </a:spcAft>
              <a:buClrTx/>
              <a:buSzTx/>
              <a:buFontTx/>
              <a:buNone/>
              <a:tabLst/>
              <a:defRPr/>
            </a:pPr>
            <a:endParaRPr lang="en-AU" dirty="0"/>
          </a:p>
        </p:txBody>
      </p:sp>
      <p:pic>
        <p:nvPicPr>
          <p:cNvPr id="5" name="Immagine 4"/>
          <p:cNvPicPr>
            <a:picLocks noChangeAspect="1"/>
          </p:cNvPicPr>
          <p:nvPr/>
        </p:nvPicPr>
        <p:blipFill>
          <a:blip r:embed="rId2"/>
          <a:stretch>
            <a:fillRect/>
          </a:stretch>
        </p:blipFill>
        <p:spPr>
          <a:xfrm>
            <a:off x="4619372" y="2866899"/>
            <a:ext cx="3356228" cy="3754034"/>
          </a:xfrm>
          <a:prstGeom prst="rect">
            <a:avLst/>
          </a:prstGeom>
        </p:spPr>
      </p:pic>
      <p:sp>
        <p:nvSpPr>
          <p:cNvPr id="6" name="CasellaDiTesto 5"/>
          <p:cNvSpPr txBox="1"/>
          <p:nvPr/>
        </p:nvSpPr>
        <p:spPr>
          <a:xfrm>
            <a:off x="8382680" y="4559250"/>
            <a:ext cx="1648208" cy="369332"/>
          </a:xfrm>
          <a:prstGeom prst="rect">
            <a:avLst/>
          </a:prstGeom>
          <a:noFill/>
        </p:spPr>
        <p:txBody>
          <a:bodyPr wrap="none" rtlCol="0">
            <a:spAutoFit/>
          </a:bodyPr>
          <a:lstStyle/>
          <a:p>
            <a:r>
              <a:rPr lang="en-AU" dirty="0">
                <a:latin typeface="Corbel" charset="0"/>
                <a:ea typeface="Corbel" charset="0"/>
                <a:cs typeface="Corbel" charset="0"/>
              </a:rPr>
              <a:t>James Madison</a:t>
            </a:r>
            <a:endParaRPr lang="it-IT" dirty="0"/>
          </a:p>
        </p:txBody>
      </p:sp>
    </p:spTree>
    <p:extLst>
      <p:ext uri="{BB962C8B-B14F-4D97-AF65-F5344CB8AC3E}">
        <p14:creationId xmlns:p14="http://schemas.microsoft.com/office/powerpoint/2010/main" val="98952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5157" y="575288"/>
            <a:ext cx="10233800" cy="1207017"/>
          </a:xfrm>
        </p:spPr>
        <p:txBody>
          <a:bodyPr>
            <a:normAutofit/>
          </a:bodyPr>
          <a:lstStyle/>
          <a:p>
            <a:pPr marL="0" indent="0" algn="ctr">
              <a:buNone/>
            </a:pPr>
            <a:r>
              <a:rPr lang="en-US" b="1" dirty="0">
                <a:solidFill>
                  <a:srgbClr val="FFC000"/>
                </a:solidFill>
              </a:rPr>
              <a:t>PERICLES</a:t>
            </a:r>
            <a:r>
              <a:rPr lang="en-US" b="1" dirty="0">
                <a:solidFill>
                  <a:schemeClr val="tx1"/>
                </a:solidFill>
              </a:rPr>
              <a:t> </a:t>
            </a:r>
          </a:p>
          <a:p>
            <a:pPr marL="0" indent="0" algn="ctr">
              <a:buNone/>
            </a:pPr>
            <a:r>
              <a:rPr lang="en-US" dirty="0">
                <a:solidFill>
                  <a:schemeClr val="tx1"/>
                </a:solidFill>
              </a:rPr>
              <a:t>(Athens, V century BC)</a:t>
            </a:r>
            <a:endParaRPr lang="en-US" dirty="0">
              <a:solidFill>
                <a:srgbClr val="FFC000"/>
              </a:solidFill>
            </a:endParaRPr>
          </a:p>
          <a:p>
            <a:pPr marL="0" indent="0" algn="ctr">
              <a:buNone/>
            </a:pPr>
            <a:endParaRPr lang="it-IT" b="1" dirty="0">
              <a:solidFill>
                <a:srgbClr val="FFC000"/>
              </a:solidFill>
            </a:endParaRPr>
          </a:p>
          <a:p>
            <a:pPr marL="0" indent="0" algn="ctr">
              <a:buNone/>
            </a:pPr>
            <a:endParaRPr lang="it-IT" b="1" dirty="0">
              <a:solidFill>
                <a:srgbClr val="FFC000"/>
              </a:solidFill>
            </a:endParaRPr>
          </a:p>
        </p:txBody>
      </p:sp>
      <p:pic>
        <p:nvPicPr>
          <p:cNvPr id="4" name="Immagine 3"/>
          <p:cNvPicPr>
            <a:picLocks noChangeAspect="1"/>
          </p:cNvPicPr>
          <p:nvPr/>
        </p:nvPicPr>
        <p:blipFill>
          <a:blip r:embed="rId2"/>
          <a:stretch>
            <a:fillRect/>
          </a:stretch>
        </p:blipFill>
        <p:spPr>
          <a:xfrm>
            <a:off x="2622700" y="1937288"/>
            <a:ext cx="6518714" cy="4659609"/>
          </a:xfrm>
          <a:prstGeom prst="rect">
            <a:avLst/>
          </a:prstGeom>
        </p:spPr>
      </p:pic>
    </p:spTree>
    <p:extLst>
      <p:ext uri="{BB962C8B-B14F-4D97-AF65-F5344CB8AC3E}">
        <p14:creationId xmlns:p14="http://schemas.microsoft.com/office/powerpoint/2010/main" val="2008099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txBox="1">
            <a:spLocks noGrp="1"/>
          </p:cNvSpPr>
          <p:nvPr>
            <p:ph idx="1"/>
          </p:nvPr>
        </p:nvSpPr>
        <p:spPr>
          <a:xfrm>
            <a:off x="1069200" y="928159"/>
            <a:ext cx="10233800" cy="4999317"/>
          </a:xfrm>
          <a:prstGeom prst="rect">
            <a:avLst/>
          </a:prstGeom>
          <a:noFill/>
        </p:spPr>
        <p:txBody>
          <a:bodyPr wrap="square" rtlCol="0">
            <a:spAutoFit/>
          </a:bodyPr>
          <a:lstStyle/>
          <a:p>
            <a:pPr marL="0" indent="0" algn="ctr">
              <a:buNone/>
            </a:pPr>
            <a:r>
              <a:rPr lang="en-AU" sz="2800" i="1" dirty="0">
                <a:solidFill>
                  <a:srgbClr val="FFC000"/>
                </a:solidFill>
                <a:latin typeface="Corbel" charset="0"/>
                <a:ea typeface="Corbel" charset="0"/>
                <a:cs typeface="Corbel" charset="0"/>
              </a:rPr>
              <a:t>If men were </a:t>
            </a:r>
            <a:r>
              <a:rPr lang="en-AU" sz="2800" b="1" i="1" dirty="0">
                <a:solidFill>
                  <a:srgbClr val="FFC000"/>
                </a:solidFill>
                <a:latin typeface="Corbel" charset="0"/>
                <a:ea typeface="Corbel" charset="0"/>
                <a:cs typeface="Corbel" charset="0"/>
              </a:rPr>
              <a:t>angels</a:t>
            </a:r>
            <a:r>
              <a:rPr lang="en-AU" sz="2800" i="1" dirty="0">
                <a:solidFill>
                  <a:srgbClr val="FFC000"/>
                </a:solidFill>
                <a:latin typeface="Corbel" charset="0"/>
                <a:ea typeface="Corbel" charset="0"/>
                <a:cs typeface="Corbel" charset="0"/>
              </a:rPr>
              <a:t>, no government would be necessary. If angels were to govern men, neither external nor internal controls on government would be necessary. </a:t>
            </a:r>
          </a:p>
          <a:p>
            <a:pPr marL="0" indent="0" algn="ctr">
              <a:buNone/>
            </a:pPr>
            <a:r>
              <a:rPr lang="en-AU" sz="2800" i="1" dirty="0">
                <a:solidFill>
                  <a:srgbClr val="FFC000"/>
                </a:solidFill>
                <a:latin typeface="Corbel" charset="0"/>
                <a:ea typeface="Corbel" charset="0"/>
                <a:cs typeface="Corbel" charset="0"/>
              </a:rPr>
              <a:t>In framing a government which is to be administered </a:t>
            </a:r>
            <a:r>
              <a:rPr lang="en-AU" sz="2800" b="1" i="1" dirty="0">
                <a:solidFill>
                  <a:srgbClr val="FFC000"/>
                </a:solidFill>
                <a:latin typeface="Corbel" charset="0"/>
                <a:ea typeface="Corbel" charset="0"/>
                <a:cs typeface="Corbel" charset="0"/>
              </a:rPr>
              <a:t>by men over men</a:t>
            </a:r>
            <a:r>
              <a:rPr lang="en-AU" sz="2800" i="1" dirty="0">
                <a:solidFill>
                  <a:srgbClr val="FFC000"/>
                </a:solidFill>
                <a:latin typeface="Corbel" charset="0"/>
                <a:ea typeface="Corbel" charset="0"/>
                <a:cs typeface="Corbel" charset="0"/>
              </a:rPr>
              <a:t>, the great difficulty lies in this: </a:t>
            </a:r>
          </a:p>
          <a:p>
            <a:pPr algn="ctr">
              <a:buFontTx/>
              <a:buChar char="-"/>
            </a:pPr>
            <a:r>
              <a:rPr lang="en-AU" sz="2800" i="1" dirty="0">
                <a:solidFill>
                  <a:srgbClr val="FFC000"/>
                </a:solidFill>
                <a:latin typeface="Corbel" charset="0"/>
                <a:ea typeface="Corbel" charset="0"/>
                <a:cs typeface="Corbel" charset="0"/>
              </a:rPr>
              <a:t>you must first enable the government to control the governed; </a:t>
            </a:r>
          </a:p>
          <a:p>
            <a:pPr algn="ctr">
              <a:buFontTx/>
              <a:buChar char="-"/>
            </a:pPr>
            <a:r>
              <a:rPr lang="en-AU" sz="2800" i="1" dirty="0">
                <a:solidFill>
                  <a:srgbClr val="FFC000"/>
                </a:solidFill>
                <a:latin typeface="Corbel" charset="0"/>
                <a:ea typeface="Corbel" charset="0"/>
                <a:cs typeface="Corbel" charset="0"/>
              </a:rPr>
              <a:t>and in the next place oblige it to control itself</a:t>
            </a:r>
            <a:r>
              <a:rPr lang="en-AU" i="1" dirty="0">
                <a:solidFill>
                  <a:srgbClr val="FFC000"/>
                </a:solidFill>
                <a:latin typeface="Corbel" charset="0"/>
                <a:ea typeface="Corbel" charset="0"/>
                <a:cs typeface="Corbel" charset="0"/>
              </a:rPr>
              <a:t>.  </a:t>
            </a:r>
          </a:p>
          <a:p>
            <a:pPr marL="0" indent="0" algn="ctr">
              <a:buNone/>
            </a:pPr>
            <a:r>
              <a:rPr lang="en-AU" i="1" dirty="0">
                <a:solidFill>
                  <a:srgbClr val="FFC000"/>
                </a:solidFill>
                <a:latin typeface="Corbel" charset="0"/>
                <a:ea typeface="Corbel" charset="0"/>
                <a:cs typeface="Corbel" charset="0"/>
              </a:rPr>
              <a:t>A dependence on the people is, no doubt, the primary control on the government; but </a:t>
            </a:r>
            <a:r>
              <a:rPr lang="en-AU" b="1" i="1" dirty="0">
                <a:solidFill>
                  <a:srgbClr val="FFC000"/>
                </a:solidFill>
                <a:latin typeface="Corbel" charset="0"/>
                <a:ea typeface="Corbel" charset="0"/>
                <a:cs typeface="Corbel" charset="0"/>
              </a:rPr>
              <a:t>experience</a:t>
            </a:r>
            <a:r>
              <a:rPr lang="en-AU" i="1" dirty="0">
                <a:solidFill>
                  <a:srgbClr val="FFC000"/>
                </a:solidFill>
                <a:latin typeface="Corbel" charset="0"/>
                <a:ea typeface="Corbel" charset="0"/>
                <a:cs typeface="Corbel" charset="0"/>
              </a:rPr>
              <a:t> has taught mankind the necessity of auxiliary precautions.</a:t>
            </a:r>
          </a:p>
          <a:p>
            <a:pPr marL="0" indent="0" algn="ctr">
              <a:buNone/>
            </a:pPr>
            <a:endParaRPr lang="en-AU" sz="2800" i="1" dirty="0">
              <a:solidFill>
                <a:srgbClr val="FFC000"/>
              </a:solidFill>
              <a:latin typeface="Corbel" charset="0"/>
              <a:ea typeface="Corbel" charset="0"/>
              <a:cs typeface="Corbel" charset="0"/>
            </a:endParaRPr>
          </a:p>
        </p:txBody>
      </p:sp>
      <p:sp>
        <p:nvSpPr>
          <p:cNvPr id="6" name="CasellaDiTesto 5"/>
          <p:cNvSpPr txBox="1"/>
          <p:nvPr/>
        </p:nvSpPr>
        <p:spPr>
          <a:xfrm>
            <a:off x="9025466" y="5927476"/>
            <a:ext cx="2710294" cy="646331"/>
          </a:xfrm>
          <a:prstGeom prst="rect">
            <a:avLst/>
          </a:prstGeom>
          <a:noFill/>
        </p:spPr>
        <p:txBody>
          <a:bodyPr wrap="none" rtlCol="0">
            <a:spAutoFit/>
          </a:bodyPr>
          <a:lstStyle/>
          <a:p>
            <a:r>
              <a:rPr lang="en-AU" i="1" dirty="0">
                <a:latin typeface="Corbel" charset="0"/>
                <a:ea typeface="Corbel" charset="0"/>
                <a:cs typeface="Corbel" charset="0"/>
              </a:rPr>
              <a:t>The Federalist Papers</a:t>
            </a:r>
            <a:r>
              <a:rPr lang="en-AU" dirty="0">
                <a:latin typeface="Corbel" charset="0"/>
                <a:ea typeface="Corbel" charset="0"/>
                <a:cs typeface="Corbel" charset="0"/>
              </a:rPr>
              <a:t>, n. 51</a:t>
            </a:r>
            <a:endParaRPr lang="en-AU" dirty="0"/>
          </a:p>
          <a:p>
            <a:endParaRPr lang="it-IT" dirty="0"/>
          </a:p>
        </p:txBody>
      </p:sp>
    </p:spTree>
    <p:extLst>
      <p:ext uri="{BB962C8B-B14F-4D97-AF65-F5344CB8AC3E}">
        <p14:creationId xmlns:p14="http://schemas.microsoft.com/office/powerpoint/2010/main" val="141873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12" name="Diagramma 11"/>
          <p:cNvGraphicFramePr/>
          <p:nvPr>
            <p:extLst>
              <p:ext uri="{D42A27DB-BD31-4B8C-83A1-F6EECF244321}">
                <p14:modId xmlns:p14="http://schemas.microsoft.com/office/powerpoint/2010/main" val="23720237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ccia destra 12"/>
          <p:cNvSpPr/>
          <p:nvPr/>
        </p:nvSpPr>
        <p:spPr>
          <a:xfrm>
            <a:off x="957943" y="1088570"/>
            <a:ext cx="3556000" cy="1973943"/>
          </a:xfrm>
          <a:prstGeom prst="rightArrow">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t>FrenchTradition</a:t>
            </a:r>
            <a:r>
              <a:rPr lang="it-IT" sz="2400" dirty="0"/>
              <a:t> (I)</a:t>
            </a:r>
          </a:p>
        </p:txBody>
      </p:sp>
    </p:spTree>
    <p:extLst>
      <p:ext uri="{BB962C8B-B14F-4D97-AF65-F5344CB8AC3E}">
        <p14:creationId xmlns:p14="http://schemas.microsoft.com/office/powerpoint/2010/main" val="13564351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005C51-D4AB-CE9B-BF58-103543F43080}"/>
              </a:ext>
            </a:extLst>
          </p:cNvPr>
          <p:cNvSpPr>
            <a:spLocks noGrp="1"/>
          </p:cNvSpPr>
          <p:nvPr>
            <p:ph type="title"/>
          </p:nvPr>
        </p:nvSpPr>
        <p:spPr/>
        <p:txBody>
          <a:bodyPr/>
          <a:lstStyle/>
          <a:p>
            <a:pPr algn="ctr"/>
            <a:r>
              <a:rPr lang="it-IT" dirty="0"/>
              <a:t>Montesquieu (1689-1755)</a:t>
            </a:r>
          </a:p>
        </p:txBody>
      </p:sp>
      <p:pic>
        <p:nvPicPr>
          <p:cNvPr id="5" name="Segnaposto contenuto 4" descr="Immagine che contiene persona, interni&#10;&#10;Descrizione generata automaticamente">
            <a:extLst>
              <a:ext uri="{FF2B5EF4-FFF2-40B4-BE49-F238E27FC236}">
                <a16:creationId xmlns:a16="http://schemas.microsoft.com/office/drawing/2014/main" id="{CA5BA4B1-7057-C61E-6CD5-D09CCA0B652A}"/>
              </a:ext>
            </a:extLst>
          </p:cNvPr>
          <p:cNvPicPr>
            <a:picLocks noGrp="1" noChangeAspect="1"/>
          </p:cNvPicPr>
          <p:nvPr>
            <p:ph idx="1"/>
          </p:nvPr>
        </p:nvPicPr>
        <p:blipFill>
          <a:blip r:embed="rId2"/>
          <a:stretch>
            <a:fillRect/>
          </a:stretch>
        </p:blipFill>
        <p:spPr>
          <a:xfrm>
            <a:off x="1312861" y="1690688"/>
            <a:ext cx="3598959" cy="4351338"/>
          </a:xfrm>
        </p:spPr>
      </p:pic>
      <p:pic>
        <p:nvPicPr>
          <p:cNvPr id="6" name="Immagine 5" descr="Immagine che contiene testo&#10;&#10;Descrizione generata automaticamente">
            <a:extLst>
              <a:ext uri="{FF2B5EF4-FFF2-40B4-BE49-F238E27FC236}">
                <a16:creationId xmlns:a16="http://schemas.microsoft.com/office/drawing/2014/main" id="{A8C54A09-8B56-4CFC-FAB7-9A0CD393CC11}"/>
              </a:ext>
            </a:extLst>
          </p:cNvPr>
          <p:cNvPicPr>
            <a:picLocks noChangeAspect="1"/>
          </p:cNvPicPr>
          <p:nvPr/>
        </p:nvPicPr>
        <p:blipFill>
          <a:blip r:embed="rId3"/>
          <a:stretch>
            <a:fillRect/>
          </a:stretch>
        </p:blipFill>
        <p:spPr>
          <a:xfrm>
            <a:off x="7738180" y="1690688"/>
            <a:ext cx="3140959" cy="4351338"/>
          </a:xfrm>
          <a:prstGeom prst="rect">
            <a:avLst/>
          </a:prstGeom>
        </p:spPr>
      </p:pic>
    </p:spTree>
    <p:extLst>
      <p:ext uri="{BB962C8B-B14F-4D97-AF65-F5344CB8AC3E}">
        <p14:creationId xmlns:p14="http://schemas.microsoft.com/office/powerpoint/2010/main" val="3552282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A172F-6AED-C6BB-73FA-2291B9678B25}"/>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10012BDD-296E-78A5-1AAF-63F18C08804B}"/>
              </a:ext>
            </a:extLst>
          </p:cNvPr>
          <p:cNvSpPr>
            <a:spLocks noGrp="1"/>
          </p:cNvSpPr>
          <p:nvPr>
            <p:ph idx="1"/>
          </p:nvPr>
        </p:nvSpPr>
        <p:spPr>
          <a:xfrm>
            <a:off x="838200" y="965200"/>
            <a:ext cx="10515600" cy="5211763"/>
          </a:xfrm>
        </p:spPr>
        <p:txBody>
          <a:bodyPr>
            <a:normAutofit fontScale="85000" lnSpcReduction="20000"/>
          </a:bodyPr>
          <a:lstStyle/>
          <a:p>
            <a:pPr marL="0" indent="0" algn="ctr">
              <a:buNone/>
            </a:pPr>
            <a:r>
              <a:rPr lang="it-IT" sz="4200" b="1" dirty="0"/>
              <a:t>Esprit </a:t>
            </a:r>
            <a:r>
              <a:rPr lang="it-IT" sz="4200" b="1" dirty="0" err="1"/>
              <a:t>des</a:t>
            </a:r>
            <a:r>
              <a:rPr lang="it-IT" sz="4200" b="1" dirty="0"/>
              <a:t> </a:t>
            </a:r>
            <a:r>
              <a:rPr lang="it-IT" sz="4200" b="1" dirty="0" err="1"/>
              <a:t>lois</a:t>
            </a:r>
            <a:r>
              <a:rPr lang="it-IT" sz="4200" b="1" dirty="0"/>
              <a:t> (1734)</a:t>
            </a:r>
          </a:p>
          <a:p>
            <a:endParaRPr lang="it-IT" sz="3000" dirty="0"/>
          </a:p>
          <a:p>
            <a:pPr lvl="1"/>
            <a:endParaRPr lang="it-IT" sz="3500" dirty="0"/>
          </a:p>
          <a:p>
            <a:pPr lvl="1"/>
            <a:r>
              <a:rPr lang="it-IT" sz="3500" dirty="0"/>
              <a:t>«Comparative» </a:t>
            </a:r>
            <a:r>
              <a:rPr lang="it-IT" sz="3500" dirty="0" err="1"/>
              <a:t>approach</a:t>
            </a:r>
            <a:r>
              <a:rPr lang="it-IT" sz="3500" dirty="0"/>
              <a:t>: </a:t>
            </a:r>
            <a:r>
              <a:rPr lang="it-IT" sz="3500" dirty="0" err="1"/>
              <a:t>relevance</a:t>
            </a:r>
            <a:r>
              <a:rPr lang="it-IT" sz="3500" dirty="0"/>
              <a:t> of history, </a:t>
            </a:r>
            <a:r>
              <a:rPr lang="it-IT" sz="3500" dirty="0" err="1"/>
              <a:t>geography</a:t>
            </a:r>
            <a:r>
              <a:rPr lang="it-IT" sz="3500" dirty="0"/>
              <a:t> and culture in </a:t>
            </a:r>
            <a:r>
              <a:rPr lang="it-IT" sz="3500" dirty="0" err="1"/>
              <a:t>analyzing</a:t>
            </a:r>
            <a:r>
              <a:rPr lang="it-IT" sz="3500" dirty="0"/>
              <a:t> </a:t>
            </a:r>
            <a:r>
              <a:rPr lang="it-IT" sz="3500" dirty="0" err="1"/>
              <a:t>constitutional</a:t>
            </a:r>
            <a:r>
              <a:rPr lang="it-IT" sz="3500" dirty="0"/>
              <a:t> and </a:t>
            </a:r>
            <a:r>
              <a:rPr lang="it-IT" sz="3500" dirty="0" err="1"/>
              <a:t>political</a:t>
            </a:r>
            <a:r>
              <a:rPr lang="it-IT" sz="3500" dirty="0"/>
              <a:t> </a:t>
            </a:r>
            <a:r>
              <a:rPr lang="it-IT" sz="3500" dirty="0" err="1"/>
              <a:t>experiences</a:t>
            </a:r>
            <a:endParaRPr lang="it-IT" sz="3500" dirty="0"/>
          </a:p>
          <a:p>
            <a:pPr lvl="1"/>
            <a:endParaRPr lang="it-IT" sz="3500" dirty="0"/>
          </a:p>
          <a:p>
            <a:pPr lvl="1"/>
            <a:r>
              <a:rPr lang="it-IT" sz="3500" b="1" dirty="0" err="1"/>
              <a:t>Separation</a:t>
            </a:r>
            <a:r>
              <a:rPr lang="it-IT" sz="3500" b="1" dirty="0"/>
              <a:t> of powers</a:t>
            </a:r>
            <a:r>
              <a:rPr lang="it-IT" sz="3500" dirty="0"/>
              <a:t>: </a:t>
            </a:r>
          </a:p>
          <a:p>
            <a:pPr lvl="1"/>
            <a:endParaRPr lang="it-IT" sz="3500" dirty="0"/>
          </a:p>
          <a:p>
            <a:pPr lvl="2"/>
            <a:r>
              <a:rPr lang="it-IT" sz="3000" dirty="0"/>
              <a:t>«le </a:t>
            </a:r>
            <a:r>
              <a:rPr lang="it-IT" sz="3000" dirty="0" err="1"/>
              <a:t>pouvoir</a:t>
            </a:r>
            <a:r>
              <a:rPr lang="it-IT" sz="3000" dirty="0"/>
              <a:t> </a:t>
            </a:r>
            <a:r>
              <a:rPr lang="it-IT" sz="3000" dirty="0" err="1"/>
              <a:t>arrête</a:t>
            </a:r>
            <a:r>
              <a:rPr lang="it-IT" sz="3000" dirty="0"/>
              <a:t> le </a:t>
            </a:r>
            <a:r>
              <a:rPr lang="it-IT" sz="3000" dirty="0" err="1"/>
              <a:t>pouvoir</a:t>
            </a:r>
            <a:r>
              <a:rPr lang="it-IT" sz="3000" dirty="0"/>
              <a:t>»</a:t>
            </a:r>
          </a:p>
          <a:p>
            <a:pPr lvl="2"/>
            <a:r>
              <a:rPr lang="it-IT" sz="3000" dirty="0"/>
              <a:t>legislative, executive, </a:t>
            </a:r>
            <a:r>
              <a:rPr lang="it-IT" sz="3000" dirty="0" err="1"/>
              <a:t>judiciary</a:t>
            </a:r>
            <a:endParaRPr lang="it-IT" sz="3000" dirty="0"/>
          </a:p>
          <a:p>
            <a:pPr marL="914400" lvl="2" indent="0">
              <a:buNone/>
            </a:pPr>
            <a:endParaRPr lang="it-IT" sz="2600" dirty="0"/>
          </a:p>
          <a:p>
            <a:pPr lvl="1"/>
            <a:endParaRPr lang="it-IT" sz="3000" dirty="0"/>
          </a:p>
          <a:p>
            <a:pPr lvl="1" algn="r"/>
            <a:r>
              <a:rPr lang="it-IT" sz="3900" dirty="0">
                <a:solidFill>
                  <a:srgbClr val="FFC000"/>
                </a:solidFill>
              </a:rPr>
              <a:t>Balance</a:t>
            </a:r>
          </a:p>
        </p:txBody>
      </p:sp>
    </p:spTree>
    <p:extLst>
      <p:ext uri="{BB962C8B-B14F-4D97-AF65-F5344CB8AC3E}">
        <p14:creationId xmlns:p14="http://schemas.microsoft.com/office/powerpoint/2010/main" val="3457892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F02C20-AB25-7D23-CAFE-EF6EF638E4BB}"/>
              </a:ext>
            </a:extLst>
          </p:cNvPr>
          <p:cNvSpPr>
            <a:spLocks noGrp="1"/>
          </p:cNvSpPr>
          <p:nvPr>
            <p:ph type="title"/>
          </p:nvPr>
        </p:nvSpPr>
        <p:spPr/>
        <p:txBody>
          <a:bodyPr/>
          <a:lstStyle/>
          <a:p>
            <a:pPr algn="ctr"/>
            <a:r>
              <a:rPr lang="it-IT" dirty="0"/>
              <a:t>Rousseau (1712-1778)</a:t>
            </a:r>
          </a:p>
        </p:txBody>
      </p:sp>
      <p:pic>
        <p:nvPicPr>
          <p:cNvPr id="5" name="Segnaposto contenuto 4" descr="Immagine che contiene persona, uomo, interni&#10;&#10;Descrizione generata automaticamente">
            <a:extLst>
              <a:ext uri="{FF2B5EF4-FFF2-40B4-BE49-F238E27FC236}">
                <a16:creationId xmlns:a16="http://schemas.microsoft.com/office/drawing/2014/main" id="{B491D1FB-DF91-38BF-8664-661204AC74D0}"/>
              </a:ext>
            </a:extLst>
          </p:cNvPr>
          <p:cNvPicPr>
            <a:picLocks noGrp="1" noChangeAspect="1"/>
          </p:cNvPicPr>
          <p:nvPr>
            <p:ph idx="1"/>
          </p:nvPr>
        </p:nvPicPr>
        <p:blipFill>
          <a:blip r:embed="rId2"/>
          <a:stretch>
            <a:fillRect/>
          </a:stretch>
        </p:blipFill>
        <p:spPr>
          <a:xfrm>
            <a:off x="1397629" y="1690688"/>
            <a:ext cx="3126116" cy="4351338"/>
          </a:xfrm>
        </p:spPr>
      </p:pic>
      <p:pic>
        <p:nvPicPr>
          <p:cNvPr id="7" name="Immagine 6" descr="Immagine che contiene testo, ricevuta&#10;&#10;Descrizione generata automaticamente">
            <a:extLst>
              <a:ext uri="{FF2B5EF4-FFF2-40B4-BE49-F238E27FC236}">
                <a16:creationId xmlns:a16="http://schemas.microsoft.com/office/drawing/2014/main" id="{2A355070-6287-59C1-9E2A-EBE760367E3D}"/>
              </a:ext>
            </a:extLst>
          </p:cNvPr>
          <p:cNvPicPr>
            <a:picLocks noChangeAspect="1"/>
          </p:cNvPicPr>
          <p:nvPr/>
        </p:nvPicPr>
        <p:blipFill>
          <a:blip r:embed="rId3"/>
          <a:stretch>
            <a:fillRect/>
          </a:stretch>
        </p:blipFill>
        <p:spPr>
          <a:xfrm>
            <a:off x="8068236" y="1690687"/>
            <a:ext cx="2726136" cy="4284499"/>
          </a:xfrm>
          <a:prstGeom prst="rect">
            <a:avLst/>
          </a:prstGeom>
        </p:spPr>
      </p:pic>
      <p:sp>
        <p:nvSpPr>
          <p:cNvPr id="3" name="CasellaDiTesto 2">
            <a:extLst>
              <a:ext uri="{FF2B5EF4-FFF2-40B4-BE49-F238E27FC236}">
                <a16:creationId xmlns:a16="http://schemas.microsoft.com/office/drawing/2014/main" id="{21E6B011-A1FE-F6B7-B6AD-6F2189A295A1}"/>
              </a:ext>
            </a:extLst>
          </p:cNvPr>
          <p:cNvSpPr txBox="1"/>
          <p:nvPr/>
        </p:nvSpPr>
        <p:spPr>
          <a:xfrm>
            <a:off x="4803621" y="3429000"/>
            <a:ext cx="2984739" cy="523220"/>
          </a:xfrm>
          <a:prstGeom prst="rect">
            <a:avLst/>
          </a:prstGeom>
          <a:noFill/>
        </p:spPr>
        <p:txBody>
          <a:bodyPr wrap="square" rtlCol="0">
            <a:spAutoFit/>
          </a:bodyPr>
          <a:lstStyle/>
          <a:p>
            <a:pPr algn="ctr"/>
            <a:r>
              <a:rPr lang="es-ES_tradnl" sz="2800" b="1" i="1" dirty="0" err="1"/>
              <a:t>Citizen</a:t>
            </a:r>
            <a:r>
              <a:rPr lang="es-ES_tradnl" sz="2800" b="1" i="1" dirty="0"/>
              <a:t> </a:t>
            </a:r>
            <a:r>
              <a:rPr lang="es-ES_tradnl" sz="2800" b="1" i="1" dirty="0" err="1"/>
              <a:t>of</a:t>
            </a:r>
            <a:r>
              <a:rPr lang="es-ES_tradnl" sz="2800" b="1" i="1" dirty="0"/>
              <a:t> </a:t>
            </a:r>
            <a:r>
              <a:rPr lang="es-ES_tradnl" sz="2800" b="1" i="1" dirty="0" err="1"/>
              <a:t>Geneve</a:t>
            </a:r>
            <a:endParaRPr lang="es-ES_tradnl" sz="2800" b="1" i="1" dirty="0"/>
          </a:p>
        </p:txBody>
      </p:sp>
    </p:spTree>
    <p:extLst>
      <p:ext uri="{BB962C8B-B14F-4D97-AF65-F5344CB8AC3E}">
        <p14:creationId xmlns:p14="http://schemas.microsoft.com/office/powerpoint/2010/main" val="145969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1826D1-D412-9C3B-D746-A47672B0C2D4}"/>
              </a:ext>
            </a:extLst>
          </p:cNvPr>
          <p:cNvSpPr>
            <a:spLocks noGrp="1"/>
          </p:cNvSpPr>
          <p:nvPr>
            <p:ph type="title"/>
          </p:nvPr>
        </p:nvSpPr>
        <p:spPr/>
        <p:txBody>
          <a:bodyPr/>
          <a:lstStyle/>
          <a:p>
            <a:pPr algn="ctr"/>
            <a:r>
              <a:rPr lang="it-IT" dirty="0"/>
              <a:t>Le </a:t>
            </a:r>
            <a:r>
              <a:rPr lang="it-IT" dirty="0" err="1"/>
              <a:t>contrat</a:t>
            </a:r>
            <a:r>
              <a:rPr lang="it-IT" dirty="0"/>
              <a:t> social  (1762)</a:t>
            </a:r>
          </a:p>
        </p:txBody>
      </p:sp>
      <p:sp>
        <p:nvSpPr>
          <p:cNvPr id="3" name="Segnaposto contenuto 2">
            <a:extLst>
              <a:ext uri="{FF2B5EF4-FFF2-40B4-BE49-F238E27FC236}">
                <a16:creationId xmlns:a16="http://schemas.microsoft.com/office/drawing/2014/main" id="{F5255696-1267-34A4-7F2B-8107CCB81854}"/>
              </a:ext>
            </a:extLst>
          </p:cNvPr>
          <p:cNvSpPr>
            <a:spLocks noGrp="1"/>
          </p:cNvSpPr>
          <p:nvPr>
            <p:ph idx="1"/>
          </p:nvPr>
        </p:nvSpPr>
        <p:spPr/>
        <p:txBody>
          <a:bodyPr/>
          <a:lstStyle/>
          <a:p>
            <a:r>
              <a:rPr lang="it-IT" dirty="0"/>
              <a:t>State of Nature  (compare with Hobbes)</a:t>
            </a:r>
          </a:p>
          <a:p>
            <a:endParaRPr lang="it-IT" dirty="0"/>
          </a:p>
          <a:p>
            <a:r>
              <a:rPr lang="it-IT" dirty="0" err="1"/>
              <a:t>Aim</a:t>
            </a:r>
            <a:r>
              <a:rPr lang="it-IT" dirty="0"/>
              <a:t> and </a:t>
            </a:r>
            <a:r>
              <a:rPr lang="it-IT" dirty="0" err="1"/>
              <a:t>structure</a:t>
            </a:r>
            <a:r>
              <a:rPr lang="it-IT" dirty="0"/>
              <a:t> of the social compact: liberty and equality</a:t>
            </a:r>
          </a:p>
          <a:p>
            <a:endParaRPr lang="it-IT" dirty="0"/>
          </a:p>
          <a:p>
            <a:r>
              <a:rPr lang="it-IT" dirty="0"/>
              <a:t>La </a:t>
            </a:r>
            <a:r>
              <a:rPr lang="it-IT" dirty="0" err="1"/>
              <a:t>volonté</a:t>
            </a:r>
            <a:r>
              <a:rPr lang="it-IT" dirty="0"/>
              <a:t> </a:t>
            </a:r>
            <a:r>
              <a:rPr lang="it-IT" dirty="0" err="1"/>
              <a:t>générale</a:t>
            </a:r>
            <a:endParaRPr lang="it-IT" dirty="0"/>
          </a:p>
          <a:p>
            <a:endParaRPr lang="it-IT" dirty="0"/>
          </a:p>
          <a:p>
            <a:r>
              <a:rPr lang="it-IT" dirty="0"/>
              <a:t>The </a:t>
            </a:r>
            <a:r>
              <a:rPr lang="it-IT" i="1" dirty="0" err="1"/>
              <a:t>democratic</a:t>
            </a:r>
            <a:r>
              <a:rPr lang="it-IT" i="1" dirty="0"/>
              <a:t> component</a:t>
            </a:r>
            <a:r>
              <a:rPr lang="it-IT" dirty="0"/>
              <a:t> of French </a:t>
            </a:r>
            <a:r>
              <a:rPr lang="it-IT" dirty="0" err="1"/>
              <a:t>tradition</a:t>
            </a:r>
            <a:r>
              <a:rPr lang="it-IT" dirty="0"/>
              <a:t> (I): </a:t>
            </a:r>
            <a:r>
              <a:rPr lang="it-IT" dirty="0" err="1"/>
              <a:t>absolute</a:t>
            </a:r>
            <a:r>
              <a:rPr lang="it-IT" dirty="0"/>
              <a:t> or </a:t>
            </a:r>
            <a:r>
              <a:rPr lang="it-IT" dirty="0" err="1"/>
              <a:t>balanced</a:t>
            </a:r>
            <a:r>
              <a:rPr lang="it-IT" dirty="0"/>
              <a:t> democracy?</a:t>
            </a:r>
          </a:p>
        </p:txBody>
      </p:sp>
    </p:spTree>
    <p:extLst>
      <p:ext uri="{BB962C8B-B14F-4D97-AF65-F5344CB8AC3E}">
        <p14:creationId xmlns:p14="http://schemas.microsoft.com/office/powerpoint/2010/main" val="2974769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99C1C2-3E23-8CBA-A40E-32034072B079}"/>
              </a:ext>
            </a:extLst>
          </p:cNvPr>
          <p:cNvSpPr>
            <a:spLocks noGrp="1"/>
          </p:cNvSpPr>
          <p:nvPr>
            <p:ph type="title"/>
          </p:nvPr>
        </p:nvSpPr>
        <p:spPr/>
        <p:txBody>
          <a:bodyPr/>
          <a:lstStyle/>
          <a:p>
            <a:pPr algn="ctr"/>
            <a:r>
              <a:rPr lang="it-IT" dirty="0" err="1"/>
              <a:t>Sieyès</a:t>
            </a:r>
            <a:r>
              <a:rPr lang="it-IT" dirty="0"/>
              <a:t> (1748-1836)</a:t>
            </a:r>
          </a:p>
        </p:txBody>
      </p:sp>
      <p:pic>
        <p:nvPicPr>
          <p:cNvPr id="9" name="Segnaposto contenuto 8" descr="Immagine che contiene testo, persona, parete, sedendo&#10;&#10;Descrizione generata automaticamente">
            <a:extLst>
              <a:ext uri="{FF2B5EF4-FFF2-40B4-BE49-F238E27FC236}">
                <a16:creationId xmlns:a16="http://schemas.microsoft.com/office/drawing/2014/main" id="{CF5227A8-AFFF-563F-696A-38C4E936367A}"/>
              </a:ext>
            </a:extLst>
          </p:cNvPr>
          <p:cNvPicPr>
            <a:picLocks noGrp="1" noChangeAspect="1"/>
          </p:cNvPicPr>
          <p:nvPr>
            <p:ph idx="1"/>
          </p:nvPr>
        </p:nvPicPr>
        <p:blipFill>
          <a:blip r:embed="rId2"/>
          <a:stretch>
            <a:fillRect/>
          </a:stretch>
        </p:blipFill>
        <p:spPr>
          <a:xfrm>
            <a:off x="1108696" y="1690688"/>
            <a:ext cx="3300570" cy="4351338"/>
          </a:xfrm>
        </p:spPr>
      </p:pic>
      <p:pic>
        <p:nvPicPr>
          <p:cNvPr id="11" name="Immagine 10" descr="Immagine che contiene testo&#10;&#10;Descrizione generata automaticamente">
            <a:extLst>
              <a:ext uri="{FF2B5EF4-FFF2-40B4-BE49-F238E27FC236}">
                <a16:creationId xmlns:a16="http://schemas.microsoft.com/office/drawing/2014/main" id="{57287FA6-A8E5-9437-4553-B7308D6A138C}"/>
              </a:ext>
            </a:extLst>
          </p:cNvPr>
          <p:cNvPicPr>
            <a:picLocks noChangeAspect="1"/>
          </p:cNvPicPr>
          <p:nvPr/>
        </p:nvPicPr>
        <p:blipFill>
          <a:blip r:embed="rId3"/>
          <a:stretch>
            <a:fillRect/>
          </a:stretch>
        </p:blipFill>
        <p:spPr>
          <a:xfrm>
            <a:off x="7782736" y="1690688"/>
            <a:ext cx="3571064" cy="4351338"/>
          </a:xfrm>
          <a:prstGeom prst="rect">
            <a:avLst/>
          </a:prstGeom>
        </p:spPr>
      </p:pic>
    </p:spTree>
    <p:extLst>
      <p:ext uri="{BB962C8B-B14F-4D97-AF65-F5344CB8AC3E}">
        <p14:creationId xmlns:p14="http://schemas.microsoft.com/office/powerpoint/2010/main" val="4096680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378A77-EDFD-DDAC-A441-8FFD0A99A428}"/>
              </a:ext>
            </a:extLst>
          </p:cNvPr>
          <p:cNvSpPr>
            <a:spLocks noGrp="1"/>
          </p:cNvSpPr>
          <p:nvPr>
            <p:ph type="title"/>
          </p:nvPr>
        </p:nvSpPr>
        <p:spPr>
          <a:xfrm>
            <a:off x="838200" y="365125"/>
            <a:ext cx="10515600" cy="1325563"/>
          </a:xfrm>
        </p:spPr>
        <p:txBody>
          <a:bodyPr>
            <a:normAutofit/>
          </a:bodyPr>
          <a:lstStyle/>
          <a:p>
            <a:pPr algn="ctr"/>
            <a:r>
              <a:rPr lang="it-IT" dirty="0" err="1"/>
              <a:t>What</a:t>
            </a:r>
            <a:r>
              <a:rPr lang="it-IT" dirty="0"/>
              <a:t> </a:t>
            </a:r>
            <a:r>
              <a:rPr lang="it-IT" dirty="0" err="1"/>
              <a:t>is</a:t>
            </a:r>
            <a:r>
              <a:rPr lang="it-IT" dirty="0"/>
              <a:t> the Third Estate? (1789)</a:t>
            </a:r>
          </a:p>
        </p:txBody>
      </p:sp>
      <p:pic>
        <p:nvPicPr>
          <p:cNvPr id="5" name="Immagine 4" descr="Immagine che contiene testo, folla&#10;&#10;Descrizione generata automaticamente">
            <a:extLst>
              <a:ext uri="{FF2B5EF4-FFF2-40B4-BE49-F238E27FC236}">
                <a16:creationId xmlns:a16="http://schemas.microsoft.com/office/drawing/2014/main" id="{91925AE3-9C39-3AEE-E889-CF02F9D66921}"/>
              </a:ext>
            </a:extLst>
          </p:cNvPr>
          <p:cNvPicPr>
            <a:picLocks noChangeAspect="1"/>
          </p:cNvPicPr>
          <p:nvPr/>
        </p:nvPicPr>
        <p:blipFill>
          <a:blip r:embed="rId2"/>
          <a:stretch>
            <a:fillRect/>
          </a:stretch>
        </p:blipFill>
        <p:spPr>
          <a:xfrm>
            <a:off x="415588" y="2498246"/>
            <a:ext cx="3966873" cy="2737142"/>
          </a:xfrm>
          <a:prstGeom prst="rect">
            <a:avLst/>
          </a:prstGeom>
          <a:noFill/>
        </p:spPr>
      </p:pic>
      <p:sp>
        <p:nvSpPr>
          <p:cNvPr id="3" name="Segnaposto contenuto 2">
            <a:extLst>
              <a:ext uri="{FF2B5EF4-FFF2-40B4-BE49-F238E27FC236}">
                <a16:creationId xmlns:a16="http://schemas.microsoft.com/office/drawing/2014/main" id="{7CA54D10-0A1C-AC4E-7444-20C2DF3F20F6}"/>
              </a:ext>
            </a:extLst>
          </p:cNvPr>
          <p:cNvSpPr>
            <a:spLocks noGrp="1"/>
          </p:cNvSpPr>
          <p:nvPr>
            <p:ph idx="1"/>
          </p:nvPr>
        </p:nvSpPr>
        <p:spPr>
          <a:xfrm>
            <a:off x="5069542" y="1825625"/>
            <a:ext cx="6553200" cy="4351338"/>
          </a:xfrm>
        </p:spPr>
        <p:txBody>
          <a:bodyPr>
            <a:normAutofit/>
          </a:bodyPr>
          <a:lstStyle/>
          <a:p>
            <a:r>
              <a:rPr lang="it-IT" dirty="0">
                <a:gradFill>
                  <a:gsLst>
                    <a:gs pos="34000">
                      <a:schemeClr val="tx1">
                        <a:lumMod val="93000"/>
                      </a:schemeClr>
                    </a:gs>
                    <a:gs pos="0">
                      <a:schemeClr val="bg1">
                        <a:lumMod val="25000"/>
                        <a:lumOff val="75000"/>
                      </a:schemeClr>
                    </a:gs>
                    <a:gs pos="100000">
                      <a:schemeClr val="tx1"/>
                    </a:gs>
                  </a:gsLst>
                  <a:lin ang="4800000" scaled="0"/>
                </a:gradFill>
              </a:rPr>
              <a:t>Mind the date!</a:t>
            </a:r>
          </a:p>
          <a:p>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r>
              <a:rPr lang="it-IT" i="1" dirty="0" err="1">
                <a:gradFill>
                  <a:gsLst>
                    <a:gs pos="34000">
                      <a:schemeClr val="tx1">
                        <a:lumMod val="93000"/>
                      </a:schemeClr>
                    </a:gs>
                    <a:gs pos="0">
                      <a:schemeClr val="bg1">
                        <a:lumMod val="25000"/>
                        <a:lumOff val="75000"/>
                      </a:schemeClr>
                    </a:gs>
                    <a:gs pos="100000">
                      <a:schemeClr val="tx1"/>
                    </a:gs>
                  </a:gsLst>
                  <a:lin ang="4800000" scaled="0"/>
                </a:gradFill>
              </a:rPr>
              <a:t>Revolutionary</a:t>
            </a:r>
            <a:r>
              <a:rPr lang="it-IT" dirty="0">
                <a:gradFill>
                  <a:gsLst>
                    <a:gs pos="34000">
                      <a:schemeClr val="tx1">
                        <a:lumMod val="93000"/>
                      </a:schemeClr>
                    </a:gs>
                    <a:gs pos="0">
                      <a:schemeClr val="bg1">
                        <a:lumMod val="25000"/>
                        <a:lumOff val="75000"/>
                      </a:schemeClr>
                    </a:gs>
                    <a:gs pos="100000">
                      <a:schemeClr val="tx1"/>
                    </a:gs>
                  </a:gsLst>
                  <a:lin ang="4800000" scaled="0"/>
                </a:gradFill>
              </a:rPr>
              <a:t> component of French </a:t>
            </a:r>
            <a:r>
              <a:rPr lang="it-IT" dirty="0" err="1">
                <a:gradFill>
                  <a:gsLst>
                    <a:gs pos="34000">
                      <a:schemeClr val="tx1">
                        <a:lumMod val="93000"/>
                      </a:schemeClr>
                    </a:gs>
                    <a:gs pos="0">
                      <a:schemeClr val="bg1">
                        <a:lumMod val="25000"/>
                        <a:lumOff val="75000"/>
                      </a:schemeClr>
                    </a:gs>
                    <a:gs pos="100000">
                      <a:schemeClr val="tx1"/>
                    </a:gs>
                  </a:gsLst>
                  <a:lin ang="4800000" scaled="0"/>
                </a:gradFill>
              </a:rPr>
              <a:t>tradition</a:t>
            </a:r>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r>
              <a:rPr lang="it-IT" i="1" dirty="0">
                <a:gradFill>
                  <a:gsLst>
                    <a:gs pos="34000">
                      <a:schemeClr val="tx1">
                        <a:lumMod val="93000"/>
                      </a:schemeClr>
                    </a:gs>
                    <a:gs pos="0">
                      <a:schemeClr val="bg1">
                        <a:lumMod val="25000"/>
                        <a:lumOff val="75000"/>
                      </a:schemeClr>
                    </a:gs>
                    <a:gs pos="100000">
                      <a:schemeClr val="tx1"/>
                    </a:gs>
                  </a:gsLst>
                  <a:lin ang="4800000" scaled="0"/>
                </a:gradFill>
              </a:rPr>
              <a:t>National </a:t>
            </a:r>
            <a:r>
              <a:rPr lang="it-IT" i="1" dirty="0" err="1">
                <a:gradFill>
                  <a:gsLst>
                    <a:gs pos="34000">
                      <a:schemeClr val="tx1">
                        <a:lumMod val="93000"/>
                      </a:schemeClr>
                    </a:gs>
                    <a:gs pos="0">
                      <a:schemeClr val="bg1">
                        <a:lumMod val="25000"/>
                        <a:lumOff val="75000"/>
                      </a:schemeClr>
                    </a:gs>
                    <a:gs pos="100000">
                      <a:schemeClr val="tx1"/>
                    </a:gs>
                  </a:gsLst>
                  <a:lin ang="4800000" scaled="0"/>
                </a:gradFill>
              </a:rPr>
              <a:t>representation</a:t>
            </a:r>
            <a:r>
              <a:rPr lang="it-IT" dirty="0">
                <a:gradFill>
                  <a:gsLst>
                    <a:gs pos="34000">
                      <a:schemeClr val="tx1">
                        <a:lumMod val="93000"/>
                      </a:schemeClr>
                    </a:gs>
                    <a:gs pos="0">
                      <a:schemeClr val="bg1">
                        <a:lumMod val="25000"/>
                        <a:lumOff val="75000"/>
                      </a:schemeClr>
                    </a:gs>
                    <a:gs pos="100000">
                      <a:schemeClr val="tx1"/>
                    </a:gs>
                  </a:gsLst>
                  <a:lin ang="4800000" scaled="0"/>
                </a:gradFill>
              </a:rPr>
              <a:t>: </a:t>
            </a:r>
            <a:r>
              <a:rPr lang="it-IT" dirty="0" err="1">
                <a:gradFill>
                  <a:gsLst>
                    <a:gs pos="34000">
                      <a:schemeClr val="tx1">
                        <a:lumMod val="93000"/>
                      </a:schemeClr>
                    </a:gs>
                    <a:gs pos="0">
                      <a:schemeClr val="bg1">
                        <a:lumMod val="25000"/>
                        <a:lumOff val="75000"/>
                      </a:schemeClr>
                    </a:gs>
                    <a:gs pos="100000">
                      <a:schemeClr val="tx1"/>
                    </a:gs>
                  </a:gsLst>
                  <a:lin ang="4800000" scaled="0"/>
                </a:gradFill>
              </a:rPr>
              <a:t>but</a:t>
            </a:r>
            <a:r>
              <a:rPr lang="it-IT" dirty="0">
                <a:gradFill>
                  <a:gsLst>
                    <a:gs pos="34000">
                      <a:schemeClr val="tx1">
                        <a:lumMod val="93000"/>
                      </a:schemeClr>
                    </a:gs>
                    <a:gs pos="0">
                      <a:schemeClr val="bg1">
                        <a:lumMod val="25000"/>
                        <a:lumOff val="75000"/>
                      </a:schemeClr>
                    </a:gs>
                    <a:gs pos="100000">
                      <a:schemeClr val="tx1"/>
                    </a:gs>
                  </a:gsLst>
                  <a:lin ang="4800000" scaled="0"/>
                </a:gradFill>
              </a:rPr>
              <a:t> </a:t>
            </a:r>
            <a:r>
              <a:rPr lang="it-IT" dirty="0" err="1">
                <a:gradFill>
                  <a:gsLst>
                    <a:gs pos="34000">
                      <a:schemeClr val="tx1">
                        <a:lumMod val="93000"/>
                      </a:schemeClr>
                    </a:gs>
                    <a:gs pos="0">
                      <a:schemeClr val="bg1">
                        <a:lumMod val="25000"/>
                        <a:lumOff val="75000"/>
                      </a:schemeClr>
                    </a:gs>
                    <a:gs pos="100000">
                      <a:schemeClr val="tx1"/>
                    </a:gs>
                  </a:gsLst>
                  <a:lin ang="4800000" scaled="0"/>
                </a:gradFill>
              </a:rPr>
              <a:t>what</a:t>
            </a:r>
            <a:r>
              <a:rPr lang="it-IT" dirty="0">
                <a:gradFill>
                  <a:gsLst>
                    <a:gs pos="34000">
                      <a:schemeClr val="tx1">
                        <a:lumMod val="93000"/>
                      </a:schemeClr>
                    </a:gs>
                    <a:gs pos="0">
                      <a:schemeClr val="bg1">
                        <a:lumMod val="25000"/>
                        <a:lumOff val="75000"/>
                      </a:schemeClr>
                    </a:gs>
                    <a:gs pos="100000">
                      <a:schemeClr val="tx1"/>
                    </a:gs>
                  </a:gsLst>
                  <a:lin ang="4800000" scaled="0"/>
                </a:gradFill>
              </a:rPr>
              <a:t> </a:t>
            </a:r>
            <a:r>
              <a:rPr lang="it-IT" dirty="0" err="1">
                <a:gradFill>
                  <a:gsLst>
                    <a:gs pos="34000">
                      <a:schemeClr val="tx1">
                        <a:lumMod val="93000"/>
                      </a:schemeClr>
                    </a:gs>
                    <a:gs pos="0">
                      <a:schemeClr val="bg1">
                        <a:lumMod val="25000"/>
                        <a:lumOff val="75000"/>
                      </a:schemeClr>
                    </a:gs>
                    <a:gs pos="100000">
                      <a:schemeClr val="tx1"/>
                    </a:gs>
                  </a:gsLst>
                  <a:lin ang="4800000" scaled="0"/>
                </a:gradFill>
              </a:rPr>
              <a:t>is</a:t>
            </a:r>
            <a:r>
              <a:rPr lang="it-IT" dirty="0">
                <a:gradFill>
                  <a:gsLst>
                    <a:gs pos="34000">
                      <a:schemeClr val="tx1">
                        <a:lumMod val="93000"/>
                      </a:schemeClr>
                    </a:gs>
                    <a:gs pos="0">
                      <a:schemeClr val="bg1">
                        <a:lumMod val="25000"/>
                        <a:lumOff val="75000"/>
                      </a:schemeClr>
                    </a:gs>
                    <a:gs pos="100000">
                      <a:schemeClr val="tx1"/>
                    </a:gs>
                  </a:gsLst>
                  <a:lin ang="4800000" scaled="0"/>
                </a:gradFill>
              </a:rPr>
              <a:t> the Nation?</a:t>
            </a:r>
            <a:endParaRPr lang="it-IT" i="1" dirty="0">
              <a:gradFill>
                <a:gsLst>
                  <a:gs pos="34000">
                    <a:schemeClr val="tx1">
                      <a:lumMod val="93000"/>
                    </a:schemeClr>
                  </a:gs>
                  <a:gs pos="0">
                    <a:schemeClr val="bg1">
                      <a:lumMod val="25000"/>
                      <a:lumOff val="75000"/>
                    </a:schemeClr>
                  </a:gs>
                  <a:gs pos="100000">
                    <a:schemeClr val="tx1"/>
                  </a:gs>
                </a:gsLst>
                <a:lin ang="4800000" scaled="0"/>
              </a:gradFill>
            </a:endParaRPr>
          </a:p>
          <a:p>
            <a:endParaRPr lang="it-IT" dirty="0">
              <a:gradFill>
                <a:gsLst>
                  <a:gs pos="34000">
                    <a:schemeClr val="tx1">
                      <a:lumMod val="93000"/>
                    </a:schemeClr>
                  </a:gs>
                  <a:gs pos="0">
                    <a:schemeClr val="bg1">
                      <a:lumMod val="25000"/>
                      <a:lumOff val="75000"/>
                    </a:schemeClr>
                  </a:gs>
                  <a:gs pos="100000">
                    <a:schemeClr val="tx1"/>
                  </a:gs>
                </a:gsLst>
                <a:lin ang="4800000" scaled="0"/>
              </a:gradFill>
            </a:endParaRPr>
          </a:p>
          <a:p>
            <a:r>
              <a:rPr lang="it-IT" dirty="0">
                <a:gradFill>
                  <a:gsLst>
                    <a:gs pos="34000">
                      <a:schemeClr val="tx1">
                        <a:lumMod val="93000"/>
                      </a:schemeClr>
                    </a:gs>
                    <a:gs pos="0">
                      <a:schemeClr val="bg1">
                        <a:lumMod val="25000"/>
                        <a:lumOff val="75000"/>
                      </a:schemeClr>
                    </a:gs>
                    <a:gs pos="100000">
                      <a:schemeClr val="tx1"/>
                    </a:gs>
                  </a:gsLst>
                  <a:lin ang="4800000" scaled="0"/>
                </a:gradFill>
              </a:rPr>
              <a:t>Democracy and </a:t>
            </a:r>
            <a:r>
              <a:rPr lang="it-IT" dirty="0" err="1">
                <a:gradFill>
                  <a:gsLst>
                    <a:gs pos="34000">
                      <a:schemeClr val="tx1">
                        <a:lumMod val="93000"/>
                      </a:schemeClr>
                    </a:gs>
                    <a:gs pos="0">
                      <a:schemeClr val="bg1">
                        <a:lumMod val="25000"/>
                        <a:lumOff val="75000"/>
                      </a:schemeClr>
                    </a:gs>
                    <a:gs pos="100000">
                      <a:schemeClr val="tx1"/>
                    </a:gs>
                  </a:gsLst>
                  <a:lin ang="4800000" scaled="0"/>
                </a:gradFill>
              </a:rPr>
              <a:t>Revolution</a:t>
            </a:r>
            <a:endParaRPr lang="it-IT" dirty="0">
              <a:gradFill>
                <a:gsLst>
                  <a:gs pos="34000">
                    <a:schemeClr val="tx1">
                      <a:lumMod val="93000"/>
                    </a:schemeClr>
                  </a:gs>
                  <a:gs pos="0">
                    <a:schemeClr val="bg1">
                      <a:lumMod val="25000"/>
                      <a:lumOff val="75000"/>
                    </a:schemeClr>
                  </a:gs>
                  <a:gs pos="100000">
                    <a:schemeClr val="tx1"/>
                  </a:gs>
                </a:gsLst>
                <a:lin ang="4800000" scaled="0"/>
              </a:gradFill>
            </a:endParaRPr>
          </a:p>
        </p:txBody>
      </p:sp>
    </p:spTree>
    <p:extLst>
      <p:ext uri="{BB962C8B-B14F-4D97-AF65-F5344CB8AC3E}">
        <p14:creationId xmlns:p14="http://schemas.microsoft.com/office/powerpoint/2010/main" val="2660808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A72C94-A671-9083-5AD8-15ED7472D816}"/>
              </a:ext>
            </a:extLst>
          </p:cNvPr>
          <p:cNvSpPr>
            <a:spLocks noGrp="1"/>
          </p:cNvSpPr>
          <p:nvPr>
            <p:ph type="title"/>
          </p:nvPr>
        </p:nvSpPr>
        <p:spPr/>
        <p:txBody>
          <a:bodyPr/>
          <a:lstStyle/>
          <a:p>
            <a:pPr algn="ctr"/>
            <a:r>
              <a:rPr lang="es-ES_tradnl" dirty="0" err="1"/>
              <a:t>The</a:t>
            </a:r>
            <a:r>
              <a:rPr lang="es-ES_tradnl" dirty="0"/>
              <a:t> French </a:t>
            </a:r>
            <a:r>
              <a:rPr lang="es-ES_tradnl" dirty="0" err="1"/>
              <a:t>Revolution</a:t>
            </a:r>
            <a:r>
              <a:rPr lang="es-ES_tradnl" dirty="0"/>
              <a:t> – Key Dates</a:t>
            </a:r>
          </a:p>
        </p:txBody>
      </p:sp>
      <p:sp>
        <p:nvSpPr>
          <p:cNvPr id="3" name="Segnaposto contenuto 2">
            <a:extLst>
              <a:ext uri="{FF2B5EF4-FFF2-40B4-BE49-F238E27FC236}">
                <a16:creationId xmlns:a16="http://schemas.microsoft.com/office/drawing/2014/main" id="{3B9E43EB-EDB3-8538-19C3-16353238BC42}"/>
              </a:ext>
            </a:extLst>
          </p:cNvPr>
          <p:cNvSpPr>
            <a:spLocks noGrp="1"/>
          </p:cNvSpPr>
          <p:nvPr>
            <p:ph idx="1"/>
          </p:nvPr>
        </p:nvSpPr>
        <p:spPr/>
        <p:txBody>
          <a:bodyPr/>
          <a:lstStyle/>
          <a:p>
            <a:r>
              <a:rPr lang="es-ES_tradnl" dirty="0"/>
              <a:t>1789</a:t>
            </a:r>
          </a:p>
          <a:p>
            <a:pPr lvl="1"/>
            <a:r>
              <a:rPr lang="es-ES_tradnl" dirty="0"/>
              <a:t>May, 5 – </a:t>
            </a:r>
            <a:r>
              <a:rPr lang="es-ES_tradnl" dirty="0" err="1"/>
              <a:t>the</a:t>
            </a:r>
            <a:r>
              <a:rPr lang="es-ES_tradnl" dirty="0"/>
              <a:t> </a:t>
            </a:r>
            <a:r>
              <a:rPr lang="es-ES_tradnl" dirty="0" err="1"/>
              <a:t>opening</a:t>
            </a:r>
            <a:r>
              <a:rPr lang="es-ES_tradnl" dirty="0"/>
              <a:t> </a:t>
            </a:r>
            <a:r>
              <a:rPr lang="es-ES_tradnl" dirty="0" err="1"/>
              <a:t>of</a:t>
            </a:r>
            <a:r>
              <a:rPr lang="es-ES_tradnl" dirty="0"/>
              <a:t> </a:t>
            </a:r>
            <a:r>
              <a:rPr lang="es-ES_tradnl" dirty="0" err="1"/>
              <a:t>the</a:t>
            </a:r>
            <a:r>
              <a:rPr lang="es-ES_tradnl" dirty="0"/>
              <a:t> </a:t>
            </a:r>
            <a:r>
              <a:rPr lang="es-ES_tradnl" dirty="0" err="1"/>
              <a:t>Estates</a:t>
            </a:r>
            <a:r>
              <a:rPr lang="es-ES_tradnl" dirty="0"/>
              <a:t>-General</a:t>
            </a:r>
          </a:p>
          <a:p>
            <a:pPr lvl="1"/>
            <a:r>
              <a:rPr lang="es-ES_tradnl" dirty="0"/>
              <a:t>June 20 – </a:t>
            </a:r>
            <a:r>
              <a:rPr lang="es-ES_tradnl" dirty="0" err="1"/>
              <a:t>Pallacorda</a:t>
            </a:r>
            <a:r>
              <a:rPr lang="es-ES_tradnl" dirty="0"/>
              <a:t> (</a:t>
            </a:r>
            <a:r>
              <a:rPr lang="es-ES_tradnl" i="1" dirty="0" err="1"/>
              <a:t>Ballgame</a:t>
            </a:r>
            <a:r>
              <a:rPr lang="es-ES_tradnl" i="1" dirty="0"/>
              <a:t> Hall</a:t>
            </a:r>
            <a:r>
              <a:rPr lang="es-ES_tradnl" dirty="0"/>
              <a:t>) </a:t>
            </a:r>
            <a:r>
              <a:rPr lang="es-ES_tradnl" dirty="0" err="1"/>
              <a:t>Oath</a:t>
            </a:r>
            <a:r>
              <a:rPr lang="es-ES_tradnl" dirty="0"/>
              <a:t> – </a:t>
            </a:r>
            <a:r>
              <a:rPr lang="es-ES_tradnl" dirty="0" err="1"/>
              <a:t>National</a:t>
            </a:r>
            <a:r>
              <a:rPr lang="es-ES_tradnl" dirty="0"/>
              <a:t> </a:t>
            </a:r>
            <a:r>
              <a:rPr lang="es-ES_tradnl" b="1" dirty="0" err="1"/>
              <a:t>Constituent</a:t>
            </a:r>
            <a:r>
              <a:rPr lang="es-ES_tradnl" b="1" dirty="0"/>
              <a:t> </a:t>
            </a:r>
            <a:r>
              <a:rPr lang="es-ES_tradnl" dirty="0" err="1"/>
              <a:t>Assembly</a:t>
            </a:r>
            <a:endParaRPr lang="es-ES_tradnl" dirty="0"/>
          </a:p>
          <a:p>
            <a:pPr lvl="1"/>
            <a:r>
              <a:rPr lang="es-ES_tradnl" dirty="0" err="1"/>
              <a:t>July</a:t>
            </a:r>
            <a:r>
              <a:rPr lang="es-ES_tradnl" dirty="0"/>
              <a:t> 14 – </a:t>
            </a:r>
            <a:r>
              <a:rPr lang="es-ES_tradnl" dirty="0" err="1"/>
              <a:t>The</a:t>
            </a:r>
            <a:r>
              <a:rPr lang="es-ES_tradnl" dirty="0"/>
              <a:t> </a:t>
            </a:r>
            <a:r>
              <a:rPr lang="es-ES_tradnl" dirty="0" err="1"/>
              <a:t>storming</a:t>
            </a:r>
            <a:r>
              <a:rPr lang="es-ES_tradnl" dirty="0"/>
              <a:t> </a:t>
            </a:r>
            <a:r>
              <a:rPr lang="es-ES_tradnl" dirty="0" err="1"/>
              <a:t>of</a:t>
            </a:r>
            <a:r>
              <a:rPr lang="es-ES_tradnl" dirty="0"/>
              <a:t> </a:t>
            </a:r>
            <a:r>
              <a:rPr lang="es-ES_tradnl" dirty="0" err="1"/>
              <a:t>the</a:t>
            </a:r>
            <a:r>
              <a:rPr lang="es-ES_tradnl" dirty="0"/>
              <a:t> Bastille</a:t>
            </a:r>
          </a:p>
          <a:p>
            <a:pPr lvl="1"/>
            <a:r>
              <a:rPr lang="es-ES_tradnl" dirty="0"/>
              <a:t>August – </a:t>
            </a:r>
            <a:r>
              <a:rPr lang="es-ES_tradnl" dirty="0" err="1"/>
              <a:t>Agrarian</a:t>
            </a:r>
            <a:r>
              <a:rPr lang="es-ES_tradnl" dirty="0"/>
              <a:t> </a:t>
            </a:r>
            <a:r>
              <a:rPr lang="es-ES_tradnl" dirty="0" err="1"/>
              <a:t>Reform</a:t>
            </a:r>
            <a:endParaRPr lang="es-ES_tradnl" dirty="0"/>
          </a:p>
          <a:p>
            <a:pPr lvl="1"/>
            <a:r>
              <a:rPr lang="es-ES_tradnl" dirty="0"/>
              <a:t>August 26th – </a:t>
            </a:r>
            <a:r>
              <a:rPr lang="es-ES_tradnl" dirty="0" err="1"/>
              <a:t>Declaration</a:t>
            </a:r>
            <a:endParaRPr lang="es-ES_tradnl" dirty="0"/>
          </a:p>
          <a:p>
            <a:r>
              <a:rPr lang="es-ES_tradnl" dirty="0"/>
              <a:t>1791, </a:t>
            </a:r>
            <a:r>
              <a:rPr lang="es-ES_tradnl" dirty="0" err="1"/>
              <a:t>September</a:t>
            </a:r>
            <a:r>
              <a:rPr lang="es-ES_tradnl" dirty="0"/>
              <a:t> 4th – </a:t>
            </a:r>
            <a:r>
              <a:rPr lang="es-ES_tradnl" dirty="0" err="1"/>
              <a:t>Constitution</a:t>
            </a:r>
            <a:endParaRPr lang="es-ES_tradnl" dirty="0"/>
          </a:p>
          <a:p>
            <a:r>
              <a:rPr lang="es-ES_tradnl" dirty="0"/>
              <a:t>1793, </a:t>
            </a:r>
            <a:r>
              <a:rPr lang="es-ES_tradnl" dirty="0" err="1"/>
              <a:t>January</a:t>
            </a:r>
            <a:r>
              <a:rPr lang="es-ES_tradnl" dirty="0"/>
              <a:t> 21 – </a:t>
            </a:r>
            <a:r>
              <a:rPr lang="es-ES_tradnl" dirty="0" err="1"/>
              <a:t>Beheading</a:t>
            </a:r>
            <a:r>
              <a:rPr lang="es-ES_tradnl" dirty="0"/>
              <a:t> </a:t>
            </a:r>
            <a:r>
              <a:rPr lang="es-ES_tradnl" dirty="0" err="1"/>
              <a:t>of</a:t>
            </a:r>
            <a:r>
              <a:rPr lang="es-ES_tradnl" dirty="0"/>
              <a:t> Louis XVI</a:t>
            </a:r>
          </a:p>
          <a:p>
            <a:pPr marL="457200" lvl="1" indent="0">
              <a:buNone/>
            </a:pPr>
            <a:endParaRPr lang="es-ES_tradnl" dirty="0"/>
          </a:p>
          <a:p>
            <a:pPr lvl="1"/>
            <a:endParaRPr lang="es-ES_tradnl" dirty="0"/>
          </a:p>
        </p:txBody>
      </p:sp>
    </p:spTree>
    <p:extLst>
      <p:ext uri="{BB962C8B-B14F-4D97-AF65-F5344CB8AC3E}">
        <p14:creationId xmlns:p14="http://schemas.microsoft.com/office/powerpoint/2010/main" val="778124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A72C94-A671-9083-5AD8-15ED7472D816}"/>
              </a:ext>
            </a:extLst>
          </p:cNvPr>
          <p:cNvSpPr>
            <a:spLocks noGrp="1"/>
          </p:cNvSpPr>
          <p:nvPr>
            <p:ph type="title"/>
          </p:nvPr>
        </p:nvSpPr>
        <p:spPr/>
        <p:txBody>
          <a:bodyPr/>
          <a:lstStyle/>
          <a:p>
            <a:pPr algn="ctr"/>
            <a:r>
              <a:rPr lang="es-ES_tradnl" dirty="0" err="1"/>
              <a:t>The</a:t>
            </a:r>
            <a:r>
              <a:rPr lang="es-ES_tradnl" dirty="0"/>
              <a:t> French </a:t>
            </a:r>
            <a:r>
              <a:rPr lang="es-ES_tradnl" dirty="0" err="1"/>
              <a:t>Revolution</a:t>
            </a:r>
            <a:r>
              <a:rPr lang="es-ES_tradnl" dirty="0"/>
              <a:t> – Key Dates</a:t>
            </a:r>
          </a:p>
        </p:txBody>
      </p:sp>
      <p:sp>
        <p:nvSpPr>
          <p:cNvPr id="3" name="Segnaposto contenuto 2">
            <a:extLst>
              <a:ext uri="{FF2B5EF4-FFF2-40B4-BE49-F238E27FC236}">
                <a16:creationId xmlns:a16="http://schemas.microsoft.com/office/drawing/2014/main" id="{3B9E43EB-EDB3-8538-19C3-16353238BC42}"/>
              </a:ext>
            </a:extLst>
          </p:cNvPr>
          <p:cNvSpPr>
            <a:spLocks noGrp="1"/>
          </p:cNvSpPr>
          <p:nvPr>
            <p:ph idx="1"/>
          </p:nvPr>
        </p:nvSpPr>
        <p:spPr/>
        <p:txBody>
          <a:bodyPr>
            <a:normAutofit lnSpcReduction="10000"/>
          </a:bodyPr>
          <a:lstStyle/>
          <a:p>
            <a:r>
              <a:rPr lang="es-ES_tradnl" dirty="0"/>
              <a:t>1793 – </a:t>
            </a:r>
            <a:r>
              <a:rPr lang="es-ES_tradnl" dirty="0" err="1"/>
              <a:t>Constitution</a:t>
            </a:r>
            <a:r>
              <a:rPr lang="es-ES_tradnl" dirty="0"/>
              <a:t> </a:t>
            </a:r>
            <a:r>
              <a:rPr lang="es-ES_tradnl" dirty="0" err="1"/>
              <a:t>of</a:t>
            </a:r>
            <a:r>
              <a:rPr lang="es-ES_tradnl" dirty="0"/>
              <a:t> </a:t>
            </a:r>
            <a:r>
              <a:rPr lang="es-ES_tradnl" dirty="0" err="1"/>
              <a:t>the</a:t>
            </a:r>
            <a:r>
              <a:rPr lang="es-ES_tradnl" dirty="0"/>
              <a:t> </a:t>
            </a:r>
            <a:r>
              <a:rPr lang="es-ES_tradnl" dirty="0" err="1"/>
              <a:t>Year</a:t>
            </a:r>
            <a:r>
              <a:rPr lang="es-ES_tradnl" dirty="0"/>
              <a:t> I – </a:t>
            </a:r>
            <a:r>
              <a:rPr lang="es-ES_tradnl" b="1" i="1" dirty="0" err="1"/>
              <a:t>never</a:t>
            </a:r>
            <a:r>
              <a:rPr lang="es-ES_tradnl" b="1" i="1" dirty="0"/>
              <a:t> </a:t>
            </a:r>
            <a:r>
              <a:rPr lang="es-ES_tradnl" b="1" i="1" dirty="0" err="1"/>
              <a:t>into</a:t>
            </a:r>
            <a:r>
              <a:rPr lang="es-ES_tradnl" b="1" i="1" dirty="0"/>
              <a:t> </a:t>
            </a:r>
            <a:r>
              <a:rPr lang="es-ES_tradnl" b="1" i="1" dirty="0" err="1"/>
              <a:t>force</a:t>
            </a:r>
            <a:endParaRPr lang="es-ES_tradnl" b="1" i="1" dirty="0"/>
          </a:p>
          <a:p>
            <a:endParaRPr lang="es-ES_tradnl" dirty="0"/>
          </a:p>
          <a:p>
            <a:r>
              <a:rPr lang="es-ES_tradnl" dirty="0"/>
              <a:t>1793-1795 – </a:t>
            </a:r>
            <a:r>
              <a:rPr lang="es-ES_tradnl" dirty="0" err="1"/>
              <a:t>The</a:t>
            </a:r>
            <a:r>
              <a:rPr lang="es-ES_tradnl" dirty="0"/>
              <a:t> Terror</a:t>
            </a:r>
          </a:p>
          <a:p>
            <a:endParaRPr lang="es-ES_tradnl" dirty="0"/>
          </a:p>
          <a:p>
            <a:r>
              <a:rPr lang="es-ES_tradnl" dirty="0"/>
              <a:t>1795 – </a:t>
            </a:r>
            <a:r>
              <a:rPr lang="es-ES_tradnl" dirty="0" err="1"/>
              <a:t>Constitution</a:t>
            </a:r>
            <a:r>
              <a:rPr lang="es-ES_tradnl" dirty="0"/>
              <a:t> </a:t>
            </a:r>
            <a:r>
              <a:rPr lang="es-ES_tradnl" dirty="0" err="1"/>
              <a:t>of</a:t>
            </a:r>
            <a:r>
              <a:rPr lang="es-ES_tradnl" dirty="0"/>
              <a:t> </a:t>
            </a:r>
            <a:r>
              <a:rPr lang="es-ES_tradnl" dirty="0" err="1"/>
              <a:t>the</a:t>
            </a:r>
            <a:r>
              <a:rPr lang="es-ES_tradnl" dirty="0"/>
              <a:t> </a:t>
            </a:r>
            <a:r>
              <a:rPr lang="es-ES_tradnl" dirty="0" err="1"/>
              <a:t>Year</a:t>
            </a:r>
            <a:r>
              <a:rPr lang="es-ES_tradnl" dirty="0"/>
              <a:t> III (</a:t>
            </a:r>
            <a:r>
              <a:rPr lang="es-ES_tradnl" i="1" dirty="0" err="1"/>
              <a:t>weak</a:t>
            </a:r>
            <a:r>
              <a:rPr lang="es-ES_tradnl" i="1" dirty="0"/>
              <a:t> executive</a:t>
            </a:r>
            <a:r>
              <a:rPr lang="es-ES_tradnl" dirty="0"/>
              <a:t>)</a:t>
            </a:r>
          </a:p>
          <a:p>
            <a:endParaRPr lang="es-ES_tradnl" dirty="0"/>
          </a:p>
          <a:p>
            <a:r>
              <a:rPr lang="es-ES_tradnl" dirty="0"/>
              <a:t>1799 – </a:t>
            </a:r>
            <a:r>
              <a:rPr lang="es-ES_tradnl" dirty="0" err="1"/>
              <a:t>Constitution</a:t>
            </a:r>
            <a:r>
              <a:rPr lang="es-ES_tradnl" dirty="0"/>
              <a:t> </a:t>
            </a:r>
            <a:r>
              <a:rPr lang="es-ES_tradnl" dirty="0" err="1"/>
              <a:t>of</a:t>
            </a:r>
            <a:r>
              <a:rPr lang="es-ES_tradnl" dirty="0"/>
              <a:t> </a:t>
            </a:r>
            <a:r>
              <a:rPr lang="es-ES_tradnl" dirty="0" err="1"/>
              <a:t>the</a:t>
            </a:r>
            <a:r>
              <a:rPr lang="es-ES_tradnl" dirty="0"/>
              <a:t> </a:t>
            </a:r>
            <a:r>
              <a:rPr lang="es-ES_tradnl" dirty="0" err="1"/>
              <a:t>Year</a:t>
            </a:r>
            <a:r>
              <a:rPr lang="es-ES_tradnl" dirty="0"/>
              <a:t> VIII – </a:t>
            </a:r>
            <a:r>
              <a:rPr lang="es-ES_tradnl" dirty="0" err="1"/>
              <a:t>The</a:t>
            </a:r>
            <a:r>
              <a:rPr lang="es-ES_tradnl" dirty="0"/>
              <a:t> </a:t>
            </a:r>
            <a:r>
              <a:rPr lang="es-ES_tradnl" dirty="0" err="1"/>
              <a:t>Consulate</a:t>
            </a:r>
            <a:endParaRPr lang="es-ES_tradnl" dirty="0"/>
          </a:p>
          <a:p>
            <a:pPr marL="0" indent="0">
              <a:buNone/>
            </a:pPr>
            <a:endParaRPr lang="es-ES_tradnl" dirty="0"/>
          </a:p>
          <a:p>
            <a:pPr marL="0" indent="0" algn="ctr">
              <a:buNone/>
            </a:pPr>
            <a:r>
              <a:rPr lang="es-ES_tradnl" dirty="0">
                <a:sym typeface="Wingdings" pitchFamily="2" charset="2"/>
              </a:rPr>
              <a:t> NAPOLEON</a:t>
            </a:r>
            <a:endParaRPr lang="es-ES_tradnl" dirty="0"/>
          </a:p>
          <a:p>
            <a:endParaRPr lang="es-ES_tradnl" dirty="0"/>
          </a:p>
          <a:p>
            <a:endParaRPr lang="es-ES_tradnl" dirty="0"/>
          </a:p>
          <a:p>
            <a:pPr marL="457200" lvl="1" indent="0">
              <a:buNone/>
            </a:pPr>
            <a:endParaRPr lang="es-ES_tradnl" dirty="0"/>
          </a:p>
          <a:p>
            <a:pPr marL="457200" lvl="1" indent="0">
              <a:buNone/>
            </a:pPr>
            <a:endParaRPr lang="es-ES_tradnl" dirty="0"/>
          </a:p>
          <a:p>
            <a:pPr lvl="1"/>
            <a:endParaRPr lang="es-ES_tradnl" dirty="0"/>
          </a:p>
        </p:txBody>
      </p:sp>
    </p:spTree>
    <p:extLst>
      <p:ext uri="{BB962C8B-B14F-4D97-AF65-F5344CB8AC3E}">
        <p14:creationId xmlns:p14="http://schemas.microsoft.com/office/powerpoint/2010/main" val="1054373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67460" y="712921"/>
            <a:ext cx="8993896" cy="4985980"/>
          </a:xfrm>
          <a:prstGeom prst="rect">
            <a:avLst/>
          </a:prstGeom>
          <a:noFill/>
        </p:spPr>
        <p:txBody>
          <a:bodyPr wrap="square" rtlCol="0">
            <a:spAutoFit/>
          </a:bodyPr>
          <a:lstStyle/>
          <a:p>
            <a:pPr algn="ctr"/>
            <a:endParaRPr lang="en-GB" sz="2000" i="1" dirty="0">
              <a:solidFill>
                <a:srgbClr val="FFC000"/>
              </a:solidFill>
            </a:endParaRPr>
          </a:p>
          <a:p>
            <a:pPr algn="ctr"/>
            <a:r>
              <a:rPr lang="en-GB" sz="2000" i="1" dirty="0">
                <a:solidFill>
                  <a:srgbClr val="FFC000"/>
                </a:solidFill>
              </a:rPr>
              <a:t>Our form of government does not imitate the laws of the neighbouring states. On the contrary, we are rather a model to others. </a:t>
            </a:r>
          </a:p>
          <a:p>
            <a:pPr algn="ctr"/>
            <a:endParaRPr lang="en-GB" sz="2000" i="1" dirty="0">
              <a:solidFill>
                <a:srgbClr val="FFC000"/>
              </a:solidFill>
            </a:endParaRPr>
          </a:p>
          <a:p>
            <a:pPr algn="ctr"/>
            <a:r>
              <a:rPr lang="en-GB" sz="2000" b="1" i="1" dirty="0">
                <a:solidFill>
                  <a:srgbClr val="FFC000"/>
                </a:solidFill>
              </a:rPr>
              <a:t>Our form of government is called a democracy because its administration is in the hands, not of a few, but of the whole people. […] </a:t>
            </a:r>
          </a:p>
          <a:p>
            <a:pPr algn="ctr"/>
            <a:endParaRPr lang="en-GB" sz="2000" i="1" dirty="0">
              <a:solidFill>
                <a:srgbClr val="FFC000"/>
              </a:solidFill>
            </a:endParaRPr>
          </a:p>
          <a:p>
            <a:pPr algn="ctr"/>
            <a:r>
              <a:rPr lang="en-GB" sz="2000" i="1" dirty="0">
                <a:solidFill>
                  <a:srgbClr val="FFC000"/>
                </a:solidFill>
              </a:rPr>
              <a:t>And not only in our public life are we free and open, but </a:t>
            </a:r>
            <a:r>
              <a:rPr lang="en-GB" sz="2000" b="1" i="1" dirty="0">
                <a:solidFill>
                  <a:srgbClr val="FFC000"/>
                </a:solidFill>
              </a:rPr>
              <a:t>a sense of freedom regulates our day-today life with each other.</a:t>
            </a:r>
            <a:r>
              <a:rPr lang="en-GB" sz="2000" i="1" dirty="0">
                <a:solidFill>
                  <a:srgbClr val="FFC000"/>
                </a:solidFill>
              </a:rPr>
              <a:t> […] In public affairs </a:t>
            </a:r>
            <a:r>
              <a:rPr lang="en-GB" sz="2000" b="1" i="1" dirty="0">
                <a:solidFill>
                  <a:srgbClr val="FFC000"/>
                </a:solidFill>
              </a:rPr>
              <a:t>we take great care no to break laws because of the deep respect we have for them.</a:t>
            </a:r>
            <a:r>
              <a:rPr lang="en-GB" sz="2000" i="1" dirty="0">
                <a:solidFill>
                  <a:srgbClr val="FFC000"/>
                </a:solidFill>
              </a:rPr>
              <a:t> We give </a:t>
            </a:r>
            <a:r>
              <a:rPr lang="en-GB" sz="2000" b="1" i="1" dirty="0">
                <a:solidFill>
                  <a:srgbClr val="FFC000"/>
                </a:solidFill>
              </a:rPr>
              <a:t>obedience</a:t>
            </a:r>
            <a:r>
              <a:rPr lang="en-GB" sz="2000" i="1" dirty="0">
                <a:solidFill>
                  <a:srgbClr val="FFC000"/>
                </a:solidFill>
              </a:rPr>
              <a:t> to the men who hold public office form year to year. </a:t>
            </a:r>
          </a:p>
          <a:p>
            <a:pPr algn="ctr"/>
            <a:endParaRPr lang="en-GB" sz="2000" i="1" dirty="0">
              <a:solidFill>
                <a:srgbClr val="FFC000"/>
              </a:solidFill>
            </a:endParaRPr>
          </a:p>
          <a:p>
            <a:pPr algn="ctr"/>
            <a:r>
              <a:rPr lang="en-GB" sz="2000" b="1" i="1" dirty="0">
                <a:solidFill>
                  <a:srgbClr val="FFC000"/>
                </a:solidFill>
              </a:rPr>
              <a:t>And we pay special regard to those laws that are for the protection of the oppressed and to all the unwritten laws that we know bring disgrace upon transgressor when they are broken.</a:t>
            </a:r>
            <a:endParaRPr lang="en-GB" sz="2000" b="1" i="1" dirty="0"/>
          </a:p>
          <a:p>
            <a:endParaRPr lang="en-AU" dirty="0"/>
          </a:p>
        </p:txBody>
      </p:sp>
    </p:spTree>
    <p:extLst>
      <p:ext uri="{BB962C8B-B14F-4D97-AF65-F5344CB8AC3E}">
        <p14:creationId xmlns:p14="http://schemas.microsoft.com/office/powerpoint/2010/main" val="6479435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1583310043"/>
              </p:ext>
            </p:extLst>
          </p:nvPr>
        </p:nvGraphicFramePr>
        <p:xfrm>
          <a:off x="1074057" y="66160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1313542" y="4243766"/>
            <a:ext cx="7649029" cy="1477328"/>
          </a:xfrm>
          <a:prstGeom prst="rect">
            <a:avLst/>
          </a:prstGeom>
          <a:noFill/>
        </p:spPr>
        <p:txBody>
          <a:bodyPr wrap="square" rtlCol="0">
            <a:spAutoFit/>
          </a:bodyPr>
          <a:lstStyle/>
          <a:p>
            <a:pPr algn="ctr"/>
            <a:r>
              <a:rPr lang="it-IT" sz="3000" i="1" dirty="0" err="1"/>
              <a:t>Toute</a:t>
            </a:r>
            <a:r>
              <a:rPr lang="it-IT" sz="3000" i="1" dirty="0"/>
              <a:t> </a:t>
            </a:r>
            <a:r>
              <a:rPr lang="it-IT" sz="3000" i="1" dirty="0" err="1"/>
              <a:t>société</a:t>
            </a:r>
            <a:r>
              <a:rPr lang="it-IT" sz="3000" i="1" dirty="0"/>
              <a:t> </a:t>
            </a:r>
            <a:r>
              <a:rPr lang="it-IT" sz="3000" i="1" dirty="0" err="1"/>
              <a:t>dans</a:t>
            </a:r>
            <a:r>
              <a:rPr lang="it-IT" sz="3000" i="1" dirty="0"/>
              <a:t> </a:t>
            </a:r>
            <a:r>
              <a:rPr lang="it-IT" sz="3000" i="1" dirty="0" err="1"/>
              <a:t>laquelle</a:t>
            </a:r>
            <a:r>
              <a:rPr lang="it-IT" sz="3000" i="1" dirty="0"/>
              <a:t> la </a:t>
            </a:r>
            <a:r>
              <a:rPr lang="it-IT" sz="3000" i="1" dirty="0" err="1"/>
              <a:t>garantie</a:t>
            </a:r>
            <a:r>
              <a:rPr lang="it-IT" sz="3000" i="1" dirty="0"/>
              <a:t> </a:t>
            </a:r>
            <a:r>
              <a:rPr lang="it-IT" sz="3000" i="1" dirty="0" err="1"/>
              <a:t>des</a:t>
            </a:r>
            <a:r>
              <a:rPr lang="it-IT" sz="3000" i="1" dirty="0"/>
              <a:t> </a:t>
            </a:r>
            <a:r>
              <a:rPr lang="it-IT" sz="3000" i="1" dirty="0" err="1"/>
              <a:t>droits</a:t>
            </a:r>
            <a:r>
              <a:rPr lang="it-IT" sz="3000" i="1" dirty="0"/>
              <a:t> n'est </a:t>
            </a:r>
            <a:r>
              <a:rPr lang="it-IT" sz="3000" i="1" dirty="0" err="1"/>
              <a:t>pas</a:t>
            </a:r>
            <a:r>
              <a:rPr lang="it-IT" sz="3000" i="1" dirty="0"/>
              <a:t> </a:t>
            </a:r>
            <a:r>
              <a:rPr lang="it-IT" sz="3000" i="1" dirty="0" err="1"/>
              <a:t>assurée</a:t>
            </a:r>
            <a:r>
              <a:rPr lang="it-IT" sz="3000" i="1" dirty="0"/>
              <a:t>, ni la </a:t>
            </a:r>
            <a:r>
              <a:rPr lang="it-IT" sz="3000" i="1" dirty="0" err="1"/>
              <a:t>séparation</a:t>
            </a:r>
            <a:r>
              <a:rPr lang="it-IT" sz="3000" i="1" dirty="0"/>
              <a:t> </a:t>
            </a:r>
            <a:r>
              <a:rPr lang="it-IT" sz="3000" i="1" dirty="0" err="1"/>
              <a:t>des</a:t>
            </a:r>
            <a:r>
              <a:rPr lang="it-IT" sz="3000" i="1" dirty="0"/>
              <a:t> </a:t>
            </a:r>
            <a:r>
              <a:rPr lang="it-IT" sz="3000" i="1" dirty="0" err="1"/>
              <a:t>pouvoirs</a:t>
            </a:r>
            <a:r>
              <a:rPr lang="it-IT" sz="3000" i="1" dirty="0"/>
              <a:t> </a:t>
            </a:r>
            <a:r>
              <a:rPr lang="it-IT" sz="3000" i="1" dirty="0" err="1"/>
              <a:t>déterminée</a:t>
            </a:r>
            <a:r>
              <a:rPr lang="it-IT" sz="3000" i="1" dirty="0"/>
              <a:t>, n'a point de </a:t>
            </a:r>
            <a:r>
              <a:rPr lang="it-IT" sz="3000" i="1" dirty="0" err="1"/>
              <a:t>Constitution</a:t>
            </a:r>
            <a:r>
              <a:rPr lang="it-IT" sz="3000" i="1" dirty="0"/>
              <a:t>.</a:t>
            </a:r>
          </a:p>
        </p:txBody>
      </p:sp>
    </p:spTree>
    <p:extLst>
      <p:ext uri="{BB962C8B-B14F-4D97-AF65-F5344CB8AC3E}">
        <p14:creationId xmlns:p14="http://schemas.microsoft.com/office/powerpoint/2010/main" val="1987880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8" name="Diagramma 7"/>
          <p:cNvGraphicFramePr/>
          <p:nvPr>
            <p:extLst>
              <p:ext uri="{D42A27DB-BD31-4B8C-83A1-F6EECF244321}">
                <p14:modId xmlns:p14="http://schemas.microsoft.com/office/powerpoint/2010/main" val="121319663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1433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693307701"/>
              </p:ext>
            </p:extLst>
          </p:nvPr>
        </p:nvGraphicFramePr>
        <p:xfrm>
          <a:off x="1024759" y="567559"/>
          <a:ext cx="9135241" cy="5570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1976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6" name="Diagramma 5"/>
          <p:cNvGraphicFramePr/>
          <p:nvPr>
            <p:extLst>
              <p:ext uri="{D42A27DB-BD31-4B8C-83A1-F6EECF244321}">
                <p14:modId xmlns:p14="http://schemas.microsoft.com/office/powerpoint/2010/main" val="1498336663"/>
              </p:ext>
            </p:extLst>
          </p:nvPr>
        </p:nvGraphicFramePr>
        <p:xfrm>
          <a:off x="126124" y="126124"/>
          <a:ext cx="11114690" cy="627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9265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3" name="Diagramma 2"/>
          <p:cNvGraphicFramePr/>
          <p:nvPr>
            <p:extLst>
              <p:ext uri="{D42A27DB-BD31-4B8C-83A1-F6EECF244321}">
                <p14:modId xmlns:p14="http://schemas.microsoft.com/office/powerpoint/2010/main" val="320338133"/>
              </p:ext>
            </p:extLst>
          </p:nvPr>
        </p:nvGraphicFramePr>
        <p:xfrm>
          <a:off x="378372" y="204952"/>
          <a:ext cx="9781628" cy="632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2952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pSp>
        <p:nvGrpSpPr>
          <p:cNvPr id="40" name="Gruppo 39"/>
          <p:cNvGrpSpPr/>
          <p:nvPr/>
        </p:nvGrpSpPr>
        <p:grpSpPr>
          <a:xfrm>
            <a:off x="164302" y="566689"/>
            <a:ext cx="2922871" cy="1461435"/>
            <a:chOff x="3889" y="2826782"/>
            <a:chExt cx="2922871" cy="1461435"/>
          </a:xfrm>
          <a:solidFill>
            <a:schemeClr val="accent5">
              <a:lumMod val="75000"/>
            </a:schemeClr>
          </a:solidFill>
        </p:grpSpPr>
        <p:sp>
          <p:nvSpPr>
            <p:cNvPr id="71" name="Rettangolo arrotondato 70"/>
            <p:cNvSpPr/>
            <p:nvPr/>
          </p:nvSpPr>
          <p:spPr>
            <a:xfrm>
              <a:off x="3889" y="2826782"/>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72" name="Rettangolo 71"/>
            <p:cNvSpPr/>
            <p:nvPr/>
          </p:nvSpPr>
          <p:spPr>
            <a:xfrm>
              <a:off x="46693" y="2869586"/>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Democratic</a:t>
              </a:r>
              <a:r>
                <a:rPr lang="it-IT" sz="3000" kern="1200" dirty="0"/>
                <a:t> </a:t>
              </a:r>
              <a:r>
                <a:rPr lang="it-IT" sz="3000" kern="1200" dirty="0" err="1"/>
                <a:t>Constitutionalism</a:t>
              </a:r>
              <a:endParaRPr lang="it-IT" sz="3000" kern="1200" dirty="0"/>
            </a:p>
          </p:txBody>
        </p:sp>
      </p:grpSp>
      <p:grpSp>
        <p:nvGrpSpPr>
          <p:cNvPr id="42" name="Gruppo 41"/>
          <p:cNvGrpSpPr/>
          <p:nvPr/>
        </p:nvGrpSpPr>
        <p:grpSpPr>
          <a:xfrm>
            <a:off x="4395172" y="865262"/>
            <a:ext cx="2922871" cy="1461435"/>
            <a:chOff x="4095909" y="1566294"/>
            <a:chExt cx="2922871" cy="1461435"/>
          </a:xfrm>
          <a:blipFill>
            <a:blip r:embed="rId3"/>
            <a:tile tx="0" ty="0" sx="100000" sy="100000" flip="none" algn="tl"/>
          </a:blipFill>
        </p:grpSpPr>
        <p:sp>
          <p:nvSpPr>
            <p:cNvPr id="67" name="Rettangolo arrotondato 66"/>
            <p:cNvSpPr/>
            <p:nvPr/>
          </p:nvSpPr>
          <p:spPr>
            <a:xfrm>
              <a:off x="4095909" y="1566294"/>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68" name="Rettangolo 67"/>
            <p:cNvSpPr/>
            <p:nvPr/>
          </p:nvSpPr>
          <p:spPr>
            <a:xfrm>
              <a:off x="4138713" y="1609098"/>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a:solidFill>
                    <a:schemeClr val="bg1"/>
                  </a:solidFill>
                </a:rPr>
                <a:t>State and Society</a:t>
              </a:r>
            </a:p>
          </p:txBody>
        </p:sp>
      </p:grpSp>
      <p:grpSp>
        <p:nvGrpSpPr>
          <p:cNvPr id="44" name="Gruppo 43"/>
          <p:cNvGrpSpPr/>
          <p:nvPr/>
        </p:nvGrpSpPr>
        <p:grpSpPr>
          <a:xfrm>
            <a:off x="8591708" y="566689"/>
            <a:ext cx="2922871" cy="1461435"/>
            <a:chOff x="8187929" y="725968"/>
            <a:chExt cx="2922871" cy="1461435"/>
          </a:xfr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p:grpSpPr>
        <p:sp>
          <p:nvSpPr>
            <p:cNvPr id="63" name="Rettangolo arrotondato 62"/>
            <p:cNvSpPr/>
            <p:nvPr/>
          </p:nvSpPr>
          <p:spPr>
            <a:xfrm>
              <a:off x="8187929" y="725968"/>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64" name="Rettangolo 63"/>
            <p:cNvSpPr/>
            <p:nvPr/>
          </p:nvSpPr>
          <p:spPr>
            <a:xfrm>
              <a:off x="8230733" y="768772"/>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Pluralism</a:t>
              </a:r>
              <a:r>
                <a:rPr lang="it-IT" sz="3000" kern="1200" dirty="0"/>
                <a:t> - </a:t>
              </a:r>
              <a:r>
                <a:rPr lang="it-IT" sz="3000" kern="1200" dirty="0" err="1"/>
                <a:t>Inclusion</a:t>
              </a:r>
              <a:endParaRPr lang="it-IT" sz="3000" kern="1200" dirty="0"/>
            </a:p>
          </p:txBody>
        </p:sp>
      </p:grpSp>
      <p:grpSp>
        <p:nvGrpSpPr>
          <p:cNvPr id="46" name="Gruppo 45"/>
          <p:cNvGrpSpPr/>
          <p:nvPr/>
        </p:nvGrpSpPr>
        <p:grpSpPr>
          <a:xfrm>
            <a:off x="8591708" y="2247341"/>
            <a:ext cx="2922871" cy="1461435"/>
            <a:chOff x="8187929" y="2406620"/>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59" name="Rettangolo arrotondato 58"/>
            <p:cNvSpPr/>
            <p:nvPr/>
          </p:nvSpPr>
          <p:spPr>
            <a:xfrm>
              <a:off x="8187929" y="2406620"/>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60" name="Rettangolo 59"/>
            <p:cNvSpPr/>
            <p:nvPr/>
          </p:nvSpPr>
          <p:spPr>
            <a:xfrm>
              <a:off x="8230733" y="2449424"/>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dirty="0" err="1"/>
                <a:t>Fundamental</a:t>
              </a:r>
              <a:r>
                <a:rPr lang="it-IT" sz="3000" dirty="0"/>
                <a:t> </a:t>
              </a:r>
              <a:r>
                <a:rPr lang="it-IT" sz="3000" kern="1200" dirty="0" err="1"/>
                <a:t>Rights</a:t>
              </a:r>
              <a:endParaRPr lang="it-IT" sz="3000" kern="1200" dirty="0"/>
            </a:p>
          </p:txBody>
        </p:sp>
      </p:grpSp>
      <p:grpSp>
        <p:nvGrpSpPr>
          <p:cNvPr id="48" name="Gruppo 47"/>
          <p:cNvGrpSpPr/>
          <p:nvPr/>
        </p:nvGrpSpPr>
        <p:grpSpPr>
          <a:xfrm>
            <a:off x="843254" y="3345357"/>
            <a:ext cx="2922871" cy="1461435"/>
            <a:chOff x="4095909" y="4087271"/>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55" name="Rettangolo arrotondato 54"/>
            <p:cNvSpPr/>
            <p:nvPr/>
          </p:nvSpPr>
          <p:spPr>
            <a:xfrm>
              <a:off x="4095909" y="4087271"/>
              <a:ext cx="2922871" cy="1461435"/>
            </a:xfrm>
            <a:prstGeom prst="roundRect">
              <a:avLst>
                <a:gd name="adj" fmla="val 10000"/>
              </a:avLst>
            </a:prstGeom>
            <a:blipFill>
              <a:blip r:embed="rId3"/>
              <a:tile tx="0" ty="0" sx="100000" sy="100000" flip="none" algn="tl"/>
            </a:bli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56" name="Rettangolo 55"/>
            <p:cNvSpPr/>
            <p:nvPr/>
          </p:nvSpPr>
          <p:spPr>
            <a:xfrm>
              <a:off x="4138713" y="4130075"/>
              <a:ext cx="2837263" cy="1375827"/>
            </a:xfrm>
            <a:prstGeom prst="rect">
              <a:avLst/>
            </a:prstGeom>
            <a:blipFill>
              <a:blip r:embed="rId3"/>
              <a:tile tx="0" ty="0" sx="100000" sy="100000" flip="none" algn="tl"/>
            </a:bli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solidFill>
                    <a:schemeClr val="bg1"/>
                  </a:solidFill>
                </a:rPr>
                <a:t>Constitution</a:t>
              </a:r>
              <a:r>
                <a:rPr lang="it-IT" sz="3000" dirty="0" err="1">
                  <a:solidFill>
                    <a:schemeClr val="bg1"/>
                  </a:solidFill>
                </a:rPr>
                <a:t>al</a:t>
              </a:r>
              <a:r>
                <a:rPr lang="it-IT" sz="3000" dirty="0">
                  <a:solidFill>
                    <a:schemeClr val="bg1"/>
                  </a:solidFill>
                </a:rPr>
                <a:t> </a:t>
              </a:r>
              <a:r>
                <a:rPr lang="it-IT" sz="3000" dirty="0" err="1">
                  <a:solidFill>
                    <a:schemeClr val="bg1"/>
                  </a:solidFill>
                </a:rPr>
                <a:t>Legitimation</a:t>
              </a:r>
              <a:r>
                <a:rPr lang="it-IT" sz="3000" dirty="0">
                  <a:solidFill>
                    <a:schemeClr val="bg1"/>
                  </a:solidFill>
                </a:rPr>
                <a:t> of </a:t>
              </a:r>
              <a:r>
                <a:rPr lang="it-IT" sz="3000" dirty="0" err="1">
                  <a:solidFill>
                    <a:schemeClr val="bg1"/>
                  </a:solidFill>
                </a:rPr>
                <a:t>Power</a:t>
              </a:r>
              <a:endParaRPr lang="it-IT" sz="3000" kern="1200" dirty="0">
                <a:solidFill>
                  <a:schemeClr val="bg1"/>
                </a:solidFill>
              </a:endParaRPr>
            </a:p>
          </p:txBody>
        </p:sp>
      </p:grpSp>
      <p:sp>
        <p:nvSpPr>
          <p:cNvPr id="53" name="Connettore 1 21"/>
          <p:cNvSpPr/>
          <p:nvPr/>
        </p:nvSpPr>
        <p:spPr>
          <a:xfrm>
            <a:off x="3779877" y="4028111"/>
            <a:ext cx="1169148" cy="41923"/>
          </a:xfrm>
          <a:custGeom>
            <a:avLst/>
            <a:gdLst/>
            <a:ahLst/>
            <a:cxnLst/>
            <a:rect l="0" t="0" r="0" b="0"/>
            <a:pathLst>
              <a:path>
                <a:moveTo>
                  <a:pt x="0" y="20961"/>
                </a:moveTo>
                <a:lnTo>
                  <a:pt x="1169148" y="20961"/>
                </a:lnTo>
              </a:path>
            </a:pathLst>
          </a:custGeom>
          <a:noFill/>
          <a:ln w="38100">
            <a:solidFill>
              <a:schemeClr val="accent1"/>
            </a:solidFill>
          </a:ln>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s-ES_tradnl"/>
          </a:p>
        </p:txBody>
      </p:sp>
      <p:grpSp>
        <p:nvGrpSpPr>
          <p:cNvPr id="50" name="Gruppo 49"/>
          <p:cNvGrpSpPr/>
          <p:nvPr/>
        </p:nvGrpSpPr>
        <p:grpSpPr>
          <a:xfrm>
            <a:off x="4961710" y="3072496"/>
            <a:ext cx="2922871" cy="1461435"/>
            <a:chOff x="8187929" y="4087271"/>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51" name="Rettangolo arrotondato 50"/>
            <p:cNvSpPr/>
            <p:nvPr/>
          </p:nvSpPr>
          <p:spPr>
            <a:xfrm>
              <a:off x="8187929" y="4087271"/>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52" name="Rettangolo 51"/>
            <p:cNvSpPr/>
            <p:nvPr/>
          </p:nvSpPr>
          <p:spPr>
            <a:xfrm>
              <a:off x="8230733" y="4130075"/>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Rule</a:t>
              </a:r>
              <a:r>
                <a:rPr lang="it-IT" sz="3000" kern="1200" dirty="0"/>
                <a:t> of Law</a:t>
              </a:r>
            </a:p>
          </p:txBody>
        </p:sp>
      </p:grpSp>
      <p:grpSp>
        <p:nvGrpSpPr>
          <p:cNvPr id="106" name="Gruppo 105"/>
          <p:cNvGrpSpPr/>
          <p:nvPr/>
        </p:nvGrpSpPr>
        <p:grpSpPr>
          <a:xfrm>
            <a:off x="4722045" y="5032709"/>
            <a:ext cx="2922871" cy="1461435"/>
            <a:chOff x="4095909" y="4087271"/>
            <a:chExt cx="2922871" cy="1461435"/>
          </a:xfrm>
          <a:gradFill>
            <a:gsLst>
              <a:gs pos="0">
                <a:schemeClr val="accent1">
                  <a:lumMod val="67000"/>
                </a:schemeClr>
              </a:gs>
              <a:gs pos="48000">
                <a:schemeClr val="accent1">
                  <a:lumMod val="97000"/>
                  <a:lumOff val="3000"/>
                </a:schemeClr>
              </a:gs>
              <a:gs pos="100000">
                <a:schemeClr val="accent1">
                  <a:lumMod val="60000"/>
                  <a:lumOff val="40000"/>
                </a:schemeClr>
              </a:gs>
            </a:gsLst>
            <a:lin ang="16200000" scaled="1"/>
          </a:gradFill>
        </p:grpSpPr>
        <p:sp>
          <p:nvSpPr>
            <p:cNvPr id="107" name="Rettangolo arrotondato 106"/>
            <p:cNvSpPr/>
            <p:nvPr/>
          </p:nvSpPr>
          <p:spPr>
            <a:xfrm>
              <a:off x="4095909" y="4087271"/>
              <a:ext cx="2922871" cy="1461435"/>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s-ES_tradnl"/>
            </a:p>
          </p:txBody>
        </p:sp>
        <p:sp>
          <p:nvSpPr>
            <p:cNvPr id="108" name="Rettangolo 107"/>
            <p:cNvSpPr/>
            <p:nvPr/>
          </p:nvSpPr>
          <p:spPr>
            <a:xfrm>
              <a:off x="4138712" y="4127574"/>
              <a:ext cx="2837263" cy="13758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it-IT" sz="3000" kern="1200" dirty="0" err="1"/>
                <a:t>Judicial</a:t>
              </a:r>
              <a:r>
                <a:rPr lang="it-IT" sz="3000" kern="1200" dirty="0"/>
                <a:t> </a:t>
              </a:r>
              <a:r>
                <a:rPr lang="it-IT" sz="3000" kern="1200" dirty="0" err="1"/>
                <a:t>Review</a:t>
              </a:r>
              <a:r>
                <a:rPr lang="it-IT" sz="3000" kern="1200" dirty="0"/>
                <a:t> of </a:t>
              </a:r>
              <a:r>
                <a:rPr lang="it-IT" sz="3000" kern="1200" dirty="0" err="1"/>
                <a:t>Legislation</a:t>
              </a:r>
              <a:endParaRPr lang="it-IT" sz="3000" kern="1200" dirty="0"/>
            </a:p>
          </p:txBody>
        </p:sp>
      </p:grpSp>
      <p:sp>
        <p:nvSpPr>
          <p:cNvPr id="123" name="Connettore 1 10"/>
          <p:cNvSpPr/>
          <p:nvPr/>
        </p:nvSpPr>
        <p:spPr>
          <a:xfrm rot="20116248">
            <a:off x="7486191" y="3617363"/>
            <a:ext cx="8099" cy="1085234"/>
          </a:xfrm>
          <a:prstGeom prst="rect">
            <a:avLst/>
          </a:prstGeom>
          <a:ln w="38100"/>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kern="1200"/>
          </a:p>
        </p:txBody>
      </p:sp>
      <p:sp>
        <p:nvSpPr>
          <p:cNvPr id="127" name="CasellaDiTesto 126"/>
          <p:cNvSpPr txBox="1"/>
          <p:nvPr/>
        </p:nvSpPr>
        <p:spPr>
          <a:xfrm>
            <a:off x="4572000" y="993228"/>
            <a:ext cx="184731" cy="369332"/>
          </a:xfrm>
          <a:prstGeom prst="rect">
            <a:avLst/>
          </a:prstGeom>
          <a:noFill/>
        </p:spPr>
        <p:txBody>
          <a:bodyPr wrap="none" rtlCol="0">
            <a:spAutoFit/>
          </a:bodyPr>
          <a:lstStyle/>
          <a:p>
            <a:endParaRPr lang="it-IT" dirty="0"/>
          </a:p>
        </p:txBody>
      </p:sp>
      <p:cxnSp>
        <p:nvCxnSpPr>
          <p:cNvPr id="129" name="Connettore 1 128"/>
          <p:cNvCxnSpPr>
            <a:stCxn id="51" idx="3"/>
            <a:endCxn id="59" idx="1"/>
          </p:cNvCxnSpPr>
          <p:nvPr/>
        </p:nvCxnSpPr>
        <p:spPr>
          <a:xfrm flipV="1">
            <a:off x="7884581" y="2978059"/>
            <a:ext cx="707127" cy="82515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 name="Connettore 1 130"/>
          <p:cNvCxnSpPr>
            <a:stCxn id="107" idx="3"/>
            <a:endCxn id="59" idx="2"/>
          </p:cNvCxnSpPr>
          <p:nvPr/>
        </p:nvCxnSpPr>
        <p:spPr>
          <a:xfrm flipV="1">
            <a:off x="7644916" y="3708776"/>
            <a:ext cx="2408228" cy="20546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Connettore 1 132"/>
          <p:cNvCxnSpPr>
            <a:stCxn id="55" idx="3"/>
            <a:endCxn id="107" idx="1"/>
          </p:cNvCxnSpPr>
          <p:nvPr/>
        </p:nvCxnSpPr>
        <p:spPr>
          <a:xfrm>
            <a:off x="3766125" y="4076075"/>
            <a:ext cx="955920" cy="168735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Connettore 1 134"/>
          <p:cNvCxnSpPr>
            <a:stCxn id="71" idx="2"/>
            <a:endCxn id="55" idx="0"/>
          </p:cNvCxnSpPr>
          <p:nvPr/>
        </p:nvCxnSpPr>
        <p:spPr>
          <a:xfrm>
            <a:off x="1625738" y="2028124"/>
            <a:ext cx="678952" cy="13172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Connettore 1 136"/>
          <p:cNvCxnSpPr>
            <a:stCxn id="71" idx="3"/>
            <a:endCxn id="67" idx="1"/>
          </p:cNvCxnSpPr>
          <p:nvPr/>
        </p:nvCxnSpPr>
        <p:spPr>
          <a:xfrm>
            <a:off x="3087173" y="1297407"/>
            <a:ext cx="1307999" cy="2985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Connettore 1 138"/>
          <p:cNvCxnSpPr>
            <a:stCxn id="67" idx="3"/>
            <a:endCxn id="63" idx="1"/>
          </p:cNvCxnSpPr>
          <p:nvPr/>
        </p:nvCxnSpPr>
        <p:spPr>
          <a:xfrm flipV="1">
            <a:off x="7318043" y="1297407"/>
            <a:ext cx="1273665" cy="2985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Connettore 1 140"/>
          <p:cNvCxnSpPr>
            <a:stCxn id="67" idx="3"/>
            <a:endCxn id="59" idx="1"/>
          </p:cNvCxnSpPr>
          <p:nvPr/>
        </p:nvCxnSpPr>
        <p:spPr>
          <a:xfrm>
            <a:off x="7318043" y="1595980"/>
            <a:ext cx="1273665" cy="138207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3037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2890" y="5813426"/>
            <a:ext cx="2001788" cy="715962"/>
          </a:xfrm>
          <a:prstGeom prst="rect">
            <a:avLst/>
          </a:prstGeom>
        </p:spPr>
      </p:pic>
      <p:graphicFrame>
        <p:nvGraphicFramePr>
          <p:cNvPr id="9" name="Diagramma 8"/>
          <p:cNvGraphicFramePr/>
          <p:nvPr>
            <p:extLst>
              <p:ext uri="{D42A27DB-BD31-4B8C-83A1-F6EECF244321}">
                <p14:modId xmlns:p14="http://schemas.microsoft.com/office/powerpoint/2010/main" val="1964257421"/>
              </p:ext>
            </p:extLst>
          </p:nvPr>
        </p:nvGraphicFramePr>
        <p:xfrm>
          <a:off x="126124" y="126124"/>
          <a:ext cx="11114690" cy="627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05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p:cNvSpPr>
            <a:spLocks noGrp="1"/>
          </p:cNvSpPr>
          <p:nvPr>
            <p:ph idx="1"/>
          </p:nvPr>
        </p:nvSpPr>
        <p:spPr>
          <a:xfrm>
            <a:off x="765157" y="575288"/>
            <a:ext cx="10233800" cy="1207017"/>
          </a:xfrm>
        </p:spPr>
        <p:txBody>
          <a:bodyPr>
            <a:normAutofit/>
          </a:bodyPr>
          <a:lstStyle/>
          <a:p>
            <a:pPr marL="0" indent="0" algn="ctr">
              <a:buNone/>
            </a:pPr>
            <a:r>
              <a:rPr lang="en-US" b="1" dirty="0">
                <a:solidFill>
                  <a:srgbClr val="FFC000"/>
                </a:solidFill>
              </a:rPr>
              <a:t>ARISTOTLE</a:t>
            </a:r>
            <a:endParaRPr lang="en-US" b="1" dirty="0">
              <a:solidFill>
                <a:schemeClr val="tx1"/>
              </a:solidFill>
            </a:endParaRPr>
          </a:p>
          <a:p>
            <a:pPr marL="0" indent="0" algn="ctr">
              <a:buNone/>
            </a:pPr>
            <a:r>
              <a:rPr lang="en-US" dirty="0">
                <a:solidFill>
                  <a:schemeClr val="tx1"/>
                </a:solidFill>
              </a:rPr>
              <a:t>(</a:t>
            </a:r>
            <a:r>
              <a:rPr lang="en-US" b="1" i="1" dirty="0" err="1">
                <a:solidFill>
                  <a:schemeClr val="tx1"/>
                </a:solidFill>
              </a:rPr>
              <a:t>Politikà</a:t>
            </a:r>
            <a:r>
              <a:rPr lang="en-US" b="1" i="1" dirty="0">
                <a:solidFill>
                  <a:schemeClr val="tx1"/>
                </a:solidFill>
              </a:rPr>
              <a:t> </a:t>
            </a:r>
            <a:r>
              <a:rPr lang="en-US" dirty="0">
                <a:solidFill>
                  <a:schemeClr val="tx1"/>
                </a:solidFill>
              </a:rPr>
              <a:t>– IV century BC)</a:t>
            </a:r>
            <a:endParaRPr lang="en-US" dirty="0">
              <a:solidFill>
                <a:srgbClr val="FFC000"/>
              </a:solidFill>
            </a:endParaRPr>
          </a:p>
          <a:p>
            <a:pPr marL="0" indent="0" algn="ctr">
              <a:buNone/>
            </a:pPr>
            <a:endParaRPr lang="it-IT" b="1" dirty="0">
              <a:solidFill>
                <a:srgbClr val="FFC000"/>
              </a:solidFill>
            </a:endParaRPr>
          </a:p>
          <a:p>
            <a:pPr marL="0" indent="0" algn="ctr">
              <a:buNone/>
            </a:pPr>
            <a:endParaRPr lang="it-IT" b="1" dirty="0">
              <a:solidFill>
                <a:srgbClr val="FFC000"/>
              </a:solidFill>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034" y="1782305"/>
            <a:ext cx="3856045" cy="4821435"/>
          </a:xfrm>
          <a:prstGeom prst="rect">
            <a:avLst/>
          </a:prstGeom>
        </p:spPr>
      </p:pic>
      <p:sp>
        <p:nvSpPr>
          <p:cNvPr id="3" name="CasellaDiTesto 2"/>
          <p:cNvSpPr txBox="1"/>
          <p:nvPr/>
        </p:nvSpPr>
        <p:spPr>
          <a:xfrm>
            <a:off x="8989018" y="4649491"/>
            <a:ext cx="2526224" cy="1200329"/>
          </a:xfrm>
          <a:prstGeom prst="rect">
            <a:avLst/>
          </a:prstGeom>
          <a:noFill/>
        </p:spPr>
        <p:txBody>
          <a:bodyPr wrap="square" rtlCol="0">
            <a:spAutoFit/>
          </a:bodyPr>
          <a:lstStyle/>
          <a:p>
            <a:pPr algn="ctr"/>
            <a:r>
              <a:rPr lang="en-AU" i="1" dirty="0" err="1"/>
              <a:t>Politikà</a:t>
            </a:r>
            <a:r>
              <a:rPr lang="en-AU" dirty="0"/>
              <a:t> means </a:t>
            </a:r>
            <a:r>
              <a:rPr lang="en-AU" i="1" dirty="0"/>
              <a:t>Politics</a:t>
            </a:r>
            <a:r>
              <a:rPr lang="en-AU" dirty="0"/>
              <a:t>, which  means “the things concerning the </a:t>
            </a:r>
            <a:r>
              <a:rPr lang="en-AU" dirty="0">
                <a:solidFill>
                  <a:srgbClr val="FFC000"/>
                </a:solidFill>
              </a:rPr>
              <a:t>polis</a:t>
            </a:r>
            <a:r>
              <a:rPr lang="en-AU" dirty="0"/>
              <a:t>”</a:t>
            </a:r>
          </a:p>
        </p:txBody>
      </p:sp>
    </p:spTree>
    <p:extLst>
      <p:ext uri="{BB962C8B-B14F-4D97-AF65-F5344CB8AC3E}">
        <p14:creationId xmlns:p14="http://schemas.microsoft.com/office/powerpoint/2010/main" val="1622569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345428" y="1792735"/>
            <a:ext cx="3777444" cy="2677656"/>
          </a:xfrm>
          <a:prstGeom prst="rect">
            <a:avLst/>
          </a:prstGeom>
          <a:noFill/>
        </p:spPr>
        <p:txBody>
          <a:bodyPr wrap="none" rtlCol="0">
            <a:spAutoFit/>
          </a:bodyPr>
          <a:lstStyle/>
          <a:p>
            <a:r>
              <a:rPr lang="en-AU" sz="2800" dirty="0"/>
              <a:t>Monarchy </a:t>
            </a:r>
            <a:r>
              <a:rPr lang="en-AU" sz="2800" dirty="0">
                <a:sym typeface="Wingdings"/>
              </a:rPr>
              <a:t> Tyranny </a:t>
            </a:r>
            <a:endParaRPr lang="en-AU" sz="2800" dirty="0"/>
          </a:p>
          <a:p>
            <a:endParaRPr lang="en-AU" sz="2800" dirty="0"/>
          </a:p>
          <a:p>
            <a:r>
              <a:rPr lang="en-AU" sz="2800" dirty="0"/>
              <a:t>Aristocracy </a:t>
            </a:r>
            <a:r>
              <a:rPr lang="en-AU" sz="2800" dirty="0">
                <a:sym typeface="Wingdings"/>
              </a:rPr>
              <a:t> Oligarchy</a:t>
            </a:r>
            <a:endParaRPr lang="en-AU" sz="2800" dirty="0"/>
          </a:p>
          <a:p>
            <a:endParaRPr lang="en-AU" sz="2800" dirty="0"/>
          </a:p>
          <a:p>
            <a:r>
              <a:rPr lang="en-AU" sz="2800" dirty="0"/>
              <a:t>Democracy  </a:t>
            </a:r>
            <a:r>
              <a:rPr lang="en-AU" sz="2800" dirty="0">
                <a:sym typeface="Wingdings"/>
              </a:rPr>
              <a:t> Anarchy</a:t>
            </a:r>
          </a:p>
          <a:p>
            <a:r>
              <a:rPr lang="en-AU" sz="2800" dirty="0">
                <a:sym typeface="Wingdings"/>
              </a:rPr>
              <a:t> </a:t>
            </a:r>
            <a:endParaRPr lang="en-AU" sz="2800" dirty="0"/>
          </a:p>
        </p:txBody>
      </p:sp>
      <p:sp>
        <p:nvSpPr>
          <p:cNvPr id="5" name="CasellaDiTesto 4"/>
          <p:cNvSpPr txBox="1"/>
          <p:nvPr/>
        </p:nvSpPr>
        <p:spPr>
          <a:xfrm>
            <a:off x="2464231" y="4883778"/>
            <a:ext cx="7539838" cy="1508105"/>
          </a:xfrm>
          <a:prstGeom prst="rect">
            <a:avLst/>
          </a:prstGeom>
          <a:noFill/>
        </p:spPr>
        <p:txBody>
          <a:bodyPr wrap="square" rtlCol="0">
            <a:spAutoFit/>
          </a:bodyPr>
          <a:lstStyle/>
          <a:p>
            <a:pPr algn="just"/>
            <a:r>
              <a:rPr lang="en-AU" sz="2300" b="1" dirty="0">
                <a:solidFill>
                  <a:srgbClr val="FFC000"/>
                </a:solidFill>
              </a:rPr>
              <a:t>Mixed form of government</a:t>
            </a:r>
            <a:r>
              <a:rPr lang="en-AU" sz="2300" dirty="0"/>
              <a:t>: all social classes are represented and share powers through different institutions, which are closely linked to each other. Aristotle calls this balanced form of government “</a:t>
            </a:r>
            <a:r>
              <a:rPr lang="en-AU" sz="2300" b="1" i="1" dirty="0">
                <a:solidFill>
                  <a:srgbClr val="FFC000"/>
                </a:solidFill>
              </a:rPr>
              <a:t>Politeia</a:t>
            </a:r>
            <a:r>
              <a:rPr lang="en-AU" sz="2300" dirty="0"/>
              <a:t>”</a:t>
            </a:r>
          </a:p>
        </p:txBody>
      </p:sp>
      <p:sp>
        <p:nvSpPr>
          <p:cNvPr id="6" name="CasellaDiTesto 5"/>
          <p:cNvSpPr txBox="1"/>
          <p:nvPr/>
        </p:nvSpPr>
        <p:spPr>
          <a:xfrm>
            <a:off x="4781637" y="547296"/>
            <a:ext cx="2629310" cy="692497"/>
          </a:xfrm>
          <a:prstGeom prst="rect">
            <a:avLst/>
          </a:prstGeom>
          <a:noFill/>
        </p:spPr>
        <p:txBody>
          <a:bodyPr wrap="none" rtlCol="0">
            <a:spAutoFit/>
          </a:bodyPr>
          <a:lstStyle/>
          <a:p>
            <a:r>
              <a:rPr lang="it-IT" sz="3900" dirty="0"/>
              <a:t>ARISTOTLE</a:t>
            </a:r>
          </a:p>
        </p:txBody>
      </p:sp>
    </p:spTree>
    <p:extLst>
      <p:ext uri="{BB962C8B-B14F-4D97-AF65-F5344CB8AC3E}">
        <p14:creationId xmlns:p14="http://schemas.microsoft.com/office/powerpoint/2010/main" val="1598088418"/>
      </p:ext>
    </p:extLst>
  </p:cSld>
  <p:clrMapOvr>
    <a:masterClrMapping/>
  </p:clrMapOvr>
</p:sld>
</file>

<file path=ppt/theme/theme1.xml><?xml version="1.0" encoding="utf-8"?>
<a:theme xmlns:a="http://schemas.openxmlformats.org/drawingml/2006/main" name="TF10001006">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006" id="{A55DF1DA-22EC-4DA4-B170-D3F0FF81047C}" vid="{3BFA2149-51D1-489C-9B65-4F9563B089D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Profondità</Template>
  <TotalTime>10794</TotalTime>
  <Words>4240</Words>
  <Application>Microsoft Macintosh PowerPoint</Application>
  <PresentationFormat>Widescreen</PresentationFormat>
  <Paragraphs>440</Paragraphs>
  <Slides>76</Slides>
  <Notes>0</Notes>
  <HiddenSlides>1</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76</vt:i4>
      </vt:variant>
    </vt:vector>
  </HeadingPairs>
  <TitlesOfParts>
    <vt:vector size="81" baseType="lpstr">
      <vt:lpstr>Arial</vt:lpstr>
      <vt:lpstr>Calibri</vt:lpstr>
      <vt:lpstr>Corbel</vt:lpstr>
      <vt:lpstr>Wingdings</vt:lpstr>
      <vt:lpstr>TF10001006</vt:lpstr>
      <vt:lpstr>Comparative and European Public Law</vt:lpstr>
      <vt:lpstr>Presentazione standard di PowerPoint</vt:lpstr>
      <vt:lpstr>Déclaration des droits de l’homme et du citoyen (August 26th, 1789)</vt:lpstr>
      <vt:lpstr>ANCIENT CONSTITUTIONALISM</vt:lpstr>
      <vt:lpstr>Presentazione standard di PowerPoint</vt:lpstr>
      <vt:lpstr>Presentazione standard di PowerPoint</vt:lpstr>
      <vt:lpstr>Presentazione standard di PowerPoint</vt:lpstr>
      <vt:lpstr>Presentazione standard di PowerPoint</vt:lpstr>
      <vt:lpstr>Presentazione standard di PowerPoint</vt:lpstr>
      <vt:lpstr>Antigone’s laws (442 BC, Sophocles)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Montesquieu (1689-1755)</vt:lpstr>
      <vt:lpstr>Presentazione standard di PowerPoint</vt:lpstr>
      <vt:lpstr>Rousseau (1712-1778)</vt:lpstr>
      <vt:lpstr>Le contrat social  (1762)</vt:lpstr>
      <vt:lpstr>Sieyès (1748-1836)</vt:lpstr>
      <vt:lpstr>What is the Third Estate? (1789)</vt:lpstr>
      <vt:lpstr>The French Revolution – Key Dates</vt:lpstr>
      <vt:lpstr>The French Revolution – Key Dates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and European Public Law</dc:title>
  <dc:creator>Angelo Schillaci</dc:creator>
  <cp:lastModifiedBy>Angelo Schillaci</cp:lastModifiedBy>
  <cp:revision>92</cp:revision>
  <dcterms:created xsi:type="dcterms:W3CDTF">2017-09-18T09:08:28Z</dcterms:created>
  <dcterms:modified xsi:type="dcterms:W3CDTF">2024-10-16T08:55:23Z</dcterms:modified>
</cp:coreProperties>
</file>