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64" r:id="rId2"/>
    <p:sldId id="257" r:id="rId3"/>
    <p:sldId id="319" r:id="rId4"/>
    <p:sldId id="320" r:id="rId5"/>
    <p:sldId id="322" r:id="rId6"/>
    <p:sldId id="323" r:id="rId7"/>
    <p:sldId id="258" r:id="rId8"/>
    <p:sldId id="259" r:id="rId9"/>
    <p:sldId id="260" r:id="rId10"/>
    <p:sldId id="262" r:id="rId11"/>
    <p:sldId id="324" r:id="rId12"/>
    <p:sldId id="325" r:id="rId13"/>
    <p:sldId id="326" r:id="rId14"/>
    <p:sldId id="358" r:id="rId15"/>
    <p:sldId id="327" r:id="rId16"/>
    <p:sldId id="261" r:id="rId17"/>
    <p:sldId id="328" r:id="rId18"/>
    <p:sldId id="356" r:id="rId19"/>
    <p:sldId id="329" r:id="rId20"/>
    <p:sldId id="330" r:id="rId21"/>
    <p:sldId id="331" r:id="rId22"/>
    <p:sldId id="332" r:id="rId23"/>
    <p:sldId id="333" r:id="rId24"/>
    <p:sldId id="334" r:id="rId25"/>
    <p:sldId id="26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2"/>
    <p:restoredTop sz="94444"/>
  </p:normalViewPr>
  <p:slideViewPr>
    <p:cSldViewPr snapToGrid="0" snapToObjects="1">
      <p:cViewPr varScale="1">
        <p:scale>
          <a:sx n="108" d="100"/>
          <a:sy n="108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8CC1A-7CC0-F740-97FC-1FFAF743625C}" type="doc">
      <dgm:prSet loTypeId="urn:microsoft.com/office/officeart/2005/8/layout/target3" loCatId="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84C7FD9C-7A2E-604A-81B8-7617133EB954}">
      <dgm:prSet phldrT="[Tes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it-IT" dirty="0" err="1">
              <a:solidFill>
                <a:schemeClr val="bg1"/>
              </a:solidFill>
            </a:rPr>
            <a:t>Political</a:t>
          </a:r>
          <a:r>
            <a:rPr lang="it-IT" dirty="0">
              <a:solidFill>
                <a:schemeClr val="bg1"/>
              </a:solidFill>
            </a:rPr>
            <a:t> </a:t>
          </a:r>
          <a:r>
            <a:rPr lang="it-IT" dirty="0" err="1">
              <a:solidFill>
                <a:schemeClr val="bg1"/>
              </a:solidFill>
            </a:rPr>
            <a:t>Direction</a:t>
          </a:r>
          <a:endParaRPr lang="it-IT" dirty="0">
            <a:solidFill>
              <a:schemeClr val="bg1"/>
            </a:solidFill>
          </a:endParaRPr>
        </a:p>
      </dgm:t>
    </dgm:pt>
    <dgm:pt modelId="{468801D0-A259-B640-8453-574ADE99D120}" type="parTrans" cxnId="{02194711-3C0D-A143-AECC-481B86FF7EAD}">
      <dgm:prSet/>
      <dgm:spPr/>
      <dgm:t>
        <a:bodyPr/>
        <a:lstStyle/>
        <a:p>
          <a:endParaRPr lang="it-IT"/>
        </a:p>
      </dgm:t>
    </dgm:pt>
    <dgm:pt modelId="{C117655B-40C3-4B41-BBB7-BBD8F1E8EA67}" type="sibTrans" cxnId="{02194711-3C0D-A143-AECC-481B86FF7EAD}">
      <dgm:prSet/>
      <dgm:spPr/>
      <dgm:t>
        <a:bodyPr/>
        <a:lstStyle/>
        <a:p>
          <a:endParaRPr lang="it-IT"/>
        </a:p>
      </dgm:t>
    </dgm:pt>
    <dgm:pt modelId="{72779AFB-6E28-DC45-849A-41E1319AB6C5}">
      <dgm:prSet phldrT="[Tes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b="1" u="none" dirty="0" err="1"/>
            <a:t>President</a:t>
          </a:r>
          <a:endParaRPr lang="it-IT" b="1" u="none" dirty="0"/>
        </a:p>
      </dgm:t>
    </dgm:pt>
    <dgm:pt modelId="{FF4FB2F7-A786-424A-B57A-493867840322}" type="parTrans" cxnId="{06EFB58E-EDD9-B646-9274-0411D7EF9079}">
      <dgm:prSet/>
      <dgm:spPr/>
      <dgm:t>
        <a:bodyPr/>
        <a:lstStyle/>
        <a:p>
          <a:endParaRPr lang="it-IT"/>
        </a:p>
      </dgm:t>
    </dgm:pt>
    <dgm:pt modelId="{E5C41ED5-D4C8-A64C-9826-7B8DC8AC12F7}" type="sibTrans" cxnId="{06EFB58E-EDD9-B646-9274-0411D7EF9079}">
      <dgm:prSet/>
      <dgm:spPr/>
      <dgm:t>
        <a:bodyPr/>
        <a:lstStyle/>
        <a:p>
          <a:endParaRPr lang="it-IT"/>
        </a:p>
      </dgm:t>
    </dgm:pt>
    <dgm:pt modelId="{C76230AC-2FA3-D54F-B1D2-38EE555327C0}">
      <dgm:prSet phldrT="[Testo]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it-IT" dirty="0" err="1">
              <a:solidFill>
                <a:schemeClr val="bg1"/>
              </a:solidFill>
            </a:rPr>
            <a:t>Separation</a:t>
          </a:r>
          <a:r>
            <a:rPr lang="it-IT" dirty="0">
              <a:solidFill>
                <a:schemeClr val="bg1"/>
              </a:solidFill>
            </a:rPr>
            <a:t> of </a:t>
          </a:r>
          <a:r>
            <a:rPr lang="it-IT" dirty="0" err="1">
              <a:solidFill>
                <a:schemeClr val="bg1"/>
              </a:solidFill>
            </a:rPr>
            <a:t>Powers</a:t>
          </a:r>
          <a:endParaRPr lang="it-IT" dirty="0">
            <a:solidFill>
              <a:schemeClr val="bg1"/>
            </a:solidFill>
          </a:endParaRPr>
        </a:p>
      </dgm:t>
    </dgm:pt>
    <dgm:pt modelId="{AF762223-CDF7-D54A-9DB4-4EFAB372B8D3}" type="parTrans" cxnId="{8F040A02-1977-8245-8985-7C466BBF2B5A}">
      <dgm:prSet/>
      <dgm:spPr/>
      <dgm:t>
        <a:bodyPr/>
        <a:lstStyle/>
        <a:p>
          <a:endParaRPr lang="it-IT"/>
        </a:p>
      </dgm:t>
    </dgm:pt>
    <dgm:pt modelId="{66C5F8AC-0CA9-324C-B093-842E9EFD5E5C}" type="sibTrans" cxnId="{8F040A02-1977-8245-8985-7C466BBF2B5A}">
      <dgm:prSet/>
      <dgm:spPr/>
      <dgm:t>
        <a:bodyPr/>
        <a:lstStyle/>
        <a:p>
          <a:endParaRPr lang="it-IT"/>
        </a:p>
      </dgm:t>
    </dgm:pt>
    <dgm:pt modelId="{5D1F9A01-9181-3D4C-B40B-68F57B5C3B09}">
      <dgm:prSet phldrT="[Testo]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it-IT" dirty="0">
              <a:solidFill>
                <a:schemeClr val="bg1"/>
              </a:solidFill>
            </a:rPr>
            <a:t>Direct </a:t>
          </a:r>
          <a:r>
            <a:rPr lang="it-IT" dirty="0" err="1">
              <a:solidFill>
                <a:schemeClr val="bg1"/>
              </a:solidFill>
            </a:rPr>
            <a:t>Election</a:t>
          </a:r>
          <a:endParaRPr lang="it-IT" dirty="0">
            <a:solidFill>
              <a:schemeClr val="bg1"/>
            </a:solidFill>
          </a:endParaRPr>
        </a:p>
      </dgm:t>
    </dgm:pt>
    <dgm:pt modelId="{79DF0569-1742-7D48-9000-B4A57F791BFD}" type="parTrans" cxnId="{2C639F69-0707-184C-82A5-687ECC4E51C9}">
      <dgm:prSet/>
      <dgm:spPr/>
      <dgm:t>
        <a:bodyPr/>
        <a:lstStyle/>
        <a:p>
          <a:endParaRPr lang="it-IT"/>
        </a:p>
      </dgm:t>
    </dgm:pt>
    <dgm:pt modelId="{AC97CF90-3D24-5A48-9875-30F44A8222A9}" type="sibTrans" cxnId="{2C639F69-0707-184C-82A5-687ECC4E51C9}">
      <dgm:prSet/>
      <dgm:spPr/>
      <dgm:t>
        <a:bodyPr/>
        <a:lstStyle/>
        <a:p>
          <a:endParaRPr lang="it-IT"/>
        </a:p>
      </dgm:t>
    </dgm:pt>
    <dgm:pt modelId="{91D637DE-9909-5647-AC61-AACD1683E2B0}">
      <dgm:prSet phldrT="[Testo]"/>
      <dgm:spPr/>
      <dgm:t>
        <a:bodyPr/>
        <a:lstStyle/>
        <a:p>
          <a:r>
            <a:rPr lang="it-IT" dirty="0"/>
            <a:t>Head of State</a:t>
          </a:r>
        </a:p>
      </dgm:t>
    </dgm:pt>
    <dgm:pt modelId="{315587B7-2A0C-364D-91A5-427AA25A1BA1}" type="parTrans" cxnId="{25D69E70-EC25-2541-B225-CB17531B475C}">
      <dgm:prSet/>
      <dgm:spPr/>
      <dgm:t>
        <a:bodyPr/>
        <a:lstStyle/>
        <a:p>
          <a:endParaRPr lang="it-IT"/>
        </a:p>
      </dgm:t>
    </dgm:pt>
    <dgm:pt modelId="{7E30F0D7-6CEB-AC46-AC7E-579547FD836F}" type="sibTrans" cxnId="{25D69E70-EC25-2541-B225-CB17531B475C}">
      <dgm:prSet/>
      <dgm:spPr/>
      <dgm:t>
        <a:bodyPr/>
        <a:lstStyle/>
        <a:p>
          <a:endParaRPr lang="it-IT"/>
        </a:p>
      </dgm:t>
    </dgm:pt>
    <dgm:pt modelId="{AB89322B-20F3-6541-A7EA-B28E8E9B1C23}">
      <dgm:prSet phldrT="[Testo]"/>
      <dgm:spPr/>
      <dgm:t>
        <a:bodyPr/>
        <a:lstStyle/>
        <a:p>
          <a:r>
            <a:rPr lang="it-IT" b="1" u="sng" dirty="0" err="1"/>
            <a:t>Parliament</a:t>
          </a:r>
          <a:endParaRPr lang="it-IT" b="1" u="sng" dirty="0"/>
        </a:p>
      </dgm:t>
    </dgm:pt>
    <dgm:pt modelId="{3E946E2C-DF2E-7F42-BA60-8773F631A67A}" type="parTrans" cxnId="{64896A8A-9CFD-7246-A0DD-BB36BB099855}">
      <dgm:prSet/>
      <dgm:spPr/>
      <dgm:t>
        <a:bodyPr/>
        <a:lstStyle/>
        <a:p>
          <a:endParaRPr lang="it-IT"/>
        </a:p>
      </dgm:t>
    </dgm:pt>
    <dgm:pt modelId="{0427012C-341A-D444-BA7D-D933033D01AC}" type="sibTrans" cxnId="{64896A8A-9CFD-7246-A0DD-BB36BB099855}">
      <dgm:prSet/>
      <dgm:spPr/>
      <dgm:t>
        <a:bodyPr/>
        <a:lstStyle/>
        <a:p>
          <a:pPr rtl="0"/>
          <a:endParaRPr lang="it-IT"/>
        </a:p>
      </dgm:t>
    </dgm:pt>
    <dgm:pt modelId="{F208700A-0801-D44C-BE44-C1D8B9E7CD6F}">
      <dgm:prSet phldrT="[Testo]"/>
      <dgm:spPr/>
      <dgm:t>
        <a:bodyPr/>
        <a:lstStyle/>
        <a:p>
          <a:r>
            <a:rPr lang="it-IT" dirty="0" err="1"/>
            <a:t>Judiciary</a:t>
          </a:r>
          <a:endParaRPr lang="it-IT" dirty="0"/>
        </a:p>
      </dgm:t>
    </dgm:pt>
    <dgm:pt modelId="{DBF9ADB9-4FE8-974C-BC90-144FB39674E7}" type="parTrans" cxnId="{48B20B31-6F7B-3649-808E-CA8083089C59}">
      <dgm:prSet/>
      <dgm:spPr/>
      <dgm:t>
        <a:bodyPr/>
        <a:lstStyle/>
        <a:p>
          <a:endParaRPr lang="it-IT"/>
        </a:p>
      </dgm:t>
    </dgm:pt>
    <dgm:pt modelId="{47D78A2B-42E8-5542-9E0C-A790C43DFE41}" type="sibTrans" cxnId="{48B20B31-6F7B-3649-808E-CA8083089C59}">
      <dgm:prSet/>
      <dgm:spPr/>
      <dgm:t>
        <a:bodyPr/>
        <a:lstStyle/>
        <a:p>
          <a:endParaRPr lang="it-IT"/>
        </a:p>
      </dgm:t>
    </dgm:pt>
    <dgm:pt modelId="{AB22155E-A828-AE4C-A787-21662B3DA263}">
      <dgm:prSet phldrT="[Testo]"/>
      <dgm:spPr/>
      <dgm:t>
        <a:bodyPr/>
        <a:lstStyle/>
        <a:p>
          <a:r>
            <a:rPr lang="it-IT" dirty="0" err="1"/>
            <a:t>Dualistic</a:t>
          </a:r>
          <a:r>
            <a:rPr lang="it-IT" dirty="0"/>
            <a:t> Executive</a:t>
          </a:r>
        </a:p>
      </dgm:t>
    </dgm:pt>
    <dgm:pt modelId="{E10A2051-76C8-C341-9ACE-2F271468A896}" type="parTrans" cxnId="{1FE16035-4BFC-DB45-8EAE-CDCFE30570FA}">
      <dgm:prSet/>
      <dgm:spPr/>
    </dgm:pt>
    <dgm:pt modelId="{F2A8DCC6-0B6F-4346-88FD-57E3E9CAF296}" type="sibTrans" cxnId="{1FE16035-4BFC-DB45-8EAE-CDCFE30570FA}">
      <dgm:prSet/>
      <dgm:spPr/>
    </dgm:pt>
    <dgm:pt modelId="{64F18598-A330-874B-84F5-C316B8E942E4}">
      <dgm:prSet phldrT="[Testo]"/>
      <dgm:spPr/>
      <dgm:t>
        <a:bodyPr/>
        <a:lstStyle/>
        <a:p>
          <a:r>
            <a:rPr lang="it-IT" dirty="0" err="1"/>
            <a:t>Cooperation</a:t>
          </a:r>
          <a:r>
            <a:rPr lang="it-IT" dirty="0"/>
            <a:t> </a:t>
          </a:r>
          <a:r>
            <a:rPr lang="it-IT" dirty="0" err="1"/>
            <a:t>between</a:t>
          </a:r>
          <a:r>
            <a:rPr lang="it-IT" dirty="0"/>
            <a:t> Legislative and Cabinet: </a:t>
          </a:r>
          <a:r>
            <a:rPr lang="it-IT" dirty="0" err="1"/>
            <a:t>Confidence</a:t>
          </a:r>
          <a:r>
            <a:rPr lang="it-IT" dirty="0"/>
            <a:t>, </a:t>
          </a:r>
          <a:r>
            <a:rPr lang="it-IT" dirty="0" err="1"/>
            <a:t>Dissolution</a:t>
          </a:r>
          <a:endParaRPr lang="it-IT" dirty="0"/>
        </a:p>
      </dgm:t>
    </dgm:pt>
    <dgm:pt modelId="{D30B783B-FE01-8848-B058-EA4DBFAD144B}" type="parTrans" cxnId="{E1F30BDD-A97B-6640-B88A-BBB9D6C1A33A}">
      <dgm:prSet/>
      <dgm:spPr/>
    </dgm:pt>
    <dgm:pt modelId="{0ED625A8-7F88-F244-9B24-2A51CE0BE0D9}" type="sibTrans" cxnId="{E1F30BDD-A97B-6640-B88A-BBB9D6C1A33A}">
      <dgm:prSet/>
      <dgm:spPr/>
    </dgm:pt>
    <dgm:pt modelId="{8F7561E7-48AA-8942-8FAE-FB82076F59F5}">
      <dgm:prSet phldrT="[Testo]"/>
      <dgm:spPr/>
      <dgm:t>
        <a:bodyPr/>
        <a:lstStyle/>
        <a:p>
          <a:r>
            <a:rPr lang="it-IT" b="1" dirty="0"/>
            <a:t> </a:t>
          </a:r>
          <a:r>
            <a:rPr lang="it-IT" b="1" dirty="0" err="1"/>
            <a:t>Countersignature</a:t>
          </a:r>
          <a:endParaRPr lang="it-IT" b="1" dirty="0"/>
        </a:p>
      </dgm:t>
    </dgm:pt>
    <dgm:pt modelId="{1093BAF1-070A-F04B-8235-8CB6C6924ED2}" type="parTrans" cxnId="{2D65B94D-D706-0748-A708-FDFC0FA2A68F}">
      <dgm:prSet/>
      <dgm:spPr/>
    </dgm:pt>
    <dgm:pt modelId="{311EDE53-7324-CD4D-A1D3-595EC85719AC}" type="sibTrans" cxnId="{2D65B94D-D706-0748-A708-FDFC0FA2A68F}">
      <dgm:prSet/>
      <dgm:spPr/>
    </dgm:pt>
    <dgm:pt modelId="{6C5A0C6E-C337-A54B-BDF8-AF56894AEE90}">
      <dgm:prSet phldrT="[Tes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b="1" u="none" dirty="0" err="1"/>
            <a:t>Confidence</a:t>
          </a:r>
          <a:endParaRPr lang="it-IT" b="1" u="none" dirty="0"/>
        </a:p>
      </dgm:t>
    </dgm:pt>
    <dgm:pt modelId="{8019E651-9CC9-C943-8479-B68FFACB9037}" type="parTrans" cxnId="{36FA4EC1-391E-C945-AEE0-4AB5DBDCAE8D}">
      <dgm:prSet/>
      <dgm:spPr/>
    </dgm:pt>
    <dgm:pt modelId="{31839785-896C-184E-91E2-3F012D7FF069}" type="sibTrans" cxnId="{36FA4EC1-391E-C945-AEE0-4AB5DBDCAE8D}">
      <dgm:prSet/>
      <dgm:spPr/>
    </dgm:pt>
    <dgm:pt modelId="{9DFC0150-5F4D-C247-999A-8C32E2EA2AD9}" type="pres">
      <dgm:prSet presAssocID="{B7A8CC1A-7CC0-F740-97FC-1FFAF743625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E9D5609-EB5A-4F49-80AD-68BAF144B0BE}" type="pres">
      <dgm:prSet presAssocID="{84C7FD9C-7A2E-604A-81B8-7617133EB954}" presName="circle1" presStyleLbl="node1" presStyleIdx="0" presStyleCnt="3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</dgm:spPr>
    </dgm:pt>
    <dgm:pt modelId="{7587080D-B200-6C44-8E1C-C5FE39842D10}" type="pres">
      <dgm:prSet presAssocID="{84C7FD9C-7A2E-604A-81B8-7617133EB954}" presName="space" presStyleCnt="0"/>
      <dgm:spPr/>
    </dgm:pt>
    <dgm:pt modelId="{3928CEBF-C01F-9C45-B069-E51053AFDB1E}" type="pres">
      <dgm:prSet presAssocID="{84C7FD9C-7A2E-604A-81B8-7617133EB954}" presName="rect1" presStyleLbl="alignAcc1" presStyleIdx="0" presStyleCnt="3"/>
      <dgm:spPr/>
    </dgm:pt>
    <dgm:pt modelId="{0EBE1689-DA23-794C-B8BA-A2C88321E30F}" type="pres">
      <dgm:prSet presAssocID="{C76230AC-2FA3-D54F-B1D2-38EE555327C0}" presName="vertSpace2" presStyleLbl="node1" presStyleIdx="0" presStyleCnt="3"/>
      <dgm:spPr/>
    </dgm:pt>
    <dgm:pt modelId="{3AB583F7-9024-FD40-B5EB-0D93BE861609}" type="pres">
      <dgm:prSet presAssocID="{C76230AC-2FA3-D54F-B1D2-38EE555327C0}" presName="circle2" presStyleLbl="node1" presStyleIdx="1" presStyleCnt="3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</dgm:spPr>
    </dgm:pt>
    <dgm:pt modelId="{ED638F51-DD9C-7741-950D-E978D2BD5078}" type="pres">
      <dgm:prSet presAssocID="{C76230AC-2FA3-D54F-B1D2-38EE555327C0}" presName="rect2" presStyleLbl="alignAcc1" presStyleIdx="1" presStyleCnt="3"/>
      <dgm:spPr/>
    </dgm:pt>
    <dgm:pt modelId="{CAE08811-E20E-8140-BB58-B8131A1AB735}" type="pres">
      <dgm:prSet presAssocID="{5D1F9A01-9181-3D4C-B40B-68F57B5C3B09}" presName="vertSpace3" presStyleLbl="node1" presStyleIdx="1" presStyleCnt="3"/>
      <dgm:spPr/>
    </dgm:pt>
    <dgm:pt modelId="{E1A7557B-535B-C54F-AD4D-1A5A207245EB}" type="pres">
      <dgm:prSet presAssocID="{5D1F9A01-9181-3D4C-B40B-68F57B5C3B09}" presName="circle3" presStyleLbl="node1" presStyleIdx="2" presStyleCnt="3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78F0208E-B6BB-2040-8171-27217D3845FC}" type="pres">
      <dgm:prSet presAssocID="{5D1F9A01-9181-3D4C-B40B-68F57B5C3B09}" presName="rect3" presStyleLbl="alignAcc1" presStyleIdx="2" presStyleCnt="3"/>
      <dgm:spPr/>
    </dgm:pt>
    <dgm:pt modelId="{198B930D-32BB-3144-BBE4-2C7C669BF8F5}" type="pres">
      <dgm:prSet presAssocID="{84C7FD9C-7A2E-604A-81B8-7617133EB95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CD1D6308-208A-3D46-9235-742D922D338A}" type="pres">
      <dgm:prSet presAssocID="{84C7FD9C-7A2E-604A-81B8-7617133EB954}" presName="rect1ChTx" presStyleLbl="alignAcc1" presStyleIdx="2" presStyleCnt="3">
        <dgm:presLayoutVars>
          <dgm:bulletEnabled val="1"/>
        </dgm:presLayoutVars>
      </dgm:prSet>
      <dgm:spPr/>
    </dgm:pt>
    <dgm:pt modelId="{E0B34D76-4602-7945-9039-615405201FAB}" type="pres">
      <dgm:prSet presAssocID="{C76230AC-2FA3-D54F-B1D2-38EE555327C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977B7E6C-99B8-D644-BAE8-9D2A3DB555CF}" type="pres">
      <dgm:prSet presAssocID="{C76230AC-2FA3-D54F-B1D2-38EE555327C0}" presName="rect2ChTx" presStyleLbl="alignAcc1" presStyleIdx="2" presStyleCnt="3">
        <dgm:presLayoutVars>
          <dgm:bulletEnabled val="1"/>
        </dgm:presLayoutVars>
      </dgm:prSet>
      <dgm:spPr/>
    </dgm:pt>
    <dgm:pt modelId="{0947B412-4CC3-4E42-AF14-9322B3A9CDC6}" type="pres">
      <dgm:prSet presAssocID="{5D1F9A01-9181-3D4C-B40B-68F57B5C3B0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513BC1CF-A9A6-9347-8E6E-D9FE4427F171}" type="pres">
      <dgm:prSet presAssocID="{5D1F9A01-9181-3D4C-B40B-68F57B5C3B0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8F040A02-1977-8245-8985-7C466BBF2B5A}" srcId="{B7A8CC1A-7CC0-F740-97FC-1FFAF743625C}" destId="{C76230AC-2FA3-D54F-B1D2-38EE555327C0}" srcOrd="1" destOrd="0" parTransId="{AF762223-CDF7-D54A-9DB4-4EFAB372B8D3}" sibTransId="{66C5F8AC-0CA9-324C-B093-842E9EFD5E5C}"/>
    <dgm:cxn modelId="{EBBD8603-44B5-2A41-A66E-89CDB8B6E088}" type="presOf" srcId="{84C7FD9C-7A2E-604A-81B8-7617133EB954}" destId="{3928CEBF-C01F-9C45-B069-E51053AFDB1E}" srcOrd="0" destOrd="0" presId="urn:microsoft.com/office/officeart/2005/8/layout/target3"/>
    <dgm:cxn modelId="{B367960A-8C06-AB41-95EB-F8E8D85563DF}" type="presOf" srcId="{72779AFB-6E28-DC45-849A-41E1319AB6C5}" destId="{CD1D6308-208A-3D46-9235-742D922D338A}" srcOrd="0" destOrd="0" presId="urn:microsoft.com/office/officeart/2005/8/layout/target3"/>
    <dgm:cxn modelId="{02194711-3C0D-A143-AECC-481B86FF7EAD}" srcId="{B7A8CC1A-7CC0-F740-97FC-1FFAF743625C}" destId="{84C7FD9C-7A2E-604A-81B8-7617133EB954}" srcOrd="0" destOrd="0" parTransId="{468801D0-A259-B640-8453-574ADE99D120}" sibTransId="{C117655B-40C3-4B41-BBB7-BBD8F1E8EA67}"/>
    <dgm:cxn modelId="{F5635F19-2C11-0541-ADE8-D62015E38C9C}" type="presOf" srcId="{AB22155E-A828-AE4C-A787-21662B3DA263}" destId="{977B7E6C-99B8-D644-BAE8-9D2A3DB555CF}" srcOrd="0" destOrd="0" presId="urn:microsoft.com/office/officeart/2005/8/layout/target3"/>
    <dgm:cxn modelId="{C5F39B2A-8817-DE4E-8DE1-9236B7FE5643}" type="presOf" srcId="{5D1F9A01-9181-3D4C-B40B-68F57B5C3B09}" destId="{0947B412-4CC3-4E42-AF14-9322B3A9CDC6}" srcOrd="1" destOrd="0" presId="urn:microsoft.com/office/officeart/2005/8/layout/target3"/>
    <dgm:cxn modelId="{48B20B31-6F7B-3649-808E-CA8083089C59}" srcId="{C76230AC-2FA3-D54F-B1D2-38EE555327C0}" destId="{F208700A-0801-D44C-BE44-C1D8B9E7CD6F}" srcOrd="3" destOrd="0" parTransId="{DBF9ADB9-4FE8-974C-BC90-144FB39674E7}" sibTransId="{47D78A2B-42E8-5542-9E0C-A790C43DFE41}"/>
    <dgm:cxn modelId="{1FE16035-4BFC-DB45-8EAE-CDCFE30570FA}" srcId="{C76230AC-2FA3-D54F-B1D2-38EE555327C0}" destId="{AB22155E-A828-AE4C-A787-21662B3DA263}" srcOrd="0" destOrd="0" parTransId="{E10A2051-76C8-C341-9ACE-2F271468A896}" sibTransId="{F2A8DCC6-0B6F-4346-88FD-57E3E9CAF296}"/>
    <dgm:cxn modelId="{427A9E36-1401-A547-9715-69539BBEAD19}" type="presOf" srcId="{5D1F9A01-9181-3D4C-B40B-68F57B5C3B09}" destId="{78F0208E-B6BB-2040-8171-27217D3845FC}" srcOrd="0" destOrd="0" presId="urn:microsoft.com/office/officeart/2005/8/layout/target3"/>
    <dgm:cxn modelId="{2D65B94D-D706-0748-A708-FDFC0FA2A68F}" srcId="{C76230AC-2FA3-D54F-B1D2-38EE555327C0}" destId="{8F7561E7-48AA-8942-8FAE-FB82076F59F5}" srcOrd="2" destOrd="0" parTransId="{1093BAF1-070A-F04B-8235-8CB6C6924ED2}" sibTransId="{311EDE53-7324-CD4D-A1D3-595EC85719AC}"/>
    <dgm:cxn modelId="{B7407555-9131-6F4B-9035-EA83F5691764}" type="presOf" srcId="{C76230AC-2FA3-D54F-B1D2-38EE555327C0}" destId="{ED638F51-DD9C-7741-950D-E978D2BD5078}" srcOrd="0" destOrd="0" presId="urn:microsoft.com/office/officeart/2005/8/layout/target3"/>
    <dgm:cxn modelId="{6959E15B-B654-F544-8981-65F8CB750F07}" type="presOf" srcId="{6C5A0C6E-C337-A54B-BDF8-AF56894AEE90}" destId="{CD1D6308-208A-3D46-9235-742D922D338A}" srcOrd="0" destOrd="1" presId="urn:microsoft.com/office/officeart/2005/8/layout/target3"/>
    <dgm:cxn modelId="{2C639F69-0707-184C-82A5-687ECC4E51C9}" srcId="{B7A8CC1A-7CC0-F740-97FC-1FFAF743625C}" destId="{5D1F9A01-9181-3D4C-B40B-68F57B5C3B09}" srcOrd="2" destOrd="0" parTransId="{79DF0569-1742-7D48-9000-B4A57F791BFD}" sibTransId="{AC97CF90-3D24-5A48-9875-30F44A8222A9}"/>
    <dgm:cxn modelId="{01D7B769-5106-C244-9AFE-315D7540E851}" type="presOf" srcId="{84C7FD9C-7A2E-604A-81B8-7617133EB954}" destId="{198B930D-32BB-3144-BBE4-2C7C669BF8F5}" srcOrd="1" destOrd="0" presId="urn:microsoft.com/office/officeart/2005/8/layout/target3"/>
    <dgm:cxn modelId="{25D69E70-EC25-2541-B225-CB17531B475C}" srcId="{5D1F9A01-9181-3D4C-B40B-68F57B5C3B09}" destId="{91D637DE-9909-5647-AC61-AACD1683E2B0}" srcOrd="0" destOrd="0" parTransId="{315587B7-2A0C-364D-91A5-427AA25A1BA1}" sibTransId="{7E30F0D7-6CEB-AC46-AC7E-579547FD836F}"/>
    <dgm:cxn modelId="{E5474E7D-A7CD-554F-A6D6-4A9F244A9D27}" type="presOf" srcId="{8F7561E7-48AA-8942-8FAE-FB82076F59F5}" destId="{977B7E6C-99B8-D644-BAE8-9D2A3DB555CF}" srcOrd="0" destOrd="2" presId="urn:microsoft.com/office/officeart/2005/8/layout/target3"/>
    <dgm:cxn modelId="{4F897F85-F8B8-3D41-8C56-9FE69CDD1964}" type="presOf" srcId="{B7A8CC1A-7CC0-F740-97FC-1FFAF743625C}" destId="{9DFC0150-5F4D-C247-999A-8C32E2EA2AD9}" srcOrd="0" destOrd="0" presId="urn:microsoft.com/office/officeart/2005/8/layout/target3"/>
    <dgm:cxn modelId="{0992E389-FD2D-E543-BFC9-0F4D424DD767}" type="presOf" srcId="{64F18598-A330-874B-84F5-C316B8E942E4}" destId="{977B7E6C-99B8-D644-BAE8-9D2A3DB555CF}" srcOrd="0" destOrd="1" presId="urn:microsoft.com/office/officeart/2005/8/layout/target3"/>
    <dgm:cxn modelId="{64896A8A-9CFD-7246-A0DD-BB36BB099855}" srcId="{5D1F9A01-9181-3D4C-B40B-68F57B5C3B09}" destId="{AB89322B-20F3-6541-A7EA-B28E8E9B1C23}" srcOrd="1" destOrd="0" parTransId="{3E946E2C-DF2E-7F42-BA60-8773F631A67A}" sibTransId="{0427012C-341A-D444-BA7D-D933033D01AC}"/>
    <dgm:cxn modelId="{06EFB58E-EDD9-B646-9274-0411D7EF9079}" srcId="{84C7FD9C-7A2E-604A-81B8-7617133EB954}" destId="{72779AFB-6E28-DC45-849A-41E1319AB6C5}" srcOrd="0" destOrd="0" parTransId="{FF4FB2F7-A786-424A-B57A-493867840322}" sibTransId="{E5C41ED5-D4C8-A64C-9826-7B8DC8AC12F7}"/>
    <dgm:cxn modelId="{D03088C0-B56F-2749-B961-E7152BDDFF56}" type="presOf" srcId="{91D637DE-9909-5647-AC61-AACD1683E2B0}" destId="{513BC1CF-A9A6-9347-8E6E-D9FE4427F171}" srcOrd="0" destOrd="0" presId="urn:microsoft.com/office/officeart/2005/8/layout/target3"/>
    <dgm:cxn modelId="{36FA4EC1-391E-C945-AEE0-4AB5DBDCAE8D}" srcId="{84C7FD9C-7A2E-604A-81B8-7617133EB954}" destId="{6C5A0C6E-C337-A54B-BDF8-AF56894AEE90}" srcOrd="1" destOrd="0" parTransId="{8019E651-9CC9-C943-8479-B68FFACB9037}" sibTransId="{31839785-896C-184E-91E2-3F012D7FF069}"/>
    <dgm:cxn modelId="{62E04EDA-4131-1041-9492-5F3B6EA31382}" type="presOf" srcId="{C76230AC-2FA3-D54F-B1D2-38EE555327C0}" destId="{E0B34D76-4602-7945-9039-615405201FAB}" srcOrd="1" destOrd="0" presId="urn:microsoft.com/office/officeart/2005/8/layout/target3"/>
    <dgm:cxn modelId="{E1F30BDD-A97B-6640-B88A-BBB9D6C1A33A}" srcId="{C76230AC-2FA3-D54F-B1D2-38EE555327C0}" destId="{64F18598-A330-874B-84F5-C316B8E942E4}" srcOrd="1" destOrd="0" parTransId="{D30B783B-FE01-8848-B058-EA4DBFAD144B}" sibTransId="{0ED625A8-7F88-F244-9B24-2A51CE0BE0D9}"/>
    <dgm:cxn modelId="{61DBBFFB-40B2-E54C-9D78-89DF078AB83E}" type="presOf" srcId="{F208700A-0801-D44C-BE44-C1D8B9E7CD6F}" destId="{977B7E6C-99B8-D644-BAE8-9D2A3DB555CF}" srcOrd="0" destOrd="3" presId="urn:microsoft.com/office/officeart/2005/8/layout/target3"/>
    <dgm:cxn modelId="{FED769FD-B774-6A4E-B5A9-0D781C801063}" type="presOf" srcId="{AB89322B-20F3-6541-A7EA-B28E8E9B1C23}" destId="{513BC1CF-A9A6-9347-8E6E-D9FE4427F171}" srcOrd="0" destOrd="1" presId="urn:microsoft.com/office/officeart/2005/8/layout/target3"/>
    <dgm:cxn modelId="{707B71FA-62C0-B148-8385-F15EC23DD956}" type="presParOf" srcId="{9DFC0150-5F4D-C247-999A-8C32E2EA2AD9}" destId="{CE9D5609-EB5A-4F49-80AD-68BAF144B0BE}" srcOrd="0" destOrd="0" presId="urn:microsoft.com/office/officeart/2005/8/layout/target3"/>
    <dgm:cxn modelId="{D701EEA5-5445-C041-BD8D-FB81545A31DF}" type="presParOf" srcId="{9DFC0150-5F4D-C247-999A-8C32E2EA2AD9}" destId="{7587080D-B200-6C44-8E1C-C5FE39842D10}" srcOrd="1" destOrd="0" presId="urn:microsoft.com/office/officeart/2005/8/layout/target3"/>
    <dgm:cxn modelId="{84C02200-66A4-D745-974E-259EE886D202}" type="presParOf" srcId="{9DFC0150-5F4D-C247-999A-8C32E2EA2AD9}" destId="{3928CEBF-C01F-9C45-B069-E51053AFDB1E}" srcOrd="2" destOrd="0" presId="urn:microsoft.com/office/officeart/2005/8/layout/target3"/>
    <dgm:cxn modelId="{719FCB08-2207-0446-8C2A-A059505D0168}" type="presParOf" srcId="{9DFC0150-5F4D-C247-999A-8C32E2EA2AD9}" destId="{0EBE1689-DA23-794C-B8BA-A2C88321E30F}" srcOrd="3" destOrd="0" presId="urn:microsoft.com/office/officeart/2005/8/layout/target3"/>
    <dgm:cxn modelId="{659F188B-CAFC-7A46-94BB-3001EBDFBA07}" type="presParOf" srcId="{9DFC0150-5F4D-C247-999A-8C32E2EA2AD9}" destId="{3AB583F7-9024-FD40-B5EB-0D93BE861609}" srcOrd="4" destOrd="0" presId="urn:microsoft.com/office/officeart/2005/8/layout/target3"/>
    <dgm:cxn modelId="{97EC7B53-7FF8-1042-B4C9-F8BF490481B9}" type="presParOf" srcId="{9DFC0150-5F4D-C247-999A-8C32E2EA2AD9}" destId="{ED638F51-DD9C-7741-950D-E978D2BD5078}" srcOrd="5" destOrd="0" presId="urn:microsoft.com/office/officeart/2005/8/layout/target3"/>
    <dgm:cxn modelId="{10A6F9B1-BACE-5645-BB3E-117C414167E4}" type="presParOf" srcId="{9DFC0150-5F4D-C247-999A-8C32E2EA2AD9}" destId="{CAE08811-E20E-8140-BB58-B8131A1AB735}" srcOrd="6" destOrd="0" presId="urn:microsoft.com/office/officeart/2005/8/layout/target3"/>
    <dgm:cxn modelId="{944423E5-D0C0-F047-90DF-6D9772CA8526}" type="presParOf" srcId="{9DFC0150-5F4D-C247-999A-8C32E2EA2AD9}" destId="{E1A7557B-535B-C54F-AD4D-1A5A207245EB}" srcOrd="7" destOrd="0" presId="urn:microsoft.com/office/officeart/2005/8/layout/target3"/>
    <dgm:cxn modelId="{6F5BA265-2EB5-C346-BE3D-7CCE4555762A}" type="presParOf" srcId="{9DFC0150-5F4D-C247-999A-8C32E2EA2AD9}" destId="{78F0208E-B6BB-2040-8171-27217D3845FC}" srcOrd="8" destOrd="0" presId="urn:microsoft.com/office/officeart/2005/8/layout/target3"/>
    <dgm:cxn modelId="{C236E5A6-F141-7B47-9235-9D9FCA608764}" type="presParOf" srcId="{9DFC0150-5F4D-C247-999A-8C32E2EA2AD9}" destId="{198B930D-32BB-3144-BBE4-2C7C669BF8F5}" srcOrd="9" destOrd="0" presId="urn:microsoft.com/office/officeart/2005/8/layout/target3"/>
    <dgm:cxn modelId="{0DFB9B5E-A9D9-EE49-B0B3-072AAE4F99C5}" type="presParOf" srcId="{9DFC0150-5F4D-C247-999A-8C32E2EA2AD9}" destId="{CD1D6308-208A-3D46-9235-742D922D338A}" srcOrd="10" destOrd="0" presId="urn:microsoft.com/office/officeart/2005/8/layout/target3"/>
    <dgm:cxn modelId="{29E0ECDC-849A-424C-9530-01DA6B42E39B}" type="presParOf" srcId="{9DFC0150-5F4D-C247-999A-8C32E2EA2AD9}" destId="{E0B34D76-4602-7945-9039-615405201FAB}" srcOrd="11" destOrd="0" presId="urn:microsoft.com/office/officeart/2005/8/layout/target3"/>
    <dgm:cxn modelId="{6EBA5927-D41C-954F-8C2F-BC71036BA308}" type="presParOf" srcId="{9DFC0150-5F4D-C247-999A-8C32E2EA2AD9}" destId="{977B7E6C-99B8-D644-BAE8-9D2A3DB555CF}" srcOrd="12" destOrd="0" presId="urn:microsoft.com/office/officeart/2005/8/layout/target3"/>
    <dgm:cxn modelId="{C7DDCF5E-1F98-D14C-85E4-E2F24B9CE3D0}" type="presParOf" srcId="{9DFC0150-5F4D-C247-999A-8C32E2EA2AD9}" destId="{0947B412-4CC3-4E42-AF14-9322B3A9CDC6}" srcOrd="13" destOrd="0" presId="urn:microsoft.com/office/officeart/2005/8/layout/target3"/>
    <dgm:cxn modelId="{C6FD5DD1-A59A-ED45-B249-98BE4EA87541}" type="presParOf" srcId="{9DFC0150-5F4D-C247-999A-8C32E2EA2AD9}" destId="{513BC1CF-A9A6-9347-8E6E-D9FE4427F17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509B8-0243-C740-A273-234BDDF6EDD4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F3544E-AB12-7540-A15E-C3EF4591CED2}">
      <dgm:prSet phldrT="[Testo]"/>
      <dgm:spPr/>
      <dgm:t>
        <a:bodyPr/>
        <a:lstStyle/>
        <a:p>
          <a:r>
            <a:rPr lang="it-IT" dirty="0" err="1"/>
            <a:t>President</a:t>
          </a:r>
          <a:endParaRPr lang="it-IT" dirty="0"/>
        </a:p>
      </dgm:t>
    </dgm:pt>
    <dgm:pt modelId="{0ED62B31-5B2F-9E41-9B4A-C6942CC0AA38}" type="parTrans" cxnId="{8ADC85B3-20A9-A34E-8188-E2FD39D89D76}">
      <dgm:prSet/>
      <dgm:spPr/>
      <dgm:t>
        <a:bodyPr/>
        <a:lstStyle/>
        <a:p>
          <a:endParaRPr lang="it-IT"/>
        </a:p>
      </dgm:t>
    </dgm:pt>
    <dgm:pt modelId="{C219556A-DED9-574E-B6E4-06031CF6558D}" type="sibTrans" cxnId="{8ADC85B3-20A9-A34E-8188-E2FD39D89D76}">
      <dgm:prSet/>
      <dgm:spPr/>
      <dgm:t>
        <a:bodyPr/>
        <a:lstStyle/>
        <a:p>
          <a:endParaRPr lang="it-IT"/>
        </a:p>
      </dgm:t>
    </dgm:pt>
    <dgm:pt modelId="{53A62446-04C3-4948-B59C-614AC4CFC39D}">
      <dgm:prSet phldrT="[Testo]"/>
      <dgm:spPr/>
      <dgm:t>
        <a:bodyPr/>
        <a:lstStyle/>
        <a:p>
          <a:r>
            <a:rPr lang="it-IT" dirty="0" err="1"/>
            <a:t>Parliament</a:t>
          </a:r>
          <a:r>
            <a:rPr lang="it-IT" dirty="0"/>
            <a:t> (National Assembly – </a:t>
          </a:r>
          <a:r>
            <a:rPr lang="it-IT" dirty="0" err="1"/>
            <a:t>Senate</a:t>
          </a:r>
          <a:r>
            <a:rPr lang="it-IT" dirty="0"/>
            <a:t>)</a:t>
          </a:r>
        </a:p>
      </dgm:t>
    </dgm:pt>
    <dgm:pt modelId="{AD448427-B117-114F-B91E-14BD51435FF2}" type="parTrans" cxnId="{FD585DC7-1984-694C-82FC-62D1F7E107DC}">
      <dgm:prSet/>
      <dgm:spPr/>
      <dgm:t>
        <a:bodyPr/>
        <a:lstStyle/>
        <a:p>
          <a:endParaRPr lang="it-IT"/>
        </a:p>
      </dgm:t>
    </dgm:pt>
    <dgm:pt modelId="{853F00E7-D566-9644-9008-1C275B8AB6BA}" type="sibTrans" cxnId="{FD585DC7-1984-694C-82FC-62D1F7E107DC}">
      <dgm:prSet/>
      <dgm:spPr/>
      <dgm:t>
        <a:bodyPr/>
        <a:lstStyle/>
        <a:p>
          <a:endParaRPr lang="it-IT"/>
        </a:p>
      </dgm:t>
    </dgm:pt>
    <dgm:pt modelId="{26187E5F-ABFC-7446-8577-87E8F62625B0}">
      <dgm:prSet phldrT="[Testo]"/>
      <dgm:spPr/>
      <dgm:t>
        <a:bodyPr/>
        <a:lstStyle/>
        <a:p>
          <a:r>
            <a:rPr lang="it-IT" dirty="0"/>
            <a:t>PM and Cabinet</a:t>
          </a:r>
        </a:p>
      </dgm:t>
    </dgm:pt>
    <dgm:pt modelId="{8868CAD6-C67E-5B48-93B9-BD3277B88F4D}" type="parTrans" cxnId="{2303EC1E-AC32-A046-9F32-D7E4E437C8AC}">
      <dgm:prSet/>
      <dgm:spPr/>
      <dgm:t>
        <a:bodyPr/>
        <a:lstStyle/>
        <a:p>
          <a:endParaRPr lang="it-IT"/>
        </a:p>
      </dgm:t>
    </dgm:pt>
    <dgm:pt modelId="{A9CB0480-7A9A-D244-89F6-C411E5485F35}" type="sibTrans" cxnId="{2303EC1E-AC32-A046-9F32-D7E4E437C8AC}">
      <dgm:prSet/>
      <dgm:spPr/>
      <dgm:t>
        <a:bodyPr/>
        <a:lstStyle/>
        <a:p>
          <a:pPr rtl="0"/>
          <a:endParaRPr lang="it-IT"/>
        </a:p>
      </dgm:t>
    </dgm:pt>
    <dgm:pt modelId="{7CBDDB95-871B-3C44-B29F-B742D20474F7}" type="pres">
      <dgm:prSet presAssocID="{D62509B8-0243-C740-A273-234BDDF6EDD4}" presName="Name0" presStyleCnt="0">
        <dgm:presLayoutVars>
          <dgm:chMax val="7"/>
          <dgm:chPref val="7"/>
          <dgm:dir/>
        </dgm:presLayoutVars>
      </dgm:prSet>
      <dgm:spPr/>
    </dgm:pt>
    <dgm:pt modelId="{A30FEAC1-18D2-424D-B924-002CD59EC6DF}" type="pres">
      <dgm:prSet presAssocID="{D62509B8-0243-C740-A273-234BDDF6EDD4}" presName="Name1" presStyleCnt="0"/>
      <dgm:spPr/>
    </dgm:pt>
    <dgm:pt modelId="{C1612086-15AF-9F45-B3C8-906C717C3857}" type="pres">
      <dgm:prSet presAssocID="{D62509B8-0243-C740-A273-234BDDF6EDD4}" presName="cycle" presStyleCnt="0"/>
      <dgm:spPr/>
    </dgm:pt>
    <dgm:pt modelId="{7B22BBF3-714C-1A4B-A92B-EF7EAF8A1AC5}" type="pres">
      <dgm:prSet presAssocID="{D62509B8-0243-C740-A273-234BDDF6EDD4}" presName="srcNode" presStyleLbl="node1" presStyleIdx="0" presStyleCnt="3"/>
      <dgm:spPr/>
    </dgm:pt>
    <dgm:pt modelId="{81B41284-A9F2-E243-9E43-38DCD4ECE28F}" type="pres">
      <dgm:prSet presAssocID="{D62509B8-0243-C740-A273-234BDDF6EDD4}" presName="conn" presStyleLbl="parChTrans1D2" presStyleIdx="0" presStyleCnt="1"/>
      <dgm:spPr/>
    </dgm:pt>
    <dgm:pt modelId="{12CB075E-E583-C742-9A13-40BB0EE3BCCA}" type="pres">
      <dgm:prSet presAssocID="{D62509B8-0243-C740-A273-234BDDF6EDD4}" presName="extraNode" presStyleLbl="node1" presStyleIdx="0" presStyleCnt="3"/>
      <dgm:spPr/>
    </dgm:pt>
    <dgm:pt modelId="{7876DD6F-EAFD-7342-B494-C869DA1FF0EF}" type="pres">
      <dgm:prSet presAssocID="{D62509B8-0243-C740-A273-234BDDF6EDD4}" presName="dstNode" presStyleLbl="node1" presStyleIdx="0" presStyleCnt="3"/>
      <dgm:spPr/>
    </dgm:pt>
    <dgm:pt modelId="{77E211B2-BF16-4444-8861-FB91AC308FD4}" type="pres">
      <dgm:prSet presAssocID="{C9F3544E-AB12-7540-A15E-C3EF4591CED2}" presName="text_1" presStyleLbl="node1" presStyleIdx="0" presStyleCnt="3">
        <dgm:presLayoutVars>
          <dgm:bulletEnabled val="1"/>
        </dgm:presLayoutVars>
      </dgm:prSet>
      <dgm:spPr/>
    </dgm:pt>
    <dgm:pt modelId="{B30731C6-60E2-FB44-88F8-A86AC2835EBF}" type="pres">
      <dgm:prSet presAssocID="{C9F3544E-AB12-7540-A15E-C3EF4591CED2}" presName="accent_1" presStyleCnt="0"/>
      <dgm:spPr/>
    </dgm:pt>
    <dgm:pt modelId="{B2F02405-BCE2-7D41-B91D-0726CBF4093D}" type="pres">
      <dgm:prSet presAssocID="{C9F3544E-AB12-7540-A15E-C3EF4591CED2}" presName="accentRepeatNode" presStyleLbl="solidFgAcc1" presStyleIdx="0" presStyleCnt="3"/>
      <dgm:spPr>
        <a:solidFill>
          <a:srgbClr val="002060"/>
        </a:solidFill>
      </dgm:spPr>
    </dgm:pt>
    <dgm:pt modelId="{260BCF65-21EA-054F-ADAF-185332D624A1}" type="pres">
      <dgm:prSet presAssocID="{53A62446-04C3-4948-B59C-614AC4CFC39D}" presName="text_2" presStyleLbl="node1" presStyleIdx="1" presStyleCnt="3">
        <dgm:presLayoutVars>
          <dgm:bulletEnabled val="1"/>
        </dgm:presLayoutVars>
      </dgm:prSet>
      <dgm:spPr/>
    </dgm:pt>
    <dgm:pt modelId="{5307F4B9-7433-1544-BAFB-119157866293}" type="pres">
      <dgm:prSet presAssocID="{53A62446-04C3-4948-B59C-614AC4CFC39D}" presName="accent_2" presStyleCnt="0"/>
      <dgm:spPr/>
    </dgm:pt>
    <dgm:pt modelId="{0C8C2826-4AB4-BB49-986A-A12DD16C4EE5}" type="pres">
      <dgm:prSet presAssocID="{53A62446-04C3-4948-B59C-614AC4CFC39D}" presName="accentRepeatNode" presStyleLbl="solidFgAcc1" presStyleIdx="1" presStyleCnt="3"/>
      <dgm:spPr/>
    </dgm:pt>
    <dgm:pt modelId="{DA3E077C-7042-824A-93CA-4A1AAC735D58}" type="pres">
      <dgm:prSet presAssocID="{26187E5F-ABFC-7446-8577-87E8F62625B0}" presName="text_3" presStyleLbl="node1" presStyleIdx="2" presStyleCnt="3">
        <dgm:presLayoutVars>
          <dgm:bulletEnabled val="1"/>
        </dgm:presLayoutVars>
      </dgm:prSet>
      <dgm:spPr/>
    </dgm:pt>
    <dgm:pt modelId="{0795FA4B-37BA-8D42-84EE-F68B73418910}" type="pres">
      <dgm:prSet presAssocID="{26187E5F-ABFC-7446-8577-87E8F62625B0}" presName="accent_3" presStyleCnt="0"/>
      <dgm:spPr/>
    </dgm:pt>
    <dgm:pt modelId="{6077E982-30C4-C743-B379-1613A7D16E59}" type="pres">
      <dgm:prSet presAssocID="{26187E5F-ABFC-7446-8577-87E8F62625B0}" presName="accentRepeatNode" presStyleLbl="solidFgAcc1" presStyleIdx="2" presStyleCnt="3"/>
      <dgm:spPr>
        <a:solidFill>
          <a:srgbClr val="C00000"/>
        </a:solidFill>
      </dgm:spPr>
    </dgm:pt>
  </dgm:ptLst>
  <dgm:cxnLst>
    <dgm:cxn modelId="{D1842101-8AB6-204B-8C62-23D605BD9337}" type="presOf" srcId="{C9F3544E-AB12-7540-A15E-C3EF4591CED2}" destId="{77E211B2-BF16-4444-8861-FB91AC308FD4}" srcOrd="0" destOrd="0" presId="urn:microsoft.com/office/officeart/2008/layout/VerticalCurvedList"/>
    <dgm:cxn modelId="{2303EC1E-AC32-A046-9F32-D7E4E437C8AC}" srcId="{D62509B8-0243-C740-A273-234BDDF6EDD4}" destId="{26187E5F-ABFC-7446-8577-87E8F62625B0}" srcOrd="2" destOrd="0" parTransId="{8868CAD6-C67E-5B48-93B9-BD3277B88F4D}" sibTransId="{A9CB0480-7A9A-D244-89F6-C411E5485F35}"/>
    <dgm:cxn modelId="{F274CC2F-24E3-0942-A812-A4BB1049A4AD}" type="presOf" srcId="{53A62446-04C3-4948-B59C-614AC4CFC39D}" destId="{260BCF65-21EA-054F-ADAF-185332D624A1}" srcOrd="0" destOrd="0" presId="urn:microsoft.com/office/officeart/2008/layout/VerticalCurvedList"/>
    <dgm:cxn modelId="{235AF086-9FBB-0941-9975-D981B9DCEB3F}" type="presOf" srcId="{C219556A-DED9-574E-B6E4-06031CF6558D}" destId="{81B41284-A9F2-E243-9E43-38DCD4ECE28F}" srcOrd="0" destOrd="0" presId="urn:microsoft.com/office/officeart/2008/layout/VerticalCurvedList"/>
    <dgm:cxn modelId="{EE240D8B-5D49-6244-9E1D-18BF421F9769}" type="presOf" srcId="{D62509B8-0243-C740-A273-234BDDF6EDD4}" destId="{7CBDDB95-871B-3C44-B29F-B742D20474F7}" srcOrd="0" destOrd="0" presId="urn:microsoft.com/office/officeart/2008/layout/VerticalCurvedList"/>
    <dgm:cxn modelId="{F470089A-8749-E049-A5A1-F7EC162AC935}" type="presOf" srcId="{26187E5F-ABFC-7446-8577-87E8F62625B0}" destId="{DA3E077C-7042-824A-93CA-4A1AAC735D58}" srcOrd="0" destOrd="0" presId="urn:microsoft.com/office/officeart/2008/layout/VerticalCurvedList"/>
    <dgm:cxn modelId="{8ADC85B3-20A9-A34E-8188-E2FD39D89D76}" srcId="{D62509B8-0243-C740-A273-234BDDF6EDD4}" destId="{C9F3544E-AB12-7540-A15E-C3EF4591CED2}" srcOrd="0" destOrd="0" parTransId="{0ED62B31-5B2F-9E41-9B4A-C6942CC0AA38}" sibTransId="{C219556A-DED9-574E-B6E4-06031CF6558D}"/>
    <dgm:cxn modelId="{FD585DC7-1984-694C-82FC-62D1F7E107DC}" srcId="{D62509B8-0243-C740-A273-234BDDF6EDD4}" destId="{53A62446-04C3-4948-B59C-614AC4CFC39D}" srcOrd="1" destOrd="0" parTransId="{AD448427-B117-114F-B91E-14BD51435FF2}" sibTransId="{853F00E7-D566-9644-9008-1C275B8AB6BA}"/>
    <dgm:cxn modelId="{1C43D2D0-3572-D14B-80D5-8C3EDA25DE90}" type="presParOf" srcId="{7CBDDB95-871B-3C44-B29F-B742D20474F7}" destId="{A30FEAC1-18D2-424D-B924-002CD59EC6DF}" srcOrd="0" destOrd="0" presId="urn:microsoft.com/office/officeart/2008/layout/VerticalCurvedList"/>
    <dgm:cxn modelId="{BA27964C-A7F6-4C4A-AFC1-6CE6B2B463D7}" type="presParOf" srcId="{A30FEAC1-18D2-424D-B924-002CD59EC6DF}" destId="{C1612086-15AF-9F45-B3C8-906C717C3857}" srcOrd="0" destOrd="0" presId="urn:microsoft.com/office/officeart/2008/layout/VerticalCurvedList"/>
    <dgm:cxn modelId="{553FEC36-6E1E-9742-8C00-F6447FE463D1}" type="presParOf" srcId="{C1612086-15AF-9F45-B3C8-906C717C3857}" destId="{7B22BBF3-714C-1A4B-A92B-EF7EAF8A1AC5}" srcOrd="0" destOrd="0" presId="urn:microsoft.com/office/officeart/2008/layout/VerticalCurvedList"/>
    <dgm:cxn modelId="{AFA0B168-1670-CB42-8CD2-AC7A525B169E}" type="presParOf" srcId="{C1612086-15AF-9F45-B3C8-906C717C3857}" destId="{81B41284-A9F2-E243-9E43-38DCD4ECE28F}" srcOrd="1" destOrd="0" presId="urn:microsoft.com/office/officeart/2008/layout/VerticalCurvedList"/>
    <dgm:cxn modelId="{C9BC0D88-9EE5-5F46-8677-343C5DBCFA7E}" type="presParOf" srcId="{C1612086-15AF-9F45-B3C8-906C717C3857}" destId="{12CB075E-E583-C742-9A13-40BB0EE3BCCA}" srcOrd="2" destOrd="0" presId="urn:microsoft.com/office/officeart/2008/layout/VerticalCurvedList"/>
    <dgm:cxn modelId="{2966C3E8-C954-4C40-A0FF-CEB5AC044FEB}" type="presParOf" srcId="{C1612086-15AF-9F45-B3C8-906C717C3857}" destId="{7876DD6F-EAFD-7342-B494-C869DA1FF0EF}" srcOrd="3" destOrd="0" presId="urn:microsoft.com/office/officeart/2008/layout/VerticalCurvedList"/>
    <dgm:cxn modelId="{00635FD3-E644-3545-BF6D-143078139228}" type="presParOf" srcId="{A30FEAC1-18D2-424D-B924-002CD59EC6DF}" destId="{77E211B2-BF16-4444-8861-FB91AC308FD4}" srcOrd="1" destOrd="0" presId="urn:microsoft.com/office/officeart/2008/layout/VerticalCurvedList"/>
    <dgm:cxn modelId="{DF179D6E-3F77-A44D-9773-00C8DBA19EF6}" type="presParOf" srcId="{A30FEAC1-18D2-424D-B924-002CD59EC6DF}" destId="{B30731C6-60E2-FB44-88F8-A86AC2835EBF}" srcOrd="2" destOrd="0" presId="urn:microsoft.com/office/officeart/2008/layout/VerticalCurvedList"/>
    <dgm:cxn modelId="{8C917492-B614-3941-AC55-90ABFAF72FDF}" type="presParOf" srcId="{B30731C6-60E2-FB44-88F8-A86AC2835EBF}" destId="{B2F02405-BCE2-7D41-B91D-0726CBF4093D}" srcOrd="0" destOrd="0" presId="urn:microsoft.com/office/officeart/2008/layout/VerticalCurvedList"/>
    <dgm:cxn modelId="{BBDE5463-FFF8-BD42-AE6F-6EE4BF3EF1EA}" type="presParOf" srcId="{A30FEAC1-18D2-424D-B924-002CD59EC6DF}" destId="{260BCF65-21EA-054F-ADAF-185332D624A1}" srcOrd="3" destOrd="0" presId="urn:microsoft.com/office/officeart/2008/layout/VerticalCurvedList"/>
    <dgm:cxn modelId="{D5CADDDD-43AB-EF4D-BBB1-2E2F860F4A39}" type="presParOf" srcId="{A30FEAC1-18D2-424D-B924-002CD59EC6DF}" destId="{5307F4B9-7433-1544-BAFB-119157866293}" srcOrd="4" destOrd="0" presId="urn:microsoft.com/office/officeart/2008/layout/VerticalCurvedList"/>
    <dgm:cxn modelId="{2E002983-BAC2-7544-8C94-3257890A4193}" type="presParOf" srcId="{5307F4B9-7433-1544-BAFB-119157866293}" destId="{0C8C2826-4AB4-BB49-986A-A12DD16C4EE5}" srcOrd="0" destOrd="0" presId="urn:microsoft.com/office/officeart/2008/layout/VerticalCurvedList"/>
    <dgm:cxn modelId="{B708EB0F-9E06-F944-BEB7-9856317FD131}" type="presParOf" srcId="{A30FEAC1-18D2-424D-B924-002CD59EC6DF}" destId="{DA3E077C-7042-824A-93CA-4A1AAC735D58}" srcOrd="5" destOrd="0" presId="urn:microsoft.com/office/officeart/2008/layout/VerticalCurvedList"/>
    <dgm:cxn modelId="{9D9048C0-6ECA-2D41-895A-E861461A9E04}" type="presParOf" srcId="{A30FEAC1-18D2-424D-B924-002CD59EC6DF}" destId="{0795FA4B-37BA-8D42-84EE-F68B73418910}" srcOrd="6" destOrd="0" presId="urn:microsoft.com/office/officeart/2008/layout/VerticalCurvedList"/>
    <dgm:cxn modelId="{5659CBEC-C07E-274F-9B40-D78C841B1472}" type="presParOf" srcId="{0795FA4B-37BA-8D42-84EE-F68B73418910}" destId="{6077E982-30C4-C743-B379-1613A7D16E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02210-11EE-6148-B29C-DEABD50A3C7F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AB6E9C-517A-F94F-B667-740F9464D0CA}">
      <dgm:prSet phldrT="[Testo]"/>
      <dgm:spPr/>
      <dgm:t>
        <a:bodyPr/>
        <a:lstStyle/>
        <a:p>
          <a:endParaRPr lang="it-IT" dirty="0"/>
        </a:p>
      </dgm:t>
    </dgm:pt>
    <dgm:pt modelId="{B352A3E1-67D0-6F44-83CE-EBF7EF124728}" type="parTrans" cxnId="{87CE4D46-26E8-104D-8260-D21CA71D18A3}">
      <dgm:prSet/>
      <dgm:spPr/>
      <dgm:t>
        <a:bodyPr/>
        <a:lstStyle/>
        <a:p>
          <a:endParaRPr lang="it-IT"/>
        </a:p>
      </dgm:t>
    </dgm:pt>
    <dgm:pt modelId="{4FA84C73-2B6A-D047-AF04-52D70773B466}" type="sibTrans" cxnId="{87CE4D46-26E8-104D-8260-D21CA71D18A3}">
      <dgm:prSet/>
      <dgm:spPr/>
      <dgm:t>
        <a:bodyPr/>
        <a:lstStyle/>
        <a:p>
          <a:endParaRPr lang="it-IT"/>
        </a:p>
      </dgm:t>
    </dgm:pt>
    <dgm:pt modelId="{61D444F9-541C-9849-88F5-151A19235584}">
      <dgm:prSet phldrT="[Testo]"/>
      <dgm:spPr/>
      <dgm:t>
        <a:bodyPr/>
        <a:lstStyle/>
        <a:p>
          <a:pPr algn="l"/>
          <a:r>
            <a:rPr lang="it-IT" dirty="0"/>
            <a:t>Direct </a:t>
          </a:r>
          <a:r>
            <a:rPr lang="it-IT" dirty="0" err="1"/>
            <a:t>Election</a:t>
          </a:r>
          <a:r>
            <a:rPr lang="it-IT" dirty="0"/>
            <a:t> (</a:t>
          </a:r>
          <a:r>
            <a:rPr lang="it-IT" dirty="0" err="1"/>
            <a:t>since</a:t>
          </a:r>
          <a:r>
            <a:rPr lang="it-IT" dirty="0"/>
            <a:t> 1962)</a:t>
          </a:r>
        </a:p>
      </dgm:t>
    </dgm:pt>
    <dgm:pt modelId="{2A95F2A1-69C3-1546-9355-2FCE330DB458}" type="parTrans" cxnId="{B2006BA5-FAEC-AB45-B920-84D79D3DFC49}">
      <dgm:prSet/>
      <dgm:spPr/>
      <dgm:t>
        <a:bodyPr/>
        <a:lstStyle/>
        <a:p>
          <a:endParaRPr lang="it-IT"/>
        </a:p>
      </dgm:t>
    </dgm:pt>
    <dgm:pt modelId="{8695FA38-4797-F041-B508-D19AAE7DA449}" type="sibTrans" cxnId="{B2006BA5-FAEC-AB45-B920-84D79D3DFC49}">
      <dgm:prSet/>
      <dgm:spPr/>
      <dgm:t>
        <a:bodyPr/>
        <a:lstStyle/>
        <a:p>
          <a:endParaRPr lang="it-IT"/>
        </a:p>
      </dgm:t>
    </dgm:pt>
    <dgm:pt modelId="{CBCF816F-23BC-0247-AAF4-8CFE59217D47}">
      <dgm:prSet phldrT="[Testo]"/>
      <dgm:spPr/>
      <dgm:t>
        <a:bodyPr/>
        <a:lstStyle/>
        <a:p>
          <a:r>
            <a:rPr lang="it-IT" dirty="0" err="1"/>
            <a:t>Main</a:t>
          </a:r>
          <a:r>
            <a:rPr lang="it-IT" dirty="0"/>
            <a:t> </a:t>
          </a:r>
          <a:r>
            <a:rPr lang="it-IT" dirty="0" err="1"/>
            <a:t>Powers</a:t>
          </a:r>
          <a:endParaRPr lang="it-IT" dirty="0"/>
        </a:p>
      </dgm:t>
    </dgm:pt>
    <dgm:pt modelId="{F10AF63B-0B19-5549-9D4D-C5D6CF08DAA2}" type="parTrans" cxnId="{D4A52CAD-3C76-254A-99EC-2409746E69E9}">
      <dgm:prSet/>
      <dgm:spPr/>
      <dgm:t>
        <a:bodyPr/>
        <a:lstStyle/>
        <a:p>
          <a:endParaRPr lang="it-IT"/>
        </a:p>
      </dgm:t>
    </dgm:pt>
    <dgm:pt modelId="{1E693BC6-F935-5F4A-8247-CAD072A14BAA}" type="sibTrans" cxnId="{D4A52CAD-3C76-254A-99EC-2409746E69E9}">
      <dgm:prSet/>
      <dgm:spPr/>
      <dgm:t>
        <a:bodyPr/>
        <a:lstStyle/>
        <a:p>
          <a:endParaRPr lang="it-IT"/>
        </a:p>
      </dgm:t>
    </dgm:pt>
    <dgm:pt modelId="{A90691F4-1020-8D4F-88D3-F23287C2816F}">
      <dgm:prSet phldrT="[Testo]"/>
      <dgm:spPr/>
      <dgm:t>
        <a:bodyPr/>
        <a:lstStyle/>
        <a:p>
          <a:r>
            <a:rPr lang="it-IT" dirty="0"/>
            <a:t>Chair of Cabinet (</a:t>
          </a:r>
          <a:r>
            <a:rPr lang="it-IT" dirty="0" err="1"/>
            <a:t>Formally</a:t>
          </a:r>
          <a:r>
            <a:rPr lang="it-IT" dirty="0"/>
            <a:t>/</a:t>
          </a:r>
          <a:r>
            <a:rPr lang="it-IT" dirty="0" err="1"/>
            <a:t>Substantially</a:t>
          </a:r>
          <a:r>
            <a:rPr lang="it-IT" dirty="0"/>
            <a:t>) and </a:t>
          </a:r>
          <a:r>
            <a:rPr lang="it-IT" dirty="0" err="1"/>
            <a:t>Appointment</a:t>
          </a:r>
          <a:r>
            <a:rPr lang="it-IT" dirty="0"/>
            <a:t> of the PM</a:t>
          </a:r>
        </a:p>
      </dgm:t>
    </dgm:pt>
    <dgm:pt modelId="{83B6486D-47E3-5E4C-B32B-908342F9B721}" type="parTrans" cxnId="{DC453315-47CF-C74D-A17C-4A87727D0DCE}">
      <dgm:prSet/>
      <dgm:spPr/>
      <dgm:t>
        <a:bodyPr/>
        <a:lstStyle/>
        <a:p>
          <a:endParaRPr lang="it-IT"/>
        </a:p>
      </dgm:t>
    </dgm:pt>
    <dgm:pt modelId="{B2C3615B-85C8-2C4F-96CD-FBB99F1F7844}" type="sibTrans" cxnId="{DC453315-47CF-C74D-A17C-4A87727D0DCE}">
      <dgm:prSet/>
      <dgm:spPr/>
      <dgm:t>
        <a:bodyPr/>
        <a:lstStyle/>
        <a:p>
          <a:endParaRPr lang="it-IT"/>
        </a:p>
      </dgm:t>
    </dgm:pt>
    <dgm:pt modelId="{6932108E-9CE4-434E-8916-1D3BC0387F79}">
      <dgm:prSet phldrT="[Testo]"/>
      <dgm:spPr/>
      <dgm:t>
        <a:bodyPr/>
        <a:lstStyle/>
        <a:p>
          <a:r>
            <a:rPr lang="it-IT" dirty="0" err="1"/>
            <a:t>Dissolution</a:t>
          </a:r>
          <a:r>
            <a:rPr lang="it-IT" dirty="0"/>
            <a:t> of the National Assembly</a:t>
          </a:r>
        </a:p>
      </dgm:t>
    </dgm:pt>
    <dgm:pt modelId="{14365B88-3978-3E49-9E3C-389A35EAF075}" type="parTrans" cxnId="{B50EF9CC-266A-3048-975A-CD4636B63370}">
      <dgm:prSet/>
      <dgm:spPr/>
      <dgm:t>
        <a:bodyPr/>
        <a:lstStyle/>
        <a:p>
          <a:endParaRPr lang="it-IT"/>
        </a:p>
      </dgm:t>
    </dgm:pt>
    <dgm:pt modelId="{C14B38D3-CD90-EF4C-AF1E-9B391F25A6D5}" type="sibTrans" cxnId="{B50EF9CC-266A-3048-975A-CD4636B63370}">
      <dgm:prSet/>
      <dgm:spPr/>
      <dgm:t>
        <a:bodyPr/>
        <a:lstStyle/>
        <a:p>
          <a:endParaRPr lang="it-IT"/>
        </a:p>
      </dgm:t>
    </dgm:pt>
    <dgm:pt modelId="{1A358328-208F-E243-A043-3B593AB3F243}">
      <dgm:prSet phldrT="[Testo]"/>
      <dgm:spPr/>
      <dgm:t>
        <a:bodyPr/>
        <a:lstStyle/>
        <a:p>
          <a:r>
            <a:rPr lang="it-IT" dirty="0"/>
            <a:t>Art. 16</a:t>
          </a:r>
        </a:p>
      </dgm:t>
    </dgm:pt>
    <dgm:pt modelId="{5254A39B-E658-684D-993E-DF6FFD97ABD0}" type="parTrans" cxnId="{51872E61-89A2-564D-B9A8-7C56EF9EC311}">
      <dgm:prSet/>
      <dgm:spPr/>
      <dgm:t>
        <a:bodyPr/>
        <a:lstStyle/>
        <a:p>
          <a:endParaRPr lang="it-IT"/>
        </a:p>
      </dgm:t>
    </dgm:pt>
    <dgm:pt modelId="{B8E3F1B0-926F-AF40-98CE-802E74B1FFF5}" type="sibTrans" cxnId="{51872E61-89A2-564D-B9A8-7C56EF9EC311}">
      <dgm:prSet/>
      <dgm:spPr/>
      <dgm:t>
        <a:bodyPr/>
        <a:lstStyle/>
        <a:p>
          <a:endParaRPr lang="it-IT"/>
        </a:p>
      </dgm:t>
    </dgm:pt>
    <dgm:pt modelId="{A6A0C9C2-598F-CB44-AC5F-04FC0494230C}">
      <dgm:prSet phldrT="[Testo]"/>
      <dgm:spPr/>
      <dgm:t>
        <a:bodyPr/>
        <a:lstStyle/>
        <a:p>
          <a:pPr algn="l"/>
          <a:r>
            <a:rPr lang="it-IT" dirty="0"/>
            <a:t>7 </a:t>
          </a:r>
          <a:r>
            <a:rPr lang="it-IT" dirty="0" err="1"/>
            <a:t>Years</a:t>
          </a:r>
          <a:r>
            <a:rPr lang="it-IT" dirty="0"/>
            <a:t> </a:t>
          </a:r>
          <a:r>
            <a:rPr lang="it-IT" dirty="0" err="1"/>
            <a:t>Term</a:t>
          </a:r>
          <a:r>
            <a:rPr lang="it-IT" dirty="0"/>
            <a:t> (5 </a:t>
          </a:r>
          <a:r>
            <a:rPr lang="it-IT" dirty="0" err="1"/>
            <a:t>Years</a:t>
          </a:r>
          <a:r>
            <a:rPr lang="it-IT" dirty="0"/>
            <a:t> </a:t>
          </a:r>
          <a:r>
            <a:rPr lang="it-IT" dirty="0" err="1"/>
            <a:t>since</a:t>
          </a:r>
          <a:r>
            <a:rPr lang="it-IT" dirty="0"/>
            <a:t> 2000)</a:t>
          </a:r>
        </a:p>
      </dgm:t>
    </dgm:pt>
    <dgm:pt modelId="{58026987-9DD1-1C47-BCE9-EB0CA3CAEA9E}" type="parTrans" cxnId="{C87D8886-70D4-324D-85B9-A375673EFF89}">
      <dgm:prSet/>
      <dgm:spPr/>
      <dgm:t>
        <a:bodyPr/>
        <a:lstStyle/>
        <a:p>
          <a:endParaRPr lang="it-IT"/>
        </a:p>
      </dgm:t>
    </dgm:pt>
    <dgm:pt modelId="{ACFA6FFC-D58B-3F4C-88D7-A5926B67FC52}" type="sibTrans" cxnId="{C87D8886-70D4-324D-85B9-A375673EFF89}">
      <dgm:prSet/>
      <dgm:spPr/>
      <dgm:t>
        <a:bodyPr/>
        <a:lstStyle/>
        <a:p>
          <a:endParaRPr lang="it-IT"/>
        </a:p>
      </dgm:t>
    </dgm:pt>
    <dgm:pt modelId="{8355150E-7DB0-3E4D-BE4C-12B6EBC484C0}">
      <dgm:prSet phldrT="[Testo]"/>
      <dgm:spPr/>
      <dgm:t>
        <a:bodyPr/>
        <a:lstStyle/>
        <a:p>
          <a:r>
            <a:rPr lang="it-IT" dirty="0"/>
            <a:t>Referendum</a:t>
          </a:r>
        </a:p>
      </dgm:t>
    </dgm:pt>
    <dgm:pt modelId="{9F231937-186E-7045-82F9-721E6A9F8177}" type="parTrans" cxnId="{B23D40BC-9E05-7344-BE3D-CB4DDFA2AB0B}">
      <dgm:prSet/>
      <dgm:spPr/>
      <dgm:t>
        <a:bodyPr/>
        <a:lstStyle/>
        <a:p>
          <a:endParaRPr lang="it-IT"/>
        </a:p>
      </dgm:t>
    </dgm:pt>
    <dgm:pt modelId="{E88C032B-6F76-DD4E-B5F7-26C0A76269E2}" type="sibTrans" cxnId="{B23D40BC-9E05-7344-BE3D-CB4DDFA2AB0B}">
      <dgm:prSet/>
      <dgm:spPr/>
      <dgm:t>
        <a:bodyPr/>
        <a:lstStyle/>
        <a:p>
          <a:endParaRPr lang="it-IT"/>
        </a:p>
      </dgm:t>
    </dgm:pt>
    <dgm:pt modelId="{EE8B0247-604A-6447-A789-F7FC5CFC1565}" type="pres">
      <dgm:prSet presAssocID="{27A02210-11EE-6148-B29C-DEABD50A3C7F}" presName="linearFlow" presStyleCnt="0">
        <dgm:presLayoutVars>
          <dgm:dir/>
          <dgm:animLvl val="lvl"/>
          <dgm:resizeHandles val="exact"/>
        </dgm:presLayoutVars>
      </dgm:prSet>
      <dgm:spPr/>
    </dgm:pt>
    <dgm:pt modelId="{9E4A6663-8579-A74E-9629-F72B2FE65FB4}" type="pres">
      <dgm:prSet presAssocID="{80AB6E9C-517A-F94F-B667-740F9464D0CA}" presName="composite" presStyleCnt="0"/>
      <dgm:spPr/>
    </dgm:pt>
    <dgm:pt modelId="{32113A6C-2B88-6F4E-A326-C0F01E374973}" type="pres">
      <dgm:prSet presAssocID="{80AB6E9C-517A-F94F-B667-740F9464D0C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77F8D9A-8FBF-7045-93C2-BA5434147829}" type="pres">
      <dgm:prSet presAssocID="{80AB6E9C-517A-F94F-B667-740F9464D0CA}" presName="descendantText" presStyleLbl="alignAcc1" presStyleIdx="0" presStyleCnt="2" custLinFactNeighborX="0" custLinFactNeighborY="1381">
        <dgm:presLayoutVars>
          <dgm:bulletEnabled val="1"/>
        </dgm:presLayoutVars>
      </dgm:prSet>
      <dgm:spPr/>
    </dgm:pt>
    <dgm:pt modelId="{6E59F0EF-578A-A343-AADE-BA464588284B}" type="pres">
      <dgm:prSet presAssocID="{4FA84C73-2B6A-D047-AF04-52D70773B466}" presName="sp" presStyleCnt="0"/>
      <dgm:spPr/>
    </dgm:pt>
    <dgm:pt modelId="{8E0A5C22-8669-444F-8943-2DD9DA8329AB}" type="pres">
      <dgm:prSet presAssocID="{CBCF816F-23BC-0247-AAF4-8CFE59217D47}" presName="composite" presStyleCnt="0"/>
      <dgm:spPr/>
    </dgm:pt>
    <dgm:pt modelId="{F558C9BE-89E5-3347-AB8E-DDB3A346C718}" type="pres">
      <dgm:prSet presAssocID="{CBCF816F-23BC-0247-AAF4-8CFE59217D47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E82A4F2-022F-0F4C-8618-B4BC26862B40}" type="pres">
      <dgm:prSet presAssocID="{CBCF816F-23BC-0247-AAF4-8CFE59217D47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AC42A08-9985-EF49-9CB1-829D632129BA}" type="presOf" srcId="{CBCF816F-23BC-0247-AAF4-8CFE59217D47}" destId="{F558C9BE-89E5-3347-AB8E-DDB3A346C718}" srcOrd="0" destOrd="0" presId="urn:microsoft.com/office/officeart/2005/8/layout/chevron2"/>
    <dgm:cxn modelId="{DC453315-47CF-C74D-A17C-4A87727D0DCE}" srcId="{CBCF816F-23BC-0247-AAF4-8CFE59217D47}" destId="{A90691F4-1020-8D4F-88D3-F23287C2816F}" srcOrd="0" destOrd="0" parTransId="{83B6486D-47E3-5E4C-B32B-908342F9B721}" sibTransId="{B2C3615B-85C8-2C4F-96CD-FBB99F1F7844}"/>
    <dgm:cxn modelId="{41F5963F-5C04-EC4F-80AD-1242ED0096E7}" type="presOf" srcId="{80AB6E9C-517A-F94F-B667-740F9464D0CA}" destId="{32113A6C-2B88-6F4E-A326-C0F01E374973}" srcOrd="0" destOrd="0" presId="urn:microsoft.com/office/officeart/2005/8/layout/chevron2"/>
    <dgm:cxn modelId="{87CE4D46-26E8-104D-8260-D21CA71D18A3}" srcId="{27A02210-11EE-6148-B29C-DEABD50A3C7F}" destId="{80AB6E9C-517A-F94F-B667-740F9464D0CA}" srcOrd="0" destOrd="0" parTransId="{B352A3E1-67D0-6F44-83CE-EBF7EF124728}" sibTransId="{4FA84C73-2B6A-D047-AF04-52D70773B466}"/>
    <dgm:cxn modelId="{51872E61-89A2-564D-B9A8-7C56EF9EC311}" srcId="{CBCF816F-23BC-0247-AAF4-8CFE59217D47}" destId="{1A358328-208F-E243-A043-3B593AB3F243}" srcOrd="3" destOrd="0" parTransId="{5254A39B-E658-684D-993E-DF6FFD97ABD0}" sibTransId="{B8E3F1B0-926F-AF40-98CE-802E74B1FFF5}"/>
    <dgm:cxn modelId="{8DDA776E-7348-A24B-8166-7D89755B8FD5}" type="presOf" srcId="{A6A0C9C2-598F-CB44-AC5F-04FC0494230C}" destId="{B77F8D9A-8FBF-7045-93C2-BA5434147829}" srcOrd="0" destOrd="1" presId="urn:microsoft.com/office/officeart/2005/8/layout/chevron2"/>
    <dgm:cxn modelId="{C24D8A6E-C153-714D-90BB-7A752B5A2845}" type="presOf" srcId="{61D444F9-541C-9849-88F5-151A19235584}" destId="{B77F8D9A-8FBF-7045-93C2-BA5434147829}" srcOrd="0" destOrd="0" presId="urn:microsoft.com/office/officeart/2005/8/layout/chevron2"/>
    <dgm:cxn modelId="{24B4A680-60A5-E04A-B368-D441CD33FEB7}" type="presOf" srcId="{6932108E-9CE4-434E-8916-1D3BC0387F79}" destId="{7E82A4F2-022F-0F4C-8618-B4BC26862B40}" srcOrd="0" destOrd="1" presId="urn:microsoft.com/office/officeart/2005/8/layout/chevron2"/>
    <dgm:cxn modelId="{C87D8886-70D4-324D-85B9-A375673EFF89}" srcId="{80AB6E9C-517A-F94F-B667-740F9464D0CA}" destId="{A6A0C9C2-598F-CB44-AC5F-04FC0494230C}" srcOrd="1" destOrd="0" parTransId="{58026987-9DD1-1C47-BCE9-EB0CA3CAEA9E}" sibTransId="{ACFA6FFC-D58B-3F4C-88D7-A5926B67FC52}"/>
    <dgm:cxn modelId="{9EC1BC8E-8A14-C442-AE03-694E40BF59C1}" type="presOf" srcId="{1A358328-208F-E243-A043-3B593AB3F243}" destId="{7E82A4F2-022F-0F4C-8618-B4BC26862B40}" srcOrd="0" destOrd="3" presId="urn:microsoft.com/office/officeart/2005/8/layout/chevron2"/>
    <dgm:cxn modelId="{2627C9A2-0B3C-A249-BA8E-016D015CD0B3}" type="presOf" srcId="{A90691F4-1020-8D4F-88D3-F23287C2816F}" destId="{7E82A4F2-022F-0F4C-8618-B4BC26862B40}" srcOrd="0" destOrd="0" presId="urn:microsoft.com/office/officeart/2005/8/layout/chevron2"/>
    <dgm:cxn modelId="{B2006BA5-FAEC-AB45-B920-84D79D3DFC49}" srcId="{80AB6E9C-517A-F94F-B667-740F9464D0CA}" destId="{61D444F9-541C-9849-88F5-151A19235584}" srcOrd="0" destOrd="0" parTransId="{2A95F2A1-69C3-1546-9355-2FCE330DB458}" sibTransId="{8695FA38-4797-F041-B508-D19AAE7DA449}"/>
    <dgm:cxn modelId="{D4A52CAD-3C76-254A-99EC-2409746E69E9}" srcId="{27A02210-11EE-6148-B29C-DEABD50A3C7F}" destId="{CBCF816F-23BC-0247-AAF4-8CFE59217D47}" srcOrd="1" destOrd="0" parTransId="{F10AF63B-0B19-5549-9D4D-C5D6CF08DAA2}" sibTransId="{1E693BC6-F935-5F4A-8247-CAD072A14BAA}"/>
    <dgm:cxn modelId="{6C849FB0-17AB-7242-9349-AC3F4B39071B}" type="presOf" srcId="{27A02210-11EE-6148-B29C-DEABD50A3C7F}" destId="{EE8B0247-604A-6447-A789-F7FC5CFC1565}" srcOrd="0" destOrd="0" presId="urn:microsoft.com/office/officeart/2005/8/layout/chevron2"/>
    <dgm:cxn modelId="{B23D40BC-9E05-7344-BE3D-CB4DDFA2AB0B}" srcId="{CBCF816F-23BC-0247-AAF4-8CFE59217D47}" destId="{8355150E-7DB0-3E4D-BE4C-12B6EBC484C0}" srcOrd="2" destOrd="0" parTransId="{9F231937-186E-7045-82F9-721E6A9F8177}" sibTransId="{E88C032B-6F76-DD4E-B5F7-26C0A76269E2}"/>
    <dgm:cxn modelId="{B50EF9CC-266A-3048-975A-CD4636B63370}" srcId="{CBCF816F-23BC-0247-AAF4-8CFE59217D47}" destId="{6932108E-9CE4-434E-8916-1D3BC0387F79}" srcOrd="1" destOrd="0" parTransId="{14365B88-3978-3E49-9E3C-389A35EAF075}" sibTransId="{C14B38D3-CD90-EF4C-AF1E-9B391F25A6D5}"/>
    <dgm:cxn modelId="{CE30E0E4-6C4B-9E4E-B227-80E652D16223}" type="presOf" srcId="{8355150E-7DB0-3E4D-BE4C-12B6EBC484C0}" destId="{7E82A4F2-022F-0F4C-8618-B4BC26862B40}" srcOrd="0" destOrd="2" presId="urn:microsoft.com/office/officeart/2005/8/layout/chevron2"/>
    <dgm:cxn modelId="{428ABA7B-7F5F-B743-9E37-AC5BEB3D55B3}" type="presParOf" srcId="{EE8B0247-604A-6447-A789-F7FC5CFC1565}" destId="{9E4A6663-8579-A74E-9629-F72B2FE65FB4}" srcOrd="0" destOrd="0" presId="urn:microsoft.com/office/officeart/2005/8/layout/chevron2"/>
    <dgm:cxn modelId="{CC93E45F-3277-A344-9390-306288F9CF19}" type="presParOf" srcId="{9E4A6663-8579-A74E-9629-F72B2FE65FB4}" destId="{32113A6C-2B88-6F4E-A326-C0F01E374973}" srcOrd="0" destOrd="0" presId="urn:microsoft.com/office/officeart/2005/8/layout/chevron2"/>
    <dgm:cxn modelId="{788F300C-22BD-704B-AFC9-222177D0D95D}" type="presParOf" srcId="{9E4A6663-8579-A74E-9629-F72B2FE65FB4}" destId="{B77F8D9A-8FBF-7045-93C2-BA5434147829}" srcOrd="1" destOrd="0" presId="urn:microsoft.com/office/officeart/2005/8/layout/chevron2"/>
    <dgm:cxn modelId="{4249F321-4A14-A647-9F86-5642FECDAB39}" type="presParOf" srcId="{EE8B0247-604A-6447-A789-F7FC5CFC1565}" destId="{6E59F0EF-578A-A343-AADE-BA464588284B}" srcOrd="1" destOrd="0" presId="urn:microsoft.com/office/officeart/2005/8/layout/chevron2"/>
    <dgm:cxn modelId="{27B5EDE1-0759-434D-ABFD-0359C192BEB9}" type="presParOf" srcId="{EE8B0247-604A-6447-A789-F7FC5CFC1565}" destId="{8E0A5C22-8669-444F-8943-2DD9DA8329AB}" srcOrd="2" destOrd="0" presId="urn:microsoft.com/office/officeart/2005/8/layout/chevron2"/>
    <dgm:cxn modelId="{496C1D08-D779-4446-A967-C5CE598FBF6E}" type="presParOf" srcId="{8E0A5C22-8669-444F-8943-2DD9DA8329AB}" destId="{F558C9BE-89E5-3347-AB8E-DDB3A346C718}" srcOrd="0" destOrd="0" presId="urn:microsoft.com/office/officeart/2005/8/layout/chevron2"/>
    <dgm:cxn modelId="{767BA809-8668-D74F-A8AE-6497D701496D}" type="presParOf" srcId="{8E0A5C22-8669-444F-8943-2DD9DA8329AB}" destId="{7E82A4F2-022F-0F4C-8618-B4BC26862B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23A53A-8428-6B46-B7B9-AAB8D65D244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299770-6A4A-0240-9035-AFC5D2A96DDD}">
      <dgm:prSet phldrT="[Testo]"/>
      <dgm:spPr/>
      <dgm:t>
        <a:bodyPr/>
        <a:lstStyle/>
        <a:p>
          <a:r>
            <a:rPr lang="it-IT" dirty="0" err="1"/>
            <a:t>Parliament</a:t>
          </a:r>
          <a:r>
            <a:rPr lang="it-IT" dirty="0"/>
            <a:t> </a:t>
          </a:r>
        </a:p>
      </dgm:t>
    </dgm:pt>
    <dgm:pt modelId="{08C8193D-6A7D-7F4B-B05E-9E9D86FE4C70}" type="parTrans" cxnId="{6B8A1101-8F05-1A41-A1B1-26965E4656A2}">
      <dgm:prSet/>
      <dgm:spPr/>
      <dgm:t>
        <a:bodyPr/>
        <a:lstStyle/>
        <a:p>
          <a:endParaRPr lang="it-IT"/>
        </a:p>
      </dgm:t>
    </dgm:pt>
    <dgm:pt modelId="{3088FDE6-5661-4F4D-91F6-A6CA1DCC171A}" type="sibTrans" cxnId="{6B8A1101-8F05-1A41-A1B1-26965E4656A2}">
      <dgm:prSet/>
      <dgm:spPr/>
      <dgm:t>
        <a:bodyPr/>
        <a:lstStyle/>
        <a:p>
          <a:endParaRPr lang="it-IT"/>
        </a:p>
      </dgm:t>
    </dgm:pt>
    <dgm:pt modelId="{3C146D50-92F4-2140-AF2C-61C27ECF3257}">
      <dgm:prSet phldrT="[Testo]"/>
      <dgm:spPr/>
      <dgm:t>
        <a:bodyPr/>
        <a:lstStyle/>
        <a:p>
          <a:r>
            <a:rPr lang="it-IT" dirty="0" err="1"/>
            <a:t>Confidence</a:t>
          </a:r>
          <a:r>
            <a:rPr lang="it-IT" dirty="0"/>
            <a:t> (art. 49)</a:t>
          </a:r>
        </a:p>
      </dgm:t>
    </dgm:pt>
    <dgm:pt modelId="{E51B3E5E-32CC-FE41-854B-1D9A8E25E908}" type="parTrans" cxnId="{4777750A-0E27-B84B-9967-068BD6B9B038}">
      <dgm:prSet/>
      <dgm:spPr/>
      <dgm:t>
        <a:bodyPr/>
        <a:lstStyle/>
        <a:p>
          <a:endParaRPr lang="it-IT"/>
        </a:p>
      </dgm:t>
    </dgm:pt>
    <dgm:pt modelId="{5F12B49A-EA8B-F44C-9E41-BEE3C386E774}" type="sibTrans" cxnId="{4777750A-0E27-B84B-9967-068BD6B9B038}">
      <dgm:prSet/>
      <dgm:spPr/>
      <dgm:t>
        <a:bodyPr/>
        <a:lstStyle/>
        <a:p>
          <a:endParaRPr lang="it-IT"/>
        </a:p>
      </dgm:t>
    </dgm:pt>
    <dgm:pt modelId="{D08E3FD6-46F3-5E48-BB50-00BB445A446F}">
      <dgm:prSet phldrT="[Testo]"/>
      <dgm:spPr/>
      <dgm:t>
        <a:bodyPr/>
        <a:lstStyle/>
        <a:p>
          <a:r>
            <a:rPr lang="it-IT" dirty="0"/>
            <a:t>Domain de la </a:t>
          </a:r>
          <a:r>
            <a:rPr lang="it-IT" dirty="0" err="1"/>
            <a:t>loi</a:t>
          </a:r>
          <a:r>
            <a:rPr lang="it-IT" dirty="0"/>
            <a:t> </a:t>
          </a:r>
        </a:p>
        <a:p>
          <a:r>
            <a:rPr lang="it-IT" dirty="0"/>
            <a:t>(art. 34)</a:t>
          </a:r>
        </a:p>
      </dgm:t>
    </dgm:pt>
    <dgm:pt modelId="{219F4F7C-A698-F040-B41C-82686B4E9382}" type="parTrans" cxnId="{541DC580-7109-6641-B622-E3A31015426C}">
      <dgm:prSet/>
      <dgm:spPr/>
      <dgm:t>
        <a:bodyPr/>
        <a:lstStyle/>
        <a:p>
          <a:endParaRPr lang="it-IT"/>
        </a:p>
      </dgm:t>
    </dgm:pt>
    <dgm:pt modelId="{09775D7B-385C-EC4C-903C-BA92493AC5C0}" type="sibTrans" cxnId="{541DC580-7109-6641-B622-E3A31015426C}">
      <dgm:prSet/>
      <dgm:spPr/>
      <dgm:t>
        <a:bodyPr/>
        <a:lstStyle/>
        <a:p>
          <a:endParaRPr lang="it-IT"/>
        </a:p>
      </dgm:t>
    </dgm:pt>
    <dgm:pt modelId="{521CE507-80C9-1940-9D09-253ECD05FCF8}">
      <dgm:prSet phldrT="[Testo]"/>
      <dgm:spPr/>
      <dgm:t>
        <a:bodyPr/>
        <a:lstStyle/>
        <a:p>
          <a:r>
            <a:rPr lang="it-IT" dirty="0"/>
            <a:t>Cabinet</a:t>
          </a:r>
        </a:p>
      </dgm:t>
    </dgm:pt>
    <dgm:pt modelId="{F1904F04-F554-9343-967D-1A268B38977C}" type="parTrans" cxnId="{971C05CE-3129-E343-947D-AF93FA06A53F}">
      <dgm:prSet/>
      <dgm:spPr/>
      <dgm:t>
        <a:bodyPr/>
        <a:lstStyle/>
        <a:p>
          <a:endParaRPr lang="it-IT"/>
        </a:p>
      </dgm:t>
    </dgm:pt>
    <dgm:pt modelId="{C302F6FC-494B-7948-97C8-7BA5DC538F08}" type="sibTrans" cxnId="{971C05CE-3129-E343-947D-AF93FA06A53F}">
      <dgm:prSet/>
      <dgm:spPr/>
      <dgm:t>
        <a:bodyPr/>
        <a:lstStyle/>
        <a:p>
          <a:endParaRPr lang="it-IT"/>
        </a:p>
      </dgm:t>
    </dgm:pt>
    <dgm:pt modelId="{5E44E961-FFE3-C94A-ABB4-D97DA48C6B57}">
      <dgm:prSet phldrT="[Testo]"/>
      <dgm:spPr/>
      <dgm:t>
        <a:bodyPr/>
        <a:lstStyle/>
        <a:p>
          <a:endParaRPr lang="it-IT" dirty="0"/>
        </a:p>
        <a:p>
          <a:r>
            <a:rPr lang="it-IT" dirty="0"/>
            <a:t>Art. 44.3 Vote </a:t>
          </a:r>
          <a:r>
            <a:rPr lang="it-IT" dirty="0" err="1"/>
            <a:t>bloqué</a:t>
          </a:r>
          <a:r>
            <a:rPr lang="it-IT" dirty="0"/>
            <a:t>*</a:t>
          </a:r>
        </a:p>
        <a:p>
          <a:endParaRPr lang="it-IT" dirty="0"/>
        </a:p>
      </dgm:t>
    </dgm:pt>
    <dgm:pt modelId="{071ED58B-F2E4-5F4E-8BC7-902EB6DA2566}" type="parTrans" cxnId="{E188FDCA-0511-3E4B-B49E-8B89F9D90294}">
      <dgm:prSet/>
      <dgm:spPr/>
      <dgm:t>
        <a:bodyPr/>
        <a:lstStyle/>
        <a:p>
          <a:endParaRPr lang="it-IT"/>
        </a:p>
      </dgm:t>
    </dgm:pt>
    <dgm:pt modelId="{E3E04762-07B3-6240-8D5D-5D1EF590A9AA}" type="sibTrans" cxnId="{E188FDCA-0511-3E4B-B49E-8B89F9D90294}">
      <dgm:prSet/>
      <dgm:spPr/>
      <dgm:t>
        <a:bodyPr/>
        <a:lstStyle/>
        <a:p>
          <a:endParaRPr lang="it-IT"/>
        </a:p>
      </dgm:t>
    </dgm:pt>
    <dgm:pt modelId="{BA4421E0-A775-BB4B-95CE-7332F0A67603}">
      <dgm:prSet phldrT="[Testo]"/>
      <dgm:spPr/>
      <dgm:t>
        <a:bodyPr/>
        <a:lstStyle/>
        <a:p>
          <a:r>
            <a:rPr lang="it-IT" dirty="0"/>
            <a:t>Domain </a:t>
          </a:r>
          <a:r>
            <a:rPr lang="it-IT" dirty="0" err="1"/>
            <a:t>du</a:t>
          </a:r>
          <a:r>
            <a:rPr lang="it-IT" dirty="0"/>
            <a:t> </a:t>
          </a:r>
          <a:r>
            <a:rPr lang="it-IT" dirty="0" err="1"/>
            <a:t>reglement</a:t>
          </a:r>
          <a:r>
            <a:rPr lang="it-IT" dirty="0"/>
            <a:t> (art. 37)</a:t>
          </a:r>
        </a:p>
        <a:p>
          <a:r>
            <a:rPr lang="it-IT" dirty="0" err="1"/>
            <a:t>Pouvoir</a:t>
          </a:r>
          <a:r>
            <a:rPr lang="it-IT" dirty="0"/>
            <a:t> d’</a:t>
          </a:r>
          <a:r>
            <a:rPr lang="it-IT" dirty="0" err="1"/>
            <a:t>ordonnance</a:t>
          </a:r>
          <a:r>
            <a:rPr lang="it-IT" dirty="0"/>
            <a:t> (art. 38)</a:t>
          </a:r>
        </a:p>
      </dgm:t>
    </dgm:pt>
    <dgm:pt modelId="{14A0206E-5CFD-DC43-8918-E6A5920E10C7}" type="parTrans" cxnId="{15182B73-A08C-C143-8A6A-998B71E9390D}">
      <dgm:prSet/>
      <dgm:spPr/>
      <dgm:t>
        <a:bodyPr/>
        <a:lstStyle/>
        <a:p>
          <a:endParaRPr lang="it-IT"/>
        </a:p>
      </dgm:t>
    </dgm:pt>
    <dgm:pt modelId="{FB70BFA0-E9E7-734A-A708-01F3FA526E61}" type="sibTrans" cxnId="{15182B73-A08C-C143-8A6A-998B71E9390D}">
      <dgm:prSet/>
      <dgm:spPr/>
      <dgm:t>
        <a:bodyPr/>
        <a:lstStyle/>
        <a:p>
          <a:pPr rtl="0"/>
          <a:endParaRPr lang="it-IT"/>
        </a:p>
      </dgm:t>
    </dgm:pt>
    <dgm:pt modelId="{E8854AE7-380A-E740-ACDD-9A39A4DF1BC8}" type="pres">
      <dgm:prSet presAssocID="{2823A53A-8428-6B46-B7B9-AAB8D65D24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721A3F-9984-F34D-A312-33C271B68F1D}" type="pres">
      <dgm:prSet presAssocID="{64299770-6A4A-0240-9035-AFC5D2A96DDD}" presName="root" presStyleCnt="0"/>
      <dgm:spPr/>
    </dgm:pt>
    <dgm:pt modelId="{E6D703A6-12F5-6049-9FD2-CD72FCE3131F}" type="pres">
      <dgm:prSet presAssocID="{64299770-6A4A-0240-9035-AFC5D2A96DDD}" presName="rootComposite" presStyleCnt="0"/>
      <dgm:spPr/>
    </dgm:pt>
    <dgm:pt modelId="{CA784D59-118F-E244-A62B-468236EC1AAF}" type="pres">
      <dgm:prSet presAssocID="{64299770-6A4A-0240-9035-AFC5D2A96DDD}" presName="rootText" presStyleLbl="node1" presStyleIdx="0" presStyleCnt="2"/>
      <dgm:spPr/>
    </dgm:pt>
    <dgm:pt modelId="{B88C0062-C9EA-B34F-8BEA-F4C4E7C6D840}" type="pres">
      <dgm:prSet presAssocID="{64299770-6A4A-0240-9035-AFC5D2A96DDD}" presName="rootConnector" presStyleLbl="node1" presStyleIdx="0" presStyleCnt="2"/>
      <dgm:spPr/>
    </dgm:pt>
    <dgm:pt modelId="{F0FB2014-59C6-D74D-9E0F-47B661A5A6C7}" type="pres">
      <dgm:prSet presAssocID="{64299770-6A4A-0240-9035-AFC5D2A96DDD}" presName="childShape" presStyleCnt="0"/>
      <dgm:spPr/>
    </dgm:pt>
    <dgm:pt modelId="{B40905D9-007B-7F49-A28F-ADF273E51AF7}" type="pres">
      <dgm:prSet presAssocID="{E51B3E5E-32CC-FE41-854B-1D9A8E25E908}" presName="Name13" presStyleLbl="parChTrans1D2" presStyleIdx="0" presStyleCnt="4"/>
      <dgm:spPr/>
    </dgm:pt>
    <dgm:pt modelId="{F8ACFCDA-931F-BE4D-86F7-F861C59B6F19}" type="pres">
      <dgm:prSet presAssocID="{3C146D50-92F4-2140-AF2C-61C27ECF3257}" presName="childText" presStyleLbl="bgAcc1" presStyleIdx="0" presStyleCnt="4">
        <dgm:presLayoutVars>
          <dgm:bulletEnabled val="1"/>
        </dgm:presLayoutVars>
      </dgm:prSet>
      <dgm:spPr/>
    </dgm:pt>
    <dgm:pt modelId="{38495710-B456-1A41-B5F9-5649126FCDFB}" type="pres">
      <dgm:prSet presAssocID="{219F4F7C-A698-F040-B41C-82686B4E9382}" presName="Name13" presStyleLbl="parChTrans1D2" presStyleIdx="1" presStyleCnt="4"/>
      <dgm:spPr/>
    </dgm:pt>
    <dgm:pt modelId="{9CE59C87-1919-134D-B322-96E7BBBBFBBC}" type="pres">
      <dgm:prSet presAssocID="{D08E3FD6-46F3-5E48-BB50-00BB445A446F}" presName="childText" presStyleLbl="bgAcc1" presStyleIdx="1" presStyleCnt="4">
        <dgm:presLayoutVars>
          <dgm:bulletEnabled val="1"/>
        </dgm:presLayoutVars>
      </dgm:prSet>
      <dgm:spPr/>
    </dgm:pt>
    <dgm:pt modelId="{51DC19D8-4B3D-0D4A-9F1D-7B24D371F3D9}" type="pres">
      <dgm:prSet presAssocID="{521CE507-80C9-1940-9D09-253ECD05FCF8}" presName="root" presStyleCnt="0"/>
      <dgm:spPr/>
    </dgm:pt>
    <dgm:pt modelId="{982707CD-46FA-1A47-A2D1-FD763D4CCF74}" type="pres">
      <dgm:prSet presAssocID="{521CE507-80C9-1940-9D09-253ECD05FCF8}" presName="rootComposite" presStyleCnt="0"/>
      <dgm:spPr/>
    </dgm:pt>
    <dgm:pt modelId="{8F3D413B-48AA-6943-A6D3-7598B1CCECD3}" type="pres">
      <dgm:prSet presAssocID="{521CE507-80C9-1940-9D09-253ECD05FCF8}" presName="rootText" presStyleLbl="node1" presStyleIdx="1" presStyleCnt="2"/>
      <dgm:spPr/>
    </dgm:pt>
    <dgm:pt modelId="{CCDABC1F-2194-5A49-BFA3-3E83BAF04D17}" type="pres">
      <dgm:prSet presAssocID="{521CE507-80C9-1940-9D09-253ECD05FCF8}" presName="rootConnector" presStyleLbl="node1" presStyleIdx="1" presStyleCnt="2"/>
      <dgm:spPr/>
    </dgm:pt>
    <dgm:pt modelId="{CAE86FC4-05C1-584C-BBD3-DA3EB5325171}" type="pres">
      <dgm:prSet presAssocID="{521CE507-80C9-1940-9D09-253ECD05FCF8}" presName="childShape" presStyleCnt="0"/>
      <dgm:spPr/>
    </dgm:pt>
    <dgm:pt modelId="{9594BBAB-6199-7D41-890C-090FE6C6B0F7}" type="pres">
      <dgm:prSet presAssocID="{071ED58B-F2E4-5F4E-8BC7-902EB6DA2566}" presName="Name13" presStyleLbl="parChTrans1D2" presStyleIdx="2" presStyleCnt="4"/>
      <dgm:spPr/>
    </dgm:pt>
    <dgm:pt modelId="{15F4E78F-843D-1E45-9963-153840219AC3}" type="pres">
      <dgm:prSet presAssocID="{5E44E961-FFE3-C94A-ABB4-D97DA48C6B57}" presName="childText" presStyleLbl="bgAcc1" presStyleIdx="2" presStyleCnt="4">
        <dgm:presLayoutVars>
          <dgm:bulletEnabled val="1"/>
        </dgm:presLayoutVars>
      </dgm:prSet>
      <dgm:spPr/>
    </dgm:pt>
    <dgm:pt modelId="{B28FE516-90C7-5945-BF7B-A264BCB48BF9}" type="pres">
      <dgm:prSet presAssocID="{14A0206E-5CFD-DC43-8918-E6A5920E10C7}" presName="Name13" presStyleLbl="parChTrans1D2" presStyleIdx="3" presStyleCnt="4"/>
      <dgm:spPr/>
    </dgm:pt>
    <dgm:pt modelId="{50D9EABD-3D54-C940-B3D3-C2314E54C309}" type="pres">
      <dgm:prSet presAssocID="{BA4421E0-A775-BB4B-95CE-7332F0A6760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B8A1101-8F05-1A41-A1B1-26965E4656A2}" srcId="{2823A53A-8428-6B46-B7B9-AAB8D65D2440}" destId="{64299770-6A4A-0240-9035-AFC5D2A96DDD}" srcOrd="0" destOrd="0" parTransId="{08C8193D-6A7D-7F4B-B05E-9E9D86FE4C70}" sibTransId="{3088FDE6-5661-4F4D-91F6-A6CA1DCC171A}"/>
    <dgm:cxn modelId="{4777750A-0E27-B84B-9967-068BD6B9B038}" srcId="{64299770-6A4A-0240-9035-AFC5D2A96DDD}" destId="{3C146D50-92F4-2140-AF2C-61C27ECF3257}" srcOrd="0" destOrd="0" parTransId="{E51B3E5E-32CC-FE41-854B-1D9A8E25E908}" sibTransId="{5F12B49A-EA8B-F44C-9E41-BEE3C386E774}"/>
    <dgm:cxn modelId="{DB00461F-6C9F-C048-8399-72D88C54676D}" type="presOf" srcId="{64299770-6A4A-0240-9035-AFC5D2A96DDD}" destId="{B88C0062-C9EA-B34F-8BEA-F4C4E7C6D840}" srcOrd="1" destOrd="0" presId="urn:microsoft.com/office/officeart/2005/8/layout/hierarchy3"/>
    <dgm:cxn modelId="{92E27F34-02F8-2E46-9F12-E6EEA32AF045}" type="presOf" srcId="{64299770-6A4A-0240-9035-AFC5D2A96DDD}" destId="{CA784D59-118F-E244-A62B-468236EC1AAF}" srcOrd="0" destOrd="0" presId="urn:microsoft.com/office/officeart/2005/8/layout/hierarchy3"/>
    <dgm:cxn modelId="{222A1D39-E388-6642-99F1-2ABA84AE68EA}" type="presOf" srcId="{5E44E961-FFE3-C94A-ABB4-D97DA48C6B57}" destId="{15F4E78F-843D-1E45-9963-153840219AC3}" srcOrd="0" destOrd="0" presId="urn:microsoft.com/office/officeart/2005/8/layout/hierarchy3"/>
    <dgm:cxn modelId="{CD79D946-29BF-C046-B7B6-AD9E116CF193}" type="presOf" srcId="{D08E3FD6-46F3-5E48-BB50-00BB445A446F}" destId="{9CE59C87-1919-134D-B322-96E7BBBBFBBC}" srcOrd="0" destOrd="0" presId="urn:microsoft.com/office/officeart/2005/8/layout/hierarchy3"/>
    <dgm:cxn modelId="{979B124D-086E-D046-86B6-FA7F206FECE4}" type="presOf" srcId="{3C146D50-92F4-2140-AF2C-61C27ECF3257}" destId="{F8ACFCDA-931F-BE4D-86F7-F861C59B6F19}" srcOrd="0" destOrd="0" presId="urn:microsoft.com/office/officeart/2005/8/layout/hierarchy3"/>
    <dgm:cxn modelId="{A1AE3470-9AC8-1443-96C7-37CF6818011D}" type="presOf" srcId="{BA4421E0-A775-BB4B-95CE-7332F0A67603}" destId="{50D9EABD-3D54-C940-B3D3-C2314E54C309}" srcOrd="0" destOrd="0" presId="urn:microsoft.com/office/officeart/2005/8/layout/hierarchy3"/>
    <dgm:cxn modelId="{15182B73-A08C-C143-8A6A-998B71E9390D}" srcId="{521CE507-80C9-1940-9D09-253ECD05FCF8}" destId="{BA4421E0-A775-BB4B-95CE-7332F0A67603}" srcOrd="1" destOrd="0" parTransId="{14A0206E-5CFD-DC43-8918-E6A5920E10C7}" sibTransId="{FB70BFA0-E9E7-734A-A708-01F3FA526E61}"/>
    <dgm:cxn modelId="{B3CC7C73-4654-6F4D-9EE3-1AC79C5F37B9}" type="presOf" srcId="{2823A53A-8428-6B46-B7B9-AAB8D65D2440}" destId="{E8854AE7-380A-E740-ACDD-9A39A4DF1BC8}" srcOrd="0" destOrd="0" presId="urn:microsoft.com/office/officeart/2005/8/layout/hierarchy3"/>
    <dgm:cxn modelId="{541DC580-7109-6641-B622-E3A31015426C}" srcId="{64299770-6A4A-0240-9035-AFC5D2A96DDD}" destId="{D08E3FD6-46F3-5E48-BB50-00BB445A446F}" srcOrd="1" destOrd="0" parTransId="{219F4F7C-A698-F040-B41C-82686B4E9382}" sibTransId="{09775D7B-385C-EC4C-903C-BA92493AC5C0}"/>
    <dgm:cxn modelId="{06D4A581-CF14-3A40-921A-7108936DB7CF}" type="presOf" srcId="{E51B3E5E-32CC-FE41-854B-1D9A8E25E908}" destId="{B40905D9-007B-7F49-A28F-ADF273E51AF7}" srcOrd="0" destOrd="0" presId="urn:microsoft.com/office/officeart/2005/8/layout/hierarchy3"/>
    <dgm:cxn modelId="{3BDA8D93-46E0-A740-88D6-CFA21C607B09}" type="presOf" srcId="{521CE507-80C9-1940-9D09-253ECD05FCF8}" destId="{CCDABC1F-2194-5A49-BFA3-3E83BAF04D17}" srcOrd="1" destOrd="0" presId="urn:microsoft.com/office/officeart/2005/8/layout/hierarchy3"/>
    <dgm:cxn modelId="{54B67AA3-A6E8-9F4F-9340-5DE563AF172E}" type="presOf" srcId="{521CE507-80C9-1940-9D09-253ECD05FCF8}" destId="{8F3D413B-48AA-6943-A6D3-7598B1CCECD3}" srcOrd="0" destOrd="0" presId="urn:microsoft.com/office/officeart/2005/8/layout/hierarchy3"/>
    <dgm:cxn modelId="{2240F2AB-958D-EF47-917D-116EDADF23A5}" type="presOf" srcId="{14A0206E-5CFD-DC43-8918-E6A5920E10C7}" destId="{B28FE516-90C7-5945-BF7B-A264BCB48BF9}" srcOrd="0" destOrd="0" presId="urn:microsoft.com/office/officeart/2005/8/layout/hierarchy3"/>
    <dgm:cxn modelId="{5F4AD0B7-2233-1649-A891-573A25562942}" type="presOf" srcId="{071ED58B-F2E4-5F4E-8BC7-902EB6DA2566}" destId="{9594BBAB-6199-7D41-890C-090FE6C6B0F7}" srcOrd="0" destOrd="0" presId="urn:microsoft.com/office/officeart/2005/8/layout/hierarchy3"/>
    <dgm:cxn modelId="{E188FDCA-0511-3E4B-B49E-8B89F9D90294}" srcId="{521CE507-80C9-1940-9D09-253ECD05FCF8}" destId="{5E44E961-FFE3-C94A-ABB4-D97DA48C6B57}" srcOrd="0" destOrd="0" parTransId="{071ED58B-F2E4-5F4E-8BC7-902EB6DA2566}" sibTransId="{E3E04762-07B3-6240-8D5D-5D1EF590A9AA}"/>
    <dgm:cxn modelId="{971C05CE-3129-E343-947D-AF93FA06A53F}" srcId="{2823A53A-8428-6B46-B7B9-AAB8D65D2440}" destId="{521CE507-80C9-1940-9D09-253ECD05FCF8}" srcOrd="1" destOrd="0" parTransId="{F1904F04-F554-9343-967D-1A268B38977C}" sibTransId="{C302F6FC-494B-7948-97C8-7BA5DC538F08}"/>
    <dgm:cxn modelId="{903FC0D0-FD82-2F40-B6F7-C258EAF25615}" type="presOf" srcId="{219F4F7C-A698-F040-B41C-82686B4E9382}" destId="{38495710-B456-1A41-B5F9-5649126FCDFB}" srcOrd="0" destOrd="0" presId="urn:microsoft.com/office/officeart/2005/8/layout/hierarchy3"/>
    <dgm:cxn modelId="{D87D7B1C-62E3-624E-8BF5-BE23F51AC0A2}" type="presParOf" srcId="{E8854AE7-380A-E740-ACDD-9A39A4DF1BC8}" destId="{E2721A3F-9984-F34D-A312-33C271B68F1D}" srcOrd="0" destOrd="0" presId="urn:microsoft.com/office/officeart/2005/8/layout/hierarchy3"/>
    <dgm:cxn modelId="{E6C0D1F6-D719-E544-9883-AA3FE1BEC909}" type="presParOf" srcId="{E2721A3F-9984-F34D-A312-33C271B68F1D}" destId="{E6D703A6-12F5-6049-9FD2-CD72FCE3131F}" srcOrd="0" destOrd="0" presId="urn:microsoft.com/office/officeart/2005/8/layout/hierarchy3"/>
    <dgm:cxn modelId="{8BB41C85-7F10-C44C-8AA2-3896D08F518E}" type="presParOf" srcId="{E6D703A6-12F5-6049-9FD2-CD72FCE3131F}" destId="{CA784D59-118F-E244-A62B-468236EC1AAF}" srcOrd="0" destOrd="0" presId="urn:microsoft.com/office/officeart/2005/8/layout/hierarchy3"/>
    <dgm:cxn modelId="{803E2E37-481D-7A4C-BCEE-79E1E0C57598}" type="presParOf" srcId="{E6D703A6-12F5-6049-9FD2-CD72FCE3131F}" destId="{B88C0062-C9EA-B34F-8BEA-F4C4E7C6D840}" srcOrd="1" destOrd="0" presId="urn:microsoft.com/office/officeart/2005/8/layout/hierarchy3"/>
    <dgm:cxn modelId="{9752C605-21E3-BD4B-B0DC-BE2BEF5AD9EC}" type="presParOf" srcId="{E2721A3F-9984-F34D-A312-33C271B68F1D}" destId="{F0FB2014-59C6-D74D-9E0F-47B661A5A6C7}" srcOrd="1" destOrd="0" presId="urn:microsoft.com/office/officeart/2005/8/layout/hierarchy3"/>
    <dgm:cxn modelId="{B9D74EC9-7B1B-D347-A507-05712BD93EE8}" type="presParOf" srcId="{F0FB2014-59C6-D74D-9E0F-47B661A5A6C7}" destId="{B40905D9-007B-7F49-A28F-ADF273E51AF7}" srcOrd="0" destOrd="0" presId="urn:microsoft.com/office/officeart/2005/8/layout/hierarchy3"/>
    <dgm:cxn modelId="{656AA43B-E06D-9345-8F68-087A355E71A9}" type="presParOf" srcId="{F0FB2014-59C6-D74D-9E0F-47B661A5A6C7}" destId="{F8ACFCDA-931F-BE4D-86F7-F861C59B6F19}" srcOrd="1" destOrd="0" presId="urn:microsoft.com/office/officeart/2005/8/layout/hierarchy3"/>
    <dgm:cxn modelId="{A6F945F8-306D-994F-A160-FDB5F1B39F85}" type="presParOf" srcId="{F0FB2014-59C6-D74D-9E0F-47B661A5A6C7}" destId="{38495710-B456-1A41-B5F9-5649126FCDFB}" srcOrd="2" destOrd="0" presId="urn:microsoft.com/office/officeart/2005/8/layout/hierarchy3"/>
    <dgm:cxn modelId="{D718E7FF-9127-B948-9955-344ABA9A06DB}" type="presParOf" srcId="{F0FB2014-59C6-D74D-9E0F-47B661A5A6C7}" destId="{9CE59C87-1919-134D-B322-96E7BBBBFBBC}" srcOrd="3" destOrd="0" presId="urn:microsoft.com/office/officeart/2005/8/layout/hierarchy3"/>
    <dgm:cxn modelId="{2B83A29D-BF66-4A4D-AEAD-68293D4DCF09}" type="presParOf" srcId="{E8854AE7-380A-E740-ACDD-9A39A4DF1BC8}" destId="{51DC19D8-4B3D-0D4A-9F1D-7B24D371F3D9}" srcOrd="1" destOrd="0" presId="urn:microsoft.com/office/officeart/2005/8/layout/hierarchy3"/>
    <dgm:cxn modelId="{522FF376-1BD4-2643-BD82-69AE220B20AF}" type="presParOf" srcId="{51DC19D8-4B3D-0D4A-9F1D-7B24D371F3D9}" destId="{982707CD-46FA-1A47-A2D1-FD763D4CCF74}" srcOrd="0" destOrd="0" presId="urn:microsoft.com/office/officeart/2005/8/layout/hierarchy3"/>
    <dgm:cxn modelId="{340E94B0-85F6-594B-96D2-464632035C13}" type="presParOf" srcId="{982707CD-46FA-1A47-A2D1-FD763D4CCF74}" destId="{8F3D413B-48AA-6943-A6D3-7598B1CCECD3}" srcOrd="0" destOrd="0" presId="urn:microsoft.com/office/officeart/2005/8/layout/hierarchy3"/>
    <dgm:cxn modelId="{36610289-7EA4-D142-B4E0-FC53BD15E56E}" type="presParOf" srcId="{982707CD-46FA-1A47-A2D1-FD763D4CCF74}" destId="{CCDABC1F-2194-5A49-BFA3-3E83BAF04D17}" srcOrd="1" destOrd="0" presId="urn:microsoft.com/office/officeart/2005/8/layout/hierarchy3"/>
    <dgm:cxn modelId="{98840EB6-0986-6944-8142-A56BB0CBAAE8}" type="presParOf" srcId="{51DC19D8-4B3D-0D4A-9F1D-7B24D371F3D9}" destId="{CAE86FC4-05C1-584C-BBD3-DA3EB5325171}" srcOrd="1" destOrd="0" presId="urn:microsoft.com/office/officeart/2005/8/layout/hierarchy3"/>
    <dgm:cxn modelId="{57AA3BD3-EBEA-A54B-9733-694B9C23A93F}" type="presParOf" srcId="{CAE86FC4-05C1-584C-BBD3-DA3EB5325171}" destId="{9594BBAB-6199-7D41-890C-090FE6C6B0F7}" srcOrd="0" destOrd="0" presId="urn:microsoft.com/office/officeart/2005/8/layout/hierarchy3"/>
    <dgm:cxn modelId="{8E984FD8-0278-8C4F-AABB-59396C7335C6}" type="presParOf" srcId="{CAE86FC4-05C1-584C-BBD3-DA3EB5325171}" destId="{15F4E78F-843D-1E45-9963-153840219AC3}" srcOrd="1" destOrd="0" presId="urn:microsoft.com/office/officeart/2005/8/layout/hierarchy3"/>
    <dgm:cxn modelId="{DDC36CD5-368F-9943-8AF8-31FB52EDFD1B}" type="presParOf" srcId="{CAE86FC4-05C1-584C-BBD3-DA3EB5325171}" destId="{B28FE516-90C7-5945-BF7B-A264BCB48BF9}" srcOrd="2" destOrd="0" presId="urn:microsoft.com/office/officeart/2005/8/layout/hierarchy3"/>
    <dgm:cxn modelId="{2A89B4C4-BBF2-0247-A721-B59D49DE0CA7}" type="presParOf" srcId="{CAE86FC4-05C1-584C-BBD3-DA3EB5325171}" destId="{50D9EABD-3D54-C940-B3D3-C2314E54C3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23A53A-8428-6B46-B7B9-AAB8D65D244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299770-6A4A-0240-9035-AFC5D2A96DDD}">
      <dgm:prSet phldrT="[Testo]"/>
      <dgm:spPr/>
      <dgm:t>
        <a:bodyPr/>
        <a:lstStyle/>
        <a:p>
          <a:r>
            <a:rPr lang="it-IT" dirty="0" err="1"/>
            <a:t>President</a:t>
          </a:r>
          <a:r>
            <a:rPr lang="it-IT" dirty="0"/>
            <a:t> </a:t>
          </a:r>
        </a:p>
      </dgm:t>
    </dgm:pt>
    <dgm:pt modelId="{08C8193D-6A7D-7F4B-B05E-9E9D86FE4C70}" type="parTrans" cxnId="{6B8A1101-8F05-1A41-A1B1-26965E4656A2}">
      <dgm:prSet/>
      <dgm:spPr/>
      <dgm:t>
        <a:bodyPr/>
        <a:lstStyle/>
        <a:p>
          <a:endParaRPr lang="it-IT"/>
        </a:p>
      </dgm:t>
    </dgm:pt>
    <dgm:pt modelId="{3088FDE6-5661-4F4D-91F6-A6CA1DCC171A}" type="sibTrans" cxnId="{6B8A1101-8F05-1A41-A1B1-26965E4656A2}">
      <dgm:prSet/>
      <dgm:spPr/>
      <dgm:t>
        <a:bodyPr/>
        <a:lstStyle/>
        <a:p>
          <a:endParaRPr lang="it-IT"/>
        </a:p>
      </dgm:t>
    </dgm:pt>
    <dgm:pt modelId="{3C146D50-92F4-2140-AF2C-61C27ECF3257}">
      <dgm:prSet phldrT="[Testo]"/>
      <dgm:spPr/>
      <dgm:t>
        <a:bodyPr/>
        <a:lstStyle/>
        <a:p>
          <a:r>
            <a:rPr lang="it-IT" b="1" dirty="0" err="1"/>
            <a:t>Countersignature</a:t>
          </a:r>
          <a:r>
            <a:rPr lang="it-IT" dirty="0"/>
            <a:t> (Art. 19)*</a:t>
          </a:r>
        </a:p>
      </dgm:t>
    </dgm:pt>
    <dgm:pt modelId="{E51B3E5E-32CC-FE41-854B-1D9A8E25E908}" type="parTrans" cxnId="{4777750A-0E27-B84B-9967-068BD6B9B038}">
      <dgm:prSet/>
      <dgm:spPr/>
      <dgm:t>
        <a:bodyPr/>
        <a:lstStyle/>
        <a:p>
          <a:endParaRPr lang="it-IT"/>
        </a:p>
      </dgm:t>
    </dgm:pt>
    <dgm:pt modelId="{5F12B49A-EA8B-F44C-9E41-BEE3C386E774}" type="sibTrans" cxnId="{4777750A-0E27-B84B-9967-068BD6B9B038}">
      <dgm:prSet/>
      <dgm:spPr/>
      <dgm:t>
        <a:bodyPr/>
        <a:lstStyle/>
        <a:p>
          <a:endParaRPr lang="it-IT"/>
        </a:p>
      </dgm:t>
    </dgm:pt>
    <dgm:pt modelId="{D08E3FD6-46F3-5E48-BB50-00BB445A446F}">
      <dgm:prSet phldrT="[Testo]"/>
      <dgm:spPr/>
      <dgm:t>
        <a:bodyPr/>
        <a:lstStyle/>
        <a:p>
          <a:endParaRPr lang="it-IT" dirty="0"/>
        </a:p>
        <a:p>
          <a:r>
            <a:rPr lang="it-IT" dirty="0" err="1"/>
            <a:t>Appointment</a:t>
          </a:r>
          <a:r>
            <a:rPr lang="it-IT" dirty="0"/>
            <a:t> of PM</a:t>
          </a:r>
        </a:p>
        <a:p>
          <a:r>
            <a:rPr lang="it-IT" dirty="0"/>
            <a:t>Referendum</a:t>
          </a:r>
        </a:p>
        <a:p>
          <a:r>
            <a:rPr lang="it-IT" dirty="0" err="1"/>
            <a:t>Dissolution</a:t>
          </a:r>
          <a:r>
            <a:rPr lang="it-IT" dirty="0"/>
            <a:t> of the Assembly</a:t>
          </a:r>
        </a:p>
        <a:p>
          <a:endParaRPr lang="it-IT" dirty="0"/>
        </a:p>
      </dgm:t>
    </dgm:pt>
    <dgm:pt modelId="{219F4F7C-A698-F040-B41C-82686B4E9382}" type="parTrans" cxnId="{541DC580-7109-6641-B622-E3A31015426C}">
      <dgm:prSet/>
      <dgm:spPr/>
      <dgm:t>
        <a:bodyPr/>
        <a:lstStyle/>
        <a:p>
          <a:endParaRPr lang="it-IT"/>
        </a:p>
      </dgm:t>
    </dgm:pt>
    <dgm:pt modelId="{09775D7B-385C-EC4C-903C-BA92493AC5C0}" type="sibTrans" cxnId="{541DC580-7109-6641-B622-E3A31015426C}">
      <dgm:prSet/>
      <dgm:spPr/>
      <dgm:t>
        <a:bodyPr/>
        <a:lstStyle/>
        <a:p>
          <a:endParaRPr lang="it-IT"/>
        </a:p>
      </dgm:t>
    </dgm:pt>
    <dgm:pt modelId="{521CE507-80C9-1940-9D09-253ECD05FCF8}">
      <dgm:prSet phldrT="[Testo]"/>
      <dgm:spPr/>
      <dgm:t>
        <a:bodyPr/>
        <a:lstStyle/>
        <a:p>
          <a:r>
            <a:rPr lang="it-IT" dirty="0"/>
            <a:t>Cabinet</a:t>
          </a:r>
        </a:p>
      </dgm:t>
    </dgm:pt>
    <dgm:pt modelId="{F1904F04-F554-9343-967D-1A268B38977C}" type="parTrans" cxnId="{971C05CE-3129-E343-947D-AF93FA06A53F}">
      <dgm:prSet/>
      <dgm:spPr/>
      <dgm:t>
        <a:bodyPr/>
        <a:lstStyle/>
        <a:p>
          <a:endParaRPr lang="it-IT"/>
        </a:p>
      </dgm:t>
    </dgm:pt>
    <dgm:pt modelId="{C302F6FC-494B-7948-97C8-7BA5DC538F08}" type="sibTrans" cxnId="{971C05CE-3129-E343-947D-AF93FA06A53F}">
      <dgm:prSet/>
      <dgm:spPr/>
      <dgm:t>
        <a:bodyPr/>
        <a:lstStyle/>
        <a:p>
          <a:endParaRPr lang="it-IT"/>
        </a:p>
      </dgm:t>
    </dgm:pt>
    <dgm:pt modelId="{5E44E961-FFE3-C94A-ABB4-D97DA48C6B57}">
      <dgm:prSet phldrT="[Testo]" custT="1"/>
      <dgm:spPr/>
      <dgm:t>
        <a:bodyPr/>
        <a:lstStyle/>
        <a:p>
          <a:endParaRPr lang="it-IT" sz="1200" i="1" dirty="0"/>
        </a:p>
        <a:p>
          <a:r>
            <a:rPr lang="it-IT" sz="1400" b="1" i="1" dirty="0" err="1"/>
            <a:t>Cohabitation</a:t>
          </a:r>
          <a:r>
            <a:rPr lang="it-IT" sz="1400" b="1" i="1" dirty="0"/>
            <a:t> </a:t>
          </a:r>
        </a:p>
        <a:p>
          <a:r>
            <a:rPr lang="it-IT" sz="1400" b="1" i="1" dirty="0"/>
            <a:t>(</a:t>
          </a:r>
          <a:r>
            <a:rPr lang="it-IT" sz="1400" b="1" i="1" dirty="0" err="1"/>
            <a:t>Before</a:t>
          </a:r>
          <a:r>
            <a:rPr lang="it-IT" sz="1400" b="1" i="1" dirty="0"/>
            <a:t> and </a:t>
          </a:r>
          <a:r>
            <a:rPr lang="it-IT" sz="1400" b="1" i="1" dirty="0" err="1"/>
            <a:t>after</a:t>
          </a:r>
          <a:r>
            <a:rPr lang="it-IT" sz="1400" b="1" i="1" dirty="0"/>
            <a:t> 2000)</a:t>
          </a:r>
        </a:p>
        <a:p>
          <a:r>
            <a:rPr lang="it-IT" sz="1200" dirty="0"/>
            <a:t>Mitterrand/Chirac 1986-1988</a:t>
          </a:r>
        </a:p>
        <a:p>
          <a:r>
            <a:rPr lang="it-IT" sz="1200" dirty="0"/>
            <a:t>Mitterrand/Balladur 1993-1995</a:t>
          </a:r>
        </a:p>
        <a:p>
          <a:r>
            <a:rPr lang="it-IT" sz="1200" dirty="0"/>
            <a:t>Chirac/Jospin 1997-2002</a:t>
          </a:r>
        </a:p>
      </dgm:t>
    </dgm:pt>
    <dgm:pt modelId="{071ED58B-F2E4-5F4E-8BC7-902EB6DA2566}" type="parTrans" cxnId="{E188FDCA-0511-3E4B-B49E-8B89F9D90294}">
      <dgm:prSet/>
      <dgm:spPr/>
      <dgm:t>
        <a:bodyPr/>
        <a:lstStyle/>
        <a:p>
          <a:endParaRPr lang="it-IT"/>
        </a:p>
      </dgm:t>
    </dgm:pt>
    <dgm:pt modelId="{E3E04762-07B3-6240-8D5D-5D1EF590A9AA}" type="sibTrans" cxnId="{E188FDCA-0511-3E4B-B49E-8B89F9D90294}">
      <dgm:prSet/>
      <dgm:spPr/>
      <dgm:t>
        <a:bodyPr/>
        <a:lstStyle/>
        <a:p>
          <a:endParaRPr lang="it-IT"/>
        </a:p>
      </dgm:t>
    </dgm:pt>
    <dgm:pt modelId="{BA4421E0-A775-BB4B-95CE-7332F0A67603}">
      <dgm:prSet phldrT="[Testo]"/>
      <dgm:spPr/>
      <dgm:t>
        <a:bodyPr/>
        <a:lstStyle/>
        <a:p>
          <a:r>
            <a:rPr lang="it-IT" b="1" dirty="0" err="1"/>
            <a:t>Political</a:t>
          </a:r>
          <a:r>
            <a:rPr lang="it-IT" b="1" baseline="0" dirty="0"/>
            <a:t> </a:t>
          </a:r>
          <a:r>
            <a:rPr lang="it-IT" b="1" baseline="0" dirty="0" err="1"/>
            <a:t>Direction</a:t>
          </a:r>
          <a:endParaRPr lang="it-IT" b="1" dirty="0"/>
        </a:p>
      </dgm:t>
    </dgm:pt>
    <dgm:pt modelId="{14A0206E-5CFD-DC43-8918-E6A5920E10C7}" type="parTrans" cxnId="{15182B73-A08C-C143-8A6A-998B71E9390D}">
      <dgm:prSet/>
      <dgm:spPr/>
      <dgm:t>
        <a:bodyPr/>
        <a:lstStyle/>
        <a:p>
          <a:endParaRPr lang="it-IT"/>
        </a:p>
      </dgm:t>
    </dgm:pt>
    <dgm:pt modelId="{FB70BFA0-E9E7-734A-A708-01F3FA526E61}" type="sibTrans" cxnId="{15182B73-A08C-C143-8A6A-998B71E9390D}">
      <dgm:prSet/>
      <dgm:spPr/>
      <dgm:t>
        <a:bodyPr/>
        <a:lstStyle/>
        <a:p>
          <a:pPr rtl="0"/>
          <a:endParaRPr lang="it-IT"/>
        </a:p>
      </dgm:t>
    </dgm:pt>
    <dgm:pt modelId="{E8854AE7-380A-E740-ACDD-9A39A4DF1BC8}" type="pres">
      <dgm:prSet presAssocID="{2823A53A-8428-6B46-B7B9-AAB8D65D24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721A3F-9984-F34D-A312-33C271B68F1D}" type="pres">
      <dgm:prSet presAssocID="{64299770-6A4A-0240-9035-AFC5D2A96DDD}" presName="root" presStyleCnt="0"/>
      <dgm:spPr/>
    </dgm:pt>
    <dgm:pt modelId="{E6D703A6-12F5-6049-9FD2-CD72FCE3131F}" type="pres">
      <dgm:prSet presAssocID="{64299770-6A4A-0240-9035-AFC5D2A96DDD}" presName="rootComposite" presStyleCnt="0"/>
      <dgm:spPr/>
    </dgm:pt>
    <dgm:pt modelId="{CA784D59-118F-E244-A62B-468236EC1AAF}" type="pres">
      <dgm:prSet presAssocID="{64299770-6A4A-0240-9035-AFC5D2A96DDD}" presName="rootText" presStyleLbl="node1" presStyleIdx="0" presStyleCnt="2"/>
      <dgm:spPr/>
    </dgm:pt>
    <dgm:pt modelId="{B88C0062-C9EA-B34F-8BEA-F4C4E7C6D840}" type="pres">
      <dgm:prSet presAssocID="{64299770-6A4A-0240-9035-AFC5D2A96DDD}" presName="rootConnector" presStyleLbl="node1" presStyleIdx="0" presStyleCnt="2"/>
      <dgm:spPr/>
    </dgm:pt>
    <dgm:pt modelId="{F0FB2014-59C6-D74D-9E0F-47B661A5A6C7}" type="pres">
      <dgm:prSet presAssocID="{64299770-6A4A-0240-9035-AFC5D2A96DDD}" presName="childShape" presStyleCnt="0"/>
      <dgm:spPr/>
    </dgm:pt>
    <dgm:pt modelId="{B40905D9-007B-7F49-A28F-ADF273E51AF7}" type="pres">
      <dgm:prSet presAssocID="{E51B3E5E-32CC-FE41-854B-1D9A8E25E908}" presName="Name13" presStyleLbl="parChTrans1D2" presStyleIdx="0" presStyleCnt="4"/>
      <dgm:spPr/>
    </dgm:pt>
    <dgm:pt modelId="{F8ACFCDA-931F-BE4D-86F7-F861C59B6F19}" type="pres">
      <dgm:prSet presAssocID="{3C146D50-92F4-2140-AF2C-61C27ECF3257}" presName="childText" presStyleLbl="bgAcc1" presStyleIdx="0" presStyleCnt="4">
        <dgm:presLayoutVars>
          <dgm:bulletEnabled val="1"/>
        </dgm:presLayoutVars>
      </dgm:prSet>
      <dgm:spPr/>
    </dgm:pt>
    <dgm:pt modelId="{38495710-B456-1A41-B5F9-5649126FCDFB}" type="pres">
      <dgm:prSet presAssocID="{219F4F7C-A698-F040-B41C-82686B4E9382}" presName="Name13" presStyleLbl="parChTrans1D2" presStyleIdx="1" presStyleCnt="4"/>
      <dgm:spPr/>
    </dgm:pt>
    <dgm:pt modelId="{9CE59C87-1919-134D-B322-96E7BBBBFBBC}" type="pres">
      <dgm:prSet presAssocID="{D08E3FD6-46F3-5E48-BB50-00BB445A446F}" presName="childText" presStyleLbl="bgAcc1" presStyleIdx="1" presStyleCnt="4">
        <dgm:presLayoutVars>
          <dgm:bulletEnabled val="1"/>
        </dgm:presLayoutVars>
      </dgm:prSet>
      <dgm:spPr/>
    </dgm:pt>
    <dgm:pt modelId="{51DC19D8-4B3D-0D4A-9F1D-7B24D371F3D9}" type="pres">
      <dgm:prSet presAssocID="{521CE507-80C9-1940-9D09-253ECD05FCF8}" presName="root" presStyleCnt="0"/>
      <dgm:spPr/>
    </dgm:pt>
    <dgm:pt modelId="{982707CD-46FA-1A47-A2D1-FD763D4CCF74}" type="pres">
      <dgm:prSet presAssocID="{521CE507-80C9-1940-9D09-253ECD05FCF8}" presName="rootComposite" presStyleCnt="0"/>
      <dgm:spPr/>
    </dgm:pt>
    <dgm:pt modelId="{8F3D413B-48AA-6943-A6D3-7598B1CCECD3}" type="pres">
      <dgm:prSet presAssocID="{521CE507-80C9-1940-9D09-253ECD05FCF8}" presName="rootText" presStyleLbl="node1" presStyleIdx="1" presStyleCnt="2"/>
      <dgm:spPr/>
    </dgm:pt>
    <dgm:pt modelId="{CCDABC1F-2194-5A49-BFA3-3E83BAF04D17}" type="pres">
      <dgm:prSet presAssocID="{521CE507-80C9-1940-9D09-253ECD05FCF8}" presName="rootConnector" presStyleLbl="node1" presStyleIdx="1" presStyleCnt="2"/>
      <dgm:spPr/>
    </dgm:pt>
    <dgm:pt modelId="{CAE86FC4-05C1-584C-BBD3-DA3EB5325171}" type="pres">
      <dgm:prSet presAssocID="{521CE507-80C9-1940-9D09-253ECD05FCF8}" presName="childShape" presStyleCnt="0"/>
      <dgm:spPr/>
    </dgm:pt>
    <dgm:pt modelId="{9594BBAB-6199-7D41-890C-090FE6C6B0F7}" type="pres">
      <dgm:prSet presAssocID="{071ED58B-F2E4-5F4E-8BC7-902EB6DA2566}" presName="Name13" presStyleLbl="parChTrans1D2" presStyleIdx="2" presStyleCnt="4"/>
      <dgm:spPr/>
    </dgm:pt>
    <dgm:pt modelId="{15F4E78F-843D-1E45-9963-153840219AC3}" type="pres">
      <dgm:prSet presAssocID="{5E44E961-FFE3-C94A-ABB4-D97DA48C6B57}" presName="childText" presStyleLbl="bgAcc1" presStyleIdx="2" presStyleCnt="4" custLinFactNeighborX="440">
        <dgm:presLayoutVars>
          <dgm:bulletEnabled val="1"/>
        </dgm:presLayoutVars>
      </dgm:prSet>
      <dgm:spPr/>
    </dgm:pt>
    <dgm:pt modelId="{B28FE516-90C7-5945-BF7B-A264BCB48BF9}" type="pres">
      <dgm:prSet presAssocID="{14A0206E-5CFD-DC43-8918-E6A5920E10C7}" presName="Name13" presStyleLbl="parChTrans1D2" presStyleIdx="3" presStyleCnt="4"/>
      <dgm:spPr/>
    </dgm:pt>
    <dgm:pt modelId="{50D9EABD-3D54-C940-B3D3-C2314E54C309}" type="pres">
      <dgm:prSet presAssocID="{BA4421E0-A775-BB4B-95CE-7332F0A6760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B8A1101-8F05-1A41-A1B1-26965E4656A2}" srcId="{2823A53A-8428-6B46-B7B9-AAB8D65D2440}" destId="{64299770-6A4A-0240-9035-AFC5D2A96DDD}" srcOrd="0" destOrd="0" parTransId="{08C8193D-6A7D-7F4B-B05E-9E9D86FE4C70}" sibTransId="{3088FDE6-5661-4F4D-91F6-A6CA1DCC171A}"/>
    <dgm:cxn modelId="{253EC603-BE96-4D4D-8919-44E10F0BAE85}" type="presOf" srcId="{64299770-6A4A-0240-9035-AFC5D2A96DDD}" destId="{B88C0062-C9EA-B34F-8BEA-F4C4E7C6D840}" srcOrd="1" destOrd="0" presId="urn:microsoft.com/office/officeart/2005/8/layout/hierarchy3"/>
    <dgm:cxn modelId="{4777750A-0E27-B84B-9967-068BD6B9B038}" srcId="{64299770-6A4A-0240-9035-AFC5D2A96DDD}" destId="{3C146D50-92F4-2140-AF2C-61C27ECF3257}" srcOrd="0" destOrd="0" parTransId="{E51B3E5E-32CC-FE41-854B-1D9A8E25E908}" sibTransId="{5F12B49A-EA8B-F44C-9E41-BEE3C386E774}"/>
    <dgm:cxn modelId="{5AFC3E39-6D0A-524F-A594-EC6288EEF513}" type="presOf" srcId="{3C146D50-92F4-2140-AF2C-61C27ECF3257}" destId="{F8ACFCDA-931F-BE4D-86F7-F861C59B6F19}" srcOrd="0" destOrd="0" presId="urn:microsoft.com/office/officeart/2005/8/layout/hierarchy3"/>
    <dgm:cxn modelId="{8B39AE46-A6A8-A842-81F0-407A4128E33F}" type="presOf" srcId="{2823A53A-8428-6B46-B7B9-AAB8D65D2440}" destId="{E8854AE7-380A-E740-ACDD-9A39A4DF1BC8}" srcOrd="0" destOrd="0" presId="urn:microsoft.com/office/officeart/2005/8/layout/hierarchy3"/>
    <dgm:cxn modelId="{643B094E-6F24-444A-9AF3-8A1D04F75460}" type="presOf" srcId="{521CE507-80C9-1940-9D09-253ECD05FCF8}" destId="{8F3D413B-48AA-6943-A6D3-7598B1CCECD3}" srcOrd="0" destOrd="0" presId="urn:microsoft.com/office/officeart/2005/8/layout/hierarchy3"/>
    <dgm:cxn modelId="{EAA2245F-7B29-1048-B7DB-EB463DE70C8F}" type="presOf" srcId="{BA4421E0-A775-BB4B-95CE-7332F0A67603}" destId="{50D9EABD-3D54-C940-B3D3-C2314E54C309}" srcOrd="0" destOrd="0" presId="urn:microsoft.com/office/officeart/2005/8/layout/hierarchy3"/>
    <dgm:cxn modelId="{864BE172-D54B-DA4E-AD04-6CE29D20A0D4}" type="presOf" srcId="{521CE507-80C9-1940-9D09-253ECD05FCF8}" destId="{CCDABC1F-2194-5A49-BFA3-3E83BAF04D17}" srcOrd="1" destOrd="0" presId="urn:microsoft.com/office/officeart/2005/8/layout/hierarchy3"/>
    <dgm:cxn modelId="{15182B73-A08C-C143-8A6A-998B71E9390D}" srcId="{521CE507-80C9-1940-9D09-253ECD05FCF8}" destId="{BA4421E0-A775-BB4B-95CE-7332F0A67603}" srcOrd="1" destOrd="0" parTransId="{14A0206E-5CFD-DC43-8918-E6A5920E10C7}" sibTransId="{FB70BFA0-E9E7-734A-A708-01F3FA526E61}"/>
    <dgm:cxn modelId="{CC718F78-F0B0-0641-A47E-BD9E357F294E}" type="presOf" srcId="{64299770-6A4A-0240-9035-AFC5D2A96DDD}" destId="{CA784D59-118F-E244-A62B-468236EC1AAF}" srcOrd="0" destOrd="0" presId="urn:microsoft.com/office/officeart/2005/8/layout/hierarchy3"/>
    <dgm:cxn modelId="{541DC580-7109-6641-B622-E3A31015426C}" srcId="{64299770-6A4A-0240-9035-AFC5D2A96DDD}" destId="{D08E3FD6-46F3-5E48-BB50-00BB445A446F}" srcOrd="1" destOrd="0" parTransId="{219F4F7C-A698-F040-B41C-82686B4E9382}" sibTransId="{09775D7B-385C-EC4C-903C-BA92493AC5C0}"/>
    <dgm:cxn modelId="{49C5EF97-B0AF-7641-BB00-0408833E54F6}" type="presOf" srcId="{E51B3E5E-32CC-FE41-854B-1D9A8E25E908}" destId="{B40905D9-007B-7F49-A28F-ADF273E51AF7}" srcOrd="0" destOrd="0" presId="urn:microsoft.com/office/officeart/2005/8/layout/hierarchy3"/>
    <dgm:cxn modelId="{2E5A72AC-8027-704B-85CF-830899BFC130}" type="presOf" srcId="{071ED58B-F2E4-5F4E-8BC7-902EB6DA2566}" destId="{9594BBAB-6199-7D41-890C-090FE6C6B0F7}" srcOrd="0" destOrd="0" presId="urn:microsoft.com/office/officeart/2005/8/layout/hierarchy3"/>
    <dgm:cxn modelId="{7D010EBE-E86C-D74C-9BEE-8BB95BD6530C}" type="presOf" srcId="{5E44E961-FFE3-C94A-ABB4-D97DA48C6B57}" destId="{15F4E78F-843D-1E45-9963-153840219AC3}" srcOrd="0" destOrd="0" presId="urn:microsoft.com/office/officeart/2005/8/layout/hierarchy3"/>
    <dgm:cxn modelId="{E188FDCA-0511-3E4B-B49E-8B89F9D90294}" srcId="{521CE507-80C9-1940-9D09-253ECD05FCF8}" destId="{5E44E961-FFE3-C94A-ABB4-D97DA48C6B57}" srcOrd="0" destOrd="0" parTransId="{071ED58B-F2E4-5F4E-8BC7-902EB6DA2566}" sibTransId="{E3E04762-07B3-6240-8D5D-5D1EF590A9AA}"/>
    <dgm:cxn modelId="{6366B3CB-DF81-D64F-8A4C-F4EA95EAB449}" type="presOf" srcId="{219F4F7C-A698-F040-B41C-82686B4E9382}" destId="{38495710-B456-1A41-B5F9-5649126FCDFB}" srcOrd="0" destOrd="0" presId="urn:microsoft.com/office/officeart/2005/8/layout/hierarchy3"/>
    <dgm:cxn modelId="{971C05CE-3129-E343-947D-AF93FA06A53F}" srcId="{2823A53A-8428-6B46-B7B9-AAB8D65D2440}" destId="{521CE507-80C9-1940-9D09-253ECD05FCF8}" srcOrd="1" destOrd="0" parTransId="{F1904F04-F554-9343-967D-1A268B38977C}" sibTransId="{C302F6FC-494B-7948-97C8-7BA5DC538F08}"/>
    <dgm:cxn modelId="{BCD9B4ED-46B5-AD47-B18E-30E80AC5F364}" type="presOf" srcId="{D08E3FD6-46F3-5E48-BB50-00BB445A446F}" destId="{9CE59C87-1919-134D-B322-96E7BBBBFBBC}" srcOrd="0" destOrd="0" presId="urn:microsoft.com/office/officeart/2005/8/layout/hierarchy3"/>
    <dgm:cxn modelId="{F781CEFC-C161-0347-A1FD-BF03C616BB26}" type="presOf" srcId="{14A0206E-5CFD-DC43-8918-E6A5920E10C7}" destId="{B28FE516-90C7-5945-BF7B-A264BCB48BF9}" srcOrd="0" destOrd="0" presId="urn:microsoft.com/office/officeart/2005/8/layout/hierarchy3"/>
    <dgm:cxn modelId="{E144F4FF-77F7-D947-BBC5-18D42569A780}" type="presParOf" srcId="{E8854AE7-380A-E740-ACDD-9A39A4DF1BC8}" destId="{E2721A3F-9984-F34D-A312-33C271B68F1D}" srcOrd="0" destOrd="0" presId="urn:microsoft.com/office/officeart/2005/8/layout/hierarchy3"/>
    <dgm:cxn modelId="{664FA7AF-949A-A441-96DA-CE44009846D8}" type="presParOf" srcId="{E2721A3F-9984-F34D-A312-33C271B68F1D}" destId="{E6D703A6-12F5-6049-9FD2-CD72FCE3131F}" srcOrd="0" destOrd="0" presId="urn:microsoft.com/office/officeart/2005/8/layout/hierarchy3"/>
    <dgm:cxn modelId="{3D148470-4820-1146-AE12-4DEC34B24FCD}" type="presParOf" srcId="{E6D703A6-12F5-6049-9FD2-CD72FCE3131F}" destId="{CA784D59-118F-E244-A62B-468236EC1AAF}" srcOrd="0" destOrd="0" presId="urn:microsoft.com/office/officeart/2005/8/layout/hierarchy3"/>
    <dgm:cxn modelId="{36AD33C0-83CB-5149-8DC6-8636A53EACDB}" type="presParOf" srcId="{E6D703A6-12F5-6049-9FD2-CD72FCE3131F}" destId="{B88C0062-C9EA-B34F-8BEA-F4C4E7C6D840}" srcOrd="1" destOrd="0" presId="urn:microsoft.com/office/officeart/2005/8/layout/hierarchy3"/>
    <dgm:cxn modelId="{2ABF4D86-2C66-454F-8E62-C40E52CE8AD8}" type="presParOf" srcId="{E2721A3F-9984-F34D-A312-33C271B68F1D}" destId="{F0FB2014-59C6-D74D-9E0F-47B661A5A6C7}" srcOrd="1" destOrd="0" presId="urn:microsoft.com/office/officeart/2005/8/layout/hierarchy3"/>
    <dgm:cxn modelId="{9EF1E01F-4557-7C4F-9461-581757EEF795}" type="presParOf" srcId="{F0FB2014-59C6-D74D-9E0F-47B661A5A6C7}" destId="{B40905D9-007B-7F49-A28F-ADF273E51AF7}" srcOrd="0" destOrd="0" presId="urn:microsoft.com/office/officeart/2005/8/layout/hierarchy3"/>
    <dgm:cxn modelId="{954705CD-7871-7544-B4D9-F6E8714A1DBB}" type="presParOf" srcId="{F0FB2014-59C6-D74D-9E0F-47B661A5A6C7}" destId="{F8ACFCDA-931F-BE4D-86F7-F861C59B6F19}" srcOrd="1" destOrd="0" presId="urn:microsoft.com/office/officeart/2005/8/layout/hierarchy3"/>
    <dgm:cxn modelId="{CDB2440E-D656-1544-956E-6A3FEBA01695}" type="presParOf" srcId="{F0FB2014-59C6-D74D-9E0F-47B661A5A6C7}" destId="{38495710-B456-1A41-B5F9-5649126FCDFB}" srcOrd="2" destOrd="0" presId="urn:microsoft.com/office/officeart/2005/8/layout/hierarchy3"/>
    <dgm:cxn modelId="{631B3D93-074A-AA4F-B161-55A889F45C77}" type="presParOf" srcId="{F0FB2014-59C6-D74D-9E0F-47B661A5A6C7}" destId="{9CE59C87-1919-134D-B322-96E7BBBBFBBC}" srcOrd="3" destOrd="0" presId="urn:microsoft.com/office/officeart/2005/8/layout/hierarchy3"/>
    <dgm:cxn modelId="{E7C76BFD-92A1-C649-BE9D-ACACE09B1ABD}" type="presParOf" srcId="{E8854AE7-380A-E740-ACDD-9A39A4DF1BC8}" destId="{51DC19D8-4B3D-0D4A-9F1D-7B24D371F3D9}" srcOrd="1" destOrd="0" presId="urn:microsoft.com/office/officeart/2005/8/layout/hierarchy3"/>
    <dgm:cxn modelId="{D8FFB75E-8EA3-4D4D-B359-571853B6F60A}" type="presParOf" srcId="{51DC19D8-4B3D-0D4A-9F1D-7B24D371F3D9}" destId="{982707CD-46FA-1A47-A2D1-FD763D4CCF74}" srcOrd="0" destOrd="0" presId="urn:microsoft.com/office/officeart/2005/8/layout/hierarchy3"/>
    <dgm:cxn modelId="{8DF65A30-5E5D-4742-8310-24A66F9A5DDA}" type="presParOf" srcId="{982707CD-46FA-1A47-A2D1-FD763D4CCF74}" destId="{8F3D413B-48AA-6943-A6D3-7598B1CCECD3}" srcOrd="0" destOrd="0" presId="urn:microsoft.com/office/officeart/2005/8/layout/hierarchy3"/>
    <dgm:cxn modelId="{0276727A-BFD5-DA4A-B12A-8523DA73A957}" type="presParOf" srcId="{982707CD-46FA-1A47-A2D1-FD763D4CCF74}" destId="{CCDABC1F-2194-5A49-BFA3-3E83BAF04D17}" srcOrd="1" destOrd="0" presId="urn:microsoft.com/office/officeart/2005/8/layout/hierarchy3"/>
    <dgm:cxn modelId="{D77FDFAA-270A-D642-A493-AC8DB1D60528}" type="presParOf" srcId="{51DC19D8-4B3D-0D4A-9F1D-7B24D371F3D9}" destId="{CAE86FC4-05C1-584C-BBD3-DA3EB5325171}" srcOrd="1" destOrd="0" presId="urn:microsoft.com/office/officeart/2005/8/layout/hierarchy3"/>
    <dgm:cxn modelId="{CBFF38B0-BF93-564E-97B6-B86EFB9E91FE}" type="presParOf" srcId="{CAE86FC4-05C1-584C-BBD3-DA3EB5325171}" destId="{9594BBAB-6199-7D41-890C-090FE6C6B0F7}" srcOrd="0" destOrd="0" presId="urn:microsoft.com/office/officeart/2005/8/layout/hierarchy3"/>
    <dgm:cxn modelId="{AEC504CF-E357-474C-9E5B-C6EEB992A5DD}" type="presParOf" srcId="{CAE86FC4-05C1-584C-BBD3-DA3EB5325171}" destId="{15F4E78F-843D-1E45-9963-153840219AC3}" srcOrd="1" destOrd="0" presId="urn:microsoft.com/office/officeart/2005/8/layout/hierarchy3"/>
    <dgm:cxn modelId="{46A4CCEC-324D-7B48-8FEC-C792B49A7E52}" type="presParOf" srcId="{CAE86FC4-05C1-584C-BBD3-DA3EB5325171}" destId="{B28FE516-90C7-5945-BF7B-A264BCB48BF9}" srcOrd="2" destOrd="0" presId="urn:microsoft.com/office/officeart/2005/8/layout/hierarchy3"/>
    <dgm:cxn modelId="{C86D967E-29E5-F44E-A490-D0486AB4D7E6}" type="presParOf" srcId="{CAE86FC4-05C1-584C-BBD3-DA3EB5325171}" destId="{50D9EABD-3D54-C940-B3D3-C2314E54C3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569F8C-0E20-1040-BDCE-52C9B9E67B5B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67D16DF-B10D-9E44-9132-2B927DA20DD7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 err="1"/>
            <a:t>Overview</a:t>
          </a:r>
          <a:endParaRPr lang="it-IT" dirty="0"/>
        </a:p>
      </dgm:t>
    </dgm:pt>
    <dgm:pt modelId="{A1F6B3A0-CD30-0B48-BCC0-EF60D3E4493D}" type="parTrans" cxnId="{481BED64-ED61-0040-B9E2-F7F3BB6744DF}">
      <dgm:prSet/>
      <dgm:spPr/>
      <dgm:t>
        <a:bodyPr/>
        <a:lstStyle/>
        <a:p>
          <a:endParaRPr lang="it-IT"/>
        </a:p>
      </dgm:t>
    </dgm:pt>
    <dgm:pt modelId="{38B05706-3339-D348-B0C2-246E71548764}" type="sibTrans" cxnId="{481BED64-ED61-0040-B9E2-F7F3BB6744DF}">
      <dgm:prSet/>
      <dgm:spPr/>
      <dgm:t>
        <a:bodyPr/>
        <a:lstStyle/>
        <a:p>
          <a:endParaRPr lang="it-IT"/>
        </a:p>
      </dgm:t>
    </dgm:pt>
    <dgm:pt modelId="{656ED969-A232-BD42-96C1-3EA594D544FC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/>
            <a:t>“</a:t>
          </a:r>
          <a:r>
            <a:rPr lang="it-IT" dirty="0" err="1"/>
            <a:t>Parliamentarian</a:t>
          </a:r>
          <a:r>
            <a:rPr lang="it-IT" dirty="0"/>
            <a:t>” </a:t>
          </a:r>
          <a:r>
            <a:rPr lang="it-IT" dirty="0" err="1"/>
            <a:t>Features</a:t>
          </a:r>
          <a:endParaRPr lang="it-IT" dirty="0"/>
        </a:p>
      </dgm:t>
    </dgm:pt>
    <dgm:pt modelId="{6EE909ED-D5EC-9A4C-9E1E-8223A0E61575}" type="parTrans" cxnId="{802C875D-6F6A-BE40-96A5-731AC293452B}">
      <dgm:prSet/>
      <dgm:spPr/>
      <dgm:t>
        <a:bodyPr/>
        <a:lstStyle/>
        <a:p>
          <a:endParaRPr lang="it-IT"/>
        </a:p>
      </dgm:t>
    </dgm:pt>
    <dgm:pt modelId="{1711BEE8-9EB3-EE44-A6F7-98BCC58F2433}" type="sibTrans" cxnId="{802C875D-6F6A-BE40-96A5-731AC293452B}">
      <dgm:prSet/>
      <dgm:spPr/>
      <dgm:t>
        <a:bodyPr/>
        <a:lstStyle/>
        <a:p>
          <a:endParaRPr lang="it-IT"/>
        </a:p>
      </dgm:t>
    </dgm:pt>
    <dgm:pt modelId="{A3D141A1-FC05-044F-B7E5-317F55F7A180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err="1">
              <a:solidFill>
                <a:schemeClr val="bg1"/>
              </a:solidFill>
            </a:rPr>
            <a:t>Presidential</a:t>
          </a:r>
          <a:r>
            <a:rPr lang="it-IT" dirty="0">
              <a:solidFill>
                <a:schemeClr val="bg1"/>
              </a:solidFill>
            </a:rPr>
            <a:t> </a:t>
          </a:r>
          <a:r>
            <a:rPr lang="it-IT" dirty="0" err="1">
              <a:solidFill>
                <a:schemeClr val="bg1"/>
              </a:solidFill>
            </a:rPr>
            <a:t>Features</a:t>
          </a:r>
          <a:r>
            <a:rPr lang="it-IT" dirty="0">
              <a:solidFill>
                <a:schemeClr val="bg1"/>
              </a:solidFill>
            </a:rPr>
            <a:t> (</a:t>
          </a:r>
          <a:r>
            <a:rPr lang="it-IT" dirty="0" err="1">
              <a:solidFill>
                <a:schemeClr val="bg1"/>
              </a:solidFill>
            </a:rPr>
            <a:t>After</a:t>
          </a:r>
          <a:r>
            <a:rPr lang="it-IT" dirty="0">
              <a:solidFill>
                <a:schemeClr val="bg1"/>
              </a:solidFill>
            </a:rPr>
            <a:t> 2000 – 2008 </a:t>
          </a:r>
          <a:r>
            <a:rPr lang="it-IT" dirty="0" err="1">
              <a:solidFill>
                <a:schemeClr val="bg1"/>
              </a:solidFill>
            </a:rPr>
            <a:t>Reform</a:t>
          </a:r>
          <a:r>
            <a:rPr lang="it-IT" dirty="0">
              <a:solidFill>
                <a:schemeClr val="bg1"/>
              </a:solidFill>
            </a:rPr>
            <a:t>)</a:t>
          </a:r>
        </a:p>
      </dgm:t>
    </dgm:pt>
    <dgm:pt modelId="{CFE54007-6ACB-284A-AC11-B54CE6342E26}" type="parTrans" cxnId="{C511D0D3-8126-1146-B731-CAC6EDCFE79C}">
      <dgm:prSet/>
      <dgm:spPr/>
      <dgm:t>
        <a:bodyPr/>
        <a:lstStyle/>
        <a:p>
          <a:endParaRPr lang="it-IT"/>
        </a:p>
      </dgm:t>
    </dgm:pt>
    <dgm:pt modelId="{2F4A0D35-4127-DA4C-83F0-540116F96074}" type="sibTrans" cxnId="{C511D0D3-8126-1146-B731-CAC6EDCFE79C}">
      <dgm:prSet/>
      <dgm:spPr/>
      <dgm:t>
        <a:bodyPr/>
        <a:lstStyle/>
        <a:p>
          <a:endParaRPr lang="it-IT"/>
        </a:p>
      </dgm:t>
    </dgm:pt>
    <dgm:pt modelId="{2466D47A-2319-4A40-92C2-1DF34277C638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err="1"/>
            <a:t>Flexibility</a:t>
          </a:r>
          <a:r>
            <a:rPr lang="it-IT" dirty="0"/>
            <a:t> and Balance – </a:t>
          </a:r>
          <a:r>
            <a:rPr lang="it-IT" dirty="0" err="1"/>
            <a:t>Political</a:t>
          </a:r>
          <a:r>
            <a:rPr lang="it-IT" dirty="0"/>
            <a:t> System</a:t>
          </a:r>
        </a:p>
      </dgm:t>
    </dgm:pt>
    <dgm:pt modelId="{028E4C73-C44C-9C47-B255-0CA00B16501C}" type="parTrans" cxnId="{CDD2F785-6E72-9342-B5AB-85D71F43F990}">
      <dgm:prSet/>
      <dgm:spPr/>
      <dgm:t>
        <a:bodyPr/>
        <a:lstStyle/>
        <a:p>
          <a:endParaRPr lang="it-IT"/>
        </a:p>
      </dgm:t>
    </dgm:pt>
    <dgm:pt modelId="{DF1AD6B0-E963-4649-B0F2-C6D5762B420B}" type="sibTrans" cxnId="{CDD2F785-6E72-9342-B5AB-85D71F43F990}">
      <dgm:prSet/>
      <dgm:spPr/>
      <dgm:t>
        <a:bodyPr/>
        <a:lstStyle/>
        <a:p>
          <a:pPr rtl="0"/>
          <a:endParaRPr lang="it-IT"/>
        </a:p>
      </dgm:t>
    </dgm:pt>
    <dgm:pt modelId="{63AA667F-319A-D248-A8B4-45D32A259281}" type="pres">
      <dgm:prSet presAssocID="{75569F8C-0E20-1040-BDCE-52C9B9E67B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52E71B-13B4-0542-9E75-2F5AC0DCF2BB}" type="pres">
      <dgm:prSet presAssocID="{B67D16DF-B10D-9E44-9132-2B927DA20DD7}" presName="root1" presStyleCnt="0"/>
      <dgm:spPr/>
    </dgm:pt>
    <dgm:pt modelId="{DB3F299E-801B-014E-9CD9-13E51DFCD0FA}" type="pres">
      <dgm:prSet presAssocID="{B67D16DF-B10D-9E44-9132-2B927DA20DD7}" presName="LevelOneTextNode" presStyleLbl="node0" presStyleIdx="0" presStyleCnt="1">
        <dgm:presLayoutVars>
          <dgm:chPref val="3"/>
        </dgm:presLayoutVars>
      </dgm:prSet>
      <dgm:spPr/>
    </dgm:pt>
    <dgm:pt modelId="{4B21A934-3615-C24B-9761-8FD7D225F9DA}" type="pres">
      <dgm:prSet presAssocID="{B67D16DF-B10D-9E44-9132-2B927DA20DD7}" presName="level2hierChild" presStyleCnt="0"/>
      <dgm:spPr/>
    </dgm:pt>
    <dgm:pt modelId="{F2408D5C-EF11-1C48-99C2-184E039E3168}" type="pres">
      <dgm:prSet presAssocID="{6EE909ED-D5EC-9A4C-9E1E-8223A0E61575}" presName="conn2-1" presStyleLbl="parChTrans1D2" presStyleIdx="0" presStyleCnt="3"/>
      <dgm:spPr/>
    </dgm:pt>
    <dgm:pt modelId="{D5BA44A0-6DEA-E947-ACA0-58D36A347AE1}" type="pres">
      <dgm:prSet presAssocID="{6EE909ED-D5EC-9A4C-9E1E-8223A0E61575}" presName="connTx" presStyleLbl="parChTrans1D2" presStyleIdx="0" presStyleCnt="3"/>
      <dgm:spPr/>
    </dgm:pt>
    <dgm:pt modelId="{6AE87041-A464-304A-9A5C-F6B4A59658B9}" type="pres">
      <dgm:prSet presAssocID="{656ED969-A232-BD42-96C1-3EA594D544FC}" presName="root2" presStyleCnt="0"/>
      <dgm:spPr/>
    </dgm:pt>
    <dgm:pt modelId="{A3A1D589-72BE-634D-9773-236B35FC116E}" type="pres">
      <dgm:prSet presAssocID="{656ED969-A232-BD42-96C1-3EA594D544FC}" presName="LevelTwoTextNode" presStyleLbl="node2" presStyleIdx="0" presStyleCnt="3">
        <dgm:presLayoutVars>
          <dgm:chPref val="3"/>
        </dgm:presLayoutVars>
      </dgm:prSet>
      <dgm:spPr/>
    </dgm:pt>
    <dgm:pt modelId="{DEB36A49-4EE5-264E-AF7D-82D28686315D}" type="pres">
      <dgm:prSet presAssocID="{656ED969-A232-BD42-96C1-3EA594D544FC}" presName="level3hierChild" presStyleCnt="0"/>
      <dgm:spPr/>
    </dgm:pt>
    <dgm:pt modelId="{4C3978CA-69DC-9F41-BD44-AF4F0FD8C8E0}" type="pres">
      <dgm:prSet presAssocID="{CFE54007-6ACB-284A-AC11-B54CE6342E26}" presName="conn2-1" presStyleLbl="parChTrans1D2" presStyleIdx="1" presStyleCnt="3"/>
      <dgm:spPr/>
    </dgm:pt>
    <dgm:pt modelId="{D30FBF0D-2B70-1248-98FD-0072AD15A0F4}" type="pres">
      <dgm:prSet presAssocID="{CFE54007-6ACB-284A-AC11-B54CE6342E26}" presName="connTx" presStyleLbl="parChTrans1D2" presStyleIdx="1" presStyleCnt="3"/>
      <dgm:spPr/>
    </dgm:pt>
    <dgm:pt modelId="{9A811706-1FE1-7C46-AC1B-FA38768715D6}" type="pres">
      <dgm:prSet presAssocID="{A3D141A1-FC05-044F-B7E5-317F55F7A180}" presName="root2" presStyleCnt="0"/>
      <dgm:spPr/>
    </dgm:pt>
    <dgm:pt modelId="{B8239FFD-5C74-9D4D-AFAF-1C9C97C3BCD9}" type="pres">
      <dgm:prSet presAssocID="{A3D141A1-FC05-044F-B7E5-317F55F7A180}" presName="LevelTwoTextNode" presStyleLbl="node2" presStyleIdx="1" presStyleCnt="3">
        <dgm:presLayoutVars>
          <dgm:chPref val="3"/>
        </dgm:presLayoutVars>
      </dgm:prSet>
      <dgm:spPr/>
    </dgm:pt>
    <dgm:pt modelId="{844D0144-833D-FA43-909B-0B4D407FD382}" type="pres">
      <dgm:prSet presAssocID="{A3D141A1-FC05-044F-B7E5-317F55F7A180}" presName="level3hierChild" presStyleCnt="0"/>
      <dgm:spPr/>
    </dgm:pt>
    <dgm:pt modelId="{EE5B7684-85A4-CB42-A1C3-0FAB36B21F7C}" type="pres">
      <dgm:prSet presAssocID="{028E4C73-C44C-9C47-B255-0CA00B16501C}" presName="conn2-1" presStyleLbl="parChTrans1D2" presStyleIdx="2" presStyleCnt="3"/>
      <dgm:spPr/>
    </dgm:pt>
    <dgm:pt modelId="{430F82B2-DD8E-BD43-A892-6E9FE46156B1}" type="pres">
      <dgm:prSet presAssocID="{028E4C73-C44C-9C47-B255-0CA00B16501C}" presName="connTx" presStyleLbl="parChTrans1D2" presStyleIdx="2" presStyleCnt="3"/>
      <dgm:spPr/>
    </dgm:pt>
    <dgm:pt modelId="{02BF8FE3-A0F4-1F43-9057-C034589CB5A4}" type="pres">
      <dgm:prSet presAssocID="{2466D47A-2319-4A40-92C2-1DF34277C638}" presName="root2" presStyleCnt="0"/>
      <dgm:spPr/>
    </dgm:pt>
    <dgm:pt modelId="{0D5FE3E6-DD26-F740-A21F-DF61D4753CBC}" type="pres">
      <dgm:prSet presAssocID="{2466D47A-2319-4A40-92C2-1DF34277C638}" presName="LevelTwoTextNode" presStyleLbl="node2" presStyleIdx="2" presStyleCnt="3">
        <dgm:presLayoutVars>
          <dgm:chPref val="3"/>
        </dgm:presLayoutVars>
      </dgm:prSet>
      <dgm:spPr/>
    </dgm:pt>
    <dgm:pt modelId="{FADE8997-71D1-DE43-B8C0-E3C0E7459AAA}" type="pres">
      <dgm:prSet presAssocID="{2466D47A-2319-4A40-92C2-1DF34277C638}" presName="level3hierChild" presStyleCnt="0"/>
      <dgm:spPr/>
    </dgm:pt>
  </dgm:ptLst>
  <dgm:cxnLst>
    <dgm:cxn modelId="{9BF01439-E630-104C-80D6-F5823F1FF4A5}" type="presOf" srcId="{6EE909ED-D5EC-9A4C-9E1E-8223A0E61575}" destId="{D5BA44A0-6DEA-E947-ACA0-58D36A347AE1}" srcOrd="1" destOrd="0" presId="urn:microsoft.com/office/officeart/2008/layout/HorizontalMultiLevelHierarchy"/>
    <dgm:cxn modelId="{8E560A3A-30D1-944A-81A7-0890857D86EB}" type="presOf" srcId="{028E4C73-C44C-9C47-B255-0CA00B16501C}" destId="{430F82B2-DD8E-BD43-A892-6E9FE46156B1}" srcOrd="1" destOrd="0" presId="urn:microsoft.com/office/officeart/2008/layout/HorizontalMultiLevelHierarchy"/>
    <dgm:cxn modelId="{9AF83E3E-7C3D-5643-ACA0-3AC0621CD592}" type="presOf" srcId="{A3D141A1-FC05-044F-B7E5-317F55F7A180}" destId="{B8239FFD-5C74-9D4D-AFAF-1C9C97C3BCD9}" srcOrd="0" destOrd="0" presId="urn:microsoft.com/office/officeart/2008/layout/HorizontalMultiLevelHierarchy"/>
    <dgm:cxn modelId="{7AA17045-60F6-1E4F-B8FA-0806EBFABADA}" type="presOf" srcId="{75569F8C-0E20-1040-BDCE-52C9B9E67B5B}" destId="{63AA667F-319A-D248-A8B4-45D32A259281}" srcOrd="0" destOrd="0" presId="urn:microsoft.com/office/officeart/2008/layout/HorizontalMultiLevelHierarchy"/>
    <dgm:cxn modelId="{24E6BD4B-907F-3A43-9183-73411107F7CE}" type="presOf" srcId="{B67D16DF-B10D-9E44-9132-2B927DA20DD7}" destId="{DB3F299E-801B-014E-9CD9-13E51DFCD0FA}" srcOrd="0" destOrd="0" presId="urn:microsoft.com/office/officeart/2008/layout/HorizontalMultiLevelHierarchy"/>
    <dgm:cxn modelId="{802C875D-6F6A-BE40-96A5-731AC293452B}" srcId="{B67D16DF-B10D-9E44-9132-2B927DA20DD7}" destId="{656ED969-A232-BD42-96C1-3EA594D544FC}" srcOrd="0" destOrd="0" parTransId="{6EE909ED-D5EC-9A4C-9E1E-8223A0E61575}" sibTransId="{1711BEE8-9EB3-EE44-A6F7-98BCC58F2433}"/>
    <dgm:cxn modelId="{E2656364-A8ED-9340-9546-F3F3240C50F6}" type="presOf" srcId="{6EE909ED-D5EC-9A4C-9E1E-8223A0E61575}" destId="{F2408D5C-EF11-1C48-99C2-184E039E3168}" srcOrd="0" destOrd="0" presId="urn:microsoft.com/office/officeart/2008/layout/HorizontalMultiLevelHierarchy"/>
    <dgm:cxn modelId="{481BED64-ED61-0040-B9E2-F7F3BB6744DF}" srcId="{75569F8C-0E20-1040-BDCE-52C9B9E67B5B}" destId="{B67D16DF-B10D-9E44-9132-2B927DA20DD7}" srcOrd="0" destOrd="0" parTransId="{A1F6B3A0-CD30-0B48-BCC0-EF60D3E4493D}" sibTransId="{38B05706-3339-D348-B0C2-246E71548764}"/>
    <dgm:cxn modelId="{41A84D74-71B0-5443-AD33-1F9C38772C99}" type="presOf" srcId="{2466D47A-2319-4A40-92C2-1DF34277C638}" destId="{0D5FE3E6-DD26-F740-A21F-DF61D4753CBC}" srcOrd="0" destOrd="0" presId="urn:microsoft.com/office/officeart/2008/layout/HorizontalMultiLevelHierarchy"/>
    <dgm:cxn modelId="{CDD2F785-6E72-9342-B5AB-85D71F43F990}" srcId="{B67D16DF-B10D-9E44-9132-2B927DA20DD7}" destId="{2466D47A-2319-4A40-92C2-1DF34277C638}" srcOrd="2" destOrd="0" parTransId="{028E4C73-C44C-9C47-B255-0CA00B16501C}" sibTransId="{DF1AD6B0-E963-4649-B0F2-C6D5762B420B}"/>
    <dgm:cxn modelId="{C48AA29B-401B-2441-9300-8CDBA8B97C5C}" type="presOf" srcId="{028E4C73-C44C-9C47-B255-0CA00B16501C}" destId="{EE5B7684-85A4-CB42-A1C3-0FAB36B21F7C}" srcOrd="0" destOrd="0" presId="urn:microsoft.com/office/officeart/2008/layout/HorizontalMultiLevelHierarchy"/>
    <dgm:cxn modelId="{FCA33F9C-EC87-EE41-A21D-9A45D1312C72}" type="presOf" srcId="{656ED969-A232-BD42-96C1-3EA594D544FC}" destId="{A3A1D589-72BE-634D-9773-236B35FC116E}" srcOrd="0" destOrd="0" presId="urn:microsoft.com/office/officeart/2008/layout/HorizontalMultiLevelHierarchy"/>
    <dgm:cxn modelId="{D894FDA5-4939-0A4F-9BDD-9B8E6BCA6374}" type="presOf" srcId="{CFE54007-6ACB-284A-AC11-B54CE6342E26}" destId="{D30FBF0D-2B70-1248-98FD-0072AD15A0F4}" srcOrd="1" destOrd="0" presId="urn:microsoft.com/office/officeart/2008/layout/HorizontalMultiLevelHierarchy"/>
    <dgm:cxn modelId="{C511D0D3-8126-1146-B731-CAC6EDCFE79C}" srcId="{B67D16DF-B10D-9E44-9132-2B927DA20DD7}" destId="{A3D141A1-FC05-044F-B7E5-317F55F7A180}" srcOrd="1" destOrd="0" parTransId="{CFE54007-6ACB-284A-AC11-B54CE6342E26}" sibTransId="{2F4A0D35-4127-DA4C-83F0-540116F96074}"/>
    <dgm:cxn modelId="{A6B084D8-B414-C349-B9E3-DE743225CB41}" type="presOf" srcId="{CFE54007-6ACB-284A-AC11-B54CE6342E26}" destId="{4C3978CA-69DC-9F41-BD44-AF4F0FD8C8E0}" srcOrd="0" destOrd="0" presId="urn:microsoft.com/office/officeart/2008/layout/HorizontalMultiLevelHierarchy"/>
    <dgm:cxn modelId="{E4DCD0BE-7030-8649-AC1D-1F19CA571D15}" type="presParOf" srcId="{63AA667F-319A-D248-A8B4-45D32A259281}" destId="{1152E71B-13B4-0542-9E75-2F5AC0DCF2BB}" srcOrd="0" destOrd="0" presId="urn:microsoft.com/office/officeart/2008/layout/HorizontalMultiLevelHierarchy"/>
    <dgm:cxn modelId="{64017573-E754-B549-AD2C-21E9C964F67D}" type="presParOf" srcId="{1152E71B-13B4-0542-9E75-2F5AC0DCF2BB}" destId="{DB3F299E-801B-014E-9CD9-13E51DFCD0FA}" srcOrd="0" destOrd="0" presId="urn:microsoft.com/office/officeart/2008/layout/HorizontalMultiLevelHierarchy"/>
    <dgm:cxn modelId="{C391C43E-D7CE-2845-AFEF-34281B526A9D}" type="presParOf" srcId="{1152E71B-13B4-0542-9E75-2F5AC0DCF2BB}" destId="{4B21A934-3615-C24B-9761-8FD7D225F9DA}" srcOrd="1" destOrd="0" presId="urn:microsoft.com/office/officeart/2008/layout/HorizontalMultiLevelHierarchy"/>
    <dgm:cxn modelId="{5763DA12-C917-6B4B-ABDE-D32AB0BBE026}" type="presParOf" srcId="{4B21A934-3615-C24B-9761-8FD7D225F9DA}" destId="{F2408D5C-EF11-1C48-99C2-184E039E3168}" srcOrd="0" destOrd="0" presId="urn:microsoft.com/office/officeart/2008/layout/HorizontalMultiLevelHierarchy"/>
    <dgm:cxn modelId="{6E3353C2-500E-1544-A2BC-6A72BAF74A58}" type="presParOf" srcId="{F2408D5C-EF11-1C48-99C2-184E039E3168}" destId="{D5BA44A0-6DEA-E947-ACA0-58D36A347AE1}" srcOrd="0" destOrd="0" presId="urn:microsoft.com/office/officeart/2008/layout/HorizontalMultiLevelHierarchy"/>
    <dgm:cxn modelId="{C1485986-4143-2E44-9780-417372C9F3E4}" type="presParOf" srcId="{4B21A934-3615-C24B-9761-8FD7D225F9DA}" destId="{6AE87041-A464-304A-9A5C-F6B4A59658B9}" srcOrd="1" destOrd="0" presId="urn:microsoft.com/office/officeart/2008/layout/HorizontalMultiLevelHierarchy"/>
    <dgm:cxn modelId="{D1DC9245-33BF-A44A-BDCB-E65897E4CAB6}" type="presParOf" srcId="{6AE87041-A464-304A-9A5C-F6B4A59658B9}" destId="{A3A1D589-72BE-634D-9773-236B35FC116E}" srcOrd="0" destOrd="0" presId="urn:microsoft.com/office/officeart/2008/layout/HorizontalMultiLevelHierarchy"/>
    <dgm:cxn modelId="{3E430B9F-A510-6247-B185-65B205AE834C}" type="presParOf" srcId="{6AE87041-A464-304A-9A5C-F6B4A59658B9}" destId="{DEB36A49-4EE5-264E-AF7D-82D28686315D}" srcOrd="1" destOrd="0" presId="urn:microsoft.com/office/officeart/2008/layout/HorizontalMultiLevelHierarchy"/>
    <dgm:cxn modelId="{7EAD8844-B174-2F4F-AC9C-FA272576BF6B}" type="presParOf" srcId="{4B21A934-3615-C24B-9761-8FD7D225F9DA}" destId="{4C3978CA-69DC-9F41-BD44-AF4F0FD8C8E0}" srcOrd="2" destOrd="0" presId="urn:microsoft.com/office/officeart/2008/layout/HorizontalMultiLevelHierarchy"/>
    <dgm:cxn modelId="{31C2D126-13F3-F14B-A915-FF3649773F41}" type="presParOf" srcId="{4C3978CA-69DC-9F41-BD44-AF4F0FD8C8E0}" destId="{D30FBF0D-2B70-1248-98FD-0072AD15A0F4}" srcOrd="0" destOrd="0" presId="urn:microsoft.com/office/officeart/2008/layout/HorizontalMultiLevelHierarchy"/>
    <dgm:cxn modelId="{003721DC-A5D3-8C49-9537-870C0086B47C}" type="presParOf" srcId="{4B21A934-3615-C24B-9761-8FD7D225F9DA}" destId="{9A811706-1FE1-7C46-AC1B-FA38768715D6}" srcOrd="3" destOrd="0" presId="urn:microsoft.com/office/officeart/2008/layout/HorizontalMultiLevelHierarchy"/>
    <dgm:cxn modelId="{53A3E11B-BFC1-1A43-AAED-E2D5BAA38D6A}" type="presParOf" srcId="{9A811706-1FE1-7C46-AC1B-FA38768715D6}" destId="{B8239FFD-5C74-9D4D-AFAF-1C9C97C3BCD9}" srcOrd="0" destOrd="0" presId="urn:microsoft.com/office/officeart/2008/layout/HorizontalMultiLevelHierarchy"/>
    <dgm:cxn modelId="{3655F4BB-558D-294C-ACDC-D6FCFCA23F74}" type="presParOf" srcId="{9A811706-1FE1-7C46-AC1B-FA38768715D6}" destId="{844D0144-833D-FA43-909B-0B4D407FD382}" srcOrd="1" destOrd="0" presId="urn:microsoft.com/office/officeart/2008/layout/HorizontalMultiLevelHierarchy"/>
    <dgm:cxn modelId="{22C55D6E-F3C8-A548-AD69-BA3DBF2C12AE}" type="presParOf" srcId="{4B21A934-3615-C24B-9761-8FD7D225F9DA}" destId="{EE5B7684-85A4-CB42-A1C3-0FAB36B21F7C}" srcOrd="4" destOrd="0" presId="urn:microsoft.com/office/officeart/2008/layout/HorizontalMultiLevelHierarchy"/>
    <dgm:cxn modelId="{28DC1A54-4B1D-AA4E-9A43-E74C36025DBF}" type="presParOf" srcId="{EE5B7684-85A4-CB42-A1C3-0FAB36B21F7C}" destId="{430F82B2-DD8E-BD43-A892-6E9FE46156B1}" srcOrd="0" destOrd="0" presId="urn:microsoft.com/office/officeart/2008/layout/HorizontalMultiLevelHierarchy"/>
    <dgm:cxn modelId="{8901BE3B-0E01-E64A-9F20-5B41E0C721F4}" type="presParOf" srcId="{4B21A934-3615-C24B-9761-8FD7D225F9DA}" destId="{02BF8FE3-A0F4-1F43-9057-C034589CB5A4}" srcOrd="5" destOrd="0" presId="urn:microsoft.com/office/officeart/2008/layout/HorizontalMultiLevelHierarchy"/>
    <dgm:cxn modelId="{2EE39355-6926-6842-8AF7-226E4C6C0A36}" type="presParOf" srcId="{02BF8FE3-A0F4-1F43-9057-C034589CB5A4}" destId="{0D5FE3E6-DD26-F740-A21F-DF61D4753CBC}" srcOrd="0" destOrd="0" presId="urn:microsoft.com/office/officeart/2008/layout/HorizontalMultiLevelHierarchy"/>
    <dgm:cxn modelId="{8BA02656-CAFC-DA46-BBBD-A5AE5B53C2DD}" type="presParOf" srcId="{02BF8FE3-A0F4-1F43-9057-C034589CB5A4}" destId="{FADE8997-71D1-DE43-B8C0-E3C0E7459AA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D5609-EB5A-4F49-80AD-68BAF144B0BE}">
      <dsp:nvSpPr>
        <dsp:cNvPr id="0" name=""/>
        <dsp:cNvSpPr/>
      </dsp:nvSpPr>
      <dsp:spPr>
        <a:xfrm>
          <a:off x="0" y="0"/>
          <a:ext cx="5519651" cy="5519651"/>
        </a:xfrm>
        <a:prstGeom prst="pie">
          <a:avLst>
            <a:gd name="adj1" fmla="val 5400000"/>
            <a:gd name="adj2" fmla="val 16200000"/>
          </a:avLst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28CEBF-C01F-9C45-B069-E51053AFDB1E}">
      <dsp:nvSpPr>
        <dsp:cNvPr id="0" name=""/>
        <dsp:cNvSpPr/>
      </dsp:nvSpPr>
      <dsp:spPr>
        <a:xfrm>
          <a:off x="2759825" y="0"/>
          <a:ext cx="8775470" cy="5519651"/>
        </a:xfrm>
        <a:prstGeom prst="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 err="1">
              <a:solidFill>
                <a:schemeClr val="bg1"/>
              </a:solidFill>
            </a:rPr>
            <a:t>Political</a:t>
          </a:r>
          <a:r>
            <a:rPr lang="it-IT" sz="4600" kern="1200" dirty="0">
              <a:solidFill>
                <a:schemeClr val="bg1"/>
              </a:solidFill>
            </a:rPr>
            <a:t> </a:t>
          </a:r>
          <a:r>
            <a:rPr lang="it-IT" sz="4600" kern="1200" dirty="0" err="1">
              <a:solidFill>
                <a:schemeClr val="bg1"/>
              </a:solidFill>
            </a:rPr>
            <a:t>Direction</a:t>
          </a:r>
          <a:endParaRPr lang="it-IT" sz="4600" kern="1200" dirty="0">
            <a:solidFill>
              <a:schemeClr val="bg1"/>
            </a:solidFill>
          </a:endParaRPr>
        </a:p>
      </dsp:txBody>
      <dsp:txXfrm>
        <a:off x="2759825" y="0"/>
        <a:ext cx="4387735" cy="1655898"/>
      </dsp:txXfrm>
    </dsp:sp>
    <dsp:sp modelId="{3AB583F7-9024-FD40-B5EB-0D93BE861609}">
      <dsp:nvSpPr>
        <dsp:cNvPr id="0" name=""/>
        <dsp:cNvSpPr/>
      </dsp:nvSpPr>
      <dsp:spPr>
        <a:xfrm>
          <a:off x="965940" y="1655898"/>
          <a:ext cx="3587769" cy="3587769"/>
        </a:xfrm>
        <a:prstGeom prst="pie">
          <a:avLst>
            <a:gd name="adj1" fmla="val 5400000"/>
            <a:gd name="adj2" fmla="val 1620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638F51-DD9C-7741-950D-E978D2BD5078}">
      <dsp:nvSpPr>
        <dsp:cNvPr id="0" name=""/>
        <dsp:cNvSpPr/>
      </dsp:nvSpPr>
      <dsp:spPr>
        <a:xfrm>
          <a:off x="2759825" y="1655898"/>
          <a:ext cx="8775470" cy="3587769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ln w="6350" cap="flat" cmpd="sng" algn="ctr">
          <a:solidFill>
            <a:schemeClr val="accent1">
              <a:shade val="50000"/>
              <a:hueOff val="118348"/>
              <a:satOff val="-9488"/>
              <a:lumOff val="291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 err="1">
              <a:solidFill>
                <a:schemeClr val="bg1"/>
              </a:solidFill>
            </a:rPr>
            <a:t>Separation</a:t>
          </a:r>
          <a:r>
            <a:rPr lang="it-IT" sz="4600" kern="1200" dirty="0">
              <a:solidFill>
                <a:schemeClr val="bg1"/>
              </a:solidFill>
            </a:rPr>
            <a:t> of </a:t>
          </a:r>
          <a:r>
            <a:rPr lang="it-IT" sz="4600" kern="1200" dirty="0" err="1">
              <a:solidFill>
                <a:schemeClr val="bg1"/>
              </a:solidFill>
            </a:rPr>
            <a:t>Powers</a:t>
          </a:r>
          <a:endParaRPr lang="it-IT" sz="4600" kern="1200" dirty="0">
            <a:solidFill>
              <a:schemeClr val="bg1"/>
            </a:solidFill>
          </a:endParaRPr>
        </a:p>
      </dsp:txBody>
      <dsp:txXfrm>
        <a:off x="2759825" y="1655898"/>
        <a:ext cx="4387735" cy="1655893"/>
      </dsp:txXfrm>
    </dsp:sp>
    <dsp:sp modelId="{E1A7557B-535B-C54F-AD4D-1A5A207245EB}">
      <dsp:nvSpPr>
        <dsp:cNvPr id="0" name=""/>
        <dsp:cNvSpPr/>
      </dsp:nvSpPr>
      <dsp:spPr>
        <a:xfrm>
          <a:off x="1931878" y="3311792"/>
          <a:ext cx="1655893" cy="1655893"/>
        </a:xfrm>
        <a:prstGeom prst="pie">
          <a:avLst>
            <a:gd name="adj1" fmla="val 5400000"/>
            <a:gd name="adj2" fmla="val 16200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F0208E-B6BB-2040-8171-27217D3845FC}">
      <dsp:nvSpPr>
        <dsp:cNvPr id="0" name=""/>
        <dsp:cNvSpPr/>
      </dsp:nvSpPr>
      <dsp:spPr>
        <a:xfrm>
          <a:off x="2759825" y="3311792"/>
          <a:ext cx="8775470" cy="165589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ln w="6350" cap="flat" cmpd="sng" algn="ctr">
          <a:solidFill>
            <a:schemeClr val="accent1">
              <a:shade val="50000"/>
              <a:hueOff val="118348"/>
              <a:satOff val="-9488"/>
              <a:lumOff val="291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>
              <a:solidFill>
                <a:schemeClr val="bg1"/>
              </a:solidFill>
            </a:rPr>
            <a:t>Direct </a:t>
          </a:r>
          <a:r>
            <a:rPr lang="it-IT" sz="4600" kern="1200" dirty="0" err="1">
              <a:solidFill>
                <a:schemeClr val="bg1"/>
              </a:solidFill>
            </a:rPr>
            <a:t>Election</a:t>
          </a:r>
          <a:endParaRPr lang="it-IT" sz="4600" kern="1200" dirty="0">
            <a:solidFill>
              <a:schemeClr val="bg1"/>
            </a:solidFill>
          </a:endParaRPr>
        </a:p>
      </dsp:txBody>
      <dsp:txXfrm>
        <a:off x="2759825" y="3311792"/>
        <a:ext cx="4387735" cy="1655893"/>
      </dsp:txXfrm>
    </dsp:sp>
    <dsp:sp modelId="{CD1D6308-208A-3D46-9235-742D922D338A}">
      <dsp:nvSpPr>
        <dsp:cNvPr id="0" name=""/>
        <dsp:cNvSpPr/>
      </dsp:nvSpPr>
      <dsp:spPr>
        <a:xfrm>
          <a:off x="7147560" y="0"/>
          <a:ext cx="4387735" cy="16558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b="1" u="none" kern="1200" dirty="0" err="1"/>
            <a:t>President</a:t>
          </a:r>
          <a:endParaRPr lang="it-IT" sz="1900" b="1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b="1" u="none" kern="1200" dirty="0" err="1"/>
            <a:t>Confidence</a:t>
          </a:r>
          <a:endParaRPr lang="it-IT" sz="1900" b="1" u="none" kern="1200" dirty="0"/>
        </a:p>
      </dsp:txBody>
      <dsp:txXfrm>
        <a:off x="7147560" y="0"/>
        <a:ext cx="4387735" cy="1655898"/>
      </dsp:txXfrm>
    </dsp:sp>
    <dsp:sp modelId="{977B7E6C-99B8-D644-BAE8-9D2A3DB555CF}">
      <dsp:nvSpPr>
        <dsp:cNvPr id="0" name=""/>
        <dsp:cNvSpPr/>
      </dsp:nvSpPr>
      <dsp:spPr>
        <a:xfrm>
          <a:off x="7147560" y="1655898"/>
          <a:ext cx="4387735" cy="165589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 err="1"/>
            <a:t>Dualistic</a:t>
          </a:r>
          <a:r>
            <a:rPr lang="it-IT" sz="1900" kern="1200" dirty="0"/>
            <a:t> Executive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 err="1"/>
            <a:t>Cooperation</a:t>
          </a:r>
          <a:r>
            <a:rPr lang="it-IT" sz="1900" kern="1200" dirty="0"/>
            <a:t> </a:t>
          </a:r>
          <a:r>
            <a:rPr lang="it-IT" sz="1900" kern="1200" dirty="0" err="1"/>
            <a:t>between</a:t>
          </a:r>
          <a:r>
            <a:rPr lang="it-IT" sz="1900" kern="1200" dirty="0"/>
            <a:t> Legislative and Cabinet: </a:t>
          </a:r>
          <a:r>
            <a:rPr lang="it-IT" sz="1900" kern="1200" dirty="0" err="1"/>
            <a:t>Confidence</a:t>
          </a:r>
          <a:r>
            <a:rPr lang="it-IT" sz="1900" kern="1200" dirty="0"/>
            <a:t>, </a:t>
          </a:r>
          <a:r>
            <a:rPr lang="it-IT" sz="1900" kern="1200" dirty="0" err="1"/>
            <a:t>Dissolution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b="1" kern="1200" dirty="0"/>
            <a:t> </a:t>
          </a:r>
          <a:r>
            <a:rPr lang="it-IT" sz="1900" b="1" kern="1200" dirty="0" err="1"/>
            <a:t>Countersignature</a:t>
          </a:r>
          <a:endParaRPr lang="it-IT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 err="1"/>
            <a:t>Judiciary</a:t>
          </a:r>
          <a:endParaRPr lang="it-IT" sz="1900" kern="1200" dirty="0"/>
        </a:p>
      </dsp:txBody>
      <dsp:txXfrm>
        <a:off x="7147560" y="1655898"/>
        <a:ext cx="4387735" cy="1655893"/>
      </dsp:txXfrm>
    </dsp:sp>
    <dsp:sp modelId="{513BC1CF-A9A6-9347-8E6E-D9FE4427F171}">
      <dsp:nvSpPr>
        <dsp:cNvPr id="0" name=""/>
        <dsp:cNvSpPr/>
      </dsp:nvSpPr>
      <dsp:spPr>
        <a:xfrm>
          <a:off x="7147560" y="3311792"/>
          <a:ext cx="4387735" cy="165589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Head of State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b="1" u="sng" kern="1200" dirty="0" err="1"/>
            <a:t>Parliament</a:t>
          </a:r>
          <a:endParaRPr lang="it-IT" sz="1900" b="1" u="sng" kern="1200" dirty="0"/>
        </a:p>
      </dsp:txBody>
      <dsp:txXfrm>
        <a:off x="7147560" y="3311792"/>
        <a:ext cx="4387735" cy="1655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41284-A9F2-E243-9E43-38DCD4ECE28F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211B2-BF16-4444-8861-FB91AC308FD4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/>
            <a:t>President</a:t>
          </a:r>
          <a:endParaRPr lang="it-IT" sz="3200" kern="1200" dirty="0"/>
        </a:p>
      </dsp:txBody>
      <dsp:txXfrm>
        <a:off x="752110" y="541866"/>
        <a:ext cx="7301111" cy="1083733"/>
      </dsp:txXfrm>
    </dsp:sp>
    <dsp:sp modelId="{B2F02405-BCE2-7D41-B91D-0726CBF4093D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rgbClr val="00206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BCF65-21EA-054F-ADAF-185332D624A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/>
            <a:t>Parliament</a:t>
          </a:r>
          <a:r>
            <a:rPr lang="it-IT" sz="3200" kern="1200" dirty="0"/>
            <a:t> (National Assembly – </a:t>
          </a:r>
          <a:r>
            <a:rPr lang="it-IT" sz="3200" kern="1200" dirty="0" err="1"/>
            <a:t>Senate</a:t>
          </a:r>
          <a:r>
            <a:rPr lang="it-IT" sz="3200" kern="1200" dirty="0"/>
            <a:t>)</a:t>
          </a:r>
        </a:p>
      </dsp:txBody>
      <dsp:txXfrm>
        <a:off x="1146048" y="2167466"/>
        <a:ext cx="6907174" cy="1083733"/>
      </dsp:txXfrm>
    </dsp:sp>
    <dsp:sp modelId="{0C8C2826-4AB4-BB49-986A-A12DD16C4EE5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E077C-7042-824A-93CA-4A1AAC735D5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PM and Cabinet</a:t>
          </a:r>
        </a:p>
      </dsp:txBody>
      <dsp:txXfrm>
        <a:off x="752110" y="3793066"/>
        <a:ext cx="7301111" cy="1083733"/>
      </dsp:txXfrm>
    </dsp:sp>
    <dsp:sp modelId="{6077E982-30C4-C743-B379-1613A7D16E59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rgbClr val="C0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13A6C-2B88-6F4E-A326-C0F01E374973}">
      <dsp:nvSpPr>
        <dsp:cNvPr id="0" name=""/>
        <dsp:cNvSpPr/>
      </dsp:nvSpPr>
      <dsp:spPr>
        <a:xfrm rot="5400000">
          <a:off x="-279512" y="280306"/>
          <a:ext cx="1863417" cy="13043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 dirty="0"/>
        </a:p>
      </dsp:txBody>
      <dsp:txXfrm rot="-5400000">
        <a:off x="1" y="652989"/>
        <a:ext cx="1304392" cy="559025"/>
      </dsp:txXfrm>
    </dsp:sp>
    <dsp:sp modelId="{B77F8D9A-8FBF-7045-93C2-BA5434147829}">
      <dsp:nvSpPr>
        <dsp:cNvPr id="0" name=""/>
        <dsp:cNvSpPr/>
      </dsp:nvSpPr>
      <dsp:spPr>
        <a:xfrm rot="5400000">
          <a:off x="4591370" y="-3269457"/>
          <a:ext cx="1211221" cy="7785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Direct </a:t>
          </a:r>
          <a:r>
            <a:rPr lang="it-IT" sz="1700" kern="1200" dirty="0" err="1"/>
            <a:t>Election</a:t>
          </a:r>
          <a:r>
            <a:rPr lang="it-IT" sz="1700" kern="1200" dirty="0"/>
            <a:t> (</a:t>
          </a:r>
          <a:r>
            <a:rPr lang="it-IT" sz="1700" kern="1200" dirty="0" err="1"/>
            <a:t>since</a:t>
          </a:r>
          <a:r>
            <a:rPr lang="it-IT" sz="1700" kern="1200" dirty="0"/>
            <a:t> 1962)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7 </a:t>
          </a:r>
          <a:r>
            <a:rPr lang="it-IT" sz="1700" kern="1200" dirty="0" err="1"/>
            <a:t>Years</a:t>
          </a:r>
          <a:r>
            <a:rPr lang="it-IT" sz="1700" kern="1200" dirty="0"/>
            <a:t> </a:t>
          </a:r>
          <a:r>
            <a:rPr lang="it-IT" sz="1700" kern="1200" dirty="0" err="1"/>
            <a:t>Term</a:t>
          </a:r>
          <a:r>
            <a:rPr lang="it-IT" sz="1700" kern="1200" dirty="0"/>
            <a:t> (5 </a:t>
          </a:r>
          <a:r>
            <a:rPr lang="it-IT" sz="1700" kern="1200" dirty="0" err="1"/>
            <a:t>Years</a:t>
          </a:r>
          <a:r>
            <a:rPr lang="it-IT" sz="1700" kern="1200" dirty="0"/>
            <a:t> </a:t>
          </a:r>
          <a:r>
            <a:rPr lang="it-IT" sz="1700" kern="1200" dirty="0" err="1"/>
            <a:t>since</a:t>
          </a:r>
          <a:r>
            <a:rPr lang="it-IT" sz="1700" kern="1200" dirty="0"/>
            <a:t> 2000)</a:t>
          </a:r>
        </a:p>
      </dsp:txBody>
      <dsp:txXfrm rot="-5400000">
        <a:off x="1304392" y="76648"/>
        <a:ext cx="7726051" cy="1092967"/>
      </dsp:txXfrm>
    </dsp:sp>
    <dsp:sp modelId="{F558C9BE-89E5-3347-AB8E-DDB3A346C718}">
      <dsp:nvSpPr>
        <dsp:cNvPr id="0" name=""/>
        <dsp:cNvSpPr/>
      </dsp:nvSpPr>
      <dsp:spPr>
        <a:xfrm rot="5400000">
          <a:off x="-279512" y="1853390"/>
          <a:ext cx="1863417" cy="13043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Main</a:t>
          </a:r>
          <a:r>
            <a:rPr lang="it-IT" sz="1900" kern="1200" dirty="0"/>
            <a:t> </a:t>
          </a:r>
          <a:r>
            <a:rPr lang="it-IT" sz="1900" kern="1200" dirty="0" err="1"/>
            <a:t>Powers</a:t>
          </a:r>
          <a:endParaRPr lang="it-IT" sz="1900" kern="1200" dirty="0"/>
        </a:p>
      </dsp:txBody>
      <dsp:txXfrm rot="-5400000">
        <a:off x="1" y="2226073"/>
        <a:ext cx="1304392" cy="559025"/>
      </dsp:txXfrm>
    </dsp:sp>
    <dsp:sp modelId="{7E82A4F2-022F-0F4C-8618-B4BC26862B40}">
      <dsp:nvSpPr>
        <dsp:cNvPr id="0" name=""/>
        <dsp:cNvSpPr/>
      </dsp:nvSpPr>
      <dsp:spPr>
        <a:xfrm rot="5400000">
          <a:off x="4591370" y="-1713100"/>
          <a:ext cx="1211221" cy="7785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Chair of Cabinet (</a:t>
          </a:r>
          <a:r>
            <a:rPr lang="it-IT" sz="1700" kern="1200" dirty="0" err="1"/>
            <a:t>Formally</a:t>
          </a:r>
          <a:r>
            <a:rPr lang="it-IT" sz="1700" kern="1200" dirty="0"/>
            <a:t>/</a:t>
          </a:r>
          <a:r>
            <a:rPr lang="it-IT" sz="1700" kern="1200" dirty="0" err="1"/>
            <a:t>Substantially</a:t>
          </a:r>
          <a:r>
            <a:rPr lang="it-IT" sz="1700" kern="1200" dirty="0"/>
            <a:t>) and </a:t>
          </a:r>
          <a:r>
            <a:rPr lang="it-IT" sz="1700" kern="1200" dirty="0" err="1"/>
            <a:t>Appointment</a:t>
          </a:r>
          <a:r>
            <a:rPr lang="it-IT" sz="1700" kern="1200" dirty="0"/>
            <a:t> of the PM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 err="1"/>
            <a:t>Dissolution</a:t>
          </a:r>
          <a:r>
            <a:rPr lang="it-IT" sz="1700" kern="1200" dirty="0"/>
            <a:t> of the National Assembly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Referendum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Art. 16</a:t>
          </a:r>
        </a:p>
      </dsp:txBody>
      <dsp:txXfrm rot="-5400000">
        <a:off x="1304392" y="1633005"/>
        <a:ext cx="7726051" cy="1092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4D59-118F-E244-A62B-468236EC1AAF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 err="1"/>
            <a:t>Parliament</a:t>
          </a:r>
          <a:r>
            <a:rPr lang="it-IT" sz="4800" kern="1200" dirty="0"/>
            <a:t> </a:t>
          </a:r>
        </a:p>
      </dsp:txBody>
      <dsp:txXfrm>
        <a:off x="626755" y="45995"/>
        <a:ext cx="3004956" cy="1457144"/>
      </dsp:txXfrm>
    </dsp:sp>
    <dsp:sp modelId="{B40905D9-007B-7F49-A28F-ADF273E51AF7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CFCDA-931F-BE4D-86F7-F861C59B6F19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Confidence</a:t>
          </a:r>
          <a:r>
            <a:rPr lang="it-IT" sz="2000" kern="1200" dirty="0"/>
            <a:t> (art. 49)</a:t>
          </a:r>
        </a:p>
      </dsp:txBody>
      <dsp:txXfrm>
        <a:off x="1245880" y="1980761"/>
        <a:ext cx="2385831" cy="1457144"/>
      </dsp:txXfrm>
    </dsp:sp>
    <dsp:sp modelId="{38495710-B456-1A41-B5F9-5649126FCDFB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59C87-1919-134D-B322-96E7BBBBFBBC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Domain de la </a:t>
          </a:r>
          <a:r>
            <a:rPr lang="it-IT" sz="2000" kern="1200" dirty="0" err="1"/>
            <a:t>loi</a:t>
          </a:r>
          <a:r>
            <a:rPr lang="it-IT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(art. 34)</a:t>
          </a:r>
        </a:p>
      </dsp:txBody>
      <dsp:txXfrm>
        <a:off x="1245880" y="3915526"/>
        <a:ext cx="2385831" cy="1457144"/>
      </dsp:txXfrm>
    </dsp:sp>
    <dsp:sp modelId="{8F3D413B-48AA-6943-A6D3-7598B1CCECD3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Cabinet</a:t>
          </a:r>
        </a:p>
      </dsp:txBody>
      <dsp:txXfrm>
        <a:off x="4496287" y="45995"/>
        <a:ext cx="3004956" cy="1457144"/>
      </dsp:txXfrm>
    </dsp:sp>
    <dsp:sp modelId="{9594BBAB-6199-7D41-890C-090FE6C6B0F7}">
      <dsp:nvSpPr>
        <dsp:cNvPr id="0" name=""/>
        <dsp:cNvSpPr/>
      </dsp:nvSpPr>
      <dsp:spPr>
        <a:xfrm>
          <a:off x="4760515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4E78F-843D-1E45-9963-153840219AC3}">
      <dsp:nvSpPr>
        <dsp:cNvPr id="0" name=""/>
        <dsp:cNvSpPr/>
      </dsp:nvSpPr>
      <dsp:spPr>
        <a:xfrm>
          <a:off x="5070078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Art. 44.3 Vote </a:t>
          </a:r>
          <a:r>
            <a:rPr lang="it-IT" sz="2000" kern="1200" dirty="0" err="1"/>
            <a:t>bloqué</a:t>
          </a:r>
          <a:r>
            <a:rPr lang="it-IT" sz="2000" kern="1200" dirty="0"/>
            <a:t>*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</dsp:txBody>
      <dsp:txXfrm>
        <a:off x="5115412" y="1980761"/>
        <a:ext cx="2385831" cy="1457144"/>
      </dsp:txXfrm>
    </dsp:sp>
    <dsp:sp modelId="{B28FE516-90C7-5945-BF7B-A264BCB48BF9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9EABD-3D54-C940-B3D3-C2314E54C309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Domain </a:t>
          </a:r>
          <a:r>
            <a:rPr lang="it-IT" sz="2000" kern="1200" dirty="0" err="1"/>
            <a:t>du</a:t>
          </a:r>
          <a:r>
            <a:rPr lang="it-IT" sz="2000" kern="1200" dirty="0"/>
            <a:t> </a:t>
          </a:r>
          <a:r>
            <a:rPr lang="it-IT" sz="2000" kern="1200" dirty="0" err="1"/>
            <a:t>reglement</a:t>
          </a:r>
          <a:r>
            <a:rPr lang="it-IT" sz="2000" kern="1200" dirty="0"/>
            <a:t> (art. 37)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Pouvoir</a:t>
          </a:r>
          <a:r>
            <a:rPr lang="it-IT" sz="2000" kern="1200" dirty="0"/>
            <a:t> d’</a:t>
          </a:r>
          <a:r>
            <a:rPr lang="it-IT" sz="2000" kern="1200" dirty="0" err="1"/>
            <a:t>ordonnance</a:t>
          </a:r>
          <a:r>
            <a:rPr lang="it-IT" sz="2000" kern="1200" dirty="0"/>
            <a:t> (art. 38)</a:t>
          </a:r>
        </a:p>
      </dsp:txBody>
      <dsp:txXfrm>
        <a:off x="5115412" y="3915526"/>
        <a:ext cx="2385831" cy="1457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4D59-118F-E244-A62B-468236EC1AAF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0" kern="1200" dirty="0" err="1"/>
            <a:t>President</a:t>
          </a:r>
          <a:r>
            <a:rPr lang="it-IT" sz="5500" kern="1200" dirty="0"/>
            <a:t> </a:t>
          </a:r>
        </a:p>
      </dsp:txBody>
      <dsp:txXfrm>
        <a:off x="626755" y="45995"/>
        <a:ext cx="3004956" cy="1457144"/>
      </dsp:txXfrm>
    </dsp:sp>
    <dsp:sp modelId="{B40905D9-007B-7F49-A28F-ADF273E51AF7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CFCDA-931F-BE4D-86F7-F861C59B6F19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 err="1"/>
            <a:t>Countersignature</a:t>
          </a:r>
          <a:r>
            <a:rPr lang="it-IT" sz="1500" kern="1200" dirty="0"/>
            <a:t> (Art. 19)*</a:t>
          </a:r>
        </a:p>
      </dsp:txBody>
      <dsp:txXfrm>
        <a:off x="1245880" y="1980761"/>
        <a:ext cx="2385831" cy="1457144"/>
      </dsp:txXfrm>
    </dsp:sp>
    <dsp:sp modelId="{38495710-B456-1A41-B5F9-5649126FCDFB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59C87-1919-134D-B322-96E7BBBBFBBC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Appointment</a:t>
          </a:r>
          <a:r>
            <a:rPr lang="it-IT" sz="1500" kern="1200" dirty="0"/>
            <a:t> of PM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Referendum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Dissolution</a:t>
          </a:r>
          <a:r>
            <a:rPr lang="it-IT" sz="1500" kern="1200" dirty="0"/>
            <a:t> of the Assembly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</dsp:txBody>
      <dsp:txXfrm>
        <a:off x="1245880" y="3915526"/>
        <a:ext cx="2385831" cy="1457144"/>
      </dsp:txXfrm>
    </dsp:sp>
    <dsp:sp modelId="{8F3D413B-48AA-6943-A6D3-7598B1CCECD3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0" kern="1200" dirty="0"/>
            <a:t>Cabinet</a:t>
          </a:r>
        </a:p>
      </dsp:txBody>
      <dsp:txXfrm>
        <a:off x="4496287" y="45995"/>
        <a:ext cx="3004956" cy="1457144"/>
      </dsp:txXfrm>
    </dsp:sp>
    <dsp:sp modelId="{9594BBAB-6199-7D41-890C-090FE6C6B0F7}">
      <dsp:nvSpPr>
        <dsp:cNvPr id="0" name=""/>
        <dsp:cNvSpPr/>
      </dsp:nvSpPr>
      <dsp:spPr>
        <a:xfrm>
          <a:off x="4760515" y="1548474"/>
          <a:ext cx="320459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20459" y="11608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4E78F-843D-1E45-9963-153840219AC3}">
      <dsp:nvSpPr>
        <dsp:cNvPr id="0" name=""/>
        <dsp:cNvSpPr/>
      </dsp:nvSpPr>
      <dsp:spPr>
        <a:xfrm>
          <a:off x="5080974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i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1" kern="1200" dirty="0" err="1"/>
            <a:t>Cohabitation</a:t>
          </a:r>
          <a:r>
            <a:rPr lang="it-IT" sz="1400" b="1" i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1" kern="1200" dirty="0"/>
            <a:t>(</a:t>
          </a:r>
          <a:r>
            <a:rPr lang="it-IT" sz="1400" b="1" i="1" kern="1200" dirty="0" err="1"/>
            <a:t>Before</a:t>
          </a:r>
          <a:r>
            <a:rPr lang="it-IT" sz="1400" b="1" i="1" kern="1200" dirty="0"/>
            <a:t> and </a:t>
          </a:r>
          <a:r>
            <a:rPr lang="it-IT" sz="1400" b="1" i="1" kern="1200" dirty="0" err="1"/>
            <a:t>after</a:t>
          </a:r>
          <a:r>
            <a:rPr lang="it-IT" sz="1400" b="1" i="1" kern="1200" dirty="0"/>
            <a:t> 2000)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Mitterrand/Chirac 1986-1988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Mitterrand/Balladur 1993-1995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Chirac/Jospin 1997-2002</a:t>
          </a:r>
        </a:p>
      </dsp:txBody>
      <dsp:txXfrm>
        <a:off x="5126308" y="1980761"/>
        <a:ext cx="2385831" cy="1457144"/>
      </dsp:txXfrm>
    </dsp:sp>
    <dsp:sp modelId="{B28FE516-90C7-5945-BF7B-A264BCB48BF9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9EABD-3D54-C940-B3D3-C2314E54C309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 err="1"/>
            <a:t>Political</a:t>
          </a:r>
          <a:r>
            <a:rPr lang="it-IT" sz="1500" b="1" kern="1200" baseline="0" dirty="0"/>
            <a:t> </a:t>
          </a:r>
          <a:r>
            <a:rPr lang="it-IT" sz="1500" b="1" kern="1200" baseline="0" dirty="0" err="1"/>
            <a:t>Direction</a:t>
          </a:r>
          <a:endParaRPr lang="it-IT" sz="1500" b="1" kern="1200" dirty="0"/>
        </a:p>
      </dsp:txBody>
      <dsp:txXfrm>
        <a:off x="5115412" y="3915526"/>
        <a:ext cx="2385831" cy="1457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B7684-85A4-CB42-A1C3-0FAB36B21F7C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853982" y="3316465"/>
        <a:ext cx="72669" cy="72669"/>
      </dsp:txXfrm>
    </dsp:sp>
    <dsp:sp modelId="{4C3978CA-69DC-9F41-BD44-AF4F0FD8C8E0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873432" y="2692448"/>
        <a:ext cx="33769" cy="33769"/>
      </dsp:txXfrm>
    </dsp:sp>
    <dsp:sp modelId="{F2408D5C-EF11-1C48-99C2-184E039E3168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853982" y="2029532"/>
        <a:ext cx="72669" cy="72669"/>
      </dsp:txXfrm>
    </dsp:sp>
    <dsp:sp modelId="{DB3F299E-801B-014E-9CD9-13E51DFCD0FA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 err="1"/>
            <a:t>Overview</a:t>
          </a:r>
          <a:endParaRPr lang="it-IT" sz="6500" kern="1200" dirty="0"/>
        </a:p>
      </dsp:txBody>
      <dsp:txXfrm>
        <a:off x="-671481" y="2194560"/>
        <a:ext cx="5418667" cy="1029546"/>
      </dsp:txXfrm>
    </dsp:sp>
    <dsp:sp modelId="{A3A1D589-72BE-634D-9773-236B35FC116E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“</a:t>
          </a:r>
          <a:r>
            <a:rPr lang="it-IT" sz="2300" kern="1200" dirty="0" err="1"/>
            <a:t>Parliamentarian</a:t>
          </a:r>
          <a:r>
            <a:rPr lang="it-IT" sz="2300" kern="1200" dirty="0"/>
            <a:t>” </a:t>
          </a:r>
          <a:r>
            <a:rPr lang="it-IT" sz="2300" kern="1200" dirty="0" err="1"/>
            <a:t>Features</a:t>
          </a:r>
          <a:endParaRPr lang="it-IT" sz="2300" kern="1200" dirty="0"/>
        </a:p>
      </dsp:txBody>
      <dsp:txXfrm>
        <a:off x="3228008" y="907626"/>
        <a:ext cx="3376913" cy="1029546"/>
      </dsp:txXfrm>
    </dsp:sp>
    <dsp:sp modelId="{B8239FFD-5C74-9D4D-AFAF-1C9C97C3BCD9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schemeClr val="bg1"/>
              </a:solidFill>
            </a:rPr>
            <a:t>Presidential</a:t>
          </a:r>
          <a:r>
            <a:rPr lang="it-IT" sz="2300" kern="1200" dirty="0">
              <a:solidFill>
                <a:schemeClr val="bg1"/>
              </a:solidFill>
            </a:rPr>
            <a:t> </a:t>
          </a:r>
          <a:r>
            <a:rPr lang="it-IT" sz="2300" kern="1200" dirty="0" err="1">
              <a:solidFill>
                <a:schemeClr val="bg1"/>
              </a:solidFill>
            </a:rPr>
            <a:t>Features</a:t>
          </a:r>
          <a:r>
            <a:rPr lang="it-IT" sz="2300" kern="1200" dirty="0">
              <a:solidFill>
                <a:schemeClr val="bg1"/>
              </a:solidFill>
            </a:rPr>
            <a:t> (</a:t>
          </a:r>
          <a:r>
            <a:rPr lang="it-IT" sz="2300" kern="1200" dirty="0" err="1">
              <a:solidFill>
                <a:schemeClr val="bg1"/>
              </a:solidFill>
            </a:rPr>
            <a:t>After</a:t>
          </a:r>
          <a:r>
            <a:rPr lang="it-IT" sz="2300" kern="1200" dirty="0">
              <a:solidFill>
                <a:schemeClr val="bg1"/>
              </a:solidFill>
            </a:rPr>
            <a:t> 2000 – 2008 </a:t>
          </a:r>
          <a:r>
            <a:rPr lang="it-IT" sz="2300" kern="1200" dirty="0" err="1">
              <a:solidFill>
                <a:schemeClr val="bg1"/>
              </a:solidFill>
            </a:rPr>
            <a:t>Reform</a:t>
          </a:r>
          <a:r>
            <a:rPr lang="it-IT" sz="2300" kern="1200" dirty="0">
              <a:solidFill>
                <a:schemeClr val="bg1"/>
              </a:solidFill>
            </a:rPr>
            <a:t>)</a:t>
          </a:r>
        </a:p>
      </dsp:txBody>
      <dsp:txXfrm>
        <a:off x="3228008" y="2194560"/>
        <a:ext cx="3376913" cy="1029546"/>
      </dsp:txXfrm>
    </dsp:sp>
    <dsp:sp modelId="{0D5FE3E6-DD26-F740-A21F-DF61D4753CBC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/>
            <a:t>Flexibility</a:t>
          </a:r>
          <a:r>
            <a:rPr lang="it-IT" sz="2300" kern="1200" dirty="0"/>
            <a:t> and Balance – </a:t>
          </a:r>
          <a:r>
            <a:rPr lang="it-IT" sz="2300" kern="1200" dirty="0" err="1"/>
            <a:t>Political</a:t>
          </a:r>
          <a:r>
            <a:rPr lang="it-IT" sz="2300" kern="1200" dirty="0"/>
            <a:t> System</a:t>
          </a:r>
        </a:p>
      </dsp:txBody>
      <dsp:txXfrm>
        <a:off x="3228008" y="3481493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E1BF34-5CE7-464E-BCD1-C161FD03D911}" type="datetimeFigureOut">
              <a:rPr lang="it-IT" smtClean="0"/>
              <a:t>19/11/20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347E01F-5983-D94B-85A7-4754FED94F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906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1639784" y="1708953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it-IT" sz="4600" b="1" dirty="0">
                <a:latin typeface="Arial" charset="0"/>
                <a:ea typeface="Arial" charset="0"/>
                <a:cs typeface="Arial" charset="0"/>
              </a:rPr>
              <a:t>Comparative and </a:t>
            </a:r>
            <a:r>
              <a:rPr lang="it-IT" sz="4600" b="1" dirty="0" err="1">
                <a:latin typeface="Arial" charset="0"/>
                <a:ea typeface="Arial" charset="0"/>
                <a:cs typeface="Arial" charset="0"/>
              </a:rPr>
              <a:t>European</a:t>
            </a:r>
            <a:r>
              <a:rPr lang="it-IT" sz="4600" b="1" dirty="0">
                <a:latin typeface="Arial" charset="0"/>
                <a:ea typeface="Arial" charset="0"/>
                <a:cs typeface="Arial" charset="0"/>
              </a:rPr>
              <a:t> Public Law</a:t>
            </a:r>
          </a:p>
        </p:txBody>
      </p:sp>
      <p:sp>
        <p:nvSpPr>
          <p:cNvPr id="17" name="Sottotitolo 2"/>
          <p:cNvSpPr>
            <a:spLocks noGrp="1"/>
          </p:cNvSpPr>
          <p:nvPr>
            <p:ph type="subTitle" idx="1"/>
          </p:nvPr>
        </p:nvSpPr>
        <p:spPr>
          <a:xfrm>
            <a:off x="515389" y="4050649"/>
            <a:ext cx="11269289" cy="763101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err="1">
                <a:solidFill>
                  <a:schemeClr val="tx1"/>
                </a:solidFill>
              </a:rPr>
              <a:t>Lesson</a:t>
            </a:r>
            <a:r>
              <a:rPr lang="it-IT" sz="2800" b="1" dirty="0">
                <a:solidFill>
                  <a:schemeClr val="tx1"/>
                </a:solidFill>
              </a:rPr>
              <a:t> V –  </a:t>
            </a:r>
            <a:r>
              <a:rPr lang="it-IT" sz="2800" b="1" dirty="0" err="1">
                <a:solidFill>
                  <a:schemeClr val="tx1"/>
                </a:solidFill>
              </a:rPr>
              <a:t>Semipresidential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Government</a:t>
            </a:r>
            <a:r>
              <a:rPr lang="it-IT" sz="2800" b="1" dirty="0">
                <a:solidFill>
                  <a:schemeClr val="tx1"/>
                </a:solidFill>
              </a:rPr>
              <a:t> – French Experience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259967" y="2790710"/>
            <a:ext cx="39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it-IT" sz="2400" dirty="0">
                <a:solidFill>
                  <a:prstClr val="white"/>
                </a:solidFill>
              </a:rPr>
              <a:t>Prof. Angelo Schillaci</a:t>
            </a:r>
          </a:p>
          <a:p>
            <a:pPr algn="ctr" defTabSz="457200"/>
            <a:r>
              <a:rPr lang="it-IT" sz="2400" dirty="0">
                <a:solidFill>
                  <a:prstClr val="white"/>
                </a:solidFill>
              </a:rPr>
              <a:t>angelo.schillaci@uniroma1.it</a:t>
            </a:r>
          </a:p>
        </p:txBody>
      </p:sp>
    </p:spTree>
    <p:extLst>
      <p:ext uri="{BB962C8B-B14F-4D97-AF65-F5344CB8AC3E}">
        <p14:creationId xmlns:p14="http://schemas.microsoft.com/office/powerpoint/2010/main" val="52909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" y="107654"/>
            <a:ext cx="2242117" cy="22327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0317" y="302154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France 1958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2630715" y="3168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228600" y="4256314"/>
            <a:ext cx="2775857" cy="1915886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>
                <a:solidFill>
                  <a:schemeClr val="bg1"/>
                </a:solidFill>
              </a:rPr>
              <a:t>*</a:t>
            </a:r>
            <a:r>
              <a:rPr lang="it-IT" sz="1400" dirty="0"/>
              <a:t> </a:t>
            </a:r>
            <a:r>
              <a:rPr lang="it-IT" sz="1400" i="1" dirty="0">
                <a:solidFill>
                  <a:schemeClr val="bg1"/>
                </a:solidFill>
              </a:rPr>
              <a:t>Instruments of the </a:t>
            </a:r>
            <a:r>
              <a:rPr lang="it-IT" sz="1400" i="1" dirty="0" err="1">
                <a:solidFill>
                  <a:schemeClr val="bg1"/>
                </a:solidFill>
              </a:rPr>
              <a:t>President</a:t>
            </a:r>
            <a:r>
              <a:rPr lang="it-IT" sz="1400" i="1" dirty="0">
                <a:solidFill>
                  <a:schemeClr val="bg1"/>
                </a:solidFill>
              </a:rPr>
              <a:t> of the Republic, </a:t>
            </a:r>
            <a:r>
              <a:rPr lang="it-IT" sz="1400" i="1" dirty="0" err="1">
                <a:solidFill>
                  <a:schemeClr val="bg1"/>
                </a:solidFill>
              </a:rPr>
              <a:t>other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than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those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provided</a:t>
            </a:r>
            <a:r>
              <a:rPr lang="it-IT" sz="1400" i="1" dirty="0">
                <a:solidFill>
                  <a:schemeClr val="bg1"/>
                </a:solidFill>
              </a:rPr>
              <a:t> for under </a:t>
            </a:r>
            <a:r>
              <a:rPr lang="it-IT" sz="1400" i="1" dirty="0" err="1">
                <a:solidFill>
                  <a:schemeClr val="bg1"/>
                </a:solidFill>
              </a:rPr>
              <a:t>articles</a:t>
            </a:r>
            <a:r>
              <a:rPr lang="it-IT" sz="1400" i="1" dirty="0">
                <a:solidFill>
                  <a:schemeClr val="bg1"/>
                </a:solidFill>
              </a:rPr>
              <a:t> 8 (</a:t>
            </a:r>
            <a:r>
              <a:rPr lang="it-IT" sz="1400" i="1" dirty="0" err="1">
                <a:solidFill>
                  <a:schemeClr val="bg1"/>
                </a:solidFill>
              </a:rPr>
              <a:t>paragraph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one</a:t>
            </a:r>
            <a:r>
              <a:rPr lang="it-IT" sz="1400" i="1" dirty="0">
                <a:solidFill>
                  <a:schemeClr val="bg1"/>
                </a:solidFill>
              </a:rPr>
              <a:t>), 11, 12, 16, 18, 54, 56 and 61, </a:t>
            </a:r>
            <a:r>
              <a:rPr lang="it-IT" sz="1400" i="1" dirty="0" err="1">
                <a:solidFill>
                  <a:schemeClr val="bg1"/>
                </a:solidFill>
              </a:rPr>
              <a:t>shall</a:t>
            </a:r>
            <a:r>
              <a:rPr lang="it-IT" sz="1400" i="1" dirty="0">
                <a:solidFill>
                  <a:schemeClr val="bg1"/>
                </a:solidFill>
              </a:rPr>
              <a:t> be </a:t>
            </a:r>
            <a:r>
              <a:rPr lang="it-IT" sz="1400" i="1" dirty="0" err="1">
                <a:solidFill>
                  <a:schemeClr val="bg1"/>
                </a:solidFill>
              </a:rPr>
              <a:t>countersigned</a:t>
            </a:r>
            <a:r>
              <a:rPr lang="it-IT" sz="1400" i="1" dirty="0">
                <a:solidFill>
                  <a:schemeClr val="bg1"/>
                </a:solidFill>
              </a:rPr>
              <a:t> by the Prime </a:t>
            </a:r>
            <a:r>
              <a:rPr lang="it-IT" sz="1400" i="1" dirty="0" err="1">
                <a:solidFill>
                  <a:schemeClr val="bg1"/>
                </a:solidFill>
              </a:rPr>
              <a:t>Minister</a:t>
            </a:r>
            <a:r>
              <a:rPr lang="it-IT" sz="1400" i="1" dirty="0">
                <a:solidFill>
                  <a:schemeClr val="bg1"/>
                </a:solidFill>
              </a:rPr>
              <a:t> and, </a:t>
            </a:r>
            <a:r>
              <a:rPr lang="it-IT" sz="1400" i="1" dirty="0" err="1">
                <a:solidFill>
                  <a:schemeClr val="bg1"/>
                </a:solidFill>
              </a:rPr>
              <a:t>where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required</a:t>
            </a:r>
            <a:r>
              <a:rPr lang="it-IT" sz="1400" i="1" dirty="0">
                <a:solidFill>
                  <a:schemeClr val="bg1"/>
                </a:solidFill>
              </a:rPr>
              <a:t>, by the </a:t>
            </a:r>
            <a:r>
              <a:rPr lang="it-IT" sz="1400" i="1" dirty="0" err="1">
                <a:solidFill>
                  <a:schemeClr val="bg1"/>
                </a:solidFill>
              </a:rPr>
              <a:t>ministers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concerned</a:t>
            </a:r>
            <a:r>
              <a:rPr lang="it-IT" sz="1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2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0020" y="914400"/>
            <a:ext cx="10233800" cy="5216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dirty="0"/>
              <a:t>The President of the Republic can exercise </a:t>
            </a:r>
            <a:r>
              <a:rPr lang="en-AU" dirty="0">
                <a:solidFill>
                  <a:srgbClr val="FFC000"/>
                </a:solidFill>
              </a:rPr>
              <a:t>powers without the countersignature</a:t>
            </a:r>
            <a:r>
              <a:rPr lang="en-AU" dirty="0"/>
              <a:t> of the ministers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Among these powers are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- the power to </a:t>
            </a:r>
            <a:r>
              <a:rPr lang="en-AU" dirty="0">
                <a:solidFill>
                  <a:srgbClr val="FFC000"/>
                </a:solidFill>
              </a:rPr>
              <a:t>early dissolve </a:t>
            </a:r>
            <a:r>
              <a:rPr lang="en-AU" dirty="0"/>
              <a:t>the Parliament</a:t>
            </a:r>
          </a:p>
          <a:p>
            <a:pPr marL="0" indent="0" algn="just">
              <a:buNone/>
            </a:pPr>
            <a:r>
              <a:rPr lang="en-AU" dirty="0"/>
              <a:t>- the power to carry out extraordinary measures in case of </a:t>
            </a:r>
            <a:r>
              <a:rPr lang="en-AU" dirty="0">
                <a:solidFill>
                  <a:srgbClr val="FFC000"/>
                </a:solidFill>
              </a:rPr>
              <a:t>emergency</a:t>
            </a:r>
          </a:p>
          <a:p>
            <a:pPr marL="0" indent="0" algn="just">
              <a:buNone/>
            </a:pPr>
            <a:r>
              <a:rPr lang="en-AU" dirty="0"/>
              <a:t>- the power to </a:t>
            </a:r>
            <a:r>
              <a:rPr lang="en-AU" dirty="0">
                <a:solidFill>
                  <a:srgbClr val="FFC000"/>
                </a:solidFill>
              </a:rPr>
              <a:t>appoint</a:t>
            </a:r>
            <a:r>
              <a:rPr lang="en-AU" dirty="0"/>
              <a:t> the Prime Minister and the other Ministers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03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108" y="1016156"/>
            <a:ext cx="10233800" cy="46801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AU" dirty="0"/>
              <a:t>The Cabinet, as just seen, is appointed by the President of the Republic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>
                <a:solidFill>
                  <a:srgbClr val="FFC000"/>
                </a:solidFill>
              </a:rPr>
              <a:t>BUT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The Cabinet is also responsible to the National Assembly</a:t>
            </a:r>
          </a:p>
          <a:p>
            <a:pPr marL="0" indent="0" algn="just">
              <a:buNone/>
            </a:pPr>
            <a:r>
              <a:rPr lang="en-AU" dirty="0">
                <a:solidFill>
                  <a:srgbClr val="FFC000"/>
                </a:solidFill>
              </a:rPr>
              <a:t>because it must also receive the confidence of the NA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>
                <a:sym typeface="Wingdings"/>
              </a:rPr>
              <a:t> </a:t>
            </a:r>
            <a:r>
              <a:rPr lang="en-AU" dirty="0"/>
              <a:t>The President cannot appoint PM based only on his personal political vision</a:t>
            </a:r>
          </a:p>
          <a:p>
            <a:pPr marL="0" indent="0" algn="just">
              <a:buNone/>
            </a:pPr>
            <a:r>
              <a:rPr lang="en-AU" dirty="0">
                <a:sym typeface="Wingdings"/>
              </a:rPr>
              <a:t> </a:t>
            </a:r>
            <a:r>
              <a:rPr lang="en-AU" dirty="0"/>
              <a:t>The President must always take into account the results of the general elections of the NA and respect the parties’ coalitions and leadership </a:t>
            </a:r>
          </a:p>
        </p:txBody>
      </p:sp>
    </p:spTree>
    <p:extLst>
      <p:ext uri="{BB962C8B-B14F-4D97-AF65-F5344CB8AC3E}">
        <p14:creationId xmlns:p14="http://schemas.microsoft.com/office/powerpoint/2010/main" val="36645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941205"/>
            <a:ext cx="10233800" cy="5579515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President of the Republic and the Cabinet </a:t>
            </a:r>
            <a:r>
              <a:rPr lang="en-AU" b="1" dirty="0">
                <a:solidFill>
                  <a:srgbClr val="FFC000"/>
                </a:solidFill>
              </a:rPr>
              <a:t>share the executive power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r>
              <a:rPr lang="en-AU" dirty="0">
                <a:sym typeface="Wingdings"/>
              </a:rPr>
              <a:t>The executive power has “</a:t>
            </a:r>
            <a:r>
              <a:rPr lang="en-AU" dirty="0">
                <a:solidFill>
                  <a:srgbClr val="FFC000"/>
                </a:solidFill>
                <a:sym typeface="Wingdings"/>
              </a:rPr>
              <a:t>two heads</a:t>
            </a:r>
            <a:r>
              <a:rPr lang="en-AU" dirty="0">
                <a:sym typeface="Wingdings"/>
              </a:rPr>
              <a:t>” (dual executive branch)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endParaRPr lang="en-AU" dirty="0">
              <a:sym typeface="Wingdings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endParaRPr lang="en-AU" dirty="0">
              <a:sym typeface="Wingding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AU" dirty="0">
                <a:sym typeface="Wingdings"/>
              </a:rPr>
              <a:t>The case of </a:t>
            </a:r>
            <a:r>
              <a:rPr lang="en-AU" b="1" dirty="0">
                <a:solidFill>
                  <a:srgbClr val="FFC000"/>
                </a:solidFill>
                <a:sym typeface="Wingdings"/>
              </a:rPr>
              <a:t>cohabitation</a:t>
            </a:r>
            <a:r>
              <a:rPr lang="en-AU" dirty="0">
                <a:sym typeface="Wingdings"/>
              </a:rPr>
              <a:t> between the President and the Cabinet</a:t>
            </a:r>
          </a:p>
          <a:p>
            <a:pPr lvl="0"/>
            <a:endParaRPr lang="it-IT" i="1" dirty="0"/>
          </a:p>
          <a:p>
            <a:pPr marL="0" lvl="0" indent="0" algn="ctr">
              <a:buNone/>
            </a:pPr>
            <a:r>
              <a:rPr lang="it-IT" sz="2500" b="1" i="1" dirty="0" err="1"/>
              <a:t>Cohabitation</a:t>
            </a:r>
            <a:r>
              <a:rPr lang="it-IT" sz="2500" b="1" i="1" dirty="0"/>
              <a:t> Cases</a:t>
            </a:r>
          </a:p>
          <a:p>
            <a:pPr marL="0" lvl="0" indent="0" algn="ctr">
              <a:buNone/>
            </a:pPr>
            <a:endParaRPr lang="it-IT" sz="2500" b="1" i="1" dirty="0"/>
          </a:p>
          <a:p>
            <a:pPr marL="0" lvl="0" indent="0" algn="ctr">
              <a:buNone/>
            </a:pPr>
            <a:r>
              <a:rPr lang="it-IT" sz="2500" dirty="0"/>
              <a:t>Mitterrand/Chirac 1986-1988</a:t>
            </a:r>
          </a:p>
          <a:p>
            <a:pPr marL="0" lvl="0" indent="0" algn="ctr">
              <a:buNone/>
            </a:pPr>
            <a:r>
              <a:rPr lang="it-IT" sz="2500" dirty="0"/>
              <a:t>Mitterrand/Balladur 1993-1995</a:t>
            </a:r>
          </a:p>
          <a:p>
            <a:pPr marL="0" lvl="0" indent="0" algn="ctr">
              <a:buNone/>
            </a:pPr>
            <a:r>
              <a:rPr lang="it-IT" sz="2500" dirty="0"/>
              <a:t>Chirac/Jospin 1997-2002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AU" dirty="0">
              <a:sym typeface="Wingdings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dirty="0">
              <a:sym typeface="Wingdings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endParaRPr lang="en-AU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A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956196"/>
            <a:ext cx="10233800" cy="4351338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dirty="0">
                <a:sym typeface="Wingdings"/>
              </a:rPr>
              <a:t>Today cohabitation is almost impossible to be experienced, thanks to: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AU" dirty="0">
              <a:sym typeface="Wingdings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AU" dirty="0">
                <a:sym typeface="Wingdings"/>
              </a:rPr>
              <a:t>2000 reform: the term of the presidential mandate has been reduced from 7 to 5 years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AU" dirty="0">
                <a:sym typeface="Wingdings"/>
              </a:rPr>
              <a:t>2001: modification of electoral timetable </a:t>
            </a:r>
          </a:p>
        </p:txBody>
      </p:sp>
    </p:spTree>
    <p:extLst>
      <p:ext uri="{BB962C8B-B14F-4D97-AF65-F5344CB8AC3E}">
        <p14:creationId xmlns:p14="http://schemas.microsoft.com/office/powerpoint/2010/main" val="33008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5305" y="419725"/>
            <a:ext cx="10233800" cy="622091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AU" dirty="0"/>
              <a:t>The aim of de Gaulle’s reforms was to diminish the powers of the parliamentary assembly, despite the central role that it had played in the French history</a:t>
            </a:r>
          </a:p>
          <a:p>
            <a:pPr marL="0" indent="0" algn="just">
              <a:buNone/>
            </a:pPr>
            <a:r>
              <a:rPr lang="en-AU" dirty="0">
                <a:sym typeface="Wingdings"/>
              </a:rPr>
              <a:t> He wanted to </a:t>
            </a:r>
            <a:r>
              <a:rPr lang="en-AU" dirty="0">
                <a:solidFill>
                  <a:srgbClr val="FFC000"/>
                </a:solidFill>
                <a:sym typeface="Wingdings"/>
              </a:rPr>
              <a:t>overrule the parliamentary supremacy </a:t>
            </a:r>
            <a:r>
              <a:rPr lang="en-AU" dirty="0">
                <a:solidFill>
                  <a:schemeClr val="tx1"/>
                </a:solidFill>
                <a:sym typeface="Wingdings"/>
              </a:rPr>
              <a:t>typical of the previous Republics</a:t>
            </a:r>
            <a:endParaRPr lang="en-A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AU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AU" dirty="0"/>
              <a:t>He succeeded in this through the introduction of several innovations: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1. It is </a:t>
            </a:r>
            <a:r>
              <a:rPr lang="en-AU" dirty="0">
                <a:solidFill>
                  <a:srgbClr val="FFC000"/>
                </a:solidFill>
              </a:rPr>
              <a:t>not necessary </a:t>
            </a:r>
            <a:r>
              <a:rPr lang="en-AU" dirty="0"/>
              <a:t>for the Cabinet to obtain the </a:t>
            </a:r>
            <a:r>
              <a:rPr lang="en-AU" dirty="0">
                <a:solidFill>
                  <a:srgbClr val="FFC000"/>
                </a:solidFill>
              </a:rPr>
              <a:t>preliminary vote of confidence </a:t>
            </a:r>
            <a:r>
              <a:rPr lang="en-AU" dirty="0"/>
              <a:t>by the NA. However, the Cabinet usually appears before the Parliament in order to present its program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2. The </a:t>
            </a:r>
            <a:r>
              <a:rPr lang="en-AU" dirty="0">
                <a:solidFill>
                  <a:srgbClr val="FFC000"/>
                </a:solidFill>
              </a:rPr>
              <a:t>rejection of confidence </a:t>
            </a:r>
            <a:r>
              <a:rPr lang="en-AU" dirty="0"/>
              <a:t>needs an absolute majority of the NA to be passed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3. The Cabinet can present the </a:t>
            </a:r>
            <a:r>
              <a:rPr lang="en-AU" dirty="0">
                <a:solidFill>
                  <a:srgbClr val="FFC000"/>
                </a:solidFill>
              </a:rPr>
              <a:t>question of confidence </a:t>
            </a:r>
            <a:r>
              <a:rPr lang="en-AU" dirty="0"/>
              <a:t>to a bill: if the NA does not ask to discuss the bill, the bill is automatically approved (i.e., </a:t>
            </a:r>
            <a:r>
              <a:rPr lang="en-AU" dirty="0">
                <a:solidFill>
                  <a:srgbClr val="FFC000"/>
                </a:solidFill>
              </a:rPr>
              <a:t>without an express vote of the parliament</a:t>
            </a:r>
            <a:r>
              <a:rPr lang="en-AU" dirty="0"/>
              <a:t>)</a:t>
            </a:r>
          </a:p>
          <a:p>
            <a:pPr marL="0" indent="0" algn="just">
              <a:buNone/>
            </a:pPr>
            <a:r>
              <a:rPr lang="en-AU" dirty="0"/>
              <a:t>(!!!!!)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25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" y="107654"/>
            <a:ext cx="2242117" cy="22327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0317" y="3021542"/>
            <a:ext cx="1784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France 1958</a:t>
            </a:r>
          </a:p>
          <a:p>
            <a:endParaRPr lang="it-IT" sz="2400" b="1" dirty="0"/>
          </a:p>
          <a:p>
            <a:r>
              <a:rPr lang="it-IT" sz="2400" b="1" i="1" dirty="0"/>
              <a:t>Relation of </a:t>
            </a:r>
          </a:p>
          <a:p>
            <a:r>
              <a:rPr lang="it-IT" sz="2400" b="1" i="1" dirty="0" err="1"/>
              <a:t>Confidence</a:t>
            </a:r>
            <a:endParaRPr lang="it-IT" sz="24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81942" y="159219"/>
            <a:ext cx="915033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Article</a:t>
            </a:r>
            <a:r>
              <a:rPr lang="it-IT" b="1" dirty="0"/>
              <a:t> 49</a:t>
            </a:r>
          </a:p>
          <a:p>
            <a:pPr algn="just"/>
            <a:endParaRPr lang="it-IT" b="1" dirty="0"/>
          </a:p>
          <a:p>
            <a:pPr algn="just"/>
            <a:r>
              <a:rPr lang="it-IT" dirty="0"/>
              <a:t>The Prime </a:t>
            </a:r>
            <a:r>
              <a:rPr lang="it-IT" dirty="0" err="1"/>
              <a:t>Minister</a:t>
            </a:r>
            <a:r>
              <a:rPr lang="it-IT" dirty="0"/>
              <a:t>,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deliberation</a:t>
            </a:r>
            <a:r>
              <a:rPr lang="it-IT" dirty="0"/>
              <a:t> by the </a:t>
            </a:r>
            <a:r>
              <a:rPr lang="it-IT" dirty="0" err="1"/>
              <a:t>Council</a:t>
            </a:r>
            <a:r>
              <a:rPr lang="it-IT" dirty="0"/>
              <a:t> of </a:t>
            </a:r>
            <a:r>
              <a:rPr lang="it-IT" dirty="0" err="1"/>
              <a:t>Ministers</a:t>
            </a:r>
            <a:r>
              <a:rPr lang="it-IT" dirty="0"/>
              <a:t>,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Government's</a:t>
            </a:r>
            <a:r>
              <a:rPr lang="it-IT" dirty="0"/>
              <a:t> </a:t>
            </a:r>
            <a:r>
              <a:rPr lang="it-IT" dirty="0" err="1"/>
              <a:t>programme</a:t>
            </a:r>
            <a:r>
              <a:rPr lang="it-IT" dirty="0"/>
              <a:t> or </a:t>
            </a:r>
            <a:r>
              <a:rPr lang="it-IT" dirty="0" err="1"/>
              <a:t>possibly</a:t>
            </a:r>
            <a:r>
              <a:rPr lang="it-IT" dirty="0"/>
              <a:t> a general policy statement </a:t>
            </a:r>
            <a:r>
              <a:rPr lang="it-IT" sz="2000" b="1" u="sng" dirty="0"/>
              <a:t>an </a:t>
            </a:r>
            <a:r>
              <a:rPr lang="it-IT" sz="2000" b="1" u="sng" dirty="0" err="1"/>
              <a:t>issue</a:t>
            </a:r>
            <a:r>
              <a:rPr lang="it-IT" sz="2000" b="1" u="sng" dirty="0"/>
              <a:t> of a vote of </a:t>
            </a:r>
            <a:r>
              <a:rPr lang="it-IT" sz="2000" b="1" u="sng" dirty="0" err="1"/>
              <a:t>confidence</a:t>
            </a:r>
            <a:r>
              <a:rPr lang="it-IT" sz="2000" dirty="0"/>
              <a:t> </a:t>
            </a:r>
            <a:r>
              <a:rPr lang="it-IT" dirty="0" err="1"/>
              <a:t>before</a:t>
            </a:r>
            <a:r>
              <a:rPr lang="it-IT" dirty="0"/>
              <a:t> the National Assembly.</a:t>
            </a:r>
          </a:p>
          <a:p>
            <a:pPr algn="just"/>
            <a:r>
              <a:rPr lang="it-IT" dirty="0"/>
              <a:t>The National Assembly </a:t>
            </a:r>
            <a:r>
              <a:rPr lang="it-IT" dirty="0" err="1"/>
              <a:t>may</a:t>
            </a:r>
            <a:r>
              <a:rPr lang="it-IT" dirty="0"/>
              <a:t> call the </a:t>
            </a:r>
            <a:r>
              <a:rPr lang="it-IT" dirty="0" err="1"/>
              <a:t>Government</a:t>
            </a:r>
            <a:r>
              <a:rPr lang="it-IT" dirty="0"/>
              <a:t> to account by </a:t>
            </a:r>
            <a:r>
              <a:rPr lang="it-IT" dirty="0" err="1"/>
              <a:t>passing</a:t>
            </a:r>
            <a:r>
              <a:rPr lang="it-IT" dirty="0"/>
              <a:t> a </a:t>
            </a:r>
            <a:r>
              <a:rPr lang="it-IT" sz="2000" b="1" u="sng" dirty="0" err="1"/>
              <a:t>resolution</a:t>
            </a:r>
            <a:r>
              <a:rPr lang="it-IT" sz="2000" b="1" u="sng" dirty="0"/>
              <a:t> of no-</a:t>
            </a:r>
            <a:r>
              <a:rPr lang="it-IT" sz="2000" b="1" u="sng" dirty="0" err="1"/>
              <a:t>confidence</a:t>
            </a:r>
            <a:r>
              <a:rPr lang="it-IT" dirty="0"/>
              <a:t>. </a:t>
            </a:r>
            <a:r>
              <a:rPr lang="it-IT" dirty="0" err="1"/>
              <a:t>Such</a:t>
            </a:r>
            <a:r>
              <a:rPr lang="it-IT" dirty="0"/>
              <a:t> a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admissible</a:t>
            </a:r>
            <a:r>
              <a:rPr lang="it-IT" dirty="0"/>
              <a:t> </a:t>
            </a:r>
            <a:r>
              <a:rPr lang="it-IT" dirty="0" err="1"/>
              <a:t>unless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signed</a:t>
            </a:r>
            <a:r>
              <a:rPr lang="it-IT" dirty="0"/>
              <a:t> by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tenth</a:t>
            </a:r>
            <a:r>
              <a:rPr lang="it-IT" dirty="0"/>
              <a:t> of the </a:t>
            </a:r>
            <a:r>
              <a:rPr lang="it-IT" dirty="0" err="1"/>
              <a:t>members</a:t>
            </a:r>
            <a:r>
              <a:rPr lang="it-IT" dirty="0"/>
              <a:t> of the National Assembly. </a:t>
            </a:r>
            <a:r>
              <a:rPr lang="it-IT" dirty="0" err="1"/>
              <a:t>Voting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take </a:t>
            </a:r>
            <a:r>
              <a:rPr lang="it-IT" dirty="0" err="1"/>
              <a:t>place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forty-eight</a:t>
            </a:r>
            <a:r>
              <a:rPr lang="it-IT" dirty="0"/>
              <a:t> hours </a:t>
            </a:r>
            <a:r>
              <a:rPr lang="it-IT" dirty="0" err="1"/>
              <a:t>after</a:t>
            </a:r>
            <a:r>
              <a:rPr lang="it-IT" dirty="0"/>
              <a:t> the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tabled</a:t>
            </a:r>
            <a:r>
              <a:rPr lang="it-IT" dirty="0"/>
              <a:t>. </a:t>
            </a:r>
            <a:r>
              <a:rPr lang="it-IT" dirty="0" err="1"/>
              <a:t>Solely</a:t>
            </a:r>
            <a:r>
              <a:rPr lang="it-IT" dirty="0"/>
              <a:t> </a:t>
            </a:r>
            <a:r>
              <a:rPr lang="it-IT" dirty="0" err="1"/>
              <a:t>votes</a:t>
            </a:r>
            <a:r>
              <a:rPr lang="it-IT" dirty="0"/>
              <a:t> cast in </a:t>
            </a:r>
            <a:r>
              <a:rPr lang="it-IT" dirty="0" err="1"/>
              <a:t>favour</a:t>
            </a:r>
            <a:r>
              <a:rPr lang="it-IT" dirty="0"/>
              <a:t> of the no-</a:t>
            </a:r>
            <a:r>
              <a:rPr lang="it-IT" dirty="0" err="1"/>
              <a:t>confidence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be </a:t>
            </a:r>
            <a:r>
              <a:rPr lang="it-IT" dirty="0" err="1"/>
              <a:t>counted</a:t>
            </a:r>
            <a:r>
              <a:rPr lang="it-IT" dirty="0"/>
              <a:t> and the </a:t>
            </a:r>
            <a:r>
              <a:rPr lang="it-IT" dirty="0" err="1"/>
              <a:t>latter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passed</a:t>
            </a:r>
            <a:r>
              <a:rPr lang="it-IT" dirty="0"/>
              <a:t> </a:t>
            </a:r>
            <a:r>
              <a:rPr lang="it-IT" dirty="0" err="1"/>
              <a:t>unless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secures</a:t>
            </a:r>
            <a:r>
              <a:rPr lang="it-IT" dirty="0"/>
              <a:t> a </a:t>
            </a:r>
            <a:r>
              <a:rPr lang="it-IT" dirty="0" err="1"/>
              <a:t>majority</a:t>
            </a:r>
            <a:r>
              <a:rPr lang="it-IT" dirty="0"/>
              <a:t> of the </a:t>
            </a:r>
            <a:r>
              <a:rPr lang="it-IT" dirty="0" err="1"/>
              <a:t>Members</a:t>
            </a:r>
            <a:r>
              <a:rPr lang="it-IT" dirty="0"/>
              <a:t> of the House. </a:t>
            </a:r>
            <a:r>
              <a:rPr lang="it-IT" dirty="0" err="1"/>
              <a:t>Except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provided</a:t>
            </a:r>
            <a:r>
              <a:rPr lang="it-IT" dirty="0"/>
              <a:t> for in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, no </a:t>
            </a:r>
            <a:r>
              <a:rPr lang="it-IT" dirty="0" err="1"/>
              <a:t>Member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sign</a:t>
            </a:r>
            <a:r>
              <a:rPr lang="it-IT" dirty="0"/>
              <a:t> more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resolutions</a:t>
            </a:r>
            <a:r>
              <a:rPr lang="it-IT" dirty="0"/>
              <a:t> of no-</a:t>
            </a:r>
            <a:r>
              <a:rPr lang="it-IT" dirty="0" err="1"/>
              <a:t>confidence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a single </a:t>
            </a:r>
            <a:r>
              <a:rPr lang="it-IT" dirty="0" err="1"/>
              <a:t>ordinary</a:t>
            </a:r>
            <a:r>
              <a:rPr lang="it-IT" dirty="0"/>
              <a:t> session and no more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a single </a:t>
            </a:r>
            <a:r>
              <a:rPr lang="it-IT" dirty="0" err="1"/>
              <a:t>extraordinary</a:t>
            </a:r>
            <a:r>
              <a:rPr lang="it-IT" dirty="0"/>
              <a:t> session.</a:t>
            </a:r>
          </a:p>
          <a:p>
            <a:pPr algn="just"/>
            <a:r>
              <a:rPr lang="it-IT" dirty="0"/>
              <a:t>The Prime </a:t>
            </a:r>
            <a:r>
              <a:rPr lang="it-IT" dirty="0" err="1"/>
              <a:t>Minister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,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deliberation</a:t>
            </a:r>
            <a:r>
              <a:rPr lang="it-IT" dirty="0"/>
              <a:t> by the </a:t>
            </a:r>
            <a:r>
              <a:rPr lang="it-IT" dirty="0" err="1"/>
              <a:t>Council</a:t>
            </a:r>
            <a:r>
              <a:rPr lang="it-IT" dirty="0"/>
              <a:t> of </a:t>
            </a:r>
            <a:r>
              <a:rPr lang="it-IT" dirty="0" err="1"/>
              <a:t>Ministers</a:t>
            </a:r>
            <a:r>
              <a:rPr lang="it-IT" dirty="0"/>
              <a:t>,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passing</a:t>
            </a:r>
            <a:r>
              <a:rPr lang="it-IT" dirty="0"/>
              <a:t> of a Finance Bill or Social Security </a:t>
            </a:r>
            <a:r>
              <a:rPr lang="it-IT" dirty="0" err="1"/>
              <a:t>Financing</a:t>
            </a:r>
            <a:r>
              <a:rPr lang="it-IT" dirty="0"/>
              <a:t> Bill an </a:t>
            </a:r>
            <a:r>
              <a:rPr lang="it-IT" sz="2000" b="1" dirty="0" err="1"/>
              <a:t>issue</a:t>
            </a:r>
            <a:r>
              <a:rPr lang="it-IT" sz="2000" b="1" dirty="0"/>
              <a:t> of a vote of </a:t>
            </a:r>
            <a:r>
              <a:rPr lang="it-IT" sz="2000" b="1" dirty="0" err="1"/>
              <a:t>confidence</a:t>
            </a:r>
            <a:r>
              <a:rPr lang="it-IT" sz="2000" dirty="0"/>
              <a:t> </a:t>
            </a:r>
            <a:r>
              <a:rPr lang="it-IT" dirty="0" err="1"/>
              <a:t>before</a:t>
            </a:r>
            <a:r>
              <a:rPr lang="it-IT" dirty="0"/>
              <a:t> the National Assembly. In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, </a:t>
            </a:r>
            <a:r>
              <a:rPr lang="it-IT" sz="2000" b="1" dirty="0"/>
              <a:t>the Bill </a:t>
            </a:r>
            <a:r>
              <a:rPr lang="it-IT" sz="2000" b="1" dirty="0" err="1"/>
              <a:t>shall</a:t>
            </a:r>
            <a:r>
              <a:rPr lang="it-IT" sz="2000" b="1" dirty="0"/>
              <a:t> be </a:t>
            </a:r>
            <a:r>
              <a:rPr lang="it-IT" sz="2000" b="1" dirty="0" err="1"/>
              <a:t>considered</a:t>
            </a:r>
            <a:r>
              <a:rPr lang="it-IT" sz="2000" b="1" dirty="0"/>
              <a:t> </a:t>
            </a:r>
            <a:r>
              <a:rPr lang="it-IT" sz="2000" b="1" dirty="0" err="1"/>
              <a:t>passed</a:t>
            </a:r>
            <a:r>
              <a:rPr lang="it-IT" sz="2000" b="1" dirty="0"/>
              <a:t> </a:t>
            </a:r>
            <a:r>
              <a:rPr lang="it-IT" sz="2000" b="1" dirty="0" err="1"/>
              <a:t>unless</a:t>
            </a:r>
            <a:r>
              <a:rPr lang="it-IT" sz="2000" b="1" dirty="0"/>
              <a:t> a </a:t>
            </a:r>
            <a:r>
              <a:rPr lang="it-IT" sz="2000" b="1" dirty="0" err="1"/>
              <a:t>resolution</a:t>
            </a:r>
            <a:r>
              <a:rPr lang="it-IT" sz="2000" b="1" dirty="0"/>
              <a:t> of no-</a:t>
            </a:r>
            <a:r>
              <a:rPr lang="it-IT" sz="2000" b="1" dirty="0" err="1"/>
              <a:t>confidence</a:t>
            </a:r>
            <a:r>
              <a:rPr lang="it-IT" sz="2000" b="1" dirty="0"/>
              <a:t>, </a:t>
            </a:r>
            <a:r>
              <a:rPr lang="it-IT" sz="2000" b="1" dirty="0" err="1"/>
              <a:t>tabled</a:t>
            </a:r>
            <a:r>
              <a:rPr lang="it-IT" sz="2000" b="1" dirty="0"/>
              <a:t> </a:t>
            </a:r>
            <a:r>
              <a:rPr lang="it-IT" sz="2000" b="1" dirty="0" err="1"/>
              <a:t>within</a:t>
            </a:r>
            <a:r>
              <a:rPr lang="it-IT" sz="2000" b="1" dirty="0"/>
              <a:t> the </a:t>
            </a:r>
            <a:r>
              <a:rPr lang="it-IT" sz="2000" b="1" dirty="0" err="1"/>
              <a:t>subsequent</a:t>
            </a:r>
            <a:r>
              <a:rPr lang="it-IT" sz="2000" b="1" dirty="0"/>
              <a:t> </a:t>
            </a:r>
            <a:r>
              <a:rPr lang="it-IT" sz="2000" b="1" dirty="0" err="1"/>
              <a:t>twenty-four</a:t>
            </a:r>
            <a:r>
              <a:rPr lang="it-IT" sz="2000" b="1" dirty="0"/>
              <a:t> hours, </a:t>
            </a:r>
            <a:r>
              <a:rPr lang="it-IT" sz="2000" b="1" dirty="0" err="1"/>
              <a:t>is</a:t>
            </a:r>
            <a:r>
              <a:rPr lang="it-IT" sz="2000" b="1" dirty="0"/>
              <a:t> </a:t>
            </a:r>
            <a:r>
              <a:rPr lang="it-IT" sz="2000" b="1" dirty="0" err="1"/>
              <a:t>carried</a:t>
            </a:r>
            <a:r>
              <a:rPr lang="it-IT" sz="2000" b="1" dirty="0"/>
              <a:t> </a:t>
            </a:r>
            <a:r>
              <a:rPr lang="it-IT" sz="2000" b="1" dirty="0" err="1"/>
              <a:t>as</a:t>
            </a:r>
            <a:r>
              <a:rPr lang="it-IT" sz="2000" b="1" dirty="0"/>
              <a:t> </a:t>
            </a:r>
            <a:r>
              <a:rPr lang="it-IT" sz="2000" b="1" dirty="0" err="1"/>
              <a:t>provided</a:t>
            </a:r>
            <a:r>
              <a:rPr lang="it-IT" sz="2000" b="1" dirty="0"/>
              <a:t> for in the </a:t>
            </a:r>
            <a:r>
              <a:rPr lang="it-IT" sz="2000" b="1" dirty="0" err="1"/>
              <a:t>foregoing</a:t>
            </a:r>
            <a:r>
              <a:rPr lang="it-IT" sz="2000" b="1" dirty="0"/>
              <a:t> </a:t>
            </a:r>
            <a:r>
              <a:rPr lang="it-IT" sz="2000" b="1" dirty="0" err="1"/>
              <a:t>paragraph</a:t>
            </a:r>
            <a:r>
              <a:rPr lang="it-IT" dirty="0"/>
              <a:t>. In </a:t>
            </a:r>
            <a:r>
              <a:rPr lang="it-IT" dirty="0" err="1"/>
              <a:t>addition</a:t>
            </a:r>
            <a:r>
              <a:rPr lang="it-IT" dirty="0"/>
              <a:t>, the Prime </a:t>
            </a:r>
            <a:r>
              <a:rPr lang="it-IT" dirty="0" err="1"/>
              <a:t>Minister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use the </a:t>
            </a:r>
            <a:r>
              <a:rPr lang="it-IT" dirty="0" err="1"/>
              <a:t>said</a:t>
            </a:r>
            <a:r>
              <a:rPr lang="it-IT" dirty="0"/>
              <a:t> procedure for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Government</a:t>
            </a:r>
            <a:r>
              <a:rPr lang="it-IT" dirty="0"/>
              <a:t> or Private </a:t>
            </a:r>
            <a:r>
              <a:rPr lang="it-IT" dirty="0" err="1"/>
              <a:t>Members</a:t>
            </a:r>
            <a:r>
              <a:rPr lang="it-IT" dirty="0"/>
              <a:t>' Bill per session.</a:t>
            </a:r>
          </a:p>
          <a:p>
            <a:pPr algn="just"/>
            <a:r>
              <a:rPr lang="it-IT" dirty="0"/>
              <a:t>The Prime </a:t>
            </a:r>
            <a:r>
              <a:rPr lang="it-IT" dirty="0" err="1"/>
              <a:t>Minister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the </a:t>
            </a:r>
            <a:r>
              <a:rPr lang="it-IT" dirty="0" err="1"/>
              <a:t>Senate</a:t>
            </a:r>
            <a:r>
              <a:rPr lang="it-IT" dirty="0"/>
              <a:t> to </a:t>
            </a:r>
            <a:r>
              <a:rPr lang="it-IT" dirty="0" err="1"/>
              <a:t>approve</a:t>
            </a:r>
            <a:r>
              <a:rPr lang="it-IT" dirty="0"/>
              <a:t> a statement of general policy.</a:t>
            </a:r>
          </a:p>
          <a:p>
            <a:pPr algn="just"/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875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914400"/>
            <a:ext cx="10233800" cy="56962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AU" dirty="0"/>
              <a:t>4. Strict separation in the sources of law between </a:t>
            </a:r>
            <a:r>
              <a:rPr lang="en-AU" dirty="0">
                <a:solidFill>
                  <a:srgbClr val="FFC000"/>
                </a:solidFill>
              </a:rPr>
              <a:t>statutory law and regulations</a:t>
            </a:r>
            <a:r>
              <a:rPr lang="en-AU" dirty="0"/>
              <a:t>: both must be related to specific matters </a:t>
            </a:r>
          </a:p>
          <a:p>
            <a:pPr marL="0" lvl="0" indent="0" algn="just">
              <a:buNone/>
            </a:pPr>
            <a:r>
              <a:rPr lang="en-AU" dirty="0"/>
              <a:t>(</a:t>
            </a:r>
            <a:r>
              <a:rPr lang="it-IT" i="1" dirty="0"/>
              <a:t>Domain </a:t>
            </a:r>
            <a:r>
              <a:rPr lang="it-IT" i="1" dirty="0" err="1"/>
              <a:t>du</a:t>
            </a:r>
            <a:r>
              <a:rPr lang="it-IT" i="1" dirty="0"/>
              <a:t> </a:t>
            </a:r>
            <a:r>
              <a:rPr lang="it-IT" i="1" dirty="0" err="1"/>
              <a:t>reglement</a:t>
            </a:r>
            <a:r>
              <a:rPr lang="it-IT" i="1" dirty="0"/>
              <a:t> </a:t>
            </a:r>
            <a:r>
              <a:rPr lang="it-IT" dirty="0"/>
              <a:t>– art. 37)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>
                <a:sym typeface="Wingdings"/>
              </a:rPr>
              <a:t> Rejection of the principle of supremacy of the law over regulations</a:t>
            </a:r>
            <a:endParaRPr lang="en-AU" dirty="0"/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5. The executive has the power to organize the Parliament agenda</a:t>
            </a:r>
          </a:p>
          <a:p>
            <a:pPr marL="0" indent="0" algn="just">
              <a:buNone/>
            </a:pPr>
            <a:r>
              <a:rPr lang="en-AU" dirty="0">
                <a:sym typeface="Wingdings"/>
              </a:rPr>
              <a:t> Rejection of the principle of </a:t>
            </a:r>
            <a:r>
              <a:rPr lang="en-AU" dirty="0">
                <a:solidFill>
                  <a:srgbClr val="FFC000"/>
                </a:solidFill>
                <a:sym typeface="Wingdings"/>
              </a:rPr>
              <a:t>parliamentary autonomy</a:t>
            </a:r>
            <a:r>
              <a:rPr lang="en-AU" dirty="0">
                <a:sym typeface="Wingdings"/>
              </a:rPr>
              <a:t> in planning its own agenda </a:t>
            </a:r>
            <a:endParaRPr lang="en-AU" dirty="0"/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6. The executive has the power to stop the amendment power of singles members of the NA: the so called ”</a:t>
            </a:r>
            <a:r>
              <a:rPr lang="en-AU" dirty="0">
                <a:solidFill>
                  <a:srgbClr val="FFC000"/>
                </a:solidFill>
              </a:rPr>
              <a:t>blocked vote</a:t>
            </a:r>
            <a:r>
              <a:rPr lang="en-AU" dirty="0"/>
              <a:t>” forces the NA to vote on the bill as a whole, without discussing the amendment proposed to it 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7. Parliamentary </a:t>
            </a:r>
            <a:r>
              <a:rPr lang="en-AU" dirty="0">
                <a:solidFill>
                  <a:srgbClr val="FFC000"/>
                </a:solidFill>
              </a:rPr>
              <a:t>standing orders </a:t>
            </a:r>
            <a:r>
              <a:rPr lang="en-AU" dirty="0"/>
              <a:t>are submitted to preliminary review by the Constitutional Council </a:t>
            </a:r>
          </a:p>
        </p:txBody>
      </p:sp>
    </p:spTree>
    <p:extLst>
      <p:ext uri="{BB962C8B-B14F-4D97-AF65-F5344CB8AC3E}">
        <p14:creationId xmlns:p14="http://schemas.microsoft.com/office/powerpoint/2010/main" val="20154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057400" y="1379095"/>
            <a:ext cx="7866089" cy="425345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2800" dirty="0"/>
          </a:p>
          <a:p>
            <a:pPr lvl="0" algn="ctr"/>
            <a:r>
              <a:rPr lang="it-IT" sz="2800" dirty="0">
                <a:solidFill>
                  <a:srgbClr val="C00000"/>
                </a:solidFill>
              </a:rPr>
              <a:t>Art. 44.3 </a:t>
            </a:r>
            <a:r>
              <a:rPr lang="it-IT" sz="2800" i="1" dirty="0">
                <a:solidFill>
                  <a:srgbClr val="C00000"/>
                </a:solidFill>
              </a:rPr>
              <a:t>Vote </a:t>
            </a:r>
            <a:r>
              <a:rPr lang="it-IT" sz="2800" i="1" dirty="0" err="1">
                <a:solidFill>
                  <a:srgbClr val="C00000"/>
                </a:solidFill>
              </a:rPr>
              <a:t>bloqué</a:t>
            </a:r>
            <a:endParaRPr lang="it-IT" sz="2800" i="1" dirty="0">
              <a:solidFill>
                <a:srgbClr val="C00000"/>
              </a:solidFill>
            </a:endParaRPr>
          </a:p>
          <a:p>
            <a:pPr algn="ctr"/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800" i="1" dirty="0">
                <a:solidFill>
                  <a:srgbClr val="002060"/>
                </a:solidFill>
              </a:rPr>
              <a:t> </a:t>
            </a:r>
            <a:r>
              <a:rPr lang="it-IT" sz="2800" i="1" dirty="0" err="1">
                <a:solidFill>
                  <a:srgbClr val="002060"/>
                </a:solidFill>
              </a:rPr>
              <a:t>If</a:t>
            </a:r>
            <a:r>
              <a:rPr lang="it-IT" sz="2800" i="1" dirty="0">
                <a:solidFill>
                  <a:srgbClr val="002060"/>
                </a:solidFill>
              </a:rPr>
              <a:t> the </a:t>
            </a:r>
            <a:r>
              <a:rPr lang="it-IT" sz="2800" i="1" dirty="0" err="1">
                <a:solidFill>
                  <a:srgbClr val="002060"/>
                </a:solidFill>
              </a:rPr>
              <a:t>Government</a:t>
            </a:r>
            <a:r>
              <a:rPr lang="it-IT" sz="2800" i="1" dirty="0">
                <a:solidFill>
                  <a:srgbClr val="002060"/>
                </a:solidFill>
              </a:rPr>
              <a:t> so </a:t>
            </a:r>
            <a:r>
              <a:rPr lang="it-IT" sz="2800" i="1" dirty="0" err="1">
                <a:solidFill>
                  <a:srgbClr val="002060"/>
                </a:solidFill>
              </a:rPr>
              <a:t>requests</a:t>
            </a:r>
            <a:r>
              <a:rPr lang="it-IT" sz="2800" i="1" dirty="0">
                <a:solidFill>
                  <a:srgbClr val="002060"/>
                </a:solidFill>
              </a:rPr>
              <a:t>, the House </a:t>
            </a:r>
            <a:r>
              <a:rPr lang="it-IT" sz="2800" i="1" dirty="0" err="1">
                <a:solidFill>
                  <a:srgbClr val="002060"/>
                </a:solidFill>
              </a:rPr>
              <a:t>before</a:t>
            </a:r>
            <a:r>
              <a:rPr lang="it-IT" sz="2800" i="1" dirty="0">
                <a:solidFill>
                  <a:srgbClr val="002060"/>
                </a:solidFill>
              </a:rPr>
              <a:t> </a:t>
            </a:r>
            <a:r>
              <a:rPr lang="it-IT" sz="2800" i="1" dirty="0" err="1">
                <a:solidFill>
                  <a:srgbClr val="002060"/>
                </a:solidFill>
              </a:rPr>
              <a:t>which</a:t>
            </a:r>
            <a:r>
              <a:rPr lang="it-IT" sz="2800" i="1" dirty="0">
                <a:solidFill>
                  <a:srgbClr val="002060"/>
                </a:solidFill>
              </a:rPr>
              <a:t> the Bill </a:t>
            </a:r>
            <a:r>
              <a:rPr lang="it-IT" sz="2800" i="1" dirty="0" err="1">
                <a:solidFill>
                  <a:srgbClr val="002060"/>
                </a:solidFill>
              </a:rPr>
              <a:t>is</a:t>
            </a:r>
            <a:r>
              <a:rPr lang="it-IT" sz="2800" i="1" dirty="0">
                <a:solidFill>
                  <a:srgbClr val="002060"/>
                </a:solidFill>
              </a:rPr>
              <a:t> </a:t>
            </a:r>
            <a:r>
              <a:rPr lang="it-IT" sz="2800" i="1" dirty="0" err="1">
                <a:solidFill>
                  <a:srgbClr val="002060"/>
                </a:solidFill>
              </a:rPr>
              <a:t>tabled</a:t>
            </a:r>
            <a:r>
              <a:rPr lang="it-IT" sz="2800" i="1" dirty="0">
                <a:solidFill>
                  <a:srgbClr val="002060"/>
                </a:solidFill>
              </a:rPr>
              <a:t> </a:t>
            </a:r>
            <a:r>
              <a:rPr lang="it-IT" sz="2800" i="1" dirty="0" err="1">
                <a:solidFill>
                  <a:srgbClr val="002060"/>
                </a:solidFill>
              </a:rPr>
              <a:t>shall</a:t>
            </a:r>
            <a:r>
              <a:rPr lang="it-IT" sz="2800" i="1" dirty="0">
                <a:solidFill>
                  <a:srgbClr val="002060"/>
                </a:solidFill>
              </a:rPr>
              <a:t> </a:t>
            </a:r>
            <a:r>
              <a:rPr lang="it-IT" sz="2800" i="1" dirty="0" err="1">
                <a:solidFill>
                  <a:srgbClr val="002060"/>
                </a:solidFill>
              </a:rPr>
              <a:t>proceed</a:t>
            </a:r>
            <a:r>
              <a:rPr lang="it-IT" sz="2800" i="1" dirty="0">
                <a:solidFill>
                  <a:srgbClr val="002060"/>
                </a:solidFill>
              </a:rPr>
              <a:t> to a single vote on </a:t>
            </a:r>
            <a:r>
              <a:rPr lang="it-IT" sz="2800" i="1" dirty="0" err="1">
                <a:solidFill>
                  <a:srgbClr val="002060"/>
                </a:solidFill>
              </a:rPr>
              <a:t>all</a:t>
            </a:r>
            <a:r>
              <a:rPr lang="it-IT" sz="2800" i="1" dirty="0">
                <a:solidFill>
                  <a:srgbClr val="002060"/>
                </a:solidFill>
              </a:rPr>
              <a:t> or part of the text under </a:t>
            </a:r>
            <a:r>
              <a:rPr lang="it-IT" sz="2800" i="1" dirty="0" err="1">
                <a:solidFill>
                  <a:srgbClr val="002060"/>
                </a:solidFill>
              </a:rPr>
              <a:t>debate</a:t>
            </a:r>
            <a:r>
              <a:rPr lang="it-IT" sz="2800" i="1" dirty="0">
                <a:solidFill>
                  <a:srgbClr val="002060"/>
                </a:solidFill>
              </a:rPr>
              <a:t>, </a:t>
            </a:r>
            <a:r>
              <a:rPr lang="it-IT" sz="2800" b="1" i="1" dirty="0">
                <a:solidFill>
                  <a:srgbClr val="002060"/>
                </a:solidFill>
              </a:rPr>
              <a:t>on the sole </a:t>
            </a:r>
            <a:r>
              <a:rPr lang="it-IT" sz="2800" b="1" i="1" dirty="0" err="1">
                <a:solidFill>
                  <a:srgbClr val="002060"/>
                </a:solidFill>
              </a:rPr>
              <a:t>basis</a:t>
            </a:r>
            <a:r>
              <a:rPr lang="it-IT" sz="2800" b="1" i="1" dirty="0">
                <a:solidFill>
                  <a:srgbClr val="002060"/>
                </a:solidFill>
              </a:rPr>
              <a:t> of the </a:t>
            </a:r>
            <a:r>
              <a:rPr lang="it-IT" sz="2800" b="1" i="1" dirty="0" err="1">
                <a:solidFill>
                  <a:srgbClr val="002060"/>
                </a:solidFill>
              </a:rPr>
              <a:t>amendments</a:t>
            </a:r>
            <a:r>
              <a:rPr lang="it-IT" sz="2800" b="1" i="1" dirty="0">
                <a:solidFill>
                  <a:srgbClr val="002060"/>
                </a:solidFill>
              </a:rPr>
              <a:t> </a:t>
            </a:r>
            <a:r>
              <a:rPr lang="it-IT" sz="2800" b="1" i="1" dirty="0" err="1">
                <a:solidFill>
                  <a:srgbClr val="002060"/>
                </a:solidFill>
              </a:rPr>
              <a:t>proposed</a:t>
            </a:r>
            <a:r>
              <a:rPr lang="it-IT" sz="2800" b="1" i="1" dirty="0">
                <a:solidFill>
                  <a:srgbClr val="002060"/>
                </a:solidFill>
              </a:rPr>
              <a:t> or </a:t>
            </a:r>
            <a:r>
              <a:rPr lang="it-IT" sz="2800" b="1" i="1" dirty="0" err="1">
                <a:solidFill>
                  <a:srgbClr val="002060"/>
                </a:solidFill>
              </a:rPr>
              <a:t>accepted</a:t>
            </a:r>
            <a:r>
              <a:rPr lang="it-IT" sz="2800" b="1" i="1" dirty="0">
                <a:solidFill>
                  <a:srgbClr val="002060"/>
                </a:solidFill>
              </a:rPr>
              <a:t> by the </a:t>
            </a:r>
            <a:r>
              <a:rPr lang="it-IT" sz="2800" b="1" i="1" dirty="0" err="1">
                <a:solidFill>
                  <a:srgbClr val="002060"/>
                </a:solidFill>
              </a:rPr>
              <a:t>Government</a:t>
            </a:r>
            <a:r>
              <a:rPr lang="it-IT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5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105010" y="479684"/>
            <a:ext cx="10233800" cy="6100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dirty="0"/>
              <a:t>OTHER FEATURES OF THE FIFTH REPUBLIC OF FRANCE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FFC000"/>
                </a:solidFill>
              </a:rPr>
              <a:t>No Declaration or catalogue of rights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>
              <a:solidFill>
                <a:srgbClr val="FFC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dirty="0"/>
              <a:t>This does not mean the rejection of fundamental rights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dirty="0"/>
              <a:t>It underlines the deep link to the French constitutional tradition established in the Declaration of Rights of 1789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dirty="0"/>
              <a:t>All the republican constitutions that had been adopted throughout the French constitutional history were based upon the </a:t>
            </a:r>
            <a:r>
              <a:rPr lang="en-AU" dirty="0">
                <a:solidFill>
                  <a:srgbClr val="FFC000"/>
                </a:solidFill>
              </a:rPr>
              <a:t>acknowledgment of the basic role played by the first Declaration of Rights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dirty="0"/>
              <a:t>Actually the 1789 Declaration is expressly acknowledged as legal source in the preamble of the Fifth Republican Constitution and is still in force and applied by judges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46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363430933"/>
              </p:ext>
            </p:extLst>
          </p:nvPr>
        </p:nvGraphicFramePr>
        <p:xfrm>
          <a:off x="116378" y="261716"/>
          <a:ext cx="11535296" cy="551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563654" y="5944613"/>
            <a:ext cx="548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/>
              <a:t>Semipresidential</a:t>
            </a:r>
            <a:r>
              <a:rPr lang="it-IT" sz="3200" b="1" dirty="0"/>
              <a:t> </a:t>
            </a:r>
            <a:r>
              <a:rPr lang="it-IT" sz="3200" b="1" dirty="0" err="1"/>
              <a:t>Government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95072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197" y="356589"/>
            <a:ext cx="10233800" cy="5984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dirty="0"/>
              <a:t>The Fifth Republic established, for the first time in French history, an effective </a:t>
            </a:r>
            <a:r>
              <a:rPr lang="en-AU" b="1" dirty="0">
                <a:solidFill>
                  <a:srgbClr val="FFC000"/>
                </a:solidFill>
              </a:rPr>
              <a:t>constitutional review of legislation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With the creation of the </a:t>
            </a:r>
            <a:r>
              <a:rPr lang="en-AU" dirty="0">
                <a:solidFill>
                  <a:srgbClr val="FFC000"/>
                </a:solidFill>
              </a:rPr>
              <a:t>Constitutional Council</a:t>
            </a:r>
            <a:r>
              <a:rPr lang="en-AU" dirty="0"/>
              <a:t>, de Gaulle inverted the tradition according to which the parliamentary law was the primary source, and couldn’t be ruled void by judges. 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In a first design, the CC </a:t>
            </a:r>
            <a:r>
              <a:rPr lang="en-AU" dirty="0">
                <a:solidFill>
                  <a:srgbClr val="FFC000"/>
                </a:solidFill>
              </a:rPr>
              <a:t>appears as a political body</a:t>
            </a:r>
            <a:r>
              <a:rPr lang="en-AU" dirty="0"/>
              <a:t>, providing only advice to Parliament, rather than adopting actual judgements (not even the form of judgements):</a:t>
            </a:r>
          </a:p>
          <a:p>
            <a:pPr marL="0" indent="0" algn="just">
              <a:buNone/>
            </a:pPr>
            <a:r>
              <a:rPr lang="en-AU" dirty="0"/>
              <a:t>- 9 members appointed by political bodies, selected among legal experts or politicians</a:t>
            </a:r>
          </a:p>
          <a:p>
            <a:pPr marL="0" indent="0" algn="just">
              <a:buNone/>
            </a:pPr>
            <a:r>
              <a:rPr lang="en-AU" dirty="0"/>
              <a:t>- former Presidents of the Republic were lifelong members</a:t>
            </a:r>
          </a:p>
          <a:p>
            <a:pPr marL="0" indent="0" algn="just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17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881244"/>
            <a:ext cx="10233800" cy="518977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AU" dirty="0"/>
              <a:t>However, the actual functioning of the CC, and the rulings it has produced, make it very similar to other European constitutional courts. 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E.g.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- In 1964 some important rulings </a:t>
            </a:r>
            <a:r>
              <a:rPr lang="en-AU" dirty="0">
                <a:solidFill>
                  <a:srgbClr val="FFC000"/>
                </a:solidFill>
              </a:rPr>
              <a:t>extended the scope of constitutional review</a:t>
            </a:r>
            <a:r>
              <a:rPr lang="en-AU" dirty="0"/>
              <a:t> by including the provisions regarding fundamental rights settled in the 1789 Declaration (&lt; acknowledgment in the Const. Preamble). 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- In the following years, adopting the same approach, the CC built a larger constitutional parameter, called </a:t>
            </a:r>
            <a:r>
              <a:rPr lang="en-AU" b="1" i="1" dirty="0">
                <a:solidFill>
                  <a:srgbClr val="FFC000"/>
                </a:solidFill>
              </a:rPr>
              <a:t>bloc de </a:t>
            </a:r>
            <a:r>
              <a:rPr lang="en-AU" b="1" i="1" dirty="0" err="1">
                <a:solidFill>
                  <a:srgbClr val="FFC000"/>
                </a:solidFill>
              </a:rPr>
              <a:t>constitutionalité</a:t>
            </a:r>
            <a:r>
              <a:rPr lang="en-AU" b="1" i="1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3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5010" y="884419"/>
            <a:ext cx="10233800" cy="49167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The </a:t>
            </a:r>
            <a:r>
              <a:rPr lang="en-AU" dirty="0" err="1"/>
              <a:t>BoC</a:t>
            </a:r>
            <a:r>
              <a:rPr lang="en-AU" dirty="0"/>
              <a:t> is the ensemble of constitutional norms applied by the Constitutional Council in its review of legislation. These norms are: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• The very text of </a:t>
            </a:r>
            <a:r>
              <a:rPr lang="en-AU" dirty="0">
                <a:solidFill>
                  <a:srgbClr val="FFC000"/>
                </a:solidFill>
              </a:rPr>
              <a:t>1958 Constitution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• </a:t>
            </a:r>
            <a:r>
              <a:rPr lang="en-AU" dirty="0">
                <a:solidFill>
                  <a:srgbClr val="FFC000"/>
                </a:solidFill>
              </a:rPr>
              <a:t>Explicit or unwritten supplementary laws</a:t>
            </a:r>
            <a:r>
              <a:rPr lang="en-AU" dirty="0"/>
              <a:t>, explicit or written, i.e.: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- the preamble to the 1946 and 1958 Constitutions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- the 1789 Declaration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- the2004 </a:t>
            </a:r>
            <a:r>
              <a:rPr lang="en-AU" i="1" dirty="0" err="1"/>
              <a:t>Charte</a:t>
            </a:r>
            <a:r>
              <a:rPr lang="en-AU" i="1" dirty="0"/>
              <a:t> de </a:t>
            </a:r>
            <a:r>
              <a:rPr lang="en-AU" i="1" dirty="0" err="1"/>
              <a:t>l'environnement</a:t>
            </a:r>
            <a:r>
              <a:rPr lang="en-AU" dirty="0"/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• </a:t>
            </a:r>
            <a:r>
              <a:rPr lang="en-AU" dirty="0">
                <a:solidFill>
                  <a:srgbClr val="FFC000"/>
                </a:solidFill>
              </a:rPr>
              <a:t>Implicit or unwritten supplementary laws</a:t>
            </a:r>
            <a:r>
              <a:rPr lang="en-AU" dirty="0"/>
              <a:t>, i.e.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- the fundamental principles recognized by the laws of the Republic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- other principles or objectives of constitutional value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8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9980" y="389744"/>
            <a:ext cx="10233800" cy="61459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AU" dirty="0"/>
              <a:t>Who can raise the constitutional review of legislation? </a:t>
            </a:r>
            <a:r>
              <a:rPr lang="en-AU" dirty="0">
                <a:solidFill>
                  <a:srgbClr val="FFC000"/>
                </a:solidFill>
              </a:rPr>
              <a:t>Who can address the Constitutional Council?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Originally the subjects authorized to raise constitutional issues were </a:t>
            </a:r>
            <a:r>
              <a:rPr lang="en-AU" dirty="0">
                <a:solidFill>
                  <a:srgbClr val="FFC000"/>
                </a:solidFill>
              </a:rPr>
              <a:t>only institutions that were representative of the political party who gained the majority</a:t>
            </a:r>
            <a:r>
              <a:rPr lang="en-AU" dirty="0"/>
              <a:t> in parliamentary and presidential elections. I.e.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- President of the Republic</a:t>
            </a:r>
          </a:p>
          <a:p>
            <a:pPr marL="0" indent="0" algn="just">
              <a:buNone/>
            </a:pPr>
            <a:r>
              <a:rPr lang="en-AU" dirty="0"/>
              <a:t>- Prime Minister</a:t>
            </a:r>
          </a:p>
          <a:p>
            <a:pPr marL="0" indent="0" algn="just">
              <a:buNone/>
            </a:pPr>
            <a:r>
              <a:rPr lang="en-AU" dirty="0"/>
              <a:t>- President of the NA</a:t>
            </a:r>
          </a:p>
          <a:p>
            <a:pPr marL="0" indent="0" algn="just">
              <a:buNone/>
            </a:pPr>
            <a:r>
              <a:rPr lang="en-AU" dirty="0"/>
              <a:t>- President of the Senate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Thanks to a constitutional amendment approved in </a:t>
            </a:r>
            <a:r>
              <a:rPr lang="en-AU" dirty="0">
                <a:solidFill>
                  <a:srgbClr val="FFC000"/>
                </a:solidFill>
              </a:rPr>
              <a:t>1974</a:t>
            </a:r>
            <a:r>
              <a:rPr lang="en-AU" dirty="0"/>
              <a:t>, also </a:t>
            </a:r>
            <a:r>
              <a:rPr lang="en-AU" dirty="0">
                <a:solidFill>
                  <a:srgbClr val="FFC000"/>
                </a:solidFill>
              </a:rPr>
              <a:t>60 members </a:t>
            </a:r>
            <a:r>
              <a:rPr lang="en-AU" dirty="0"/>
              <a:t>of the NA and 60 members of the Senate can address the CC</a:t>
            </a:r>
          </a:p>
          <a:p>
            <a:pPr marL="0" indent="0" algn="just">
              <a:buNone/>
            </a:pPr>
            <a:r>
              <a:rPr lang="en-AU" dirty="0"/>
              <a:t>&lt; to grant parliamentary opposition (and </a:t>
            </a:r>
            <a:r>
              <a:rPr lang="en-AU" dirty="0">
                <a:solidFill>
                  <a:srgbClr val="FFC000"/>
                </a:solidFill>
              </a:rPr>
              <a:t>political minorities</a:t>
            </a:r>
            <a:r>
              <a:rPr lang="en-AU" dirty="0"/>
              <a:t>, generally speaking) the power to claim the CC intervention over the laws adopted by the majority</a:t>
            </a:r>
          </a:p>
        </p:txBody>
      </p:sp>
    </p:spTree>
    <p:extLst>
      <p:ext uri="{BB962C8B-B14F-4D97-AF65-F5344CB8AC3E}">
        <p14:creationId xmlns:p14="http://schemas.microsoft.com/office/powerpoint/2010/main" val="11495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779489"/>
            <a:ext cx="10233800" cy="53974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AU" dirty="0"/>
              <a:t>How to address the Constitutional Council?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All the methods of raising the constitutional review to the CC deal with acts that have obtained the parliamentary approval but have not yet been signed by the President</a:t>
            </a:r>
          </a:p>
          <a:p>
            <a:pPr marL="0" indent="0" algn="just">
              <a:buNone/>
            </a:pPr>
            <a:r>
              <a:rPr lang="en-AU" dirty="0"/>
              <a:t>&gt; </a:t>
            </a:r>
            <a:r>
              <a:rPr lang="en-AU" dirty="0">
                <a:solidFill>
                  <a:srgbClr val="FFC000"/>
                </a:solidFill>
              </a:rPr>
              <a:t>ex-ante review model </a:t>
            </a:r>
            <a:r>
              <a:rPr lang="en-AU" dirty="0"/>
              <a:t>(≠ ex-post review models)</a:t>
            </a:r>
          </a:p>
          <a:p>
            <a:pPr marL="0" indent="0" algn="just">
              <a:buNone/>
            </a:pPr>
            <a:r>
              <a:rPr lang="en-AU" dirty="0"/>
              <a:t>&lt; untouchable character of the law formally adopted by the Parliament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In </a:t>
            </a:r>
            <a:r>
              <a:rPr lang="en-AU" dirty="0">
                <a:solidFill>
                  <a:srgbClr val="FFC000"/>
                </a:solidFill>
              </a:rPr>
              <a:t>2008</a:t>
            </a:r>
            <a:r>
              <a:rPr lang="en-AU" dirty="0"/>
              <a:t> a constitutional amendment introduced the </a:t>
            </a:r>
            <a:r>
              <a:rPr lang="en-AU" dirty="0">
                <a:solidFill>
                  <a:srgbClr val="FFC000"/>
                </a:solidFill>
              </a:rPr>
              <a:t>incidental appeal </a:t>
            </a:r>
            <a:r>
              <a:rPr lang="en-AU" dirty="0"/>
              <a:t>to the CC (≈ Italy and Germany)</a:t>
            </a:r>
          </a:p>
          <a:p>
            <a:pPr marL="0" indent="0" algn="just">
              <a:buNone/>
            </a:pPr>
            <a:r>
              <a:rPr lang="en-AU" dirty="0"/>
              <a:t>But only through the preliminary advice by the Supreme Court of Cassation or the Council of State</a:t>
            </a:r>
          </a:p>
        </p:txBody>
      </p:sp>
    </p:spTree>
    <p:extLst>
      <p:ext uri="{BB962C8B-B14F-4D97-AF65-F5344CB8AC3E}">
        <p14:creationId xmlns:p14="http://schemas.microsoft.com/office/powerpoint/2010/main" val="8772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" y="107654"/>
            <a:ext cx="2242117" cy="22327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0317" y="302154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France 1958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478651877"/>
              </p:ext>
            </p:extLst>
          </p:nvPr>
        </p:nvGraphicFramePr>
        <p:xfrm>
          <a:off x="2427785" y="5968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833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0039" y="446530"/>
            <a:ext cx="10233800" cy="2686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2500" dirty="0"/>
              <a:t>In 1958 a crisis exploded in </a:t>
            </a:r>
            <a:r>
              <a:rPr lang="en-AU" sz="2500" dirty="0">
                <a:solidFill>
                  <a:srgbClr val="FFC000"/>
                </a:solidFill>
              </a:rPr>
              <a:t>Algeria</a:t>
            </a:r>
            <a:r>
              <a:rPr lang="en-AU" sz="2500" dirty="0"/>
              <a:t>, a French colony: in 1954 a war for independence had begun. </a:t>
            </a:r>
          </a:p>
          <a:p>
            <a:pPr marL="0" indent="0" algn="just">
              <a:buNone/>
            </a:pPr>
            <a:r>
              <a:rPr lang="en-AU" sz="2500" dirty="0"/>
              <a:t>French political institutions were too weak to manage this increasing conflict and asked General </a:t>
            </a:r>
            <a:r>
              <a:rPr lang="en-AU" sz="2500" dirty="0">
                <a:solidFill>
                  <a:srgbClr val="FFC000"/>
                </a:solidFill>
              </a:rPr>
              <a:t>Charles de Gaulle </a:t>
            </a:r>
            <a:r>
              <a:rPr lang="en-AU" sz="2500" dirty="0"/>
              <a:t>to assume leadership of the Cabinet. </a:t>
            </a:r>
          </a:p>
          <a:p>
            <a:pPr marL="0" indent="0" algn="just">
              <a:buNone/>
            </a:pPr>
            <a:endParaRPr lang="en-AU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35" y="2460614"/>
            <a:ext cx="3447738" cy="434946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199619" y="4407109"/>
            <a:ext cx="3745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dirty="0"/>
              <a:t>De Gaulle was the military </a:t>
            </a:r>
            <a:r>
              <a:rPr lang="en-AU" dirty="0">
                <a:solidFill>
                  <a:srgbClr val="FFC000"/>
                </a:solidFill>
              </a:rPr>
              <a:t>hero</a:t>
            </a:r>
            <a:r>
              <a:rPr lang="en-AU" dirty="0"/>
              <a:t> of the French resistance during the Nazi occupation: he was respected by the people, even if he retired from political business after the war. 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5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29" y="1136077"/>
            <a:ext cx="102338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AU" dirty="0"/>
              <a:t>De Gaulle </a:t>
            </a:r>
            <a:r>
              <a:rPr lang="en-AU" dirty="0">
                <a:solidFill>
                  <a:srgbClr val="FFC000"/>
                </a:solidFill>
              </a:rPr>
              <a:t>accepted</a:t>
            </a:r>
            <a:r>
              <a:rPr lang="en-AU" dirty="0"/>
              <a:t> the mandate of Parliament to lead the executive branch </a:t>
            </a:r>
            <a:r>
              <a:rPr lang="en-AU" dirty="0">
                <a:solidFill>
                  <a:srgbClr val="FFC000"/>
                </a:solidFill>
              </a:rPr>
              <a:t>under the condition of a general reform </a:t>
            </a:r>
            <a:r>
              <a:rPr lang="en-AU" dirty="0"/>
              <a:t>of the Constitution:</a:t>
            </a:r>
          </a:p>
          <a:p>
            <a:pPr marL="0" indent="0" algn="just">
              <a:buNone/>
            </a:pPr>
            <a:r>
              <a:rPr lang="en-AU" dirty="0"/>
              <a:t> </a:t>
            </a:r>
          </a:p>
          <a:p>
            <a:pPr marL="0" indent="0" algn="just">
              <a:buNone/>
            </a:pPr>
            <a:r>
              <a:rPr lang="en-AU" dirty="0"/>
              <a:t>- </a:t>
            </a:r>
            <a:r>
              <a:rPr lang="en-AU" dirty="0">
                <a:solidFill>
                  <a:schemeClr val="tx1"/>
                </a:solidFill>
              </a:rPr>
              <a:t>to be </a:t>
            </a:r>
            <a:r>
              <a:rPr lang="en-AU" dirty="0">
                <a:solidFill>
                  <a:srgbClr val="FFC000"/>
                </a:solidFill>
              </a:rPr>
              <a:t>drafted by the Cabinet</a:t>
            </a:r>
            <a:r>
              <a:rPr lang="en-AU" dirty="0"/>
              <a:t> itself </a:t>
            </a:r>
          </a:p>
          <a:p>
            <a:pPr marL="0" indent="0" algn="just">
              <a:buNone/>
            </a:pPr>
            <a:r>
              <a:rPr lang="en-AU" dirty="0"/>
              <a:t>- to be </a:t>
            </a:r>
            <a:r>
              <a:rPr lang="en-AU" dirty="0">
                <a:solidFill>
                  <a:srgbClr val="FFC000"/>
                </a:solidFill>
              </a:rPr>
              <a:t>ratified by the people </a:t>
            </a:r>
            <a:r>
              <a:rPr lang="en-AU" dirty="0"/>
              <a:t>through a referendum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&lt; to oust the Parliament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In </a:t>
            </a:r>
            <a:r>
              <a:rPr lang="en-AU" b="1" dirty="0">
                <a:solidFill>
                  <a:srgbClr val="FFC000"/>
                </a:solidFill>
              </a:rPr>
              <a:t>1958</a:t>
            </a:r>
            <a:r>
              <a:rPr lang="en-AU" dirty="0">
                <a:solidFill>
                  <a:srgbClr val="FFC000"/>
                </a:solidFill>
              </a:rPr>
              <a:t> </a:t>
            </a:r>
            <a:r>
              <a:rPr lang="en-AU" dirty="0"/>
              <a:t>the new Constitution was approved and the Fifth French Republic begun</a:t>
            </a:r>
          </a:p>
        </p:txBody>
      </p:sp>
    </p:spTree>
    <p:extLst>
      <p:ext uri="{BB962C8B-B14F-4D97-AF65-F5344CB8AC3E}">
        <p14:creationId xmlns:p14="http://schemas.microsoft.com/office/powerpoint/2010/main" val="10190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0059" y="209862"/>
            <a:ext cx="10233800" cy="65357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AU" b="1" dirty="0">
                <a:solidFill>
                  <a:srgbClr val="FFC000"/>
                </a:solidFill>
              </a:rPr>
              <a:t>Form of Government of the Fifth Republic 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According to the original structure of the Fifth Republic, a great balance would have been settled between a multi-</a:t>
            </a:r>
            <a:r>
              <a:rPr lang="en-AU" dirty="0" err="1"/>
              <a:t>partitism</a:t>
            </a:r>
            <a:r>
              <a:rPr lang="en-AU" dirty="0"/>
              <a:t> Parliament and a strong President of the Republic with </a:t>
            </a:r>
            <a:r>
              <a:rPr lang="en-AU" dirty="0">
                <a:solidFill>
                  <a:srgbClr val="FFC000"/>
                </a:solidFill>
              </a:rPr>
              <a:t>significant popular legitimation </a:t>
            </a:r>
            <a:r>
              <a:rPr lang="en-AU" dirty="0"/>
              <a:t>(elected by also by a body of </a:t>
            </a:r>
            <a:r>
              <a:rPr lang="en-AU" dirty="0">
                <a:solidFill>
                  <a:srgbClr val="FFC000"/>
                </a:solidFill>
              </a:rPr>
              <a:t>80.000</a:t>
            </a:r>
            <a:r>
              <a:rPr lang="en-AU" dirty="0"/>
              <a:t> electors, among which municipalities and local entities) and many powers (like those to call referendum.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/>
              <a:t>A very important change occurred in </a:t>
            </a:r>
            <a:r>
              <a:rPr lang="en-AU" dirty="0">
                <a:solidFill>
                  <a:srgbClr val="FFC000"/>
                </a:solidFill>
              </a:rPr>
              <a:t>1962</a:t>
            </a:r>
            <a:endParaRPr lang="en-AU" dirty="0"/>
          </a:p>
          <a:p>
            <a:pPr marL="0" indent="0" algn="just">
              <a:buNone/>
            </a:pPr>
            <a:r>
              <a:rPr lang="en-AU" dirty="0"/>
              <a:t>De Gaulle wanted to strengthen the direct connection between the President and the people</a:t>
            </a:r>
          </a:p>
          <a:p>
            <a:pPr marL="0" indent="0" algn="just">
              <a:buNone/>
            </a:pPr>
            <a:r>
              <a:rPr lang="en-AU" dirty="0"/>
              <a:t>So he proposed a constitutional amendment directly to the people, through a referendum (</a:t>
            </a:r>
            <a:r>
              <a:rPr lang="en-AU" dirty="0">
                <a:solidFill>
                  <a:srgbClr val="FFC000"/>
                </a:solidFill>
              </a:rPr>
              <a:t>art. 11 Const.</a:t>
            </a:r>
            <a:r>
              <a:rPr lang="en-AU" dirty="0"/>
              <a:t>)</a:t>
            </a:r>
          </a:p>
          <a:p>
            <a:pPr marL="0" indent="0" algn="just">
              <a:buNone/>
            </a:pPr>
            <a:r>
              <a:rPr lang="en-AU" dirty="0"/>
              <a:t>He employed this tool to avoid the opposition of the Parliament (which plays a significant role in constitutional reform) </a:t>
            </a:r>
          </a:p>
          <a:p>
            <a:pPr marL="0" indent="0" algn="just">
              <a:buNone/>
            </a:pPr>
            <a:r>
              <a:rPr lang="en-AU" dirty="0"/>
              <a:t>But, doing so, he violated the same Constitution: art. 11  describes a mechanism that can be used to modify the </a:t>
            </a:r>
            <a:r>
              <a:rPr lang="en-AU" dirty="0">
                <a:solidFill>
                  <a:srgbClr val="FFC000"/>
                </a:solidFill>
              </a:rPr>
              <a:t>institutional framework </a:t>
            </a:r>
            <a:r>
              <a:rPr lang="en-AU" dirty="0"/>
              <a:t>on ordinary legislation</a:t>
            </a:r>
          </a:p>
          <a:p>
            <a:pPr marL="0" indent="0" algn="just">
              <a:buNone/>
            </a:pPr>
            <a:r>
              <a:rPr lang="en-AU" dirty="0"/>
              <a:t>However de Gaulle was able to force the system and address the people</a:t>
            </a:r>
          </a:p>
          <a:p>
            <a:pPr marL="0" indent="0" algn="just">
              <a:buNone/>
            </a:pPr>
            <a:endParaRPr lang="en-AU" dirty="0"/>
          </a:p>
          <a:p>
            <a:pPr marL="0" indent="0" algn="just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05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83830" y="348526"/>
            <a:ext cx="8604353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800" b="1" dirty="0"/>
              <a:t>According to the amendment proposed by </a:t>
            </a:r>
            <a:r>
              <a:rPr lang="en-AU" sz="2800" b="1" dirty="0">
                <a:solidFill>
                  <a:srgbClr val="FFC000"/>
                </a:solidFill>
              </a:rPr>
              <a:t>the President of the Republic would have been elected directly by the people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Thanks this reform, the form of government of the Fifth Republic became a clear model of </a:t>
            </a:r>
            <a:r>
              <a:rPr lang="en-US" sz="2800" b="1" dirty="0">
                <a:solidFill>
                  <a:srgbClr val="FFC000"/>
                </a:solidFill>
              </a:rPr>
              <a:t>semi-presidential government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I.e., mixed form of government, which includes </a:t>
            </a:r>
            <a:r>
              <a:rPr lang="en-US" sz="2800" dirty="0">
                <a:solidFill>
                  <a:srgbClr val="FFC000"/>
                </a:solidFill>
              </a:rPr>
              <a:t>features of both parliamentary and presidential systems </a:t>
            </a:r>
            <a:r>
              <a:rPr lang="en-US" sz="2800" dirty="0"/>
              <a:t>(≈ Weimar constitution)</a:t>
            </a:r>
          </a:p>
          <a:p>
            <a:pPr algn="just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058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" y="107654"/>
            <a:ext cx="2242117" cy="22327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0317" y="302154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France 1958</a:t>
            </a:r>
          </a:p>
        </p:txBody>
      </p:sp>
      <p:graphicFrame>
        <p:nvGraphicFramePr>
          <p:cNvPr id="3" name="Diagramma 2"/>
          <p:cNvGraphicFramePr/>
          <p:nvPr/>
        </p:nvGraphicFramePr>
        <p:xfrm>
          <a:off x="3066143" y="393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22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446315" y="3017139"/>
          <a:ext cx="9089571" cy="343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5" y="212436"/>
            <a:ext cx="1531584" cy="15252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89165" y="559538"/>
            <a:ext cx="1784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France 1958</a:t>
            </a:r>
          </a:p>
          <a:p>
            <a:pPr algn="ctr"/>
            <a:r>
              <a:rPr lang="it-IT" sz="2400" b="1" dirty="0"/>
              <a:t>V Republic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75" y="212438"/>
            <a:ext cx="6339281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0" y="5813426"/>
            <a:ext cx="2001788" cy="71596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19418" y="279071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endParaRPr lang="it-IT" sz="2400" dirty="0">
              <a:solidFill>
                <a:prstClr val="whit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" y="107654"/>
            <a:ext cx="2242117" cy="22327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0317" y="302154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France 1958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2630715" y="3168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228600" y="4256314"/>
            <a:ext cx="2775857" cy="1915886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>
                <a:solidFill>
                  <a:schemeClr val="bg1"/>
                </a:solidFill>
              </a:rPr>
              <a:t>* </a:t>
            </a:r>
            <a:r>
              <a:rPr lang="it-IT" sz="1400" i="1" dirty="0" err="1">
                <a:solidFill>
                  <a:schemeClr val="bg1"/>
                </a:solidFill>
              </a:rPr>
              <a:t>If</a:t>
            </a:r>
            <a:r>
              <a:rPr lang="it-IT" sz="1400" i="1" dirty="0">
                <a:solidFill>
                  <a:schemeClr val="bg1"/>
                </a:solidFill>
              </a:rPr>
              <a:t> the </a:t>
            </a:r>
            <a:r>
              <a:rPr lang="it-IT" sz="1400" i="1" dirty="0" err="1">
                <a:solidFill>
                  <a:schemeClr val="bg1"/>
                </a:solidFill>
              </a:rPr>
              <a:t>Government</a:t>
            </a:r>
            <a:r>
              <a:rPr lang="it-IT" sz="1400" i="1" dirty="0">
                <a:solidFill>
                  <a:schemeClr val="bg1"/>
                </a:solidFill>
              </a:rPr>
              <a:t> so </a:t>
            </a:r>
            <a:r>
              <a:rPr lang="it-IT" sz="1400" i="1" dirty="0" err="1">
                <a:solidFill>
                  <a:schemeClr val="bg1"/>
                </a:solidFill>
              </a:rPr>
              <a:t>requests</a:t>
            </a:r>
            <a:r>
              <a:rPr lang="it-IT" sz="1400" i="1" dirty="0">
                <a:solidFill>
                  <a:schemeClr val="bg1"/>
                </a:solidFill>
              </a:rPr>
              <a:t>, the House </a:t>
            </a:r>
            <a:r>
              <a:rPr lang="it-IT" sz="1400" i="1" dirty="0" err="1">
                <a:solidFill>
                  <a:schemeClr val="bg1"/>
                </a:solidFill>
              </a:rPr>
              <a:t>before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which</a:t>
            </a:r>
            <a:r>
              <a:rPr lang="it-IT" sz="1400" i="1" dirty="0">
                <a:solidFill>
                  <a:schemeClr val="bg1"/>
                </a:solidFill>
              </a:rPr>
              <a:t> the Bill </a:t>
            </a:r>
            <a:r>
              <a:rPr lang="it-IT" sz="1400" i="1" dirty="0" err="1">
                <a:solidFill>
                  <a:schemeClr val="bg1"/>
                </a:solidFill>
              </a:rPr>
              <a:t>is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tabled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shall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proceed</a:t>
            </a:r>
            <a:r>
              <a:rPr lang="it-IT" sz="1400" i="1" dirty="0">
                <a:solidFill>
                  <a:schemeClr val="bg1"/>
                </a:solidFill>
              </a:rPr>
              <a:t> to a single vote on </a:t>
            </a:r>
            <a:r>
              <a:rPr lang="it-IT" sz="1400" i="1" dirty="0" err="1">
                <a:solidFill>
                  <a:schemeClr val="bg1"/>
                </a:solidFill>
              </a:rPr>
              <a:t>all</a:t>
            </a:r>
            <a:r>
              <a:rPr lang="it-IT" sz="1400" i="1" dirty="0">
                <a:solidFill>
                  <a:schemeClr val="bg1"/>
                </a:solidFill>
              </a:rPr>
              <a:t> or part of the text under </a:t>
            </a:r>
            <a:r>
              <a:rPr lang="it-IT" sz="1400" i="1" dirty="0" err="1">
                <a:solidFill>
                  <a:schemeClr val="bg1"/>
                </a:solidFill>
              </a:rPr>
              <a:t>debate</a:t>
            </a:r>
            <a:r>
              <a:rPr lang="it-IT" sz="1400" i="1" dirty="0">
                <a:solidFill>
                  <a:schemeClr val="bg1"/>
                </a:solidFill>
              </a:rPr>
              <a:t>, on the sole </a:t>
            </a:r>
            <a:r>
              <a:rPr lang="it-IT" sz="1400" i="1" dirty="0" err="1">
                <a:solidFill>
                  <a:schemeClr val="bg1"/>
                </a:solidFill>
              </a:rPr>
              <a:t>basis</a:t>
            </a:r>
            <a:r>
              <a:rPr lang="it-IT" sz="1400" i="1" dirty="0">
                <a:solidFill>
                  <a:schemeClr val="bg1"/>
                </a:solidFill>
              </a:rPr>
              <a:t> of the </a:t>
            </a:r>
            <a:r>
              <a:rPr lang="it-IT" sz="1400" i="1" dirty="0" err="1">
                <a:solidFill>
                  <a:schemeClr val="bg1"/>
                </a:solidFill>
              </a:rPr>
              <a:t>amendments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proposed</a:t>
            </a:r>
            <a:r>
              <a:rPr lang="it-IT" sz="1400" i="1" dirty="0">
                <a:solidFill>
                  <a:schemeClr val="bg1"/>
                </a:solidFill>
              </a:rPr>
              <a:t> or </a:t>
            </a:r>
            <a:r>
              <a:rPr lang="it-IT" sz="1400" i="1" dirty="0" err="1">
                <a:solidFill>
                  <a:schemeClr val="bg1"/>
                </a:solidFill>
              </a:rPr>
              <a:t>accepted</a:t>
            </a:r>
            <a:r>
              <a:rPr lang="it-IT" sz="1400" i="1" dirty="0">
                <a:solidFill>
                  <a:schemeClr val="bg1"/>
                </a:solidFill>
              </a:rPr>
              <a:t> by the </a:t>
            </a:r>
            <a:r>
              <a:rPr lang="it-IT" sz="1400" i="1" dirty="0" err="1">
                <a:solidFill>
                  <a:schemeClr val="bg1"/>
                </a:solidFill>
              </a:rPr>
              <a:t>Government</a:t>
            </a:r>
            <a:r>
              <a:rPr lang="it-IT" sz="1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524900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318</TotalTime>
  <Words>2071</Words>
  <Application>Microsoft Macintosh PowerPoint</Application>
  <PresentationFormat>Widescreen</PresentationFormat>
  <Paragraphs>218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Corbel</vt:lpstr>
      <vt:lpstr>Wingdings</vt:lpstr>
      <vt:lpstr>Profondità</vt:lpstr>
      <vt:lpstr>Comparative and European Public Law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European Public Law</dc:title>
  <dc:creator>Angelo Schillaci</dc:creator>
  <cp:lastModifiedBy>Angelo Schillaci</cp:lastModifiedBy>
  <cp:revision>4</cp:revision>
  <dcterms:created xsi:type="dcterms:W3CDTF">2017-11-07T22:38:38Z</dcterms:created>
  <dcterms:modified xsi:type="dcterms:W3CDTF">2020-11-19T09:16:48Z</dcterms:modified>
</cp:coreProperties>
</file>